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9.jpg" ContentType="image/png"/>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4"/>
  </p:sldMasterIdLst>
  <p:notesMasterIdLst>
    <p:notesMasterId r:id="rId32"/>
  </p:notesMasterIdLst>
  <p:handoutMasterIdLst>
    <p:handoutMasterId r:id="rId33"/>
  </p:handoutMasterIdLst>
  <p:sldIdLst>
    <p:sldId id="256" r:id="rId5"/>
    <p:sldId id="257" r:id="rId6"/>
    <p:sldId id="258" r:id="rId7"/>
    <p:sldId id="259" r:id="rId8"/>
    <p:sldId id="268" r:id="rId9"/>
    <p:sldId id="267" r:id="rId10"/>
    <p:sldId id="269" r:id="rId11"/>
    <p:sldId id="270" r:id="rId12"/>
    <p:sldId id="287"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63" r:id="rId27"/>
    <p:sldId id="285" r:id="rId28"/>
    <p:sldId id="264" r:id="rId29"/>
    <p:sldId id="265" r:id="rId30"/>
    <p:sldId id="266" r:id="rId31"/>
  </p:sldIdLst>
  <p:sldSz cx="9144000" cy="5143500" type="screen16x9"/>
  <p:notesSz cx="6858000" cy="9144000"/>
  <p:embeddedFontLst>
    <p:embeddedFont>
      <p:font typeface="Arial Black" panose="020B0A04020102020204" pitchFamily="34" charset="0"/>
      <p:bold r:id="rId34"/>
    </p:embeddedFont>
    <p:embeddedFont>
      <p:font typeface="Century Gothic" panose="020B0502020202020204" pitchFamily="34" charset="0"/>
      <p:regular r:id="rId35"/>
      <p:bold r:id="rId36"/>
      <p:italic r:id="rId37"/>
      <p:boldItalic r:id="rId38"/>
    </p:embeddedFont>
    <p:embeddedFont>
      <p:font typeface="Darker Grotesque Medium" panose="020B0604020202020204" charset="0"/>
      <p:regular r:id="rId39"/>
      <p:bold r:id="rId40"/>
    </p:embeddedFont>
    <p:embeddedFont>
      <p:font typeface="Segoe UI" panose="020B0502040204020203"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FA2682-BA4F-ECF9-481F-51A495723135}" name="Bigas, Marc" initials="MB" userId="S::marc.bigas2@dxc.com::a76649d8-8b81-4c68-a060-d743b2cef9d5" providerId="AD"/>
  <p188:author id="{69C07282-7638-E76D-736D-FF8379C96245}" name="Sardà, Eduvigis" initials="ES" userId="S::eduvigis.sarda2@dxc.com::b1ad0630-0272-43d7-8302-7f8594b48b7a" providerId="AD"/>
  <p188:author id="{A07299A2-E60A-B763-91DA-8BE9347D55A1}" name="Villalonga, Sara" initials="VS" userId="S::sara.villalonga2@dxc.com::0688e997-b0fc-4059-a2ac-a0e9f8190bae" providerId="AD"/>
  <p188:author id="{50E79AAD-734F-C925-BEA4-F291AADBF96C}" name="LAURA MIGUEL FLETA" initials="LF" userId="S::lmiguelf@aragon.es::73cfcac9-50eb-40cd-aec6-44c7d4bcb361" providerId="AD"/>
  <p188:author id="{DF6C5BC5-C726-0109-61E7-4E66995EED82}" name="Marc Bigas Ortega" initials="" userId="S::mbigas@ext.aragon.es::21a7950b-57de-4f3b-b1ba-53ca87d6a213" providerId="AD"/>
  <p188:author id="{B1C40DD9-13AA-18B1-3516-764D56EA5AF9}" name="Sanchez, Jose" initials="JS" userId="S::jose.sanchez2@dxc.com::bb91bba1-665d-4838-a5d9-31664ba8a4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686868"/>
    <a:srgbClr val="602927"/>
    <a:srgbClr val="72403C"/>
    <a:srgbClr val="CCAEA4"/>
    <a:srgbClr val="FBEBE8"/>
    <a:srgbClr val="4E110E"/>
    <a:srgbClr val="BC9484"/>
    <a:srgbClr val="FFFF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379BF4-ABB6-41F5-BDAA-7AEE46A59D5F}" v="106" dt="2025-12-09T10:11:13.681"/>
  </p1510:revLst>
</p1510:revInfo>
</file>

<file path=ppt/tableStyles.xml><?xml version="1.0" encoding="utf-8"?>
<a:tblStyleLst xmlns:a="http://schemas.openxmlformats.org/drawingml/2006/main" def="{EA8DD665-16FC-44C8-9AC9-639BC4426D08}">
  <a:tblStyle styleId="{EA8DD665-16FC-44C8-9AC9-639BC4426D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0" autoAdjust="0"/>
    <p:restoredTop sz="94660"/>
  </p:normalViewPr>
  <p:slideViewPr>
    <p:cSldViewPr snapToGrid="0">
      <p:cViewPr>
        <p:scale>
          <a:sx n="100" d="100"/>
          <a:sy n="100" d="100"/>
        </p:scale>
        <p:origin x="60" y="38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chez, Jose" userId="bb91bba1-665d-4838-a5d9-31664ba8a4cc" providerId="ADAL" clId="{574557FD-74EF-496D-A8F8-7F0995D60345}"/>
    <pc:docChg chg="undo custSel modSld modMainMaster">
      <pc:chgData name="Sanchez, Jose" userId="bb91bba1-665d-4838-a5d9-31664ba8a4cc" providerId="ADAL" clId="{574557FD-74EF-496D-A8F8-7F0995D60345}" dt="2025-11-07T08:46:25.966" v="167" actId="20577"/>
      <pc:docMkLst>
        <pc:docMk/>
      </pc:docMkLst>
      <pc:sldChg chg="modSp mod">
        <pc:chgData name="Sanchez, Jose" userId="bb91bba1-665d-4838-a5d9-31664ba8a4cc" providerId="ADAL" clId="{574557FD-74EF-496D-A8F8-7F0995D60345}" dt="2025-11-07T08:27:20.855" v="135" actId="1036"/>
        <pc:sldMkLst>
          <pc:docMk/>
          <pc:sldMk cId="119268023" sldId="259"/>
        </pc:sldMkLst>
        <pc:spChg chg="mod">
          <ac:chgData name="Sanchez, Jose" userId="bb91bba1-665d-4838-a5d9-31664ba8a4cc" providerId="ADAL" clId="{574557FD-74EF-496D-A8F8-7F0995D60345}" dt="2025-11-07T08:25:51.492" v="14" actId="790"/>
          <ac:spMkLst>
            <pc:docMk/>
            <pc:sldMk cId="119268023" sldId="259"/>
            <ac:spMk id="2" creationId="{4F5CDABF-16F2-D797-AAC8-9683190F9689}"/>
          </ac:spMkLst>
        </pc:spChg>
        <pc:spChg chg="mod">
          <ac:chgData name="Sanchez, Jose" userId="bb91bba1-665d-4838-a5d9-31664ba8a4cc" providerId="ADAL" clId="{574557FD-74EF-496D-A8F8-7F0995D60345}" dt="2025-11-07T08:27:20.855" v="135" actId="1036"/>
          <ac:spMkLst>
            <pc:docMk/>
            <pc:sldMk cId="119268023" sldId="259"/>
            <ac:spMk id="6" creationId="{848AF690-5E2E-AD6E-C7C9-52178938293B}"/>
          </ac:spMkLst>
        </pc:spChg>
        <pc:picChg chg="mod">
          <ac:chgData name="Sanchez, Jose" userId="bb91bba1-665d-4838-a5d9-31664ba8a4cc" providerId="ADAL" clId="{574557FD-74EF-496D-A8F8-7F0995D60345}" dt="2025-11-07T08:26:56.713" v="79" actId="1035"/>
          <ac:picMkLst>
            <pc:docMk/>
            <pc:sldMk cId="119268023" sldId="259"/>
            <ac:picMk id="5" creationId="{62A793E3-C1C2-3835-7657-3621241A9C73}"/>
          </ac:picMkLst>
        </pc:picChg>
        <pc:picChg chg="mod">
          <ac:chgData name="Sanchez, Jose" userId="bb91bba1-665d-4838-a5d9-31664ba8a4cc" providerId="ADAL" clId="{574557FD-74EF-496D-A8F8-7F0995D60345}" dt="2025-11-07T08:27:20.855" v="135" actId="1036"/>
          <ac:picMkLst>
            <pc:docMk/>
            <pc:sldMk cId="119268023" sldId="259"/>
            <ac:picMk id="9" creationId="{FE547570-B3D5-A00E-6185-1A7AF01BF526}"/>
          </ac:picMkLst>
        </pc:picChg>
        <pc:picChg chg="mod">
          <ac:chgData name="Sanchez, Jose" userId="bb91bba1-665d-4838-a5d9-31664ba8a4cc" providerId="ADAL" clId="{574557FD-74EF-496D-A8F8-7F0995D60345}" dt="2025-11-07T08:27:20.855" v="135" actId="1036"/>
          <ac:picMkLst>
            <pc:docMk/>
            <pc:sldMk cId="119268023" sldId="259"/>
            <ac:picMk id="1026" creationId="{B493ECAB-5AF3-3089-EFE9-79C75AB1A5F5}"/>
          </ac:picMkLst>
        </pc:picChg>
      </pc:sldChg>
      <pc:sldChg chg="modSp mod">
        <pc:chgData name="Sanchez, Jose" userId="bb91bba1-665d-4838-a5d9-31664ba8a4cc" providerId="ADAL" clId="{574557FD-74EF-496D-A8F8-7F0995D60345}" dt="2025-11-07T08:29:39.837" v="160" actId="20577"/>
        <pc:sldMkLst>
          <pc:docMk/>
          <pc:sldMk cId="2949536640" sldId="268"/>
        </pc:sldMkLst>
        <pc:spChg chg="mod">
          <ac:chgData name="Sanchez, Jose" userId="bb91bba1-665d-4838-a5d9-31664ba8a4cc" providerId="ADAL" clId="{574557FD-74EF-496D-A8F8-7F0995D60345}" dt="2025-11-07T08:28:42.243" v="152" actId="20577"/>
          <ac:spMkLst>
            <pc:docMk/>
            <pc:sldMk cId="2949536640" sldId="268"/>
            <ac:spMk id="4" creationId="{CA31856C-12A9-F254-4212-989A23BA9015}"/>
          </ac:spMkLst>
        </pc:spChg>
        <pc:graphicFrameChg chg="modGraphic">
          <ac:chgData name="Sanchez, Jose" userId="bb91bba1-665d-4838-a5d9-31664ba8a4cc" providerId="ADAL" clId="{574557FD-74EF-496D-A8F8-7F0995D60345}" dt="2025-11-07T08:29:39.837" v="160" actId="20577"/>
          <ac:graphicFrameMkLst>
            <pc:docMk/>
            <pc:sldMk cId="2949536640" sldId="268"/>
            <ac:graphicFrameMk id="9" creationId="{F428195B-4C72-5F72-3F2E-EAD59C6291E3}"/>
          </ac:graphicFrameMkLst>
        </pc:graphicFrameChg>
        <pc:picChg chg="mod">
          <ac:chgData name="Sanchez, Jose" userId="bb91bba1-665d-4838-a5d9-31664ba8a4cc" providerId="ADAL" clId="{574557FD-74EF-496D-A8F8-7F0995D60345}" dt="2025-11-07T08:27:46.307" v="148" actId="1035"/>
          <ac:picMkLst>
            <pc:docMk/>
            <pc:sldMk cId="2949536640" sldId="268"/>
            <ac:picMk id="14" creationId="{4F295A4C-DC54-AF16-7756-D6422863BCA6}"/>
          </ac:picMkLst>
        </pc:picChg>
      </pc:sldChg>
      <pc:sldChg chg="modSp mod">
        <pc:chgData name="Sanchez, Jose" userId="bb91bba1-665d-4838-a5d9-31664ba8a4cc" providerId="ADAL" clId="{574557FD-74EF-496D-A8F8-7F0995D60345}" dt="2025-11-07T08:34:23.781" v="162" actId="14100"/>
        <pc:sldMkLst>
          <pc:docMk/>
          <pc:sldMk cId="1832081770" sldId="269"/>
        </pc:sldMkLst>
        <pc:picChg chg="mod">
          <ac:chgData name="Sanchez, Jose" userId="bb91bba1-665d-4838-a5d9-31664ba8a4cc" providerId="ADAL" clId="{574557FD-74EF-496D-A8F8-7F0995D60345}" dt="2025-11-07T08:34:23.781" v="162" actId="14100"/>
          <ac:picMkLst>
            <pc:docMk/>
            <pc:sldMk cId="1832081770" sldId="269"/>
            <ac:picMk id="5" creationId="{C2FACAEB-C292-564B-358A-9E42119FABEE}"/>
          </ac:picMkLst>
        </pc:picChg>
      </pc:sldChg>
      <pc:sldChg chg="modSp mod">
        <pc:chgData name="Sanchez, Jose" userId="bb91bba1-665d-4838-a5d9-31664ba8a4cc" providerId="ADAL" clId="{574557FD-74EF-496D-A8F8-7F0995D60345}" dt="2025-11-07T08:46:25.966" v="167" actId="20577"/>
        <pc:sldMkLst>
          <pc:docMk/>
          <pc:sldMk cId="1462062379" sldId="277"/>
        </pc:sldMkLst>
        <pc:spChg chg="mod">
          <ac:chgData name="Sanchez, Jose" userId="bb91bba1-665d-4838-a5d9-31664ba8a4cc" providerId="ADAL" clId="{574557FD-74EF-496D-A8F8-7F0995D60345}" dt="2025-11-07T08:46:25.966" v="167" actId="20577"/>
          <ac:spMkLst>
            <pc:docMk/>
            <pc:sldMk cId="1462062379" sldId="277"/>
            <ac:spMk id="3" creationId="{B351C6F1-B7FF-6385-9A11-E4144AF30116}"/>
          </ac:spMkLst>
        </pc:spChg>
      </pc:sldChg>
      <pc:sldMasterChg chg="modSldLayout">
        <pc:chgData name="Sanchez, Jose" userId="bb91bba1-665d-4838-a5d9-31664ba8a4cc" providerId="ADAL" clId="{574557FD-74EF-496D-A8F8-7F0995D60345}" dt="2025-11-07T08:25:26.211" v="13" actId="1035"/>
        <pc:sldMasterMkLst>
          <pc:docMk/>
          <pc:sldMasterMk cId="771299247" sldId="2147483681"/>
        </pc:sldMasterMkLst>
        <pc:sldLayoutChg chg="modSp mod">
          <pc:chgData name="Sanchez, Jose" userId="bb91bba1-665d-4838-a5d9-31664ba8a4cc" providerId="ADAL" clId="{574557FD-74EF-496D-A8F8-7F0995D60345}" dt="2025-11-07T08:25:26.211" v="13" actId="1035"/>
          <pc:sldLayoutMkLst>
            <pc:docMk/>
            <pc:sldMasterMk cId="771299247" sldId="2147483681"/>
            <pc:sldLayoutMk cId="2072714288" sldId="2147483783"/>
          </pc:sldLayoutMkLst>
          <pc:spChg chg="mod">
            <ac:chgData name="Sanchez, Jose" userId="bb91bba1-665d-4838-a5d9-31664ba8a4cc" providerId="ADAL" clId="{574557FD-74EF-496D-A8F8-7F0995D60345}" dt="2025-11-07T08:24:30.894" v="0" actId="790"/>
            <ac:spMkLst>
              <pc:docMk/>
              <pc:sldMasterMk cId="771299247" sldId="2147483681"/>
              <pc:sldLayoutMk cId="2072714288" sldId="2147483783"/>
              <ac:spMk id="6" creationId="{922EC8AD-8C99-B04F-6840-42AB119BA88A}"/>
            </ac:spMkLst>
          </pc:spChg>
          <pc:picChg chg="mod">
            <ac:chgData name="Sanchez, Jose" userId="bb91bba1-665d-4838-a5d9-31664ba8a4cc" providerId="ADAL" clId="{574557FD-74EF-496D-A8F8-7F0995D60345}" dt="2025-11-07T08:25:26.211" v="13" actId="1035"/>
            <ac:picMkLst>
              <pc:docMk/>
              <pc:sldMasterMk cId="771299247" sldId="2147483681"/>
              <pc:sldLayoutMk cId="2072714288" sldId="2147483783"/>
              <ac:picMk id="7" creationId="{D77DABB0-8846-EE55-DBA1-65BFA5637307}"/>
            </ac:picMkLst>
          </pc:picChg>
        </pc:sldLayoutChg>
      </pc:sldMasterChg>
    </pc:docChg>
  </pc:docChgLst>
  <pc:docChgLst>
    <pc:chgData name="Villalonga, Sara" userId="0688e997-b0fc-4059-a2ac-a0e9f8190bae" providerId="ADAL" clId="{DB52C5D0-4D5F-43AE-9E0F-95616865A178}"/>
    <pc:docChg chg="undo custSel modSld">
      <pc:chgData name="Villalonga, Sara" userId="0688e997-b0fc-4059-a2ac-a0e9f8190bae" providerId="ADAL" clId="{DB52C5D0-4D5F-43AE-9E0F-95616865A178}" dt="2025-11-21T07:55:57.801" v="57"/>
      <pc:docMkLst>
        <pc:docMk/>
      </pc:docMkLst>
      <pc:sldChg chg="addSp delSp modSp mod">
        <pc:chgData name="Villalonga, Sara" userId="0688e997-b0fc-4059-a2ac-a0e9f8190bae" providerId="ADAL" clId="{DB52C5D0-4D5F-43AE-9E0F-95616865A178}" dt="2025-11-21T07:55:57.801" v="57"/>
        <pc:sldMkLst>
          <pc:docMk/>
          <pc:sldMk cId="3569121828" sldId="276"/>
        </pc:sldMkLst>
        <pc:spChg chg="mod">
          <ac:chgData name="Villalonga, Sara" userId="0688e997-b0fc-4059-a2ac-a0e9f8190bae" providerId="ADAL" clId="{DB52C5D0-4D5F-43AE-9E0F-95616865A178}" dt="2025-11-21T07:55:57.801" v="57"/>
          <ac:spMkLst>
            <pc:docMk/>
            <pc:sldMk cId="3569121828" sldId="276"/>
            <ac:spMk id="3" creationId="{54C51C85-9965-5DF5-4A13-202DE95C215A}"/>
          </ac:spMkLst>
        </pc:spChg>
      </pc:sldChg>
      <pc:sldChg chg="delSp modSp mod">
        <pc:chgData name="Villalonga, Sara" userId="0688e997-b0fc-4059-a2ac-a0e9f8190bae" providerId="ADAL" clId="{DB52C5D0-4D5F-43AE-9E0F-95616865A178}" dt="2025-11-20T15:32:31.992" v="51" actId="14100"/>
        <pc:sldMkLst>
          <pc:docMk/>
          <pc:sldMk cId="3759203445" sldId="279"/>
        </pc:sldMkLst>
        <pc:spChg chg="mod">
          <ac:chgData name="Villalonga, Sara" userId="0688e997-b0fc-4059-a2ac-a0e9f8190bae" providerId="ADAL" clId="{DB52C5D0-4D5F-43AE-9E0F-95616865A178}" dt="2025-11-20T15:29:21.954" v="23" actId="1076"/>
          <ac:spMkLst>
            <pc:docMk/>
            <pc:sldMk cId="3759203445" sldId="279"/>
            <ac:spMk id="6" creationId="{952A3CDD-733E-2A0A-9576-18920AE3B09B}"/>
          </ac:spMkLst>
        </pc:spChg>
        <pc:spChg chg="mod">
          <ac:chgData name="Villalonga, Sara" userId="0688e997-b0fc-4059-a2ac-a0e9f8190bae" providerId="ADAL" clId="{DB52C5D0-4D5F-43AE-9E0F-95616865A178}" dt="2025-11-20T15:29:14.804" v="22" actId="14100"/>
          <ac:spMkLst>
            <pc:docMk/>
            <pc:sldMk cId="3759203445" sldId="279"/>
            <ac:spMk id="7" creationId="{B075F4F8-DEFF-E40D-ABAC-F54DA1901697}"/>
          </ac:spMkLst>
        </pc:spChg>
        <pc:spChg chg="mod">
          <ac:chgData name="Villalonga, Sara" userId="0688e997-b0fc-4059-a2ac-a0e9f8190bae" providerId="ADAL" clId="{DB52C5D0-4D5F-43AE-9E0F-95616865A178}" dt="2025-11-20T15:30:43.690" v="33" actId="14100"/>
          <ac:spMkLst>
            <pc:docMk/>
            <pc:sldMk cId="3759203445" sldId="279"/>
            <ac:spMk id="8" creationId="{900A5520-9104-351A-019E-2E6754B56A42}"/>
          </ac:spMkLst>
        </pc:spChg>
        <pc:spChg chg="mod">
          <ac:chgData name="Villalonga, Sara" userId="0688e997-b0fc-4059-a2ac-a0e9f8190bae" providerId="ADAL" clId="{DB52C5D0-4D5F-43AE-9E0F-95616865A178}" dt="2025-11-20T15:30:23.235" v="31" actId="1076"/>
          <ac:spMkLst>
            <pc:docMk/>
            <pc:sldMk cId="3759203445" sldId="279"/>
            <ac:spMk id="9" creationId="{B8C0C021-E9E6-33E7-1460-2FC433ECDC0A}"/>
          </ac:spMkLst>
        </pc:spChg>
        <pc:spChg chg="mod">
          <ac:chgData name="Villalonga, Sara" userId="0688e997-b0fc-4059-a2ac-a0e9f8190bae" providerId="ADAL" clId="{DB52C5D0-4D5F-43AE-9E0F-95616865A178}" dt="2025-11-20T15:31:12.846" v="36" actId="14100"/>
          <ac:spMkLst>
            <pc:docMk/>
            <pc:sldMk cId="3759203445" sldId="279"/>
            <ac:spMk id="10" creationId="{2E08B5A9-9056-E9B3-54D3-F7A9A7EF06C4}"/>
          </ac:spMkLst>
        </pc:spChg>
        <pc:spChg chg="mod">
          <ac:chgData name="Villalonga, Sara" userId="0688e997-b0fc-4059-a2ac-a0e9f8190bae" providerId="ADAL" clId="{DB52C5D0-4D5F-43AE-9E0F-95616865A178}" dt="2025-11-20T15:31:57.140" v="43" actId="1076"/>
          <ac:spMkLst>
            <pc:docMk/>
            <pc:sldMk cId="3759203445" sldId="279"/>
            <ac:spMk id="11" creationId="{5935DC24-C0E1-948B-0A9C-5A562692A3CF}"/>
          </ac:spMkLst>
        </pc:spChg>
        <pc:spChg chg="mod">
          <ac:chgData name="Villalonga, Sara" userId="0688e997-b0fc-4059-a2ac-a0e9f8190bae" providerId="ADAL" clId="{DB52C5D0-4D5F-43AE-9E0F-95616865A178}" dt="2025-11-20T15:32:31.992" v="51" actId="14100"/>
          <ac:spMkLst>
            <pc:docMk/>
            <pc:sldMk cId="3759203445" sldId="279"/>
            <ac:spMk id="12" creationId="{EDD80DCD-B808-DA60-2C2D-C92E2ACD91E7}"/>
          </ac:spMkLst>
        </pc:spChg>
        <pc:spChg chg="mod">
          <ac:chgData name="Villalonga, Sara" userId="0688e997-b0fc-4059-a2ac-a0e9f8190bae" providerId="ADAL" clId="{DB52C5D0-4D5F-43AE-9E0F-95616865A178}" dt="2025-11-20T15:29:44.734" v="25" actId="1076"/>
          <ac:spMkLst>
            <pc:docMk/>
            <pc:sldMk cId="3759203445" sldId="279"/>
            <ac:spMk id="36" creationId="{EAE9A64C-EB55-FD7D-EAC8-DC62DA4A3033}"/>
          </ac:spMkLst>
        </pc:spChg>
        <pc:spChg chg="mod">
          <ac:chgData name="Villalonga, Sara" userId="0688e997-b0fc-4059-a2ac-a0e9f8190bae" providerId="ADAL" clId="{DB52C5D0-4D5F-43AE-9E0F-95616865A178}" dt="2025-11-20T15:29:57.083" v="29" actId="1076"/>
          <ac:spMkLst>
            <pc:docMk/>
            <pc:sldMk cId="3759203445" sldId="279"/>
            <ac:spMk id="38" creationId="{514B3299-5AB3-ABD8-EAA4-08275353CA4D}"/>
          </ac:spMkLst>
        </pc:spChg>
        <pc:spChg chg="mod">
          <ac:chgData name="Villalonga, Sara" userId="0688e997-b0fc-4059-a2ac-a0e9f8190bae" providerId="ADAL" clId="{DB52C5D0-4D5F-43AE-9E0F-95616865A178}" dt="2025-11-20T15:30:47.978" v="34" actId="1076"/>
          <ac:spMkLst>
            <pc:docMk/>
            <pc:sldMk cId="3759203445" sldId="279"/>
            <ac:spMk id="40" creationId="{1C44A216-A516-8105-94C4-7A38BC48B9C5}"/>
          </ac:spMkLst>
        </pc:spChg>
        <pc:spChg chg="mod">
          <ac:chgData name="Villalonga, Sara" userId="0688e997-b0fc-4059-a2ac-a0e9f8190bae" providerId="ADAL" clId="{DB52C5D0-4D5F-43AE-9E0F-95616865A178}" dt="2025-11-20T15:31:22.817" v="39" actId="1076"/>
          <ac:spMkLst>
            <pc:docMk/>
            <pc:sldMk cId="3759203445" sldId="279"/>
            <ac:spMk id="41" creationId="{6C059B95-84A0-271D-F005-06F0A36ECC61}"/>
          </ac:spMkLst>
        </pc:spChg>
        <pc:spChg chg="mod">
          <ac:chgData name="Villalonga, Sara" userId="0688e997-b0fc-4059-a2ac-a0e9f8190bae" providerId="ADAL" clId="{DB52C5D0-4D5F-43AE-9E0F-95616865A178}" dt="2025-11-20T15:32:07.057" v="46" actId="1076"/>
          <ac:spMkLst>
            <pc:docMk/>
            <pc:sldMk cId="3759203445" sldId="279"/>
            <ac:spMk id="44" creationId="{03B605AD-9C8E-D35E-2780-654C5FFD7A3C}"/>
          </ac:spMkLst>
        </pc:spChg>
        <pc:picChg chg="mod modCrop">
          <ac:chgData name="Villalonga, Sara" userId="0688e997-b0fc-4059-a2ac-a0e9f8190bae" providerId="ADAL" clId="{DB52C5D0-4D5F-43AE-9E0F-95616865A178}" dt="2025-11-20T15:32:11.418" v="48" actId="1076"/>
          <ac:picMkLst>
            <pc:docMk/>
            <pc:sldMk cId="3759203445" sldId="279"/>
            <ac:picMk id="5" creationId="{70F8BAF9-2F36-97EE-8FFA-F2EDCAB9806B}"/>
          </ac:picMkLst>
        </pc:picChg>
        <pc:cxnChg chg="mod">
          <ac:chgData name="Villalonga, Sara" userId="0688e997-b0fc-4059-a2ac-a0e9f8190bae" providerId="ADAL" clId="{DB52C5D0-4D5F-43AE-9E0F-95616865A178}" dt="2025-11-20T15:29:44.734" v="25" actId="1076"/>
          <ac:cxnSpMkLst>
            <pc:docMk/>
            <pc:sldMk cId="3759203445" sldId="279"/>
            <ac:cxnSpMk id="13" creationId="{C304C42F-F132-9AF4-84A3-672F2EB31734}"/>
          </ac:cxnSpMkLst>
        </pc:cxnChg>
        <pc:cxnChg chg="mod">
          <ac:chgData name="Villalonga, Sara" userId="0688e997-b0fc-4059-a2ac-a0e9f8190bae" providerId="ADAL" clId="{DB52C5D0-4D5F-43AE-9E0F-95616865A178}" dt="2025-11-20T15:29:57.083" v="29" actId="1076"/>
          <ac:cxnSpMkLst>
            <pc:docMk/>
            <pc:sldMk cId="3759203445" sldId="279"/>
            <ac:cxnSpMk id="16" creationId="{E6AB831A-D721-EA40-84E4-396B951280BC}"/>
          </ac:cxnSpMkLst>
        </pc:cxnChg>
        <pc:cxnChg chg="mod">
          <ac:chgData name="Villalonga, Sara" userId="0688e997-b0fc-4059-a2ac-a0e9f8190bae" providerId="ADAL" clId="{DB52C5D0-4D5F-43AE-9E0F-95616865A178}" dt="2025-11-20T15:30:47.978" v="34" actId="1076"/>
          <ac:cxnSpMkLst>
            <pc:docMk/>
            <pc:sldMk cId="3759203445" sldId="279"/>
            <ac:cxnSpMk id="19" creationId="{FBCE20FD-A8D4-A487-CDC8-307A3A30E0EC}"/>
          </ac:cxnSpMkLst>
        </pc:cxnChg>
        <pc:cxnChg chg="mod">
          <ac:chgData name="Villalonga, Sara" userId="0688e997-b0fc-4059-a2ac-a0e9f8190bae" providerId="ADAL" clId="{DB52C5D0-4D5F-43AE-9E0F-95616865A178}" dt="2025-11-20T15:30:47.978" v="34" actId="1076"/>
          <ac:cxnSpMkLst>
            <pc:docMk/>
            <pc:sldMk cId="3759203445" sldId="279"/>
            <ac:cxnSpMk id="22" creationId="{2B9F0D0E-C208-2445-C2E6-4D6C8959FD67}"/>
          </ac:cxnSpMkLst>
        </pc:cxnChg>
        <pc:cxnChg chg="mod">
          <ac:chgData name="Villalonga, Sara" userId="0688e997-b0fc-4059-a2ac-a0e9f8190bae" providerId="ADAL" clId="{DB52C5D0-4D5F-43AE-9E0F-95616865A178}" dt="2025-11-20T15:31:22.817" v="39" actId="1076"/>
          <ac:cxnSpMkLst>
            <pc:docMk/>
            <pc:sldMk cId="3759203445" sldId="279"/>
            <ac:cxnSpMk id="25" creationId="{E2718D06-4EED-0F4E-41D1-578FC6ACC04C}"/>
          </ac:cxnSpMkLst>
        </pc:cxnChg>
        <pc:cxnChg chg="mod">
          <ac:chgData name="Villalonga, Sara" userId="0688e997-b0fc-4059-a2ac-a0e9f8190bae" providerId="ADAL" clId="{DB52C5D0-4D5F-43AE-9E0F-95616865A178}" dt="2025-11-20T15:32:31.992" v="51" actId="14100"/>
          <ac:cxnSpMkLst>
            <pc:docMk/>
            <pc:sldMk cId="3759203445" sldId="279"/>
            <ac:cxnSpMk id="28" creationId="{3A6D8267-38C7-0334-8CE1-7EEB7481D0B5}"/>
          </ac:cxnSpMkLst>
        </pc:cxnChg>
        <pc:cxnChg chg="mod">
          <ac:chgData name="Villalonga, Sara" userId="0688e997-b0fc-4059-a2ac-a0e9f8190bae" providerId="ADAL" clId="{DB52C5D0-4D5F-43AE-9E0F-95616865A178}" dt="2025-11-20T15:32:07.057" v="46" actId="1076"/>
          <ac:cxnSpMkLst>
            <pc:docMk/>
            <pc:sldMk cId="3759203445" sldId="279"/>
            <ac:cxnSpMk id="31" creationId="{C0D961C9-0229-64F9-7244-4EE915730CC2}"/>
          </ac:cxnSpMkLst>
        </pc:cxnChg>
      </pc:sldChg>
    </pc:docChg>
  </pc:docChgLst>
  <pc:docChgLst>
    <pc:chgData name="Sara Villalonga Arias" userId="S::svillalonga@ext.aragon.es::946604ae-6d31-4293-8778-3ad77e1a22f2" providerId="AD" clId="Web-{713FFD34-95B8-32F1-90C6-1F9C5659E660}"/>
    <pc:docChg chg="modSld">
      <pc:chgData name="Sara Villalonga Arias" userId="S::svillalonga@ext.aragon.es::946604ae-6d31-4293-8778-3ad77e1a22f2" providerId="AD" clId="Web-{713FFD34-95B8-32F1-90C6-1F9C5659E660}" dt="2025-12-02T11:51:02.422" v="3"/>
      <pc:docMkLst>
        <pc:docMk/>
      </pc:docMkLst>
      <pc:sldChg chg="delSp">
        <pc:chgData name="Sara Villalonga Arias" userId="S::svillalonga@ext.aragon.es::946604ae-6d31-4293-8778-3ad77e1a22f2" providerId="AD" clId="Web-{713FFD34-95B8-32F1-90C6-1F9C5659E660}" dt="2025-12-02T11:51:02.422" v="3"/>
        <pc:sldMkLst>
          <pc:docMk/>
          <pc:sldMk cId="2746489529" sldId="287"/>
        </pc:sldMkLst>
      </pc:sldChg>
    </pc:docChg>
  </pc:docChgLst>
  <pc:docChgLst>
    <pc:chgData name="Sardà, Eduvigis" userId="b1ad0630-0272-43d7-8302-7f8594b48b7a" providerId="ADAL" clId="{3601559F-7C09-4FB2-B038-54FB955F9AEA}"/>
    <pc:docChg chg="undo custSel delSld modSld">
      <pc:chgData name="Sardà, Eduvigis" userId="b1ad0630-0272-43d7-8302-7f8594b48b7a" providerId="ADAL" clId="{3601559F-7C09-4FB2-B038-54FB955F9AEA}" dt="2025-11-18T10:36:30.028" v="279" actId="1076"/>
      <pc:docMkLst>
        <pc:docMk/>
      </pc:docMkLst>
      <pc:sldChg chg="modSp mod">
        <pc:chgData name="Sardà, Eduvigis" userId="b1ad0630-0272-43d7-8302-7f8594b48b7a" providerId="ADAL" clId="{3601559F-7C09-4FB2-B038-54FB955F9AEA}" dt="2025-11-18T10:36:30.028" v="279" actId="1076"/>
        <pc:sldMkLst>
          <pc:docMk/>
          <pc:sldMk cId="119268023" sldId="259"/>
        </pc:sldMkLst>
        <pc:spChg chg="mod">
          <ac:chgData name="Sardà, Eduvigis" userId="b1ad0630-0272-43d7-8302-7f8594b48b7a" providerId="ADAL" clId="{3601559F-7C09-4FB2-B038-54FB955F9AEA}" dt="2025-11-18T10:36:10.032" v="272" actId="14100"/>
          <ac:spMkLst>
            <pc:docMk/>
            <pc:sldMk cId="119268023" sldId="259"/>
            <ac:spMk id="6" creationId="{848AF690-5E2E-AD6E-C7C9-52178938293B}"/>
          </ac:spMkLst>
        </pc:spChg>
        <pc:picChg chg="mod modCrop">
          <ac:chgData name="Sardà, Eduvigis" userId="b1ad0630-0272-43d7-8302-7f8594b48b7a" providerId="ADAL" clId="{3601559F-7C09-4FB2-B038-54FB955F9AEA}" dt="2025-11-18T10:36:23.454" v="278" actId="1076"/>
          <ac:picMkLst>
            <pc:docMk/>
            <pc:sldMk cId="119268023" sldId="259"/>
            <ac:picMk id="5" creationId="{62A793E3-C1C2-3835-7657-3621241A9C73}"/>
          </ac:picMkLst>
        </pc:picChg>
        <pc:picChg chg="mod">
          <ac:chgData name="Sardà, Eduvigis" userId="b1ad0630-0272-43d7-8302-7f8594b48b7a" providerId="ADAL" clId="{3601559F-7C09-4FB2-B038-54FB955F9AEA}" dt="2025-11-18T10:36:30.028" v="279" actId="1076"/>
          <ac:picMkLst>
            <pc:docMk/>
            <pc:sldMk cId="119268023" sldId="259"/>
            <ac:picMk id="9" creationId="{FE547570-B3D5-A00E-6185-1A7AF01BF526}"/>
          </ac:picMkLst>
        </pc:picChg>
        <pc:picChg chg="mod">
          <ac:chgData name="Sardà, Eduvigis" userId="b1ad0630-0272-43d7-8302-7f8594b48b7a" providerId="ADAL" clId="{3601559F-7C09-4FB2-B038-54FB955F9AEA}" dt="2025-11-18T10:36:15.316" v="273" actId="14100"/>
          <ac:picMkLst>
            <pc:docMk/>
            <pc:sldMk cId="119268023" sldId="259"/>
            <ac:picMk id="1026" creationId="{B493ECAB-5AF3-3089-EFE9-79C75AB1A5F5}"/>
          </ac:picMkLst>
        </pc:picChg>
      </pc:sldChg>
      <pc:sldChg chg="modSp mod">
        <pc:chgData name="Sardà, Eduvigis" userId="b1ad0630-0272-43d7-8302-7f8594b48b7a" providerId="ADAL" clId="{3601559F-7C09-4FB2-B038-54FB955F9AEA}" dt="2025-11-18T10:09:14.555" v="187" actId="113"/>
        <pc:sldMkLst>
          <pc:docMk/>
          <pc:sldMk cId="993294996" sldId="265"/>
        </pc:sldMkLst>
        <pc:spChg chg="mod">
          <ac:chgData name="Sardà, Eduvigis" userId="b1ad0630-0272-43d7-8302-7f8594b48b7a" providerId="ADAL" clId="{3601559F-7C09-4FB2-B038-54FB955F9AEA}" dt="2025-11-18T10:09:14.555" v="187" actId="113"/>
          <ac:spMkLst>
            <pc:docMk/>
            <pc:sldMk cId="993294996" sldId="265"/>
            <ac:spMk id="5" creationId="{062CDD8D-0B40-F73C-243D-A94B3D1FE25D}"/>
          </ac:spMkLst>
        </pc:spChg>
      </pc:sldChg>
      <pc:sldChg chg="delSp modSp mod">
        <pc:chgData name="Sardà, Eduvigis" userId="b1ad0630-0272-43d7-8302-7f8594b48b7a" providerId="ADAL" clId="{3601559F-7C09-4FB2-B038-54FB955F9AEA}" dt="2025-11-18T09:44:20.752" v="64" actId="114"/>
        <pc:sldMkLst>
          <pc:docMk/>
          <pc:sldMk cId="3284099409" sldId="267"/>
        </pc:sldMkLst>
        <pc:spChg chg="mod">
          <ac:chgData name="Sardà, Eduvigis" userId="b1ad0630-0272-43d7-8302-7f8594b48b7a" providerId="ADAL" clId="{3601559F-7C09-4FB2-B038-54FB955F9AEA}" dt="2025-11-18T09:42:46.273" v="37" actId="20577"/>
          <ac:spMkLst>
            <pc:docMk/>
            <pc:sldMk cId="3284099409" sldId="267"/>
            <ac:spMk id="3" creationId="{3FF87F19-A84E-F848-3608-43D75C378FE5}"/>
          </ac:spMkLst>
        </pc:spChg>
        <pc:spChg chg="mod">
          <ac:chgData name="Sardà, Eduvigis" userId="b1ad0630-0272-43d7-8302-7f8594b48b7a" providerId="ADAL" clId="{3601559F-7C09-4FB2-B038-54FB955F9AEA}" dt="2025-11-18T09:44:20.752" v="64" actId="114"/>
          <ac:spMkLst>
            <pc:docMk/>
            <pc:sldMk cId="3284099409" sldId="267"/>
            <ac:spMk id="4" creationId="{5E2F19D5-5328-D2D2-9750-32A6E109A508}"/>
          </ac:spMkLst>
        </pc:spChg>
      </pc:sldChg>
      <pc:sldChg chg="modSp mod">
        <pc:chgData name="Sardà, Eduvigis" userId="b1ad0630-0272-43d7-8302-7f8594b48b7a" providerId="ADAL" clId="{3601559F-7C09-4FB2-B038-54FB955F9AEA}" dt="2025-11-18T10:13:42.448" v="265" actId="20577"/>
        <pc:sldMkLst>
          <pc:docMk/>
          <pc:sldMk cId="2949536640" sldId="268"/>
        </pc:sldMkLst>
        <pc:spChg chg="mod">
          <ac:chgData name="Sardà, Eduvigis" userId="b1ad0630-0272-43d7-8302-7f8594b48b7a" providerId="ADAL" clId="{3601559F-7C09-4FB2-B038-54FB955F9AEA}" dt="2025-11-18T10:13:42.448" v="265" actId="20577"/>
          <ac:spMkLst>
            <pc:docMk/>
            <pc:sldMk cId="2949536640" sldId="268"/>
            <ac:spMk id="4" creationId="{CA31856C-12A9-F254-4212-989A23BA9015}"/>
          </ac:spMkLst>
        </pc:spChg>
        <pc:graphicFrameChg chg="mod modGraphic">
          <ac:chgData name="Sardà, Eduvigis" userId="b1ad0630-0272-43d7-8302-7f8594b48b7a" providerId="ADAL" clId="{3601559F-7C09-4FB2-B038-54FB955F9AEA}" dt="2025-11-18T10:12:57.757" v="258" actId="313"/>
          <ac:graphicFrameMkLst>
            <pc:docMk/>
            <pc:sldMk cId="2949536640" sldId="268"/>
            <ac:graphicFrameMk id="9" creationId="{F428195B-4C72-5F72-3F2E-EAD59C6291E3}"/>
          </ac:graphicFrameMkLst>
        </pc:graphicFrameChg>
      </pc:sldChg>
      <pc:sldChg chg="modSp mod">
        <pc:chgData name="Sardà, Eduvigis" userId="b1ad0630-0272-43d7-8302-7f8594b48b7a" providerId="ADAL" clId="{3601559F-7C09-4FB2-B038-54FB955F9AEA}" dt="2025-11-18T10:27:16.868" v="268" actId="1036"/>
        <pc:sldMkLst>
          <pc:docMk/>
          <pc:sldMk cId="3759203445" sldId="279"/>
        </pc:sldMkLst>
        <pc:spChg chg="mod">
          <ac:chgData name="Sardà, Eduvigis" userId="b1ad0630-0272-43d7-8302-7f8594b48b7a" providerId="ADAL" clId="{3601559F-7C09-4FB2-B038-54FB955F9AEA}" dt="2025-11-18T09:52:50.796" v="77" actId="20577"/>
          <ac:spMkLst>
            <pc:docMk/>
            <pc:sldMk cId="3759203445" sldId="279"/>
            <ac:spMk id="3" creationId="{9223840A-FEBF-5B91-2476-ADCB570BE946}"/>
          </ac:spMkLst>
        </pc:spChg>
        <pc:picChg chg="mod">
          <ac:chgData name="Sardà, Eduvigis" userId="b1ad0630-0272-43d7-8302-7f8594b48b7a" providerId="ADAL" clId="{3601559F-7C09-4FB2-B038-54FB955F9AEA}" dt="2025-11-18T10:27:16.868" v="268" actId="1036"/>
          <ac:picMkLst>
            <pc:docMk/>
            <pc:sldMk cId="3759203445" sldId="279"/>
            <ac:picMk id="5" creationId="{70F8BAF9-2F36-97EE-8FFA-F2EDCAB9806B}"/>
          </ac:picMkLst>
        </pc:picChg>
      </pc:sldChg>
      <pc:sldChg chg="modSp mod modCm">
        <pc:chgData name="Sardà, Eduvigis" userId="b1ad0630-0272-43d7-8302-7f8594b48b7a" providerId="ADAL" clId="{3601559F-7C09-4FB2-B038-54FB955F9AEA}" dt="2025-11-18T09:57:48.963" v="119" actId="20577"/>
        <pc:sldMkLst>
          <pc:docMk/>
          <pc:sldMk cId="3036122818" sldId="280"/>
        </pc:sldMkLst>
        <pc:spChg chg="mod">
          <ac:chgData name="Sardà, Eduvigis" userId="b1ad0630-0272-43d7-8302-7f8594b48b7a" providerId="ADAL" clId="{3601559F-7C09-4FB2-B038-54FB955F9AEA}" dt="2025-11-18T09:57:48.963" v="119" actId="20577"/>
          <ac:spMkLst>
            <pc:docMk/>
            <pc:sldMk cId="3036122818" sldId="280"/>
            <ac:spMk id="3" creationId="{D2C5F091-5400-8477-B4F6-0D0D5EE64BC9}"/>
          </ac:spMkLst>
        </pc:spChg>
        <pc:spChg chg="mod">
          <ac:chgData name="Sardà, Eduvigis" userId="b1ad0630-0272-43d7-8302-7f8594b48b7a" providerId="ADAL" clId="{3601559F-7C09-4FB2-B038-54FB955F9AEA}" dt="2025-11-18T09:57:35.024" v="115"/>
          <ac:spMkLst>
            <pc:docMk/>
            <pc:sldMk cId="3036122818" sldId="280"/>
            <ac:spMk id="6" creationId="{F3EDBF34-F416-24AC-2391-9A11141848E7}"/>
          </ac:spMkLst>
        </pc:spChg>
        <pc:grpChg chg="mod">
          <ac:chgData name="Sardà, Eduvigis" userId="b1ad0630-0272-43d7-8302-7f8594b48b7a" providerId="ADAL" clId="{3601559F-7C09-4FB2-B038-54FB955F9AEA}" dt="2025-11-18T09:57:35.024" v="115"/>
          <ac:grpSpMkLst>
            <pc:docMk/>
            <pc:sldMk cId="3036122818" sldId="280"/>
            <ac:grpSpMk id="7" creationId="{F40A047A-11E5-938B-1DEC-E610396C801B}"/>
          </ac:grpSpMkLst>
        </pc:grpChg>
        <pc:extLst>
          <p:ext xmlns:p="http://schemas.openxmlformats.org/presentationml/2006/main" uri="{D6D511B9-2390-475A-947B-AFAB55BFBCF1}">
            <pc226:cmChg xmlns:pc226="http://schemas.microsoft.com/office/powerpoint/2022/06/main/command" chg="mod">
              <pc226:chgData name="Sardà, Eduvigis" userId="b1ad0630-0272-43d7-8302-7f8594b48b7a" providerId="ADAL" clId="{3601559F-7C09-4FB2-B038-54FB955F9AEA}" dt="2025-11-18T09:57:48.963" v="119" actId="20577"/>
              <pc2:cmMkLst xmlns:pc2="http://schemas.microsoft.com/office/powerpoint/2019/9/main/command">
                <pc:docMk/>
                <pc:sldMk cId="3036122818" sldId="280"/>
                <pc2:cmMk id="{E576872A-8BCB-466B-8ECD-B0DAD8722847}"/>
              </pc2:cmMkLst>
            </pc226:cmChg>
          </p:ext>
        </pc:extLst>
      </pc:sldChg>
      <pc:sldChg chg="modSp mod modCm">
        <pc:chgData name="Sardà, Eduvigis" userId="b1ad0630-0272-43d7-8302-7f8594b48b7a" providerId="ADAL" clId="{3601559F-7C09-4FB2-B038-54FB955F9AEA}" dt="2025-11-18T09:59:38.624" v="141" actId="113"/>
        <pc:sldMkLst>
          <pc:docMk/>
          <pc:sldMk cId="697373986" sldId="281"/>
        </pc:sldMkLst>
        <pc:spChg chg="mod">
          <ac:chgData name="Sardà, Eduvigis" userId="b1ad0630-0272-43d7-8302-7f8594b48b7a" providerId="ADAL" clId="{3601559F-7C09-4FB2-B038-54FB955F9AEA}" dt="2025-11-18T09:59:38.624" v="141" actId="113"/>
          <ac:spMkLst>
            <pc:docMk/>
            <pc:sldMk cId="697373986" sldId="281"/>
            <ac:spMk id="3" creationId="{24CC1E84-B22C-5158-21CE-8C20C6ED025B}"/>
          </ac:spMkLst>
        </pc:spChg>
        <pc:extLst>
          <p:ext xmlns:p="http://schemas.openxmlformats.org/presentationml/2006/main" uri="{D6D511B9-2390-475A-947B-AFAB55BFBCF1}">
            <pc226:cmChg xmlns:pc226="http://schemas.microsoft.com/office/powerpoint/2022/06/main/command" chg="mod">
              <pc226:chgData name="Sardà, Eduvigis" userId="b1ad0630-0272-43d7-8302-7f8594b48b7a" providerId="ADAL" clId="{3601559F-7C09-4FB2-B038-54FB955F9AEA}" dt="2025-11-18T09:59:15.650" v="137" actId="20577"/>
              <pc2:cmMkLst xmlns:pc2="http://schemas.microsoft.com/office/powerpoint/2019/9/main/command">
                <pc:docMk/>
                <pc:sldMk cId="697373986" sldId="281"/>
                <pc2:cmMk id="{B81BB03E-8AF9-4BE7-AA3F-BD3EEC038848}"/>
              </pc2:cmMkLst>
            </pc226:cmChg>
          </p:ext>
        </pc:extLst>
      </pc:sldChg>
      <pc:sldChg chg="modSp mod modCm">
        <pc:chgData name="Sardà, Eduvigis" userId="b1ad0630-0272-43d7-8302-7f8594b48b7a" providerId="ADAL" clId="{3601559F-7C09-4FB2-B038-54FB955F9AEA}" dt="2025-11-18T10:07:21.236" v="156" actId="20577"/>
        <pc:sldMkLst>
          <pc:docMk/>
          <pc:sldMk cId="2653234424" sldId="282"/>
        </pc:sldMkLst>
        <pc:spChg chg="mod">
          <ac:chgData name="Sardà, Eduvigis" userId="b1ad0630-0272-43d7-8302-7f8594b48b7a" providerId="ADAL" clId="{3601559F-7C09-4FB2-B038-54FB955F9AEA}" dt="2025-11-18T10:07:21.236" v="156" actId="20577"/>
          <ac:spMkLst>
            <pc:docMk/>
            <pc:sldMk cId="2653234424" sldId="282"/>
            <ac:spMk id="3" creationId="{D488AA45-E8A4-3C37-8152-FD40CCE4ECE7}"/>
          </ac:spMkLst>
        </pc:spChg>
        <pc:extLst>
          <p:ext xmlns:p="http://schemas.openxmlformats.org/presentationml/2006/main" uri="{D6D511B9-2390-475A-947B-AFAB55BFBCF1}">
            <pc226:cmChg xmlns:pc226="http://schemas.microsoft.com/office/powerpoint/2022/06/main/command" chg="mod">
              <pc226:chgData name="Sardà, Eduvigis" userId="b1ad0630-0272-43d7-8302-7f8594b48b7a" providerId="ADAL" clId="{3601559F-7C09-4FB2-B038-54FB955F9AEA}" dt="2025-11-18T10:07:21.236" v="156" actId="20577"/>
              <pc2:cmMkLst xmlns:pc2="http://schemas.microsoft.com/office/powerpoint/2019/9/main/command">
                <pc:docMk/>
                <pc:sldMk cId="2653234424" sldId="282"/>
                <pc2:cmMk id="{8A8430A4-A13F-4EF8-AA66-EE32A47E69D9}"/>
              </pc2:cmMkLst>
            </pc226:cmChg>
          </p:ext>
        </pc:extLst>
      </pc:sldChg>
    </pc:docChg>
  </pc:docChgLst>
  <pc:docChgLst>
    <pc:chgData name="Marc Bigas Ortega" userId="21a7950b-57de-4f3b-b1ba-53ca87d6a213" providerId="ADAL" clId="{A75B5565-5445-4CA0-989C-E99DE6FE3EA9}"/>
    <pc:docChg chg="undo custSel modSld">
      <pc:chgData name="Marc Bigas Ortega" userId="21a7950b-57de-4f3b-b1ba-53ca87d6a213" providerId="ADAL" clId="{A75B5565-5445-4CA0-989C-E99DE6FE3EA9}" dt="2025-12-02T10:10:06.762" v="388" actId="20577"/>
      <pc:docMkLst>
        <pc:docMk/>
      </pc:docMkLst>
      <pc:sldChg chg="modSp mod">
        <pc:chgData name="Marc Bigas Ortega" userId="21a7950b-57de-4f3b-b1ba-53ca87d6a213" providerId="ADAL" clId="{A75B5565-5445-4CA0-989C-E99DE6FE3EA9}" dt="2025-12-02T10:10:06.762" v="388" actId="20577"/>
        <pc:sldMkLst>
          <pc:docMk/>
          <pc:sldMk cId="3284099409" sldId="267"/>
        </pc:sldMkLst>
        <pc:spChg chg="mod">
          <ac:chgData name="Marc Bigas Ortega" userId="21a7950b-57de-4f3b-b1ba-53ca87d6a213" providerId="ADAL" clId="{A75B5565-5445-4CA0-989C-E99DE6FE3EA9}" dt="2025-12-02T10:10:06.762" v="388" actId="20577"/>
          <ac:spMkLst>
            <pc:docMk/>
            <pc:sldMk cId="3284099409" sldId="267"/>
            <ac:spMk id="3" creationId="{3FF87F19-A84E-F848-3608-43D75C378FE5}"/>
          </ac:spMkLst>
        </pc:spChg>
      </pc:sldChg>
      <pc:sldChg chg="addSp modSp mod">
        <pc:chgData name="Marc Bigas Ortega" userId="21a7950b-57de-4f3b-b1ba-53ca87d6a213" providerId="ADAL" clId="{A75B5565-5445-4CA0-989C-E99DE6FE3EA9}" dt="2025-12-02T10:07:48.902" v="387" actId="1076"/>
        <pc:sldMkLst>
          <pc:docMk/>
          <pc:sldMk cId="1832081770" sldId="269"/>
        </pc:sldMkLst>
        <pc:spChg chg="add mod ord">
          <ac:chgData name="Marc Bigas Ortega" userId="21a7950b-57de-4f3b-b1ba-53ca87d6a213" providerId="ADAL" clId="{A75B5565-5445-4CA0-989C-E99DE6FE3EA9}" dt="2025-12-02T10:07:48.902" v="387" actId="1076"/>
          <ac:spMkLst>
            <pc:docMk/>
            <pc:sldMk cId="1832081770" sldId="269"/>
            <ac:spMk id="4" creationId="{05E6A754-2372-FC71-21D1-3E0A1D745C63}"/>
          </ac:spMkLst>
        </pc:spChg>
        <pc:spChg chg="add mod">
          <ac:chgData name="Marc Bigas Ortega" userId="21a7950b-57de-4f3b-b1ba-53ca87d6a213" providerId="ADAL" clId="{A75B5565-5445-4CA0-989C-E99DE6FE3EA9}" dt="2025-12-02T10:07:48.530" v="386" actId="1076"/>
          <ac:spMkLst>
            <pc:docMk/>
            <pc:sldMk cId="1832081770" sldId="269"/>
            <ac:spMk id="7" creationId="{58C0F855-527F-F16A-A174-79B92DFF0AE5}"/>
          </ac:spMkLst>
        </pc:spChg>
      </pc:sldChg>
      <pc:sldChg chg="addSp modSp mod">
        <pc:chgData name="Marc Bigas Ortega" userId="21a7950b-57de-4f3b-b1ba-53ca87d6a213" providerId="ADAL" clId="{A75B5565-5445-4CA0-989C-E99DE6FE3EA9}" dt="2025-12-01T16:09:36.114" v="332" actId="1076"/>
        <pc:sldMkLst>
          <pc:docMk/>
          <pc:sldMk cId="3036122818" sldId="280"/>
        </pc:sldMkLst>
        <pc:spChg chg="add mod">
          <ac:chgData name="Marc Bigas Ortega" userId="21a7950b-57de-4f3b-b1ba-53ca87d6a213" providerId="ADAL" clId="{A75B5565-5445-4CA0-989C-E99DE6FE3EA9}" dt="2025-12-01T16:09:28.561" v="330" actId="14100"/>
          <ac:spMkLst>
            <pc:docMk/>
            <pc:sldMk cId="3036122818" sldId="280"/>
            <ac:spMk id="4" creationId="{0E75877D-11BF-B20B-ABE0-7EA65D7E94FC}"/>
          </ac:spMkLst>
        </pc:spChg>
        <pc:spChg chg="add mod">
          <ac:chgData name="Marc Bigas Ortega" userId="21a7950b-57de-4f3b-b1ba-53ca87d6a213" providerId="ADAL" clId="{A75B5565-5445-4CA0-989C-E99DE6FE3EA9}" dt="2025-12-01T16:09:36.114" v="332" actId="1076"/>
          <ac:spMkLst>
            <pc:docMk/>
            <pc:sldMk cId="3036122818" sldId="280"/>
            <ac:spMk id="11" creationId="{E1E22580-4370-EEE8-C3B8-E5B51D83076C}"/>
          </ac:spMkLst>
        </pc:spChg>
        <pc:spChg chg="add mod">
          <ac:chgData name="Marc Bigas Ortega" userId="21a7950b-57de-4f3b-b1ba-53ca87d6a213" providerId="ADAL" clId="{A75B5565-5445-4CA0-989C-E99DE6FE3EA9}" dt="2025-12-01T16:08:22.109" v="1" actId="1076"/>
          <ac:spMkLst>
            <pc:docMk/>
            <pc:sldMk cId="3036122818" sldId="280"/>
            <ac:spMk id="12" creationId="{109C50C7-0784-CAB5-0A42-AEF34185A363}"/>
          </ac:spMkLst>
        </pc:spChg>
        <pc:picChg chg="add mod">
          <ac:chgData name="Marc Bigas Ortega" userId="21a7950b-57de-4f3b-b1ba-53ca87d6a213" providerId="ADAL" clId="{A75B5565-5445-4CA0-989C-E99DE6FE3EA9}" dt="2025-12-01T16:08:22.109" v="1" actId="1076"/>
          <ac:picMkLst>
            <pc:docMk/>
            <pc:sldMk cId="3036122818" sldId="280"/>
            <ac:picMk id="14" creationId="{CD0585E8-B713-D96E-26DA-D50E2926B9C6}"/>
          </ac:picMkLst>
        </pc:picChg>
      </pc:sldChg>
    </pc:docChg>
  </pc:docChgLst>
  <pc:docChgLst>
    <pc:chgData name="Bigas, Marc" userId="a76649d8-8b81-4c68-a060-d743b2cef9d5" providerId="ADAL" clId="{A75B5565-5445-4CA0-989C-E99DE6FE3EA9}"/>
    <pc:docChg chg="undo custSel modSld">
      <pc:chgData name="Bigas, Marc" userId="a76649d8-8b81-4c68-a060-d743b2cef9d5" providerId="ADAL" clId="{A75B5565-5445-4CA0-989C-E99DE6FE3EA9}" dt="2025-11-17T09:59:14.028" v="999" actId="20577"/>
      <pc:docMkLst>
        <pc:docMk/>
      </pc:docMkLst>
      <pc:sldChg chg="modSp mod modCm">
        <pc:chgData name="Bigas, Marc" userId="a76649d8-8b81-4c68-a060-d743b2cef9d5" providerId="ADAL" clId="{A75B5565-5445-4CA0-989C-E99DE6FE3EA9}" dt="2025-11-14T14:31:14.637" v="930" actId="20577"/>
        <pc:sldMkLst>
          <pc:docMk/>
          <pc:sldMk cId="3107422397" sldId="263"/>
        </pc:sldMkLst>
        <pc:spChg chg="mod">
          <ac:chgData name="Bigas, Marc" userId="a76649d8-8b81-4c68-a060-d743b2cef9d5" providerId="ADAL" clId="{A75B5565-5445-4CA0-989C-E99DE6FE3EA9}" dt="2025-11-14T14:31:14.637" v="930" actId="20577"/>
          <ac:spMkLst>
            <pc:docMk/>
            <pc:sldMk cId="3107422397" sldId="263"/>
            <ac:spMk id="3" creationId="{622E9C97-152C-53EC-263F-C6945CF28243}"/>
          </ac:spMkLst>
        </pc:spChg>
        <pc:extLst>
          <p:ext xmlns:p="http://schemas.openxmlformats.org/presentationml/2006/main" uri="{D6D511B9-2390-475A-947B-AFAB55BFBCF1}">
            <pc226:cmChg xmlns:pc226="http://schemas.microsoft.com/office/powerpoint/2022/06/main/command" chg="mod">
              <pc226:chgData name="Bigas, Marc" userId="a76649d8-8b81-4c68-a060-d743b2cef9d5" providerId="ADAL" clId="{A75B5565-5445-4CA0-989C-E99DE6FE3EA9}" dt="2025-11-14T14:31:14.637" v="930" actId="20577"/>
              <pc2:cmMkLst xmlns:pc2="http://schemas.microsoft.com/office/powerpoint/2019/9/main/command">
                <pc:docMk/>
                <pc:sldMk cId="3107422397" sldId="263"/>
                <pc2:cmMk id="{1568DD9F-74D9-4C2F-B894-61FDFBB47078}"/>
              </pc2:cmMkLst>
            </pc226:cmChg>
          </p:ext>
        </pc:extLst>
      </pc:sldChg>
      <pc:sldChg chg="addSp modSp mod">
        <pc:chgData name="Bigas, Marc" userId="a76649d8-8b81-4c68-a060-d743b2cef9d5" providerId="ADAL" clId="{A75B5565-5445-4CA0-989C-E99DE6FE3EA9}" dt="2025-11-17T09:53:51.234" v="953" actId="1076"/>
        <pc:sldMkLst>
          <pc:docMk/>
          <pc:sldMk cId="3284099409" sldId="267"/>
        </pc:sldMkLst>
        <pc:spChg chg="mod">
          <ac:chgData name="Bigas, Marc" userId="a76649d8-8b81-4c68-a060-d743b2cef9d5" providerId="ADAL" clId="{A75B5565-5445-4CA0-989C-E99DE6FE3EA9}" dt="2025-11-17T09:53:44.348" v="952" actId="20577"/>
          <ac:spMkLst>
            <pc:docMk/>
            <pc:sldMk cId="3284099409" sldId="267"/>
            <ac:spMk id="3" creationId="{3FF87F19-A84E-F848-3608-43D75C378FE5}"/>
          </ac:spMkLst>
        </pc:spChg>
        <pc:spChg chg="add mod">
          <ac:chgData name="Bigas, Marc" userId="a76649d8-8b81-4c68-a060-d743b2cef9d5" providerId="ADAL" clId="{A75B5565-5445-4CA0-989C-E99DE6FE3EA9}" dt="2025-11-17T09:53:51.234" v="953" actId="1076"/>
          <ac:spMkLst>
            <pc:docMk/>
            <pc:sldMk cId="3284099409" sldId="267"/>
            <ac:spMk id="4" creationId="{5E2F19D5-5328-D2D2-9750-32A6E109A508}"/>
          </ac:spMkLst>
        </pc:spChg>
      </pc:sldChg>
      <pc:sldChg chg="modSp mod">
        <pc:chgData name="Bigas, Marc" userId="a76649d8-8b81-4c68-a060-d743b2cef9d5" providerId="ADAL" clId="{A75B5565-5445-4CA0-989C-E99DE6FE3EA9}" dt="2025-11-17T09:52:44.310" v="949" actId="20577"/>
        <pc:sldMkLst>
          <pc:docMk/>
          <pc:sldMk cId="2949536640" sldId="268"/>
        </pc:sldMkLst>
        <pc:graphicFrameChg chg="modGraphic">
          <ac:chgData name="Bigas, Marc" userId="a76649d8-8b81-4c68-a060-d743b2cef9d5" providerId="ADAL" clId="{A75B5565-5445-4CA0-989C-E99DE6FE3EA9}" dt="2025-11-17T09:52:44.310" v="949" actId="20577"/>
          <ac:graphicFrameMkLst>
            <pc:docMk/>
            <pc:sldMk cId="2949536640" sldId="268"/>
            <ac:graphicFrameMk id="9" creationId="{F428195B-4C72-5F72-3F2E-EAD59C6291E3}"/>
          </ac:graphicFrameMkLst>
        </pc:graphicFrameChg>
      </pc:sldChg>
      <pc:sldChg chg="modSp mod">
        <pc:chgData name="Bigas, Marc" userId="a76649d8-8b81-4c68-a060-d743b2cef9d5" providerId="ADAL" clId="{A75B5565-5445-4CA0-989C-E99DE6FE3EA9}" dt="2025-11-14T09:39:53.341" v="210" actId="6549"/>
        <pc:sldMkLst>
          <pc:docMk/>
          <pc:sldMk cId="1832081770" sldId="269"/>
        </pc:sldMkLst>
        <pc:spChg chg="mod">
          <ac:chgData name="Bigas, Marc" userId="a76649d8-8b81-4c68-a060-d743b2cef9d5" providerId="ADAL" clId="{A75B5565-5445-4CA0-989C-E99DE6FE3EA9}" dt="2025-11-14T09:39:53.341" v="210" actId="6549"/>
          <ac:spMkLst>
            <pc:docMk/>
            <pc:sldMk cId="1832081770" sldId="269"/>
            <ac:spMk id="3" creationId="{2E75F652-F377-5E02-661B-7893A5B73A57}"/>
          </ac:spMkLst>
        </pc:spChg>
      </pc:sldChg>
      <pc:sldChg chg="modSp mod">
        <pc:chgData name="Bigas, Marc" userId="a76649d8-8b81-4c68-a060-d743b2cef9d5" providerId="ADAL" clId="{A75B5565-5445-4CA0-989C-E99DE6FE3EA9}" dt="2025-11-14T09:40:57.829" v="232" actId="113"/>
        <pc:sldMkLst>
          <pc:docMk/>
          <pc:sldMk cId="3129601919" sldId="270"/>
        </pc:sldMkLst>
        <pc:spChg chg="mod">
          <ac:chgData name="Bigas, Marc" userId="a76649d8-8b81-4c68-a060-d743b2cef9d5" providerId="ADAL" clId="{A75B5565-5445-4CA0-989C-E99DE6FE3EA9}" dt="2025-11-14T09:40:57.829" v="232" actId="113"/>
          <ac:spMkLst>
            <pc:docMk/>
            <pc:sldMk cId="3129601919" sldId="270"/>
            <ac:spMk id="3" creationId="{1D82DAD8-CBF3-D590-7888-C48BAA5863C1}"/>
          </ac:spMkLst>
        </pc:spChg>
      </pc:sldChg>
      <pc:sldChg chg="modSp mod">
        <pc:chgData name="Bigas, Marc" userId="a76649d8-8b81-4c68-a060-d743b2cef9d5" providerId="ADAL" clId="{A75B5565-5445-4CA0-989C-E99DE6FE3EA9}" dt="2025-11-14T09:41:25.088" v="249" actId="1076"/>
        <pc:sldMkLst>
          <pc:docMk/>
          <pc:sldMk cId="2483072549" sldId="271"/>
        </pc:sldMkLst>
        <pc:spChg chg="mod">
          <ac:chgData name="Bigas, Marc" userId="a76649d8-8b81-4c68-a060-d743b2cef9d5" providerId="ADAL" clId="{A75B5565-5445-4CA0-989C-E99DE6FE3EA9}" dt="2025-11-14T09:41:17.308" v="248" actId="1076"/>
          <ac:spMkLst>
            <pc:docMk/>
            <pc:sldMk cId="2483072549" sldId="271"/>
            <ac:spMk id="3" creationId="{54991C8C-09A6-0A2B-51EC-F2EE9B08777F}"/>
          </ac:spMkLst>
        </pc:spChg>
        <pc:spChg chg="mod">
          <ac:chgData name="Bigas, Marc" userId="a76649d8-8b81-4c68-a060-d743b2cef9d5" providerId="ADAL" clId="{A75B5565-5445-4CA0-989C-E99DE6FE3EA9}" dt="2025-11-14T09:41:25.088" v="249" actId="1076"/>
          <ac:spMkLst>
            <pc:docMk/>
            <pc:sldMk cId="2483072549" sldId="271"/>
            <ac:spMk id="6" creationId="{1A878B15-51BB-A790-A752-79689AED4E82}"/>
          </ac:spMkLst>
        </pc:spChg>
        <pc:spChg chg="mod">
          <ac:chgData name="Bigas, Marc" userId="a76649d8-8b81-4c68-a060-d743b2cef9d5" providerId="ADAL" clId="{A75B5565-5445-4CA0-989C-E99DE6FE3EA9}" dt="2025-11-14T09:41:25.088" v="249" actId="1076"/>
          <ac:spMkLst>
            <pc:docMk/>
            <pc:sldMk cId="2483072549" sldId="271"/>
            <ac:spMk id="7" creationId="{7B553198-5787-6CC3-E8C2-771DEB802503}"/>
          </ac:spMkLst>
        </pc:spChg>
        <pc:spChg chg="mod">
          <ac:chgData name="Bigas, Marc" userId="a76649d8-8b81-4c68-a060-d743b2cef9d5" providerId="ADAL" clId="{A75B5565-5445-4CA0-989C-E99DE6FE3EA9}" dt="2025-11-14T09:41:25.088" v="249" actId="1076"/>
          <ac:spMkLst>
            <pc:docMk/>
            <pc:sldMk cId="2483072549" sldId="271"/>
            <ac:spMk id="8" creationId="{597E791D-1008-89E6-8039-D2A9E2C483C9}"/>
          </ac:spMkLst>
        </pc:spChg>
        <pc:picChg chg="mod">
          <ac:chgData name="Bigas, Marc" userId="a76649d8-8b81-4c68-a060-d743b2cef9d5" providerId="ADAL" clId="{A75B5565-5445-4CA0-989C-E99DE6FE3EA9}" dt="2025-11-14T09:41:25.088" v="249" actId="1076"/>
          <ac:picMkLst>
            <pc:docMk/>
            <pc:sldMk cId="2483072549" sldId="271"/>
            <ac:picMk id="9" creationId="{96C9C54D-A8A4-8F18-0D1A-B04BC0A06313}"/>
          </ac:picMkLst>
        </pc:picChg>
      </pc:sldChg>
      <pc:sldChg chg="modSp mod">
        <pc:chgData name="Bigas, Marc" userId="a76649d8-8b81-4c68-a060-d743b2cef9d5" providerId="ADAL" clId="{A75B5565-5445-4CA0-989C-E99DE6FE3EA9}" dt="2025-11-14T09:41:38.660" v="259" actId="114"/>
        <pc:sldMkLst>
          <pc:docMk/>
          <pc:sldMk cId="3147282380" sldId="272"/>
        </pc:sldMkLst>
        <pc:spChg chg="mod">
          <ac:chgData name="Bigas, Marc" userId="a76649d8-8b81-4c68-a060-d743b2cef9d5" providerId="ADAL" clId="{A75B5565-5445-4CA0-989C-E99DE6FE3EA9}" dt="2025-11-14T09:41:38.660" v="259" actId="114"/>
          <ac:spMkLst>
            <pc:docMk/>
            <pc:sldMk cId="3147282380" sldId="272"/>
            <ac:spMk id="3" creationId="{037863E9-B156-7472-0A05-52D71EE94844}"/>
          </ac:spMkLst>
        </pc:spChg>
      </pc:sldChg>
      <pc:sldChg chg="modSp mod">
        <pc:chgData name="Bigas, Marc" userId="a76649d8-8b81-4c68-a060-d743b2cef9d5" providerId="ADAL" clId="{A75B5565-5445-4CA0-989C-E99DE6FE3EA9}" dt="2025-11-14T09:47:23.510" v="483" actId="113"/>
        <pc:sldMkLst>
          <pc:docMk/>
          <pc:sldMk cId="3598382843" sldId="273"/>
        </pc:sldMkLst>
        <pc:spChg chg="mod">
          <ac:chgData name="Bigas, Marc" userId="a76649d8-8b81-4c68-a060-d743b2cef9d5" providerId="ADAL" clId="{A75B5565-5445-4CA0-989C-E99DE6FE3EA9}" dt="2025-11-14T09:47:23.510" v="483" actId="113"/>
          <ac:spMkLst>
            <pc:docMk/>
            <pc:sldMk cId="3598382843" sldId="273"/>
            <ac:spMk id="3" creationId="{FC123868-6B4D-FF54-2442-D958BD17E9EC}"/>
          </ac:spMkLst>
        </pc:spChg>
      </pc:sldChg>
      <pc:sldChg chg="modSp mod">
        <pc:chgData name="Bigas, Marc" userId="a76649d8-8b81-4c68-a060-d743b2cef9d5" providerId="ADAL" clId="{A75B5565-5445-4CA0-989C-E99DE6FE3EA9}" dt="2025-11-14T10:27:23.633" v="763" actId="113"/>
        <pc:sldMkLst>
          <pc:docMk/>
          <pc:sldMk cId="3984801204" sldId="274"/>
        </pc:sldMkLst>
        <pc:spChg chg="mod">
          <ac:chgData name="Bigas, Marc" userId="a76649d8-8b81-4c68-a060-d743b2cef9d5" providerId="ADAL" clId="{A75B5565-5445-4CA0-989C-E99DE6FE3EA9}" dt="2025-11-14T10:27:23.633" v="763" actId="113"/>
          <ac:spMkLst>
            <pc:docMk/>
            <pc:sldMk cId="3984801204" sldId="274"/>
            <ac:spMk id="3" creationId="{8BE9F5ED-EED9-0BF0-F4A4-1E66DB8C845F}"/>
          </ac:spMkLst>
        </pc:spChg>
      </pc:sldChg>
      <pc:sldChg chg="modSp mod">
        <pc:chgData name="Bigas, Marc" userId="a76649d8-8b81-4c68-a060-d743b2cef9d5" providerId="ADAL" clId="{A75B5565-5445-4CA0-989C-E99DE6FE3EA9}" dt="2025-11-14T10:27:50.674" v="773" actId="114"/>
        <pc:sldMkLst>
          <pc:docMk/>
          <pc:sldMk cId="2452969460" sldId="275"/>
        </pc:sldMkLst>
        <pc:spChg chg="mod">
          <ac:chgData name="Bigas, Marc" userId="a76649d8-8b81-4c68-a060-d743b2cef9d5" providerId="ADAL" clId="{A75B5565-5445-4CA0-989C-E99DE6FE3EA9}" dt="2025-11-14T10:27:50.674" v="773" actId="114"/>
          <ac:spMkLst>
            <pc:docMk/>
            <pc:sldMk cId="2452969460" sldId="275"/>
            <ac:spMk id="3" creationId="{6454553D-7A86-5F2D-16C6-2CEEACC2EBBE}"/>
          </ac:spMkLst>
        </pc:spChg>
      </pc:sldChg>
      <pc:sldChg chg="addSp modSp mod">
        <pc:chgData name="Bigas, Marc" userId="a76649d8-8b81-4c68-a060-d743b2cef9d5" providerId="ADAL" clId="{A75B5565-5445-4CA0-989C-E99DE6FE3EA9}" dt="2025-11-17T09:55:40.323" v="982" actId="11529"/>
        <pc:sldMkLst>
          <pc:docMk/>
          <pc:sldMk cId="3569121828" sldId="276"/>
        </pc:sldMkLst>
        <pc:spChg chg="mod">
          <ac:chgData name="Bigas, Marc" userId="a76649d8-8b81-4c68-a060-d743b2cef9d5" providerId="ADAL" clId="{A75B5565-5445-4CA0-989C-E99DE6FE3EA9}" dt="2025-11-17T09:55:32.297" v="981" actId="20577"/>
          <ac:spMkLst>
            <pc:docMk/>
            <pc:sldMk cId="3569121828" sldId="276"/>
            <ac:spMk id="3" creationId="{54C51C85-9965-5DF5-4A13-202DE95C215A}"/>
          </ac:spMkLst>
        </pc:spChg>
      </pc:sldChg>
      <pc:sldChg chg="modSp mod">
        <pc:chgData name="Bigas, Marc" userId="a76649d8-8b81-4c68-a060-d743b2cef9d5" providerId="ADAL" clId="{A75B5565-5445-4CA0-989C-E99DE6FE3EA9}" dt="2025-11-17T09:55:48.863" v="984" actId="1076"/>
        <pc:sldMkLst>
          <pc:docMk/>
          <pc:sldMk cId="1462062379" sldId="277"/>
        </pc:sldMkLst>
        <pc:spChg chg="mod">
          <ac:chgData name="Bigas, Marc" userId="a76649d8-8b81-4c68-a060-d743b2cef9d5" providerId="ADAL" clId="{A75B5565-5445-4CA0-989C-E99DE6FE3EA9}" dt="2025-11-17T09:55:48.863" v="984" actId="1076"/>
          <ac:spMkLst>
            <pc:docMk/>
            <pc:sldMk cId="1462062379" sldId="277"/>
            <ac:spMk id="3" creationId="{B351C6F1-B7FF-6385-9A11-E4144AF30116}"/>
          </ac:spMkLst>
        </pc:spChg>
      </pc:sldChg>
      <pc:sldChg chg="modSp mod">
        <pc:chgData name="Bigas, Marc" userId="a76649d8-8b81-4c68-a060-d743b2cef9d5" providerId="ADAL" clId="{A75B5565-5445-4CA0-989C-E99DE6FE3EA9}" dt="2025-11-17T09:57:17.938" v="993" actId="1076"/>
        <pc:sldMkLst>
          <pc:docMk/>
          <pc:sldMk cId="3759203445" sldId="279"/>
        </pc:sldMkLst>
        <pc:picChg chg="mod">
          <ac:chgData name="Bigas, Marc" userId="a76649d8-8b81-4c68-a060-d743b2cef9d5" providerId="ADAL" clId="{A75B5565-5445-4CA0-989C-E99DE6FE3EA9}" dt="2025-11-17T09:57:13.505" v="991" actId="1076"/>
          <ac:picMkLst>
            <pc:docMk/>
            <pc:sldMk cId="3759203445" sldId="279"/>
            <ac:picMk id="5" creationId="{70F8BAF9-2F36-97EE-8FFA-F2EDCAB9806B}"/>
          </ac:picMkLst>
        </pc:picChg>
      </pc:sldChg>
      <pc:sldChg chg="modSp mod delCm modCm">
        <pc:chgData name="Bigas, Marc" userId="a76649d8-8b81-4c68-a060-d743b2cef9d5" providerId="ADAL" clId="{A75B5565-5445-4CA0-989C-E99DE6FE3EA9}" dt="2025-11-17T09:59:14.028" v="999" actId="20577"/>
        <pc:sldMkLst>
          <pc:docMk/>
          <pc:sldMk cId="697373986" sldId="281"/>
        </pc:sldMkLst>
        <pc:spChg chg="mod">
          <ac:chgData name="Bigas, Marc" userId="a76649d8-8b81-4c68-a060-d743b2cef9d5" providerId="ADAL" clId="{A75B5565-5445-4CA0-989C-E99DE6FE3EA9}" dt="2025-11-17T09:59:14.028" v="999" actId="20577"/>
          <ac:spMkLst>
            <pc:docMk/>
            <pc:sldMk cId="697373986" sldId="281"/>
            <ac:spMk id="3" creationId="{24CC1E84-B22C-5158-21CE-8C20C6ED025B}"/>
          </ac:spMkLst>
        </pc:spChg>
        <pc:extLst>
          <p:ext xmlns:p="http://schemas.openxmlformats.org/presentationml/2006/main" uri="{D6D511B9-2390-475A-947B-AFAB55BFBCF1}">
            <pc226:cmChg xmlns:pc226="http://schemas.microsoft.com/office/powerpoint/2022/06/main/command" chg="del">
              <pc226:chgData name="Bigas, Marc" userId="a76649d8-8b81-4c68-a060-d743b2cef9d5" providerId="ADAL" clId="{A75B5565-5445-4CA0-989C-E99DE6FE3EA9}" dt="2025-11-17T09:59:14.028" v="999" actId="20577"/>
              <pc2:cmMkLst xmlns:pc2="http://schemas.microsoft.com/office/powerpoint/2019/9/main/command">
                <pc:docMk/>
                <pc:sldMk cId="697373986" sldId="281"/>
                <pc2:cmMk id="{1B842B31-C042-4AE7-9756-EC0C035FD0C0}"/>
              </pc2:cmMkLst>
            </pc226:cmChg>
            <pc226:cmChg xmlns:pc226="http://schemas.microsoft.com/office/powerpoint/2022/06/main/command" chg="mod">
              <pc226:chgData name="Bigas, Marc" userId="a76649d8-8b81-4c68-a060-d743b2cef9d5" providerId="ADAL" clId="{A75B5565-5445-4CA0-989C-E99DE6FE3EA9}" dt="2025-11-17T09:59:14.028" v="999" actId="20577"/>
              <pc2:cmMkLst xmlns:pc2="http://schemas.microsoft.com/office/powerpoint/2019/9/main/command">
                <pc:docMk/>
                <pc:sldMk cId="697373986" sldId="281"/>
                <pc2:cmMk id="{B81BB03E-8AF9-4BE7-AA3F-BD3EEC038848}"/>
              </pc2:cmMkLst>
            </pc226:cmChg>
          </p:ext>
        </pc:extLst>
      </pc:sldChg>
      <pc:sldChg chg="modSp mod">
        <pc:chgData name="Bigas, Marc" userId="a76649d8-8b81-4c68-a060-d743b2cef9d5" providerId="ADAL" clId="{A75B5565-5445-4CA0-989C-E99DE6FE3EA9}" dt="2025-11-14T11:00:13.313" v="786" actId="113"/>
        <pc:sldMkLst>
          <pc:docMk/>
          <pc:sldMk cId="2653234424" sldId="282"/>
        </pc:sldMkLst>
        <pc:spChg chg="mod">
          <ac:chgData name="Bigas, Marc" userId="a76649d8-8b81-4c68-a060-d743b2cef9d5" providerId="ADAL" clId="{A75B5565-5445-4CA0-989C-E99DE6FE3EA9}" dt="2025-11-14T11:00:13.313" v="786" actId="113"/>
          <ac:spMkLst>
            <pc:docMk/>
            <pc:sldMk cId="2653234424" sldId="282"/>
            <ac:spMk id="3" creationId="{D488AA45-E8A4-3C37-8152-FD40CCE4ECE7}"/>
          </ac:spMkLst>
        </pc:spChg>
      </pc:sldChg>
      <pc:sldChg chg="modSp mod">
        <pc:chgData name="Bigas, Marc" userId="a76649d8-8b81-4c68-a060-d743b2cef9d5" providerId="ADAL" clId="{A75B5565-5445-4CA0-989C-E99DE6FE3EA9}" dt="2025-11-14T14:28:54.181" v="896" actId="313"/>
        <pc:sldMkLst>
          <pc:docMk/>
          <pc:sldMk cId="3270286926" sldId="283"/>
        </pc:sldMkLst>
        <pc:spChg chg="mod">
          <ac:chgData name="Bigas, Marc" userId="a76649d8-8b81-4c68-a060-d743b2cef9d5" providerId="ADAL" clId="{A75B5565-5445-4CA0-989C-E99DE6FE3EA9}" dt="2025-11-14T14:28:54.181" v="896" actId="313"/>
          <ac:spMkLst>
            <pc:docMk/>
            <pc:sldMk cId="3270286926" sldId="283"/>
            <ac:spMk id="3" creationId="{A038AE8F-0F1C-5048-8277-E8A39A6B15EE}"/>
          </ac:spMkLst>
        </pc:spChg>
      </pc:sldChg>
      <pc:sldChg chg="modSp mod">
        <pc:chgData name="Bigas, Marc" userId="a76649d8-8b81-4c68-a060-d743b2cef9d5" providerId="ADAL" clId="{A75B5565-5445-4CA0-989C-E99DE6FE3EA9}" dt="2025-11-14T14:32:23.833" v="941" actId="114"/>
        <pc:sldMkLst>
          <pc:docMk/>
          <pc:sldMk cId="3322040343" sldId="285"/>
        </pc:sldMkLst>
        <pc:spChg chg="mod">
          <ac:chgData name="Bigas, Marc" userId="a76649d8-8b81-4c68-a060-d743b2cef9d5" providerId="ADAL" clId="{A75B5565-5445-4CA0-989C-E99DE6FE3EA9}" dt="2025-11-14T14:32:23.833" v="941" actId="114"/>
          <ac:spMkLst>
            <pc:docMk/>
            <pc:sldMk cId="3322040343" sldId="285"/>
            <ac:spMk id="3" creationId="{1C3B103B-13A8-60BC-EFD1-561E9C973846}"/>
          </ac:spMkLst>
        </pc:spChg>
      </pc:sldChg>
      <pc:sldChg chg="modSp mod addCm modCm">
        <pc:chgData name="Bigas, Marc" userId="a76649d8-8b81-4c68-a060-d743b2cef9d5" providerId="ADAL" clId="{A75B5565-5445-4CA0-989C-E99DE6FE3EA9}" dt="2025-11-17T09:59:14.028" v="999" actId="20577"/>
        <pc:sldMkLst>
          <pc:docMk/>
          <pc:sldMk cId="2746489529" sldId="287"/>
        </pc:sldMkLst>
        <pc:spChg chg="mod">
          <ac:chgData name="Bigas, Marc" userId="a76649d8-8b81-4c68-a060-d743b2cef9d5" providerId="ADAL" clId="{A75B5565-5445-4CA0-989C-E99DE6FE3EA9}" dt="2025-11-17T09:54:44.815" v="955" actId="21"/>
          <ac:spMkLst>
            <pc:docMk/>
            <pc:sldMk cId="2746489529" sldId="287"/>
            <ac:spMk id="3" creationId="{25EA2539-F94E-579C-2F0F-74EA467A9DCF}"/>
          </ac:spMkLst>
        </pc:spChg>
        <pc:extLst>
          <p:ext xmlns:p="http://schemas.openxmlformats.org/presentationml/2006/main" uri="{D6D511B9-2390-475A-947B-AFAB55BFBCF1}">
            <pc226:cmChg xmlns:pc226="http://schemas.microsoft.com/office/powerpoint/2022/06/main/command" chg="add mod">
              <pc226:chgData name="Bigas, Marc" userId="a76649d8-8b81-4c68-a060-d743b2cef9d5" providerId="ADAL" clId="{A75B5565-5445-4CA0-989C-E99DE6FE3EA9}" dt="2025-11-17T09:59:14.028" v="999" actId="20577"/>
              <pc2:cmMkLst xmlns:pc2="http://schemas.microsoft.com/office/powerpoint/2019/9/main/command">
                <pc:docMk/>
                <pc:sldMk cId="2746489529" sldId="287"/>
                <pc2:cmMk id="{1B842B31-C042-4AE7-9756-EC0C035FD0C0}"/>
              </pc2:cmMkLst>
            </pc226:cmChg>
          </p:ext>
        </pc:extLst>
      </pc:sldChg>
    </pc:docChg>
  </pc:docChgLst>
  <pc:docChgLst>
    <pc:chgData name="LAURA MIGUEL FLETA" userId="S::lmiguelf@aragon.es::73cfcac9-50eb-40cd-aec6-44c7d4bcb361" providerId="AD" clId="Web-{D99522C2-CB54-6407-8D7C-BD74B578F13C}"/>
    <pc:docChg chg="mod modSld">
      <pc:chgData name="LAURA MIGUEL FLETA" userId="S::lmiguelf@aragon.es::73cfcac9-50eb-40cd-aec6-44c7d4bcb361" providerId="AD" clId="Web-{D99522C2-CB54-6407-8D7C-BD74B578F13C}" dt="2025-12-01T10:58:44.788" v="44" actId="20577"/>
      <pc:docMkLst>
        <pc:docMk/>
      </pc:docMkLst>
      <pc:sldChg chg="modSp">
        <pc:chgData name="LAURA MIGUEL FLETA" userId="S::lmiguelf@aragon.es::73cfcac9-50eb-40cd-aec6-44c7d4bcb361" providerId="AD" clId="Web-{D99522C2-CB54-6407-8D7C-BD74B578F13C}" dt="2025-12-01T10:42:23.375" v="18" actId="20577"/>
        <pc:sldMkLst>
          <pc:docMk/>
          <pc:sldMk cId="119268023" sldId="259"/>
        </pc:sldMkLst>
        <pc:spChg chg="mod">
          <ac:chgData name="LAURA MIGUEL FLETA" userId="S::lmiguelf@aragon.es::73cfcac9-50eb-40cd-aec6-44c7d4bcb361" providerId="AD" clId="Web-{D99522C2-CB54-6407-8D7C-BD74B578F13C}" dt="2025-12-01T10:42:23.375" v="18" actId="20577"/>
          <ac:spMkLst>
            <pc:docMk/>
            <pc:sldMk cId="119268023" sldId="259"/>
            <ac:spMk id="3" creationId="{EB9D0900-E16C-F5F0-14CB-70F5FC59A3D2}"/>
          </ac:spMkLst>
        </pc:spChg>
      </pc:sldChg>
      <pc:sldChg chg="modSp">
        <pc:chgData name="LAURA MIGUEL FLETA" userId="S::lmiguelf@aragon.es::73cfcac9-50eb-40cd-aec6-44c7d4bcb361" providerId="AD" clId="Web-{D99522C2-CB54-6407-8D7C-BD74B578F13C}" dt="2025-12-01T10:44:39.659" v="30"/>
        <pc:sldMkLst>
          <pc:docMk/>
          <pc:sldMk cId="2949536640" sldId="268"/>
        </pc:sldMkLst>
        <pc:graphicFrameChg chg="mod modGraphic">
          <ac:chgData name="LAURA MIGUEL FLETA" userId="S::lmiguelf@aragon.es::73cfcac9-50eb-40cd-aec6-44c7d4bcb361" providerId="AD" clId="Web-{D99522C2-CB54-6407-8D7C-BD74B578F13C}" dt="2025-12-01T10:44:39.659" v="30"/>
          <ac:graphicFrameMkLst>
            <pc:docMk/>
            <pc:sldMk cId="2949536640" sldId="268"/>
            <ac:graphicFrameMk id="9" creationId="{F428195B-4C72-5F72-3F2E-EAD59C6291E3}"/>
          </ac:graphicFrameMkLst>
        </pc:graphicFrameChg>
      </pc:sldChg>
      <pc:sldChg chg="modSp">
        <pc:chgData name="LAURA MIGUEL FLETA" userId="S::lmiguelf@aragon.es::73cfcac9-50eb-40cd-aec6-44c7d4bcb361" providerId="AD" clId="Web-{D99522C2-CB54-6407-8D7C-BD74B578F13C}" dt="2025-12-01T10:48:16.352" v="32" actId="20577"/>
        <pc:sldMkLst>
          <pc:docMk/>
          <pc:sldMk cId="3984801204" sldId="274"/>
        </pc:sldMkLst>
        <pc:spChg chg="mod">
          <ac:chgData name="LAURA MIGUEL FLETA" userId="S::lmiguelf@aragon.es::73cfcac9-50eb-40cd-aec6-44c7d4bcb361" providerId="AD" clId="Web-{D99522C2-CB54-6407-8D7C-BD74B578F13C}" dt="2025-12-01T10:48:16.352" v="32" actId="20577"/>
          <ac:spMkLst>
            <pc:docMk/>
            <pc:sldMk cId="3984801204" sldId="274"/>
            <ac:spMk id="3" creationId="{8BE9F5ED-EED9-0BF0-F4A4-1E66DB8C845F}"/>
          </ac:spMkLst>
        </pc:spChg>
      </pc:sldChg>
      <pc:sldChg chg="modSp">
        <pc:chgData name="LAURA MIGUEL FLETA" userId="S::lmiguelf@aragon.es::73cfcac9-50eb-40cd-aec6-44c7d4bcb361" providerId="AD" clId="Web-{D99522C2-CB54-6407-8D7C-BD74B578F13C}" dt="2025-12-01T10:49:09.369" v="34" actId="20577"/>
        <pc:sldMkLst>
          <pc:docMk/>
          <pc:sldMk cId="2452969460" sldId="275"/>
        </pc:sldMkLst>
        <pc:spChg chg="mod">
          <ac:chgData name="LAURA MIGUEL FLETA" userId="S::lmiguelf@aragon.es::73cfcac9-50eb-40cd-aec6-44c7d4bcb361" providerId="AD" clId="Web-{D99522C2-CB54-6407-8D7C-BD74B578F13C}" dt="2025-12-01T10:49:09.369" v="34" actId="20577"/>
          <ac:spMkLst>
            <pc:docMk/>
            <pc:sldMk cId="2452969460" sldId="275"/>
            <ac:spMk id="3" creationId="{6454553D-7A86-5F2D-16C6-2CEEACC2EBBE}"/>
          </ac:spMkLst>
        </pc:spChg>
      </pc:sldChg>
      <pc:sldChg chg="modSp">
        <pc:chgData name="LAURA MIGUEL FLETA" userId="S::lmiguelf@aragon.es::73cfcac9-50eb-40cd-aec6-44c7d4bcb361" providerId="AD" clId="Web-{D99522C2-CB54-6407-8D7C-BD74B578F13C}" dt="2025-12-01T10:54:12.727" v="38" actId="20577"/>
        <pc:sldMkLst>
          <pc:docMk/>
          <pc:sldMk cId="3569121828" sldId="276"/>
        </pc:sldMkLst>
        <pc:spChg chg="mod">
          <ac:chgData name="LAURA MIGUEL FLETA" userId="S::lmiguelf@aragon.es::73cfcac9-50eb-40cd-aec6-44c7d4bcb361" providerId="AD" clId="Web-{D99522C2-CB54-6407-8D7C-BD74B578F13C}" dt="2025-12-01T10:54:12.727" v="38" actId="20577"/>
          <ac:spMkLst>
            <pc:docMk/>
            <pc:sldMk cId="3569121828" sldId="276"/>
            <ac:spMk id="3" creationId="{54C51C85-9965-5DF5-4A13-202DE95C215A}"/>
          </ac:spMkLst>
        </pc:spChg>
      </pc:sldChg>
      <pc:sldChg chg="modSp">
        <pc:chgData name="LAURA MIGUEL FLETA" userId="S::lmiguelf@aragon.es::73cfcac9-50eb-40cd-aec6-44c7d4bcb361" providerId="AD" clId="Web-{D99522C2-CB54-6407-8D7C-BD74B578F13C}" dt="2025-12-01T10:55:32.358" v="40" actId="20577"/>
        <pc:sldMkLst>
          <pc:docMk/>
          <pc:sldMk cId="3851562728" sldId="278"/>
        </pc:sldMkLst>
        <pc:spChg chg="mod">
          <ac:chgData name="LAURA MIGUEL FLETA" userId="S::lmiguelf@aragon.es::73cfcac9-50eb-40cd-aec6-44c7d4bcb361" providerId="AD" clId="Web-{D99522C2-CB54-6407-8D7C-BD74B578F13C}" dt="2025-12-01T10:55:32.358" v="40" actId="20577"/>
          <ac:spMkLst>
            <pc:docMk/>
            <pc:sldMk cId="3851562728" sldId="278"/>
            <ac:spMk id="2" creationId="{8E5B56BC-DAE0-76D3-DCE4-600E06636B83}"/>
          </ac:spMkLst>
        </pc:spChg>
      </pc:sldChg>
      <pc:sldChg chg="modSp modCm">
        <pc:chgData name="LAURA MIGUEL FLETA" userId="S::lmiguelf@aragon.es::73cfcac9-50eb-40cd-aec6-44c7d4bcb361" providerId="AD" clId="Web-{D99522C2-CB54-6407-8D7C-BD74B578F13C}" dt="2025-12-01T10:56:46.034" v="42" actId="20577"/>
        <pc:sldMkLst>
          <pc:docMk/>
          <pc:sldMk cId="3036122818" sldId="280"/>
        </pc:sldMkLst>
        <pc:spChg chg="mod">
          <ac:chgData name="LAURA MIGUEL FLETA" userId="S::lmiguelf@aragon.es::73cfcac9-50eb-40cd-aec6-44c7d4bcb361" providerId="AD" clId="Web-{D99522C2-CB54-6407-8D7C-BD74B578F13C}" dt="2025-12-01T10:56:46.034" v="42" actId="20577"/>
          <ac:spMkLst>
            <pc:docMk/>
            <pc:sldMk cId="3036122818" sldId="280"/>
            <ac:spMk id="3" creationId="{D2C5F091-5400-8477-B4F6-0D0D5EE64BC9}"/>
          </ac:spMkLst>
        </pc:spChg>
        <pc:extLst>
          <p:ext xmlns:p="http://schemas.openxmlformats.org/presentationml/2006/main" uri="{D6D511B9-2390-475A-947B-AFAB55BFBCF1}">
            <pc226:cmChg xmlns:pc226="http://schemas.microsoft.com/office/powerpoint/2022/06/main/command" chg="mod">
              <pc226:chgData name="LAURA MIGUEL FLETA" userId="S::lmiguelf@aragon.es::73cfcac9-50eb-40cd-aec6-44c7d4bcb361" providerId="AD" clId="Web-{D99522C2-CB54-6407-8D7C-BD74B578F13C}" dt="2025-12-01T10:56:28.705" v="41" actId="20577"/>
              <pc2:cmMkLst xmlns:pc2="http://schemas.microsoft.com/office/powerpoint/2019/9/main/command">
                <pc:docMk/>
                <pc:sldMk cId="3036122818" sldId="280"/>
                <pc2:cmMk id="{E576872A-8BCB-466B-8ECD-B0DAD8722847}"/>
              </pc2:cmMkLst>
            </pc226:cmChg>
          </p:ext>
        </pc:extLst>
      </pc:sldChg>
      <pc:sldChg chg="modSp modCm">
        <pc:chgData name="LAURA MIGUEL FLETA" userId="S::lmiguelf@aragon.es::73cfcac9-50eb-40cd-aec6-44c7d4bcb361" providerId="AD" clId="Web-{D99522C2-CB54-6407-8D7C-BD74B578F13C}" dt="2025-12-01T10:58:44.788" v="44" actId="20577"/>
        <pc:sldMkLst>
          <pc:docMk/>
          <pc:sldMk cId="2653234424" sldId="282"/>
        </pc:sldMkLst>
        <pc:spChg chg="mod">
          <ac:chgData name="LAURA MIGUEL FLETA" userId="S::lmiguelf@aragon.es::73cfcac9-50eb-40cd-aec6-44c7d4bcb361" providerId="AD" clId="Web-{D99522C2-CB54-6407-8D7C-BD74B578F13C}" dt="2025-12-01T10:58:44.788" v="44" actId="20577"/>
          <ac:spMkLst>
            <pc:docMk/>
            <pc:sldMk cId="2653234424" sldId="282"/>
            <ac:spMk id="3" creationId="{D488AA45-E8A4-3C37-8152-FD40CCE4ECE7}"/>
          </ac:spMkLst>
        </pc:spChg>
        <pc:extLst>
          <p:ext xmlns:p="http://schemas.openxmlformats.org/presentationml/2006/main" uri="{D6D511B9-2390-475A-947B-AFAB55BFBCF1}">
            <pc226:cmChg xmlns:pc226="http://schemas.microsoft.com/office/powerpoint/2022/06/main/command" chg="mod">
              <pc226:chgData name="LAURA MIGUEL FLETA" userId="S::lmiguelf@aragon.es::73cfcac9-50eb-40cd-aec6-44c7d4bcb361" providerId="AD" clId="Web-{D99522C2-CB54-6407-8D7C-BD74B578F13C}" dt="2025-12-01T10:58:43.491" v="43" actId="20577"/>
              <pc2:cmMkLst xmlns:pc2="http://schemas.microsoft.com/office/powerpoint/2019/9/main/command">
                <pc:docMk/>
                <pc:sldMk cId="2653234424" sldId="282"/>
                <pc2:cmMk id="{8A8430A4-A13F-4EF8-AA66-EE32A47E69D9}"/>
              </pc2:cmMkLst>
            </pc226:cmChg>
          </p:ext>
        </pc:extLst>
      </pc:sldChg>
    </pc:docChg>
  </pc:docChgLst>
  <pc:docChgLst>
    <pc:chgData name="Ballester, Raúl" userId="f4487294-a1f3-4118-993e-3473a50bf12f" providerId="ADAL" clId="{79379BF4-ABB6-41F5-BDAA-7AEE46A59D5F}"/>
    <pc:docChg chg="undo custSel modSld">
      <pc:chgData name="Ballester, Raúl" userId="f4487294-a1f3-4118-993e-3473a50bf12f" providerId="ADAL" clId="{79379BF4-ABB6-41F5-BDAA-7AEE46A59D5F}" dt="2025-12-09T10:17:03.652" v="726" actId="962"/>
      <pc:docMkLst>
        <pc:docMk/>
      </pc:docMkLst>
      <pc:sldChg chg="addSp modSp mod">
        <pc:chgData name="Ballester, Raúl" userId="f4487294-a1f3-4118-993e-3473a50bf12f" providerId="ADAL" clId="{79379BF4-ABB6-41F5-BDAA-7AEE46A59D5F}" dt="2025-12-09T10:16:13.787" v="721" actId="13244"/>
        <pc:sldMkLst>
          <pc:docMk/>
          <pc:sldMk cId="2050942753" sldId="257"/>
        </pc:sldMkLst>
        <pc:spChg chg="ord">
          <ac:chgData name="Ballester, Raúl" userId="f4487294-a1f3-4118-993e-3473a50bf12f" providerId="ADAL" clId="{79379BF4-ABB6-41F5-BDAA-7AEE46A59D5F}" dt="2025-12-09T10:16:13.787" v="721" actId="13244"/>
          <ac:spMkLst>
            <pc:docMk/>
            <pc:sldMk cId="2050942753" sldId="257"/>
            <ac:spMk id="2" creationId="{4F89A62C-F41D-DEC3-90E7-DC719BFC86CC}"/>
          </ac:spMkLst>
        </pc:spChg>
        <pc:spChg chg="add mod">
          <ac:chgData name="Ballester, Raúl" userId="f4487294-a1f3-4118-993e-3473a50bf12f" providerId="ADAL" clId="{79379BF4-ABB6-41F5-BDAA-7AEE46A59D5F}" dt="2025-12-09T10:05:50.256" v="646" actId="33553"/>
          <ac:spMkLst>
            <pc:docMk/>
            <pc:sldMk cId="2050942753" sldId="257"/>
            <ac:spMk id="3" creationId="{656E493F-5849-4A66-BD69-A1450156F7FC}"/>
          </ac:spMkLst>
        </pc:spChg>
      </pc:sldChg>
      <pc:sldChg chg="addSp modSp mod">
        <pc:chgData name="Ballester, Raúl" userId="f4487294-a1f3-4118-993e-3473a50bf12f" providerId="ADAL" clId="{79379BF4-ABB6-41F5-BDAA-7AEE46A59D5F}" dt="2025-12-09T10:16:16.051" v="722" actId="13244"/>
        <pc:sldMkLst>
          <pc:docMk/>
          <pc:sldMk cId="22132530" sldId="258"/>
        </pc:sldMkLst>
        <pc:spChg chg="add mod">
          <ac:chgData name="Ballester, Raúl" userId="f4487294-a1f3-4118-993e-3473a50bf12f" providerId="ADAL" clId="{79379BF4-ABB6-41F5-BDAA-7AEE46A59D5F}" dt="2025-12-09T10:05:52.669" v="647" actId="33553"/>
          <ac:spMkLst>
            <pc:docMk/>
            <pc:sldMk cId="22132530" sldId="258"/>
            <ac:spMk id="2" creationId="{BDE81D70-AFAF-7BC2-36BB-6E4579CC3E12}"/>
          </ac:spMkLst>
        </pc:spChg>
        <pc:spChg chg="ord">
          <ac:chgData name="Ballester, Raúl" userId="f4487294-a1f3-4118-993e-3473a50bf12f" providerId="ADAL" clId="{79379BF4-ABB6-41F5-BDAA-7AEE46A59D5F}" dt="2025-12-09T10:16:16.051" v="722" actId="13244"/>
          <ac:spMkLst>
            <pc:docMk/>
            <pc:sldMk cId="22132530" sldId="258"/>
            <ac:spMk id="5" creationId="{910E7A2F-6876-33F3-CA88-257BF2B06121}"/>
          </ac:spMkLst>
        </pc:spChg>
      </pc:sldChg>
      <pc:sldChg chg="modSp mod">
        <pc:chgData name="Ballester, Raúl" userId="f4487294-a1f3-4118-993e-3473a50bf12f" providerId="ADAL" clId="{79379BF4-ABB6-41F5-BDAA-7AEE46A59D5F}" dt="2025-12-09T10:11:10.197" v="677" actId="962"/>
        <pc:sldMkLst>
          <pc:docMk/>
          <pc:sldMk cId="119268023" sldId="259"/>
        </pc:sldMkLst>
        <pc:spChg chg="mod">
          <ac:chgData name="Ballester, Raúl" userId="f4487294-a1f3-4118-993e-3473a50bf12f" providerId="ADAL" clId="{79379BF4-ABB6-41F5-BDAA-7AEE46A59D5F}" dt="2025-12-09T10:05:53.797" v="648" actId="33553"/>
          <ac:spMkLst>
            <pc:docMk/>
            <pc:sldMk cId="119268023" sldId="259"/>
            <ac:spMk id="2" creationId="{4F5CDABF-16F2-D797-AAC8-9683190F9689}"/>
          </ac:spMkLst>
        </pc:spChg>
        <pc:spChg chg="mod">
          <ac:chgData name="Ballester, Raúl" userId="f4487294-a1f3-4118-993e-3473a50bf12f" providerId="ADAL" clId="{79379BF4-ABB6-41F5-BDAA-7AEE46A59D5F}" dt="2025-12-09T10:11:10.197" v="677" actId="962"/>
          <ac:spMkLst>
            <pc:docMk/>
            <pc:sldMk cId="119268023" sldId="259"/>
            <ac:spMk id="6" creationId="{848AF690-5E2E-AD6E-C7C9-52178938293B}"/>
          </ac:spMkLst>
        </pc:spChg>
        <pc:picChg chg="mod">
          <ac:chgData name="Ballester, Raúl" userId="f4487294-a1f3-4118-993e-3473a50bf12f" providerId="ADAL" clId="{79379BF4-ABB6-41F5-BDAA-7AEE46A59D5F}" dt="2025-12-09T10:01:11.776" v="96" actId="962"/>
          <ac:picMkLst>
            <pc:docMk/>
            <pc:sldMk cId="119268023" sldId="259"/>
            <ac:picMk id="5" creationId="{62A793E3-C1C2-3835-7657-3621241A9C73}"/>
          </ac:picMkLst>
        </pc:picChg>
        <pc:picChg chg="mod">
          <ac:chgData name="Ballester, Raúl" userId="f4487294-a1f3-4118-993e-3473a50bf12f" providerId="ADAL" clId="{79379BF4-ABB6-41F5-BDAA-7AEE46A59D5F}" dt="2025-12-09T10:01:12.986" v="97" actId="962"/>
          <ac:picMkLst>
            <pc:docMk/>
            <pc:sldMk cId="119268023" sldId="259"/>
            <ac:picMk id="9" creationId="{FE547570-B3D5-A00E-6185-1A7AF01BF526}"/>
          </ac:picMkLst>
        </pc:picChg>
        <pc:picChg chg="mod">
          <ac:chgData name="Ballester, Raúl" userId="f4487294-a1f3-4118-993e-3473a50bf12f" providerId="ADAL" clId="{79379BF4-ABB6-41F5-BDAA-7AEE46A59D5F}" dt="2025-12-09T10:01:09.714" v="95" actId="962"/>
          <ac:picMkLst>
            <pc:docMk/>
            <pc:sldMk cId="119268023" sldId="259"/>
            <ac:picMk id="1026" creationId="{B493ECAB-5AF3-3089-EFE9-79C75AB1A5F5}"/>
          </ac:picMkLst>
        </pc:picChg>
      </pc:sldChg>
      <pc:sldChg chg="modSp mod">
        <pc:chgData name="Ballester, Raúl" userId="f4487294-a1f3-4118-993e-3473a50bf12f" providerId="ADAL" clId="{79379BF4-ABB6-41F5-BDAA-7AEE46A59D5F}" dt="2025-12-09T10:06:14.820" v="667" actId="33553"/>
        <pc:sldMkLst>
          <pc:docMk/>
          <pc:sldMk cId="3107422397" sldId="263"/>
        </pc:sldMkLst>
        <pc:spChg chg="mod">
          <ac:chgData name="Ballester, Raúl" userId="f4487294-a1f3-4118-993e-3473a50bf12f" providerId="ADAL" clId="{79379BF4-ABB6-41F5-BDAA-7AEE46A59D5F}" dt="2025-12-09T10:06:14.820" v="667" actId="33553"/>
          <ac:spMkLst>
            <pc:docMk/>
            <pc:sldMk cId="3107422397" sldId="263"/>
            <ac:spMk id="2" creationId="{E880FBEC-E855-8DDD-A412-0B5B58E8A06E}"/>
          </ac:spMkLst>
        </pc:spChg>
        <pc:picChg chg="mod">
          <ac:chgData name="Ballester, Raúl" userId="f4487294-a1f3-4118-993e-3473a50bf12f" providerId="ADAL" clId="{79379BF4-ABB6-41F5-BDAA-7AEE46A59D5F}" dt="2025-12-09T10:04:50.633" v="639" actId="962"/>
          <ac:picMkLst>
            <pc:docMk/>
            <pc:sldMk cId="3107422397" sldId="263"/>
            <ac:picMk id="5" creationId="{0733541A-6B18-4782-5700-47100A752068}"/>
          </ac:picMkLst>
        </pc:picChg>
      </pc:sldChg>
      <pc:sldChg chg="addSp modSp mod">
        <pc:chgData name="Ballester, Raúl" userId="f4487294-a1f3-4118-993e-3473a50bf12f" providerId="ADAL" clId="{79379BF4-ABB6-41F5-BDAA-7AEE46A59D5F}" dt="2025-12-09T10:16:57.338" v="724" actId="13244"/>
        <pc:sldMkLst>
          <pc:docMk/>
          <pc:sldMk cId="111097298" sldId="264"/>
        </pc:sldMkLst>
        <pc:spChg chg="add mod">
          <ac:chgData name="Ballester, Raúl" userId="f4487294-a1f3-4118-993e-3473a50bf12f" providerId="ADAL" clId="{79379BF4-ABB6-41F5-BDAA-7AEE46A59D5F}" dt="2025-12-09T10:06:16.782" v="669" actId="33553"/>
          <ac:spMkLst>
            <pc:docMk/>
            <pc:sldMk cId="111097298" sldId="264"/>
            <ac:spMk id="2" creationId="{FC15F64D-2B06-3FB8-E1BD-DF1C734DDC8C}"/>
          </ac:spMkLst>
        </pc:spChg>
        <pc:spChg chg="ord">
          <ac:chgData name="Ballester, Raúl" userId="f4487294-a1f3-4118-993e-3473a50bf12f" providerId="ADAL" clId="{79379BF4-ABB6-41F5-BDAA-7AEE46A59D5F}" dt="2025-12-09T10:16:57.338" v="724" actId="13244"/>
          <ac:spMkLst>
            <pc:docMk/>
            <pc:sldMk cId="111097298" sldId="264"/>
            <ac:spMk id="4" creationId="{D5D336CC-E979-CFB9-2D4C-62280B249F81}"/>
          </ac:spMkLst>
        </pc:spChg>
      </pc:sldChg>
      <pc:sldChg chg="addSp modSp mod">
        <pc:chgData name="Ballester, Raúl" userId="f4487294-a1f3-4118-993e-3473a50bf12f" providerId="ADAL" clId="{79379BF4-ABB6-41F5-BDAA-7AEE46A59D5F}" dt="2025-12-09T10:16:58.982" v="725" actId="13244"/>
        <pc:sldMkLst>
          <pc:docMk/>
          <pc:sldMk cId="993294996" sldId="265"/>
        </pc:sldMkLst>
        <pc:spChg chg="add mod">
          <ac:chgData name="Ballester, Raúl" userId="f4487294-a1f3-4118-993e-3473a50bf12f" providerId="ADAL" clId="{79379BF4-ABB6-41F5-BDAA-7AEE46A59D5F}" dt="2025-12-09T10:06:17.824" v="670" actId="33553"/>
          <ac:spMkLst>
            <pc:docMk/>
            <pc:sldMk cId="993294996" sldId="265"/>
            <ac:spMk id="2" creationId="{0E157B71-2C94-D710-FCBD-A842CFE40084}"/>
          </ac:spMkLst>
        </pc:spChg>
        <pc:spChg chg="ord">
          <ac:chgData name="Ballester, Raúl" userId="f4487294-a1f3-4118-993e-3473a50bf12f" providerId="ADAL" clId="{79379BF4-ABB6-41F5-BDAA-7AEE46A59D5F}" dt="2025-12-09T10:16:58.982" v="725" actId="13244"/>
          <ac:spMkLst>
            <pc:docMk/>
            <pc:sldMk cId="993294996" sldId="265"/>
            <ac:spMk id="5" creationId="{062CDD8D-0B40-F73C-243D-A94B3D1FE25D}"/>
          </ac:spMkLst>
        </pc:spChg>
      </pc:sldChg>
      <pc:sldChg chg="addSp modSp mod">
        <pc:chgData name="Ballester, Raúl" userId="f4487294-a1f3-4118-993e-3473a50bf12f" providerId="ADAL" clId="{79379BF4-ABB6-41F5-BDAA-7AEE46A59D5F}" dt="2025-12-09T10:17:03.652" v="726" actId="962"/>
        <pc:sldMkLst>
          <pc:docMk/>
          <pc:sldMk cId="2240963097" sldId="266"/>
        </pc:sldMkLst>
        <pc:spChg chg="mod">
          <ac:chgData name="Ballester, Raúl" userId="f4487294-a1f3-4118-993e-3473a50bf12f" providerId="ADAL" clId="{79379BF4-ABB6-41F5-BDAA-7AEE46A59D5F}" dt="2025-12-09T10:17:03.652" v="726" actId="962"/>
          <ac:spMkLst>
            <pc:docMk/>
            <pc:sldMk cId="2240963097" sldId="266"/>
            <ac:spMk id="2" creationId="{21A8CC9A-2C2F-C2E2-33C4-4EC0612B8582}"/>
          </ac:spMkLst>
        </pc:spChg>
        <pc:spChg chg="add mod">
          <ac:chgData name="Ballester, Raúl" userId="f4487294-a1f3-4118-993e-3473a50bf12f" providerId="ADAL" clId="{79379BF4-ABB6-41F5-BDAA-7AEE46A59D5F}" dt="2025-12-09T10:06:25.074" v="676" actId="20577"/>
          <ac:spMkLst>
            <pc:docMk/>
            <pc:sldMk cId="2240963097" sldId="266"/>
            <ac:spMk id="3" creationId="{A3DBC0D6-1D36-97B7-7060-805743D16D8B}"/>
          </ac:spMkLst>
        </pc:spChg>
      </pc:sldChg>
      <pc:sldChg chg="modSp mod">
        <pc:chgData name="Ballester, Raúl" userId="f4487294-a1f3-4118-993e-3473a50bf12f" providerId="ADAL" clId="{79379BF4-ABB6-41F5-BDAA-7AEE46A59D5F}" dt="2025-12-09T10:11:13.681" v="694" actId="962"/>
        <pc:sldMkLst>
          <pc:docMk/>
          <pc:sldMk cId="3284099409" sldId="267"/>
        </pc:sldMkLst>
        <pc:spChg chg="mod">
          <ac:chgData name="Ballester, Raúl" userId="f4487294-a1f3-4118-993e-3473a50bf12f" providerId="ADAL" clId="{79379BF4-ABB6-41F5-BDAA-7AEE46A59D5F}" dt="2025-12-09T10:05:56.075" v="650" actId="33553"/>
          <ac:spMkLst>
            <pc:docMk/>
            <pc:sldMk cId="3284099409" sldId="267"/>
            <ac:spMk id="2" creationId="{516BD028-1F8D-55E3-D26C-9FD2E0A8C8F5}"/>
          </ac:spMkLst>
        </pc:spChg>
        <pc:spChg chg="mod">
          <ac:chgData name="Ballester, Raúl" userId="f4487294-a1f3-4118-993e-3473a50bf12f" providerId="ADAL" clId="{79379BF4-ABB6-41F5-BDAA-7AEE46A59D5F}" dt="2025-12-09T10:11:13.474" v="693" actId="962"/>
          <ac:spMkLst>
            <pc:docMk/>
            <pc:sldMk cId="3284099409" sldId="267"/>
            <ac:spMk id="20" creationId="{12C5340A-615B-9823-1220-F35066297A4E}"/>
          </ac:spMkLst>
        </pc:spChg>
        <pc:picChg chg="mod">
          <ac:chgData name="Ballester, Raúl" userId="f4487294-a1f3-4118-993e-3473a50bf12f" providerId="ADAL" clId="{79379BF4-ABB6-41F5-BDAA-7AEE46A59D5F}" dt="2025-12-09T10:01:25.929" v="153" actId="962"/>
          <ac:picMkLst>
            <pc:docMk/>
            <pc:sldMk cId="3284099409" sldId="267"/>
            <ac:picMk id="5" creationId="{61C6E921-2DCE-2339-CE31-A4452DBEE70E}"/>
          </ac:picMkLst>
        </pc:picChg>
        <pc:picChg chg="mod">
          <ac:chgData name="Ballester, Raúl" userId="f4487294-a1f3-4118-993e-3473a50bf12f" providerId="ADAL" clId="{79379BF4-ABB6-41F5-BDAA-7AEE46A59D5F}" dt="2025-12-09T10:11:13.681" v="694" actId="962"/>
          <ac:picMkLst>
            <pc:docMk/>
            <pc:sldMk cId="3284099409" sldId="267"/>
            <ac:picMk id="6" creationId="{38452040-F993-B517-3C74-980D94C8C186}"/>
          </ac:picMkLst>
        </pc:picChg>
      </pc:sldChg>
      <pc:sldChg chg="modSp mod">
        <pc:chgData name="Ballester, Raúl" userId="f4487294-a1f3-4118-993e-3473a50bf12f" providerId="ADAL" clId="{79379BF4-ABB6-41F5-BDAA-7AEE46A59D5F}" dt="2025-12-09T10:11:12.831" v="690" actId="962"/>
        <pc:sldMkLst>
          <pc:docMk/>
          <pc:sldMk cId="2949536640" sldId="268"/>
        </pc:sldMkLst>
        <pc:spChg chg="mod">
          <ac:chgData name="Ballester, Raúl" userId="f4487294-a1f3-4118-993e-3473a50bf12f" providerId="ADAL" clId="{79379BF4-ABB6-41F5-BDAA-7AEE46A59D5F}" dt="2025-12-09T10:05:54.933" v="649" actId="33553"/>
          <ac:spMkLst>
            <pc:docMk/>
            <pc:sldMk cId="2949536640" sldId="268"/>
            <ac:spMk id="2" creationId="{33A72072-F9E9-1BDC-CBCE-B22972C87C9C}"/>
          </ac:spMkLst>
        </pc:spChg>
        <pc:spChg chg="mod">
          <ac:chgData name="Ballester, Raúl" userId="f4487294-a1f3-4118-993e-3473a50bf12f" providerId="ADAL" clId="{79379BF4-ABB6-41F5-BDAA-7AEE46A59D5F}" dt="2025-12-09T10:11:12.376" v="688" actId="962"/>
          <ac:spMkLst>
            <pc:docMk/>
            <pc:sldMk cId="2949536640" sldId="268"/>
            <ac:spMk id="6" creationId="{89A31D39-B328-079D-28D9-A50BE3BB7A6E}"/>
          </ac:spMkLst>
        </pc:spChg>
        <pc:spChg chg="mod">
          <ac:chgData name="Ballester, Raúl" userId="f4487294-a1f3-4118-993e-3473a50bf12f" providerId="ADAL" clId="{79379BF4-ABB6-41F5-BDAA-7AEE46A59D5F}" dt="2025-12-09T10:11:12.546" v="689" actId="962"/>
          <ac:spMkLst>
            <pc:docMk/>
            <pc:sldMk cId="2949536640" sldId="268"/>
            <ac:spMk id="8" creationId="{008C94D7-0813-867C-014F-3140E5B54EB2}"/>
          </ac:spMkLst>
        </pc:spChg>
        <pc:picChg chg="mod">
          <ac:chgData name="Ballester, Raúl" userId="f4487294-a1f3-4118-993e-3473a50bf12f" providerId="ADAL" clId="{79379BF4-ABB6-41F5-BDAA-7AEE46A59D5F}" dt="2025-12-09T10:11:12.831" v="690" actId="962"/>
          <ac:picMkLst>
            <pc:docMk/>
            <pc:sldMk cId="2949536640" sldId="268"/>
            <ac:picMk id="14" creationId="{4F295A4C-DC54-AF16-7756-D6422863BCA6}"/>
          </ac:picMkLst>
        </pc:picChg>
      </pc:sldChg>
      <pc:sldChg chg="modSp mod">
        <pc:chgData name="Ballester, Raúl" userId="f4487294-a1f3-4118-993e-3473a50bf12f" providerId="ADAL" clId="{79379BF4-ABB6-41F5-BDAA-7AEE46A59D5F}" dt="2025-12-09T10:16:29.241" v="723" actId="962"/>
        <pc:sldMkLst>
          <pc:docMk/>
          <pc:sldMk cId="1832081770" sldId="269"/>
        </pc:sldMkLst>
        <pc:spChg chg="mod">
          <ac:chgData name="Ballester, Raúl" userId="f4487294-a1f3-4118-993e-3473a50bf12f" providerId="ADAL" clId="{79379BF4-ABB6-41F5-BDAA-7AEE46A59D5F}" dt="2025-12-09T10:05:57.114" v="651" actId="33553"/>
          <ac:spMkLst>
            <pc:docMk/>
            <pc:sldMk cId="1832081770" sldId="269"/>
            <ac:spMk id="2" creationId="{91893F15-7480-E2E5-4B7B-34BB0FF341F5}"/>
          </ac:spMkLst>
        </pc:spChg>
        <pc:spChg chg="mod">
          <ac:chgData name="Ballester, Raúl" userId="f4487294-a1f3-4118-993e-3473a50bf12f" providerId="ADAL" clId="{79379BF4-ABB6-41F5-BDAA-7AEE46A59D5F}" dt="2025-12-09T10:16:29.241" v="723" actId="962"/>
          <ac:spMkLst>
            <pc:docMk/>
            <pc:sldMk cId="1832081770" sldId="269"/>
            <ac:spMk id="4" creationId="{05E6A754-2372-FC71-21D1-3E0A1D745C63}"/>
          </ac:spMkLst>
        </pc:spChg>
        <pc:spChg chg="mod">
          <ac:chgData name="Ballester, Raúl" userId="f4487294-a1f3-4118-993e-3473a50bf12f" providerId="ADAL" clId="{79379BF4-ABB6-41F5-BDAA-7AEE46A59D5F}" dt="2025-12-09T10:11:13.962" v="695" actId="962"/>
          <ac:spMkLst>
            <pc:docMk/>
            <pc:sldMk cId="1832081770" sldId="269"/>
            <ac:spMk id="7" creationId="{58C0F855-527F-F16A-A174-79B92DFF0AE5}"/>
          </ac:spMkLst>
        </pc:spChg>
        <pc:picChg chg="mod">
          <ac:chgData name="Ballester, Raúl" userId="f4487294-a1f3-4118-993e-3473a50bf12f" providerId="ADAL" clId="{79379BF4-ABB6-41F5-BDAA-7AEE46A59D5F}" dt="2025-12-09T10:01:35.221" v="215" actId="962"/>
          <ac:picMkLst>
            <pc:docMk/>
            <pc:sldMk cId="1832081770" sldId="269"/>
            <ac:picMk id="5" creationId="{C2FACAEB-C292-564B-358A-9E42119FABEE}"/>
          </ac:picMkLst>
        </pc:picChg>
      </pc:sldChg>
      <pc:sldChg chg="modSp mod">
        <pc:chgData name="Ballester, Raúl" userId="f4487294-a1f3-4118-993e-3473a50bf12f" providerId="ADAL" clId="{79379BF4-ABB6-41F5-BDAA-7AEE46A59D5F}" dt="2025-12-09T10:11:14.606" v="698" actId="962"/>
        <pc:sldMkLst>
          <pc:docMk/>
          <pc:sldMk cId="3129601919" sldId="270"/>
        </pc:sldMkLst>
        <pc:spChg chg="mod">
          <ac:chgData name="Ballester, Raúl" userId="f4487294-a1f3-4118-993e-3473a50bf12f" providerId="ADAL" clId="{79379BF4-ABB6-41F5-BDAA-7AEE46A59D5F}" dt="2025-12-09T10:05:58.124" v="652" actId="33553"/>
          <ac:spMkLst>
            <pc:docMk/>
            <pc:sldMk cId="3129601919" sldId="270"/>
            <ac:spMk id="2" creationId="{63489D90-4727-E14B-2441-477331E45610}"/>
          </ac:spMkLst>
        </pc:spChg>
        <pc:spChg chg="mod">
          <ac:chgData name="Ballester, Raúl" userId="f4487294-a1f3-4118-993e-3473a50bf12f" providerId="ADAL" clId="{79379BF4-ABB6-41F5-BDAA-7AEE46A59D5F}" dt="2025-12-09T10:11:14.606" v="698" actId="962"/>
          <ac:spMkLst>
            <pc:docMk/>
            <pc:sldMk cId="3129601919" sldId="270"/>
            <ac:spMk id="8" creationId="{2FF52498-4A54-E591-F316-FE796D7D0A31}"/>
          </ac:spMkLst>
        </pc:spChg>
        <pc:picChg chg="mod">
          <ac:chgData name="Ballester, Raúl" userId="f4487294-a1f3-4118-993e-3473a50bf12f" providerId="ADAL" clId="{79379BF4-ABB6-41F5-BDAA-7AEE46A59D5F}" dt="2025-12-09T10:01:43.322" v="241" actId="962"/>
          <ac:picMkLst>
            <pc:docMk/>
            <pc:sldMk cId="3129601919" sldId="270"/>
            <ac:picMk id="5" creationId="{CCBC5548-0841-99CF-8BDF-BE92005F5C24}"/>
          </ac:picMkLst>
        </pc:picChg>
      </pc:sldChg>
      <pc:sldChg chg="modSp mod">
        <pc:chgData name="Ballester, Raúl" userId="f4487294-a1f3-4118-993e-3473a50bf12f" providerId="ADAL" clId="{79379BF4-ABB6-41F5-BDAA-7AEE46A59D5F}" dt="2025-12-09T10:11:14.825" v="699" actId="962"/>
        <pc:sldMkLst>
          <pc:docMk/>
          <pc:sldMk cId="2483072549" sldId="271"/>
        </pc:sldMkLst>
        <pc:spChg chg="mod">
          <ac:chgData name="Ballester, Raúl" userId="f4487294-a1f3-4118-993e-3473a50bf12f" providerId="ADAL" clId="{79379BF4-ABB6-41F5-BDAA-7AEE46A59D5F}" dt="2025-12-09T10:06:00.243" v="654" actId="33553"/>
          <ac:spMkLst>
            <pc:docMk/>
            <pc:sldMk cId="2483072549" sldId="271"/>
            <ac:spMk id="2" creationId="{3BB6AE1B-128F-21B2-30D2-A772CE5458FF}"/>
          </ac:spMkLst>
        </pc:spChg>
        <pc:spChg chg="mod">
          <ac:chgData name="Ballester, Raúl" userId="f4487294-a1f3-4118-993e-3473a50bf12f" providerId="ADAL" clId="{79379BF4-ABB6-41F5-BDAA-7AEE46A59D5F}" dt="2025-12-09T10:11:14.825" v="699" actId="962"/>
          <ac:spMkLst>
            <pc:docMk/>
            <pc:sldMk cId="2483072549" sldId="271"/>
            <ac:spMk id="8" creationId="{597E791D-1008-89E6-8039-D2A9E2C483C9}"/>
          </ac:spMkLst>
        </pc:spChg>
        <pc:picChg chg="mod">
          <ac:chgData name="Ballester, Raúl" userId="f4487294-a1f3-4118-993e-3473a50bf12f" providerId="ADAL" clId="{79379BF4-ABB6-41F5-BDAA-7AEE46A59D5F}" dt="2025-12-09T10:02:01.931" v="327" actId="962"/>
          <ac:picMkLst>
            <pc:docMk/>
            <pc:sldMk cId="2483072549" sldId="271"/>
            <ac:picMk id="5" creationId="{D8BF9BCA-3067-C129-CB16-0D9EEC36D26E}"/>
          </ac:picMkLst>
        </pc:picChg>
      </pc:sldChg>
      <pc:sldChg chg="modSp mod">
        <pc:chgData name="Ballester, Raúl" userId="f4487294-a1f3-4118-993e-3473a50bf12f" providerId="ADAL" clId="{79379BF4-ABB6-41F5-BDAA-7AEE46A59D5F}" dt="2025-12-09T10:11:15.442" v="702" actId="962"/>
        <pc:sldMkLst>
          <pc:docMk/>
          <pc:sldMk cId="3147282380" sldId="272"/>
        </pc:sldMkLst>
        <pc:spChg chg="mod">
          <ac:chgData name="Ballester, Raúl" userId="f4487294-a1f3-4118-993e-3473a50bf12f" providerId="ADAL" clId="{79379BF4-ABB6-41F5-BDAA-7AEE46A59D5F}" dt="2025-12-09T10:06:01.355" v="655" actId="33553"/>
          <ac:spMkLst>
            <pc:docMk/>
            <pc:sldMk cId="3147282380" sldId="272"/>
            <ac:spMk id="2" creationId="{A9CB9489-FA63-71D6-DAE9-FF2769AEA862}"/>
          </ac:spMkLst>
        </pc:spChg>
        <pc:spChg chg="mod">
          <ac:chgData name="Ballester, Raúl" userId="f4487294-a1f3-4118-993e-3473a50bf12f" providerId="ADAL" clId="{79379BF4-ABB6-41F5-BDAA-7AEE46A59D5F}" dt="2025-12-09T10:11:15.442" v="702" actId="962"/>
          <ac:spMkLst>
            <pc:docMk/>
            <pc:sldMk cId="3147282380" sldId="272"/>
            <ac:spMk id="8" creationId="{FB0D208D-655F-D4C3-F5F6-A13ABBDB5468}"/>
          </ac:spMkLst>
        </pc:spChg>
        <pc:picChg chg="mod">
          <ac:chgData name="Ballester, Raúl" userId="f4487294-a1f3-4118-993e-3473a50bf12f" providerId="ADAL" clId="{79379BF4-ABB6-41F5-BDAA-7AEE46A59D5F}" dt="2025-12-09T10:02:08.409" v="379" actId="962"/>
          <ac:picMkLst>
            <pc:docMk/>
            <pc:sldMk cId="3147282380" sldId="272"/>
            <ac:picMk id="5" creationId="{C0EB8F54-6AE5-2A89-E5FD-29254D608BB7}"/>
          </ac:picMkLst>
        </pc:picChg>
      </pc:sldChg>
      <pc:sldChg chg="modSp mod">
        <pc:chgData name="Ballester, Raúl" userId="f4487294-a1f3-4118-993e-3473a50bf12f" providerId="ADAL" clId="{79379BF4-ABB6-41F5-BDAA-7AEE46A59D5F}" dt="2025-12-09T10:11:15.635" v="703" actId="962"/>
        <pc:sldMkLst>
          <pc:docMk/>
          <pc:sldMk cId="3598382843" sldId="273"/>
        </pc:sldMkLst>
        <pc:spChg chg="mod">
          <ac:chgData name="Ballester, Raúl" userId="f4487294-a1f3-4118-993e-3473a50bf12f" providerId="ADAL" clId="{79379BF4-ABB6-41F5-BDAA-7AEE46A59D5F}" dt="2025-12-09T10:06:02.424" v="656" actId="33553"/>
          <ac:spMkLst>
            <pc:docMk/>
            <pc:sldMk cId="3598382843" sldId="273"/>
            <ac:spMk id="2" creationId="{F8470309-6C8B-8EA1-4E18-B8FDE1B6D936}"/>
          </ac:spMkLst>
        </pc:spChg>
        <pc:spChg chg="mod">
          <ac:chgData name="Ballester, Raúl" userId="f4487294-a1f3-4118-993e-3473a50bf12f" providerId="ADAL" clId="{79379BF4-ABB6-41F5-BDAA-7AEE46A59D5F}" dt="2025-12-09T10:11:15.635" v="703" actId="962"/>
          <ac:spMkLst>
            <pc:docMk/>
            <pc:sldMk cId="3598382843" sldId="273"/>
            <ac:spMk id="8" creationId="{101C3D56-1722-339C-D240-07AA4161F64F}"/>
          </ac:spMkLst>
        </pc:spChg>
        <pc:picChg chg="mod">
          <ac:chgData name="Ballester, Raúl" userId="f4487294-a1f3-4118-993e-3473a50bf12f" providerId="ADAL" clId="{79379BF4-ABB6-41F5-BDAA-7AEE46A59D5F}" dt="2025-12-09T10:03:59.499" v="447" actId="962"/>
          <ac:picMkLst>
            <pc:docMk/>
            <pc:sldMk cId="3598382843" sldId="273"/>
            <ac:picMk id="5" creationId="{D239DCB2-8EC4-B476-4222-235D5140E47E}"/>
          </ac:picMkLst>
        </pc:picChg>
      </pc:sldChg>
      <pc:sldChg chg="modSp mod">
        <pc:chgData name="Ballester, Raúl" userId="f4487294-a1f3-4118-993e-3473a50bf12f" providerId="ADAL" clId="{79379BF4-ABB6-41F5-BDAA-7AEE46A59D5F}" dt="2025-12-09T10:11:16.352" v="706" actId="962"/>
        <pc:sldMkLst>
          <pc:docMk/>
          <pc:sldMk cId="3984801204" sldId="274"/>
        </pc:sldMkLst>
        <pc:spChg chg="mod">
          <ac:chgData name="Ballester, Raúl" userId="f4487294-a1f3-4118-993e-3473a50bf12f" providerId="ADAL" clId="{79379BF4-ABB6-41F5-BDAA-7AEE46A59D5F}" dt="2025-12-09T10:06:03.548" v="657" actId="33553"/>
          <ac:spMkLst>
            <pc:docMk/>
            <pc:sldMk cId="3984801204" sldId="274"/>
            <ac:spMk id="2" creationId="{ECE1A678-1B4F-5548-86E1-EEA65E87DDC2}"/>
          </ac:spMkLst>
        </pc:spChg>
        <pc:spChg chg="mod">
          <ac:chgData name="Ballester, Raúl" userId="f4487294-a1f3-4118-993e-3473a50bf12f" providerId="ADAL" clId="{79379BF4-ABB6-41F5-BDAA-7AEE46A59D5F}" dt="2025-12-09T10:11:16.352" v="706" actId="962"/>
          <ac:spMkLst>
            <pc:docMk/>
            <pc:sldMk cId="3984801204" sldId="274"/>
            <ac:spMk id="8" creationId="{76180994-281F-EB66-F8ED-3FC994A832E4}"/>
          </ac:spMkLst>
        </pc:spChg>
        <pc:picChg chg="mod">
          <ac:chgData name="Ballester, Raúl" userId="f4487294-a1f3-4118-993e-3473a50bf12f" providerId="ADAL" clId="{79379BF4-ABB6-41F5-BDAA-7AEE46A59D5F}" dt="2025-12-09T10:04:05.328" v="467" actId="962"/>
          <ac:picMkLst>
            <pc:docMk/>
            <pc:sldMk cId="3984801204" sldId="274"/>
            <ac:picMk id="5" creationId="{0E475125-BACF-4676-5C70-95D0BDD1AF85}"/>
          </ac:picMkLst>
        </pc:picChg>
      </pc:sldChg>
      <pc:sldChg chg="modSp mod">
        <pc:chgData name="Ballester, Raúl" userId="f4487294-a1f3-4118-993e-3473a50bf12f" providerId="ADAL" clId="{79379BF4-ABB6-41F5-BDAA-7AEE46A59D5F}" dt="2025-12-09T10:11:16.610" v="707" actId="962"/>
        <pc:sldMkLst>
          <pc:docMk/>
          <pc:sldMk cId="2452969460" sldId="275"/>
        </pc:sldMkLst>
        <pc:spChg chg="mod">
          <ac:chgData name="Ballester, Raúl" userId="f4487294-a1f3-4118-993e-3473a50bf12f" providerId="ADAL" clId="{79379BF4-ABB6-41F5-BDAA-7AEE46A59D5F}" dt="2025-12-09T10:06:04.694" v="658" actId="33553"/>
          <ac:spMkLst>
            <pc:docMk/>
            <pc:sldMk cId="2452969460" sldId="275"/>
            <ac:spMk id="2" creationId="{22DE3F2B-4118-20C5-FFE8-AFBC06B255E2}"/>
          </ac:spMkLst>
        </pc:spChg>
        <pc:spChg chg="mod">
          <ac:chgData name="Ballester, Raúl" userId="f4487294-a1f3-4118-993e-3473a50bf12f" providerId="ADAL" clId="{79379BF4-ABB6-41F5-BDAA-7AEE46A59D5F}" dt="2025-12-09T10:11:16.610" v="707" actId="962"/>
          <ac:spMkLst>
            <pc:docMk/>
            <pc:sldMk cId="2452969460" sldId="275"/>
            <ac:spMk id="8" creationId="{F3262E1C-7603-7117-2C35-800AE1DEF1F7}"/>
          </ac:spMkLst>
        </pc:spChg>
        <pc:picChg chg="mod">
          <ac:chgData name="Ballester, Raúl" userId="f4487294-a1f3-4118-993e-3473a50bf12f" providerId="ADAL" clId="{79379BF4-ABB6-41F5-BDAA-7AEE46A59D5F}" dt="2025-12-09T10:04:11.494" v="487" actId="962"/>
          <ac:picMkLst>
            <pc:docMk/>
            <pc:sldMk cId="2452969460" sldId="275"/>
            <ac:picMk id="5" creationId="{0BDB702A-B792-B27A-8168-997B3BF756B8}"/>
          </ac:picMkLst>
        </pc:picChg>
      </pc:sldChg>
      <pc:sldChg chg="modSp mod">
        <pc:chgData name="Ballester, Raúl" userId="f4487294-a1f3-4118-993e-3473a50bf12f" providerId="ADAL" clId="{79379BF4-ABB6-41F5-BDAA-7AEE46A59D5F}" dt="2025-12-09T10:11:16.841" v="708" actId="962"/>
        <pc:sldMkLst>
          <pc:docMk/>
          <pc:sldMk cId="3569121828" sldId="276"/>
        </pc:sldMkLst>
        <pc:spChg chg="mod">
          <ac:chgData name="Ballester, Raúl" userId="f4487294-a1f3-4118-993e-3473a50bf12f" providerId="ADAL" clId="{79379BF4-ABB6-41F5-BDAA-7AEE46A59D5F}" dt="2025-12-09T10:06:06.004" v="659" actId="33553"/>
          <ac:spMkLst>
            <pc:docMk/>
            <pc:sldMk cId="3569121828" sldId="276"/>
            <ac:spMk id="2" creationId="{7D2BD9E0-C56A-FCF4-381F-2E25E11806C4}"/>
          </ac:spMkLst>
        </pc:spChg>
        <pc:spChg chg="mod">
          <ac:chgData name="Ballester, Raúl" userId="f4487294-a1f3-4118-993e-3473a50bf12f" providerId="ADAL" clId="{79379BF4-ABB6-41F5-BDAA-7AEE46A59D5F}" dt="2025-12-09T10:11:16.841" v="708" actId="962"/>
          <ac:spMkLst>
            <pc:docMk/>
            <pc:sldMk cId="3569121828" sldId="276"/>
            <ac:spMk id="8" creationId="{63329E75-08C6-F707-F0E2-56774527CCA2}"/>
          </ac:spMkLst>
        </pc:spChg>
        <pc:picChg chg="mod">
          <ac:chgData name="Ballester, Raúl" userId="f4487294-a1f3-4118-993e-3473a50bf12f" providerId="ADAL" clId="{79379BF4-ABB6-41F5-BDAA-7AEE46A59D5F}" dt="2025-12-09T10:04:17.051" v="507" actId="962"/>
          <ac:picMkLst>
            <pc:docMk/>
            <pc:sldMk cId="3569121828" sldId="276"/>
            <ac:picMk id="5" creationId="{4C68D833-0F28-ECCA-6DFB-46E35AD10CE2}"/>
          </ac:picMkLst>
        </pc:picChg>
      </pc:sldChg>
      <pc:sldChg chg="modSp mod">
        <pc:chgData name="Ballester, Raúl" userId="f4487294-a1f3-4118-993e-3473a50bf12f" providerId="ADAL" clId="{79379BF4-ABB6-41F5-BDAA-7AEE46A59D5F}" dt="2025-12-09T10:11:17.072" v="709" actId="962"/>
        <pc:sldMkLst>
          <pc:docMk/>
          <pc:sldMk cId="1462062379" sldId="277"/>
        </pc:sldMkLst>
        <pc:spChg chg="mod">
          <ac:chgData name="Ballester, Raúl" userId="f4487294-a1f3-4118-993e-3473a50bf12f" providerId="ADAL" clId="{79379BF4-ABB6-41F5-BDAA-7AEE46A59D5F}" dt="2025-12-09T10:06:07.158" v="660" actId="33553"/>
          <ac:spMkLst>
            <pc:docMk/>
            <pc:sldMk cId="1462062379" sldId="277"/>
            <ac:spMk id="2" creationId="{1A21C826-1693-FA69-58AD-ED5E823AD202}"/>
          </ac:spMkLst>
        </pc:spChg>
        <pc:spChg chg="mod">
          <ac:chgData name="Ballester, Raúl" userId="f4487294-a1f3-4118-993e-3473a50bf12f" providerId="ADAL" clId="{79379BF4-ABB6-41F5-BDAA-7AEE46A59D5F}" dt="2025-12-09T10:11:17.072" v="709" actId="962"/>
          <ac:spMkLst>
            <pc:docMk/>
            <pc:sldMk cId="1462062379" sldId="277"/>
            <ac:spMk id="8" creationId="{63225F70-E8AB-0F9A-B535-DA9D85F63B64}"/>
          </ac:spMkLst>
        </pc:spChg>
        <pc:picChg chg="mod">
          <ac:chgData name="Ballester, Raúl" userId="f4487294-a1f3-4118-993e-3473a50bf12f" providerId="ADAL" clId="{79379BF4-ABB6-41F5-BDAA-7AEE46A59D5F}" dt="2025-12-09T10:04:20.705" v="509" actId="962"/>
          <ac:picMkLst>
            <pc:docMk/>
            <pc:sldMk cId="1462062379" sldId="277"/>
            <ac:picMk id="7" creationId="{3EC17198-3C6A-3EF2-4F9C-39FAB34C1213}"/>
          </ac:picMkLst>
        </pc:picChg>
      </pc:sldChg>
      <pc:sldChg chg="modSp mod">
        <pc:chgData name="Ballester, Raúl" userId="f4487294-a1f3-4118-993e-3473a50bf12f" providerId="ADAL" clId="{79379BF4-ABB6-41F5-BDAA-7AEE46A59D5F}" dt="2025-12-09T10:06:08.295" v="661" actId="33553"/>
        <pc:sldMkLst>
          <pc:docMk/>
          <pc:sldMk cId="3851562728" sldId="278"/>
        </pc:sldMkLst>
        <pc:spChg chg="mod">
          <ac:chgData name="Ballester, Raúl" userId="f4487294-a1f3-4118-993e-3473a50bf12f" providerId="ADAL" clId="{79379BF4-ABB6-41F5-BDAA-7AEE46A59D5F}" dt="2025-12-09T10:06:08.295" v="661" actId="33553"/>
          <ac:spMkLst>
            <pc:docMk/>
            <pc:sldMk cId="3851562728" sldId="278"/>
            <ac:spMk id="2" creationId="{8E5B56BC-DAE0-76D3-DCE4-600E06636B83}"/>
          </ac:spMkLst>
        </pc:spChg>
        <pc:picChg chg="mod">
          <ac:chgData name="Ballester, Raúl" userId="f4487294-a1f3-4118-993e-3473a50bf12f" providerId="ADAL" clId="{79379BF4-ABB6-41F5-BDAA-7AEE46A59D5F}" dt="2025-12-09T10:04:22.001" v="511" actId="962"/>
          <ac:picMkLst>
            <pc:docMk/>
            <pc:sldMk cId="3851562728" sldId="278"/>
            <ac:picMk id="5" creationId="{E6C3BBDD-9A63-85DC-7653-60E8A5DA1F38}"/>
          </ac:picMkLst>
        </pc:picChg>
      </pc:sldChg>
      <pc:sldChg chg="modSp mod">
        <pc:chgData name="Ballester, Raúl" userId="f4487294-a1f3-4118-993e-3473a50bf12f" providerId="ADAL" clId="{79379BF4-ABB6-41F5-BDAA-7AEE46A59D5F}" dt="2025-12-09T10:06:09.247" v="662" actId="33553"/>
        <pc:sldMkLst>
          <pc:docMk/>
          <pc:sldMk cId="3759203445" sldId="279"/>
        </pc:sldMkLst>
        <pc:spChg chg="mod">
          <ac:chgData name="Ballester, Raúl" userId="f4487294-a1f3-4118-993e-3473a50bf12f" providerId="ADAL" clId="{79379BF4-ABB6-41F5-BDAA-7AEE46A59D5F}" dt="2025-12-09T10:06:09.247" v="662" actId="33553"/>
          <ac:spMkLst>
            <pc:docMk/>
            <pc:sldMk cId="3759203445" sldId="279"/>
            <ac:spMk id="2" creationId="{6030F17B-D01E-2538-1122-F9B3F905C90B}"/>
          </ac:spMkLst>
        </pc:spChg>
        <pc:picChg chg="mod">
          <ac:chgData name="Ballester, Raúl" userId="f4487294-a1f3-4118-993e-3473a50bf12f" providerId="ADAL" clId="{79379BF4-ABB6-41F5-BDAA-7AEE46A59D5F}" dt="2025-12-09T10:04:26.403" v="533" actId="962"/>
          <ac:picMkLst>
            <pc:docMk/>
            <pc:sldMk cId="3759203445" sldId="279"/>
            <ac:picMk id="5" creationId="{70F8BAF9-2F36-97EE-8FFA-F2EDCAB9806B}"/>
          </ac:picMkLst>
        </pc:picChg>
      </pc:sldChg>
      <pc:sldChg chg="modSp mod">
        <pc:chgData name="Ballester, Raúl" userId="f4487294-a1f3-4118-993e-3473a50bf12f" providerId="ADAL" clId="{79379BF4-ABB6-41F5-BDAA-7AEE46A59D5F}" dt="2025-12-09T10:11:19.394" v="719" actId="962"/>
        <pc:sldMkLst>
          <pc:docMk/>
          <pc:sldMk cId="3036122818" sldId="280"/>
        </pc:sldMkLst>
        <pc:spChg chg="mod">
          <ac:chgData name="Ballester, Raúl" userId="f4487294-a1f3-4118-993e-3473a50bf12f" providerId="ADAL" clId="{79379BF4-ABB6-41F5-BDAA-7AEE46A59D5F}" dt="2025-12-09T10:06:10.476" v="663" actId="33553"/>
          <ac:spMkLst>
            <pc:docMk/>
            <pc:sldMk cId="3036122818" sldId="280"/>
            <ac:spMk id="2" creationId="{F8859378-54BD-C540-A766-BAF708CB8B3B}"/>
          </ac:spMkLst>
        </pc:spChg>
        <pc:spChg chg="mod">
          <ac:chgData name="Ballester, Raúl" userId="f4487294-a1f3-4118-993e-3473a50bf12f" providerId="ADAL" clId="{79379BF4-ABB6-41F5-BDAA-7AEE46A59D5F}" dt="2025-12-09T10:11:19.394" v="719" actId="962"/>
          <ac:spMkLst>
            <pc:docMk/>
            <pc:sldMk cId="3036122818" sldId="280"/>
            <ac:spMk id="12" creationId="{109C50C7-0784-CAB5-0A42-AEF34185A363}"/>
          </ac:spMkLst>
        </pc:spChg>
        <pc:grpChg chg="mod">
          <ac:chgData name="Ballester, Raúl" userId="f4487294-a1f3-4118-993e-3473a50bf12f" providerId="ADAL" clId="{79379BF4-ABB6-41F5-BDAA-7AEE46A59D5F}" dt="2025-12-09T10:11:17.686" v="712" actId="962"/>
          <ac:grpSpMkLst>
            <pc:docMk/>
            <pc:sldMk cId="3036122818" sldId="280"/>
            <ac:grpSpMk id="7" creationId="{F40A047A-11E5-938B-1DEC-E610396C801B}"/>
          </ac:grpSpMkLst>
        </pc:grpChg>
        <pc:grpChg chg="mod">
          <ac:chgData name="Ballester, Raúl" userId="f4487294-a1f3-4118-993e-3473a50bf12f" providerId="ADAL" clId="{79379BF4-ABB6-41F5-BDAA-7AEE46A59D5F}" dt="2025-12-09T10:04:37.494" v="593" actId="962"/>
          <ac:grpSpMkLst>
            <pc:docMk/>
            <pc:sldMk cId="3036122818" sldId="280"/>
            <ac:grpSpMk id="17" creationId="{FBBA6FB6-218F-5EB2-A40B-EDC1AF37EECC}"/>
          </ac:grpSpMkLst>
        </pc:grpChg>
      </pc:sldChg>
      <pc:sldChg chg="modSp mod">
        <pc:chgData name="Ballester, Raúl" userId="f4487294-a1f3-4118-993e-3473a50bf12f" providerId="ADAL" clId="{79379BF4-ABB6-41F5-BDAA-7AEE46A59D5F}" dt="2025-12-09T10:06:11.508" v="664" actId="33553"/>
        <pc:sldMkLst>
          <pc:docMk/>
          <pc:sldMk cId="697373986" sldId="281"/>
        </pc:sldMkLst>
        <pc:spChg chg="mod">
          <ac:chgData name="Ballester, Raúl" userId="f4487294-a1f3-4118-993e-3473a50bf12f" providerId="ADAL" clId="{79379BF4-ABB6-41F5-BDAA-7AEE46A59D5F}" dt="2025-12-09T10:06:11.508" v="664" actId="33553"/>
          <ac:spMkLst>
            <pc:docMk/>
            <pc:sldMk cId="697373986" sldId="281"/>
            <ac:spMk id="2" creationId="{5AD12BB4-40D6-F8C7-94E7-44A9C3B7EBD7}"/>
          </ac:spMkLst>
        </pc:spChg>
        <pc:grpChg chg="mod">
          <ac:chgData name="Ballester, Raúl" userId="f4487294-a1f3-4118-993e-3473a50bf12f" providerId="ADAL" clId="{79379BF4-ABB6-41F5-BDAA-7AEE46A59D5F}" dt="2025-12-09T10:04:43.509" v="631" actId="962"/>
          <ac:grpSpMkLst>
            <pc:docMk/>
            <pc:sldMk cId="697373986" sldId="281"/>
            <ac:grpSpMk id="10" creationId="{55DB38A9-3CAB-1E64-A09D-0241846CBF9B}"/>
          </ac:grpSpMkLst>
        </pc:grpChg>
      </pc:sldChg>
      <pc:sldChg chg="modSp mod">
        <pc:chgData name="Ballester, Raúl" userId="f4487294-a1f3-4118-993e-3473a50bf12f" providerId="ADAL" clId="{79379BF4-ABB6-41F5-BDAA-7AEE46A59D5F}" dt="2025-12-09T10:06:12.745" v="665" actId="33553"/>
        <pc:sldMkLst>
          <pc:docMk/>
          <pc:sldMk cId="2653234424" sldId="282"/>
        </pc:sldMkLst>
        <pc:spChg chg="mod">
          <ac:chgData name="Ballester, Raúl" userId="f4487294-a1f3-4118-993e-3473a50bf12f" providerId="ADAL" clId="{79379BF4-ABB6-41F5-BDAA-7AEE46A59D5F}" dt="2025-12-09T10:06:12.745" v="665" actId="33553"/>
          <ac:spMkLst>
            <pc:docMk/>
            <pc:sldMk cId="2653234424" sldId="282"/>
            <ac:spMk id="2" creationId="{0E75C78C-5910-F948-8D42-81FB09D5D70D}"/>
          </ac:spMkLst>
        </pc:spChg>
        <pc:picChg chg="mod">
          <ac:chgData name="Ballester, Raúl" userId="f4487294-a1f3-4118-993e-3473a50bf12f" providerId="ADAL" clId="{79379BF4-ABB6-41F5-BDAA-7AEE46A59D5F}" dt="2025-12-09T10:04:46.520" v="633" actId="962"/>
          <ac:picMkLst>
            <pc:docMk/>
            <pc:sldMk cId="2653234424" sldId="282"/>
            <ac:picMk id="5" creationId="{94F8CF6C-9D31-9E38-9ACF-321C0D88B30E}"/>
          </ac:picMkLst>
        </pc:picChg>
        <pc:picChg chg="mod">
          <ac:chgData name="Ballester, Raúl" userId="f4487294-a1f3-4118-993e-3473a50bf12f" providerId="ADAL" clId="{79379BF4-ABB6-41F5-BDAA-7AEE46A59D5F}" dt="2025-12-09T10:04:47.741" v="635" actId="962"/>
          <ac:picMkLst>
            <pc:docMk/>
            <pc:sldMk cId="2653234424" sldId="282"/>
            <ac:picMk id="19" creationId="{F1A6CCB0-0712-9DE9-F8D7-0C061EFCCEE7}"/>
          </ac:picMkLst>
        </pc:picChg>
      </pc:sldChg>
      <pc:sldChg chg="modSp mod">
        <pc:chgData name="Ballester, Raúl" userId="f4487294-a1f3-4118-993e-3473a50bf12f" providerId="ADAL" clId="{79379BF4-ABB6-41F5-BDAA-7AEE46A59D5F}" dt="2025-12-09T10:11:19.632" v="720" actId="962"/>
        <pc:sldMkLst>
          <pc:docMk/>
          <pc:sldMk cId="3270286926" sldId="283"/>
        </pc:sldMkLst>
        <pc:spChg chg="mod">
          <ac:chgData name="Ballester, Raúl" userId="f4487294-a1f3-4118-993e-3473a50bf12f" providerId="ADAL" clId="{79379BF4-ABB6-41F5-BDAA-7AEE46A59D5F}" dt="2025-12-09T10:06:13.861" v="666" actId="33553"/>
          <ac:spMkLst>
            <pc:docMk/>
            <pc:sldMk cId="3270286926" sldId="283"/>
            <ac:spMk id="2" creationId="{2DDD5EF8-1577-40D8-61B6-2053D376E3DA}"/>
          </ac:spMkLst>
        </pc:spChg>
        <pc:grpChg chg="mod">
          <ac:chgData name="Ballester, Raúl" userId="f4487294-a1f3-4118-993e-3473a50bf12f" providerId="ADAL" clId="{79379BF4-ABB6-41F5-BDAA-7AEE46A59D5F}" dt="2025-12-09T10:11:19.632" v="720" actId="962"/>
          <ac:grpSpMkLst>
            <pc:docMk/>
            <pc:sldMk cId="3270286926" sldId="283"/>
            <ac:grpSpMk id="24" creationId="{851F948A-8815-1477-7CA8-678E89F77F42}"/>
          </ac:grpSpMkLst>
        </pc:grpChg>
        <pc:picChg chg="mod">
          <ac:chgData name="Ballester, Raúl" userId="f4487294-a1f3-4118-993e-3473a50bf12f" providerId="ADAL" clId="{79379BF4-ABB6-41F5-BDAA-7AEE46A59D5F}" dt="2025-12-09T10:04:49.246" v="637" actId="962"/>
          <ac:picMkLst>
            <pc:docMk/>
            <pc:sldMk cId="3270286926" sldId="283"/>
            <ac:picMk id="5" creationId="{AA01C322-63C4-4DE6-5011-93DFACEA22DB}"/>
          </ac:picMkLst>
        </pc:picChg>
      </pc:sldChg>
      <pc:sldChg chg="modSp mod">
        <pc:chgData name="Ballester, Raúl" userId="f4487294-a1f3-4118-993e-3473a50bf12f" providerId="ADAL" clId="{79379BF4-ABB6-41F5-BDAA-7AEE46A59D5F}" dt="2025-12-09T10:06:15.781" v="668" actId="33553"/>
        <pc:sldMkLst>
          <pc:docMk/>
          <pc:sldMk cId="3322040343" sldId="285"/>
        </pc:sldMkLst>
        <pc:spChg chg="mod">
          <ac:chgData name="Ballester, Raúl" userId="f4487294-a1f3-4118-993e-3473a50bf12f" providerId="ADAL" clId="{79379BF4-ABB6-41F5-BDAA-7AEE46A59D5F}" dt="2025-12-09T10:06:15.781" v="668" actId="33553"/>
          <ac:spMkLst>
            <pc:docMk/>
            <pc:sldMk cId="3322040343" sldId="285"/>
            <ac:spMk id="2" creationId="{A6CC178A-D8FB-284D-A6D3-7B068823A15D}"/>
          </ac:spMkLst>
        </pc:spChg>
        <pc:picChg chg="mod">
          <ac:chgData name="Ballester, Raúl" userId="f4487294-a1f3-4118-993e-3473a50bf12f" providerId="ADAL" clId="{79379BF4-ABB6-41F5-BDAA-7AEE46A59D5F}" dt="2025-12-09T10:04:52.041" v="641" actId="962"/>
          <ac:picMkLst>
            <pc:docMk/>
            <pc:sldMk cId="3322040343" sldId="285"/>
            <ac:picMk id="5" creationId="{A36C04A9-FF59-5BB1-4A7A-F090C1B79CD8}"/>
          </ac:picMkLst>
        </pc:picChg>
      </pc:sldChg>
      <pc:sldChg chg="modSp mod">
        <pc:chgData name="Ballester, Raúl" userId="f4487294-a1f3-4118-993e-3473a50bf12f" providerId="ADAL" clId="{79379BF4-ABB6-41F5-BDAA-7AEE46A59D5F}" dt="2025-12-09T10:05:59.299" v="653" actId="33553"/>
        <pc:sldMkLst>
          <pc:docMk/>
          <pc:sldMk cId="2746489529" sldId="287"/>
        </pc:sldMkLst>
        <pc:spChg chg="mod">
          <ac:chgData name="Ballester, Raúl" userId="f4487294-a1f3-4118-993e-3473a50bf12f" providerId="ADAL" clId="{79379BF4-ABB6-41F5-BDAA-7AEE46A59D5F}" dt="2025-12-09T10:05:59.299" v="653" actId="33553"/>
          <ac:spMkLst>
            <pc:docMk/>
            <pc:sldMk cId="2746489529" sldId="287"/>
            <ac:spMk id="2" creationId="{C56E4FA0-C495-4808-F707-7AC5CDB427E3}"/>
          </ac:spMkLst>
        </pc:spChg>
        <pc:picChg chg="mod">
          <ac:chgData name="Ballester, Raúl" userId="f4487294-a1f3-4118-993e-3473a50bf12f" providerId="ADAL" clId="{79379BF4-ABB6-41F5-BDAA-7AEE46A59D5F}" dt="2025-12-09T10:01:52.101" v="271" actId="962"/>
          <ac:picMkLst>
            <pc:docMk/>
            <pc:sldMk cId="2746489529" sldId="287"/>
            <ac:picMk id="12" creationId="{0F76D991-0669-27DD-23DE-B6ADD887F55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7989220-409A-D7C5-167C-A02B1245A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790868E-D701-87B7-2EF3-B993B3E0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160D2-F578-4AEA-87CD-37F90BB071FF}" type="datetimeFigureOut">
              <a:rPr lang="en-US" smtClean="0"/>
              <a:t>12/9/2025</a:t>
            </a:fld>
            <a:endParaRPr lang="en-US"/>
          </a:p>
        </p:txBody>
      </p:sp>
      <p:sp>
        <p:nvSpPr>
          <p:cNvPr id="4" name="Marcador de pie de página 3">
            <a:extLst>
              <a:ext uri="{FF2B5EF4-FFF2-40B4-BE49-F238E27FC236}">
                <a16:creationId xmlns:a16="http://schemas.microsoft.com/office/drawing/2014/main" id="{6672C947-B213-C402-21D7-EAD30A0E5C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527CCCAE-9B30-35B9-97D1-2FF84C8B1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D82E0-8E93-4DE9-9F7C-6C2BE8945559}" type="slidenum">
              <a:rPr lang="en-US" smtClean="0"/>
              <a:t>‹Nº›</a:t>
            </a:fld>
            <a:endParaRPr lang="en-US"/>
          </a:p>
        </p:txBody>
      </p:sp>
    </p:spTree>
    <p:extLst>
      <p:ext uri="{BB962C8B-B14F-4D97-AF65-F5344CB8AC3E}">
        <p14:creationId xmlns:p14="http://schemas.microsoft.com/office/powerpoint/2010/main" val="831297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ítulo inicio">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B4E8680E-9878-0135-1BB4-D9F058FA357E}"/>
              </a:ext>
            </a:extLst>
          </p:cNvPr>
          <p:cNvSpPr txBox="1">
            <a:spLocks noGrp="1"/>
          </p:cNvSpPr>
          <p:nvPr>
            <p:ph type="ctrTitle"/>
          </p:nvPr>
        </p:nvSpPr>
        <p:spPr>
          <a:xfrm>
            <a:off x="2320500" y="1153000"/>
            <a:ext cx="4503000" cy="1696824"/>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Font typeface="Century Gothic"/>
              <a:buNone/>
              <a:defRPr sz="3600" b="0">
                <a:solidFill>
                  <a:srgbClr val="4E3B30"/>
                </a:solidFill>
                <a:latin typeface="Arial Black" panose="020B0A04020102020204" pitchFamily="34" charset="0"/>
                <a:ea typeface="Arial Black" panose="020B0A04020102020204" pitchFamily="34" charset="0"/>
                <a:cs typeface="Arial Black" panose="020B0A04020102020204" pitchFamily="34" charset="0"/>
                <a:sym typeface="Bebas Neu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ca-ES"/>
              <a:t>Feu clic aquí per editar l'estil</a:t>
            </a:r>
            <a:endParaRPr/>
          </a:p>
        </p:txBody>
      </p:sp>
      <p:sp>
        <p:nvSpPr>
          <p:cNvPr id="3" name="Google Shape;144;p33">
            <a:extLst>
              <a:ext uri="{FF2B5EF4-FFF2-40B4-BE49-F238E27FC236}">
                <a16:creationId xmlns:a16="http://schemas.microsoft.com/office/drawing/2014/main" id="{CD3F7CCC-5603-9429-9353-D083ED9FBCC3}"/>
              </a:ext>
            </a:extLst>
          </p:cNvPr>
          <p:cNvSpPr/>
          <p:nvPr userDrawn="1"/>
        </p:nvSpPr>
        <p:spPr>
          <a:xfrm>
            <a:off x="2015100" y="3508385"/>
            <a:ext cx="5113800" cy="503400"/>
          </a:xfrm>
          <a:prstGeom prst="roundRect">
            <a:avLst>
              <a:gd name="adj" fmla="val 16667"/>
            </a:avLst>
          </a:prstGeom>
          <a:solidFill>
            <a:srgbClr val="F9A859">
              <a:alpha val="430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¡Escala a lo </a:t>
            </a:r>
            <a:r>
              <a:rPr kumimoji="0" lang="ca-ES" sz="1800" b="0" i="0" u="none" strike="noStrike" kern="0" cap="none" spc="0" normalizeH="0" baseline="0" noProof="0" err="1">
                <a:ln>
                  <a:noFill/>
                </a:ln>
                <a:solidFill>
                  <a:srgbClr val="000000"/>
                </a:solidFill>
                <a:effectLst/>
                <a:uLnTx/>
                <a:uFillTx/>
                <a:latin typeface="Darker Grotesque Medium" panose="020B0604020202020204" charset="0"/>
                <a:cs typeface="Darker Grotesque Medium" panose="020B0604020202020204" charset="0"/>
                <a:sym typeface="Arial"/>
              </a:rPr>
              <a:t>más</a:t>
            </a:r>
            <a:r>
              <a:rPr kumimoji="0" lang="ca-ES"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rPr>
              <a:t> alto con M365!</a:t>
            </a:r>
            <a:endParaRPr kumimoji="0" sz="1800" b="0" i="0" u="none" strike="noStrike" kern="0" cap="none" spc="0" normalizeH="0" baseline="0" noProof="0">
              <a:ln>
                <a:noFill/>
              </a:ln>
              <a:solidFill>
                <a:srgbClr val="000000"/>
              </a:solidFill>
              <a:effectLst/>
              <a:uLnTx/>
              <a:uFillTx/>
              <a:latin typeface="Darker Grotesque Medium" panose="020B0604020202020204" charset="0"/>
              <a:cs typeface="Darker Grotesque Medium" panose="020B0604020202020204" charset="0"/>
              <a:sym typeface="Arial"/>
            </a:endParaRPr>
          </a:p>
        </p:txBody>
      </p:sp>
      <p:sp>
        <p:nvSpPr>
          <p:cNvPr id="4" name="TextBox 4">
            <a:extLst>
              <a:ext uri="{FF2B5EF4-FFF2-40B4-BE49-F238E27FC236}">
                <a16:creationId xmlns:a16="http://schemas.microsoft.com/office/drawing/2014/main" id="{7863774F-E452-9073-55D1-405FFE3E2E76}"/>
              </a:ext>
            </a:extLst>
          </p:cNvPr>
          <p:cNvSpPr txBox="1"/>
          <p:nvPr userDrawn="1"/>
        </p:nvSpPr>
        <p:spPr>
          <a:xfrm>
            <a:off x="3286287" y="2849824"/>
            <a:ext cx="2571427" cy="338554"/>
          </a:xfrm>
          <a:prstGeom prst="rect">
            <a:avLst/>
          </a:prstGeom>
          <a:noFill/>
        </p:spPr>
        <p:txBody>
          <a:bodyPr wrap="square">
            <a:spAutoFit/>
          </a:bodyPr>
          <a:lstStyle/>
          <a:p>
            <a:pPr algn="ctr"/>
            <a:r>
              <a:rPr lang="es-ES" sz="1600" dirty="0">
                <a:solidFill>
                  <a:schemeClr val="tx1"/>
                </a:solidFill>
                <a:latin typeface="Arial Black" panose="020B0A04020102020204" pitchFamily="34" charset="0"/>
              </a:rPr>
              <a:t>Caso de adopción 6.2</a:t>
            </a:r>
          </a:p>
        </p:txBody>
      </p:sp>
      <p:sp>
        <p:nvSpPr>
          <p:cNvPr id="5" name="Google Shape;144;p33">
            <a:extLst>
              <a:ext uri="{FF2B5EF4-FFF2-40B4-BE49-F238E27FC236}">
                <a16:creationId xmlns:a16="http://schemas.microsoft.com/office/drawing/2014/main" id="{6468998B-A9FD-9B51-38A2-58B33BF313FF}"/>
              </a:ext>
            </a:extLst>
          </p:cNvPr>
          <p:cNvSpPr/>
          <p:nvPr userDrawn="1"/>
        </p:nvSpPr>
        <p:spPr>
          <a:xfrm>
            <a:off x="2015100" y="3508385"/>
            <a:ext cx="5113800" cy="503400"/>
          </a:xfrm>
          <a:prstGeom prst="roundRect">
            <a:avLst>
              <a:gd name="adj" fmla="val 16667"/>
            </a:avLst>
          </a:prstGeom>
          <a:solidFill>
            <a:srgbClr val="4E110E">
              <a:alpha val="89804"/>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800" b="0" i="0" u="none" strike="noStrike" kern="0" cap="none" spc="0" normalizeH="0" baseline="0" noProof="0">
                <a:ln>
                  <a:noFill/>
                </a:ln>
                <a:solidFill>
                  <a:schemeClr val="bg1"/>
                </a:solidFill>
                <a:effectLst/>
                <a:uLnTx/>
                <a:uFillTx/>
                <a:latin typeface="Darker Grotesque Medium" panose="020B0604020202020204" charset="0"/>
                <a:cs typeface="Darker Grotesque Medium" panose="020B0604020202020204" charset="0"/>
                <a:sym typeface="Arial"/>
              </a:rPr>
              <a:t>¡Escala a lo más alto con M365!</a:t>
            </a:r>
          </a:p>
        </p:txBody>
      </p:sp>
    </p:spTree>
    <p:extLst>
      <p:ext uri="{BB962C8B-B14F-4D97-AF65-F5344CB8AC3E}">
        <p14:creationId xmlns:p14="http://schemas.microsoft.com/office/powerpoint/2010/main" val="294516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BBDE927B-D30B-3941-8FFA-7D7188683287}"/>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6" name="Imatge 5" descr="Imatge que conté natura&#10;&#10;Pot ser que el contingut generat per IA no sigui correcte.">
            <a:extLst>
              <a:ext uri="{FF2B5EF4-FFF2-40B4-BE49-F238E27FC236}">
                <a16:creationId xmlns:a16="http://schemas.microsoft.com/office/drawing/2014/main" id="{3AE0744A-72F5-670B-7F0E-725F5A5867F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9" name="Títol 1">
            <a:extLst>
              <a:ext uri="{FF2B5EF4-FFF2-40B4-BE49-F238E27FC236}">
                <a16:creationId xmlns:a16="http://schemas.microsoft.com/office/drawing/2014/main" id="{D36F9720-1045-4DB6-FDF5-2B83BBA35AC1}"/>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dirty="0">
              <a:solidFill>
                <a:schemeClr val="tx1"/>
              </a:solidFill>
              <a:latin typeface="Arial" panose="020B0604020202020204" pitchFamily="34" charset="0"/>
              <a:cs typeface="Arial" panose="020B0604020202020204" pitchFamily="34" charset="0"/>
            </a:endParaRPr>
          </a:p>
        </p:txBody>
      </p:sp>
      <p:sp>
        <p:nvSpPr>
          <p:cNvPr id="3" name="Google Shape;650;p54">
            <a:extLst>
              <a:ext uri="{FF2B5EF4-FFF2-40B4-BE49-F238E27FC236}">
                <a16:creationId xmlns:a16="http://schemas.microsoft.com/office/drawing/2014/main" id="{9773EDED-2CD0-5CB4-C6A7-F579E4961DDE}"/>
              </a:ext>
            </a:extLst>
          </p:cNvPr>
          <p:cNvSpPr/>
          <p:nvPr userDrawn="1"/>
        </p:nvSpPr>
        <p:spPr>
          <a:xfrm>
            <a:off x="720000" y="1404928"/>
            <a:ext cx="3852000" cy="2581616"/>
          </a:xfrm>
          <a:prstGeom prst="roundRect">
            <a:avLst>
              <a:gd name="adj" fmla="val 16667"/>
            </a:avLst>
          </a:prstGeom>
          <a:solidFill>
            <a:srgbClr val="4E110E">
              <a:alpha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a:ln>
                <a:noFill/>
              </a:ln>
              <a:solidFill>
                <a:sysClr val="windowText" lastClr="000000"/>
              </a:solidFill>
              <a:effectLst/>
              <a:uLnTx/>
              <a:uFillTx/>
            </a:endParaRPr>
          </a:p>
        </p:txBody>
      </p:sp>
      <p:sp>
        <p:nvSpPr>
          <p:cNvPr id="4" name="QuadreDeText 3">
            <a:extLst>
              <a:ext uri="{FF2B5EF4-FFF2-40B4-BE49-F238E27FC236}">
                <a16:creationId xmlns:a16="http://schemas.microsoft.com/office/drawing/2014/main" id="{75959069-5FF7-3F9D-4415-09B7BE8F9A90}"/>
              </a:ext>
            </a:extLst>
          </p:cNvPr>
          <p:cNvSpPr txBox="1"/>
          <p:nvPr userDrawn="1"/>
        </p:nvSpPr>
        <p:spPr>
          <a:xfrm>
            <a:off x="0" y="739140"/>
            <a:ext cx="4394520" cy="338554"/>
          </a:xfrm>
          <a:prstGeom prst="rect">
            <a:avLst/>
          </a:prstGeom>
          <a:solidFill>
            <a:srgbClr val="4E110E"/>
          </a:solidFill>
        </p:spPr>
        <p:txBody>
          <a:bodyPr wrap="square" rtlCol="0">
            <a:spAutoFit/>
          </a:bodyPr>
          <a:lstStyle/>
          <a:p>
            <a:pPr algn="ctr"/>
            <a:r>
              <a:rPr lang="ca-ES" sz="1600" b="1" dirty="0" err="1">
                <a:solidFill>
                  <a:srgbClr val="FFFFFF"/>
                </a:solidFill>
              </a:rPr>
              <a:t>Índice</a:t>
            </a:r>
            <a:r>
              <a:rPr lang="ca-ES" sz="1600" b="1" dirty="0">
                <a:solidFill>
                  <a:srgbClr val="FFFFFF"/>
                </a:solidFill>
              </a:rPr>
              <a:t> de </a:t>
            </a:r>
            <a:r>
              <a:rPr lang="ca-ES" sz="1600" b="1" dirty="0" err="1">
                <a:solidFill>
                  <a:srgbClr val="FFFFFF"/>
                </a:solidFill>
              </a:rPr>
              <a:t>contenidos</a:t>
            </a:r>
            <a:endParaRPr lang="ca-ES" sz="1600" b="1" dirty="0">
              <a:solidFill>
                <a:srgbClr val="FFFFFF"/>
              </a:solidFill>
            </a:endParaRPr>
          </a:p>
        </p:txBody>
      </p:sp>
    </p:spTree>
    <p:extLst>
      <p:ext uri="{BB962C8B-B14F-4D97-AF65-F5344CB8AC3E}">
        <p14:creationId xmlns:p14="http://schemas.microsoft.com/office/powerpoint/2010/main" val="380378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tivos">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5" name="Títol 1">
            <a:extLst>
              <a:ext uri="{FF2B5EF4-FFF2-40B4-BE49-F238E27FC236}">
                <a16:creationId xmlns:a16="http://schemas.microsoft.com/office/drawing/2014/main" id="{971A3B95-1B38-28DC-C6D5-D081A7A53FB7}"/>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dirty="0">
              <a:solidFill>
                <a:schemeClr val="tx1"/>
              </a:solidFill>
              <a:latin typeface="Arial" panose="020B0604020202020204" pitchFamily="34" charset="0"/>
              <a:cs typeface="Arial" panose="020B0604020202020204" pitchFamily="34" charset="0"/>
            </a:endParaRPr>
          </a:p>
        </p:txBody>
      </p:sp>
      <p:sp>
        <p:nvSpPr>
          <p:cNvPr id="6" name="QuadreDeText 5">
            <a:extLst>
              <a:ext uri="{FF2B5EF4-FFF2-40B4-BE49-F238E27FC236}">
                <a16:creationId xmlns:a16="http://schemas.microsoft.com/office/drawing/2014/main" id="{922EC8AD-8C99-B04F-6840-42AB119BA88A}"/>
              </a:ext>
            </a:extLst>
          </p:cNvPr>
          <p:cNvSpPr txBox="1"/>
          <p:nvPr userDrawn="1"/>
        </p:nvSpPr>
        <p:spPr>
          <a:xfrm>
            <a:off x="0" y="739140"/>
            <a:ext cx="4394520" cy="338554"/>
          </a:xfrm>
          <a:prstGeom prst="rect">
            <a:avLst/>
          </a:prstGeom>
          <a:solidFill>
            <a:srgbClr val="4E110E"/>
          </a:solidFill>
        </p:spPr>
        <p:txBody>
          <a:bodyPr wrap="square" rtlCol="0">
            <a:spAutoFit/>
          </a:bodyPr>
          <a:lstStyle/>
          <a:p>
            <a:pPr algn="ctr"/>
            <a:r>
              <a:rPr lang="es-ES" sz="1600" b="1" noProof="0" dirty="0">
                <a:solidFill>
                  <a:srgbClr val="FFFFFF"/>
                </a:solidFill>
              </a:rPr>
              <a:t>Objetivos</a:t>
            </a:r>
          </a:p>
        </p:txBody>
      </p:sp>
      <p:pic>
        <p:nvPicPr>
          <p:cNvPr id="7" name="Imatge 6" descr="Imatge que conté roba, calçat, Ball, dibuixos&#10;&#10;Pot ser que el contingut generat amb IA no sigui correcte.">
            <a:extLst>
              <a:ext uri="{FF2B5EF4-FFF2-40B4-BE49-F238E27FC236}">
                <a16:creationId xmlns:a16="http://schemas.microsoft.com/office/drawing/2014/main" id="{D77DABB0-8846-EE55-DBA1-65BFA5637307}"/>
              </a:ext>
            </a:extLst>
          </p:cNvPr>
          <p:cNvPicPr>
            <a:picLocks noChangeAspect="1"/>
          </p:cNvPicPr>
          <p:nvPr userDrawn="1"/>
        </p:nvPicPr>
        <p:blipFill>
          <a:blip r:embed="rId4"/>
          <a:stretch>
            <a:fillRect/>
          </a:stretch>
        </p:blipFill>
        <p:spPr>
          <a:xfrm>
            <a:off x="5288592" y="477629"/>
            <a:ext cx="3771378" cy="3771378"/>
          </a:xfrm>
          <a:prstGeom prst="rect">
            <a:avLst/>
          </a:prstGeom>
        </p:spPr>
      </p:pic>
    </p:spTree>
    <p:extLst>
      <p:ext uri="{BB962C8B-B14F-4D97-AF65-F5344CB8AC3E}">
        <p14:creationId xmlns:p14="http://schemas.microsoft.com/office/powerpoint/2010/main" val="207271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e montañas 1">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02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montañas 3">
    <p:spTree>
      <p:nvGrpSpPr>
        <p:cNvPr id="1" name=""/>
        <p:cNvGrpSpPr/>
        <p:nvPr/>
      </p:nvGrpSpPr>
      <p:grpSpPr>
        <a:xfrm>
          <a:off x="0" y="0"/>
          <a:ext cx="0" cy="0"/>
          <a:chOff x="0" y="0"/>
          <a:chExt cx="0" cy="0"/>
        </a:xfrm>
      </p:grpSpPr>
      <p:pic>
        <p:nvPicPr>
          <p:cNvPr id="9" name="Imagen 2" descr="Logotipo&#10;&#10;El contenido generado por IA puede ser incorrecto.">
            <a:extLst>
              <a:ext uri="{FF2B5EF4-FFF2-40B4-BE49-F238E27FC236}">
                <a16:creationId xmlns:a16="http://schemas.microsoft.com/office/drawing/2014/main" id="{C5DD9275-557E-A528-8513-0EAE6B998869}"/>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11" name="Imatge 10" descr="Imatge que conté captura de pantalla, art&#10;&#10;Pot ser que el contingut generat per IA no sigui correcte.">
            <a:extLst>
              <a:ext uri="{FF2B5EF4-FFF2-40B4-BE49-F238E27FC236}">
                <a16:creationId xmlns:a16="http://schemas.microsoft.com/office/drawing/2014/main" id="{E4A7DF14-36DA-BF84-A5EE-2F000F8642C0}"/>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3" name="Títol 1">
            <a:extLst>
              <a:ext uri="{FF2B5EF4-FFF2-40B4-BE49-F238E27FC236}">
                <a16:creationId xmlns:a16="http://schemas.microsoft.com/office/drawing/2014/main" id="{8167E4B0-854D-F9D1-A4CC-6F94D041B287}"/>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42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ecomendaciones y buenas prácticas">
    <p:bg>
      <p:bgRef idx="1001">
        <a:schemeClr val="bg1"/>
      </p:bgRef>
    </p:bg>
    <p:spTree>
      <p:nvGrpSpPr>
        <p:cNvPr id="1" name=""/>
        <p:cNvGrpSpPr/>
        <p:nvPr/>
      </p:nvGrpSpPr>
      <p:grpSpPr>
        <a:xfrm>
          <a:off x="0" y="0"/>
          <a:ext cx="0" cy="0"/>
          <a:chOff x="0" y="0"/>
          <a:chExt cx="0" cy="0"/>
        </a:xfrm>
      </p:grpSpPr>
      <p:pic>
        <p:nvPicPr>
          <p:cNvPr id="2" name="Imagen 2" descr="Logotipo&#10;&#10;El contenido generado por IA puede ser incorrecto.">
            <a:extLst>
              <a:ext uri="{FF2B5EF4-FFF2-40B4-BE49-F238E27FC236}">
                <a16:creationId xmlns:a16="http://schemas.microsoft.com/office/drawing/2014/main" id="{5F588B4A-97AB-DB5F-E937-D48423664B5A}"/>
              </a:ext>
            </a:extLst>
          </p:cNvPr>
          <p:cNvPicPr>
            <a:picLocks noChangeAspect="1"/>
          </p:cNvPicPr>
          <p:nvPr userDrawn="1"/>
        </p:nvPicPr>
        <p:blipFill>
          <a:blip r:embed="rId2"/>
          <a:stretch>
            <a:fillRect/>
          </a:stretch>
        </p:blipFill>
        <p:spPr>
          <a:xfrm>
            <a:off x="8549009" y="4802859"/>
            <a:ext cx="510961" cy="340641"/>
          </a:xfrm>
          <a:prstGeom prst="rect">
            <a:avLst/>
          </a:prstGeom>
        </p:spPr>
      </p:pic>
      <p:pic>
        <p:nvPicPr>
          <p:cNvPr id="4" name="Imatge 3" descr="Imatge que conté lluna, cel&#10;&#10;Pot ser que el contingut generat per IA no sigui correcte.">
            <a:extLst>
              <a:ext uri="{FF2B5EF4-FFF2-40B4-BE49-F238E27FC236}">
                <a16:creationId xmlns:a16="http://schemas.microsoft.com/office/drawing/2014/main" id="{962DECC1-9A7A-4780-5FBC-D5D11F09E73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tge 5" descr="Imatge que conté roba, persona, dibuixos, art&#10;&#10;Pot ser que el contingut generat amb IA no sigui correcte.">
            <a:extLst>
              <a:ext uri="{FF2B5EF4-FFF2-40B4-BE49-F238E27FC236}">
                <a16:creationId xmlns:a16="http://schemas.microsoft.com/office/drawing/2014/main" id="{153C10DD-2C50-F3CA-CD60-5957A00E9F77}"/>
              </a:ext>
            </a:extLst>
          </p:cNvPr>
          <p:cNvPicPr>
            <a:picLocks noChangeAspect="1"/>
          </p:cNvPicPr>
          <p:nvPr userDrawn="1"/>
        </p:nvPicPr>
        <p:blipFill>
          <a:blip r:embed="rId4"/>
          <a:srcRect t="7667" r="5" b="12127"/>
          <a:stretch>
            <a:fillRect/>
          </a:stretch>
        </p:blipFill>
        <p:spPr>
          <a:xfrm>
            <a:off x="5516065" y="1311810"/>
            <a:ext cx="3383386" cy="2713832"/>
          </a:xfrm>
          <a:prstGeom prst="rect">
            <a:avLst/>
          </a:prstGeom>
          <a:noFill/>
          <a:ln>
            <a:noFill/>
          </a:ln>
        </p:spPr>
      </p:pic>
      <p:sp>
        <p:nvSpPr>
          <p:cNvPr id="7" name="Títol 1">
            <a:extLst>
              <a:ext uri="{FF2B5EF4-FFF2-40B4-BE49-F238E27FC236}">
                <a16:creationId xmlns:a16="http://schemas.microsoft.com/office/drawing/2014/main" id="{E59128A0-A5F8-7E52-0F67-58077E8D98DC}"/>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600" b="1" noProof="0" dirty="0">
                <a:solidFill>
                  <a:srgbClr val="FFFFFF"/>
                </a:solidFill>
              </a:rPr>
              <a:t>Recomendaciones y buenas prácticas</a:t>
            </a:r>
          </a:p>
        </p:txBody>
      </p:sp>
    </p:spTree>
    <p:extLst>
      <p:ext uri="{BB962C8B-B14F-4D97-AF65-F5344CB8AC3E}">
        <p14:creationId xmlns:p14="http://schemas.microsoft.com/office/powerpoint/2010/main" val="265684901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He aprendido..">
    <p:bg>
      <p:bgRef idx="1001">
        <a:schemeClr val="bg1"/>
      </p:bgRef>
    </p:bg>
    <p:spTree>
      <p:nvGrpSpPr>
        <p:cNvPr id="1" name=""/>
        <p:cNvGrpSpPr/>
        <p:nvPr/>
      </p:nvGrpSpPr>
      <p:grpSpPr>
        <a:xfrm>
          <a:off x="0" y="0"/>
          <a:ext cx="0" cy="0"/>
          <a:chOff x="0" y="0"/>
          <a:chExt cx="0" cy="0"/>
        </a:xfrm>
      </p:grpSpPr>
      <p:pic>
        <p:nvPicPr>
          <p:cNvPr id="11" name="Imatge 10" descr="Imatge que conté captura de pantalla, art&#10;&#10;Pot ser que el contingut generat per IA no sigui correcte.">
            <a:extLst>
              <a:ext uri="{FF2B5EF4-FFF2-40B4-BE49-F238E27FC236}">
                <a16:creationId xmlns:a16="http://schemas.microsoft.com/office/drawing/2014/main" id="{BE892A33-ABDE-310D-0CD2-1C85AF1FC85F}"/>
              </a:ext>
            </a:extLst>
          </p:cNvPr>
          <p:cNvPicPr>
            <a:picLocks noChangeAspect="1"/>
          </p:cNvPicPr>
          <p:nvPr userDrawn="1"/>
        </p:nvPicPr>
        <p:blipFill>
          <a:blip r:embed="rId2"/>
          <a:stretch>
            <a:fillRect/>
          </a:stretch>
        </p:blipFill>
        <p:spPr>
          <a:xfrm>
            <a:off x="0" y="-13448"/>
            <a:ext cx="9144000" cy="5143500"/>
          </a:xfrm>
          <a:prstGeom prst="rect">
            <a:avLst/>
          </a:prstGeom>
        </p:spPr>
      </p:pic>
      <p:sp>
        <p:nvSpPr>
          <p:cNvPr id="13" name="Títol 1">
            <a:extLst>
              <a:ext uri="{FF2B5EF4-FFF2-40B4-BE49-F238E27FC236}">
                <a16:creationId xmlns:a16="http://schemas.microsoft.com/office/drawing/2014/main" id="{E7304740-60C9-DF74-CF59-5D06A7DABE80}"/>
              </a:ext>
            </a:extLst>
          </p:cNvPr>
          <p:cNvSpPr txBox="1">
            <a:spLocks/>
          </p:cNvSpPr>
          <p:nvPr userDrawn="1"/>
        </p:nvSpPr>
        <p:spPr>
          <a:xfrm>
            <a:off x="-2" y="695416"/>
            <a:ext cx="4396511" cy="431999"/>
          </a:xfrm>
          <a:prstGeom prst="rect">
            <a:avLst/>
          </a:prstGeom>
          <a:solidFill>
            <a:srgbClr val="4E110E"/>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endParaRPr lang="ca-ES" sz="1600" dirty="0">
              <a:solidFill>
                <a:schemeClr val="tx1"/>
              </a:solidFill>
              <a:latin typeface="Arial" panose="020B0604020202020204" pitchFamily="34" charset="0"/>
              <a:cs typeface="Arial" panose="020B0604020202020204" pitchFamily="34" charset="0"/>
            </a:endParaRPr>
          </a:p>
        </p:txBody>
      </p:sp>
      <p:sp>
        <p:nvSpPr>
          <p:cNvPr id="2" name="QuadreDeText 1">
            <a:extLst>
              <a:ext uri="{FF2B5EF4-FFF2-40B4-BE49-F238E27FC236}">
                <a16:creationId xmlns:a16="http://schemas.microsoft.com/office/drawing/2014/main" id="{50AF1910-DA86-59E9-C8EA-6CF8D27A726A}"/>
              </a:ext>
            </a:extLst>
          </p:cNvPr>
          <p:cNvSpPr txBox="1"/>
          <p:nvPr userDrawn="1"/>
        </p:nvSpPr>
        <p:spPr>
          <a:xfrm>
            <a:off x="0" y="739140"/>
            <a:ext cx="4394520" cy="338554"/>
          </a:xfrm>
          <a:prstGeom prst="rect">
            <a:avLst/>
          </a:prstGeom>
          <a:solidFill>
            <a:srgbClr val="4E110E"/>
          </a:solidFill>
        </p:spPr>
        <p:txBody>
          <a:bodyPr wrap="square" rtlCol="0">
            <a:spAutoFit/>
          </a:bodyPr>
          <a:lstStyle/>
          <a:p>
            <a:pPr algn="ctr"/>
            <a:r>
              <a:rPr lang="es-ES" sz="1600" b="1" noProof="0" dirty="0">
                <a:solidFill>
                  <a:srgbClr val="FFFFFF"/>
                </a:solidFill>
              </a:rPr>
              <a:t>He aprendido...</a:t>
            </a:r>
          </a:p>
        </p:txBody>
      </p:sp>
      <p:pic>
        <p:nvPicPr>
          <p:cNvPr id="4" name="Imatge 3" descr="Imatge que conté roba, Ball, disseny gràfic, Gràfics&#10;&#10;Pot ser que el contingut generat amb IA no sigui correcte.">
            <a:extLst>
              <a:ext uri="{FF2B5EF4-FFF2-40B4-BE49-F238E27FC236}">
                <a16:creationId xmlns:a16="http://schemas.microsoft.com/office/drawing/2014/main" id="{E04759BB-8EA5-178A-B58B-F73CD9C13857}"/>
              </a:ext>
            </a:extLst>
          </p:cNvPr>
          <p:cNvPicPr>
            <a:picLocks noChangeAspect="1"/>
          </p:cNvPicPr>
          <p:nvPr userDrawn="1"/>
        </p:nvPicPr>
        <p:blipFill>
          <a:blip r:embed="rId3"/>
          <a:stretch>
            <a:fillRect/>
          </a:stretch>
        </p:blipFill>
        <p:spPr>
          <a:xfrm>
            <a:off x="4175395" y="437104"/>
            <a:ext cx="4678326" cy="4678326"/>
          </a:xfrm>
          <a:prstGeom prst="rect">
            <a:avLst/>
          </a:prstGeom>
        </p:spPr>
      </p:pic>
    </p:spTree>
    <p:extLst>
      <p:ext uri="{BB962C8B-B14F-4D97-AF65-F5344CB8AC3E}">
        <p14:creationId xmlns:p14="http://schemas.microsoft.com/office/powerpoint/2010/main" val="42400438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a final">
    <p:bg>
      <p:bgRef idx="1001">
        <a:schemeClr val="bg1"/>
      </p:bgRef>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0D80E240-FE00-2745-E747-59226AE789E4}"/>
              </a:ext>
            </a:extLst>
          </p:cNvPr>
          <p:cNvSpPr>
            <a:spLocks noGrp="1"/>
          </p:cNvSpPr>
          <p:nvPr>
            <p:ph type="dt" sz="half" idx="10"/>
          </p:nvPr>
        </p:nvSpPr>
        <p:spPr>
          <a:xfrm>
            <a:off x="628650" y="4767263"/>
            <a:ext cx="2057400" cy="274637"/>
          </a:xfrm>
          <a:prstGeom prst="rect">
            <a:avLst/>
          </a:prstGeom>
        </p:spPr>
        <p:txBody>
          <a:bodyPr/>
          <a:lstStyle/>
          <a:p>
            <a:fld id="{5CE99D63-0B26-4EF0-BEEE-EF88C5DF4564}" type="datetimeFigureOut">
              <a:rPr lang="en-US" smtClean="0"/>
              <a:t>12/9/2025</a:t>
            </a:fld>
            <a:endParaRPr lang="en-US"/>
          </a:p>
        </p:txBody>
      </p:sp>
      <p:sp>
        <p:nvSpPr>
          <p:cNvPr id="6" name="Marcador de pie de página 5">
            <a:extLst>
              <a:ext uri="{FF2B5EF4-FFF2-40B4-BE49-F238E27FC236}">
                <a16:creationId xmlns:a16="http://schemas.microsoft.com/office/drawing/2014/main" id="{006645D0-B323-6D56-B833-F7E0A6EF242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F4DBB6E9-4DFE-44B4-2A9C-25EE52BBEA9F}"/>
              </a:ext>
            </a:extLst>
          </p:cNvPr>
          <p:cNvSpPr>
            <a:spLocks noGrp="1"/>
          </p:cNvSpPr>
          <p:nvPr>
            <p:ph type="sldNum" sz="quarter" idx="12"/>
          </p:nvPr>
        </p:nvSpPr>
        <p:spPr>
          <a:xfrm>
            <a:off x="6457950" y="4767263"/>
            <a:ext cx="2057400" cy="274637"/>
          </a:xfrm>
          <a:prstGeom prst="rect">
            <a:avLst/>
          </a:prstGeom>
        </p:spPr>
        <p:txBody>
          <a:bodyPr/>
          <a:lstStyle/>
          <a:p>
            <a:fld id="{CD1B0A63-4EDC-4B05-A9D3-8308978EADC2}" type="slidenum">
              <a:rPr lang="en-US" smtClean="0"/>
              <a:t>‹Nº›</a:t>
            </a:fld>
            <a:endParaRPr lang="en-US"/>
          </a:p>
        </p:txBody>
      </p:sp>
      <p:pic>
        <p:nvPicPr>
          <p:cNvPr id="11" name="Google Shape;301;p43">
            <a:extLst>
              <a:ext uri="{FF2B5EF4-FFF2-40B4-BE49-F238E27FC236}">
                <a16:creationId xmlns:a16="http://schemas.microsoft.com/office/drawing/2014/main" id="{F552410D-0A8C-B010-44B9-B606381A3957}"/>
              </a:ext>
            </a:extLst>
          </p:cNvPr>
          <p:cNvPicPr preferRelativeResize="0"/>
          <p:nvPr userDrawn="1"/>
        </p:nvPicPr>
        <p:blipFill rotWithShape="1">
          <a:blip r:embed="rId2">
            <a:alphaModFix/>
          </a:blip>
          <a:srcRect t="77535" r="48867"/>
          <a:stretch/>
        </p:blipFill>
        <p:spPr>
          <a:xfrm>
            <a:off x="-4" y="3988050"/>
            <a:ext cx="4886040" cy="1155450"/>
          </a:xfrm>
          <a:prstGeom prst="rect">
            <a:avLst/>
          </a:prstGeom>
          <a:noFill/>
          <a:ln>
            <a:noFill/>
          </a:ln>
        </p:spPr>
      </p:pic>
      <p:pic>
        <p:nvPicPr>
          <p:cNvPr id="10" name="Google Shape;298;p43">
            <a:extLst>
              <a:ext uri="{FF2B5EF4-FFF2-40B4-BE49-F238E27FC236}">
                <a16:creationId xmlns:a16="http://schemas.microsoft.com/office/drawing/2014/main" id="{2A0D75A5-B60C-0ED8-85AE-9B1C5E212CFC}"/>
              </a:ext>
            </a:extLst>
          </p:cNvPr>
          <p:cNvPicPr preferRelativeResize="0"/>
          <p:nvPr userDrawn="1"/>
        </p:nvPicPr>
        <p:blipFill rotWithShape="1">
          <a:blip r:embed="rId3">
            <a:alphaModFix/>
          </a:blip>
          <a:srcRect l="21123" t="-9410" r="19257" b="9410"/>
          <a:stretch/>
        </p:blipFill>
        <p:spPr>
          <a:xfrm>
            <a:off x="3692350" y="0"/>
            <a:ext cx="5451648" cy="5143500"/>
          </a:xfrm>
          <a:prstGeom prst="rect">
            <a:avLst/>
          </a:prstGeom>
          <a:noFill/>
          <a:ln>
            <a:noFill/>
          </a:ln>
        </p:spPr>
      </p:pic>
      <p:sp>
        <p:nvSpPr>
          <p:cNvPr id="2" name="Google Shape;299;p43">
            <a:extLst>
              <a:ext uri="{FF2B5EF4-FFF2-40B4-BE49-F238E27FC236}">
                <a16:creationId xmlns:a16="http://schemas.microsoft.com/office/drawing/2014/main" id="{E41D4B7B-4EE4-ABA4-7586-49F2930028AA}"/>
              </a:ext>
            </a:extLst>
          </p:cNvPr>
          <p:cNvSpPr txBox="1">
            <a:spLocks/>
          </p:cNvSpPr>
          <p:nvPr userDrawn="1"/>
        </p:nvSpPr>
        <p:spPr>
          <a:xfrm>
            <a:off x="518522" y="598966"/>
            <a:ext cx="7083397" cy="1648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s-ES_tradnl" sz="3200" dirty="0">
                <a:solidFill>
                  <a:schemeClr val="dk2"/>
                </a:solidFill>
                <a:latin typeface="Arial" panose="020B0604020202020204" pitchFamily="34" charset="0"/>
                <a:cs typeface="Arial" panose="020B0604020202020204" pitchFamily="34" charset="0"/>
              </a:rPr>
              <a:t>Cada cima alcanzada </a:t>
            </a:r>
            <a:r>
              <a:rPr lang="es-ES_tradnl" sz="3200" b="1" dirty="0">
                <a:solidFill>
                  <a:srgbClr val="4E110E"/>
                </a:solidFill>
                <a:latin typeface="Arial" panose="020B0604020202020204" pitchFamily="34" charset="0"/>
                <a:cs typeface="Arial" panose="020B0604020202020204" pitchFamily="34" charset="0"/>
              </a:rPr>
              <a:t>abre paso </a:t>
            </a:r>
            <a:r>
              <a:rPr lang="es-ES_tradnl" sz="3200" dirty="0">
                <a:solidFill>
                  <a:schemeClr val="dk2"/>
                </a:solidFill>
                <a:latin typeface="Arial" panose="020B0604020202020204" pitchFamily="34" charset="0"/>
                <a:cs typeface="Arial" panose="020B0604020202020204" pitchFamily="34" charset="0"/>
              </a:rPr>
              <a:t>a un nuevo horizonte</a:t>
            </a:r>
          </a:p>
        </p:txBody>
      </p:sp>
      <p:sp>
        <p:nvSpPr>
          <p:cNvPr id="4" name="Google Shape;300;p43">
            <a:extLst>
              <a:ext uri="{FF2B5EF4-FFF2-40B4-BE49-F238E27FC236}">
                <a16:creationId xmlns:a16="http://schemas.microsoft.com/office/drawing/2014/main" id="{EC22B920-EC1A-B2D3-99BD-26C1CCAF6F8B}"/>
              </a:ext>
            </a:extLst>
          </p:cNvPr>
          <p:cNvSpPr txBox="1">
            <a:spLocks/>
          </p:cNvSpPr>
          <p:nvPr userDrawn="1"/>
        </p:nvSpPr>
        <p:spPr>
          <a:xfrm>
            <a:off x="518522" y="1970700"/>
            <a:ext cx="6246488" cy="12021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ClrTx/>
              <a:buFont typeface="Arial" panose="020B0604020202020204" pitchFamily="34" charset="0"/>
              <a:buNone/>
            </a:pPr>
            <a:r>
              <a:rPr lang="es-ES_tradnl" sz="1600" dirty="0">
                <a:latin typeface="Arial" panose="020B0604020202020204" pitchFamily="34" charset="0"/>
                <a:cs typeface="Arial" panose="020B0604020202020204" pitchFamily="34" charset="0"/>
              </a:rPr>
              <a:t>Seguir formándote es como conquistar una nueva altitud: cuanto más aprendes, más amplio es el paisaje que puedes ver y comprender. Las herramientas de M365 te ofrecen nuevos caminos para trabajar mejor, colaborar más fácilmente y avanzar con paso firme. Conquista una nueva altitud con el caso 6.3.</a:t>
            </a:r>
          </a:p>
          <a:p>
            <a:pPr marL="0" indent="0">
              <a:spcBef>
                <a:spcPts val="0"/>
              </a:spcBef>
              <a:spcAft>
                <a:spcPts val="1600"/>
              </a:spcAft>
              <a:buClrTx/>
              <a:buFont typeface="Arial" panose="020B0604020202020204" pitchFamily="34" charset="0"/>
              <a:buNone/>
            </a:pPr>
            <a:r>
              <a:rPr lang="es-ES_tradnl" sz="1600" b="1" dirty="0">
                <a:latin typeface="Arial" panose="020B0604020202020204" pitchFamily="34" charset="0"/>
                <a:cs typeface="Arial" panose="020B0604020202020204" pitchFamily="34" charset="0"/>
              </a:rPr>
              <a:t>¡Nos vemos en la próxima ruta!</a:t>
            </a:r>
          </a:p>
        </p:txBody>
      </p:sp>
    </p:spTree>
    <p:extLst>
      <p:ext uri="{BB962C8B-B14F-4D97-AF65-F5344CB8AC3E}">
        <p14:creationId xmlns:p14="http://schemas.microsoft.com/office/powerpoint/2010/main" val="17765140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n 6" descr="Forma&#10;&#10;El contenido generado por IA puede ser incorrecto.">
            <a:extLst>
              <a:ext uri="{FF2B5EF4-FFF2-40B4-BE49-F238E27FC236}">
                <a16:creationId xmlns:a16="http://schemas.microsoft.com/office/drawing/2014/main" id="{77AE37DC-793D-39C0-B007-31202FF96688}"/>
              </a:ext>
            </a:extLst>
          </p:cNvPr>
          <p:cNvPicPr>
            <a:picLocks noChangeAspect="1"/>
          </p:cNvPicPr>
          <p:nvPr userDrawn="1"/>
        </p:nvPicPr>
        <p:blipFill>
          <a:blip r:embed="rId10"/>
          <a:stretch>
            <a:fillRect/>
          </a:stretch>
        </p:blipFill>
        <p:spPr>
          <a:xfrm>
            <a:off x="311701" y="200505"/>
            <a:ext cx="1209972" cy="287999"/>
          </a:xfrm>
          <a:prstGeom prst="rect">
            <a:avLst/>
          </a:prstGeom>
        </p:spPr>
      </p:pic>
      <p:pic>
        <p:nvPicPr>
          <p:cNvPr id="6" name="Imatge 5" descr="Imatge que conté triangle, disseny&#10;&#10;Pot ser que el contingut generat per IA no sigui correcte.">
            <a:extLst>
              <a:ext uri="{FF2B5EF4-FFF2-40B4-BE49-F238E27FC236}">
                <a16:creationId xmlns:a16="http://schemas.microsoft.com/office/drawing/2014/main" id="{66A0242B-EBBB-E896-7174-31055DD2BB80}"/>
              </a:ext>
            </a:extLst>
          </p:cNvPr>
          <p:cNvPicPr>
            <a:picLocks noChangeAspect="1"/>
          </p:cNvPicPr>
          <p:nvPr userDrawn="1"/>
        </p:nvPicPr>
        <p:blipFill>
          <a:blip r:embed="rId11"/>
          <a:stretch>
            <a:fillRect/>
          </a:stretch>
        </p:blipFill>
        <p:spPr>
          <a:xfrm>
            <a:off x="7868172" y="105924"/>
            <a:ext cx="1230009" cy="547668"/>
          </a:xfrm>
          <a:prstGeom prst="rect">
            <a:avLst/>
          </a:prstGeom>
        </p:spPr>
      </p:pic>
    </p:spTree>
    <p:extLst>
      <p:ext uri="{BB962C8B-B14F-4D97-AF65-F5344CB8AC3E}">
        <p14:creationId xmlns:p14="http://schemas.microsoft.com/office/powerpoint/2010/main" val="771299247"/>
      </p:ext>
    </p:extLst>
  </p:cSld>
  <p:clrMap bg1="lt1" tx1="dk1" bg2="lt2" tx2="dk2" accent1="accent1" accent2="accent2" accent3="accent3" accent4="accent4" accent5="accent5" accent6="accent6" hlink="hlink" folHlink="folHlink"/>
  <p:sldLayoutIdLst>
    <p:sldLayoutId id="2147483776" r:id="rId1"/>
    <p:sldLayoutId id="2147483781" r:id="rId2"/>
    <p:sldLayoutId id="2147483783" r:id="rId3"/>
    <p:sldLayoutId id="2147483765" r:id="rId4"/>
    <p:sldLayoutId id="2147483690" r:id="rId5"/>
    <p:sldLayoutId id="2147483789" r:id="rId6"/>
    <p:sldLayoutId id="2147483790" r:id="rId7"/>
    <p:sldLayoutId id="214748379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2F58D4-B164-C75E-2BF3-593108441ADA}"/>
              </a:ext>
            </a:extLst>
          </p:cNvPr>
          <p:cNvSpPr>
            <a:spLocks noGrp="1"/>
          </p:cNvSpPr>
          <p:nvPr>
            <p:ph type="ctrTitle"/>
          </p:nvPr>
        </p:nvSpPr>
        <p:spPr/>
        <p:txBody>
          <a:bodyPr/>
          <a:lstStyle/>
          <a:p>
            <a:r>
              <a:rPr lang="es-ES" dirty="0"/>
              <a:t>Redacción de documentos con Copilot Chat </a:t>
            </a:r>
            <a:endParaRPr lang="en-US" dirty="0"/>
          </a:p>
        </p:txBody>
      </p:sp>
    </p:spTree>
    <p:extLst>
      <p:ext uri="{BB962C8B-B14F-4D97-AF65-F5344CB8AC3E}">
        <p14:creationId xmlns:p14="http://schemas.microsoft.com/office/powerpoint/2010/main" val="2454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FCF9-469D-5263-C154-A26501F89A2B}"/>
            </a:ext>
          </a:extLst>
        </p:cNvPr>
        <p:cNvGrpSpPr/>
        <p:nvPr/>
      </p:nvGrpSpPr>
      <p:grpSpPr>
        <a:xfrm>
          <a:off x="0" y="0"/>
          <a:ext cx="0" cy="0"/>
          <a:chOff x="0" y="0"/>
          <a:chExt cx="0" cy="0"/>
        </a:xfrm>
      </p:grpSpPr>
      <p:sp>
        <p:nvSpPr>
          <p:cNvPr id="7" name="Rectangle: cantonades arrodonides 11">
            <a:extLst>
              <a:ext uri="{FF2B5EF4-FFF2-40B4-BE49-F238E27FC236}">
                <a16:creationId xmlns:a16="http://schemas.microsoft.com/office/drawing/2014/main" id="{7B553198-5787-6CC3-E8C2-771DEB802503}"/>
              </a:ext>
              <a:ext uri="{C183D7F6-B498-43B3-948B-1728B52AA6E4}">
                <adec:decorative xmlns:adec="http://schemas.microsoft.com/office/drawing/2017/decorative" val="1"/>
              </a:ext>
            </a:extLst>
          </p:cNvPr>
          <p:cNvSpPr/>
          <p:nvPr/>
        </p:nvSpPr>
        <p:spPr>
          <a:xfrm>
            <a:off x="545651" y="3954798"/>
            <a:ext cx="3386269" cy="830997"/>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2" name="QuadreDeText 3">
            <a:extLst>
              <a:ext uri="{FF2B5EF4-FFF2-40B4-BE49-F238E27FC236}">
                <a16:creationId xmlns:a16="http://schemas.microsoft.com/office/drawing/2014/main" id="{3BB6AE1B-128F-21B2-30D2-A772CE5458FF}"/>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Revisa, refina y guarda las ideas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54991C8C-09A6-0A2B-51EC-F2EE9B08777F}"/>
              </a:ext>
            </a:extLst>
          </p:cNvPr>
          <p:cNvSpPr txBox="1"/>
          <p:nvPr/>
        </p:nvSpPr>
        <p:spPr>
          <a:xfrm>
            <a:off x="195132" y="1188702"/>
            <a:ext cx="4310744" cy="286232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Sigue haciendo preguntas más específicas a Copilot:</a:t>
            </a:r>
          </a:p>
          <a:p>
            <a:endParaRPr lang="es-ES" sz="1200" dirty="0"/>
          </a:p>
          <a:p>
            <a:r>
              <a:rPr lang="es-ES" sz="1200" b="1" dirty="0" err="1"/>
              <a:t>Prompt</a:t>
            </a:r>
            <a:r>
              <a:rPr lang="es-ES" sz="1200" b="1" dirty="0"/>
              <a:t>: </a:t>
            </a:r>
            <a:r>
              <a:rPr lang="es-ES" sz="1200" i="1" dirty="0"/>
              <a:t>“¿Cómo podemos hacer que la campaña resulte más atractiva para este público?” </a:t>
            </a:r>
            <a:r>
              <a:rPr lang="es-ES" sz="1200" b="1" dirty="0">
                <a:solidFill>
                  <a:srgbClr val="602927"/>
                </a:solidFill>
              </a:rPr>
              <a:t>(1)</a:t>
            </a:r>
          </a:p>
          <a:p>
            <a:endParaRPr lang="es-ES" sz="1200" dirty="0"/>
          </a:p>
          <a:p>
            <a:r>
              <a:rPr lang="es-ES" sz="1200" dirty="0"/>
              <a:t>Cada nueva pregunta ayuda a Copilot a generar </a:t>
            </a:r>
            <a:r>
              <a:rPr lang="es-ES" sz="1200" b="1" dirty="0"/>
              <a:t>respuestas más precisas </a:t>
            </a:r>
            <a:r>
              <a:rPr lang="es-ES" sz="1200" b="1" dirty="0">
                <a:solidFill>
                  <a:srgbClr val="602927"/>
                </a:solidFill>
              </a:rPr>
              <a:t>(2) </a:t>
            </a:r>
            <a:r>
              <a:rPr lang="es-ES" sz="1200" dirty="0"/>
              <a:t>y a adaptarse mejor a las necesidades de la campaña.</a:t>
            </a:r>
          </a:p>
          <a:p>
            <a:r>
              <a:rPr lang="es-ES" sz="1200" dirty="0"/>
              <a:t>Valentín ya tiene una lista de ideas más claras y bien estructuradas.</a:t>
            </a:r>
          </a:p>
          <a:p>
            <a:r>
              <a:rPr lang="es-ES" sz="1200" dirty="0"/>
              <a:t>¡Ahora sí, está listo para dar forma a su plan de promoción!</a:t>
            </a:r>
          </a:p>
          <a:p>
            <a:endParaRPr lang="es-ES" sz="1200" dirty="0"/>
          </a:p>
          <a:p>
            <a:r>
              <a:rPr lang="es-ES" sz="1200" dirty="0"/>
              <a:t>Finalmente, copia y guarda las ideas más interesantes en un documento o nota para seguir trabajándolas más adelante.</a:t>
            </a:r>
            <a:br>
              <a:rPr lang="es-ES" sz="1200" dirty="0"/>
            </a:br>
            <a:endParaRPr lang="es-ES" sz="1200" dirty="0"/>
          </a:p>
        </p:txBody>
      </p:sp>
      <p:sp>
        <p:nvSpPr>
          <p:cNvPr id="6" name="CuadroTexto 5">
            <a:extLst>
              <a:ext uri="{FF2B5EF4-FFF2-40B4-BE49-F238E27FC236}">
                <a16:creationId xmlns:a16="http://schemas.microsoft.com/office/drawing/2014/main" id="{1A878B15-51BB-A790-A752-79689AED4E82}"/>
              </a:ext>
            </a:extLst>
          </p:cNvPr>
          <p:cNvSpPr txBox="1"/>
          <p:nvPr/>
        </p:nvSpPr>
        <p:spPr>
          <a:xfrm>
            <a:off x="660253" y="3988032"/>
            <a:ext cx="3449467" cy="830997"/>
          </a:xfrm>
          <a:prstGeom prst="rect">
            <a:avLst/>
          </a:prstGeom>
          <a:noFill/>
        </p:spPr>
        <p:txBody>
          <a:bodyPr wrap="square">
            <a:spAutoFit/>
          </a:bodyPr>
          <a:lstStyle/>
          <a:p>
            <a:pPr>
              <a:buNone/>
            </a:pPr>
            <a:r>
              <a:rPr lang="es-ES" sz="1200" i="0" dirty="0">
                <a:solidFill>
                  <a:schemeClr val="tx1"/>
                </a:solidFill>
                <a:effectLst/>
                <a:latin typeface="Arial" panose="020B0604020202020204" pitchFamily="34" charset="0"/>
                <a:cs typeface="Arial" panose="020B0604020202020204" pitchFamily="34" charset="0"/>
              </a:rPr>
              <a:t>Siempre es útil probar a formular la misma solicitud de distintas maneras, para analizar si se obtienen resultados diferentes y descubrir nuevas perspectivas.</a:t>
            </a:r>
          </a:p>
        </p:txBody>
      </p:sp>
      <p:sp>
        <p:nvSpPr>
          <p:cNvPr id="8" name="Rectangle 14">
            <a:extLst>
              <a:ext uri="{FF2B5EF4-FFF2-40B4-BE49-F238E27FC236}">
                <a16:creationId xmlns:a16="http://schemas.microsoft.com/office/drawing/2014/main" id="{597E791D-1008-89E6-8039-D2A9E2C483C9}"/>
              </a:ext>
              <a:ext uri="{C183D7F6-B498-43B3-948B-1728B52AA6E4}">
                <adec:decorative xmlns:adec="http://schemas.microsoft.com/office/drawing/2017/decorative" val="1"/>
              </a:ext>
            </a:extLst>
          </p:cNvPr>
          <p:cNvSpPr/>
          <p:nvPr/>
        </p:nvSpPr>
        <p:spPr>
          <a:xfrm>
            <a:off x="660253" y="3918729"/>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9" name="Imatge 15">
            <a:extLst>
              <a:ext uri="{FF2B5EF4-FFF2-40B4-BE49-F238E27FC236}">
                <a16:creationId xmlns:a16="http://schemas.microsoft.com/office/drawing/2014/main" id="{96C9C54D-A8A4-8F18-0D1A-B04BC0A06313}"/>
              </a:ext>
              <a:ext uri="{C183D7F6-B498-43B3-948B-1728B52AA6E4}">
                <adec:decorative xmlns:adec="http://schemas.microsoft.com/office/drawing/2017/decorative" val="1"/>
              </a:ext>
            </a:extLst>
          </p:cNvPr>
          <p:cNvPicPr>
            <a:picLocks noChangeAspect="1"/>
          </p:cNvPicPr>
          <p:nvPr/>
        </p:nvPicPr>
        <p:blipFill>
          <a:blip r:embed="rId2">
            <a:duotone>
              <a:srgbClr val="A5644E">
                <a:shade val="45000"/>
                <a:satMod val="135000"/>
              </a:srgbClr>
              <a:prstClr val="white"/>
            </a:duotone>
          </a:blip>
          <a:stretch>
            <a:fillRect/>
          </a:stretch>
        </p:blipFill>
        <p:spPr>
          <a:xfrm>
            <a:off x="628811" y="3783078"/>
            <a:ext cx="284027" cy="284025"/>
          </a:xfrm>
          <a:prstGeom prst="rect">
            <a:avLst/>
          </a:prstGeom>
          <a:effectLst>
            <a:outerShdw blurRad="50800" dist="50800" dir="5400000" algn="ctr" rotWithShape="0">
              <a:srgbClr val="A5644E"/>
            </a:outerShdw>
          </a:effectLst>
        </p:spPr>
      </p:pic>
      <p:pic>
        <p:nvPicPr>
          <p:cNvPr id="5" name="Imagen 4" descr="La imagen muestra el prompt y respuesta.">
            <a:extLst>
              <a:ext uri="{FF2B5EF4-FFF2-40B4-BE49-F238E27FC236}">
                <a16:creationId xmlns:a16="http://schemas.microsoft.com/office/drawing/2014/main" id="{D8BF9BCA-3067-C129-CB16-0D9EEC36D26E}"/>
              </a:ext>
            </a:extLst>
          </p:cNvPr>
          <p:cNvPicPr>
            <a:picLocks noChangeAspect="1"/>
          </p:cNvPicPr>
          <p:nvPr/>
        </p:nvPicPr>
        <p:blipFill>
          <a:blip r:embed="rId3"/>
          <a:stretch>
            <a:fillRect/>
          </a:stretch>
        </p:blipFill>
        <p:spPr>
          <a:xfrm>
            <a:off x="4589035" y="726073"/>
            <a:ext cx="3524601" cy="4311594"/>
          </a:xfrm>
          <a:prstGeom prst="rect">
            <a:avLst/>
          </a:prstGeom>
        </p:spPr>
      </p:pic>
      <p:sp>
        <p:nvSpPr>
          <p:cNvPr id="10" name="Rectangle: cantonades arrodonides 29">
            <a:extLst>
              <a:ext uri="{FF2B5EF4-FFF2-40B4-BE49-F238E27FC236}">
                <a16:creationId xmlns:a16="http://schemas.microsoft.com/office/drawing/2014/main" id="{8D6D8E01-C3D0-D0F2-88AA-F23731FDD9F2}"/>
              </a:ext>
              <a:ext uri="{C183D7F6-B498-43B3-948B-1728B52AA6E4}">
                <adec:decorative xmlns:adec="http://schemas.microsoft.com/office/drawing/2017/decorative" val="1"/>
              </a:ext>
            </a:extLst>
          </p:cNvPr>
          <p:cNvSpPr/>
          <p:nvPr/>
        </p:nvSpPr>
        <p:spPr>
          <a:xfrm>
            <a:off x="5801360" y="895350"/>
            <a:ext cx="2153919" cy="23241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1" name="Rectangle: cantonades arrodonides 29">
            <a:extLst>
              <a:ext uri="{FF2B5EF4-FFF2-40B4-BE49-F238E27FC236}">
                <a16:creationId xmlns:a16="http://schemas.microsoft.com/office/drawing/2014/main" id="{FD5C1197-95DE-0C19-33F2-AC3ECDD4F5B9}"/>
              </a:ext>
              <a:ext uri="{C183D7F6-B498-43B3-948B-1728B52AA6E4}">
                <adec:decorative xmlns:adec="http://schemas.microsoft.com/office/drawing/2017/decorative" val="1"/>
              </a:ext>
            </a:extLst>
          </p:cNvPr>
          <p:cNvSpPr/>
          <p:nvPr/>
        </p:nvSpPr>
        <p:spPr>
          <a:xfrm>
            <a:off x="4724400" y="1923649"/>
            <a:ext cx="3230879" cy="2922302"/>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2" name="Connector recte 31">
            <a:extLst>
              <a:ext uri="{FF2B5EF4-FFF2-40B4-BE49-F238E27FC236}">
                <a16:creationId xmlns:a16="http://schemas.microsoft.com/office/drawing/2014/main" id="{8C341F25-6AA9-3B3D-E7B6-E4CC1EB221B9}"/>
              </a:ext>
              <a:ext uri="{C183D7F6-B498-43B3-948B-1728B52AA6E4}">
                <adec:decorative xmlns:adec="http://schemas.microsoft.com/office/drawing/2017/decorative" val="1"/>
              </a:ext>
            </a:extLst>
          </p:cNvPr>
          <p:cNvCxnSpPr>
            <a:cxnSpLocks/>
            <a:stCxn id="17" idx="6"/>
            <a:endCxn id="10" idx="1"/>
          </p:cNvCxnSpPr>
          <p:nvPr/>
        </p:nvCxnSpPr>
        <p:spPr>
          <a:xfrm>
            <a:off x="5522704" y="1011555"/>
            <a:ext cx="278656"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5" name="Connector recte 31">
            <a:extLst>
              <a:ext uri="{FF2B5EF4-FFF2-40B4-BE49-F238E27FC236}">
                <a16:creationId xmlns:a16="http://schemas.microsoft.com/office/drawing/2014/main" id="{3E4F8DD6-7A9C-F8E7-21AB-51BFEE222526}"/>
              </a:ext>
              <a:ext uri="{C183D7F6-B498-43B3-948B-1728B52AA6E4}">
                <adec:decorative xmlns:adec="http://schemas.microsoft.com/office/drawing/2017/decorative" val="1"/>
              </a:ext>
            </a:extLst>
          </p:cNvPr>
          <p:cNvCxnSpPr>
            <a:cxnSpLocks/>
            <a:stCxn id="11" idx="3"/>
            <a:endCxn id="20" idx="2"/>
          </p:cNvCxnSpPr>
          <p:nvPr/>
        </p:nvCxnSpPr>
        <p:spPr>
          <a:xfrm>
            <a:off x="7955279" y="3384800"/>
            <a:ext cx="564625"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7" name="Oval 30">
            <a:extLst>
              <a:ext uri="{FF2B5EF4-FFF2-40B4-BE49-F238E27FC236}">
                <a16:creationId xmlns:a16="http://schemas.microsoft.com/office/drawing/2014/main" id="{91F8F3E6-B193-424F-139E-B1077AC84BC2}"/>
              </a:ext>
              <a:ext uri="{C183D7F6-B498-43B3-948B-1728B52AA6E4}">
                <adec:decorative xmlns:adec="http://schemas.microsoft.com/office/drawing/2017/decorative" val="1"/>
              </a:ext>
            </a:extLst>
          </p:cNvPr>
          <p:cNvSpPr/>
          <p:nvPr/>
        </p:nvSpPr>
        <p:spPr>
          <a:xfrm>
            <a:off x="5268704" y="88455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20" name="Oval 30">
            <a:extLst>
              <a:ext uri="{FF2B5EF4-FFF2-40B4-BE49-F238E27FC236}">
                <a16:creationId xmlns:a16="http://schemas.microsoft.com/office/drawing/2014/main" id="{E1F2681D-B094-511F-5EEF-9104A824AB3B}"/>
              </a:ext>
              <a:ext uri="{C183D7F6-B498-43B3-948B-1728B52AA6E4}">
                <adec:decorative xmlns:adec="http://schemas.microsoft.com/office/drawing/2017/decorative" val="1"/>
              </a:ext>
            </a:extLst>
          </p:cNvPr>
          <p:cNvSpPr/>
          <p:nvPr/>
        </p:nvSpPr>
        <p:spPr>
          <a:xfrm>
            <a:off x="8519904" y="325780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spTree>
    <p:extLst>
      <p:ext uri="{BB962C8B-B14F-4D97-AF65-F5344CB8AC3E}">
        <p14:creationId xmlns:p14="http://schemas.microsoft.com/office/powerpoint/2010/main" val="248307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2D7B0-23AB-C516-DF19-8D6D0E7CA10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A9CB9489-FA63-71D6-DAE9-FF2769AEA86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¡Un paso más!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037863E9-B156-7472-0A05-52D71EE94844}"/>
              </a:ext>
            </a:extLst>
          </p:cNvPr>
          <p:cNvSpPr txBox="1"/>
          <p:nvPr/>
        </p:nvSpPr>
        <p:spPr>
          <a:xfrm>
            <a:off x="195132" y="1188702"/>
            <a:ext cx="4173668" cy="286232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Después de seleccionar y pulir las ideas con Copilot Chat, Valentín está listo para llevarlas al siguiente nivel: </a:t>
            </a:r>
            <a:r>
              <a:rPr lang="es-ES" sz="1200" b="1" dirty="0"/>
              <a:t>convertirlas en campañas completas</a:t>
            </a:r>
            <a:r>
              <a:rPr lang="es-ES" sz="1200" dirty="0"/>
              <a:t>.</a:t>
            </a:r>
            <a:br>
              <a:rPr lang="es-ES" sz="1200" dirty="0"/>
            </a:br>
            <a:r>
              <a:rPr lang="es-ES" sz="1200" dirty="0"/>
              <a:t>Pero sabe que no todos los públicos son iguales, así que decide crear </a:t>
            </a:r>
            <a:r>
              <a:rPr lang="es-ES" sz="1200" b="1" dirty="0"/>
              <a:t>dos campañas adaptadas a necesidades distintas</a:t>
            </a:r>
            <a:r>
              <a:rPr lang="es-ES" sz="1200" dirty="0"/>
              <a:t>:</a:t>
            </a:r>
          </a:p>
          <a:p>
            <a:endParaRPr lang="es-ES" sz="1200" dirty="0"/>
          </a:p>
          <a:p>
            <a:r>
              <a:rPr lang="es-ES" sz="1200" b="1" dirty="0"/>
              <a:t>A. Una campaña dirigida a jóvenes</a:t>
            </a:r>
            <a:r>
              <a:rPr lang="es-ES" sz="1200" dirty="0"/>
              <a:t>, con un tono fresco, dinámico y alineado con las últimas tendencias digitales:</a:t>
            </a:r>
          </a:p>
          <a:p>
            <a:endParaRPr lang="es-ES" sz="1200" b="1" dirty="0"/>
          </a:p>
          <a:p>
            <a:r>
              <a:rPr lang="es-ES" sz="1200" b="1" dirty="0" err="1"/>
              <a:t>Prompt</a:t>
            </a:r>
            <a:r>
              <a:rPr lang="es-ES" sz="1200" b="1" dirty="0"/>
              <a:t>: </a:t>
            </a:r>
            <a:r>
              <a:rPr lang="es-ES" sz="1200" i="1" dirty="0"/>
              <a:t>“Crea un eslogan atractivo y moderno para una campaña dirigida a jóvenes, inspirado en las tendencias de TikTok e Instagram.” </a:t>
            </a:r>
            <a:r>
              <a:rPr lang="es-ES" sz="1200" b="1" dirty="0"/>
              <a:t>(1)</a:t>
            </a:r>
          </a:p>
          <a:p>
            <a:br>
              <a:rPr lang="es-ES" sz="1200" dirty="0"/>
            </a:br>
            <a:endParaRPr lang="es-ES" sz="1200" dirty="0"/>
          </a:p>
        </p:txBody>
      </p:sp>
      <p:sp>
        <p:nvSpPr>
          <p:cNvPr id="8" name="Rectangle 14">
            <a:extLst>
              <a:ext uri="{FF2B5EF4-FFF2-40B4-BE49-F238E27FC236}">
                <a16:creationId xmlns:a16="http://schemas.microsoft.com/office/drawing/2014/main" id="{FB0D208D-655F-D4C3-F5F6-A13ABBDB5468}"/>
              </a:ext>
              <a:ext uri="{C183D7F6-B498-43B3-948B-1728B52AA6E4}">
                <adec:decorative xmlns:adec="http://schemas.microsoft.com/office/drawing/2017/decorative" val="1"/>
              </a:ext>
            </a:extLst>
          </p:cNvPr>
          <p:cNvSpPr/>
          <p:nvPr/>
        </p:nvSpPr>
        <p:spPr>
          <a:xfrm>
            <a:off x="309733" y="39456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5" name="Imagen 4" descr="La imagen muestra la pregunta y respuesta.">
            <a:extLst>
              <a:ext uri="{FF2B5EF4-FFF2-40B4-BE49-F238E27FC236}">
                <a16:creationId xmlns:a16="http://schemas.microsoft.com/office/drawing/2014/main" id="{C0EB8F54-6AE5-2A89-E5FD-29254D608BB7}"/>
              </a:ext>
            </a:extLst>
          </p:cNvPr>
          <p:cNvPicPr>
            <a:picLocks noChangeAspect="1"/>
          </p:cNvPicPr>
          <p:nvPr/>
        </p:nvPicPr>
        <p:blipFill>
          <a:blip r:embed="rId2"/>
          <a:stretch>
            <a:fillRect/>
          </a:stretch>
        </p:blipFill>
        <p:spPr>
          <a:xfrm>
            <a:off x="4368799" y="1188702"/>
            <a:ext cx="4558436" cy="3616611"/>
          </a:xfrm>
          <a:prstGeom prst="rect">
            <a:avLst/>
          </a:prstGeom>
        </p:spPr>
      </p:pic>
      <p:sp>
        <p:nvSpPr>
          <p:cNvPr id="6" name="Rectangle: cantonades arrodonides 29">
            <a:extLst>
              <a:ext uri="{FF2B5EF4-FFF2-40B4-BE49-F238E27FC236}">
                <a16:creationId xmlns:a16="http://schemas.microsoft.com/office/drawing/2014/main" id="{85E14D75-ABE6-3345-F861-C00A7F9AB916}"/>
              </a:ext>
              <a:ext uri="{C183D7F6-B498-43B3-948B-1728B52AA6E4}">
                <adec:decorative xmlns:adec="http://schemas.microsoft.com/office/drawing/2017/decorative" val="1"/>
              </a:ext>
            </a:extLst>
          </p:cNvPr>
          <p:cNvSpPr/>
          <p:nvPr/>
        </p:nvSpPr>
        <p:spPr>
          <a:xfrm>
            <a:off x="5919893" y="1335617"/>
            <a:ext cx="2673774" cy="35771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2DA052BB-C0EE-B1CA-13EE-B241A4A8151A}"/>
              </a:ext>
              <a:ext uri="{C183D7F6-B498-43B3-948B-1728B52AA6E4}">
                <adec:decorative xmlns:adec="http://schemas.microsoft.com/office/drawing/2017/decorative" val="1"/>
              </a:ext>
            </a:extLst>
          </p:cNvPr>
          <p:cNvCxnSpPr>
            <a:cxnSpLocks/>
            <a:stCxn id="11" idx="6"/>
            <a:endCxn id="6" idx="1"/>
          </p:cNvCxnSpPr>
          <p:nvPr/>
        </p:nvCxnSpPr>
        <p:spPr>
          <a:xfrm>
            <a:off x="5548864" y="1514475"/>
            <a:ext cx="371029"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1" name="Oval 30">
            <a:extLst>
              <a:ext uri="{FF2B5EF4-FFF2-40B4-BE49-F238E27FC236}">
                <a16:creationId xmlns:a16="http://schemas.microsoft.com/office/drawing/2014/main" id="{F518F362-2C8B-A46C-A190-3ACF49B09EB0}"/>
              </a:ext>
              <a:ext uri="{C183D7F6-B498-43B3-948B-1728B52AA6E4}">
                <adec:decorative xmlns:adec="http://schemas.microsoft.com/office/drawing/2017/decorative" val="1"/>
              </a:ext>
            </a:extLst>
          </p:cNvPr>
          <p:cNvSpPr/>
          <p:nvPr/>
        </p:nvSpPr>
        <p:spPr>
          <a:xfrm>
            <a:off x="5294864" y="138747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3147282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750E9-E71C-A43D-4AAF-2E78D6E30FB9}"/>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8470309-6C8B-8EA1-4E18-B8FDE1B6D936}"/>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¡Un paso más!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FC123868-6B4D-FF54-2442-D958BD17E9EC}"/>
              </a:ext>
            </a:extLst>
          </p:cNvPr>
          <p:cNvSpPr txBox="1"/>
          <p:nvPr/>
        </p:nvSpPr>
        <p:spPr>
          <a:xfrm>
            <a:off x="195132" y="1417302"/>
            <a:ext cx="4173667"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De la misma manera puedes solicitar una publicación para redes sociales. En este caso, </a:t>
            </a:r>
            <a:r>
              <a:rPr lang="es-ES" sz="1200" dirty="0" err="1"/>
              <a:t>Copilot</a:t>
            </a:r>
            <a:r>
              <a:rPr lang="es-ES" sz="1200" dirty="0"/>
              <a:t> ya tiene todo el contexto para diseñar su respuesta.</a:t>
            </a:r>
          </a:p>
          <a:p>
            <a:endParaRPr lang="es-ES" sz="1200" b="1" dirty="0"/>
          </a:p>
          <a:p>
            <a:r>
              <a:rPr lang="es-ES" sz="1200" b="1" dirty="0" err="1"/>
              <a:t>Prompt</a:t>
            </a:r>
            <a:r>
              <a:rPr lang="es-ES" sz="1200" b="1" dirty="0"/>
              <a:t>: </a:t>
            </a:r>
            <a:r>
              <a:rPr lang="es-ES" sz="1200" i="1" dirty="0"/>
              <a:t>“Diseña una publicación para redes sociales con un tono enérgico y emojis que conecten con el público joven.” </a:t>
            </a:r>
            <a:r>
              <a:rPr lang="es-ES" sz="1200" b="1" dirty="0">
                <a:solidFill>
                  <a:srgbClr val="602927"/>
                </a:solidFill>
              </a:rPr>
              <a:t>(1)</a:t>
            </a:r>
            <a:br>
              <a:rPr lang="es-ES" sz="1200" dirty="0"/>
            </a:br>
            <a:endParaRPr lang="es-ES" sz="1200" dirty="0"/>
          </a:p>
        </p:txBody>
      </p:sp>
      <p:sp>
        <p:nvSpPr>
          <p:cNvPr id="8" name="Rectangle 14">
            <a:extLst>
              <a:ext uri="{FF2B5EF4-FFF2-40B4-BE49-F238E27FC236}">
                <a16:creationId xmlns:a16="http://schemas.microsoft.com/office/drawing/2014/main" id="{101C3D56-1722-339C-D240-07AA4161F64F}"/>
              </a:ext>
              <a:ext uri="{C183D7F6-B498-43B3-948B-1728B52AA6E4}">
                <adec:decorative xmlns:adec="http://schemas.microsoft.com/office/drawing/2017/decorative" val="1"/>
              </a:ext>
            </a:extLst>
          </p:cNvPr>
          <p:cNvSpPr/>
          <p:nvPr/>
        </p:nvSpPr>
        <p:spPr>
          <a:xfrm>
            <a:off x="309733" y="39456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5" name="Imagen 4" descr="La imagen muestra un nuevo prompt.">
            <a:extLst>
              <a:ext uri="{FF2B5EF4-FFF2-40B4-BE49-F238E27FC236}">
                <a16:creationId xmlns:a16="http://schemas.microsoft.com/office/drawing/2014/main" id="{D239DCB2-8EC4-B476-4222-235D5140E47E}"/>
              </a:ext>
            </a:extLst>
          </p:cNvPr>
          <p:cNvPicPr>
            <a:picLocks noChangeAspect="1"/>
          </p:cNvPicPr>
          <p:nvPr/>
        </p:nvPicPr>
        <p:blipFill>
          <a:blip r:embed="rId2"/>
          <a:stretch>
            <a:fillRect/>
          </a:stretch>
        </p:blipFill>
        <p:spPr>
          <a:xfrm>
            <a:off x="4470142" y="723956"/>
            <a:ext cx="3632458" cy="4377881"/>
          </a:xfrm>
          <a:prstGeom prst="rect">
            <a:avLst/>
          </a:prstGeom>
        </p:spPr>
      </p:pic>
      <p:sp>
        <p:nvSpPr>
          <p:cNvPr id="6" name="Rectangle: cantonades arrodonides 29">
            <a:extLst>
              <a:ext uri="{FF2B5EF4-FFF2-40B4-BE49-F238E27FC236}">
                <a16:creationId xmlns:a16="http://schemas.microsoft.com/office/drawing/2014/main" id="{AC68240D-53AC-FB3C-3E47-09AB2BEFFF09}"/>
              </a:ext>
              <a:ext uri="{C183D7F6-B498-43B3-948B-1728B52AA6E4}">
                <adec:decorative xmlns:adec="http://schemas.microsoft.com/office/drawing/2017/decorative" val="1"/>
              </a:ext>
            </a:extLst>
          </p:cNvPr>
          <p:cNvSpPr/>
          <p:nvPr/>
        </p:nvSpPr>
        <p:spPr>
          <a:xfrm>
            <a:off x="5664199" y="830986"/>
            <a:ext cx="2235201" cy="23364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2E986DAE-B589-EA43-1FD5-F76831C31A49}"/>
              </a:ext>
              <a:ext uri="{C183D7F6-B498-43B3-948B-1728B52AA6E4}">
                <adec:decorative xmlns:adec="http://schemas.microsoft.com/office/drawing/2017/decorative" val="1"/>
              </a:ext>
            </a:extLst>
          </p:cNvPr>
          <p:cNvCxnSpPr>
            <a:cxnSpLocks/>
            <a:stCxn id="11" idx="6"/>
            <a:endCxn id="6" idx="1"/>
          </p:cNvCxnSpPr>
          <p:nvPr/>
        </p:nvCxnSpPr>
        <p:spPr>
          <a:xfrm>
            <a:off x="5460999" y="947807"/>
            <a:ext cx="203200"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1" name="Oval 30">
            <a:extLst>
              <a:ext uri="{FF2B5EF4-FFF2-40B4-BE49-F238E27FC236}">
                <a16:creationId xmlns:a16="http://schemas.microsoft.com/office/drawing/2014/main" id="{EF34EE3B-6822-D72A-F9F3-0BD4E0A1C009}"/>
              </a:ext>
              <a:ext uri="{C183D7F6-B498-43B3-948B-1728B52AA6E4}">
                <adec:decorative xmlns:adec="http://schemas.microsoft.com/office/drawing/2017/decorative" val="1"/>
              </a:ext>
            </a:extLst>
          </p:cNvPr>
          <p:cNvSpPr/>
          <p:nvPr/>
        </p:nvSpPr>
        <p:spPr>
          <a:xfrm>
            <a:off x="5206999" y="82080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3598382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31EEF-18FF-2F66-C713-FCE563988F24}"/>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ECE1A678-1B4F-5548-86E1-EEA65E87DDC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¡Un paso más!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8BE9F5ED-EED9-0BF0-F4A4-1E66DB8C845F}"/>
              </a:ext>
            </a:extLst>
          </p:cNvPr>
          <p:cNvSpPr txBox="1"/>
          <p:nvPr/>
        </p:nvSpPr>
        <p:spPr>
          <a:xfrm>
            <a:off x="195132" y="1402062"/>
            <a:ext cx="4173667" cy="138499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Y continuar profundizando solicitando, por ejemplo, que redacte un guion para un vídeo promocional.</a:t>
            </a:r>
          </a:p>
          <a:p>
            <a:endParaRPr lang="es-ES" sz="1200" b="1" dirty="0"/>
          </a:p>
          <a:p>
            <a:r>
              <a:rPr lang="es-ES" sz="1200" b="1" dirty="0" err="1"/>
              <a:t>Prompt</a:t>
            </a:r>
            <a:r>
              <a:rPr lang="es-ES" sz="1200" b="1" dirty="0"/>
              <a:t>: </a:t>
            </a:r>
            <a:r>
              <a:rPr lang="es-ES" sz="1200" i="1" dirty="0"/>
              <a:t>“Escribe un guion breve para un vídeo de 15 segundos en formato </a:t>
            </a:r>
            <a:r>
              <a:rPr lang="es-ES" sz="1200" i="1" dirty="0" err="1"/>
              <a:t>Reels</a:t>
            </a:r>
            <a:r>
              <a:rPr lang="es-ES" sz="1200" i="1" dirty="0"/>
              <a:t>/TikTok que transmita emoción y diversión.” </a:t>
            </a:r>
            <a:r>
              <a:rPr lang="es-ES" sz="1200" b="1" dirty="0">
                <a:solidFill>
                  <a:srgbClr val="602927"/>
                </a:solidFill>
              </a:rPr>
              <a:t>(1)</a:t>
            </a:r>
            <a:br>
              <a:rPr lang="es-ES" sz="1200" dirty="0"/>
            </a:br>
            <a:endParaRPr lang="es-ES" sz="1200" dirty="0"/>
          </a:p>
        </p:txBody>
      </p:sp>
      <p:sp>
        <p:nvSpPr>
          <p:cNvPr id="8" name="Rectangle 14">
            <a:extLst>
              <a:ext uri="{FF2B5EF4-FFF2-40B4-BE49-F238E27FC236}">
                <a16:creationId xmlns:a16="http://schemas.microsoft.com/office/drawing/2014/main" id="{76180994-281F-EB66-F8ED-3FC994A832E4}"/>
              </a:ext>
              <a:ext uri="{C183D7F6-B498-43B3-948B-1728B52AA6E4}">
                <adec:decorative xmlns:adec="http://schemas.microsoft.com/office/drawing/2017/decorative" val="1"/>
              </a:ext>
            </a:extLst>
          </p:cNvPr>
          <p:cNvSpPr/>
          <p:nvPr/>
        </p:nvSpPr>
        <p:spPr>
          <a:xfrm>
            <a:off x="309733" y="39456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5" name="Imagen 4" descr="La imagen muestra un prompt.">
            <a:extLst>
              <a:ext uri="{FF2B5EF4-FFF2-40B4-BE49-F238E27FC236}">
                <a16:creationId xmlns:a16="http://schemas.microsoft.com/office/drawing/2014/main" id="{0E475125-BACF-4676-5C70-95D0BDD1AF85}"/>
              </a:ext>
            </a:extLst>
          </p:cNvPr>
          <p:cNvPicPr>
            <a:picLocks noChangeAspect="1"/>
          </p:cNvPicPr>
          <p:nvPr/>
        </p:nvPicPr>
        <p:blipFill>
          <a:blip r:embed="rId2"/>
          <a:srcRect b="18500"/>
          <a:stretch>
            <a:fillRect/>
          </a:stretch>
        </p:blipFill>
        <p:spPr>
          <a:xfrm>
            <a:off x="4430351" y="726073"/>
            <a:ext cx="4604427" cy="4084052"/>
          </a:xfrm>
          <a:prstGeom prst="rect">
            <a:avLst/>
          </a:prstGeom>
        </p:spPr>
      </p:pic>
      <p:sp>
        <p:nvSpPr>
          <p:cNvPr id="6" name="Rectangle: cantonades arrodonides 29">
            <a:extLst>
              <a:ext uri="{FF2B5EF4-FFF2-40B4-BE49-F238E27FC236}">
                <a16:creationId xmlns:a16="http://schemas.microsoft.com/office/drawing/2014/main" id="{A11E5338-E4FC-68E5-7350-86022C2A9ABF}"/>
              </a:ext>
              <a:ext uri="{C183D7F6-B498-43B3-948B-1728B52AA6E4}">
                <adec:decorative xmlns:adec="http://schemas.microsoft.com/office/drawing/2017/decorative" val="1"/>
              </a:ext>
            </a:extLst>
          </p:cNvPr>
          <p:cNvSpPr/>
          <p:nvPr/>
        </p:nvSpPr>
        <p:spPr>
          <a:xfrm>
            <a:off x="6027501" y="778529"/>
            <a:ext cx="2764074" cy="286098"/>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1D108E44-1593-54DF-D9CB-AD47974631A3}"/>
              </a:ext>
              <a:ext uri="{C183D7F6-B498-43B3-948B-1728B52AA6E4}">
                <adec:decorative xmlns:adec="http://schemas.microsoft.com/office/drawing/2017/decorative" val="1"/>
              </a:ext>
            </a:extLst>
          </p:cNvPr>
          <p:cNvCxnSpPr>
            <a:cxnSpLocks/>
            <a:stCxn id="11" idx="6"/>
            <a:endCxn id="6" idx="1"/>
          </p:cNvCxnSpPr>
          <p:nvPr/>
        </p:nvCxnSpPr>
        <p:spPr>
          <a:xfrm>
            <a:off x="5627074" y="921578"/>
            <a:ext cx="400427"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1" name="Oval 30">
            <a:extLst>
              <a:ext uri="{FF2B5EF4-FFF2-40B4-BE49-F238E27FC236}">
                <a16:creationId xmlns:a16="http://schemas.microsoft.com/office/drawing/2014/main" id="{A3F54CA6-666E-DBEA-6BE0-E706C1FE9BE1}"/>
              </a:ext>
              <a:ext uri="{C183D7F6-B498-43B3-948B-1728B52AA6E4}">
                <adec:decorative xmlns:adec="http://schemas.microsoft.com/office/drawing/2017/decorative" val="1"/>
              </a:ext>
            </a:extLst>
          </p:cNvPr>
          <p:cNvSpPr/>
          <p:nvPr/>
        </p:nvSpPr>
        <p:spPr>
          <a:xfrm>
            <a:off x="5373074" y="794578"/>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3984801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305E-34D1-87F6-8FFF-61A6A915DE8A}"/>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22DE3F2B-4118-20C5-FFE8-AFBC06B255E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¡Un paso más!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6454553D-7A86-5F2D-16C6-2CEEACC2EBBE}"/>
              </a:ext>
            </a:extLst>
          </p:cNvPr>
          <p:cNvSpPr txBox="1"/>
          <p:nvPr/>
        </p:nvSpPr>
        <p:spPr>
          <a:xfrm>
            <a:off x="195133" y="1188702"/>
            <a:ext cx="4173666"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b="1" dirty="0"/>
              <a:t>B</a:t>
            </a:r>
            <a:r>
              <a:rPr lang="es-ES" sz="1200" b="1" i="1" dirty="0"/>
              <a:t>. </a:t>
            </a:r>
            <a:r>
              <a:rPr lang="es-ES" sz="1200" b="1" dirty="0"/>
              <a:t>Una campaña dirigida a familias, </a:t>
            </a:r>
            <a:r>
              <a:rPr lang="es-ES" sz="1200" dirty="0"/>
              <a:t>que destaque la seguridad, el disfrute compartido y la sostenibilidad:</a:t>
            </a:r>
          </a:p>
          <a:p>
            <a:pPr marL="171450" indent="-171450">
              <a:buFont typeface="Arial" panose="020B0604020202020204" pitchFamily="34" charset="0"/>
              <a:buChar char="•"/>
            </a:pPr>
            <a:endParaRPr lang="es-ES" sz="1200" b="1" i="1" dirty="0"/>
          </a:p>
          <a:p>
            <a:r>
              <a:rPr lang="es-ES" sz="1200" b="1" dirty="0" err="1"/>
              <a:t>Prompt</a:t>
            </a:r>
            <a:r>
              <a:rPr lang="es-ES" sz="1200" b="1" dirty="0"/>
              <a:t>: </a:t>
            </a:r>
            <a:r>
              <a:rPr lang="es-ES" sz="1200" i="1" dirty="0"/>
              <a:t>“Redacta un mensaje institucional para familias que resalte los beneficios de la seguridad y la sostenibilidad en la campaña de verano 2025 de </a:t>
            </a:r>
            <a:r>
              <a:rPr lang="es-ES" sz="1200" i="1" dirty="0">
                <a:solidFill>
                  <a:schemeClr val="tx1"/>
                </a:solidFill>
              </a:rPr>
              <a:t>la Red Aragonesa de Albergues Juveniles” </a:t>
            </a:r>
            <a:r>
              <a:rPr lang="es-ES" sz="1200" b="1" dirty="0">
                <a:solidFill>
                  <a:srgbClr val="602927"/>
                </a:solidFill>
              </a:rPr>
              <a:t>(1)</a:t>
            </a:r>
            <a:br>
              <a:rPr lang="es-ES" sz="1200" b="1" dirty="0">
                <a:solidFill>
                  <a:schemeClr val="tx1"/>
                </a:solidFill>
              </a:rPr>
            </a:br>
            <a:endParaRPr lang="es-ES" sz="1200" b="1" dirty="0">
              <a:solidFill>
                <a:schemeClr val="tx1"/>
              </a:solidFill>
            </a:endParaRPr>
          </a:p>
        </p:txBody>
      </p:sp>
      <p:sp>
        <p:nvSpPr>
          <p:cNvPr id="8" name="Rectangle 14">
            <a:extLst>
              <a:ext uri="{FF2B5EF4-FFF2-40B4-BE49-F238E27FC236}">
                <a16:creationId xmlns:a16="http://schemas.microsoft.com/office/drawing/2014/main" id="{F3262E1C-7603-7117-2C35-800AE1DEF1F7}"/>
              </a:ext>
              <a:ext uri="{C183D7F6-B498-43B3-948B-1728B52AA6E4}">
                <adec:decorative xmlns:adec="http://schemas.microsoft.com/office/drawing/2017/decorative" val="1"/>
              </a:ext>
            </a:extLst>
          </p:cNvPr>
          <p:cNvSpPr/>
          <p:nvPr/>
        </p:nvSpPr>
        <p:spPr>
          <a:xfrm>
            <a:off x="309733" y="39456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5" name="Imagen 4" descr="La imagen muestra un prompt.">
            <a:extLst>
              <a:ext uri="{FF2B5EF4-FFF2-40B4-BE49-F238E27FC236}">
                <a16:creationId xmlns:a16="http://schemas.microsoft.com/office/drawing/2014/main" id="{0BDB702A-B792-B27A-8168-997B3BF756B8}"/>
              </a:ext>
            </a:extLst>
          </p:cNvPr>
          <p:cNvPicPr>
            <a:picLocks noChangeAspect="1"/>
          </p:cNvPicPr>
          <p:nvPr/>
        </p:nvPicPr>
        <p:blipFill>
          <a:blip r:embed="rId2"/>
          <a:stretch>
            <a:fillRect/>
          </a:stretch>
        </p:blipFill>
        <p:spPr>
          <a:xfrm>
            <a:off x="4436080" y="737899"/>
            <a:ext cx="4649864" cy="4091276"/>
          </a:xfrm>
          <a:prstGeom prst="rect">
            <a:avLst/>
          </a:prstGeom>
        </p:spPr>
      </p:pic>
      <p:sp>
        <p:nvSpPr>
          <p:cNvPr id="6" name="Rectangle: cantonades arrodonides 29">
            <a:extLst>
              <a:ext uri="{FF2B5EF4-FFF2-40B4-BE49-F238E27FC236}">
                <a16:creationId xmlns:a16="http://schemas.microsoft.com/office/drawing/2014/main" id="{79D26C72-7D63-2AD2-2AA6-7181FE439CC9}"/>
              </a:ext>
              <a:ext uri="{C183D7F6-B498-43B3-948B-1728B52AA6E4}">
                <adec:decorative xmlns:adec="http://schemas.microsoft.com/office/drawing/2017/decorative" val="1"/>
              </a:ext>
            </a:extLst>
          </p:cNvPr>
          <p:cNvSpPr/>
          <p:nvPr/>
        </p:nvSpPr>
        <p:spPr>
          <a:xfrm>
            <a:off x="5979876" y="921577"/>
            <a:ext cx="2725974" cy="55479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616FE9D0-F3F9-43FF-B99E-6637B6A23BBF}"/>
              </a:ext>
              <a:ext uri="{C183D7F6-B498-43B3-948B-1728B52AA6E4}">
                <adec:decorative xmlns:adec="http://schemas.microsoft.com/office/drawing/2017/decorative" val="1"/>
              </a:ext>
            </a:extLst>
          </p:cNvPr>
          <p:cNvCxnSpPr>
            <a:cxnSpLocks/>
            <a:stCxn id="11" idx="6"/>
            <a:endCxn id="6" idx="1"/>
          </p:cNvCxnSpPr>
          <p:nvPr/>
        </p:nvCxnSpPr>
        <p:spPr>
          <a:xfrm>
            <a:off x="5603863" y="1198975"/>
            <a:ext cx="376013"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1" name="Oval 30">
            <a:extLst>
              <a:ext uri="{FF2B5EF4-FFF2-40B4-BE49-F238E27FC236}">
                <a16:creationId xmlns:a16="http://schemas.microsoft.com/office/drawing/2014/main" id="{A5BFB93D-CFCA-E0FD-2249-A0BC07BA7752}"/>
              </a:ext>
              <a:ext uri="{C183D7F6-B498-43B3-948B-1728B52AA6E4}">
                <adec:decorative xmlns:adec="http://schemas.microsoft.com/office/drawing/2017/decorative" val="1"/>
              </a:ext>
            </a:extLst>
          </p:cNvPr>
          <p:cNvSpPr/>
          <p:nvPr/>
        </p:nvSpPr>
        <p:spPr>
          <a:xfrm>
            <a:off x="5349863" y="107197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2452969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6D786-CF4C-3534-29BC-14B6C14373A4}"/>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7D2BD9E0-C56A-FCF4-381F-2E25E11806C4}"/>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¡Un paso más!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54C51C85-9965-5DF5-4A13-202DE95C215A}"/>
              </a:ext>
            </a:extLst>
          </p:cNvPr>
          <p:cNvSpPr txBox="1"/>
          <p:nvPr/>
        </p:nvSpPr>
        <p:spPr>
          <a:xfrm>
            <a:off x="195133" y="1188702"/>
            <a:ext cx="4173666"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De la misma manera puedes necesitar ideas para publicaciones visuales orientadas a un público específico. En este caso, </a:t>
            </a:r>
            <a:r>
              <a:rPr lang="es-ES" sz="1200" dirty="0" err="1"/>
              <a:t>Copilot</a:t>
            </a:r>
            <a:r>
              <a:rPr lang="es-ES" sz="1200" dirty="0"/>
              <a:t> ya tiene todo el contexto para diseñar propuestas creativas que conecten con familias.</a:t>
            </a:r>
            <a:endParaRPr lang="es-ES" sz="1200" b="1" dirty="0"/>
          </a:p>
          <a:p>
            <a:endParaRPr lang="es-ES" sz="1200" b="1" dirty="0"/>
          </a:p>
          <a:p>
            <a:r>
              <a:rPr lang="es-ES" sz="1200" b="1" dirty="0" err="1"/>
              <a:t>Prompt</a:t>
            </a:r>
            <a:r>
              <a:rPr lang="es-ES" sz="1200" b="1" dirty="0"/>
              <a:t>: </a:t>
            </a:r>
            <a:r>
              <a:rPr lang="es-ES" sz="1200" i="1" dirty="0"/>
              <a:t>“Propón tres ideas de publicaciones visuales para Facebook e Instagram orientadas a familias.” </a:t>
            </a:r>
            <a:r>
              <a:rPr lang="es-ES" sz="1200" b="1" dirty="0">
                <a:solidFill>
                  <a:srgbClr val="602927"/>
                </a:solidFill>
              </a:rPr>
              <a:t>(1)</a:t>
            </a:r>
            <a:br>
              <a:rPr lang="es-ES" sz="1200" dirty="0"/>
            </a:br>
            <a:endParaRPr lang="es-ES" sz="1200" dirty="0"/>
          </a:p>
        </p:txBody>
      </p:sp>
      <p:sp>
        <p:nvSpPr>
          <p:cNvPr id="8" name="Rectangle 14">
            <a:extLst>
              <a:ext uri="{FF2B5EF4-FFF2-40B4-BE49-F238E27FC236}">
                <a16:creationId xmlns:a16="http://schemas.microsoft.com/office/drawing/2014/main" id="{63329E75-08C6-F707-F0E2-56774527CCA2}"/>
              </a:ext>
              <a:ext uri="{C183D7F6-B498-43B3-948B-1728B52AA6E4}">
                <adec:decorative xmlns:adec="http://schemas.microsoft.com/office/drawing/2017/decorative" val="1"/>
              </a:ext>
            </a:extLst>
          </p:cNvPr>
          <p:cNvSpPr/>
          <p:nvPr/>
        </p:nvSpPr>
        <p:spPr>
          <a:xfrm>
            <a:off x="309733" y="39456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5" name="Imagen 4" descr="La imagen muestra un prompt.">
            <a:extLst>
              <a:ext uri="{FF2B5EF4-FFF2-40B4-BE49-F238E27FC236}">
                <a16:creationId xmlns:a16="http://schemas.microsoft.com/office/drawing/2014/main" id="{4C68D833-0F28-ECCA-6DFB-46E35AD10CE2}"/>
              </a:ext>
            </a:extLst>
          </p:cNvPr>
          <p:cNvPicPr>
            <a:picLocks noChangeAspect="1"/>
          </p:cNvPicPr>
          <p:nvPr/>
        </p:nvPicPr>
        <p:blipFill>
          <a:blip r:embed="rId2"/>
          <a:stretch>
            <a:fillRect/>
          </a:stretch>
        </p:blipFill>
        <p:spPr>
          <a:xfrm>
            <a:off x="4435474" y="726073"/>
            <a:ext cx="3594101" cy="4346489"/>
          </a:xfrm>
          <a:prstGeom prst="rect">
            <a:avLst/>
          </a:prstGeom>
        </p:spPr>
      </p:pic>
      <p:sp>
        <p:nvSpPr>
          <p:cNvPr id="6" name="Rectangle: cantonades arrodonides 29">
            <a:extLst>
              <a:ext uri="{FF2B5EF4-FFF2-40B4-BE49-F238E27FC236}">
                <a16:creationId xmlns:a16="http://schemas.microsoft.com/office/drawing/2014/main" id="{48F05421-8534-08C2-E93D-8DAA38978E8A}"/>
              </a:ext>
              <a:ext uri="{C183D7F6-B498-43B3-948B-1728B52AA6E4}">
                <adec:decorative xmlns:adec="http://schemas.microsoft.com/office/drawing/2017/decorative" val="1"/>
              </a:ext>
            </a:extLst>
          </p:cNvPr>
          <p:cNvSpPr/>
          <p:nvPr/>
        </p:nvSpPr>
        <p:spPr>
          <a:xfrm>
            <a:off x="5619750" y="809626"/>
            <a:ext cx="2171700" cy="255002"/>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726FB29A-1AD2-C7A0-4497-3415090BF239}"/>
              </a:ext>
              <a:ext uri="{C183D7F6-B498-43B3-948B-1728B52AA6E4}">
                <adec:decorative xmlns:adec="http://schemas.microsoft.com/office/drawing/2017/decorative" val="1"/>
              </a:ext>
            </a:extLst>
          </p:cNvPr>
          <p:cNvCxnSpPr>
            <a:cxnSpLocks/>
            <a:stCxn id="13" idx="6"/>
            <a:endCxn id="6" idx="1"/>
          </p:cNvCxnSpPr>
          <p:nvPr/>
        </p:nvCxnSpPr>
        <p:spPr>
          <a:xfrm flipV="1">
            <a:off x="5242560" y="937127"/>
            <a:ext cx="377190" cy="50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3" name="Oval 30">
            <a:extLst>
              <a:ext uri="{FF2B5EF4-FFF2-40B4-BE49-F238E27FC236}">
                <a16:creationId xmlns:a16="http://schemas.microsoft.com/office/drawing/2014/main" id="{DC4A610B-D6AF-4099-DDED-D6D919B5AE43}"/>
              </a:ext>
              <a:ext uri="{C183D7F6-B498-43B3-948B-1728B52AA6E4}">
                <adec:decorative xmlns:adec="http://schemas.microsoft.com/office/drawing/2017/decorative" val="1"/>
              </a:ext>
            </a:extLst>
          </p:cNvPr>
          <p:cNvSpPr/>
          <p:nvPr/>
        </p:nvSpPr>
        <p:spPr>
          <a:xfrm>
            <a:off x="4988560" y="81062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3569121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29A7-2A76-E4FB-6827-4BCE1BB129FF}"/>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1A21C826-1693-FA69-58AD-ED5E823AD202}"/>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¡Un paso más!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B351C6F1-B7FF-6385-9A11-E4144AF30116}"/>
              </a:ext>
            </a:extLst>
          </p:cNvPr>
          <p:cNvSpPr txBox="1"/>
          <p:nvPr/>
        </p:nvSpPr>
        <p:spPr>
          <a:xfrm>
            <a:off x="195133" y="1188702"/>
            <a:ext cx="2634694"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b="1" dirty="0" err="1"/>
              <a:t>Prompt</a:t>
            </a:r>
            <a:r>
              <a:rPr lang="es-ES" sz="1200" b="1" dirty="0"/>
              <a:t>: </a:t>
            </a:r>
            <a:r>
              <a:rPr lang="es-ES" sz="1200" i="1" dirty="0"/>
              <a:t>“Crea un eslogan cálido y cercano para una campaña que invite a disfrutar en familia.” </a:t>
            </a:r>
            <a:r>
              <a:rPr lang="es-ES" sz="1200" b="1" dirty="0">
                <a:solidFill>
                  <a:srgbClr val="602927"/>
                </a:solidFill>
              </a:rPr>
              <a:t>(1)</a:t>
            </a:r>
          </a:p>
          <a:p>
            <a:pPr marL="171450" indent="-171450">
              <a:buFont typeface="Arial" panose="020B0604020202020204" pitchFamily="34" charset="0"/>
              <a:buChar char="•"/>
            </a:pPr>
            <a:endParaRPr lang="es-ES" sz="1200" dirty="0"/>
          </a:p>
          <a:p>
            <a:r>
              <a:rPr lang="es-ES" sz="1200" dirty="0"/>
              <a:t>Para conseguirlo, pide ayuda a Copilot para desarrollar los elementos clave de cada campaña.</a:t>
            </a:r>
            <a:br>
              <a:rPr lang="es-ES" sz="1200" dirty="0"/>
            </a:br>
            <a:endParaRPr lang="es-ES" sz="1200" dirty="0"/>
          </a:p>
        </p:txBody>
      </p:sp>
      <p:sp>
        <p:nvSpPr>
          <p:cNvPr id="8" name="Rectangle 14">
            <a:extLst>
              <a:ext uri="{FF2B5EF4-FFF2-40B4-BE49-F238E27FC236}">
                <a16:creationId xmlns:a16="http://schemas.microsoft.com/office/drawing/2014/main" id="{63225F70-E8AB-0F9A-B535-DA9D85F63B64}"/>
              </a:ext>
              <a:ext uri="{C183D7F6-B498-43B3-948B-1728B52AA6E4}">
                <adec:decorative xmlns:adec="http://schemas.microsoft.com/office/drawing/2017/decorative" val="1"/>
              </a:ext>
            </a:extLst>
          </p:cNvPr>
          <p:cNvSpPr/>
          <p:nvPr/>
        </p:nvSpPr>
        <p:spPr>
          <a:xfrm>
            <a:off x="309733" y="39456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7" name="Imagen 6" descr="La imagen muestra un prompt.">
            <a:extLst>
              <a:ext uri="{FF2B5EF4-FFF2-40B4-BE49-F238E27FC236}">
                <a16:creationId xmlns:a16="http://schemas.microsoft.com/office/drawing/2014/main" id="{3EC17198-3C6A-3EF2-4F9C-39FAB34C1213}"/>
              </a:ext>
            </a:extLst>
          </p:cNvPr>
          <p:cNvPicPr>
            <a:picLocks noChangeAspect="1"/>
          </p:cNvPicPr>
          <p:nvPr/>
        </p:nvPicPr>
        <p:blipFill>
          <a:blip r:embed="rId2"/>
          <a:stretch>
            <a:fillRect/>
          </a:stretch>
        </p:blipFill>
        <p:spPr>
          <a:xfrm>
            <a:off x="2829827" y="1188702"/>
            <a:ext cx="6151569" cy="2459273"/>
          </a:xfrm>
          <a:prstGeom prst="rect">
            <a:avLst/>
          </a:prstGeom>
        </p:spPr>
      </p:pic>
      <p:sp>
        <p:nvSpPr>
          <p:cNvPr id="9" name="Rectangle: cantonades arrodonides 29">
            <a:extLst>
              <a:ext uri="{FF2B5EF4-FFF2-40B4-BE49-F238E27FC236}">
                <a16:creationId xmlns:a16="http://schemas.microsoft.com/office/drawing/2014/main" id="{2E5BD8BD-1A88-4ABC-2BDE-8322DDD7A353}"/>
              </a:ext>
              <a:ext uri="{C183D7F6-B498-43B3-948B-1728B52AA6E4}">
                <adec:decorative xmlns:adec="http://schemas.microsoft.com/office/drawing/2017/decorative" val="1"/>
              </a:ext>
            </a:extLst>
          </p:cNvPr>
          <p:cNvSpPr/>
          <p:nvPr/>
        </p:nvSpPr>
        <p:spPr>
          <a:xfrm>
            <a:off x="4936355" y="1188702"/>
            <a:ext cx="4012511" cy="56309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0" name="Connector recte 31">
            <a:extLst>
              <a:ext uri="{FF2B5EF4-FFF2-40B4-BE49-F238E27FC236}">
                <a16:creationId xmlns:a16="http://schemas.microsoft.com/office/drawing/2014/main" id="{8BB0E169-BCFC-B8A8-069C-25E7226ADF4C}"/>
              </a:ext>
              <a:ext uri="{C183D7F6-B498-43B3-948B-1728B52AA6E4}">
                <adec:decorative xmlns:adec="http://schemas.microsoft.com/office/drawing/2017/decorative" val="1"/>
              </a:ext>
            </a:extLst>
          </p:cNvPr>
          <p:cNvCxnSpPr>
            <a:cxnSpLocks/>
            <a:stCxn id="12" idx="6"/>
            <a:endCxn id="9" idx="1"/>
          </p:cNvCxnSpPr>
          <p:nvPr/>
        </p:nvCxnSpPr>
        <p:spPr>
          <a:xfrm>
            <a:off x="4368799" y="1470250"/>
            <a:ext cx="567556"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Oval 30">
            <a:extLst>
              <a:ext uri="{FF2B5EF4-FFF2-40B4-BE49-F238E27FC236}">
                <a16:creationId xmlns:a16="http://schemas.microsoft.com/office/drawing/2014/main" id="{35BA2F19-7AE5-B681-B93B-AE496372196E}"/>
              </a:ext>
              <a:ext uri="{C183D7F6-B498-43B3-948B-1728B52AA6E4}">
                <adec:decorative xmlns:adec="http://schemas.microsoft.com/office/drawing/2017/decorative" val="1"/>
              </a:ext>
            </a:extLst>
          </p:cNvPr>
          <p:cNvSpPr/>
          <p:nvPr/>
        </p:nvSpPr>
        <p:spPr>
          <a:xfrm>
            <a:off x="4114799" y="134325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1462062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B5CC-C581-7D31-D0AF-FA56A8E99FAE}"/>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8E5B56BC-DAE0-76D3-DCE4-600E06636B83}"/>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Saber cuándo parar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1877BDEE-E16B-DC42-D5AD-C5B12CD04DE5}"/>
              </a:ext>
            </a:extLst>
          </p:cNvPr>
          <p:cNvSpPr txBox="1"/>
          <p:nvPr/>
        </p:nvSpPr>
        <p:spPr>
          <a:xfrm>
            <a:off x="195132" y="1188702"/>
            <a:ext cx="4198811" cy="323165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Mientras Valentín trabaja en sus campañas con Copilot, descubre una función muy útil:</a:t>
            </a:r>
          </a:p>
          <a:p>
            <a:endParaRPr lang="es-ES" sz="1200" dirty="0"/>
          </a:p>
          <a:p>
            <a:r>
              <a:rPr lang="es-ES" sz="1200" b="1" dirty="0"/>
              <a:t>“Detener la generación”</a:t>
            </a:r>
            <a:r>
              <a:rPr lang="es-ES" sz="1200" dirty="0"/>
              <a:t> </a:t>
            </a:r>
            <a:r>
              <a:rPr lang="es-ES" sz="1200" b="1" dirty="0">
                <a:solidFill>
                  <a:srgbClr val="602927"/>
                </a:solidFill>
              </a:rPr>
              <a:t>(1). </a:t>
            </a:r>
            <a:r>
              <a:rPr lang="es-ES" sz="1200" dirty="0"/>
              <a:t>Esta opción le permite parar la creación de contenido en cuanto obtiene lo que necesita, evitando resultados innecesarios y ahorrando tiempo.</a:t>
            </a:r>
          </a:p>
          <a:p>
            <a:endParaRPr lang="es-ES" sz="1200" dirty="0"/>
          </a:p>
          <a:p>
            <a:r>
              <a:rPr lang="es-ES" sz="1200" dirty="0"/>
              <a:t>Además, esta acción tiene un impacto positivo: </a:t>
            </a:r>
            <a:r>
              <a:rPr lang="es-ES" sz="1200" b="1" dirty="0"/>
              <a:t>reducir el consumo de recursos computacionales contribuye a un uso más sostenible de la tecnología.</a:t>
            </a:r>
            <a:endParaRPr lang="es-ES" sz="1200" dirty="0"/>
          </a:p>
          <a:p>
            <a:r>
              <a:rPr lang="es-ES" sz="1200" dirty="0"/>
              <a:t>Por eso, utiliza esta función de forma consciente, priorizando la </a:t>
            </a:r>
            <a:r>
              <a:rPr lang="es-ES" sz="1200" b="1" dirty="0"/>
              <a:t>eficiencia y la responsabilidad digital.</a:t>
            </a:r>
          </a:p>
          <a:p>
            <a:r>
              <a:rPr lang="es-ES" sz="1200" dirty="0"/>
              <a:t>Al hacer preguntas precisas, se evitan consultas repetitivas y se pueden </a:t>
            </a:r>
            <a:r>
              <a:rPr lang="es-ES" sz="1200" b="1" dirty="0"/>
              <a:t>guardar las respuestas útiles</a:t>
            </a:r>
            <a:r>
              <a:rPr lang="es-ES" sz="1200" dirty="0"/>
              <a:t>, lo que elimina la necesidad de volver a generarlas.</a:t>
            </a:r>
          </a:p>
          <a:p>
            <a:br>
              <a:rPr lang="es-ES" sz="1200" dirty="0"/>
            </a:br>
            <a:endParaRPr lang="es-ES" sz="1200" dirty="0"/>
          </a:p>
        </p:txBody>
      </p:sp>
      <p:pic>
        <p:nvPicPr>
          <p:cNvPr id="5" name="Imagen 4" descr="La imagen muestra un prompt.">
            <a:extLst>
              <a:ext uri="{FF2B5EF4-FFF2-40B4-BE49-F238E27FC236}">
                <a16:creationId xmlns:a16="http://schemas.microsoft.com/office/drawing/2014/main" id="{E6C3BBDD-9A63-85DC-7653-60E8A5DA1F38}"/>
              </a:ext>
            </a:extLst>
          </p:cNvPr>
          <p:cNvPicPr>
            <a:picLocks noChangeAspect="1"/>
          </p:cNvPicPr>
          <p:nvPr/>
        </p:nvPicPr>
        <p:blipFill>
          <a:blip r:embed="rId2"/>
          <a:stretch>
            <a:fillRect/>
          </a:stretch>
        </p:blipFill>
        <p:spPr>
          <a:xfrm>
            <a:off x="4393943" y="1188702"/>
            <a:ext cx="4480549" cy="3858890"/>
          </a:xfrm>
          <a:prstGeom prst="rect">
            <a:avLst/>
          </a:prstGeom>
        </p:spPr>
      </p:pic>
      <p:sp>
        <p:nvSpPr>
          <p:cNvPr id="6" name="Rectangle: cantonades arrodonides 29">
            <a:extLst>
              <a:ext uri="{FF2B5EF4-FFF2-40B4-BE49-F238E27FC236}">
                <a16:creationId xmlns:a16="http://schemas.microsoft.com/office/drawing/2014/main" id="{17204F9F-BFA7-6D6D-4827-A8207CFB86CB}"/>
              </a:ext>
              <a:ext uri="{C183D7F6-B498-43B3-948B-1728B52AA6E4}">
                <adec:decorative xmlns:adec="http://schemas.microsoft.com/office/drawing/2017/decorative" val="1"/>
              </a:ext>
            </a:extLst>
          </p:cNvPr>
          <p:cNvSpPr/>
          <p:nvPr/>
        </p:nvSpPr>
        <p:spPr>
          <a:xfrm>
            <a:off x="8505824" y="4716378"/>
            <a:ext cx="368667" cy="331214"/>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94CBCAC3-7701-BC3A-59A0-343F2844BCA8}"/>
              </a:ext>
              <a:ext uri="{C183D7F6-B498-43B3-948B-1728B52AA6E4}">
                <adec:decorative xmlns:adec="http://schemas.microsoft.com/office/drawing/2017/decorative" val="1"/>
              </a:ext>
            </a:extLst>
          </p:cNvPr>
          <p:cNvCxnSpPr>
            <a:cxnSpLocks/>
            <a:stCxn id="10" idx="4"/>
            <a:endCxn id="6" idx="0"/>
          </p:cNvCxnSpPr>
          <p:nvPr/>
        </p:nvCxnSpPr>
        <p:spPr>
          <a:xfrm>
            <a:off x="8686798" y="4420356"/>
            <a:ext cx="3360" cy="296022"/>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0" name="Oval 30">
            <a:extLst>
              <a:ext uri="{FF2B5EF4-FFF2-40B4-BE49-F238E27FC236}">
                <a16:creationId xmlns:a16="http://schemas.microsoft.com/office/drawing/2014/main" id="{A8FEF181-FE1D-6538-9723-221360151251}"/>
              </a:ext>
              <a:ext uri="{C183D7F6-B498-43B3-948B-1728B52AA6E4}">
                <adec:decorative xmlns:adec="http://schemas.microsoft.com/office/drawing/2017/decorative" val="1"/>
              </a:ext>
            </a:extLst>
          </p:cNvPr>
          <p:cNvSpPr/>
          <p:nvPr/>
        </p:nvSpPr>
        <p:spPr>
          <a:xfrm>
            <a:off x="8559798" y="4166356"/>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385156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7468-B9E8-D3BB-7B72-6909921F76A4}"/>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6030F17B-D01E-2538-1122-F9B3F905C90B}"/>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un borrador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9223840A-FEBF-5B91-2476-ADCB570BE946}"/>
              </a:ext>
            </a:extLst>
          </p:cNvPr>
          <p:cNvSpPr txBox="1"/>
          <p:nvPr/>
        </p:nvSpPr>
        <p:spPr>
          <a:xfrm>
            <a:off x="195132" y="1188702"/>
            <a:ext cx="4173667" cy="378565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Valentín sabe que para conectar con cada tipo de público necesita un enfoque específico y una estrategia bien definida.</a:t>
            </a:r>
          </a:p>
          <a:p>
            <a:r>
              <a:rPr lang="es-ES" sz="1200" dirty="0"/>
              <a:t>Por eso, </a:t>
            </a:r>
            <a:r>
              <a:rPr lang="es-ES" sz="1200" b="1" dirty="0"/>
              <a:t>genera un borrador estructurado que le permita adaptar el mensaje según el perfil de cada audiencia </a:t>
            </a:r>
            <a:r>
              <a:rPr lang="es-ES" sz="1200" b="1" dirty="0">
                <a:solidFill>
                  <a:srgbClr val="602927"/>
                </a:solidFill>
              </a:rPr>
              <a:t>(1).</a:t>
            </a:r>
          </a:p>
          <a:p>
            <a:endParaRPr lang="es-ES" sz="1200" dirty="0"/>
          </a:p>
          <a:p>
            <a:r>
              <a:rPr lang="es-ES" sz="1200" dirty="0"/>
              <a:t>Indica a Copilot que el borrador debe incluir:</a:t>
            </a:r>
          </a:p>
          <a:p>
            <a:endParaRPr lang="es-ES" sz="1200" dirty="0"/>
          </a:p>
          <a:p>
            <a:pPr marL="171450" indent="-171450">
              <a:buFont typeface="Arial" panose="020B0604020202020204" pitchFamily="34" charset="0"/>
              <a:buChar char="•"/>
            </a:pPr>
            <a:r>
              <a:rPr lang="es-ES" sz="1200" b="1" dirty="0"/>
              <a:t>Objetivos diferenciados</a:t>
            </a:r>
            <a:r>
              <a:rPr lang="es-ES" sz="1200" dirty="0"/>
              <a:t> </a:t>
            </a:r>
            <a:r>
              <a:rPr lang="es-ES" sz="1200" b="1" dirty="0">
                <a:solidFill>
                  <a:srgbClr val="602927"/>
                </a:solidFill>
              </a:rPr>
              <a:t>(2) </a:t>
            </a:r>
            <a:r>
              <a:rPr lang="es-ES" sz="1200" dirty="0"/>
              <a:t>para cada segmento.</a:t>
            </a:r>
          </a:p>
          <a:p>
            <a:pPr marL="171450" indent="-171450">
              <a:buFont typeface="Arial" panose="020B0604020202020204" pitchFamily="34" charset="0"/>
              <a:buChar char="•"/>
            </a:pPr>
            <a:r>
              <a:rPr lang="es-ES" sz="1200" b="1" dirty="0"/>
              <a:t>Mensajes principales</a:t>
            </a:r>
            <a:r>
              <a:rPr lang="es-ES" sz="1200" dirty="0"/>
              <a:t> </a:t>
            </a:r>
            <a:r>
              <a:rPr lang="es-ES" sz="1200" b="1" dirty="0">
                <a:solidFill>
                  <a:srgbClr val="602927"/>
                </a:solidFill>
              </a:rPr>
              <a:t>(3) </a:t>
            </a:r>
            <a:r>
              <a:rPr lang="es-ES" sz="1200" dirty="0"/>
              <a:t>con un tono adecuado para cada grupo.</a:t>
            </a:r>
          </a:p>
          <a:p>
            <a:pPr marL="171450" indent="-171450">
              <a:buFont typeface="Arial" panose="020B0604020202020204" pitchFamily="34" charset="0"/>
              <a:buChar char="•"/>
            </a:pPr>
            <a:r>
              <a:rPr lang="es-ES" sz="1200" b="1" dirty="0"/>
              <a:t>Canales de difusión recomendados</a:t>
            </a:r>
            <a:r>
              <a:rPr lang="es-ES" sz="1200" dirty="0"/>
              <a:t> </a:t>
            </a:r>
            <a:r>
              <a:rPr lang="es-ES" sz="1200" b="1" dirty="0">
                <a:solidFill>
                  <a:srgbClr val="602927"/>
                </a:solidFill>
              </a:rPr>
              <a:t>(4) </a:t>
            </a:r>
            <a:r>
              <a:rPr lang="es-ES" sz="1200" dirty="0"/>
              <a:t>para maximizar el impacto en cada segmento.</a:t>
            </a:r>
          </a:p>
          <a:p>
            <a:pPr marL="171450" indent="-171450">
              <a:buFont typeface="Arial" panose="020B0604020202020204" pitchFamily="34" charset="0"/>
              <a:buChar char="•"/>
            </a:pPr>
            <a:r>
              <a:rPr lang="es-ES" sz="1200" b="1" dirty="0"/>
              <a:t>Secciones separadas</a:t>
            </a:r>
            <a:r>
              <a:rPr lang="es-ES" sz="1200" dirty="0"/>
              <a:t> </a:t>
            </a:r>
            <a:r>
              <a:rPr lang="es-ES" sz="1200" b="1" dirty="0">
                <a:solidFill>
                  <a:srgbClr val="602927"/>
                </a:solidFill>
              </a:rPr>
              <a:t>(5) </a:t>
            </a:r>
            <a:r>
              <a:rPr lang="es-ES" sz="1200" dirty="0"/>
              <a:t>que incluyan objetivos, mensajes clave y estrategia de comunicación según el público: jóvenes y familias.</a:t>
            </a:r>
          </a:p>
          <a:p>
            <a:br>
              <a:rPr lang="es-ES" sz="1200" dirty="0"/>
            </a:br>
            <a:br>
              <a:rPr lang="es-ES" sz="1200" dirty="0"/>
            </a:br>
            <a:endParaRPr lang="es-ES" sz="1200" dirty="0"/>
          </a:p>
        </p:txBody>
      </p:sp>
      <p:pic>
        <p:nvPicPr>
          <p:cNvPr id="5" name="Imagen 4" descr="La imagen muestra un prompt explicado.">
            <a:extLst>
              <a:ext uri="{FF2B5EF4-FFF2-40B4-BE49-F238E27FC236}">
                <a16:creationId xmlns:a16="http://schemas.microsoft.com/office/drawing/2014/main" id="{70F8BAF9-2F36-97EE-8FFA-F2EDCAB9806B}"/>
              </a:ext>
            </a:extLst>
          </p:cNvPr>
          <p:cNvPicPr>
            <a:picLocks noChangeAspect="1"/>
          </p:cNvPicPr>
          <p:nvPr/>
        </p:nvPicPr>
        <p:blipFill>
          <a:blip r:embed="rId2"/>
          <a:srcRect t="7763" b="26768"/>
          <a:stretch>
            <a:fillRect/>
          </a:stretch>
        </p:blipFill>
        <p:spPr>
          <a:xfrm>
            <a:off x="4368799" y="1181024"/>
            <a:ext cx="4573621" cy="3479587"/>
          </a:xfrm>
          <a:prstGeom prst="rect">
            <a:avLst/>
          </a:prstGeom>
        </p:spPr>
      </p:pic>
      <p:sp>
        <p:nvSpPr>
          <p:cNvPr id="6" name="Rectangle: cantonades arrodonides 29">
            <a:extLst>
              <a:ext uri="{FF2B5EF4-FFF2-40B4-BE49-F238E27FC236}">
                <a16:creationId xmlns:a16="http://schemas.microsoft.com/office/drawing/2014/main" id="{952A3CDD-733E-2A0A-9576-18920AE3B09B}"/>
              </a:ext>
              <a:ext uri="{C183D7F6-B498-43B3-948B-1728B52AA6E4}">
                <adec:decorative xmlns:adec="http://schemas.microsoft.com/office/drawing/2017/decorative" val="1"/>
              </a:ext>
            </a:extLst>
          </p:cNvPr>
          <p:cNvSpPr/>
          <p:nvPr/>
        </p:nvSpPr>
        <p:spPr>
          <a:xfrm>
            <a:off x="7448549" y="1178956"/>
            <a:ext cx="914401" cy="10917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B075F4F8-DEFF-E40D-ABAC-F54DA1901697}"/>
              </a:ext>
              <a:ext uri="{C183D7F6-B498-43B3-948B-1728B52AA6E4}">
                <adec:decorative xmlns:adec="http://schemas.microsoft.com/office/drawing/2017/decorative" val="1"/>
              </a:ext>
            </a:extLst>
          </p:cNvPr>
          <p:cNvSpPr/>
          <p:nvPr/>
        </p:nvSpPr>
        <p:spPr>
          <a:xfrm>
            <a:off x="5996846" y="1174350"/>
            <a:ext cx="1286604" cy="11838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8" name="Rectangle: cantonades arrodonides 29">
            <a:extLst>
              <a:ext uri="{FF2B5EF4-FFF2-40B4-BE49-F238E27FC236}">
                <a16:creationId xmlns:a16="http://schemas.microsoft.com/office/drawing/2014/main" id="{900A5520-9104-351A-019E-2E6754B56A42}"/>
              </a:ext>
              <a:ext uri="{C183D7F6-B498-43B3-948B-1728B52AA6E4}">
                <adec:decorative xmlns:adec="http://schemas.microsoft.com/office/drawing/2017/decorative" val="1"/>
              </a:ext>
            </a:extLst>
          </p:cNvPr>
          <p:cNvSpPr/>
          <p:nvPr/>
        </p:nvSpPr>
        <p:spPr>
          <a:xfrm>
            <a:off x="6575848" y="1647426"/>
            <a:ext cx="1966617" cy="91693"/>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9" name="Rectangle: cantonades arrodonides 29">
            <a:extLst>
              <a:ext uri="{FF2B5EF4-FFF2-40B4-BE49-F238E27FC236}">
                <a16:creationId xmlns:a16="http://schemas.microsoft.com/office/drawing/2014/main" id="{B8C0C021-E9E6-33E7-1460-2FC433ECDC0A}"/>
              </a:ext>
              <a:ext uri="{C183D7F6-B498-43B3-948B-1728B52AA6E4}">
                <adec:decorative xmlns:adec="http://schemas.microsoft.com/office/drawing/2017/decorative" val="1"/>
              </a:ext>
            </a:extLst>
          </p:cNvPr>
          <p:cNvSpPr/>
          <p:nvPr/>
        </p:nvSpPr>
        <p:spPr>
          <a:xfrm>
            <a:off x="7111364" y="1491821"/>
            <a:ext cx="1138556" cy="9995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0" name="Rectangle: cantonades arrodonides 29">
            <a:extLst>
              <a:ext uri="{FF2B5EF4-FFF2-40B4-BE49-F238E27FC236}">
                <a16:creationId xmlns:a16="http://schemas.microsoft.com/office/drawing/2014/main" id="{2E08B5A9-9056-E9B3-54D3-F7A9A7EF06C4}"/>
              </a:ext>
              <a:ext uri="{C183D7F6-B498-43B3-948B-1728B52AA6E4}">
                <adec:decorative xmlns:adec="http://schemas.microsoft.com/office/drawing/2017/decorative" val="1"/>
              </a:ext>
            </a:extLst>
          </p:cNvPr>
          <p:cNvSpPr/>
          <p:nvPr/>
        </p:nvSpPr>
        <p:spPr>
          <a:xfrm>
            <a:off x="6287617" y="1774868"/>
            <a:ext cx="1160932" cy="106749"/>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1" name="Rectangle: cantonades arrodonides 29">
            <a:extLst>
              <a:ext uri="{FF2B5EF4-FFF2-40B4-BE49-F238E27FC236}">
                <a16:creationId xmlns:a16="http://schemas.microsoft.com/office/drawing/2014/main" id="{5935DC24-C0E1-948B-0A9C-5A562692A3CF}"/>
              </a:ext>
              <a:ext uri="{C183D7F6-B498-43B3-948B-1728B52AA6E4}">
                <adec:decorative xmlns:adec="http://schemas.microsoft.com/office/drawing/2017/decorative" val="1"/>
              </a:ext>
            </a:extLst>
          </p:cNvPr>
          <p:cNvSpPr/>
          <p:nvPr/>
        </p:nvSpPr>
        <p:spPr>
          <a:xfrm>
            <a:off x="7882149" y="1919816"/>
            <a:ext cx="400051" cy="10917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2" name="Rectangle: cantonades arrodonides 29">
            <a:extLst>
              <a:ext uri="{FF2B5EF4-FFF2-40B4-BE49-F238E27FC236}">
                <a16:creationId xmlns:a16="http://schemas.microsoft.com/office/drawing/2014/main" id="{EDD80DCD-B808-DA60-2C2D-C92E2ACD91E7}"/>
              </a:ext>
              <a:ext uri="{C183D7F6-B498-43B3-948B-1728B52AA6E4}">
                <adec:decorative xmlns:adec="http://schemas.microsoft.com/office/drawing/2017/decorative" val="1"/>
              </a:ext>
            </a:extLst>
          </p:cNvPr>
          <p:cNvSpPr/>
          <p:nvPr/>
        </p:nvSpPr>
        <p:spPr>
          <a:xfrm>
            <a:off x="5996846" y="2357931"/>
            <a:ext cx="2085329" cy="11838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3" name="Connector recte 31">
            <a:extLst>
              <a:ext uri="{FF2B5EF4-FFF2-40B4-BE49-F238E27FC236}">
                <a16:creationId xmlns:a16="http://schemas.microsoft.com/office/drawing/2014/main" id="{C304C42F-F132-9AF4-84A3-672F2EB31734}"/>
              </a:ext>
              <a:ext uri="{C183D7F6-B498-43B3-948B-1728B52AA6E4}">
                <adec:decorative xmlns:adec="http://schemas.microsoft.com/office/drawing/2017/decorative" val="1"/>
              </a:ext>
            </a:extLst>
          </p:cNvPr>
          <p:cNvCxnSpPr>
            <a:cxnSpLocks/>
            <a:stCxn id="36" idx="6"/>
            <a:endCxn id="7" idx="1"/>
          </p:cNvCxnSpPr>
          <p:nvPr/>
        </p:nvCxnSpPr>
        <p:spPr>
          <a:xfrm>
            <a:off x="5624471" y="1233543"/>
            <a:ext cx="372375"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6" name="Connector recte 31">
            <a:extLst>
              <a:ext uri="{FF2B5EF4-FFF2-40B4-BE49-F238E27FC236}">
                <a16:creationId xmlns:a16="http://schemas.microsoft.com/office/drawing/2014/main" id="{E6AB831A-D721-EA40-84E4-396B951280BC}"/>
              </a:ext>
              <a:ext uri="{C183D7F6-B498-43B3-948B-1728B52AA6E4}">
                <adec:decorative xmlns:adec="http://schemas.microsoft.com/office/drawing/2017/decorative" val="1"/>
              </a:ext>
            </a:extLst>
          </p:cNvPr>
          <p:cNvCxnSpPr>
            <a:cxnSpLocks/>
            <a:stCxn id="38" idx="4"/>
            <a:endCxn id="6" idx="0"/>
          </p:cNvCxnSpPr>
          <p:nvPr/>
        </p:nvCxnSpPr>
        <p:spPr>
          <a:xfrm>
            <a:off x="7905750" y="1001735"/>
            <a:ext cx="0" cy="17722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9" name="Connector recte 31">
            <a:extLst>
              <a:ext uri="{FF2B5EF4-FFF2-40B4-BE49-F238E27FC236}">
                <a16:creationId xmlns:a16="http://schemas.microsoft.com/office/drawing/2014/main" id="{FBCE20FD-A8D4-A487-CDC8-307A3A30E0EC}"/>
              </a:ext>
              <a:ext uri="{C183D7F6-B498-43B3-948B-1728B52AA6E4}">
                <adec:decorative xmlns:adec="http://schemas.microsoft.com/office/drawing/2017/decorative" val="1"/>
              </a:ext>
            </a:extLst>
          </p:cNvPr>
          <p:cNvCxnSpPr>
            <a:cxnSpLocks/>
            <a:stCxn id="8" idx="1"/>
            <a:endCxn id="40" idx="6"/>
          </p:cNvCxnSpPr>
          <p:nvPr/>
        </p:nvCxnSpPr>
        <p:spPr>
          <a:xfrm flipH="1" flipV="1">
            <a:off x="5996846" y="1583567"/>
            <a:ext cx="579002" cy="109706"/>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2" name="Connector recte 31">
            <a:extLst>
              <a:ext uri="{FF2B5EF4-FFF2-40B4-BE49-F238E27FC236}">
                <a16:creationId xmlns:a16="http://schemas.microsoft.com/office/drawing/2014/main" id="{2B9F0D0E-C208-2445-C2E6-4D6C8959FD67}"/>
              </a:ext>
              <a:ext uri="{C183D7F6-B498-43B3-948B-1728B52AA6E4}">
                <adec:decorative xmlns:adec="http://schemas.microsoft.com/office/drawing/2017/decorative" val="1"/>
              </a:ext>
            </a:extLst>
          </p:cNvPr>
          <p:cNvCxnSpPr>
            <a:cxnSpLocks/>
            <a:stCxn id="9" idx="1"/>
            <a:endCxn id="40" idx="6"/>
          </p:cNvCxnSpPr>
          <p:nvPr/>
        </p:nvCxnSpPr>
        <p:spPr>
          <a:xfrm flipH="1">
            <a:off x="5996846" y="1541800"/>
            <a:ext cx="1114518" cy="41767"/>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5" name="Connector recte 31">
            <a:extLst>
              <a:ext uri="{FF2B5EF4-FFF2-40B4-BE49-F238E27FC236}">
                <a16:creationId xmlns:a16="http://schemas.microsoft.com/office/drawing/2014/main" id="{E2718D06-4EED-0F4E-41D1-578FC6ACC04C}"/>
              </a:ext>
              <a:ext uri="{C183D7F6-B498-43B3-948B-1728B52AA6E4}">
                <adec:decorative xmlns:adec="http://schemas.microsoft.com/office/drawing/2017/decorative" val="1"/>
              </a:ext>
            </a:extLst>
          </p:cNvPr>
          <p:cNvCxnSpPr>
            <a:cxnSpLocks/>
            <a:stCxn id="41" idx="2"/>
            <a:endCxn id="10" idx="1"/>
          </p:cNvCxnSpPr>
          <p:nvPr/>
        </p:nvCxnSpPr>
        <p:spPr>
          <a:xfrm flipV="1">
            <a:off x="5370471" y="1828243"/>
            <a:ext cx="917146" cy="9324"/>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28" name="Connector recte 31">
            <a:extLst>
              <a:ext uri="{FF2B5EF4-FFF2-40B4-BE49-F238E27FC236}">
                <a16:creationId xmlns:a16="http://schemas.microsoft.com/office/drawing/2014/main" id="{3A6D8267-38C7-0334-8CE1-7EEB7481D0B5}"/>
              </a:ext>
              <a:ext uri="{C183D7F6-B498-43B3-948B-1728B52AA6E4}">
                <adec:decorative xmlns:adec="http://schemas.microsoft.com/office/drawing/2017/decorative" val="1"/>
              </a:ext>
            </a:extLst>
          </p:cNvPr>
          <p:cNvCxnSpPr>
            <a:cxnSpLocks/>
            <a:stCxn id="44" idx="2"/>
            <a:endCxn id="12" idx="3"/>
          </p:cNvCxnSpPr>
          <p:nvPr/>
        </p:nvCxnSpPr>
        <p:spPr>
          <a:xfrm flipH="1">
            <a:off x="8082175" y="2328655"/>
            <a:ext cx="373334" cy="88469"/>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31" name="Connector recte 31">
            <a:extLst>
              <a:ext uri="{FF2B5EF4-FFF2-40B4-BE49-F238E27FC236}">
                <a16:creationId xmlns:a16="http://schemas.microsoft.com/office/drawing/2014/main" id="{C0D961C9-0229-64F9-7244-4EE915730CC2}"/>
              </a:ext>
              <a:ext uri="{C183D7F6-B498-43B3-948B-1728B52AA6E4}">
                <adec:decorative xmlns:adec="http://schemas.microsoft.com/office/drawing/2017/decorative" val="1"/>
              </a:ext>
            </a:extLst>
          </p:cNvPr>
          <p:cNvCxnSpPr>
            <a:cxnSpLocks/>
            <a:stCxn id="44" idx="0"/>
            <a:endCxn id="11" idx="2"/>
          </p:cNvCxnSpPr>
          <p:nvPr/>
        </p:nvCxnSpPr>
        <p:spPr>
          <a:xfrm flipH="1" flipV="1">
            <a:off x="8082175" y="2028987"/>
            <a:ext cx="500334" cy="172668"/>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36" name="Oval 30">
            <a:extLst>
              <a:ext uri="{FF2B5EF4-FFF2-40B4-BE49-F238E27FC236}">
                <a16:creationId xmlns:a16="http://schemas.microsoft.com/office/drawing/2014/main" id="{EAE9A64C-EB55-FD7D-EAC8-DC62DA4A3033}"/>
              </a:ext>
              <a:ext uri="{C183D7F6-B498-43B3-948B-1728B52AA6E4}">
                <adec:decorative xmlns:adec="http://schemas.microsoft.com/office/drawing/2017/decorative" val="1"/>
              </a:ext>
            </a:extLst>
          </p:cNvPr>
          <p:cNvSpPr/>
          <p:nvPr/>
        </p:nvSpPr>
        <p:spPr>
          <a:xfrm>
            <a:off x="5370471" y="110654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38" name="Oval 30">
            <a:extLst>
              <a:ext uri="{FF2B5EF4-FFF2-40B4-BE49-F238E27FC236}">
                <a16:creationId xmlns:a16="http://schemas.microsoft.com/office/drawing/2014/main" id="{514B3299-5AB3-ABD8-EAA4-08275353CA4D}"/>
              </a:ext>
              <a:ext uri="{C183D7F6-B498-43B3-948B-1728B52AA6E4}">
                <adec:decorative xmlns:adec="http://schemas.microsoft.com/office/drawing/2017/decorative" val="1"/>
              </a:ext>
            </a:extLst>
          </p:cNvPr>
          <p:cNvSpPr/>
          <p:nvPr/>
        </p:nvSpPr>
        <p:spPr>
          <a:xfrm>
            <a:off x="7778750" y="74773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5</a:t>
            </a:r>
            <a:endParaRPr lang="es-ES" sz="1800" b="1" dirty="0">
              <a:solidFill>
                <a:srgbClr val="602927"/>
              </a:solidFill>
            </a:endParaRPr>
          </a:p>
        </p:txBody>
      </p:sp>
      <p:sp>
        <p:nvSpPr>
          <p:cNvPr id="40" name="Oval 30">
            <a:extLst>
              <a:ext uri="{FF2B5EF4-FFF2-40B4-BE49-F238E27FC236}">
                <a16:creationId xmlns:a16="http://schemas.microsoft.com/office/drawing/2014/main" id="{1C44A216-A516-8105-94C4-7A38BC48B9C5}"/>
              </a:ext>
              <a:ext uri="{C183D7F6-B498-43B3-948B-1728B52AA6E4}">
                <adec:decorative xmlns:adec="http://schemas.microsoft.com/office/drawing/2017/decorative" val="1"/>
              </a:ext>
            </a:extLst>
          </p:cNvPr>
          <p:cNvSpPr/>
          <p:nvPr/>
        </p:nvSpPr>
        <p:spPr>
          <a:xfrm>
            <a:off x="5742846" y="145656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sp>
        <p:nvSpPr>
          <p:cNvPr id="41" name="Oval 30">
            <a:extLst>
              <a:ext uri="{FF2B5EF4-FFF2-40B4-BE49-F238E27FC236}">
                <a16:creationId xmlns:a16="http://schemas.microsoft.com/office/drawing/2014/main" id="{6C059B95-84A0-271D-F005-06F0A36ECC61}"/>
              </a:ext>
              <a:ext uri="{C183D7F6-B498-43B3-948B-1728B52AA6E4}">
                <adec:decorative xmlns:adec="http://schemas.microsoft.com/office/drawing/2017/decorative" val="1"/>
              </a:ext>
            </a:extLst>
          </p:cNvPr>
          <p:cNvSpPr/>
          <p:nvPr/>
        </p:nvSpPr>
        <p:spPr>
          <a:xfrm>
            <a:off x="5370471" y="171056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800" b="1" dirty="0">
              <a:solidFill>
                <a:srgbClr val="602927"/>
              </a:solidFill>
            </a:endParaRPr>
          </a:p>
        </p:txBody>
      </p:sp>
      <p:sp>
        <p:nvSpPr>
          <p:cNvPr id="44" name="Oval 30">
            <a:extLst>
              <a:ext uri="{FF2B5EF4-FFF2-40B4-BE49-F238E27FC236}">
                <a16:creationId xmlns:a16="http://schemas.microsoft.com/office/drawing/2014/main" id="{03B605AD-9C8E-D35E-2780-654C5FFD7A3C}"/>
              </a:ext>
              <a:ext uri="{C183D7F6-B498-43B3-948B-1728B52AA6E4}">
                <adec:decorative xmlns:adec="http://schemas.microsoft.com/office/drawing/2017/decorative" val="1"/>
              </a:ext>
            </a:extLst>
          </p:cNvPr>
          <p:cNvSpPr/>
          <p:nvPr/>
        </p:nvSpPr>
        <p:spPr>
          <a:xfrm>
            <a:off x="8455509" y="220165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4</a:t>
            </a:r>
            <a:endParaRPr lang="es-ES" sz="1800" b="1" dirty="0">
              <a:solidFill>
                <a:srgbClr val="602927"/>
              </a:solidFill>
            </a:endParaRPr>
          </a:p>
        </p:txBody>
      </p:sp>
    </p:spTree>
    <p:extLst>
      <p:ext uri="{BB962C8B-B14F-4D97-AF65-F5344CB8AC3E}">
        <p14:creationId xmlns:p14="http://schemas.microsoft.com/office/powerpoint/2010/main" val="3759203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4C1EB-1911-B600-EEE7-AFF06D5850B3}"/>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F8859378-54BD-C540-A766-BAF708CB8B3B}"/>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imágenes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7" name="Grupo 6">
            <a:extLst>
              <a:ext uri="{FF2B5EF4-FFF2-40B4-BE49-F238E27FC236}">
                <a16:creationId xmlns:a16="http://schemas.microsoft.com/office/drawing/2014/main" id="{F40A047A-11E5-938B-1DEC-E610396C801B}"/>
              </a:ext>
              <a:ext uri="{C183D7F6-B498-43B3-948B-1728B52AA6E4}">
                <adec:decorative xmlns:adec="http://schemas.microsoft.com/office/drawing/2017/decorative" val="1"/>
              </a:ext>
            </a:extLst>
          </p:cNvPr>
          <p:cNvGrpSpPr/>
          <p:nvPr/>
        </p:nvGrpSpPr>
        <p:grpSpPr>
          <a:xfrm>
            <a:off x="168965" y="1180099"/>
            <a:ext cx="4199834" cy="3416320"/>
            <a:chOff x="0" y="1180099"/>
            <a:chExt cx="3766930" cy="4031330"/>
          </a:xfrm>
        </p:grpSpPr>
        <p:sp>
          <p:nvSpPr>
            <p:cNvPr id="6" name="Rectángulo 5">
              <a:extLst>
                <a:ext uri="{FF2B5EF4-FFF2-40B4-BE49-F238E27FC236}">
                  <a16:creationId xmlns:a16="http://schemas.microsoft.com/office/drawing/2014/main" id="{F3EDBF34-F416-24AC-2391-9A11141848E7}"/>
                </a:ext>
              </a:extLst>
            </p:cNvPr>
            <p:cNvSpPr/>
            <p:nvPr/>
          </p:nvSpPr>
          <p:spPr>
            <a:xfrm>
              <a:off x="0" y="1180099"/>
              <a:ext cx="3766930" cy="39634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QuadreDeText 4">
              <a:extLst>
                <a:ext uri="{FF2B5EF4-FFF2-40B4-BE49-F238E27FC236}">
                  <a16:creationId xmlns:a16="http://schemas.microsoft.com/office/drawing/2014/main" id="{D2C5F091-5400-8477-B4F6-0D0D5EE64BC9}"/>
                </a:ext>
              </a:extLst>
            </p:cNvPr>
            <p:cNvSpPr txBox="1"/>
            <p:nvPr/>
          </p:nvSpPr>
          <p:spPr>
            <a:xfrm>
              <a:off x="159026" y="1180099"/>
              <a:ext cx="3607904" cy="403133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Valentín está trabajando en una campaña que necesita imágenes atractivas e impactantes. Quiere generar contenido visual con inteligencia artificial, pero antes de hacerlo, recuerda algo esencial: </a:t>
              </a:r>
            </a:p>
            <a:p>
              <a:endParaRPr lang="es-ES" sz="1200" dirty="0"/>
            </a:p>
            <a:p>
              <a:pPr marL="447675" lvl="8"/>
              <a:r>
                <a:rPr lang="es-ES" sz="1200" b="1" dirty="0" err="1"/>
                <a:t>Copilot</a:t>
              </a:r>
              <a:r>
                <a:rPr lang="es-ES" sz="1200" b="1" dirty="0"/>
                <a:t> puede generar imágenes, y estas pueden utilizarse con total libertad, igual que el contenido escrito, incluso para fines comerciales.</a:t>
              </a:r>
            </a:p>
            <a:p>
              <a:pPr marL="447675" lvl="8"/>
              <a:endParaRPr lang="es-ES" sz="1200" dirty="0"/>
            </a:p>
            <a:p>
              <a:r>
                <a:rPr lang="es-ES" sz="1200" dirty="0"/>
                <a:t>En el contexto de la conversación, redacta un </a:t>
              </a:r>
              <a:r>
                <a:rPr lang="es-ES" sz="1200" dirty="0" err="1"/>
                <a:t>prompt</a:t>
              </a:r>
              <a:r>
                <a:rPr lang="es-ES" sz="1200" dirty="0"/>
                <a:t> efectivo en el que le indiques las características del material gráfico. Por ejemplo: </a:t>
              </a:r>
              <a:r>
                <a:rPr lang="es-ES" sz="1200" i="1" dirty="0"/>
                <a:t>“Genera una propuesta visual para el tema de la campaña y asegúrate de que las imágenes no infrinjan derechos de propiedad intelectual” </a:t>
              </a:r>
              <a:r>
                <a:rPr lang="es-ES" sz="1200" b="1" dirty="0">
                  <a:solidFill>
                    <a:srgbClr val="602927"/>
                  </a:solidFill>
                </a:rPr>
                <a:t>(1).</a:t>
              </a:r>
              <a:br>
                <a:rPr lang="es-ES" sz="1200" dirty="0"/>
              </a:br>
              <a:br>
                <a:rPr lang="es-ES" sz="1200" dirty="0"/>
              </a:br>
              <a:endParaRPr lang="es-ES" sz="1200" dirty="0"/>
            </a:p>
          </p:txBody>
        </p:sp>
      </p:grpSp>
      <p:grpSp>
        <p:nvGrpSpPr>
          <p:cNvPr id="17" name="Grupo 16" descr="La imagen muestra un prompt generativo de imágenes.">
            <a:extLst>
              <a:ext uri="{FF2B5EF4-FFF2-40B4-BE49-F238E27FC236}">
                <a16:creationId xmlns:a16="http://schemas.microsoft.com/office/drawing/2014/main" id="{FBBA6FB6-218F-5EB2-A40B-EDC1AF37EECC}"/>
              </a:ext>
            </a:extLst>
          </p:cNvPr>
          <p:cNvGrpSpPr/>
          <p:nvPr/>
        </p:nvGrpSpPr>
        <p:grpSpPr>
          <a:xfrm>
            <a:off x="4368799" y="1180099"/>
            <a:ext cx="4606236" cy="2872137"/>
            <a:chOff x="4574050" y="1064627"/>
            <a:chExt cx="4400985" cy="2612851"/>
          </a:xfrm>
        </p:grpSpPr>
        <p:pic>
          <p:nvPicPr>
            <p:cNvPr id="5" name="Imagen 4">
              <a:extLst>
                <a:ext uri="{FF2B5EF4-FFF2-40B4-BE49-F238E27FC236}">
                  <a16:creationId xmlns:a16="http://schemas.microsoft.com/office/drawing/2014/main" id="{B589CF2E-BE60-933D-8F85-DFA628810421}"/>
                </a:ext>
              </a:extLst>
            </p:cNvPr>
            <p:cNvPicPr>
              <a:picLocks noChangeAspect="1"/>
            </p:cNvPicPr>
            <p:nvPr/>
          </p:nvPicPr>
          <p:blipFill>
            <a:blip r:embed="rId2"/>
            <a:srcRect b="34075"/>
            <a:stretch>
              <a:fillRect/>
            </a:stretch>
          </p:blipFill>
          <p:spPr>
            <a:xfrm>
              <a:off x="4574050" y="1064627"/>
              <a:ext cx="4400985" cy="2612851"/>
            </a:xfrm>
            <a:prstGeom prst="rect">
              <a:avLst/>
            </a:prstGeom>
          </p:spPr>
        </p:pic>
        <p:sp>
          <p:nvSpPr>
            <p:cNvPr id="8" name="Rectangle: cantonades arrodonides 29">
              <a:extLst>
                <a:ext uri="{FF2B5EF4-FFF2-40B4-BE49-F238E27FC236}">
                  <a16:creationId xmlns:a16="http://schemas.microsoft.com/office/drawing/2014/main" id="{976DBE05-6D6E-5319-CE6F-9D24E8E42228}"/>
                </a:ext>
                <a:ext uri="{C183D7F6-B498-43B3-948B-1728B52AA6E4}">
                  <adec:decorative xmlns:adec="http://schemas.microsoft.com/office/drawing/2017/decorative" val="1"/>
                </a:ext>
              </a:extLst>
            </p:cNvPr>
            <p:cNvSpPr/>
            <p:nvPr/>
          </p:nvSpPr>
          <p:spPr>
            <a:xfrm>
              <a:off x="6130924" y="1070928"/>
              <a:ext cx="2844111" cy="48951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9" name="Rectangle: cantonades arrodonides 29">
              <a:extLst>
                <a:ext uri="{FF2B5EF4-FFF2-40B4-BE49-F238E27FC236}">
                  <a16:creationId xmlns:a16="http://schemas.microsoft.com/office/drawing/2014/main" id="{5ED69360-4C42-DD4D-B0AA-81C6909C7DDD}"/>
                </a:ext>
                <a:ext uri="{C183D7F6-B498-43B3-948B-1728B52AA6E4}">
                  <adec:decorative xmlns:adec="http://schemas.microsoft.com/office/drawing/2017/decorative" val="1"/>
                </a:ext>
              </a:extLst>
            </p:cNvPr>
            <p:cNvSpPr/>
            <p:nvPr/>
          </p:nvSpPr>
          <p:spPr>
            <a:xfrm>
              <a:off x="4711148" y="1908313"/>
              <a:ext cx="2713383" cy="176916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0" name="Connector recte 31">
              <a:extLst>
                <a:ext uri="{FF2B5EF4-FFF2-40B4-BE49-F238E27FC236}">
                  <a16:creationId xmlns:a16="http://schemas.microsoft.com/office/drawing/2014/main" id="{1A8F6249-A14A-4999-CB25-CE9BAD3A936D}"/>
                </a:ext>
                <a:ext uri="{C183D7F6-B498-43B3-948B-1728B52AA6E4}">
                  <adec:decorative xmlns:adec="http://schemas.microsoft.com/office/drawing/2017/decorative" val="1"/>
                </a:ext>
              </a:extLst>
            </p:cNvPr>
            <p:cNvCxnSpPr>
              <a:cxnSpLocks/>
              <a:stCxn id="8" idx="2"/>
            </p:cNvCxnSpPr>
            <p:nvPr/>
          </p:nvCxnSpPr>
          <p:spPr>
            <a:xfrm>
              <a:off x="7552980" y="1560443"/>
              <a:ext cx="8649" cy="1232452"/>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3" name="Connector recte 31">
              <a:extLst>
                <a:ext uri="{FF2B5EF4-FFF2-40B4-BE49-F238E27FC236}">
                  <a16:creationId xmlns:a16="http://schemas.microsoft.com/office/drawing/2014/main" id="{9CDB2111-BE8B-F308-08A9-3E33F9CE73AC}"/>
                </a:ext>
                <a:ext uri="{C183D7F6-B498-43B3-948B-1728B52AA6E4}">
                  <adec:decorative xmlns:adec="http://schemas.microsoft.com/office/drawing/2017/decorative" val="1"/>
                </a:ext>
              </a:extLst>
            </p:cNvPr>
            <p:cNvCxnSpPr>
              <a:cxnSpLocks/>
              <a:endCxn id="9" idx="3"/>
            </p:cNvCxnSpPr>
            <p:nvPr/>
          </p:nvCxnSpPr>
          <p:spPr>
            <a:xfrm flipH="1">
              <a:off x="7424531" y="2792895"/>
              <a:ext cx="137098"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6" name="Oval 30">
              <a:extLst>
                <a:ext uri="{FF2B5EF4-FFF2-40B4-BE49-F238E27FC236}">
                  <a16:creationId xmlns:a16="http://schemas.microsoft.com/office/drawing/2014/main" id="{C09D6925-843D-6713-B6A9-1421C92D8C34}"/>
                </a:ext>
                <a:ext uri="{C183D7F6-B498-43B3-948B-1728B52AA6E4}">
                  <adec:decorative xmlns:adec="http://schemas.microsoft.com/office/drawing/2017/decorative" val="1"/>
                </a:ext>
              </a:extLst>
            </p:cNvPr>
            <p:cNvSpPr/>
            <p:nvPr/>
          </p:nvSpPr>
          <p:spPr>
            <a:xfrm>
              <a:off x="7424531" y="165431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grpSp>
      <p:sp>
        <p:nvSpPr>
          <p:cNvPr id="4" name="Rectangle: cantonades arrodonides 11">
            <a:extLst>
              <a:ext uri="{FF2B5EF4-FFF2-40B4-BE49-F238E27FC236}">
                <a16:creationId xmlns:a16="http://schemas.microsoft.com/office/drawing/2014/main" id="{0E75877D-11BF-B20B-ABE0-7EA65D7E94FC}"/>
              </a:ext>
              <a:ext uri="{C183D7F6-B498-43B3-948B-1728B52AA6E4}">
                <adec:decorative xmlns:adec="http://schemas.microsoft.com/office/drawing/2017/decorative" val="1"/>
              </a:ext>
            </a:extLst>
          </p:cNvPr>
          <p:cNvSpPr/>
          <p:nvPr/>
        </p:nvSpPr>
        <p:spPr>
          <a:xfrm>
            <a:off x="1591788" y="4135122"/>
            <a:ext cx="3321176" cy="576770"/>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11" name="CuadroTexto 10">
            <a:extLst>
              <a:ext uri="{FF2B5EF4-FFF2-40B4-BE49-F238E27FC236}">
                <a16:creationId xmlns:a16="http://schemas.microsoft.com/office/drawing/2014/main" id="{E1E22580-4370-EEE8-C3B8-E5B51D83076C}"/>
              </a:ext>
            </a:extLst>
          </p:cNvPr>
          <p:cNvSpPr txBox="1"/>
          <p:nvPr/>
        </p:nvSpPr>
        <p:spPr>
          <a:xfrm>
            <a:off x="1706389" y="4212840"/>
            <a:ext cx="3206575" cy="461665"/>
          </a:xfrm>
          <a:prstGeom prst="rect">
            <a:avLst/>
          </a:prstGeom>
          <a:noFill/>
        </p:spPr>
        <p:txBody>
          <a:bodyPr wrap="square">
            <a:spAutoFit/>
          </a:bodyPr>
          <a:lstStyle/>
          <a:p>
            <a:pPr>
              <a:buNone/>
            </a:pPr>
            <a:r>
              <a:rPr lang="es-ES" sz="1200" i="0" dirty="0">
                <a:solidFill>
                  <a:schemeClr val="tx1"/>
                </a:solidFill>
                <a:effectLst/>
                <a:latin typeface="Arial" panose="020B0604020202020204" pitchFamily="34" charset="0"/>
                <a:cs typeface="Arial" panose="020B0604020202020204" pitchFamily="34" charset="0"/>
              </a:rPr>
              <a:t>Con la licencia que d</a:t>
            </a:r>
            <a:r>
              <a:rPr lang="es-ES" sz="1200" dirty="0">
                <a:solidFill>
                  <a:schemeClr val="tx1"/>
                </a:solidFill>
                <a:latin typeface="Arial" panose="020B0604020202020204" pitchFamily="34" charset="0"/>
                <a:cs typeface="Arial" panose="020B0604020202020204" pitchFamily="34" charset="0"/>
              </a:rPr>
              <a:t>ispones generalmente podrás solicitar entre 3 y 5 imágenes al día.</a:t>
            </a:r>
            <a:endParaRPr lang="es-ES" sz="1200" i="0" dirty="0">
              <a:solidFill>
                <a:schemeClr val="tx1"/>
              </a:solidFill>
              <a:effectLst/>
              <a:latin typeface="Arial" panose="020B0604020202020204" pitchFamily="34" charset="0"/>
              <a:cs typeface="Arial" panose="020B0604020202020204" pitchFamily="34" charset="0"/>
            </a:endParaRPr>
          </a:p>
        </p:txBody>
      </p:sp>
      <p:sp>
        <p:nvSpPr>
          <p:cNvPr id="12" name="Rectangle 14">
            <a:extLst>
              <a:ext uri="{FF2B5EF4-FFF2-40B4-BE49-F238E27FC236}">
                <a16:creationId xmlns:a16="http://schemas.microsoft.com/office/drawing/2014/main" id="{109C50C7-0784-CAB5-0A42-AEF34185A363}"/>
              </a:ext>
              <a:ext uri="{C183D7F6-B498-43B3-948B-1728B52AA6E4}">
                <adec:decorative xmlns:adec="http://schemas.microsoft.com/office/drawing/2017/decorative" val="1"/>
              </a:ext>
            </a:extLst>
          </p:cNvPr>
          <p:cNvSpPr/>
          <p:nvPr/>
        </p:nvSpPr>
        <p:spPr>
          <a:xfrm>
            <a:off x="1706389" y="4099052"/>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14" name="Imatge 15">
            <a:extLst>
              <a:ext uri="{FF2B5EF4-FFF2-40B4-BE49-F238E27FC236}">
                <a16:creationId xmlns:a16="http://schemas.microsoft.com/office/drawing/2014/main" id="{CD0585E8-B713-D96E-26DA-D50E2926B9C6}"/>
              </a:ext>
              <a:ext uri="{C183D7F6-B498-43B3-948B-1728B52AA6E4}">
                <adec:decorative xmlns:adec="http://schemas.microsoft.com/office/drawing/2017/decorative" val="1"/>
              </a:ext>
            </a:extLst>
          </p:cNvPr>
          <p:cNvPicPr>
            <a:picLocks noChangeAspect="1"/>
          </p:cNvPicPr>
          <p:nvPr/>
        </p:nvPicPr>
        <p:blipFill>
          <a:blip r:embed="rId3">
            <a:duotone>
              <a:srgbClr val="A5644E">
                <a:shade val="45000"/>
                <a:satMod val="135000"/>
              </a:srgbClr>
              <a:prstClr val="white"/>
            </a:duotone>
          </a:blip>
          <a:stretch>
            <a:fillRect/>
          </a:stretch>
        </p:blipFill>
        <p:spPr>
          <a:xfrm>
            <a:off x="1674947" y="3963401"/>
            <a:ext cx="284027" cy="284025"/>
          </a:xfrm>
          <a:prstGeom prst="rect">
            <a:avLst/>
          </a:prstGeom>
          <a:effectLst>
            <a:outerShdw blurRad="50800" dist="50800" dir="5400000" algn="ctr" rotWithShape="0">
              <a:srgbClr val="A5644E"/>
            </a:outerShdw>
          </a:effectLst>
        </p:spPr>
      </p:pic>
    </p:spTree>
    <p:extLst>
      <p:ext uri="{BB962C8B-B14F-4D97-AF65-F5344CB8AC3E}">
        <p14:creationId xmlns:p14="http://schemas.microsoft.com/office/powerpoint/2010/main" val="303612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3">
            <a:extLst>
              <a:ext uri="{FF2B5EF4-FFF2-40B4-BE49-F238E27FC236}">
                <a16:creationId xmlns:a16="http://schemas.microsoft.com/office/drawing/2014/main" id="{656E493F-5849-4A66-BD69-A1450156F7FC}"/>
              </a:ext>
            </a:extLst>
          </p:cNvPr>
          <p:cNvSpPr txBox="1">
            <a:spLocks noGrp="1"/>
          </p:cNvSpPr>
          <p:nvPr>
            <p:ph type="title" idx="4294967295"/>
          </p:nvPr>
        </p:nvSpPr>
        <p:spPr>
          <a:xfrm>
            <a:off x="0" y="739140"/>
            <a:ext cx="4394520" cy="338554"/>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Índice</a:t>
            </a:r>
            <a:r>
              <a:rPr kumimoji="0" lang="ca-ES" sz="1600" b="1" i="0" u="none" strike="noStrike" kern="0" cap="none" spc="0" normalizeH="0" baseline="0" noProof="0" dirty="0">
                <a:ln>
                  <a:noFill/>
                </a:ln>
                <a:solidFill>
                  <a:srgbClr val="FFFFFF"/>
                </a:solidFill>
                <a:effectLst/>
                <a:uLnTx/>
                <a:uFillTx/>
                <a:latin typeface="Arial"/>
                <a:ea typeface="Arial"/>
                <a:cs typeface="Arial"/>
                <a:sym typeface="Arial"/>
              </a:rPr>
              <a:t> de </a:t>
            </a:r>
            <a:r>
              <a:rPr kumimoji="0" lang="ca-ES" sz="1600" b="1" i="0" u="none" strike="noStrike" kern="0" cap="none" spc="0" normalizeH="0" baseline="0" noProof="0" dirty="0" err="1">
                <a:ln>
                  <a:noFill/>
                </a:ln>
                <a:solidFill>
                  <a:srgbClr val="FFFFFF"/>
                </a:solidFill>
                <a:effectLst/>
                <a:uLnTx/>
                <a:uFillTx/>
                <a:latin typeface="Arial"/>
                <a:ea typeface="Arial"/>
                <a:cs typeface="Arial"/>
                <a:sym typeface="Arial"/>
              </a:rPr>
              <a:t>contenidos</a:t>
            </a:r>
            <a:endParaRPr kumimoji="0" lang="ca-E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QuadreDeText 1">
            <a:extLst>
              <a:ext uri="{FF2B5EF4-FFF2-40B4-BE49-F238E27FC236}">
                <a16:creationId xmlns:a16="http://schemas.microsoft.com/office/drawing/2014/main" id="{4F89A62C-F41D-DEC3-90E7-DC719BFC86CC}"/>
              </a:ext>
            </a:extLst>
          </p:cNvPr>
          <p:cNvSpPr txBox="1"/>
          <p:nvPr/>
        </p:nvSpPr>
        <p:spPr>
          <a:xfrm>
            <a:off x="1001486" y="1813918"/>
            <a:ext cx="3345046" cy="1887696"/>
          </a:xfrm>
          <a:prstGeom prst="rect">
            <a:avLst/>
          </a:prstGeom>
          <a:noFill/>
        </p:spPr>
        <p:txBody>
          <a:bodyPr wrap="square">
            <a:spAutoFit/>
          </a:bodyPr>
          <a:lstStyle/>
          <a:p>
            <a:pPr algn="l" rtl="0" fontAlgn="base">
              <a:lnSpc>
                <a:spcPts val="1350"/>
              </a:lnSpc>
              <a:buNone/>
            </a:pPr>
            <a:r>
              <a:rPr lang="es-ES" sz="1250" dirty="0">
                <a:solidFill>
                  <a:schemeClr val="bg1"/>
                </a:solidFill>
                <a:latin typeface="Arial" panose="020B0604020202020204" pitchFamily="34" charset="0"/>
              </a:rPr>
              <a:t>6</a:t>
            </a:r>
            <a:r>
              <a:rPr lang="es-ES" sz="1250" i="0" u="none" strike="noStrike" dirty="0">
                <a:solidFill>
                  <a:schemeClr val="bg1"/>
                </a:solidFill>
                <a:effectLst/>
                <a:latin typeface="Arial" panose="020B0604020202020204" pitchFamily="34" charset="0"/>
              </a:rPr>
              <a:t>.0. Introducción</a:t>
            </a:r>
            <a:r>
              <a:rPr lang="en-US" sz="1250" i="0" dirty="0">
                <a:solidFill>
                  <a:schemeClr val="bg1"/>
                </a:solidFill>
                <a:effectLst/>
                <a:latin typeface="Arial" panose="020B0604020202020204" pitchFamily="34" charset="0"/>
              </a:rPr>
              <a:t>​</a:t>
            </a:r>
            <a:endParaRPr lang="en-US" i="0" dirty="0">
              <a:solidFill>
                <a:schemeClr val="bg1"/>
              </a:solidFill>
              <a:effectLst/>
              <a:latin typeface="Segoe UI" panose="020B0502040204020203" pitchFamily="34" charset="0"/>
            </a:endParaRPr>
          </a:p>
          <a:p>
            <a:pPr algn="l" rtl="0" fontAlgn="base">
              <a:lnSpc>
                <a:spcPts val="1350"/>
              </a:lnSpc>
              <a:buNone/>
            </a:pP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a:p>
            <a:pPr algn="l" rtl="0" fontAlgn="base">
              <a:lnSpc>
                <a:spcPts val="1350"/>
              </a:lnSpc>
              <a:buNone/>
            </a:pPr>
            <a:r>
              <a:rPr lang="es-ES" sz="1250" i="0" u="none" strike="noStrike" dirty="0">
                <a:solidFill>
                  <a:schemeClr val="bg1"/>
                </a:solidFill>
                <a:effectLst/>
                <a:latin typeface="Arial" panose="020B0604020202020204" pitchFamily="34" charset="0"/>
              </a:rPr>
              <a:t>6.1. Primeros pasos con Copilot Chat </a:t>
            </a:r>
          </a:p>
          <a:p>
            <a:pPr algn="l" rtl="0" fontAlgn="base">
              <a:lnSpc>
                <a:spcPts val="1350"/>
              </a:lnSpc>
              <a:buNone/>
            </a:pP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a:p>
            <a:pPr algn="l" rtl="0" fontAlgn="base">
              <a:lnSpc>
                <a:spcPts val="1350"/>
              </a:lnSpc>
              <a:buNone/>
            </a:pPr>
            <a:r>
              <a:rPr lang="es-ES" sz="1250" b="1" dirty="0">
                <a:solidFill>
                  <a:schemeClr val="bg1"/>
                </a:solidFill>
                <a:latin typeface="Arial" panose="020B0604020202020204" pitchFamily="34" charset="0"/>
              </a:rPr>
              <a:t>6</a:t>
            </a:r>
            <a:r>
              <a:rPr lang="es-ES" sz="1250" b="1" i="0" u="none" strike="noStrike" dirty="0">
                <a:solidFill>
                  <a:schemeClr val="bg1"/>
                </a:solidFill>
                <a:effectLst/>
                <a:latin typeface="Arial" panose="020B0604020202020204" pitchFamily="34" charset="0"/>
              </a:rPr>
              <a:t>.2. Redacción de documentos con Copilot Chat </a:t>
            </a:r>
          </a:p>
          <a:p>
            <a:pPr algn="l" rtl="0" fontAlgn="base">
              <a:lnSpc>
                <a:spcPts val="1350"/>
              </a:lnSpc>
              <a:buNone/>
            </a:pP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a:p>
            <a:pPr algn="l" rtl="0" fontAlgn="base">
              <a:lnSpc>
                <a:spcPts val="1350"/>
              </a:lnSpc>
              <a:buNone/>
            </a:pPr>
            <a:r>
              <a:rPr lang="es-ES" sz="1250" dirty="0">
                <a:solidFill>
                  <a:schemeClr val="bg1"/>
                </a:solidFill>
                <a:latin typeface="Arial" panose="020B0604020202020204" pitchFamily="34" charset="0"/>
              </a:rPr>
              <a:t>6</a:t>
            </a:r>
            <a:r>
              <a:rPr lang="es-ES" sz="1250" i="0" u="none" strike="noStrike" dirty="0">
                <a:solidFill>
                  <a:schemeClr val="bg1"/>
                </a:solidFill>
                <a:effectLst/>
                <a:latin typeface="Arial" panose="020B0604020202020204" pitchFamily="34" charset="0"/>
              </a:rPr>
              <a:t>.3. Copilot como asistente multidisciplinar </a:t>
            </a:r>
          </a:p>
          <a:p>
            <a:pPr algn="l" rtl="0" fontAlgn="base">
              <a:lnSpc>
                <a:spcPts val="1350"/>
              </a:lnSpc>
              <a:buNone/>
            </a:pPr>
            <a:endParaRPr lang="es-ES" sz="1250" dirty="0">
              <a:solidFill>
                <a:schemeClr val="bg1"/>
              </a:solidFill>
              <a:latin typeface="Arial" panose="020B0604020202020204" pitchFamily="34" charset="0"/>
            </a:endParaRPr>
          </a:p>
          <a:p>
            <a:pPr algn="l" rtl="0" fontAlgn="base">
              <a:lnSpc>
                <a:spcPts val="1350"/>
              </a:lnSpc>
              <a:buNone/>
            </a:pPr>
            <a:r>
              <a:rPr lang="es-ES" sz="1250" i="0" u="none" strike="noStrike" dirty="0">
                <a:solidFill>
                  <a:schemeClr val="bg1"/>
                </a:solidFill>
                <a:effectLst/>
                <a:latin typeface="Arial" panose="020B0604020202020204" pitchFamily="34" charset="0"/>
              </a:rPr>
              <a:t>6.4. Crea con Copilot </a:t>
            </a:r>
            <a:r>
              <a:rPr lang="en-US" sz="1250" i="0" dirty="0">
                <a:solidFill>
                  <a:schemeClr val="bg1"/>
                </a:solidFill>
                <a:effectLst/>
                <a:latin typeface="Arial" panose="020B0604020202020204" pitchFamily="34" charset="0"/>
              </a:rPr>
              <a:t>​</a:t>
            </a:r>
            <a:r>
              <a:rPr lang="es-ES" sz="1250" i="0" u="none" strike="noStrike" dirty="0">
                <a:solidFill>
                  <a:schemeClr val="bg1"/>
                </a:solidFill>
                <a:effectLst/>
                <a:latin typeface="Arial" panose="020B0604020202020204" pitchFamily="34" charset="0"/>
              </a:rPr>
              <a:t> </a:t>
            </a:r>
            <a:r>
              <a:rPr lang="es-ES" sz="1250" i="0" dirty="0">
                <a:solidFill>
                  <a:schemeClr val="bg1"/>
                </a:solidFill>
                <a:effectLst/>
                <a:latin typeface="Arial" panose="020B0604020202020204" pitchFamily="34" charset="0"/>
              </a:rPr>
              <a:t>​</a:t>
            </a:r>
            <a:endParaRPr lang="es-ES" i="0" dirty="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205094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C60C8-A3F2-AFB1-1D77-53605D49B8D7}"/>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5AD12BB4-40D6-F8C7-94E7-44A9C3B7EBD7}"/>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imágenes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24CC1E84-B22C-5158-21CE-8C20C6ED025B}"/>
              </a:ext>
            </a:extLst>
          </p:cNvPr>
          <p:cNvSpPr txBox="1"/>
          <p:nvPr/>
        </p:nvSpPr>
        <p:spPr>
          <a:xfrm>
            <a:off x="195133" y="1188702"/>
            <a:ext cx="4142144" cy="193899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Las imágenes puedes ser de diversos estilos o formas. Una posibilidad, por ejemplo, es la de </a:t>
            </a:r>
            <a:r>
              <a:rPr lang="es-ES" sz="1200" b="1" dirty="0"/>
              <a:t>realizar un logotipo para una campaña publicitaria.</a:t>
            </a:r>
          </a:p>
          <a:p>
            <a:endParaRPr lang="es-ES" sz="1200" dirty="0"/>
          </a:p>
          <a:p>
            <a:r>
              <a:rPr lang="es-ES" sz="1200" dirty="0"/>
              <a:t>En el contexto de la conversación, podemos lanzar un </a:t>
            </a:r>
            <a:r>
              <a:rPr lang="es-ES" sz="1200" dirty="0" err="1"/>
              <a:t>prompt</a:t>
            </a:r>
            <a:r>
              <a:rPr lang="es-ES" sz="1200" dirty="0"/>
              <a:t> de este estilo: </a:t>
            </a:r>
            <a:r>
              <a:rPr lang="es-ES" sz="1200" i="1" dirty="0"/>
              <a:t>“Utiliza estilos y conceptos originales, evitando la reproducción de logotipos, personajes protegidos por derechos de autor o elementos registrados, con el objetivo de crear un logotipo para la campaña” </a:t>
            </a:r>
            <a:r>
              <a:rPr lang="es-ES" sz="1200" b="1" dirty="0">
                <a:solidFill>
                  <a:srgbClr val="602927"/>
                </a:solidFill>
              </a:rPr>
              <a:t>(1).</a:t>
            </a:r>
          </a:p>
        </p:txBody>
      </p:sp>
      <p:grpSp>
        <p:nvGrpSpPr>
          <p:cNvPr id="10" name="Grupo 9" descr="La imagen muestra un prompt de generación.">
            <a:extLst>
              <a:ext uri="{FF2B5EF4-FFF2-40B4-BE49-F238E27FC236}">
                <a16:creationId xmlns:a16="http://schemas.microsoft.com/office/drawing/2014/main" id="{55DB38A9-3CAB-1E64-A09D-0241846CBF9B}"/>
              </a:ext>
            </a:extLst>
          </p:cNvPr>
          <p:cNvGrpSpPr/>
          <p:nvPr/>
        </p:nvGrpSpPr>
        <p:grpSpPr>
          <a:xfrm>
            <a:off x="4292868" y="1188702"/>
            <a:ext cx="4745254" cy="3845311"/>
            <a:chOff x="3859731" y="1188702"/>
            <a:chExt cx="4603194" cy="3766986"/>
          </a:xfrm>
        </p:grpSpPr>
        <p:pic>
          <p:nvPicPr>
            <p:cNvPr id="5" name="Imagen 4">
              <a:extLst>
                <a:ext uri="{FF2B5EF4-FFF2-40B4-BE49-F238E27FC236}">
                  <a16:creationId xmlns:a16="http://schemas.microsoft.com/office/drawing/2014/main" id="{5BA0979C-20F5-C070-5848-E5079D7AC59C}"/>
                </a:ext>
              </a:extLst>
            </p:cNvPr>
            <p:cNvPicPr>
              <a:picLocks noChangeAspect="1"/>
            </p:cNvPicPr>
            <p:nvPr/>
          </p:nvPicPr>
          <p:blipFill>
            <a:blip r:embed="rId2"/>
            <a:stretch>
              <a:fillRect/>
            </a:stretch>
          </p:blipFill>
          <p:spPr>
            <a:xfrm>
              <a:off x="3859731" y="1188702"/>
              <a:ext cx="4603194" cy="824883"/>
            </a:xfrm>
            <a:prstGeom prst="rect">
              <a:avLst/>
            </a:prstGeom>
          </p:spPr>
        </p:pic>
        <p:pic>
          <p:nvPicPr>
            <p:cNvPr id="9" name="Imagen 8">
              <a:extLst>
                <a:ext uri="{FF2B5EF4-FFF2-40B4-BE49-F238E27FC236}">
                  <a16:creationId xmlns:a16="http://schemas.microsoft.com/office/drawing/2014/main" id="{5918CBEC-2A9C-B422-580A-01DC9C8A7413}"/>
                </a:ext>
              </a:extLst>
            </p:cNvPr>
            <p:cNvPicPr>
              <a:picLocks noChangeAspect="1"/>
            </p:cNvPicPr>
            <p:nvPr/>
          </p:nvPicPr>
          <p:blipFill>
            <a:blip r:embed="rId3"/>
            <a:stretch>
              <a:fillRect/>
            </a:stretch>
          </p:blipFill>
          <p:spPr>
            <a:xfrm>
              <a:off x="3902811" y="2021305"/>
              <a:ext cx="4560114" cy="2934383"/>
            </a:xfrm>
            <a:prstGeom prst="rect">
              <a:avLst/>
            </a:prstGeom>
          </p:spPr>
        </p:pic>
      </p:grpSp>
      <p:sp>
        <p:nvSpPr>
          <p:cNvPr id="11" name="Rectangle: cantonades arrodonides 29">
            <a:extLst>
              <a:ext uri="{FF2B5EF4-FFF2-40B4-BE49-F238E27FC236}">
                <a16:creationId xmlns:a16="http://schemas.microsoft.com/office/drawing/2014/main" id="{DFD3C877-7EA5-B220-79ED-22F0E0EE7B02}"/>
              </a:ext>
              <a:ext uri="{C183D7F6-B498-43B3-948B-1728B52AA6E4}">
                <adec:decorative xmlns:adec="http://schemas.microsoft.com/office/drawing/2017/decorative" val="1"/>
              </a:ext>
            </a:extLst>
          </p:cNvPr>
          <p:cNvSpPr/>
          <p:nvPr/>
        </p:nvSpPr>
        <p:spPr>
          <a:xfrm>
            <a:off x="4475747" y="2261937"/>
            <a:ext cx="2809820" cy="277207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2" name="Rectangle: cantonades arrodonides 29">
            <a:extLst>
              <a:ext uri="{FF2B5EF4-FFF2-40B4-BE49-F238E27FC236}">
                <a16:creationId xmlns:a16="http://schemas.microsoft.com/office/drawing/2014/main" id="{C2012FBD-A1D8-C155-D60E-41BE2B495A33}"/>
              </a:ext>
              <a:ext uri="{C183D7F6-B498-43B3-948B-1728B52AA6E4}">
                <adec:decorative xmlns:adec="http://schemas.microsoft.com/office/drawing/2017/decorative" val="1"/>
              </a:ext>
            </a:extLst>
          </p:cNvPr>
          <p:cNvSpPr/>
          <p:nvPr/>
        </p:nvSpPr>
        <p:spPr>
          <a:xfrm>
            <a:off x="5913982" y="1207619"/>
            <a:ext cx="3124139" cy="83099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3" name="Connector recte 31">
            <a:extLst>
              <a:ext uri="{FF2B5EF4-FFF2-40B4-BE49-F238E27FC236}">
                <a16:creationId xmlns:a16="http://schemas.microsoft.com/office/drawing/2014/main" id="{CBCEA6EC-BCDF-0E79-AB04-B4CBCA0EC629}"/>
              </a:ext>
              <a:ext uri="{C183D7F6-B498-43B3-948B-1728B52AA6E4}">
                <adec:decorative xmlns:adec="http://schemas.microsoft.com/office/drawing/2017/decorative" val="1"/>
              </a:ext>
            </a:extLst>
          </p:cNvPr>
          <p:cNvCxnSpPr>
            <a:cxnSpLocks/>
          </p:cNvCxnSpPr>
          <p:nvPr/>
        </p:nvCxnSpPr>
        <p:spPr>
          <a:xfrm flipV="1">
            <a:off x="7490689" y="2038616"/>
            <a:ext cx="0" cy="158935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6" name="Connector recte 31">
            <a:extLst>
              <a:ext uri="{FF2B5EF4-FFF2-40B4-BE49-F238E27FC236}">
                <a16:creationId xmlns:a16="http://schemas.microsoft.com/office/drawing/2014/main" id="{659D66A4-C7F3-EBF8-4C17-7BC9D3919028}"/>
              </a:ext>
              <a:ext uri="{C183D7F6-B498-43B3-948B-1728B52AA6E4}">
                <adec:decorative xmlns:adec="http://schemas.microsoft.com/office/drawing/2017/decorative" val="1"/>
              </a:ext>
            </a:extLst>
          </p:cNvPr>
          <p:cNvCxnSpPr>
            <a:cxnSpLocks/>
          </p:cNvCxnSpPr>
          <p:nvPr/>
        </p:nvCxnSpPr>
        <p:spPr>
          <a:xfrm flipH="1">
            <a:off x="7285567" y="3627967"/>
            <a:ext cx="220133"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26" name="Oval 30">
            <a:extLst>
              <a:ext uri="{FF2B5EF4-FFF2-40B4-BE49-F238E27FC236}">
                <a16:creationId xmlns:a16="http://schemas.microsoft.com/office/drawing/2014/main" id="{47A919E5-D813-6B5E-DD75-806AE741BD99}"/>
              </a:ext>
              <a:ext uri="{C183D7F6-B498-43B3-948B-1728B52AA6E4}">
                <adec:decorative xmlns:adec="http://schemas.microsoft.com/office/drawing/2017/decorative" val="1"/>
              </a:ext>
            </a:extLst>
          </p:cNvPr>
          <p:cNvSpPr/>
          <p:nvPr/>
        </p:nvSpPr>
        <p:spPr>
          <a:xfrm>
            <a:off x="7349051" y="2551781"/>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697373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8F265-FE52-E449-FAF7-1903C6B5AC99}"/>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0E75C78C-5910-F948-8D42-81FB09D5D70D}"/>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imágenes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D488AA45-E8A4-3C37-8152-FD40CCE4ECE7}"/>
              </a:ext>
            </a:extLst>
          </p:cNvPr>
          <p:cNvSpPr txBox="1"/>
          <p:nvPr/>
        </p:nvSpPr>
        <p:spPr>
          <a:xfrm>
            <a:off x="195133" y="1188702"/>
            <a:ext cx="2309942" cy="323165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Una vez tienes la imagen, puedes solicitar que te proporcione detalles sobre ella para obtener los colores o la tipografía que utiliza. </a:t>
            </a:r>
          </a:p>
          <a:p>
            <a:endParaRPr lang="es-ES" sz="1200" dirty="0"/>
          </a:p>
          <a:p>
            <a:r>
              <a:rPr lang="es-ES" sz="1200" dirty="0"/>
              <a:t>Podrías lanzar un </a:t>
            </a:r>
            <a:r>
              <a:rPr lang="es-ES" sz="1200" dirty="0" err="1"/>
              <a:t>prompt</a:t>
            </a:r>
            <a:r>
              <a:rPr lang="es-ES" sz="1200" dirty="0"/>
              <a:t> de este estilo: “Proporciona una descripción detallada</a:t>
            </a:r>
            <a:r>
              <a:rPr lang="es-ES" sz="1200" dirty="0">
                <a:solidFill>
                  <a:srgbClr val="602927"/>
                </a:solidFill>
              </a:rPr>
              <a:t> </a:t>
            </a:r>
            <a:r>
              <a:rPr lang="es-ES" sz="1200" b="1" dirty="0">
                <a:solidFill>
                  <a:srgbClr val="602927"/>
                </a:solidFill>
              </a:rPr>
              <a:t>(1) </a:t>
            </a:r>
            <a:r>
              <a:rPr lang="es-ES" sz="1200" dirty="0"/>
              <a:t>de los elementos visuales principales, incluyendo colores y composición, con el fin de asegurar que sean distintivos y estén alineados con el propósito de la campaña </a:t>
            </a:r>
            <a:r>
              <a:rPr lang="es-ES" sz="1200" b="1" dirty="0">
                <a:solidFill>
                  <a:srgbClr val="602927"/>
                </a:solidFill>
              </a:rPr>
              <a:t>(2). </a:t>
            </a:r>
            <a:r>
              <a:rPr lang="es-ES" sz="1200" dirty="0"/>
              <a:t>Además, crea un ejemplo visual representativo</a:t>
            </a:r>
            <a:r>
              <a:rPr lang="es-ES" sz="1200" b="1" dirty="0"/>
              <a:t> </a:t>
            </a:r>
            <a:r>
              <a:rPr lang="es-ES" sz="1200" b="1" dirty="0">
                <a:solidFill>
                  <a:srgbClr val="602927"/>
                </a:solidFill>
              </a:rPr>
              <a:t>(3)."</a:t>
            </a:r>
            <a:endParaRPr lang="es-ES" sz="1200" b="1">
              <a:solidFill>
                <a:srgbClr val="602927"/>
              </a:solidFill>
            </a:endParaRPr>
          </a:p>
        </p:txBody>
      </p:sp>
      <p:pic>
        <p:nvPicPr>
          <p:cNvPr id="5" name="Imagen 4" descr="La imagen muestra un prompt.">
            <a:extLst>
              <a:ext uri="{FF2B5EF4-FFF2-40B4-BE49-F238E27FC236}">
                <a16:creationId xmlns:a16="http://schemas.microsoft.com/office/drawing/2014/main" id="{94F8CF6C-9D31-9E38-9ACF-321C0D88B30E}"/>
              </a:ext>
            </a:extLst>
          </p:cNvPr>
          <p:cNvPicPr>
            <a:picLocks noChangeAspect="1"/>
          </p:cNvPicPr>
          <p:nvPr/>
        </p:nvPicPr>
        <p:blipFill>
          <a:blip r:embed="rId2"/>
          <a:stretch>
            <a:fillRect/>
          </a:stretch>
        </p:blipFill>
        <p:spPr>
          <a:xfrm>
            <a:off x="2505076" y="1188702"/>
            <a:ext cx="3300512" cy="3811919"/>
          </a:xfrm>
          <a:prstGeom prst="rect">
            <a:avLst/>
          </a:prstGeom>
        </p:spPr>
      </p:pic>
      <p:sp>
        <p:nvSpPr>
          <p:cNvPr id="6" name="Rectangle: cantonades arrodonides 29">
            <a:extLst>
              <a:ext uri="{FF2B5EF4-FFF2-40B4-BE49-F238E27FC236}">
                <a16:creationId xmlns:a16="http://schemas.microsoft.com/office/drawing/2014/main" id="{C2867AC1-7F89-FDC8-4277-38C248367B88}"/>
              </a:ext>
              <a:ext uri="{C183D7F6-B498-43B3-948B-1728B52AA6E4}">
                <adec:decorative xmlns:adec="http://schemas.microsoft.com/office/drawing/2017/decorative" val="1"/>
              </a:ext>
            </a:extLst>
          </p:cNvPr>
          <p:cNvSpPr/>
          <p:nvPr/>
        </p:nvSpPr>
        <p:spPr>
          <a:xfrm>
            <a:off x="3561308" y="1158205"/>
            <a:ext cx="2067968" cy="51819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DCEDC30F-9A06-1C9C-2B01-9023D3FA07CF}"/>
              </a:ext>
              <a:ext uri="{C183D7F6-B498-43B3-948B-1728B52AA6E4}">
                <adec:decorative xmlns:adec="http://schemas.microsoft.com/office/drawing/2017/decorative" val="1"/>
              </a:ext>
            </a:extLst>
          </p:cNvPr>
          <p:cNvSpPr/>
          <p:nvPr/>
        </p:nvSpPr>
        <p:spPr>
          <a:xfrm>
            <a:off x="2505074" y="2500977"/>
            <a:ext cx="3267075" cy="249964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8" name="Connector recte 31">
            <a:extLst>
              <a:ext uri="{FF2B5EF4-FFF2-40B4-BE49-F238E27FC236}">
                <a16:creationId xmlns:a16="http://schemas.microsoft.com/office/drawing/2014/main" id="{3A322D23-03B9-BAE6-DCC3-F745649BBA94}"/>
              </a:ext>
              <a:ext uri="{C183D7F6-B498-43B3-948B-1728B52AA6E4}">
                <adec:decorative xmlns:adec="http://schemas.microsoft.com/office/drawing/2017/decorative" val="1"/>
              </a:ext>
            </a:extLst>
          </p:cNvPr>
          <p:cNvCxnSpPr>
            <a:cxnSpLocks/>
            <a:stCxn id="12" idx="6"/>
            <a:endCxn id="6" idx="1"/>
          </p:cNvCxnSpPr>
          <p:nvPr/>
        </p:nvCxnSpPr>
        <p:spPr>
          <a:xfrm>
            <a:off x="3150666" y="1417303"/>
            <a:ext cx="410642"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0" name="Connector recte 31">
            <a:extLst>
              <a:ext uri="{FF2B5EF4-FFF2-40B4-BE49-F238E27FC236}">
                <a16:creationId xmlns:a16="http://schemas.microsoft.com/office/drawing/2014/main" id="{54595D06-9FB0-E292-35E5-E15EF59D7580}"/>
              </a:ext>
              <a:ext uri="{C183D7F6-B498-43B3-948B-1728B52AA6E4}">
                <adec:decorative xmlns:adec="http://schemas.microsoft.com/office/drawing/2017/decorative" val="1"/>
              </a:ext>
            </a:extLst>
          </p:cNvPr>
          <p:cNvCxnSpPr>
            <a:cxnSpLocks/>
            <a:stCxn id="16" idx="6"/>
            <a:endCxn id="7" idx="1"/>
          </p:cNvCxnSpPr>
          <p:nvPr/>
        </p:nvCxnSpPr>
        <p:spPr>
          <a:xfrm>
            <a:off x="2071003" y="3750800"/>
            <a:ext cx="434071"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Oval 30">
            <a:extLst>
              <a:ext uri="{FF2B5EF4-FFF2-40B4-BE49-F238E27FC236}">
                <a16:creationId xmlns:a16="http://schemas.microsoft.com/office/drawing/2014/main" id="{41AF88FE-C5BB-FD99-2D56-01418E5B73D0}"/>
              </a:ext>
              <a:ext uri="{C183D7F6-B498-43B3-948B-1728B52AA6E4}">
                <adec:decorative xmlns:adec="http://schemas.microsoft.com/office/drawing/2017/decorative" val="1"/>
              </a:ext>
            </a:extLst>
          </p:cNvPr>
          <p:cNvSpPr/>
          <p:nvPr/>
        </p:nvSpPr>
        <p:spPr>
          <a:xfrm>
            <a:off x="2896666" y="129030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16" name="Oval 30">
            <a:extLst>
              <a:ext uri="{FF2B5EF4-FFF2-40B4-BE49-F238E27FC236}">
                <a16:creationId xmlns:a16="http://schemas.microsoft.com/office/drawing/2014/main" id="{5AC9DCFE-8A89-FE83-04DA-FE9FE80E3081}"/>
              </a:ext>
              <a:ext uri="{C183D7F6-B498-43B3-948B-1728B52AA6E4}">
                <adec:decorative xmlns:adec="http://schemas.microsoft.com/office/drawing/2017/decorative" val="1"/>
              </a:ext>
            </a:extLst>
          </p:cNvPr>
          <p:cNvSpPr/>
          <p:nvPr/>
        </p:nvSpPr>
        <p:spPr>
          <a:xfrm>
            <a:off x="1817003" y="3623800"/>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pic>
        <p:nvPicPr>
          <p:cNvPr id="19" name="Imagen 18" descr="La imagen muestra un prompt.">
            <a:extLst>
              <a:ext uri="{FF2B5EF4-FFF2-40B4-BE49-F238E27FC236}">
                <a16:creationId xmlns:a16="http://schemas.microsoft.com/office/drawing/2014/main" id="{F1A6CCB0-0712-9DE9-F8D7-0C061EFCCEE7}"/>
              </a:ext>
            </a:extLst>
          </p:cNvPr>
          <p:cNvPicPr>
            <a:picLocks noChangeAspect="1"/>
          </p:cNvPicPr>
          <p:nvPr/>
        </p:nvPicPr>
        <p:blipFill>
          <a:blip r:embed="rId3"/>
          <a:stretch>
            <a:fillRect/>
          </a:stretch>
        </p:blipFill>
        <p:spPr>
          <a:xfrm>
            <a:off x="5936060" y="961728"/>
            <a:ext cx="3149884" cy="3078498"/>
          </a:xfrm>
          <a:prstGeom prst="rect">
            <a:avLst/>
          </a:prstGeom>
        </p:spPr>
      </p:pic>
      <p:sp>
        <p:nvSpPr>
          <p:cNvPr id="20" name="Rectangle: cantonades arrodonides 29">
            <a:extLst>
              <a:ext uri="{FF2B5EF4-FFF2-40B4-BE49-F238E27FC236}">
                <a16:creationId xmlns:a16="http://schemas.microsoft.com/office/drawing/2014/main" id="{5ECE0508-E43B-B69D-0A41-6D87AF50C843}"/>
              </a:ext>
              <a:ext uri="{C183D7F6-B498-43B3-948B-1728B52AA6E4}">
                <adec:decorative xmlns:adec="http://schemas.microsoft.com/office/drawing/2017/decorative" val="1"/>
              </a:ext>
            </a:extLst>
          </p:cNvPr>
          <p:cNvSpPr/>
          <p:nvPr/>
        </p:nvSpPr>
        <p:spPr>
          <a:xfrm>
            <a:off x="5993211" y="1676400"/>
            <a:ext cx="1817289" cy="1257299"/>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21" name="Connector recte 31">
            <a:extLst>
              <a:ext uri="{FF2B5EF4-FFF2-40B4-BE49-F238E27FC236}">
                <a16:creationId xmlns:a16="http://schemas.microsoft.com/office/drawing/2014/main" id="{E79AE62A-BA05-B4DE-DD32-CF66189A5494}"/>
              </a:ext>
              <a:ext uri="{C183D7F6-B498-43B3-948B-1728B52AA6E4}">
                <adec:decorative xmlns:adec="http://schemas.microsoft.com/office/drawing/2017/decorative" val="1"/>
              </a:ext>
            </a:extLst>
          </p:cNvPr>
          <p:cNvCxnSpPr>
            <a:cxnSpLocks/>
            <a:endCxn id="22" idx="2"/>
          </p:cNvCxnSpPr>
          <p:nvPr/>
        </p:nvCxnSpPr>
        <p:spPr>
          <a:xfrm>
            <a:off x="7810500" y="2293603"/>
            <a:ext cx="510722"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22" name="Oval 30">
            <a:extLst>
              <a:ext uri="{FF2B5EF4-FFF2-40B4-BE49-F238E27FC236}">
                <a16:creationId xmlns:a16="http://schemas.microsoft.com/office/drawing/2014/main" id="{FDAE6740-9FC8-2E9B-F415-017D4AF0B556}"/>
              </a:ext>
              <a:ext uri="{C183D7F6-B498-43B3-948B-1728B52AA6E4}">
                <adec:decorative xmlns:adec="http://schemas.microsoft.com/office/drawing/2017/decorative" val="1"/>
              </a:ext>
            </a:extLst>
          </p:cNvPr>
          <p:cNvSpPr/>
          <p:nvPr/>
        </p:nvSpPr>
        <p:spPr>
          <a:xfrm>
            <a:off x="8321222" y="216660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800" b="1" dirty="0">
              <a:solidFill>
                <a:srgbClr val="602927"/>
              </a:solidFill>
            </a:endParaRPr>
          </a:p>
        </p:txBody>
      </p:sp>
    </p:spTree>
    <p:extLst>
      <p:ext uri="{BB962C8B-B14F-4D97-AF65-F5344CB8AC3E}">
        <p14:creationId xmlns:p14="http://schemas.microsoft.com/office/powerpoint/2010/main" val="2653234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7A203-C33E-06CA-72BD-5C33CF5FBAD2}"/>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2DDD5EF8-1577-40D8-61B6-2053D376E3DA}"/>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Crear imágenes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A038AE8F-0F1C-5048-8277-E8A39A6B15EE}"/>
              </a:ext>
            </a:extLst>
          </p:cNvPr>
          <p:cNvSpPr txBox="1"/>
          <p:nvPr/>
        </p:nvSpPr>
        <p:spPr>
          <a:xfrm>
            <a:off x="195133" y="1188702"/>
            <a:ext cx="2624267" cy="1200329"/>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Puedes descargar la imagen fácilmente. </a:t>
            </a:r>
          </a:p>
          <a:p>
            <a:r>
              <a:rPr lang="es-ES" sz="1200" b="1" dirty="0"/>
              <a:t>Haz clic sobre ella y al abrirse, descargarla directamente </a:t>
            </a:r>
            <a:r>
              <a:rPr lang="es-ES" sz="1200" b="1" dirty="0">
                <a:solidFill>
                  <a:srgbClr val="602927"/>
                </a:solidFill>
              </a:rPr>
              <a:t>(1)</a:t>
            </a:r>
            <a:r>
              <a:rPr lang="es-ES" sz="1200" dirty="0">
                <a:solidFill>
                  <a:srgbClr val="602927"/>
                </a:solidFill>
              </a:rPr>
              <a:t> </a:t>
            </a:r>
            <a:r>
              <a:rPr lang="es-ES" sz="1200" dirty="0"/>
              <a:t>o </a:t>
            </a:r>
            <a:r>
              <a:rPr lang="es-ES" sz="1200" b="1" dirty="0"/>
              <a:t>cópiala </a:t>
            </a:r>
            <a:r>
              <a:rPr lang="es-ES" sz="1200" b="1" dirty="0">
                <a:solidFill>
                  <a:srgbClr val="602927"/>
                </a:solidFill>
              </a:rPr>
              <a:t>(2)</a:t>
            </a:r>
            <a:r>
              <a:rPr lang="es-ES" sz="1200" dirty="0"/>
              <a:t>, según lo que le necesites.</a:t>
            </a:r>
          </a:p>
        </p:txBody>
      </p:sp>
      <p:pic>
        <p:nvPicPr>
          <p:cNvPr id="5" name="Imagen 4" descr="La imagen muestra un prompt.">
            <a:extLst>
              <a:ext uri="{FF2B5EF4-FFF2-40B4-BE49-F238E27FC236}">
                <a16:creationId xmlns:a16="http://schemas.microsoft.com/office/drawing/2014/main" id="{AA01C322-63C4-4DE6-5011-93DFACEA22DB}"/>
              </a:ext>
            </a:extLst>
          </p:cNvPr>
          <p:cNvPicPr>
            <a:picLocks noChangeAspect="1"/>
          </p:cNvPicPr>
          <p:nvPr/>
        </p:nvPicPr>
        <p:blipFill>
          <a:blip r:embed="rId2"/>
          <a:srcRect l="14328" r="2320"/>
          <a:stretch>
            <a:fillRect/>
          </a:stretch>
        </p:blipFill>
        <p:spPr>
          <a:xfrm>
            <a:off x="2819400" y="1188701"/>
            <a:ext cx="6189372" cy="3228725"/>
          </a:xfrm>
          <a:prstGeom prst="rect">
            <a:avLst/>
          </a:prstGeom>
        </p:spPr>
      </p:pic>
      <p:sp>
        <p:nvSpPr>
          <p:cNvPr id="6" name="Rectangle: cantonades arrodonides 29">
            <a:extLst>
              <a:ext uri="{FF2B5EF4-FFF2-40B4-BE49-F238E27FC236}">
                <a16:creationId xmlns:a16="http://schemas.microsoft.com/office/drawing/2014/main" id="{655B6FB8-CBE9-762E-1E4B-708F0D7AF2DF}"/>
              </a:ext>
              <a:ext uri="{C183D7F6-B498-43B3-948B-1728B52AA6E4}">
                <adec:decorative xmlns:adec="http://schemas.microsoft.com/office/drawing/2017/decorative" val="1"/>
              </a:ext>
            </a:extLst>
          </p:cNvPr>
          <p:cNvSpPr/>
          <p:nvPr/>
        </p:nvSpPr>
        <p:spPr>
          <a:xfrm>
            <a:off x="7239000" y="2571750"/>
            <a:ext cx="575734" cy="213784"/>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E65EC10B-FE96-7CBE-E3F1-4D3A8048D67D}"/>
              </a:ext>
              <a:ext uri="{C183D7F6-B498-43B3-948B-1728B52AA6E4}">
                <adec:decorative xmlns:adec="http://schemas.microsoft.com/office/drawing/2017/decorative" val="1"/>
              </a:ext>
            </a:extLst>
          </p:cNvPr>
          <p:cNvSpPr/>
          <p:nvPr/>
        </p:nvSpPr>
        <p:spPr>
          <a:xfrm>
            <a:off x="8559800" y="2585907"/>
            <a:ext cx="448972" cy="213784"/>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8" name="Connector recte 31">
            <a:extLst>
              <a:ext uri="{FF2B5EF4-FFF2-40B4-BE49-F238E27FC236}">
                <a16:creationId xmlns:a16="http://schemas.microsoft.com/office/drawing/2014/main" id="{0BD72B29-A8CF-29E1-CAAC-D4F6E957FB87}"/>
              </a:ext>
              <a:ext uri="{C183D7F6-B498-43B3-948B-1728B52AA6E4}">
                <adec:decorative xmlns:adec="http://schemas.microsoft.com/office/drawing/2017/decorative" val="1"/>
              </a:ext>
            </a:extLst>
          </p:cNvPr>
          <p:cNvCxnSpPr>
            <a:cxnSpLocks/>
            <a:endCxn id="14" idx="0"/>
          </p:cNvCxnSpPr>
          <p:nvPr/>
        </p:nvCxnSpPr>
        <p:spPr>
          <a:xfrm>
            <a:off x="7543800" y="2785534"/>
            <a:ext cx="0" cy="24765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1" name="Connector recte 31">
            <a:extLst>
              <a:ext uri="{FF2B5EF4-FFF2-40B4-BE49-F238E27FC236}">
                <a16:creationId xmlns:a16="http://schemas.microsoft.com/office/drawing/2014/main" id="{A9753F0D-3FB0-693E-2FC4-39DAB4CC4191}"/>
              </a:ext>
              <a:ext uri="{C183D7F6-B498-43B3-948B-1728B52AA6E4}">
                <adec:decorative xmlns:adec="http://schemas.microsoft.com/office/drawing/2017/decorative" val="1"/>
              </a:ext>
            </a:extLst>
          </p:cNvPr>
          <p:cNvCxnSpPr>
            <a:cxnSpLocks/>
            <a:stCxn id="7" idx="2"/>
            <a:endCxn id="16" idx="0"/>
          </p:cNvCxnSpPr>
          <p:nvPr/>
        </p:nvCxnSpPr>
        <p:spPr>
          <a:xfrm>
            <a:off x="8784286" y="2799691"/>
            <a:ext cx="0" cy="233493"/>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Oval 30">
            <a:extLst>
              <a:ext uri="{FF2B5EF4-FFF2-40B4-BE49-F238E27FC236}">
                <a16:creationId xmlns:a16="http://schemas.microsoft.com/office/drawing/2014/main" id="{BFCE9603-25D6-B927-CFCE-A2768E871B11}"/>
              </a:ext>
              <a:ext uri="{C183D7F6-B498-43B3-948B-1728B52AA6E4}">
                <adec:decorative xmlns:adec="http://schemas.microsoft.com/office/drawing/2017/decorative" val="1"/>
              </a:ext>
            </a:extLst>
          </p:cNvPr>
          <p:cNvSpPr/>
          <p:nvPr/>
        </p:nvSpPr>
        <p:spPr>
          <a:xfrm>
            <a:off x="7416800" y="303318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16" name="Oval 30">
            <a:extLst>
              <a:ext uri="{FF2B5EF4-FFF2-40B4-BE49-F238E27FC236}">
                <a16:creationId xmlns:a16="http://schemas.microsoft.com/office/drawing/2014/main" id="{BB3870FE-8422-C99A-C5D1-D9E665308AD0}"/>
              </a:ext>
              <a:ext uri="{C183D7F6-B498-43B3-948B-1728B52AA6E4}">
                <adec:decorative xmlns:adec="http://schemas.microsoft.com/office/drawing/2017/decorative" val="1"/>
              </a:ext>
            </a:extLst>
          </p:cNvPr>
          <p:cNvSpPr/>
          <p:nvPr/>
        </p:nvSpPr>
        <p:spPr>
          <a:xfrm>
            <a:off x="8657286" y="303318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grpSp>
        <p:nvGrpSpPr>
          <p:cNvPr id="24" name="Grupo 23">
            <a:extLst>
              <a:ext uri="{FF2B5EF4-FFF2-40B4-BE49-F238E27FC236}">
                <a16:creationId xmlns:a16="http://schemas.microsoft.com/office/drawing/2014/main" id="{851F948A-8815-1477-7CA8-678E89F77F42}"/>
              </a:ext>
              <a:ext uri="{C183D7F6-B498-43B3-948B-1728B52AA6E4}">
                <adec:decorative xmlns:adec="http://schemas.microsoft.com/office/drawing/2017/decorative" val="1"/>
              </a:ext>
            </a:extLst>
          </p:cNvPr>
          <p:cNvGrpSpPr/>
          <p:nvPr/>
        </p:nvGrpSpPr>
        <p:grpSpPr>
          <a:xfrm>
            <a:off x="489890" y="3014076"/>
            <a:ext cx="2105025" cy="1657267"/>
            <a:chOff x="489890" y="3014076"/>
            <a:chExt cx="2105025" cy="1657267"/>
          </a:xfrm>
        </p:grpSpPr>
        <p:pic>
          <p:nvPicPr>
            <p:cNvPr id="20" name="Imagen 19" descr="Calendario&#10;&#10;El contenido generado por IA puede ser incorrecto.">
              <a:extLst>
                <a:ext uri="{FF2B5EF4-FFF2-40B4-BE49-F238E27FC236}">
                  <a16:creationId xmlns:a16="http://schemas.microsoft.com/office/drawing/2014/main" id="{6135B1D2-C116-6F7E-6EF4-EB67826CE7C1}"/>
                </a:ext>
              </a:extLst>
            </p:cNvPr>
            <p:cNvPicPr>
              <a:picLocks noChangeAspect="1"/>
            </p:cNvPicPr>
            <p:nvPr/>
          </p:nvPicPr>
          <p:blipFill>
            <a:blip r:embed="rId3"/>
            <a:stretch>
              <a:fillRect/>
            </a:stretch>
          </p:blipFill>
          <p:spPr>
            <a:xfrm>
              <a:off x="489890" y="3014076"/>
              <a:ext cx="2105025" cy="1403350"/>
            </a:xfrm>
            <a:prstGeom prst="rect">
              <a:avLst/>
            </a:prstGeom>
          </p:spPr>
        </p:pic>
        <p:sp>
          <p:nvSpPr>
            <p:cNvPr id="23" name="Rectángulo 22">
              <a:extLst>
                <a:ext uri="{FF2B5EF4-FFF2-40B4-BE49-F238E27FC236}">
                  <a16:creationId xmlns:a16="http://schemas.microsoft.com/office/drawing/2014/main" id="{65FC4E19-3730-BA74-96E3-6C89622DCB11}"/>
                </a:ext>
              </a:extLst>
            </p:cNvPr>
            <p:cNvSpPr/>
            <p:nvPr/>
          </p:nvSpPr>
          <p:spPr>
            <a:xfrm>
              <a:off x="489890" y="4417427"/>
              <a:ext cx="2105025" cy="253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reDeText 4">
              <a:extLst>
                <a:ext uri="{FF2B5EF4-FFF2-40B4-BE49-F238E27FC236}">
                  <a16:creationId xmlns:a16="http://schemas.microsoft.com/office/drawing/2014/main" id="{4CC2A41B-70F2-F222-30FB-B93B91C84B19}"/>
                </a:ext>
              </a:extLst>
            </p:cNvPr>
            <p:cNvSpPr txBox="1"/>
            <p:nvPr/>
          </p:nvSpPr>
          <p:spPr>
            <a:xfrm>
              <a:off x="489890" y="4384401"/>
              <a:ext cx="2105025" cy="25391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50" dirty="0"/>
                <a:t>*Imagen descargada de Copilot.</a:t>
              </a:r>
            </a:p>
          </p:txBody>
        </p:sp>
      </p:grpSp>
    </p:spTree>
    <p:extLst>
      <p:ext uri="{BB962C8B-B14F-4D97-AF65-F5344CB8AC3E}">
        <p14:creationId xmlns:p14="http://schemas.microsoft.com/office/powerpoint/2010/main" val="3270286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E880FBEC-E855-8DDD-A412-0B5B58E8A06E}"/>
              </a:ext>
            </a:extLst>
          </p:cNvPr>
          <p:cNvSpPr txBox="1">
            <a:spLocks noGrp="1"/>
          </p:cNvSpPr>
          <p:nvPr>
            <p:ph type="title" idx="4294967295"/>
          </p:nvPr>
        </p:nvSpPr>
        <p:spPr>
          <a:xfrm>
            <a:off x="111839" y="717925"/>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Cuña publicitaria para la radio</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622E9C97-152C-53EC-263F-C6945CF28243}"/>
              </a:ext>
            </a:extLst>
          </p:cNvPr>
          <p:cNvSpPr txBox="1"/>
          <p:nvPr/>
        </p:nvSpPr>
        <p:spPr>
          <a:xfrm>
            <a:off x="390266" y="1249446"/>
            <a:ext cx="4032316" cy="2846933"/>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solidFill>
                  <a:schemeClr val="tx1"/>
                </a:solidFill>
              </a:rPr>
              <a:t>Valentín, nuestro protagonista, siempre ha tenido claro que la radio es un medio poderoso para conectar con distintos públicos y quiere crear una cuña publicitaria breve, potente y eficaz. Sabe que será necesario encontrar el tono adecuado, voces atractivas y un mensaje que impacte. </a:t>
            </a:r>
          </a:p>
          <a:p>
            <a:endParaRPr lang="es-ES" sz="1200" dirty="0">
              <a:solidFill>
                <a:schemeClr val="tx1"/>
              </a:solidFill>
            </a:endParaRPr>
          </a:p>
          <a:p>
            <a:r>
              <a:rPr lang="es-ES" sz="1200" b="1" dirty="0" err="1"/>
              <a:t>Prompt</a:t>
            </a:r>
            <a:r>
              <a:rPr lang="es-ES" sz="1200" b="1" dirty="0"/>
              <a:t>: </a:t>
            </a:r>
            <a:r>
              <a:rPr lang="es-ES" sz="1200" i="1" dirty="0">
                <a:solidFill>
                  <a:schemeClr val="tx1"/>
                </a:solidFill>
              </a:rPr>
              <a:t>“Escribe un guion de 20 segundos para una cuña publicitaria. Necesito dos versiones: una dirigida a jóvenes y otra a familias.” </a:t>
            </a:r>
            <a:r>
              <a:rPr lang="es-ES" sz="1200" b="1" dirty="0">
                <a:solidFill>
                  <a:srgbClr val="602927"/>
                </a:solidFill>
              </a:rPr>
              <a:t>(1)</a:t>
            </a:r>
          </a:p>
          <a:p>
            <a:endParaRPr lang="es-ES" sz="1200" b="1" i="1" dirty="0">
              <a:solidFill>
                <a:schemeClr val="tx1"/>
              </a:solidFill>
            </a:endParaRPr>
          </a:p>
          <a:p>
            <a:r>
              <a:rPr lang="es-ES" sz="1200" b="1" dirty="0">
                <a:solidFill>
                  <a:schemeClr val="tx1"/>
                </a:solidFill>
              </a:rPr>
              <a:t>Con los guiones a punto </a:t>
            </a:r>
            <a:r>
              <a:rPr lang="es-ES" sz="1200" b="1" dirty="0">
                <a:solidFill>
                  <a:srgbClr val="602927"/>
                </a:solidFill>
              </a:rPr>
              <a:t>(2)</a:t>
            </a:r>
            <a:r>
              <a:rPr lang="es-ES" sz="1200" dirty="0">
                <a:solidFill>
                  <a:schemeClr val="tx1"/>
                </a:solidFill>
              </a:rPr>
              <a:t>, ahora solo queda grabarlos y dejar que la magia de la radio haga su trabajo.</a:t>
            </a:r>
          </a:p>
          <a:p>
            <a:endParaRPr lang="es-ES" sz="1100" b="1" dirty="0">
              <a:solidFill>
                <a:srgbClr val="927B71"/>
              </a:solidFill>
            </a:endParaRPr>
          </a:p>
        </p:txBody>
      </p:sp>
      <p:pic>
        <p:nvPicPr>
          <p:cNvPr id="5" name="Imagen 4" descr="La imagen muestra un prompt.">
            <a:extLst>
              <a:ext uri="{FF2B5EF4-FFF2-40B4-BE49-F238E27FC236}">
                <a16:creationId xmlns:a16="http://schemas.microsoft.com/office/drawing/2014/main" id="{0733541A-6B18-4782-5700-47100A752068}"/>
              </a:ext>
            </a:extLst>
          </p:cNvPr>
          <p:cNvPicPr>
            <a:picLocks noChangeAspect="1"/>
          </p:cNvPicPr>
          <p:nvPr/>
        </p:nvPicPr>
        <p:blipFill>
          <a:blip r:embed="rId2"/>
          <a:stretch>
            <a:fillRect/>
          </a:stretch>
        </p:blipFill>
        <p:spPr>
          <a:xfrm>
            <a:off x="4572000" y="717925"/>
            <a:ext cx="3693362" cy="4339850"/>
          </a:xfrm>
          <a:prstGeom prst="rect">
            <a:avLst/>
          </a:prstGeom>
        </p:spPr>
      </p:pic>
      <p:sp>
        <p:nvSpPr>
          <p:cNvPr id="6" name="Rectangle: cantonades arrodonides 29">
            <a:extLst>
              <a:ext uri="{FF2B5EF4-FFF2-40B4-BE49-F238E27FC236}">
                <a16:creationId xmlns:a16="http://schemas.microsoft.com/office/drawing/2014/main" id="{65FB90E8-C4A0-292B-A8CE-C750F436AE23}"/>
              </a:ext>
              <a:ext uri="{C183D7F6-B498-43B3-948B-1728B52AA6E4}">
                <adec:decorative xmlns:adec="http://schemas.microsoft.com/office/drawing/2017/decorative" val="1"/>
              </a:ext>
            </a:extLst>
          </p:cNvPr>
          <p:cNvSpPr/>
          <p:nvPr/>
        </p:nvSpPr>
        <p:spPr>
          <a:xfrm>
            <a:off x="5799683" y="717924"/>
            <a:ext cx="2182268" cy="338555"/>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7" name="Connector recte 31">
            <a:extLst>
              <a:ext uri="{FF2B5EF4-FFF2-40B4-BE49-F238E27FC236}">
                <a16:creationId xmlns:a16="http://schemas.microsoft.com/office/drawing/2014/main" id="{A51CEB86-8983-5474-33AA-E847D472875B}"/>
              </a:ext>
              <a:ext uri="{C183D7F6-B498-43B3-948B-1728B52AA6E4}">
                <adec:decorative xmlns:adec="http://schemas.microsoft.com/office/drawing/2017/decorative" val="1"/>
              </a:ext>
            </a:extLst>
          </p:cNvPr>
          <p:cNvCxnSpPr>
            <a:cxnSpLocks/>
            <a:stCxn id="6" idx="1"/>
            <a:endCxn id="14" idx="6"/>
          </p:cNvCxnSpPr>
          <p:nvPr/>
        </p:nvCxnSpPr>
        <p:spPr>
          <a:xfrm flipH="1" flipV="1">
            <a:off x="5433500" y="887201"/>
            <a:ext cx="366183"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0" name="Connector recte 31">
            <a:extLst>
              <a:ext uri="{FF2B5EF4-FFF2-40B4-BE49-F238E27FC236}">
                <a16:creationId xmlns:a16="http://schemas.microsoft.com/office/drawing/2014/main" id="{B603FFB5-DE27-3738-0140-98D63A46F53B}"/>
              </a:ext>
              <a:ext uri="{C183D7F6-B498-43B3-948B-1728B52AA6E4}">
                <adec:decorative xmlns:adec="http://schemas.microsoft.com/office/drawing/2017/decorative" val="1"/>
              </a:ext>
            </a:extLst>
          </p:cNvPr>
          <p:cNvCxnSpPr>
            <a:cxnSpLocks/>
            <a:stCxn id="11" idx="3"/>
            <a:endCxn id="18" idx="2"/>
          </p:cNvCxnSpPr>
          <p:nvPr/>
        </p:nvCxnSpPr>
        <p:spPr>
          <a:xfrm flipV="1">
            <a:off x="8191500" y="3226924"/>
            <a:ext cx="435234"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1" name="Rectangle: cantonades arrodonides 29">
            <a:extLst>
              <a:ext uri="{FF2B5EF4-FFF2-40B4-BE49-F238E27FC236}">
                <a16:creationId xmlns:a16="http://schemas.microsoft.com/office/drawing/2014/main" id="{A751C363-650B-0566-C8B5-2C2733E81F55}"/>
              </a:ext>
              <a:ext uri="{C183D7F6-B498-43B3-948B-1728B52AA6E4}">
                <adec:decorative xmlns:adec="http://schemas.microsoft.com/office/drawing/2017/decorative" val="1"/>
              </a:ext>
            </a:extLst>
          </p:cNvPr>
          <p:cNvSpPr/>
          <p:nvPr/>
        </p:nvSpPr>
        <p:spPr>
          <a:xfrm>
            <a:off x="4572000" y="1777074"/>
            <a:ext cx="3619500" cy="289970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14" name="Oval 30">
            <a:extLst>
              <a:ext uri="{FF2B5EF4-FFF2-40B4-BE49-F238E27FC236}">
                <a16:creationId xmlns:a16="http://schemas.microsoft.com/office/drawing/2014/main" id="{92248115-23B2-C0D7-1D41-EF442E97623B}"/>
              </a:ext>
              <a:ext uri="{C183D7F6-B498-43B3-948B-1728B52AA6E4}">
                <adec:decorative xmlns:adec="http://schemas.microsoft.com/office/drawing/2017/decorative" val="1"/>
              </a:ext>
            </a:extLst>
          </p:cNvPr>
          <p:cNvSpPr/>
          <p:nvPr/>
        </p:nvSpPr>
        <p:spPr>
          <a:xfrm>
            <a:off x="5179500" y="760201"/>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18" name="Oval 30">
            <a:extLst>
              <a:ext uri="{FF2B5EF4-FFF2-40B4-BE49-F238E27FC236}">
                <a16:creationId xmlns:a16="http://schemas.microsoft.com/office/drawing/2014/main" id="{0B0B5A53-99EE-3F54-C3B2-39CF6D4E573A}"/>
              </a:ext>
              <a:ext uri="{C183D7F6-B498-43B3-948B-1728B52AA6E4}">
                <adec:decorative xmlns:adec="http://schemas.microsoft.com/office/drawing/2017/decorative" val="1"/>
              </a:ext>
            </a:extLst>
          </p:cNvPr>
          <p:cNvSpPr/>
          <p:nvPr/>
        </p:nvSpPr>
        <p:spPr>
          <a:xfrm>
            <a:off x="8626734" y="3099924"/>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spTree>
    <p:extLst>
      <p:ext uri="{BB962C8B-B14F-4D97-AF65-F5344CB8AC3E}">
        <p14:creationId xmlns:p14="http://schemas.microsoft.com/office/powerpoint/2010/main" val="3107422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F078-453D-9E89-6CAB-514289C85EEC}"/>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A6CC178A-D8FB-284D-A6D3-7B068823A15D}"/>
              </a:ext>
            </a:extLst>
          </p:cNvPr>
          <p:cNvSpPr txBox="1">
            <a:spLocks noGrp="1"/>
          </p:cNvSpPr>
          <p:nvPr>
            <p:ph type="title" idx="4294967295"/>
          </p:nvPr>
        </p:nvSpPr>
        <p:spPr>
          <a:xfrm>
            <a:off x="111839" y="717925"/>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Correo electrónico promocional</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1C3B103B-13A8-60BC-EFD1-561E9C973846}"/>
              </a:ext>
            </a:extLst>
          </p:cNvPr>
          <p:cNvSpPr txBox="1"/>
          <p:nvPr/>
        </p:nvSpPr>
        <p:spPr>
          <a:xfrm>
            <a:off x="407199" y="1198646"/>
            <a:ext cx="4310743" cy="3600986"/>
          </a:xfrm>
          <a:prstGeom prst="rect">
            <a:avLst/>
          </a:prstGeom>
          <a:solidFill>
            <a:schemeClr val="bg1"/>
          </a:solid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solidFill>
                  <a:schemeClr val="tx1"/>
                </a:solidFill>
              </a:rPr>
              <a:t>Finalmente, se da cuenta que un buen correo electrónico puede marcar la diferencia. Ahora se pregunta cómo lograr que lo abran y reserven plaza para el verano de 2025.</a:t>
            </a:r>
          </a:p>
          <a:p>
            <a:endParaRPr lang="es-ES" sz="1200" dirty="0">
              <a:solidFill>
                <a:schemeClr val="tx1"/>
              </a:solidFill>
            </a:endParaRPr>
          </a:p>
          <a:p>
            <a:r>
              <a:rPr lang="es-ES" sz="1200" dirty="0">
                <a:solidFill>
                  <a:schemeClr val="tx1"/>
                </a:solidFill>
              </a:rPr>
              <a:t>El primer reto es el </a:t>
            </a:r>
            <a:r>
              <a:rPr lang="es-ES" sz="1200" b="1" dirty="0">
                <a:solidFill>
                  <a:schemeClr val="tx1"/>
                </a:solidFill>
              </a:rPr>
              <a:t>asunto </a:t>
            </a:r>
            <a:r>
              <a:rPr lang="es-ES" sz="1200" b="1" dirty="0">
                <a:solidFill>
                  <a:srgbClr val="602927"/>
                </a:solidFill>
              </a:rPr>
              <a:t>(1)</a:t>
            </a:r>
            <a:r>
              <a:rPr lang="es-ES" sz="1200" dirty="0">
                <a:solidFill>
                  <a:schemeClr val="tx1"/>
                </a:solidFill>
              </a:rPr>
              <a:t>. Si el mensaje no destaca en la bandeja de entrada, nunca llegará a leerse. Necesita una frase breve, llamativa y que despierte emoción. Después, hay que pensar en la </a:t>
            </a:r>
            <a:r>
              <a:rPr lang="es-ES" sz="1200" b="1" dirty="0">
                <a:solidFill>
                  <a:schemeClr val="tx1"/>
                </a:solidFill>
              </a:rPr>
              <a:t>estructura del mensaje </a:t>
            </a:r>
            <a:r>
              <a:rPr lang="es-ES" sz="1200" b="1" dirty="0">
                <a:solidFill>
                  <a:srgbClr val="602927"/>
                </a:solidFill>
              </a:rPr>
              <a:t>(2)</a:t>
            </a:r>
            <a:r>
              <a:rPr lang="es-ES" sz="1200" dirty="0">
                <a:solidFill>
                  <a:schemeClr val="tx1"/>
                </a:solidFill>
              </a:rPr>
              <a:t>. No puede ser un texto largo y monótono; debe ser claro, inspirador y con un toque personal. Tiene que despertar el deseo de vivir un verano inolvidable.</a:t>
            </a:r>
          </a:p>
          <a:p>
            <a:r>
              <a:rPr lang="es-ES" sz="1200" dirty="0">
                <a:solidFill>
                  <a:schemeClr val="tx1"/>
                </a:solidFill>
              </a:rPr>
              <a:t>Por último, la </a:t>
            </a:r>
            <a:r>
              <a:rPr lang="es-ES" sz="1200" b="1" dirty="0">
                <a:solidFill>
                  <a:schemeClr val="tx1"/>
                </a:solidFill>
              </a:rPr>
              <a:t>llamada a la acción </a:t>
            </a:r>
            <a:r>
              <a:rPr lang="es-ES" sz="1200" b="1" dirty="0">
                <a:solidFill>
                  <a:srgbClr val="602927"/>
                </a:solidFill>
              </a:rPr>
              <a:t>(3)</a:t>
            </a:r>
            <a:r>
              <a:rPr lang="es-ES" sz="1200" dirty="0">
                <a:solidFill>
                  <a:schemeClr val="tx1"/>
                </a:solidFill>
              </a:rPr>
              <a:t>. Un enlace que no deje lugar a dudas. Debe ser visible, directo y persuasivo.</a:t>
            </a:r>
          </a:p>
          <a:p>
            <a:endParaRPr lang="es-ES" sz="1200" dirty="0">
              <a:solidFill>
                <a:schemeClr val="tx1"/>
              </a:solidFill>
            </a:endParaRPr>
          </a:p>
          <a:p>
            <a:r>
              <a:rPr lang="es-ES" sz="1200" dirty="0">
                <a:solidFill>
                  <a:schemeClr val="tx1"/>
                </a:solidFill>
              </a:rPr>
              <a:t>Por eso, abre Copilot y escribe:</a:t>
            </a:r>
          </a:p>
          <a:p>
            <a:endParaRPr lang="es-ES" sz="1200" dirty="0">
              <a:solidFill>
                <a:schemeClr val="tx1"/>
              </a:solidFill>
            </a:endParaRPr>
          </a:p>
          <a:p>
            <a:r>
              <a:rPr lang="es-ES" sz="1200" b="1" dirty="0" err="1">
                <a:solidFill>
                  <a:schemeClr val="tx1"/>
                </a:solidFill>
              </a:rPr>
              <a:t>Prompt</a:t>
            </a:r>
            <a:r>
              <a:rPr lang="es-ES" sz="1200" b="1" dirty="0">
                <a:solidFill>
                  <a:schemeClr val="tx1"/>
                </a:solidFill>
              </a:rPr>
              <a:t>: </a:t>
            </a:r>
            <a:r>
              <a:rPr lang="es-ES" sz="1200" i="1" dirty="0">
                <a:solidFill>
                  <a:schemeClr val="tx1"/>
                </a:solidFill>
              </a:rPr>
              <a:t>“Redacta un correo electrónico promocional para los suscriptores de Red Aragonesa de Albergues Juveniles  con información sobre las ofertas de verano 2025.” </a:t>
            </a:r>
            <a:r>
              <a:rPr lang="es-ES" sz="1200" b="1" dirty="0">
                <a:solidFill>
                  <a:srgbClr val="602927"/>
                </a:solidFill>
              </a:rPr>
              <a:t>(4)</a:t>
            </a:r>
            <a:endParaRPr lang="es-ES" sz="1100" b="1" dirty="0">
              <a:solidFill>
                <a:srgbClr val="602927"/>
              </a:solidFill>
            </a:endParaRPr>
          </a:p>
        </p:txBody>
      </p:sp>
      <p:pic>
        <p:nvPicPr>
          <p:cNvPr id="5" name="Imagen 4" descr="La imagen muestra un prompt.">
            <a:extLst>
              <a:ext uri="{FF2B5EF4-FFF2-40B4-BE49-F238E27FC236}">
                <a16:creationId xmlns:a16="http://schemas.microsoft.com/office/drawing/2014/main" id="{A36C04A9-FF59-5BB1-4A7A-F090C1B79CD8}"/>
              </a:ext>
            </a:extLst>
          </p:cNvPr>
          <p:cNvPicPr>
            <a:picLocks noChangeAspect="1"/>
          </p:cNvPicPr>
          <p:nvPr/>
        </p:nvPicPr>
        <p:blipFill>
          <a:blip r:embed="rId2"/>
          <a:stretch>
            <a:fillRect/>
          </a:stretch>
        </p:blipFill>
        <p:spPr>
          <a:xfrm>
            <a:off x="4816208" y="717925"/>
            <a:ext cx="3228087" cy="4328208"/>
          </a:xfrm>
          <a:prstGeom prst="rect">
            <a:avLst/>
          </a:prstGeom>
        </p:spPr>
      </p:pic>
      <p:sp>
        <p:nvSpPr>
          <p:cNvPr id="6" name="Rectangle: cantonades arrodonides 29">
            <a:extLst>
              <a:ext uri="{FF2B5EF4-FFF2-40B4-BE49-F238E27FC236}">
                <a16:creationId xmlns:a16="http://schemas.microsoft.com/office/drawing/2014/main" id="{99A8E747-9824-0E61-5A68-CEADC2606A51}"/>
              </a:ext>
              <a:ext uri="{C183D7F6-B498-43B3-948B-1728B52AA6E4}">
                <adec:decorative xmlns:adec="http://schemas.microsoft.com/office/drawing/2017/decorative" val="1"/>
              </a:ext>
            </a:extLst>
          </p:cNvPr>
          <p:cNvSpPr/>
          <p:nvPr/>
        </p:nvSpPr>
        <p:spPr>
          <a:xfrm>
            <a:off x="5918199" y="717924"/>
            <a:ext cx="2063751" cy="480722"/>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7" name="Rectangle: cantonades arrodonides 29">
            <a:extLst>
              <a:ext uri="{FF2B5EF4-FFF2-40B4-BE49-F238E27FC236}">
                <a16:creationId xmlns:a16="http://schemas.microsoft.com/office/drawing/2014/main" id="{83C3D391-DD1C-133D-A6E7-6806F5E203B1}"/>
              </a:ext>
              <a:ext uri="{C183D7F6-B498-43B3-948B-1728B52AA6E4}">
                <adec:decorative xmlns:adec="http://schemas.microsoft.com/office/drawing/2017/decorative" val="1"/>
              </a:ext>
            </a:extLst>
          </p:cNvPr>
          <p:cNvSpPr/>
          <p:nvPr/>
        </p:nvSpPr>
        <p:spPr>
          <a:xfrm>
            <a:off x="4886323" y="1979457"/>
            <a:ext cx="2141010" cy="41661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8" name="Rectangle: cantonades arrodonides 29">
            <a:extLst>
              <a:ext uri="{FF2B5EF4-FFF2-40B4-BE49-F238E27FC236}">
                <a16:creationId xmlns:a16="http://schemas.microsoft.com/office/drawing/2014/main" id="{8B851701-92E7-8CB3-1435-5C497755B81B}"/>
              </a:ext>
              <a:ext uri="{C183D7F6-B498-43B3-948B-1728B52AA6E4}">
                <adec:decorative xmlns:adec="http://schemas.microsoft.com/office/drawing/2017/decorative" val="1"/>
              </a:ext>
            </a:extLst>
          </p:cNvPr>
          <p:cNvSpPr/>
          <p:nvPr/>
        </p:nvSpPr>
        <p:spPr>
          <a:xfrm>
            <a:off x="4845050" y="2539129"/>
            <a:ext cx="3136899" cy="243609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9" name="Rectangle: cantonades arrodonides 29">
            <a:extLst>
              <a:ext uri="{FF2B5EF4-FFF2-40B4-BE49-F238E27FC236}">
                <a16:creationId xmlns:a16="http://schemas.microsoft.com/office/drawing/2014/main" id="{DFA108CC-4000-D840-BE06-640B9A2129CB}"/>
              </a:ext>
              <a:ext uri="{C183D7F6-B498-43B3-948B-1728B52AA6E4}">
                <adec:decorative xmlns:adec="http://schemas.microsoft.com/office/drawing/2017/decorative" val="1"/>
              </a:ext>
            </a:extLst>
          </p:cNvPr>
          <p:cNvSpPr/>
          <p:nvPr/>
        </p:nvSpPr>
        <p:spPr>
          <a:xfrm>
            <a:off x="4931833" y="4305299"/>
            <a:ext cx="1921933" cy="606426"/>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0" name="Connector recte 31">
            <a:extLst>
              <a:ext uri="{FF2B5EF4-FFF2-40B4-BE49-F238E27FC236}">
                <a16:creationId xmlns:a16="http://schemas.microsoft.com/office/drawing/2014/main" id="{749B314F-C80E-1212-3F0D-4F1A0350202B}"/>
              </a:ext>
              <a:ext uri="{C183D7F6-B498-43B3-948B-1728B52AA6E4}">
                <adec:decorative xmlns:adec="http://schemas.microsoft.com/office/drawing/2017/decorative" val="1"/>
              </a:ext>
            </a:extLst>
          </p:cNvPr>
          <p:cNvCxnSpPr>
            <a:cxnSpLocks/>
            <a:stCxn id="6" idx="1"/>
            <a:endCxn id="20" idx="6"/>
          </p:cNvCxnSpPr>
          <p:nvPr/>
        </p:nvCxnSpPr>
        <p:spPr>
          <a:xfrm flipH="1">
            <a:off x="5475153" y="958285"/>
            <a:ext cx="443046"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3" name="Connector recte 31">
            <a:extLst>
              <a:ext uri="{FF2B5EF4-FFF2-40B4-BE49-F238E27FC236}">
                <a16:creationId xmlns:a16="http://schemas.microsoft.com/office/drawing/2014/main" id="{C3354887-433F-E1F1-F04E-1CAACA620AA8}"/>
              </a:ext>
              <a:ext uri="{C183D7F6-B498-43B3-948B-1728B52AA6E4}">
                <adec:decorative xmlns:adec="http://schemas.microsoft.com/office/drawing/2017/decorative" val="1"/>
              </a:ext>
            </a:extLst>
          </p:cNvPr>
          <p:cNvCxnSpPr>
            <a:cxnSpLocks/>
            <a:stCxn id="23" idx="2"/>
            <a:endCxn id="7" idx="3"/>
          </p:cNvCxnSpPr>
          <p:nvPr/>
        </p:nvCxnSpPr>
        <p:spPr>
          <a:xfrm flipH="1">
            <a:off x="7027333" y="2187762"/>
            <a:ext cx="465089"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6" name="Connector recte 31">
            <a:extLst>
              <a:ext uri="{FF2B5EF4-FFF2-40B4-BE49-F238E27FC236}">
                <a16:creationId xmlns:a16="http://schemas.microsoft.com/office/drawing/2014/main" id="{A12E2FA3-8879-451E-541D-CD4D9047A4CA}"/>
              </a:ext>
              <a:ext uri="{C183D7F6-B498-43B3-948B-1728B52AA6E4}">
                <adec:decorative xmlns:adec="http://schemas.microsoft.com/office/drawing/2017/decorative" val="1"/>
              </a:ext>
            </a:extLst>
          </p:cNvPr>
          <p:cNvCxnSpPr>
            <a:cxnSpLocks/>
            <a:stCxn id="30" idx="2"/>
            <a:endCxn id="9" idx="3"/>
          </p:cNvCxnSpPr>
          <p:nvPr/>
        </p:nvCxnSpPr>
        <p:spPr>
          <a:xfrm flipH="1">
            <a:off x="6853766" y="4608512"/>
            <a:ext cx="437091"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20" name="Oval 30">
            <a:extLst>
              <a:ext uri="{FF2B5EF4-FFF2-40B4-BE49-F238E27FC236}">
                <a16:creationId xmlns:a16="http://schemas.microsoft.com/office/drawing/2014/main" id="{4AC7BF4F-E0F8-94CD-B527-C13702F64516}"/>
              </a:ext>
              <a:ext uri="{C183D7F6-B498-43B3-948B-1728B52AA6E4}">
                <adec:decorative xmlns:adec="http://schemas.microsoft.com/office/drawing/2017/decorative" val="1"/>
              </a:ext>
            </a:extLst>
          </p:cNvPr>
          <p:cNvSpPr/>
          <p:nvPr/>
        </p:nvSpPr>
        <p:spPr>
          <a:xfrm>
            <a:off x="5221153" y="83128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4</a:t>
            </a:r>
            <a:endParaRPr lang="es-ES" sz="1800" b="1" dirty="0">
              <a:solidFill>
                <a:srgbClr val="602927"/>
              </a:solidFill>
            </a:endParaRPr>
          </a:p>
        </p:txBody>
      </p:sp>
      <p:sp>
        <p:nvSpPr>
          <p:cNvPr id="23" name="Oval 30">
            <a:extLst>
              <a:ext uri="{FF2B5EF4-FFF2-40B4-BE49-F238E27FC236}">
                <a16:creationId xmlns:a16="http://schemas.microsoft.com/office/drawing/2014/main" id="{8EE09C58-1AF7-60EA-B0C8-97CCC0C604DA}"/>
              </a:ext>
              <a:ext uri="{C183D7F6-B498-43B3-948B-1728B52AA6E4}">
                <adec:decorative xmlns:adec="http://schemas.microsoft.com/office/drawing/2017/decorative" val="1"/>
              </a:ext>
            </a:extLst>
          </p:cNvPr>
          <p:cNvSpPr/>
          <p:nvPr/>
        </p:nvSpPr>
        <p:spPr>
          <a:xfrm>
            <a:off x="7492422" y="2060762"/>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cxnSp>
        <p:nvCxnSpPr>
          <p:cNvPr id="25" name="Connector recte 31">
            <a:extLst>
              <a:ext uri="{FF2B5EF4-FFF2-40B4-BE49-F238E27FC236}">
                <a16:creationId xmlns:a16="http://schemas.microsoft.com/office/drawing/2014/main" id="{ABCF459E-557D-0064-B0C6-7A88004D65BC}"/>
              </a:ext>
              <a:ext uri="{C183D7F6-B498-43B3-948B-1728B52AA6E4}">
                <adec:decorative xmlns:adec="http://schemas.microsoft.com/office/drawing/2017/decorative" val="1"/>
              </a:ext>
            </a:extLst>
          </p:cNvPr>
          <p:cNvCxnSpPr>
            <a:cxnSpLocks/>
            <a:stCxn id="28" idx="2"/>
            <a:endCxn id="8" idx="3"/>
          </p:cNvCxnSpPr>
          <p:nvPr/>
        </p:nvCxnSpPr>
        <p:spPr>
          <a:xfrm flipH="1">
            <a:off x="7981949" y="3757177"/>
            <a:ext cx="500852"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28" name="Oval 30">
            <a:extLst>
              <a:ext uri="{FF2B5EF4-FFF2-40B4-BE49-F238E27FC236}">
                <a16:creationId xmlns:a16="http://schemas.microsoft.com/office/drawing/2014/main" id="{149BAC25-F8AE-63EF-C7F9-77B96325278B}"/>
              </a:ext>
              <a:ext uri="{C183D7F6-B498-43B3-948B-1728B52AA6E4}">
                <adec:decorative xmlns:adec="http://schemas.microsoft.com/office/drawing/2017/decorative" val="1"/>
              </a:ext>
            </a:extLst>
          </p:cNvPr>
          <p:cNvSpPr/>
          <p:nvPr/>
        </p:nvSpPr>
        <p:spPr>
          <a:xfrm>
            <a:off x="8482801" y="3630177"/>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sp>
        <p:nvSpPr>
          <p:cNvPr id="30" name="Oval 30">
            <a:extLst>
              <a:ext uri="{FF2B5EF4-FFF2-40B4-BE49-F238E27FC236}">
                <a16:creationId xmlns:a16="http://schemas.microsoft.com/office/drawing/2014/main" id="{648D3DCD-D0E2-D0E1-B61A-32778BEC5671}"/>
              </a:ext>
              <a:ext uri="{C183D7F6-B498-43B3-948B-1728B52AA6E4}">
                <adec:decorative xmlns:adec="http://schemas.microsoft.com/office/drawing/2017/decorative" val="1"/>
              </a:ext>
            </a:extLst>
          </p:cNvPr>
          <p:cNvSpPr/>
          <p:nvPr/>
        </p:nvSpPr>
        <p:spPr>
          <a:xfrm>
            <a:off x="7290857" y="4481512"/>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3</a:t>
            </a:r>
            <a:endParaRPr lang="es-ES" sz="1800" b="1" dirty="0">
              <a:solidFill>
                <a:srgbClr val="602927"/>
              </a:solidFill>
            </a:endParaRPr>
          </a:p>
        </p:txBody>
      </p:sp>
    </p:spTree>
    <p:extLst>
      <p:ext uri="{BB962C8B-B14F-4D97-AF65-F5344CB8AC3E}">
        <p14:creationId xmlns:p14="http://schemas.microsoft.com/office/powerpoint/2010/main" val="332204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C15F64D-2B06-3FB8-E1BD-DF1C734DDC8C}"/>
              </a:ext>
            </a:extLst>
          </p:cNvPr>
          <p:cNvSpPr txBox="1">
            <a:spLocks noGrp="1"/>
          </p:cNvSpPr>
          <p:nvPr>
            <p:ph type="title" idx="4294967295"/>
          </p:nvPr>
        </p:nvSpPr>
        <p:spPr>
          <a:xfrm>
            <a:off x="-2" y="695416"/>
            <a:ext cx="4396511" cy="431999"/>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j-ea"/>
                <a:cs typeface="+mj-cs"/>
                <a:sym typeface="Arial"/>
              </a:rPr>
              <a:t>Recomendaciones y buenas prácticas</a:t>
            </a:r>
          </a:p>
        </p:txBody>
      </p:sp>
      <p:sp>
        <p:nvSpPr>
          <p:cNvPr id="4" name="CuadroTexto 2">
            <a:extLst>
              <a:ext uri="{FF2B5EF4-FFF2-40B4-BE49-F238E27FC236}">
                <a16:creationId xmlns:a16="http://schemas.microsoft.com/office/drawing/2014/main" id="{D5D336CC-E979-CFB9-2D4C-62280B249F81}"/>
              </a:ext>
            </a:extLst>
          </p:cNvPr>
          <p:cNvSpPr txBox="1"/>
          <p:nvPr/>
        </p:nvSpPr>
        <p:spPr>
          <a:xfrm>
            <a:off x="269238" y="1298730"/>
            <a:ext cx="5209905" cy="289310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s-ES" dirty="0"/>
              <a:t>Utiliza </a:t>
            </a:r>
            <a:r>
              <a:rPr lang="es-ES" b="1" dirty="0"/>
              <a:t>Copilot como apoyo creativo</a:t>
            </a:r>
            <a:r>
              <a:rPr lang="es-ES" dirty="0"/>
              <a:t>, especialmente para redactar textos, generar ideas y crear contenidos multimedia.</a:t>
            </a:r>
          </a:p>
          <a:p>
            <a:pPr marL="285750" indent="-285750">
              <a:buFont typeface="Arial" panose="020B0604020202020204" pitchFamily="34" charset="0"/>
              <a:buChar char="•"/>
            </a:pPr>
            <a:r>
              <a:rPr lang="es-ES" b="1" dirty="0"/>
              <a:t>Valida siempre los resultados</a:t>
            </a:r>
            <a:r>
              <a:rPr lang="es-ES" dirty="0"/>
              <a:t> antes de usarlos oficialmente, asegurando su calidad y adecuación.</a:t>
            </a:r>
          </a:p>
          <a:p>
            <a:pPr marL="285750" indent="-285750">
              <a:buFont typeface="Arial" panose="020B0604020202020204" pitchFamily="34" charset="0"/>
              <a:buChar char="•"/>
            </a:pPr>
            <a:r>
              <a:rPr lang="es-ES" b="1" dirty="0"/>
              <a:t>Adapta las ideas</a:t>
            </a:r>
            <a:r>
              <a:rPr lang="es-ES" dirty="0"/>
              <a:t> según el público objetivo (jóvenes, familias) para lograr mayor impacto.</a:t>
            </a:r>
          </a:p>
          <a:p>
            <a:pPr marL="285750" indent="-285750">
              <a:buFont typeface="Arial" panose="020B0604020202020204" pitchFamily="34" charset="0"/>
              <a:buChar char="•"/>
            </a:pPr>
            <a:r>
              <a:rPr lang="es-ES" b="1" dirty="0"/>
              <a:t>Respeta la propiedad intelectual</a:t>
            </a:r>
            <a:r>
              <a:rPr lang="es-ES" dirty="0"/>
              <a:t> al solicitar imágenes o recursos visuales.</a:t>
            </a:r>
          </a:p>
          <a:p>
            <a:pPr marL="285750" indent="-285750">
              <a:buFont typeface="Arial" panose="020B0604020202020204" pitchFamily="34" charset="0"/>
              <a:buChar char="•"/>
            </a:pPr>
            <a:r>
              <a:rPr lang="es-ES" b="1" dirty="0"/>
              <a:t>Evita usar Copilot para contenidos confidenciales</a:t>
            </a:r>
            <a:r>
              <a:rPr lang="es-ES" dirty="0"/>
              <a:t>, limitándolo a documentos públicos o promocionales.</a:t>
            </a:r>
          </a:p>
          <a:p>
            <a:pPr marL="285750" indent="-285750">
              <a:buFont typeface="Arial" panose="020B0604020202020204" pitchFamily="34" charset="0"/>
              <a:buChar char="•"/>
            </a:pPr>
            <a:r>
              <a:rPr lang="es-ES" b="1" dirty="0"/>
              <a:t>Aprovecha Copilot estratégicamente</a:t>
            </a:r>
            <a:r>
              <a:rPr lang="es-ES" dirty="0"/>
              <a:t> como herramienta que potencia la creatividad y agiliza el trabajo.</a:t>
            </a:r>
          </a:p>
        </p:txBody>
      </p:sp>
    </p:spTree>
    <p:extLst>
      <p:ext uri="{BB962C8B-B14F-4D97-AF65-F5344CB8AC3E}">
        <p14:creationId xmlns:p14="http://schemas.microsoft.com/office/powerpoint/2010/main" val="111097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0E157B71-2C94-D710-FCBD-A842CFE40084}"/>
              </a:ext>
            </a:extLst>
          </p:cNvPr>
          <p:cNvSpPr txBox="1">
            <a:spLocks noGrp="1"/>
          </p:cNvSpPr>
          <p:nvPr>
            <p:ph type="title" idx="4294967295"/>
          </p:nvPr>
        </p:nvSpPr>
        <p:spPr>
          <a:xfrm>
            <a:off x="0" y="739140"/>
            <a:ext cx="4394520" cy="338554"/>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He aprendido...</a:t>
            </a:r>
          </a:p>
        </p:txBody>
      </p:sp>
      <p:sp>
        <p:nvSpPr>
          <p:cNvPr id="5" name="QuadreDeText 4">
            <a:extLst>
              <a:ext uri="{FF2B5EF4-FFF2-40B4-BE49-F238E27FC236}">
                <a16:creationId xmlns:a16="http://schemas.microsoft.com/office/drawing/2014/main" id="{062CDD8D-0B40-F73C-243D-A94B3D1FE25D}"/>
              </a:ext>
            </a:extLst>
          </p:cNvPr>
          <p:cNvSpPr txBox="1"/>
          <p:nvPr/>
        </p:nvSpPr>
        <p:spPr>
          <a:xfrm>
            <a:off x="256420" y="1393239"/>
            <a:ext cx="4315580" cy="2893100"/>
          </a:xfrm>
          <a:prstGeom prst="rect">
            <a:avLst/>
          </a:prstGeom>
          <a:noFill/>
        </p:spPr>
        <p:txBody>
          <a:bodyPr wrap="square">
            <a:spAutoFit/>
          </a:bodyPr>
          <a:lstStyle/>
          <a:p>
            <a:pPr marL="285750" indent="-285750">
              <a:buFont typeface="Arial" panose="020B0604020202020204" pitchFamily="34" charset="0"/>
              <a:buChar char="•"/>
            </a:pPr>
            <a:r>
              <a:rPr lang="es-ES" dirty="0"/>
              <a:t>A generar </a:t>
            </a:r>
            <a:r>
              <a:rPr lang="es-ES" b="1" dirty="0" err="1"/>
              <a:t>prompts</a:t>
            </a:r>
            <a:r>
              <a:rPr lang="es-ES" b="1" dirty="0"/>
              <a:t> efectivos.</a:t>
            </a:r>
          </a:p>
          <a:p>
            <a:pPr marL="285750" indent="-285750">
              <a:buFont typeface="Arial" panose="020B0604020202020204" pitchFamily="34" charset="0"/>
              <a:buChar char="•"/>
            </a:pPr>
            <a:r>
              <a:rPr lang="es-ES" dirty="0"/>
              <a:t>A </a:t>
            </a:r>
            <a:r>
              <a:rPr lang="es-ES" b="1" dirty="0"/>
              <a:t>generar ideas creativas </a:t>
            </a:r>
            <a:r>
              <a:rPr lang="es-ES" dirty="0"/>
              <a:t>para campañas dirigidas a jóvenes y familias.</a:t>
            </a:r>
          </a:p>
          <a:p>
            <a:pPr marL="285750" indent="-285750">
              <a:buFont typeface="Arial" panose="020B0604020202020204" pitchFamily="34" charset="0"/>
              <a:buChar char="•"/>
            </a:pPr>
            <a:r>
              <a:rPr lang="es-ES" dirty="0"/>
              <a:t>A </a:t>
            </a:r>
            <a:r>
              <a:rPr lang="es-ES" b="1" dirty="0"/>
              <a:t>redactar textos promocionales </a:t>
            </a:r>
            <a:r>
              <a:rPr lang="es-ES" dirty="0"/>
              <a:t>como guiones, eslóganes y correos.</a:t>
            </a:r>
          </a:p>
          <a:p>
            <a:pPr marL="285750" indent="-285750">
              <a:buFont typeface="Arial" panose="020B0604020202020204" pitchFamily="34" charset="0"/>
              <a:buChar char="•"/>
            </a:pPr>
            <a:r>
              <a:rPr lang="es-ES" dirty="0"/>
              <a:t>A </a:t>
            </a:r>
            <a:r>
              <a:rPr lang="es-ES" b="1" dirty="0"/>
              <a:t>crear contenidos multimedia </a:t>
            </a:r>
            <a:r>
              <a:rPr lang="es-ES" dirty="0"/>
              <a:t>con apoyo de Copilot.</a:t>
            </a:r>
          </a:p>
          <a:p>
            <a:pPr marL="285750" indent="-285750">
              <a:buFont typeface="Arial" panose="020B0604020202020204" pitchFamily="34" charset="0"/>
              <a:buChar char="•"/>
            </a:pPr>
            <a:r>
              <a:rPr lang="es-ES" dirty="0"/>
              <a:t>A </a:t>
            </a:r>
            <a:r>
              <a:rPr lang="es-ES" b="1" dirty="0"/>
              <a:t>solicitar ideas visuales </a:t>
            </a:r>
            <a:r>
              <a:rPr lang="es-ES" dirty="0"/>
              <a:t>respetando la propiedad intelectual.</a:t>
            </a:r>
          </a:p>
          <a:p>
            <a:pPr marL="285750" indent="-285750">
              <a:buFont typeface="Arial" panose="020B0604020202020204" pitchFamily="34" charset="0"/>
              <a:buChar char="•"/>
            </a:pPr>
            <a:r>
              <a:rPr lang="es-ES" dirty="0"/>
              <a:t>A </a:t>
            </a:r>
            <a:r>
              <a:rPr lang="es-ES" b="1" dirty="0"/>
              <a:t>validar los resultados </a:t>
            </a:r>
            <a:r>
              <a:rPr lang="es-ES" dirty="0"/>
              <a:t>antes de usarlos oficialmente.</a:t>
            </a:r>
          </a:p>
          <a:p>
            <a:pPr marL="285750" indent="-285750">
              <a:buFont typeface="Arial" panose="020B0604020202020204" pitchFamily="34" charset="0"/>
              <a:buChar char="•"/>
            </a:pPr>
            <a:r>
              <a:rPr lang="es-ES" dirty="0"/>
              <a:t>A </a:t>
            </a:r>
            <a:r>
              <a:rPr lang="es-ES" b="1" dirty="0"/>
              <a:t>utilizar Copilot estratégicamente </a:t>
            </a:r>
            <a:r>
              <a:rPr lang="es-ES" dirty="0"/>
              <a:t>como herramienta creativa.</a:t>
            </a:r>
          </a:p>
        </p:txBody>
      </p:sp>
    </p:spTree>
    <p:extLst>
      <p:ext uri="{BB962C8B-B14F-4D97-AF65-F5344CB8AC3E}">
        <p14:creationId xmlns:p14="http://schemas.microsoft.com/office/powerpoint/2010/main" val="993294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1">
            <a:extLst>
              <a:ext uri="{FF2B5EF4-FFF2-40B4-BE49-F238E27FC236}">
                <a16:creationId xmlns:a16="http://schemas.microsoft.com/office/drawing/2014/main" id="{21A8CC9A-2C2F-C2E2-33C4-4EC0612B8582}"/>
              </a:ext>
              <a:ext uri="{C183D7F6-B498-43B3-948B-1728B52AA6E4}">
                <adec:decorative xmlns:adec="http://schemas.microsoft.com/office/drawing/2017/decorative" val="1"/>
              </a:ext>
            </a:extLst>
          </p:cNvPr>
          <p:cNvSpPr>
            <a:spLocks noGrp="1"/>
          </p:cNvSpPr>
          <p:nvPr>
            <p:ph type="sldNum" sz="quarter" idx="12"/>
          </p:nvPr>
        </p:nvSpPr>
        <p:spPr/>
        <p:txBody>
          <a:bodyPr/>
          <a:lstStyle/>
          <a:p>
            <a:fld id="{CD1B0A63-4EDC-4B05-A9D3-8308978EADC2}" type="slidenum">
              <a:rPr lang="en-US" smtClean="0"/>
              <a:t>27</a:t>
            </a:fld>
            <a:endParaRPr lang="en-US"/>
          </a:p>
        </p:txBody>
      </p:sp>
      <p:sp>
        <p:nvSpPr>
          <p:cNvPr id="3" name="Título 2">
            <a:extLst>
              <a:ext uri="{FF2B5EF4-FFF2-40B4-BE49-F238E27FC236}">
                <a16:creationId xmlns:a16="http://schemas.microsoft.com/office/drawing/2014/main" id="{A3DBC0D6-1D36-97B7-7060-805743D16D8B}"/>
              </a:ext>
            </a:extLst>
          </p:cNvPr>
          <p:cNvSpPr>
            <a:spLocks noGrp="1"/>
          </p:cNvSpPr>
          <p:nvPr>
            <p:ph type="title" idx="4294967295"/>
          </p:nvPr>
        </p:nvSpPr>
        <p:spPr>
          <a:xfrm>
            <a:off x="628650" y="-993775"/>
            <a:ext cx="7886700" cy="993775"/>
          </a:xfrm>
          <a:prstGeom prst="rect">
            <a:avLst/>
          </a:prstGeom>
        </p:spPr>
        <p:txBody>
          <a:bodyPr anchor="b"/>
          <a:lstStyle/>
          <a:p>
            <a:r>
              <a:rPr lang="ca-ES" dirty="0"/>
              <a:t>final</a:t>
            </a:r>
          </a:p>
        </p:txBody>
      </p:sp>
    </p:spTree>
    <p:extLst>
      <p:ext uri="{BB962C8B-B14F-4D97-AF65-F5344CB8AC3E}">
        <p14:creationId xmlns:p14="http://schemas.microsoft.com/office/powerpoint/2010/main" val="22409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5">
            <a:extLst>
              <a:ext uri="{FF2B5EF4-FFF2-40B4-BE49-F238E27FC236}">
                <a16:creationId xmlns:a16="http://schemas.microsoft.com/office/drawing/2014/main" id="{BDE81D70-AFAF-7BC2-36BB-6E4579CC3E12}"/>
              </a:ext>
            </a:extLst>
          </p:cNvPr>
          <p:cNvSpPr txBox="1">
            <a:spLocks noGrp="1"/>
          </p:cNvSpPr>
          <p:nvPr>
            <p:ph type="title" idx="4294967295"/>
          </p:nvPr>
        </p:nvSpPr>
        <p:spPr>
          <a:xfrm>
            <a:off x="0" y="739140"/>
            <a:ext cx="4394520" cy="338554"/>
          </a:xfrm>
          <a:prstGeom prst="rect">
            <a:avLst/>
          </a:prstGeom>
          <a:solidFill>
            <a:srgbClr val="4E110E"/>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Objetivos</a:t>
            </a:r>
          </a:p>
        </p:txBody>
      </p:sp>
      <p:sp>
        <p:nvSpPr>
          <p:cNvPr id="5" name="QuadreDeText 4">
            <a:extLst>
              <a:ext uri="{FF2B5EF4-FFF2-40B4-BE49-F238E27FC236}">
                <a16:creationId xmlns:a16="http://schemas.microsoft.com/office/drawing/2014/main" id="{910E7A2F-6876-33F3-CA88-257BF2B06121}"/>
              </a:ext>
            </a:extLst>
          </p:cNvPr>
          <p:cNvSpPr txBox="1"/>
          <p:nvPr/>
        </p:nvSpPr>
        <p:spPr>
          <a:xfrm>
            <a:off x="312056" y="1337472"/>
            <a:ext cx="4964793" cy="2677656"/>
          </a:xfrm>
          <a:prstGeom prst="rect">
            <a:avLst/>
          </a:prstGeom>
          <a:noFill/>
        </p:spPr>
        <p:txBody>
          <a:bodyPr wrap="square">
            <a:spAutoFit/>
          </a:bodyPr>
          <a:lstStyle/>
          <a:p>
            <a:pPr marL="285750" indent="-285750">
              <a:buFont typeface="Arial" panose="020B0604020202020204" pitchFamily="34" charset="0"/>
              <a:buChar char="•"/>
            </a:pPr>
            <a:r>
              <a:rPr lang="es-ES" b="1" dirty="0"/>
              <a:t>Generar ideas creativas</a:t>
            </a:r>
            <a:r>
              <a:rPr lang="es-ES" dirty="0"/>
              <a:t> para campañas institucionales dirigidas a jóvenes y familias.</a:t>
            </a:r>
          </a:p>
          <a:p>
            <a:pPr marL="285750" indent="-285750">
              <a:buFont typeface="Arial" panose="020B0604020202020204" pitchFamily="34" charset="0"/>
              <a:buChar char="•"/>
            </a:pPr>
            <a:r>
              <a:rPr lang="es-ES" b="1" dirty="0"/>
              <a:t>Redactar borradores de textos promocionales</a:t>
            </a:r>
            <a:r>
              <a:rPr lang="es-ES" dirty="0"/>
              <a:t>, como guiones, eslóganes y correos.</a:t>
            </a:r>
          </a:p>
          <a:p>
            <a:pPr marL="285750" indent="-285750">
              <a:buFont typeface="Arial" panose="020B0604020202020204" pitchFamily="34" charset="0"/>
              <a:buChar char="•"/>
            </a:pPr>
            <a:r>
              <a:rPr lang="es-ES" b="1" dirty="0"/>
              <a:t>Crear contenidos multimedia</a:t>
            </a:r>
            <a:r>
              <a:rPr lang="es-ES" dirty="0"/>
              <a:t> (cuñas de radio, guiones de vídeo) con apoyo de Copilot.</a:t>
            </a:r>
          </a:p>
          <a:p>
            <a:pPr marL="285750" indent="-285750">
              <a:buFont typeface="Arial" panose="020B0604020202020204" pitchFamily="34" charset="0"/>
              <a:buChar char="•"/>
            </a:pPr>
            <a:r>
              <a:rPr lang="es-ES" b="1" dirty="0"/>
              <a:t>Solicitar ideas visuales</a:t>
            </a:r>
            <a:r>
              <a:rPr lang="es-ES" dirty="0"/>
              <a:t> respetando la propiedad intelectual.</a:t>
            </a:r>
          </a:p>
          <a:p>
            <a:pPr marL="285750" indent="-285750">
              <a:buFont typeface="Arial" panose="020B0604020202020204" pitchFamily="34" charset="0"/>
              <a:buChar char="•"/>
            </a:pPr>
            <a:r>
              <a:rPr lang="es-ES" b="1" dirty="0"/>
              <a:t>Validar siempre los resultados</a:t>
            </a:r>
            <a:r>
              <a:rPr lang="es-ES" dirty="0"/>
              <a:t> antes de usarlos oficialmente.</a:t>
            </a:r>
          </a:p>
          <a:p>
            <a:pPr marL="285750" indent="-285750">
              <a:buFont typeface="Arial" panose="020B0604020202020204" pitchFamily="34" charset="0"/>
              <a:buChar char="•"/>
            </a:pPr>
            <a:r>
              <a:rPr lang="es-ES" b="1" dirty="0"/>
              <a:t>Usar Copilot estratégicamente</a:t>
            </a:r>
            <a:r>
              <a:rPr lang="es-ES" dirty="0"/>
              <a:t> como herramienta de apoyo en procesos creativos.</a:t>
            </a:r>
          </a:p>
        </p:txBody>
      </p:sp>
    </p:spTree>
    <p:extLst>
      <p:ext uri="{BB962C8B-B14F-4D97-AF65-F5344CB8AC3E}">
        <p14:creationId xmlns:p14="http://schemas.microsoft.com/office/powerpoint/2010/main" val="2213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4F5CDABF-16F2-D797-AAC8-9683190F9689}"/>
              </a:ext>
            </a:extLst>
          </p:cNvPr>
          <p:cNvSpPr txBox="1">
            <a:spLocks noGrp="1"/>
          </p:cNvSpPr>
          <p:nvPr>
            <p:ph type="title" idx="4294967295"/>
          </p:nvPr>
        </p:nvSpPr>
        <p:spPr>
          <a:xfrm>
            <a:off x="58056" y="759939"/>
            <a:ext cx="431074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Redacción creativa con </a:t>
            </a:r>
            <a:r>
              <a:rPr kumimoji="0" lang="es-ES" sz="1400" b="1" i="0" u="none" strike="noStrike" kern="0" cap="none" spc="0" normalizeH="0" baseline="0" noProof="0" dirty="0" err="1">
                <a:ln>
                  <a:noFill/>
                </a:ln>
                <a:solidFill>
                  <a:srgbClr val="FFFFFF"/>
                </a:solidFill>
                <a:effectLst/>
                <a:uLnTx/>
                <a:uFillTx/>
                <a:latin typeface="Arial"/>
                <a:ea typeface="Arial"/>
                <a:cs typeface="Arial"/>
                <a:sym typeface="Arial"/>
              </a:rPr>
              <a:t>Copilot</a:t>
            </a:r>
            <a:r>
              <a:rPr kumimoji="0" lang="es-ES" sz="1400" b="1" i="0" u="none" strike="noStrike" kern="0" cap="none" spc="0" normalizeH="0" baseline="0" noProof="0" dirty="0">
                <a:ln>
                  <a:noFill/>
                </a:ln>
                <a:solidFill>
                  <a:srgbClr val="FFFFFF"/>
                </a:solidFill>
                <a:effectLst/>
                <a:uLnTx/>
                <a:uFillTx/>
                <a:latin typeface="Arial"/>
                <a:ea typeface="Arial"/>
                <a:cs typeface="Arial"/>
                <a:sym typeface="Arial"/>
              </a:rPr>
              <a:t> Chat</a:t>
            </a:r>
          </a:p>
        </p:txBody>
      </p:sp>
      <p:sp>
        <p:nvSpPr>
          <p:cNvPr id="3" name="QuadreDeText 4">
            <a:extLst>
              <a:ext uri="{FF2B5EF4-FFF2-40B4-BE49-F238E27FC236}">
                <a16:creationId xmlns:a16="http://schemas.microsoft.com/office/drawing/2014/main" id="{EB9D0900-E16C-F5F0-14CB-70F5FC59A3D2}"/>
              </a:ext>
            </a:extLst>
          </p:cNvPr>
          <p:cNvSpPr txBox="1"/>
          <p:nvPr/>
        </p:nvSpPr>
        <p:spPr>
          <a:xfrm>
            <a:off x="332208" y="1249446"/>
            <a:ext cx="4036591" cy="1754326"/>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solidFill>
                  <a:schemeClr val="tx1"/>
                </a:solidFill>
              </a:rPr>
              <a:t>Valentín es técnico en el Departamento de Bienestar social y Familia. Utiliza </a:t>
            </a:r>
            <a:r>
              <a:rPr lang="es-ES" sz="1200" dirty="0" err="1">
                <a:solidFill>
                  <a:schemeClr val="tx1"/>
                </a:solidFill>
              </a:rPr>
              <a:t>Copilot</a:t>
            </a:r>
            <a:r>
              <a:rPr lang="es-ES" sz="1200" dirty="0">
                <a:solidFill>
                  <a:schemeClr val="tx1"/>
                </a:solidFill>
              </a:rPr>
              <a:t> como ayuda en la redacción de textos complejos, lluvias de ideas y resúmenes de documentos públicos (nunca confidenciales). Un día, necesita preparar propuestas para una campaña estival de alojamientos juveniles. </a:t>
            </a:r>
          </a:p>
          <a:p>
            <a:endParaRPr lang="es-ES" sz="1200" dirty="0">
              <a:solidFill>
                <a:schemeClr val="tx1"/>
              </a:solidFill>
              <a:latin typeface="Arial" panose="020B0604020202020204" pitchFamily="34" charset="0"/>
              <a:cs typeface="Arial" panose="020B0604020202020204" pitchFamily="34" charset="0"/>
            </a:endParaRPr>
          </a:p>
          <a:p>
            <a:r>
              <a:rPr lang="es-ES" sz="1200" b="1" dirty="0">
                <a:solidFill>
                  <a:schemeClr val="tx1"/>
                </a:solidFill>
                <a:latin typeface="Arial" panose="020B0604020202020204" pitchFamily="34" charset="0"/>
                <a:cs typeface="Arial" panose="020B0604020202020204" pitchFamily="34" charset="0"/>
              </a:rPr>
              <a:t>¡Decide apoyarse en Copilot, pero siempre validando los resultados! </a:t>
            </a:r>
            <a:endParaRPr lang="ca-ES" sz="1200" b="1" dirty="0">
              <a:solidFill>
                <a:schemeClr val="tx1"/>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62A793E3-C1C2-3835-7657-3621241A9C73}"/>
              </a:ext>
              <a:ext uri="{C183D7F6-B498-43B3-948B-1728B52AA6E4}">
                <adec:decorative xmlns:adec="http://schemas.microsoft.com/office/drawing/2017/decorative" val="1"/>
              </a:ext>
            </a:extLst>
          </p:cNvPr>
          <p:cNvPicPr>
            <a:picLocks noChangeAspect="1"/>
          </p:cNvPicPr>
          <p:nvPr/>
        </p:nvPicPr>
        <p:blipFill>
          <a:blip r:embed="rId2"/>
          <a:srcRect b="62389"/>
          <a:stretch/>
        </p:blipFill>
        <p:spPr>
          <a:xfrm>
            <a:off x="5936412" y="1249446"/>
            <a:ext cx="2891705" cy="3586025"/>
          </a:xfrm>
          <a:prstGeom prst="rect">
            <a:avLst/>
          </a:prstGeom>
        </p:spPr>
      </p:pic>
      <p:sp>
        <p:nvSpPr>
          <p:cNvPr id="6" name="Bocadillo: rectángulo con esquinas redondeadas 5">
            <a:extLst>
              <a:ext uri="{FF2B5EF4-FFF2-40B4-BE49-F238E27FC236}">
                <a16:creationId xmlns:a16="http://schemas.microsoft.com/office/drawing/2014/main" id="{848AF690-5E2E-AD6E-C7C9-52178938293B}"/>
              </a:ext>
              <a:ext uri="{C183D7F6-B498-43B3-948B-1728B52AA6E4}">
                <adec:decorative xmlns:adec="http://schemas.microsoft.com/office/drawing/2017/decorative" val="1"/>
              </a:ext>
            </a:extLst>
          </p:cNvPr>
          <p:cNvSpPr/>
          <p:nvPr/>
        </p:nvSpPr>
        <p:spPr>
          <a:xfrm>
            <a:off x="4779562" y="418199"/>
            <a:ext cx="1667733" cy="1984037"/>
          </a:xfrm>
          <a:prstGeom prst="wedgeRoundRectCallout">
            <a:avLst>
              <a:gd name="adj1" fmla="val 62826"/>
              <a:gd name="adj2" fmla="val 31267"/>
              <a:gd name="adj3" fmla="val 16667"/>
            </a:avLst>
          </a:prstGeom>
          <a:noFill/>
          <a:ln>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a imagen muestra el logo de Copilot.">
            <a:extLst>
              <a:ext uri="{FF2B5EF4-FFF2-40B4-BE49-F238E27FC236}">
                <a16:creationId xmlns:a16="http://schemas.microsoft.com/office/drawing/2014/main" id="{B493ECAB-5AF3-3089-EFE9-79C75AB1A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876" y="526541"/>
            <a:ext cx="722905" cy="722905"/>
          </a:xfrm>
          <a:prstGeom prst="rect">
            <a:avLst/>
          </a:prstGeom>
          <a:noFill/>
          <a:extLst>
            <a:ext uri="{909E8E84-426E-40DD-AFC4-6F175D3DCCD1}">
              <a14:hiddenFill xmlns:a14="http://schemas.microsoft.com/office/drawing/2010/main">
                <a:solidFill>
                  <a:srgbClr val="FFFFFF"/>
                </a:solidFill>
              </a14:hiddenFill>
            </a:ext>
          </a:extLst>
        </p:spPr>
      </p:pic>
      <p:pic>
        <p:nvPicPr>
          <p:cNvPr id="9" name="Gráfico 8">
            <a:extLst>
              <a:ext uri="{FF2B5EF4-FFF2-40B4-BE49-F238E27FC236}">
                <a16:creationId xmlns:a16="http://schemas.microsoft.com/office/drawing/2014/main" id="{FE547570-B3D5-A00E-6185-1A7AF01BF52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5863" y="1124477"/>
            <a:ext cx="1161098" cy="1161098"/>
          </a:xfrm>
          <a:prstGeom prst="rect">
            <a:avLst/>
          </a:prstGeom>
        </p:spPr>
      </p:pic>
    </p:spTree>
    <p:extLst>
      <p:ext uri="{BB962C8B-B14F-4D97-AF65-F5344CB8AC3E}">
        <p14:creationId xmlns:p14="http://schemas.microsoft.com/office/powerpoint/2010/main" val="11926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3">
            <a:extLst>
              <a:ext uri="{FF2B5EF4-FFF2-40B4-BE49-F238E27FC236}">
                <a16:creationId xmlns:a16="http://schemas.microsoft.com/office/drawing/2014/main" id="{33A72072-F9E9-1BDC-CBCE-B22972C87C9C}"/>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Antes de empezar…</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CuadroTexto 3">
            <a:extLst>
              <a:ext uri="{FF2B5EF4-FFF2-40B4-BE49-F238E27FC236}">
                <a16:creationId xmlns:a16="http://schemas.microsoft.com/office/drawing/2014/main" id="{CA31856C-12A9-F254-4212-989A23BA9015}"/>
              </a:ext>
            </a:extLst>
          </p:cNvPr>
          <p:cNvSpPr txBox="1"/>
          <p:nvPr/>
        </p:nvSpPr>
        <p:spPr>
          <a:xfrm>
            <a:off x="118533" y="1317880"/>
            <a:ext cx="4250266" cy="1938992"/>
          </a:xfrm>
          <a:prstGeom prst="rect">
            <a:avLst/>
          </a:prstGeom>
          <a:noFill/>
        </p:spPr>
        <p:txBody>
          <a:bodyPr wrap="square">
            <a:spAutoFit/>
          </a:bodyPr>
          <a:lstStyle/>
          <a:p>
            <a:r>
              <a:rPr lang="es-ES" sz="1200" b="0" i="0" dirty="0">
                <a:solidFill>
                  <a:schemeClr val="tx1"/>
                </a:solidFill>
                <a:effectLst/>
                <a:latin typeface="Arial" panose="020B0604020202020204" pitchFamily="34" charset="0"/>
                <a:cs typeface="Arial" panose="020B0604020202020204" pitchFamily="34" charset="0"/>
              </a:rPr>
              <a:t>Hoy, Valentín tiene que preparar una lluvia de ideas para la campaña estival de </a:t>
            </a:r>
            <a:r>
              <a:rPr lang="es-ES" sz="1200" dirty="0">
                <a:solidFill>
                  <a:schemeClr val="tx1"/>
                </a:solidFill>
              </a:rPr>
              <a:t>la Red Aragonesa de Albergues Juveniles</a:t>
            </a:r>
            <a:r>
              <a:rPr lang="es-ES" sz="1200" b="0" i="0" dirty="0">
                <a:solidFill>
                  <a:schemeClr val="tx1"/>
                </a:solidFill>
                <a:effectLst/>
                <a:latin typeface="Arial" panose="020B0604020202020204" pitchFamily="34" charset="0"/>
                <a:cs typeface="Arial" panose="020B0604020202020204" pitchFamily="34" charset="0"/>
              </a:rPr>
              <a:t>. Pero antes de abrir Copilot, se hace la pregunta clave: </a:t>
            </a:r>
          </a:p>
          <a:p>
            <a:endParaRPr lang="es-ES" sz="1200" dirty="0">
              <a:solidFill>
                <a:schemeClr val="tx1"/>
              </a:solidFill>
              <a:latin typeface="Arial" panose="020B0604020202020204" pitchFamily="34" charset="0"/>
              <a:cs typeface="Arial" panose="020B0604020202020204" pitchFamily="34" charset="0"/>
            </a:endParaRPr>
          </a:p>
          <a:p>
            <a:r>
              <a:rPr lang="es-ES" sz="1200" b="1" i="0" dirty="0">
                <a:solidFill>
                  <a:schemeClr val="tx1"/>
                </a:solidFill>
                <a:effectLst/>
                <a:latin typeface="Arial" panose="020B0604020202020204" pitchFamily="34" charset="0"/>
                <a:cs typeface="Arial" panose="020B0604020202020204" pitchFamily="34" charset="0"/>
              </a:rPr>
              <a:t>¿Realmente necesitas usar Copilot para esta tarea?</a:t>
            </a:r>
          </a:p>
          <a:p>
            <a:endParaRPr lang="es-ES" sz="1200" b="1" dirty="0">
              <a:solidFill>
                <a:schemeClr val="tx1"/>
              </a:solidFill>
              <a:latin typeface="Arial" panose="020B0604020202020204" pitchFamily="34" charset="0"/>
              <a:cs typeface="Arial" panose="020B0604020202020204" pitchFamily="34" charset="0"/>
            </a:endParaRPr>
          </a:p>
          <a:p>
            <a:r>
              <a:rPr lang="es-ES" sz="1200" dirty="0"/>
              <a:t>Valentín decide utilizar Copilot para generar una inspiración inicial y estructurar sus ideas, posteriormente realizará una sesión creativa con su equipo.</a:t>
            </a:r>
            <a:endParaRPr lang="en-US" sz="1100" dirty="0">
              <a:solidFill>
                <a:schemeClr val="tx1"/>
              </a:solidFill>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89A31D39-B328-079D-28D9-A50BE3BB7A6E}"/>
              </a:ext>
              <a:ext uri="{C183D7F6-B498-43B3-948B-1728B52AA6E4}">
                <adec:decorative xmlns:adec="http://schemas.microsoft.com/office/drawing/2017/decorative" val="1"/>
              </a:ext>
            </a:extLst>
          </p:cNvPr>
          <p:cNvSpPr>
            <a:spLocks noChangeArrowheads="1"/>
          </p:cNvSpPr>
          <p:nvPr/>
        </p:nvSpPr>
        <p:spPr bwMode="auto">
          <a:xfrm>
            <a:off x="628650" y="1395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008C94D7-0813-867C-014F-3140E5B54EB2}"/>
              </a:ext>
              <a:ext uri="{C183D7F6-B498-43B3-948B-1728B52AA6E4}">
                <adec:decorative xmlns:adec="http://schemas.microsoft.com/office/drawing/2017/decorative" val="1"/>
              </a:ext>
            </a:extLst>
          </p:cNvPr>
          <p:cNvSpPr>
            <a:spLocks noChangeArrowheads="1"/>
          </p:cNvSpPr>
          <p:nvPr/>
        </p:nvSpPr>
        <p:spPr bwMode="auto">
          <a:xfrm>
            <a:off x="6565336" y="500330"/>
            <a:ext cx="9144000" cy="0"/>
          </a:xfrm>
          <a:prstGeom prst="rect">
            <a:avLst/>
          </a:prstGeom>
          <a:solidFill>
            <a:srgbClr val="FBEBE8"/>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Tabla 8">
            <a:extLst>
              <a:ext uri="{FF2B5EF4-FFF2-40B4-BE49-F238E27FC236}">
                <a16:creationId xmlns:a16="http://schemas.microsoft.com/office/drawing/2014/main" id="{F428195B-4C72-5F72-3F2E-EAD59C6291E3}"/>
              </a:ext>
            </a:extLst>
          </p:cNvPr>
          <p:cNvGraphicFramePr>
            <a:graphicFrameLocks noGrp="1"/>
          </p:cNvGraphicFramePr>
          <p:nvPr>
            <p:extLst>
              <p:ext uri="{D42A27DB-BD31-4B8C-83A1-F6EECF244321}">
                <p14:modId xmlns:p14="http://schemas.microsoft.com/office/powerpoint/2010/main" val="3658773630"/>
              </p:ext>
            </p:extLst>
          </p:nvPr>
        </p:nvGraphicFramePr>
        <p:xfrm>
          <a:off x="4657725" y="1317879"/>
          <a:ext cx="4367742" cy="2569840"/>
        </p:xfrm>
        <a:graphic>
          <a:graphicData uri="http://schemas.openxmlformats.org/drawingml/2006/table">
            <a:tbl>
              <a:tblPr firstRow="1" bandRow="1">
                <a:tableStyleId>{21E4AEA4-8DFA-4A89-87EB-49C32662AFE0}</a:tableStyleId>
              </a:tblPr>
              <a:tblGrid>
                <a:gridCol w="2183871">
                  <a:extLst>
                    <a:ext uri="{9D8B030D-6E8A-4147-A177-3AD203B41FA5}">
                      <a16:colId xmlns:a16="http://schemas.microsoft.com/office/drawing/2014/main" val="2595652312"/>
                    </a:ext>
                  </a:extLst>
                </a:gridCol>
                <a:gridCol w="2183871">
                  <a:extLst>
                    <a:ext uri="{9D8B030D-6E8A-4147-A177-3AD203B41FA5}">
                      <a16:colId xmlns:a16="http://schemas.microsoft.com/office/drawing/2014/main" val="771613560"/>
                    </a:ext>
                  </a:extLst>
                </a:gridCol>
              </a:tblGrid>
              <a:tr h="280030">
                <a:tc>
                  <a:txBody>
                    <a:bodyPr/>
                    <a:lstStyle/>
                    <a:p>
                      <a:pPr algn="l" fontAlgn="t">
                        <a:buNone/>
                      </a:pPr>
                      <a:r>
                        <a:rPr lang="es-ES" sz="1200" b="1" dirty="0">
                          <a:solidFill>
                            <a:srgbClr val="72403C"/>
                          </a:solidFill>
                          <a:effectLst/>
                          <a:latin typeface="Arial"/>
                          <a:cs typeface="Arial"/>
                        </a:rPr>
                        <a:t>Lo </a:t>
                      </a:r>
                      <a:r>
                        <a:rPr lang="es-ES" sz="1200" b="1" noProof="0" dirty="0">
                          <a:solidFill>
                            <a:srgbClr val="72403C"/>
                          </a:solidFill>
                          <a:effectLst/>
                          <a:latin typeface="Arial"/>
                          <a:cs typeface="Arial"/>
                        </a:rPr>
                        <a:t>necesitas, </a:t>
                      </a:r>
                      <a:r>
                        <a:rPr lang="es-ES" sz="1200" b="1" dirty="0">
                          <a:solidFill>
                            <a:srgbClr val="72403C"/>
                          </a:solidFill>
                          <a:effectLst/>
                          <a:latin typeface="Arial"/>
                          <a:cs typeface="Arial"/>
                        </a:rPr>
                        <a:t>si…</a:t>
                      </a:r>
                      <a:endParaRPr lang="es-ES" sz="1200" b="0" dirty="0">
                        <a:solidFill>
                          <a:srgbClr val="72403C"/>
                        </a:solidFill>
                        <a:effectLst/>
                        <a:latin typeface="Arial"/>
                        <a:cs typeface="Arial"/>
                      </a:endParaRPr>
                    </a:p>
                  </a:txBody>
                  <a:tcPr marL="76200" marR="50800" marT="50800" marB="44450">
                    <a:solidFill>
                      <a:srgbClr val="CCAEA4"/>
                    </a:solidFill>
                  </a:tcPr>
                </a:tc>
                <a:tc>
                  <a:txBody>
                    <a:bodyPr/>
                    <a:lstStyle/>
                    <a:p>
                      <a:pPr algn="l" fontAlgn="t">
                        <a:buNone/>
                      </a:pPr>
                      <a:r>
                        <a:rPr lang="es-ES" sz="1200" b="1" dirty="0">
                          <a:solidFill>
                            <a:srgbClr val="72403C"/>
                          </a:solidFill>
                          <a:effectLst/>
                          <a:latin typeface="Arial"/>
                          <a:cs typeface="Arial"/>
                        </a:rPr>
                        <a:t>Quizás no lo necesitas, si…</a:t>
                      </a:r>
                      <a:endParaRPr lang="es-ES" sz="1200" b="0" dirty="0">
                        <a:solidFill>
                          <a:srgbClr val="72403C"/>
                        </a:solidFill>
                        <a:effectLst/>
                        <a:latin typeface="Arial"/>
                        <a:cs typeface="Arial"/>
                      </a:endParaRPr>
                    </a:p>
                  </a:txBody>
                  <a:tcPr marL="76200" marR="50800" marT="50800" marB="44450">
                    <a:solidFill>
                      <a:srgbClr val="CCAEA4"/>
                    </a:solidFill>
                  </a:tcPr>
                </a:tc>
                <a:extLst>
                  <a:ext uri="{0D108BD9-81ED-4DB2-BD59-A6C34878D82A}">
                    <a16:rowId xmlns:a16="http://schemas.microsoft.com/office/drawing/2014/main" val="4070702884"/>
                  </a:ext>
                </a:extLst>
              </a:tr>
              <a:tr h="2121323">
                <a:tc>
                  <a:txBody>
                    <a:bodyPr/>
                    <a:lstStyle/>
                    <a:p>
                      <a:pPr marL="171450" indent="-171450" algn="l" fontAlgn="t">
                        <a:buFont typeface="Arial" panose="020B0604020202020204" pitchFamily="34" charset="0"/>
                        <a:buChar char="•"/>
                      </a:pPr>
                      <a:r>
                        <a:rPr lang="es-ES" sz="1200" dirty="0">
                          <a:solidFill>
                            <a:srgbClr val="72403C"/>
                          </a:solidFill>
                          <a:effectLst/>
                          <a:latin typeface="Arial"/>
                          <a:cs typeface="Arial"/>
                        </a:rPr>
                        <a:t>Estás bloqueado y necesitas ideas frescas.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72403C"/>
                          </a:solidFill>
                          <a:effectLst/>
                          <a:latin typeface="Arial"/>
                          <a:cs typeface="Arial"/>
                        </a:rPr>
                        <a:t>Quieres un punto de partida rápido con propuestas variadas.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72403C"/>
                          </a:solidFill>
                          <a:effectLst/>
                          <a:latin typeface="Arial"/>
                          <a:cs typeface="Arial"/>
                        </a:rPr>
                        <a:t>No tienes tiempo para hacer una lluvia de ideas manual.</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72403C"/>
                          </a:solidFill>
                          <a:effectLst/>
                          <a:latin typeface="Arial"/>
                          <a:cs typeface="Arial"/>
                        </a:rPr>
                        <a:t>Quieres explorar enfoques creativos que quizás no se te ocurrirían por ti mismo.</a:t>
                      </a:r>
                    </a:p>
                    <a:p>
                      <a:pPr algn="l" fontAlgn="t">
                        <a:buNone/>
                      </a:pPr>
                      <a:endParaRPr lang="es-ES" sz="1200" dirty="0">
                        <a:effectLst/>
                        <a:latin typeface="Arial" panose="020B0604020202020204" pitchFamily="34" charset="0"/>
                        <a:cs typeface="Arial" panose="020B0604020202020204" pitchFamily="34" charset="0"/>
                      </a:endParaRPr>
                    </a:p>
                  </a:txBody>
                  <a:tcPr marL="76200" marR="50800" marT="50800" marB="44450"/>
                </a:tc>
                <a:tc>
                  <a:txBody>
                    <a:bodyPr/>
                    <a:lstStyle/>
                    <a:p>
                      <a:pPr marL="171450" indent="-171450" algn="l" fontAlgn="t">
                        <a:buFont typeface="Arial" panose="020B0604020202020204" pitchFamily="34" charset="0"/>
                        <a:buChar char="•"/>
                      </a:pPr>
                      <a:r>
                        <a:rPr lang="es-ES" sz="1200" dirty="0">
                          <a:solidFill>
                            <a:srgbClr val="72403C"/>
                          </a:solidFill>
                          <a:effectLst/>
                          <a:latin typeface="Arial"/>
                          <a:cs typeface="Arial"/>
                        </a:rPr>
                        <a:t>Ya tienes una idea clara de lo que quiero comunicar.</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72403C"/>
                          </a:solidFill>
                          <a:effectLst/>
                          <a:latin typeface="Arial"/>
                          <a:cs typeface="Arial"/>
                        </a:rPr>
                        <a:t>Conoces muy bien al público joven y sabes qué puede funcionar.</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72403C"/>
                          </a:solidFill>
                          <a:effectLst/>
                          <a:latin typeface="Arial"/>
                          <a:cs typeface="Arial"/>
                        </a:rPr>
                        <a:t>Prefieres hacer una sesión creativa con tu equipo.</a:t>
                      </a:r>
                    </a:p>
                    <a:p>
                      <a:pPr marL="0" marR="0" lvl="0" indent="0" algn="l" defTabSz="914400" rtl="0" eaLnBrk="1" fontAlgn="t" latinLnBrk="0" hangingPunct="1">
                        <a:lnSpc>
                          <a:spcPct val="100000"/>
                        </a:lnSpc>
                        <a:spcBef>
                          <a:spcPts val="0"/>
                        </a:spcBef>
                        <a:spcAft>
                          <a:spcPts val="0"/>
                        </a:spcAft>
                        <a:buClrTx/>
                        <a:buSzTx/>
                        <a:buFontTx/>
                        <a:buNone/>
                        <a:tabLst/>
                        <a:defRPr/>
                      </a:pPr>
                      <a:endParaRPr lang="es-ES" sz="1200" dirty="0">
                        <a:effectLst/>
                        <a:latin typeface="Arial" panose="020B0604020202020204" pitchFamily="34" charset="0"/>
                        <a:cs typeface="Arial" panose="020B0604020202020204" pitchFamily="34" charset="0"/>
                      </a:endParaRPr>
                    </a:p>
                    <a:p>
                      <a:pPr algn="l" fontAlgn="t">
                        <a:buNone/>
                      </a:pPr>
                      <a:endParaRPr lang="es-ES" sz="1200" dirty="0">
                        <a:effectLst/>
                        <a:latin typeface="Arial" panose="020B0604020202020204" pitchFamily="34" charset="0"/>
                        <a:cs typeface="Arial" panose="020B0604020202020204" pitchFamily="34" charset="0"/>
                      </a:endParaRPr>
                    </a:p>
                  </a:txBody>
                  <a:tcPr marL="76200" marR="50800" marT="50800" marB="44450"/>
                </a:tc>
                <a:extLst>
                  <a:ext uri="{0D108BD9-81ED-4DB2-BD59-A6C34878D82A}">
                    <a16:rowId xmlns:a16="http://schemas.microsoft.com/office/drawing/2014/main" val="2991370616"/>
                  </a:ext>
                </a:extLst>
              </a:tr>
            </a:tbl>
          </a:graphicData>
        </a:graphic>
      </p:graphicFrame>
      <p:pic>
        <p:nvPicPr>
          <p:cNvPr id="14" name="Imagen 13">
            <a:extLst>
              <a:ext uri="{FF2B5EF4-FFF2-40B4-BE49-F238E27FC236}">
                <a16:creationId xmlns:a16="http://schemas.microsoft.com/office/drawing/2014/main" id="{4F295A4C-DC54-AF16-7756-D6422863BCA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56366" y="2790642"/>
            <a:ext cx="2401359" cy="2401359"/>
          </a:xfrm>
          <a:prstGeom prst="rect">
            <a:avLst/>
          </a:prstGeom>
        </p:spPr>
      </p:pic>
    </p:spTree>
    <p:extLst>
      <p:ext uri="{BB962C8B-B14F-4D97-AF65-F5344CB8AC3E}">
        <p14:creationId xmlns:p14="http://schemas.microsoft.com/office/powerpoint/2010/main" val="294953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A92BB-D27B-EAE7-C838-4354532BC3CF}"/>
            </a:ext>
          </a:extLst>
        </p:cNvPr>
        <p:cNvGrpSpPr/>
        <p:nvPr/>
      </p:nvGrpSpPr>
      <p:grpSpPr>
        <a:xfrm>
          <a:off x="0" y="0"/>
          <a:ext cx="0" cy="0"/>
          <a:chOff x="0" y="0"/>
          <a:chExt cx="0" cy="0"/>
        </a:xfrm>
      </p:grpSpPr>
      <p:sp>
        <p:nvSpPr>
          <p:cNvPr id="20" name="Rectángulo 19">
            <a:extLst>
              <a:ext uri="{FF2B5EF4-FFF2-40B4-BE49-F238E27FC236}">
                <a16:creationId xmlns:a16="http://schemas.microsoft.com/office/drawing/2014/main" id="{12C5340A-615B-9823-1220-F35066297A4E}"/>
              </a:ext>
              <a:ext uri="{C183D7F6-B498-43B3-948B-1728B52AA6E4}">
                <adec:decorative xmlns:adec="http://schemas.microsoft.com/office/drawing/2017/decorative" val="1"/>
              </a:ext>
            </a:extLst>
          </p:cNvPr>
          <p:cNvSpPr/>
          <p:nvPr/>
        </p:nvSpPr>
        <p:spPr>
          <a:xfrm>
            <a:off x="0" y="3069756"/>
            <a:ext cx="4368799" cy="1754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adreDeText 3">
            <a:extLst>
              <a:ext uri="{FF2B5EF4-FFF2-40B4-BE49-F238E27FC236}">
                <a16:creationId xmlns:a16="http://schemas.microsoft.com/office/drawing/2014/main" id="{516BD028-1F8D-55E3-D26C-9FD2E0A8C8F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Escribir la solicitud</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3FF87F19-A84E-F848-3608-43D75C378FE5}"/>
              </a:ext>
            </a:extLst>
          </p:cNvPr>
          <p:cNvSpPr txBox="1"/>
          <p:nvPr/>
        </p:nvSpPr>
        <p:spPr>
          <a:xfrm>
            <a:off x="195130" y="1224046"/>
            <a:ext cx="4173669" cy="2308324"/>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Valentín quiere que Copilot Chat le ayude a generar ideas para la nueva campaña de la Red Aragonesa de Albergues Juveniles. Sabe que una buena instrucción puede marcar la diferencia, así que se asegura de escribir un mensaje claro y detallado.</a:t>
            </a:r>
          </a:p>
          <a:p>
            <a:endParaRPr lang="es-ES" sz="1200" dirty="0"/>
          </a:p>
          <a:p>
            <a:r>
              <a:rPr lang="es-ES" sz="1200" b="1" dirty="0"/>
              <a:t>¿Cómo lo hace? Escribe una solicitud (</a:t>
            </a:r>
            <a:r>
              <a:rPr lang="es-ES" sz="1200" b="1" dirty="0" err="1"/>
              <a:t>prompt</a:t>
            </a:r>
            <a:r>
              <a:rPr lang="es-ES" sz="1200" b="1" dirty="0"/>
              <a:t>) precisa en el espacio de texto del chat </a:t>
            </a:r>
            <a:r>
              <a:rPr lang="es-ES" sz="1200" b="1" dirty="0">
                <a:solidFill>
                  <a:srgbClr val="602927"/>
                </a:solidFill>
              </a:rPr>
              <a:t>(1) </a:t>
            </a:r>
            <a:r>
              <a:rPr lang="es-ES" sz="1200" dirty="0"/>
              <a:t>y pulsa </a:t>
            </a:r>
            <a:r>
              <a:rPr lang="es-ES" sz="1200" b="1" dirty="0"/>
              <a:t>“</a:t>
            </a:r>
            <a:r>
              <a:rPr lang="es-ES" sz="1200" b="1" dirty="0" err="1"/>
              <a:t>Enter</a:t>
            </a:r>
            <a:r>
              <a:rPr lang="es-ES" sz="1200" b="1" dirty="0"/>
              <a:t>” </a:t>
            </a:r>
            <a:r>
              <a:rPr lang="es-ES" sz="1200" dirty="0"/>
              <a:t>o hace clic en el </a:t>
            </a:r>
            <a:r>
              <a:rPr lang="es-ES" sz="1200" b="1" dirty="0"/>
              <a:t>icono de envío </a:t>
            </a:r>
            <a:r>
              <a:rPr lang="es-ES" sz="1200" b="1" dirty="0">
                <a:solidFill>
                  <a:srgbClr val="602927"/>
                </a:solidFill>
              </a:rPr>
              <a:t>(2).</a:t>
            </a:r>
          </a:p>
          <a:p>
            <a:endParaRPr lang="es-ES" sz="1200" b="1" dirty="0">
              <a:solidFill>
                <a:srgbClr val="602927"/>
              </a:solidFill>
            </a:endParaRPr>
          </a:p>
          <a:p>
            <a:endParaRPr lang="es-ES" sz="1200" b="1" dirty="0">
              <a:solidFill>
                <a:srgbClr val="602927"/>
              </a:solidFill>
            </a:endParaRPr>
          </a:p>
          <a:p>
            <a:endParaRPr lang="es-ES" sz="1200" b="1" dirty="0">
              <a:solidFill>
                <a:srgbClr val="602927"/>
              </a:solidFill>
            </a:endParaRPr>
          </a:p>
        </p:txBody>
      </p:sp>
      <p:pic>
        <p:nvPicPr>
          <p:cNvPr id="5" name="Imagen 4" descr="La imagen muestra el prompt.">
            <a:extLst>
              <a:ext uri="{FF2B5EF4-FFF2-40B4-BE49-F238E27FC236}">
                <a16:creationId xmlns:a16="http://schemas.microsoft.com/office/drawing/2014/main" id="{61C6E921-2DCE-2339-CE31-A4452DBEE70E}"/>
              </a:ext>
            </a:extLst>
          </p:cNvPr>
          <p:cNvPicPr>
            <a:picLocks noChangeAspect="1"/>
          </p:cNvPicPr>
          <p:nvPr/>
        </p:nvPicPr>
        <p:blipFill>
          <a:blip r:embed="rId2"/>
          <a:stretch>
            <a:fillRect/>
          </a:stretch>
        </p:blipFill>
        <p:spPr>
          <a:xfrm>
            <a:off x="4482114" y="1224045"/>
            <a:ext cx="4580072" cy="2320535"/>
          </a:xfrm>
          <a:prstGeom prst="rect">
            <a:avLst/>
          </a:prstGeom>
        </p:spPr>
      </p:pic>
      <p:pic>
        <p:nvPicPr>
          <p:cNvPr id="6" name="Picture 2">
            <a:extLst>
              <a:ext uri="{FF2B5EF4-FFF2-40B4-BE49-F238E27FC236}">
                <a16:creationId xmlns:a16="http://schemas.microsoft.com/office/drawing/2014/main" id="{38452040-F993-B517-3C74-980D94C8C186}"/>
              </a:ext>
              <a:ext uri="{C183D7F6-B498-43B3-948B-1728B52AA6E4}">
                <adec:decorative xmlns:adec="http://schemas.microsoft.com/office/drawing/2017/decorative" val="1"/>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74291" y="2460389"/>
            <a:ext cx="236716" cy="2510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cantonades arrodonides 29">
            <a:extLst>
              <a:ext uri="{FF2B5EF4-FFF2-40B4-BE49-F238E27FC236}">
                <a16:creationId xmlns:a16="http://schemas.microsoft.com/office/drawing/2014/main" id="{BFF61091-0C9B-D94C-E81A-2ACDF26576B5}"/>
              </a:ext>
              <a:ext uri="{C183D7F6-B498-43B3-948B-1728B52AA6E4}">
                <adec:decorative xmlns:adec="http://schemas.microsoft.com/office/drawing/2017/decorative" val="1"/>
              </a:ext>
            </a:extLst>
          </p:cNvPr>
          <p:cNvSpPr/>
          <p:nvPr/>
        </p:nvSpPr>
        <p:spPr>
          <a:xfrm>
            <a:off x="5095821" y="2082158"/>
            <a:ext cx="3209980" cy="349891"/>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8" name="Rectangle: cantonades arrodonides 29">
            <a:extLst>
              <a:ext uri="{FF2B5EF4-FFF2-40B4-BE49-F238E27FC236}">
                <a16:creationId xmlns:a16="http://schemas.microsoft.com/office/drawing/2014/main" id="{03A57745-87AD-DB32-5026-C641DE5B61B4}"/>
              </a:ext>
              <a:ext uri="{C183D7F6-B498-43B3-948B-1728B52AA6E4}">
                <adec:decorative xmlns:adec="http://schemas.microsoft.com/office/drawing/2017/decorative" val="1"/>
              </a:ext>
            </a:extLst>
          </p:cNvPr>
          <p:cNvSpPr/>
          <p:nvPr/>
        </p:nvSpPr>
        <p:spPr>
          <a:xfrm>
            <a:off x="8069085" y="2493433"/>
            <a:ext cx="236716" cy="177800"/>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sp>
        <p:nvSpPr>
          <p:cNvPr id="9" name="Rectangle: cantonades arrodonides 29">
            <a:extLst>
              <a:ext uri="{FF2B5EF4-FFF2-40B4-BE49-F238E27FC236}">
                <a16:creationId xmlns:a16="http://schemas.microsoft.com/office/drawing/2014/main" id="{17494014-AB23-05A0-E61E-91D1EC73B24D}"/>
              </a:ext>
              <a:ext uri="{C183D7F6-B498-43B3-948B-1728B52AA6E4}">
                <adec:decorative xmlns:adec="http://schemas.microsoft.com/office/drawing/2017/decorative" val="1"/>
              </a:ext>
            </a:extLst>
          </p:cNvPr>
          <p:cNvSpPr/>
          <p:nvPr/>
        </p:nvSpPr>
        <p:spPr>
          <a:xfrm>
            <a:off x="7374291" y="2460389"/>
            <a:ext cx="236716" cy="245983"/>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0" name="Connector recte 31">
            <a:extLst>
              <a:ext uri="{FF2B5EF4-FFF2-40B4-BE49-F238E27FC236}">
                <a16:creationId xmlns:a16="http://schemas.microsoft.com/office/drawing/2014/main" id="{525D2CFC-2791-C499-7649-7E63B3324C3C}"/>
              </a:ext>
              <a:ext uri="{C183D7F6-B498-43B3-948B-1728B52AA6E4}">
                <adec:decorative xmlns:adec="http://schemas.microsoft.com/office/drawing/2017/decorative" val="1"/>
              </a:ext>
            </a:extLst>
          </p:cNvPr>
          <p:cNvCxnSpPr>
            <a:cxnSpLocks/>
            <a:stCxn id="7" idx="1"/>
            <a:endCxn id="23" idx="6"/>
          </p:cNvCxnSpPr>
          <p:nvPr/>
        </p:nvCxnSpPr>
        <p:spPr>
          <a:xfrm flipH="1" flipV="1">
            <a:off x="4834072" y="2257103"/>
            <a:ext cx="261749"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cxnSp>
        <p:nvCxnSpPr>
          <p:cNvPr id="13" name="Connector recte 31">
            <a:extLst>
              <a:ext uri="{FF2B5EF4-FFF2-40B4-BE49-F238E27FC236}">
                <a16:creationId xmlns:a16="http://schemas.microsoft.com/office/drawing/2014/main" id="{16C64CDF-13CE-FAC9-9232-A613B5F1B7CE}"/>
              </a:ext>
              <a:ext uri="{C183D7F6-B498-43B3-948B-1728B52AA6E4}">
                <adec:decorative xmlns:adec="http://schemas.microsoft.com/office/drawing/2017/decorative" val="1"/>
              </a:ext>
            </a:extLst>
          </p:cNvPr>
          <p:cNvCxnSpPr>
            <a:cxnSpLocks/>
            <a:stCxn id="8" idx="1"/>
            <a:endCxn id="9" idx="3"/>
          </p:cNvCxnSpPr>
          <p:nvPr/>
        </p:nvCxnSpPr>
        <p:spPr>
          <a:xfrm flipH="1">
            <a:off x="7611007" y="2582333"/>
            <a:ext cx="458078" cy="1048"/>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23" name="Oval 30">
            <a:extLst>
              <a:ext uri="{FF2B5EF4-FFF2-40B4-BE49-F238E27FC236}">
                <a16:creationId xmlns:a16="http://schemas.microsoft.com/office/drawing/2014/main" id="{1A1738FC-F513-5612-579D-4978C20E07DB}"/>
              </a:ext>
              <a:ext uri="{C183D7F6-B498-43B3-948B-1728B52AA6E4}">
                <adec:decorative xmlns:adec="http://schemas.microsoft.com/office/drawing/2017/decorative" val="1"/>
              </a:ext>
            </a:extLst>
          </p:cNvPr>
          <p:cNvSpPr/>
          <p:nvPr/>
        </p:nvSpPr>
        <p:spPr>
          <a:xfrm>
            <a:off x="4580072" y="2130103"/>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26" name="Oval 30">
            <a:extLst>
              <a:ext uri="{FF2B5EF4-FFF2-40B4-BE49-F238E27FC236}">
                <a16:creationId xmlns:a16="http://schemas.microsoft.com/office/drawing/2014/main" id="{2C8BDE73-F0AF-8122-564C-3929A32633DA}"/>
              </a:ext>
              <a:ext uri="{C183D7F6-B498-43B3-948B-1728B52AA6E4}">
                <adec:decorative xmlns:adec="http://schemas.microsoft.com/office/drawing/2017/decorative" val="1"/>
              </a:ext>
            </a:extLst>
          </p:cNvPr>
          <p:cNvSpPr/>
          <p:nvPr/>
        </p:nvSpPr>
        <p:spPr>
          <a:xfrm>
            <a:off x="7720723" y="2469278"/>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2</a:t>
            </a:r>
            <a:endParaRPr lang="es-ES" sz="1800" b="1" dirty="0">
              <a:solidFill>
                <a:srgbClr val="602927"/>
              </a:solidFill>
            </a:endParaRPr>
          </a:p>
        </p:txBody>
      </p:sp>
      <p:sp>
        <p:nvSpPr>
          <p:cNvPr id="4" name="Diagrama de flujo: proceso alternativo 3">
            <a:extLst>
              <a:ext uri="{FF2B5EF4-FFF2-40B4-BE49-F238E27FC236}">
                <a16:creationId xmlns:a16="http://schemas.microsoft.com/office/drawing/2014/main" id="{5E2F19D5-5328-D2D2-9750-32A6E109A508}"/>
              </a:ext>
            </a:extLst>
          </p:cNvPr>
          <p:cNvSpPr/>
          <p:nvPr/>
        </p:nvSpPr>
        <p:spPr>
          <a:xfrm>
            <a:off x="195130" y="3007106"/>
            <a:ext cx="8802382" cy="18058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200" dirty="0">
              <a:solidFill>
                <a:schemeClr val="tx1"/>
              </a:solidFill>
              <a:latin typeface="Arial" panose="020B0604020202020204" pitchFamily="34" charset="0"/>
              <a:cs typeface="Arial" panose="020B0604020202020204" pitchFamily="34" charset="0"/>
            </a:endParaRPr>
          </a:p>
          <a:p>
            <a:r>
              <a:rPr lang="es-ES" sz="1200" dirty="0">
                <a:solidFill>
                  <a:schemeClr val="tx1"/>
                </a:solidFill>
                <a:latin typeface="Arial" panose="020B0604020202020204" pitchFamily="34" charset="0"/>
                <a:cs typeface="Arial" panose="020B0604020202020204" pitchFamily="34" charset="0"/>
              </a:rPr>
              <a:t>Recuerda generar </a:t>
            </a:r>
            <a:r>
              <a:rPr lang="es-ES" sz="1200" dirty="0" err="1">
                <a:solidFill>
                  <a:schemeClr val="tx1"/>
                </a:solidFill>
                <a:latin typeface="Arial" panose="020B0604020202020204" pitchFamily="34" charset="0"/>
                <a:cs typeface="Arial" panose="020B0604020202020204" pitchFamily="34" charset="0"/>
              </a:rPr>
              <a:t>prompts</a:t>
            </a:r>
            <a:r>
              <a:rPr lang="es-ES" sz="1200" dirty="0">
                <a:solidFill>
                  <a:schemeClr val="tx1"/>
                </a:solidFill>
                <a:latin typeface="Arial" panose="020B0604020202020204" pitchFamily="34" charset="0"/>
                <a:cs typeface="Arial" panose="020B0604020202020204" pitchFamily="34" charset="0"/>
              </a:rPr>
              <a:t> con un </a:t>
            </a:r>
            <a:r>
              <a:rPr lang="es-ES" sz="1200" b="1" dirty="0">
                <a:solidFill>
                  <a:schemeClr val="accent1"/>
                </a:solidFill>
                <a:latin typeface="Arial" panose="020B0604020202020204" pitchFamily="34" charset="0"/>
                <a:cs typeface="Arial" panose="020B0604020202020204" pitchFamily="34" charset="0"/>
              </a:rPr>
              <a:t>objetivo</a:t>
            </a:r>
            <a:r>
              <a:rPr lang="es-ES" sz="1200" dirty="0">
                <a:solidFill>
                  <a:schemeClr val="tx1"/>
                </a:solidFill>
                <a:latin typeface="Arial" panose="020B0604020202020204" pitchFamily="34" charset="0"/>
                <a:cs typeface="Arial" panose="020B0604020202020204" pitchFamily="34" charset="0"/>
              </a:rPr>
              <a:t>, un </a:t>
            </a:r>
            <a:r>
              <a:rPr lang="es-ES" sz="1200" b="1" dirty="0">
                <a:solidFill>
                  <a:srgbClr val="C00000"/>
                </a:solidFill>
                <a:latin typeface="Arial" panose="020B0604020202020204" pitchFamily="34" charset="0"/>
                <a:cs typeface="Arial" panose="020B0604020202020204" pitchFamily="34" charset="0"/>
              </a:rPr>
              <a:t>contexto</a:t>
            </a:r>
            <a:r>
              <a:rPr lang="es-ES" sz="1200" dirty="0">
                <a:solidFill>
                  <a:schemeClr val="tx1"/>
                </a:solidFill>
                <a:latin typeface="Arial" panose="020B0604020202020204" pitchFamily="34" charset="0"/>
                <a:cs typeface="Arial" panose="020B0604020202020204" pitchFamily="34" charset="0"/>
              </a:rPr>
              <a:t>, una </a:t>
            </a:r>
            <a:r>
              <a:rPr lang="es-ES" sz="1200" b="1" dirty="0">
                <a:solidFill>
                  <a:srgbClr val="7030A0"/>
                </a:solidFill>
                <a:latin typeface="Arial" panose="020B0604020202020204" pitchFamily="34" charset="0"/>
                <a:cs typeface="Arial" panose="020B0604020202020204" pitchFamily="34" charset="0"/>
              </a:rPr>
              <a:t>fuente</a:t>
            </a:r>
            <a:r>
              <a:rPr lang="es-ES" sz="1200" dirty="0">
                <a:solidFill>
                  <a:schemeClr val="tx1"/>
                </a:solidFill>
                <a:latin typeface="Arial" panose="020B0604020202020204" pitchFamily="34" charset="0"/>
                <a:cs typeface="Arial" panose="020B0604020202020204" pitchFamily="34" charset="0"/>
              </a:rPr>
              <a:t> (si es necesario) y las </a:t>
            </a:r>
            <a:r>
              <a:rPr lang="es-ES" sz="1200" b="1" dirty="0">
                <a:solidFill>
                  <a:schemeClr val="accent3">
                    <a:lumMod val="75000"/>
                  </a:schemeClr>
                </a:solidFill>
                <a:latin typeface="Arial" panose="020B0604020202020204" pitchFamily="34" charset="0"/>
                <a:cs typeface="Arial" panose="020B0604020202020204" pitchFamily="34" charset="0"/>
              </a:rPr>
              <a:t>expectativas</a:t>
            </a:r>
            <a:r>
              <a:rPr lang="es-ES" sz="1200" dirty="0">
                <a:solidFill>
                  <a:schemeClr val="tx1"/>
                </a:solidFill>
                <a:latin typeface="Arial" panose="020B0604020202020204" pitchFamily="34" charset="0"/>
                <a:cs typeface="Arial" panose="020B0604020202020204" pitchFamily="34" charset="0"/>
              </a:rPr>
              <a:t>. Revisa la introducción de este caso de adopción.</a:t>
            </a:r>
          </a:p>
          <a:p>
            <a:endParaRPr lang="es-ES" sz="1200" dirty="0">
              <a:solidFill>
                <a:schemeClr val="tx1"/>
              </a:solidFill>
              <a:latin typeface="Arial" panose="020B0604020202020204" pitchFamily="34" charset="0"/>
              <a:cs typeface="Arial" panose="020B0604020202020204" pitchFamily="34" charset="0"/>
            </a:endParaRPr>
          </a:p>
          <a:p>
            <a:r>
              <a:rPr lang="es-ES" sz="1200" b="1" dirty="0" err="1">
                <a:solidFill>
                  <a:schemeClr val="tx1"/>
                </a:solidFill>
                <a:latin typeface="Arial" panose="020B0604020202020204" pitchFamily="34" charset="0"/>
                <a:cs typeface="Arial" panose="020B0604020202020204" pitchFamily="34" charset="0"/>
              </a:rPr>
              <a:t>Prompt</a:t>
            </a:r>
            <a:r>
              <a:rPr lang="es-ES" sz="1200" b="1" i="1" dirty="0">
                <a:solidFill>
                  <a:schemeClr val="tx1"/>
                </a:solidFill>
                <a:latin typeface="Arial" panose="020B0604020202020204" pitchFamily="34" charset="0"/>
                <a:cs typeface="Arial" panose="020B0604020202020204" pitchFamily="34" charset="0"/>
              </a:rPr>
              <a:t>: </a:t>
            </a:r>
            <a:r>
              <a:rPr lang="es-ES" sz="1200" b="1" dirty="0">
                <a:solidFill>
                  <a:schemeClr val="accent1"/>
                </a:solidFill>
                <a:latin typeface="Arial" panose="020B0604020202020204" pitchFamily="34" charset="0"/>
                <a:cs typeface="Arial" panose="020B0604020202020204" pitchFamily="34" charset="0"/>
              </a:rPr>
              <a:t>Genera una lluvia de ideas</a:t>
            </a:r>
            <a:r>
              <a:rPr lang="es-ES" sz="1200" b="1" dirty="0">
                <a:solidFill>
                  <a:schemeClr val="tx1"/>
                </a:solidFill>
                <a:latin typeface="Arial" panose="020B0604020202020204" pitchFamily="34" charset="0"/>
                <a:cs typeface="Arial" panose="020B0604020202020204" pitchFamily="34" charset="0"/>
              </a:rPr>
              <a:t> </a:t>
            </a:r>
            <a:r>
              <a:rPr lang="es-ES" sz="1200" b="1" dirty="0">
                <a:solidFill>
                  <a:srgbClr val="C00000"/>
                </a:solidFill>
                <a:latin typeface="Arial" panose="020B0604020202020204" pitchFamily="34" charset="0"/>
                <a:cs typeface="Arial" panose="020B0604020202020204" pitchFamily="34" charset="0"/>
              </a:rPr>
              <a:t>para una campaña publicitaria sobre la Red Aragonesa de Albergues Juveniles para el verano de 2026. </a:t>
            </a:r>
            <a:r>
              <a:rPr lang="es-ES" sz="1200" b="1" dirty="0">
                <a:solidFill>
                  <a:srgbClr val="7030A0"/>
                </a:solidFill>
                <a:latin typeface="Arial" panose="020B0604020202020204" pitchFamily="34" charset="0"/>
                <a:cs typeface="Arial" panose="020B0604020202020204" pitchFamily="34" charset="0"/>
              </a:rPr>
              <a:t>Inspírate en campañas anteriores y tendencias actuales de turismo juvenil. </a:t>
            </a:r>
            <a:r>
              <a:rPr lang="es-ES" sz="1200" b="1" dirty="0">
                <a:solidFill>
                  <a:schemeClr val="accent3">
                    <a:lumMod val="75000"/>
                  </a:schemeClr>
                </a:solidFill>
                <a:latin typeface="Arial" panose="020B0604020202020204" pitchFamily="34" charset="0"/>
                <a:cs typeface="Arial" panose="020B0604020202020204" pitchFamily="34" charset="0"/>
              </a:rPr>
              <a:t>Ha de ser atractiva tanto para la juventud como para las familias, destacando la naturaleza, la aventura y el turismo sostenible. Incluye eslóganes, propuestas de actividades y recomendaciones cobre canales de promoción. </a:t>
            </a:r>
            <a:r>
              <a:rPr lang="es-ES" sz="1200" b="1" dirty="0">
                <a:solidFill>
                  <a:srgbClr val="602927"/>
                </a:solidFill>
                <a:latin typeface="Arial" panose="020B0604020202020204" pitchFamily="34" charset="0"/>
                <a:cs typeface="Arial" panose="020B0604020202020204" pitchFamily="34" charset="0"/>
              </a:rPr>
              <a:t>(1)</a:t>
            </a:r>
          </a:p>
          <a:p>
            <a:endParaRPr lang="en-US" sz="1200" b="1" dirty="0">
              <a:solidFill>
                <a:srgbClr val="6029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09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9F043-1319-5625-446E-A28267091515}"/>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91893F15-7480-E2E5-4B7B-34BB0FF341F5}"/>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Revisa, refina y guarda las ideas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2E75F652-F377-5E02-661B-7893A5B73A57}"/>
              </a:ext>
            </a:extLst>
          </p:cNvPr>
          <p:cNvSpPr txBox="1"/>
          <p:nvPr/>
        </p:nvSpPr>
        <p:spPr>
          <a:xfrm>
            <a:off x="195131" y="1224046"/>
            <a:ext cx="4173668" cy="138499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Una vez que hemos solicitado a Copilot Chat una lluvia de ideas para la </a:t>
            </a:r>
            <a:r>
              <a:rPr lang="es-ES" sz="1200" b="1" dirty="0"/>
              <a:t>campaña estival de alojamientos de </a:t>
            </a:r>
            <a:r>
              <a:rPr lang="es-ES" sz="1200" b="1" dirty="0">
                <a:solidFill>
                  <a:schemeClr val="tx1"/>
                </a:solidFill>
              </a:rPr>
              <a:t>la Red Aragonesa de Albergues Juveniles</a:t>
            </a:r>
            <a:r>
              <a:rPr lang="es-ES" sz="1200" dirty="0"/>
              <a:t>, la pantalla se llena de </a:t>
            </a:r>
            <a:r>
              <a:rPr lang="es-ES" sz="1200" b="1" dirty="0"/>
              <a:t>propuestas creativas </a:t>
            </a:r>
            <a:r>
              <a:rPr lang="es-ES" sz="1200" b="1" dirty="0">
                <a:solidFill>
                  <a:srgbClr val="602927"/>
                </a:solidFill>
              </a:rPr>
              <a:t>(1).</a:t>
            </a:r>
          </a:p>
          <a:p>
            <a:endParaRPr lang="es-ES" sz="1200" dirty="0"/>
          </a:p>
          <a:p>
            <a:r>
              <a:rPr lang="es-ES" sz="1200" dirty="0"/>
              <a:t>Ahora toca revisar, </a:t>
            </a:r>
            <a:r>
              <a:rPr lang="es-ES" sz="1200" b="1" dirty="0"/>
              <a:t>filtrar y mejorar </a:t>
            </a:r>
            <a:r>
              <a:rPr lang="es-ES" sz="1200" dirty="0"/>
              <a:t>las opciones para identificar las más adecuadas.</a:t>
            </a:r>
          </a:p>
        </p:txBody>
      </p:sp>
      <p:pic>
        <p:nvPicPr>
          <p:cNvPr id="5" name="Imagen 4" descr="La imagen muestra la respuesta esquematizada.">
            <a:extLst>
              <a:ext uri="{FF2B5EF4-FFF2-40B4-BE49-F238E27FC236}">
                <a16:creationId xmlns:a16="http://schemas.microsoft.com/office/drawing/2014/main" id="{C2FACAEB-C292-564B-358A-9E42119FABEE}"/>
              </a:ext>
            </a:extLst>
          </p:cNvPr>
          <p:cNvPicPr>
            <a:picLocks noChangeAspect="1"/>
          </p:cNvPicPr>
          <p:nvPr/>
        </p:nvPicPr>
        <p:blipFill>
          <a:blip r:embed="rId2"/>
          <a:srcRect l="7660"/>
          <a:stretch>
            <a:fillRect/>
          </a:stretch>
        </p:blipFill>
        <p:spPr>
          <a:xfrm>
            <a:off x="4572000" y="726073"/>
            <a:ext cx="3691467" cy="4355240"/>
          </a:xfrm>
          <a:prstGeom prst="rect">
            <a:avLst/>
          </a:prstGeom>
        </p:spPr>
      </p:pic>
      <p:sp>
        <p:nvSpPr>
          <p:cNvPr id="6" name="Rectangle: cantonades arrodonides 29">
            <a:extLst>
              <a:ext uri="{FF2B5EF4-FFF2-40B4-BE49-F238E27FC236}">
                <a16:creationId xmlns:a16="http://schemas.microsoft.com/office/drawing/2014/main" id="{72194F42-070E-941A-2D82-DB03FF535DC6}"/>
              </a:ext>
              <a:ext uri="{C183D7F6-B498-43B3-948B-1728B52AA6E4}">
                <adec:decorative xmlns:adec="http://schemas.microsoft.com/office/drawing/2017/decorative" val="1"/>
              </a:ext>
            </a:extLst>
          </p:cNvPr>
          <p:cNvSpPr/>
          <p:nvPr/>
        </p:nvSpPr>
        <p:spPr>
          <a:xfrm>
            <a:off x="4572000" y="1545583"/>
            <a:ext cx="3623733" cy="3288884"/>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9" name="Connector recte 31">
            <a:extLst>
              <a:ext uri="{FF2B5EF4-FFF2-40B4-BE49-F238E27FC236}">
                <a16:creationId xmlns:a16="http://schemas.microsoft.com/office/drawing/2014/main" id="{AF3D582B-8ECA-3E9C-B710-A87A08DD3B98}"/>
              </a:ext>
              <a:ext uri="{C183D7F6-B498-43B3-948B-1728B52AA6E4}">
                <adec:decorative xmlns:adec="http://schemas.microsoft.com/office/drawing/2017/decorative" val="1"/>
              </a:ext>
            </a:extLst>
          </p:cNvPr>
          <p:cNvCxnSpPr>
            <a:cxnSpLocks/>
            <a:stCxn id="6" idx="1"/>
            <a:endCxn id="12" idx="6"/>
          </p:cNvCxnSpPr>
          <p:nvPr/>
        </p:nvCxnSpPr>
        <p:spPr>
          <a:xfrm flipH="1">
            <a:off x="4203700" y="3190025"/>
            <a:ext cx="368300"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2" name="Oval 30">
            <a:extLst>
              <a:ext uri="{FF2B5EF4-FFF2-40B4-BE49-F238E27FC236}">
                <a16:creationId xmlns:a16="http://schemas.microsoft.com/office/drawing/2014/main" id="{C21CCE82-9E04-9B66-EF90-1FF1991EBE36}"/>
              </a:ext>
              <a:ext uri="{C183D7F6-B498-43B3-948B-1728B52AA6E4}">
                <adec:decorative xmlns:adec="http://schemas.microsoft.com/office/drawing/2017/decorative" val="1"/>
              </a:ext>
            </a:extLst>
          </p:cNvPr>
          <p:cNvSpPr/>
          <p:nvPr/>
        </p:nvSpPr>
        <p:spPr>
          <a:xfrm>
            <a:off x="3949700" y="3063025"/>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
        <p:nvSpPr>
          <p:cNvPr id="7" name="Rectángulo 6">
            <a:extLst>
              <a:ext uri="{FF2B5EF4-FFF2-40B4-BE49-F238E27FC236}">
                <a16:creationId xmlns:a16="http://schemas.microsoft.com/office/drawing/2014/main" id="{58C0F855-527F-F16A-A174-79B92DFF0AE5}"/>
              </a:ext>
              <a:ext uri="{C183D7F6-B498-43B3-948B-1728B52AA6E4}">
                <adec:decorative xmlns:adec="http://schemas.microsoft.com/office/drawing/2017/decorative" val="1"/>
              </a:ext>
            </a:extLst>
          </p:cNvPr>
          <p:cNvSpPr/>
          <p:nvPr/>
        </p:nvSpPr>
        <p:spPr>
          <a:xfrm>
            <a:off x="7724775" y="933450"/>
            <a:ext cx="161925" cy="228599"/>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CuadroTexto 3">
            <a:extLst>
              <a:ext uri="{FF2B5EF4-FFF2-40B4-BE49-F238E27FC236}">
                <a16:creationId xmlns:a16="http://schemas.microsoft.com/office/drawing/2014/main" id="{05E6A754-2372-FC71-21D1-3E0A1D745C63}"/>
              </a:ext>
              <a:ext uri="{C183D7F6-B498-43B3-948B-1728B52AA6E4}">
                <adec:decorative xmlns:adec="http://schemas.microsoft.com/office/drawing/2017/decorative" val="1"/>
              </a:ext>
            </a:extLst>
          </p:cNvPr>
          <p:cNvSpPr txBox="1"/>
          <p:nvPr/>
        </p:nvSpPr>
        <p:spPr>
          <a:xfrm>
            <a:off x="7642290" y="1012031"/>
            <a:ext cx="326894" cy="169277"/>
          </a:xfrm>
          <a:custGeom>
            <a:avLst/>
            <a:gdLst>
              <a:gd name="connsiteX0" fmla="*/ 0 w 331655"/>
              <a:gd name="connsiteY0" fmla="*/ 0 h 169277"/>
              <a:gd name="connsiteX1" fmla="*/ 331655 w 331655"/>
              <a:gd name="connsiteY1" fmla="*/ 0 h 169277"/>
              <a:gd name="connsiteX2" fmla="*/ 331655 w 331655"/>
              <a:gd name="connsiteY2" fmla="*/ 169277 h 169277"/>
              <a:gd name="connsiteX3" fmla="*/ 0 w 331655"/>
              <a:gd name="connsiteY3" fmla="*/ 169277 h 169277"/>
              <a:gd name="connsiteX4" fmla="*/ 0 w 331655"/>
              <a:gd name="connsiteY4" fmla="*/ 0 h 169277"/>
              <a:gd name="connsiteX0" fmla="*/ 0 w 331655"/>
              <a:gd name="connsiteY0" fmla="*/ 0 h 169277"/>
              <a:gd name="connsiteX1" fmla="*/ 331655 w 331655"/>
              <a:gd name="connsiteY1" fmla="*/ 0 h 169277"/>
              <a:gd name="connsiteX2" fmla="*/ 331655 w 331655"/>
              <a:gd name="connsiteY2" fmla="*/ 169277 h 169277"/>
              <a:gd name="connsiteX3" fmla="*/ 83344 w 331655"/>
              <a:gd name="connsiteY3" fmla="*/ 119271 h 169277"/>
              <a:gd name="connsiteX4" fmla="*/ 0 w 331655"/>
              <a:gd name="connsiteY4" fmla="*/ 0 h 169277"/>
              <a:gd name="connsiteX0" fmla="*/ 0 w 248312"/>
              <a:gd name="connsiteY0" fmla="*/ 50007 h 169277"/>
              <a:gd name="connsiteX1" fmla="*/ 248312 w 248312"/>
              <a:gd name="connsiteY1" fmla="*/ 0 h 169277"/>
              <a:gd name="connsiteX2" fmla="*/ 248312 w 248312"/>
              <a:gd name="connsiteY2" fmla="*/ 169277 h 169277"/>
              <a:gd name="connsiteX3" fmla="*/ 1 w 248312"/>
              <a:gd name="connsiteY3" fmla="*/ 119271 h 169277"/>
              <a:gd name="connsiteX4" fmla="*/ 0 w 248312"/>
              <a:gd name="connsiteY4" fmla="*/ 50007 h 169277"/>
              <a:gd name="connsiteX0" fmla="*/ 0 w 248312"/>
              <a:gd name="connsiteY0" fmla="*/ 4763 h 124033"/>
              <a:gd name="connsiteX1" fmla="*/ 114962 w 248312"/>
              <a:gd name="connsiteY1" fmla="*/ 0 h 124033"/>
              <a:gd name="connsiteX2" fmla="*/ 248312 w 248312"/>
              <a:gd name="connsiteY2" fmla="*/ 124033 h 124033"/>
              <a:gd name="connsiteX3" fmla="*/ 1 w 248312"/>
              <a:gd name="connsiteY3" fmla="*/ 74027 h 124033"/>
              <a:gd name="connsiteX4" fmla="*/ 0 w 248312"/>
              <a:gd name="connsiteY4" fmla="*/ 4763 h 124033"/>
              <a:gd name="connsiteX0" fmla="*/ 0 w 124487"/>
              <a:gd name="connsiteY0" fmla="*/ 4763 h 83551"/>
              <a:gd name="connsiteX1" fmla="*/ 114962 w 124487"/>
              <a:gd name="connsiteY1" fmla="*/ 0 h 83551"/>
              <a:gd name="connsiteX2" fmla="*/ 124487 w 124487"/>
              <a:gd name="connsiteY2" fmla="*/ 83551 h 83551"/>
              <a:gd name="connsiteX3" fmla="*/ 1 w 124487"/>
              <a:gd name="connsiteY3" fmla="*/ 74027 h 83551"/>
              <a:gd name="connsiteX4" fmla="*/ 0 w 124487"/>
              <a:gd name="connsiteY4" fmla="*/ 4763 h 8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7" h="83551">
                <a:moveTo>
                  <a:pt x="0" y="4763"/>
                </a:moveTo>
                <a:lnTo>
                  <a:pt x="114962" y="0"/>
                </a:lnTo>
                <a:lnTo>
                  <a:pt x="124487" y="83551"/>
                </a:lnTo>
                <a:lnTo>
                  <a:pt x="1" y="74027"/>
                </a:lnTo>
                <a:cubicBezTo>
                  <a:pt x="1" y="50939"/>
                  <a:pt x="0" y="27851"/>
                  <a:pt x="0" y="4763"/>
                </a:cubicBezTo>
                <a:close/>
              </a:path>
            </a:pathLst>
          </a:custGeom>
          <a:noFill/>
        </p:spPr>
        <p:txBody>
          <a:bodyPr wrap="square" rtlCol="0">
            <a:spAutoFit/>
          </a:bodyPr>
          <a:lstStyle/>
          <a:p>
            <a:r>
              <a:rPr lang="es-ES" sz="500" dirty="0">
                <a:solidFill>
                  <a:srgbClr val="686868"/>
                </a:solidFill>
              </a:rPr>
              <a:t>2025</a:t>
            </a:r>
            <a:endParaRPr lang="ca-ES" sz="500" dirty="0">
              <a:solidFill>
                <a:srgbClr val="686868"/>
              </a:solidFill>
            </a:endParaRPr>
          </a:p>
        </p:txBody>
      </p:sp>
    </p:spTree>
    <p:extLst>
      <p:ext uri="{BB962C8B-B14F-4D97-AF65-F5344CB8AC3E}">
        <p14:creationId xmlns:p14="http://schemas.microsoft.com/office/powerpoint/2010/main" val="183208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7740-D2E8-16C1-5996-8A23656ED82F}"/>
            </a:ext>
          </a:extLst>
        </p:cNvPr>
        <p:cNvGrpSpPr/>
        <p:nvPr/>
      </p:nvGrpSpPr>
      <p:grpSpPr>
        <a:xfrm>
          <a:off x="0" y="0"/>
          <a:ext cx="0" cy="0"/>
          <a:chOff x="0" y="0"/>
          <a:chExt cx="0" cy="0"/>
        </a:xfrm>
      </p:grpSpPr>
      <p:sp>
        <p:nvSpPr>
          <p:cNvPr id="7" name="Rectangle: cantonades arrodonides 11">
            <a:extLst>
              <a:ext uri="{FF2B5EF4-FFF2-40B4-BE49-F238E27FC236}">
                <a16:creationId xmlns:a16="http://schemas.microsoft.com/office/drawing/2014/main" id="{E5829A1D-1890-5C9F-32D1-3815A8A193D2}"/>
              </a:ext>
              <a:ext uri="{C183D7F6-B498-43B3-948B-1728B52AA6E4}">
                <adec:decorative xmlns:adec="http://schemas.microsoft.com/office/drawing/2017/decorative" val="1"/>
              </a:ext>
            </a:extLst>
          </p:cNvPr>
          <p:cNvSpPr/>
          <p:nvPr/>
        </p:nvSpPr>
        <p:spPr>
          <a:xfrm>
            <a:off x="195131" y="3676920"/>
            <a:ext cx="3819073" cy="897466"/>
          </a:xfrm>
          <a:prstGeom prst="roundRect">
            <a:avLst/>
          </a:prstGeom>
          <a:solidFill>
            <a:sysClr val="window" lastClr="FFFFFF"/>
          </a:solidFill>
          <a:ln w="25400" cap="flat" cmpd="sng" algn="ctr">
            <a:solidFill>
              <a:srgbClr val="602927"/>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s-ES_tradnl" sz="1867" b="1" i="0" u="none" strike="noStrike" kern="0" cap="none" spc="0" normalizeH="0" baseline="0" noProof="0">
              <a:ln w="22225">
                <a:solidFill>
                  <a:srgbClr val="00CC99"/>
                </a:solidFill>
                <a:prstDash val="solid"/>
              </a:ln>
              <a:solidFill>
                <a:srgbClr val="00CC99">
                  <a:lumMod val="40000"/>
                  <a:lumOff val="60000"/>
                </a:srgbClr>
              </a:solidFill>
              <a:effectLst/>
              <a:uLnTx/>
              <a:uFillTx/>
              <a:latin typeface="Arial" panose="020B0604020202020204"/>
              <a:ea typeface="+mn-ea"/>
              <a:cs typeface="+mn-cs"/>
            </a:endParaRPr>
          </a:p>
        </p:txBody>
      </p:sp>
      <p:sp>
        <p:nvSpPr>
          <p:cNvPr id="2" name="QuadreDeText 3">
            <a:extLst>
              <a:ext uri="{FF2B5EF4-FFF2-40B4-BE49-F238E27FC236}">
                <a16:creationId xmlns:a16="http://schemas.microsoft.com/office/drawing/2014/main" id="{63489D90-4727-E14B-2441-477331E45610}"/>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Revisa, refina y guarda las ideas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1D82DAD8-CBF3-D590-7888-C48BAA5863C1}"/>
              </a:ext>
            </a:extLst>
          </p:cNvPr>
          <p:cNvSpPr txBox="1"/>
          <p:nvPr/>
        </p:nvSpPr>
        <p:spPr>
          <a:xfrm>
            <a:off x="195131" y="1224046"/>
            <a:ext cx="4173668" cy="2862322"/>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b="1" dirty="0"/>
              <a:t>Valentín lee con atención cada propuesta</a:t>
            </a:r>
            <a:r>
              <a:rPr lang="es-ES" sz="1200" dirty="0"/>
              <a:t>, destacando aquellas que encajan mejor con el objetivo de la campaña: atraer a jóvenes y familias, y fomentar la naturaleza, la aventura y el turismo sostenible. Pero sabe que no todas las ideas son perfectas desde el principio, así que decide </a:t>
            </a:r>
            <a:r>
              <a:rPr lang="es-ES" sz="1200" b="1" dirty="0"/>
              <a:t>refinar aún más la búsqueda</a:t>
            </a:r>
            <a:r>
              <a:rPr lang="es-ES" sz="1200" dirty="0"/>
              <a:t>.</a:t>
            </a:r>
          </a:p>
          <a:p>
            <a:endParaRPr lang="es-ES" sz="1200" dirty="0"/>
          </a:p>
          <a:p>
            <a:r>
              <a:rPr lang="es-ES" sz="1200" dirty="0"/>
              <a:t>¡Quiere mejorar las propuestas! Prueba a hacer preguntas más específicas a Copilot:</a:t>
            </a:r>
          </a:p>
          <a:p>
            <a:pPr marL="171450" indent="-171450">
              <a:buFont typeface="Arial" panose="020B0604020202020204" pitchFamily="34" charset="0"/>
              <a:buChar char="•"/>
            </a:pPr>
            <a:endParaRPr lang="es-ES" sz="1200" dirty="0"/>
          </a:p>
          <a:p>
            <a:pPr marL="171450" indent="-171450">
              <a:buFont typeface="Arial" panose="020B0604020202020204" pitchFamily="34" charset="0"/>
              <a:buChar char="•"/>
            </a:pPr>
            <a:r>
              <a:rPr lang="es-ES" sz="1200" b="1" dirty="0" err="1"/>
              <a:t>Prompt</a:t>
            </a:r>
            <a:r>
              <a:rPr lang="es-ES" sz="1200" b="1" dirty="0"/>
              <a:t>: </a:t>
            </a:r>
            <a:r>
              <a:rPr lang="es-ES" sz="1200" i="1" dirty="0"/>
              <a:t>“Dame eslóganes impactantes para la campaña” </a:t>
            </a:r>
            <a:r>
              <a:rPr lang="es-ES" sz="1200" b="1" dirty="0">
                <a:solidFill>
                  <a:srgbClr val="602927"/>
                </a:solidFill>
              </a:rPr>
              <a:t>(1)</a:t>
            </a:r>
          </a:p>
          <a:p>
            <a:pPr marL="171450" indent="-171450">
              <a:buFont typeface="Arial" panose="020B0604020202020204" pitchFamily="34" charset="0"/>
              <a:buChar char="•"/>
            </a:pPr>
            <a:endParaRPr lang="es-ES" sz="1200" i="1" dirty="0"/>
          </a:p>
          <a:p>
            <a:br>
              <a:rPr lang="es-ES" sz="1200" dirty="0"/>
            </a:br>
            <a:endParaRPr lang="es-ES" sz="1200" dirty="0"/>
          </a:p>
        </p:txBody>
      </p:sp>
      <p:sp>
        <p:nvSpPr>
          <p:cNvPr id="6" name="CuadroTexto 5">
            <a:extLst>
              <a:ext uri="{FF2B5EF4-FFF2-40B4-BE49-F238E27FC236}">
                <a16:creationId xmlns:a16="http://schemas.microsoft.com/office/drawing/2014/main" id="{68AF72B9-0A0C-D5EA-9C70-3CD16AAC073D}"/>
              </a:ext>
            </a:extLst>
          </p:cNvPr>
          <p:cNvSpPr txBox="1"/>
          <p:nvPr/>
        </p:nvSpPr>
        <p:spPr>
          <a:xfrm>
            <a:off x="309733" y="3710154"/>
            <a:ext cx="3704471" cy="830997"/>
          </a:xfrm>
          <a:prstGeom prst="rect">
            <a:avLst/>
          </a:prstGeom>
          <a:noFill/>
        </p:spPr>
        <p:txBody>
          <a:bodyPr wrap="square">
            <a:spAutoFit/>
          </a:bodyPr>
          <a:lstStyle/>
          <a:p>
            <a:pPr>
              <a:buNone/>
            </a:pPr>
            <a:r>
              <a:rPr lang="es-ES" sz="1200" b="1" i="0" dirty="0">
                <a:solidFill>
                  <a:schemeClr val="tx1"/>
                </a:solidFill>
                <a:effectLst/>
                <a:latin typeface="Arial" panose="020B0604020202020204" pitchFamily="34" charset="0"/>
                <a:cs typeface="Arial" panose="020B0604020202020204" pitchFamily="34" charset="0"/>
              </a:rPr>
              <a:t>Refina las respuestas</a:t>
            </a:r>
            <a:r>
              <a:rPr lang="es-ES" sz="1200" b="0" i="0" dirty="0">
                <a:solidFill>
                  <a:schemeClr val="tx1"/>
                </a:solidFill>
                <a:effectLst/>
                <a:latin typeface="Arial" panose="020B0604020202020204" pitchFamily="34" charset="0"/>
                <a:cs typeface="Arial" panose="020B0604020202020204" pitchFamily="34" charset="0"/>
              </a:rPr>
              <a:t> solicitando detalles concretos, como eslóganes más breves, resúmenes en formato de puntos clave o incluso cambiando el enfoque de la propuesta.</a:t>
            </a:r>
          </a:p>
        </p:txBody>
      </p:sp>
      <p:sp>
        <p:nvSpPr>
          <p:cNvPr id="8" name="Rectangle 14">
            <a:extLst>
              <a:ext uri="{FF2B5EF4-FFF2-40B4-BE49-F238E27FC236}">
                <a16:creationId xmlns:a16="http://schemas.microsoft.com/office/drawing/2014/main" id="{2FF52498-4A54-E591-F316-FE796D7D0A31}"/>
              </a:ext>
              <a:ext uri="{C183D7F6-B498-43B3-948B-1728B52AA6E4}">
                <adec:decorative xmlns:adec="http://schemas.microsoft.com/office/drawing/2017/decorative" val="1"/>
              </a:ext>
            </a:extLst>
          </p:cNvPr>
          <p:cNvSpPr/>
          <p:nvPr/>
        </p:nvSpPr>
        <p:spPr>
          <a:xfrm>
            <a:off x="309733" y="3640851"/>
            <a:ext cx="226715" cy="105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a:p>
        </p:txBody>
      </p:sp>
      <p:pic>
        <p:nvPicPr>
          <p:cNvPr id="9" name="Imatge 15">
            <a:extLst>
              <a:ext uri="{FF2B5EF4-FFF2-40B4-BE49-F238E27FC236}">
                <a16:creationId xmlns:a16="http://schemas.microsoft.com/office/drawing/2014/main" id="{8B68ED69-2976-E6E8-B5F3-93140FA66CB4}"/>
              </a:ext>
              <a:ext uri="{C183D7F6-B498-43B3-948B-1728B52AA6E4}">
                <adec:decorative xmlns:adec="http://schemas.microsoft.com/office/drawing/2017/decorative" val="1"/>
              </a:ext>
            </a:extLst>
          </p:cNvPr>
          <p:cNvPicPr>
            <a:picLocks noChangeAspect="1"/>
          </p:cNvPicPr>
          <p:nvPr/>
        </p:nvPicPr>
        <p:blipFill>
          <a:blip r:embed="rId2">
            <a:duotone>
              <a:srgbClr val="A5644E">
                <a:shade val="45000"/>
                <a:satMod val="135000"/>
              </a:srgbClr>
              <a:prstClr val="white"/>
            </a:duotone>
          </a:blip>
          <a:stretch>
            <a:fillRect/>
          </a:stretch>
        </p:blipFill>
        <p:spPr>
          <a:xfrm>
            <a:off x="283861" y="3517501"/>
            <a:ext cx="278457" cy="278455"/>
          </a:xfrm>
          <a:prstGeom prst="rect">
            <a:avLst/>
          </a:prstGeom>
          <a:effectLst>
            <a:outerShdw blurRad="50800" dist="50800" dir="5400000" algn="ctr" rotWithShape="0">
              <a:srgbClr val="A5644E"/>
            </a:outerShdw>
          </a:effectLst>
        </p:spPr>
      </p:pic>
      <p:pic>
        <p:nvPicPr>
          <p:cNvPr id="5" name="Imagen 4" descr="La imagen muestra la respuesta.">
            <a:extLst>
              <a:ext uri="{FF2B5EF4-FFF2-40B4-BE49-F238E27FC236}">
                <a16:creationId xmlns:a16="http://schemas.microsoft.com/office/drawing/2014/main" id="{CCBC5548-0841-99CF-8BDF-BE92005F5C24}"/>
              </a:ext>
            </a:extLst>
          </p:cNvPr>
          <p:cNvPicPr>
            <a:picLocks noChangeAspect="1"/>
          </p:cNvPicPr>
          <p:nvPr/>
        </p:nvPicPr>
        <p:blipFill>
          <a:blip r:embed="rId3"/>
          <a:srcRect l="4606" r="6081"/>
          <a:stretch>
            <a:fillRect/>
          </a:stretch>
        </p:blipFill>
        <p:spPr>
          <a:xfrm>
            <a:off x="4706711" y="659293"/>
            <a:ext cx="3489021" cy="4379298"/>
          </a:xfrm>
          <a:prstGeom prst="rect">
            <a:avLst/>
          </a:prstGeom>
        </p:spPr>
      </p:pic>
      <p:sp>
        <p:nvSpPr>
          <p:cNvPr id="10" name="Rectangle: cantonades arrodonides 29">
            <a:extLst>
              <a:ext uri="{FF2B5EF4-FFF2-40B4-BE49-F238E27FC236}">
                <a16:creationId xmlns:a16="http://schemas.microsoft.com/office/drawing/2014/main" id="{91B714BE-127A-434C-7D8F-F944E3924598}"/>
              </a:ext>
              <a:ext uri="{C183D7F6-B498-43B3-948B-1728B52AA6E4}">
                <adec:decorative xmlns:adec="http://schemas.microsoft.com/office/drawing/2017/decorative" val="1"/>
              </a:ext>
            </a:extLst>
          </p:cNvPr>
          <p:cNvSpPr/>
          <p:nvPr/>
        </p:nvSpPr>
        <p:spPr>
          <a:xfrm>
            <a:off x="6620934" y="659293"/>
            <a:ext cx="1574798" cy="204307"/>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1" name="Connector recte 31">
            <a:extLst>
              <a:ext uri="{FF2B5EF4-FFF2-40B4-BE49-F238E27FC236}">
                <a16:creationId xmlns:a16="http://schemas.microsoft.com/office/drawing/2014/main" id="{7464028D-C578-E5FC-DCB6-22F82A51B6D3}"/>
              </a:ext>
              <a:ext uri="{C183D7F6-B498-43B3-948B-1728B52AA6E4}">
                <adec:decorative xmlns:adec="http://schemas.microsoft.com/office/drawing/2017/decorative" val="1"/>
              </a:ext>
            </a:extLst>
          </p:cNvPr>
          <p:cNvCxnSpPr>
            <a:cxnSpLocks/>
            <a:stCxn id="10" idx="1"/>
            <a:endCxn id="14" idx="6"/>
          </p:cNvCxnSpPr>
          <p:nvPr/>
        </p:nvCxnSpPr>
        <p:spPr>
          <a:xfrm flipH="1" flipV="1">
            <a:off x="6273800" y="761446"/>
            <a:ext cx="347134" cy="1"/>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Oval 30">
            <a:extLst>
              <a:ext uri="{FF2B5EF4-FFF2-40B4-BE49-F238E27FC236}">
                <a16:creationId xmlns:a16="http://schemas.microsoft.com/office/drawing/2014/main" id="{0D677FB8-7CDB-66F7-9B4F-A0B23A56AD10}"/>
              </a:ext>
              <a:ext uri="{C183D7F6-B498-43B3-948B-1728B52AA6E4}">
                <adec:decorative xmlns:adec="http://schemas.microsoft.com/office/drawing/2017/decorative" val="1"/>
              </a:ext>
            </a:extLst>
          </p:cNvPr>
          <p:cNvSpPr/>
          <p:nvPr/>
        </p:nvSpPr>
        <p:spPr>
          <a:xfrm>
            <a:off x="6019800" y="634446"/>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3129601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A8819-C0EF-8227-4FA5-87406BF7B339}"/>
            </a:ext>
          </a:extLst>
        </p:cNvPr>
        <p:cNvGrpSpPr/>
        <p:nvPr/>
      </p:nvGrpSpPr>
      <p:grpSpPr>
        <a:xfrm>
          <a:off x="0" y="0"/>
          <a:ext cx="0" cy="0"/>
          <a:chOff x="0" y="0"/>
          <a:chExt cx="0" cy="0"/>
        </a:xfrm>
      </p:grpSpPr>
      <p:sp>
        <p:nvSpPr>
          <p:cNvPr id="2" name="QuadreDeText 3">
            <a:extLst>
              <a:ext uri="{FF2B5EF4-FFF2-40B4-BE49-F238E27FC236}">
                <a16:creationId xmlns:a16="http://schemas.microsoft.com/office/drawing/2014/main" id="{C56E4FA0-C495-4808-F707-7AC5CDB427E3}"/>
              </a:ext>
            </a:extLst>
          </p:cNvPr>
          <p:cNvSpPr txBox="1">
            <a:spLocks noGrp="1"/>
          </p:cNvSpPr>
          <p:nvPr>
            <p:ph type="title" idx="4294967295"/>
          </p:nvPr>
        </p:nvSpPr>
        <p:spPr>
          <a:xfrm>
            <a:off x="58056" y="726073"/>
            <a:ext cx="4310743"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FFFFFF"/>
                </a:solidFill>
                <a:effectLst/>
                <a:uLnTx/>
                <a:uFillTx/>
                <a:latin typeface="Arial"/>
                <a:ea typeface="Arial"/>
                <a:cs typeface="Arial"/>
                <a:sym typeface="Arial"/>
              </a:rPr>
              <a:t>Revisa, refina y guarda las ideas</a:t>
            </a:r>
            <a:endParaRPr kumimoji="0" lang="ca-ES" sz="1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QuadreDeText 4">
            <a:extLst>
              <a:ext uri="{FF2B5EF4-FFF2-40B4-BE49-F238E27FC236}">
                <a16:creationId xmlns:a16="http://schemas.microsoft.com/office/drawing/2014/main" id="{25EA2539-F94E-579C-2F0F-74EA467A9DCF}"/>
              </a:ext>
            </a:extLst>
          </p:cNvPr>
          <p:cNvSpPr txBox="1"/>
          <p:nvPr/>
        </p:nvSpPr>
        <p:spPr>
          <a:xfrm>
            <a:off x="191481" y="1376057"/>
            <a:ext cx="4173668" cy="1569660"/>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200" dirty="0"/>
              <a:t>Itera con </a:t>
            </a:r>
            <a:r>
              <a:rPr lang="es-ES" sz="1200" dirty="0" err="1"/>
              <a:t>Copilot</a:t>
            </a:r>
            <a:r>
              <a:rPr lang="es-ES" sz="1200" dirty="0"/>
              <a:t> para avanzar en la conversación y obtener detalles precisos sobre algo en concreto.</a:t>
            </a:r>
          </a:p>
          <a:p>
            <a:endParaRPr lang="es-ES" sz="1200" b="1" dirty="0"/>
          </a:p>
          <a:p>
            <a:r>
              <a:rPr lang="es-ES" sz="1200" b="1" dirty="0" err="1"/>
              <a:t>Prompt</a:t>
            </a:r>
            <a:r>
              <a:rPr lang="es-ES" sz="1200" b="1" dirty="0"/>
              <a:t>: </a:t>
            </a:r>
            <a:r>
              <a:rPr lang="es-ES" sz="1200" i="1" dirty="0"/>
              <a:t>“¿Qué redes sociales serían más efectivas para llegar al público joven?” </a:t>
            </a:r>
            <a:r>
              <a:rPr lang="es-ES" sz="1200" b="1" dirty="0">
                <a:solidFill>
                  <a:srgbClr val="602927"/>
                </a:solidFill>
              </a:rPr>
              <a:t>(1)</a:t>
            </a:r>
          </a:p>
          <a:p>
            <a:endParaRPr lang="es-ES" sz="1200" i="1" dirty="0"/>
          </a:p>
          <a:p>
            <a:br>
              <a:rPr lang="es-ES" sz="1200" dirty="0"/>
            </a:br>
            <a:endParaRPr lang="es-ES" sz="1200" dirty="0"/>
          </a:p>
        </p:txBody>
      </p:sp>
      <p:pic>
        <p:nvPicPr>
          <p:cNvPr id="12" name="Imagen 11" descr="La imagen muestra la respuesta.">
            <a:extLst>
              <a:ext uri="{FF2B5EF4-FFF2-40B4-BE49-F238E27FC236}">
                <a16:creationId xmlns:a16="http://schemas.microsoft.com/office/drawing/2014/main" id="{0F76D991-0669-27DD-23DE-B6ADD887F551}"/>
              </a:ext>
            </a:extLst>
          </p:cNvPr>
          <p:cNvPicPr>
            <a:picLocks noChangeAspect="1"/>
          </p:cNvPicPr>
          <p:nvPr/>
        </p:nvPicPr>
        <p:blipFill>
          <a:blip r:embed="rId2"/>
          <a:srcRect l="1745" t="2306" r="3102"/>
          <a:stretch>
            <a:fillRect/>
          </a:stretch>
        </p:blipFill>
        <p:spPr>
          <a:xfrm>
            <a:off x="4472623" y="664915"/>
            <a:ext cx="3636219" cy="4395307"/>
          </a:xfrm>
          <a:prstGeom prst="rect">
            <a:avLst/>
          </a:prstGeom>
        </p:spPr>
      </p:pic>
      <p:sp>
        <p:nvSpPr>
          <p:cNvPr id="10" name="Rectangle: cantonades arrodonides 29">
            <a:extLst>
              <a:ext uri="{FF2B5EF4-FFF2-40B4-BE49-F238E27FC236}">
                <a16:creationId xmlns:a16="http://schemas.microsoft.com/office/drawing/2014/main" id="{2F0A610A-CD1E-D493-2849-EF97CDDBA252}"/>
              </a:ext>
              <a:ext uri="{C183D7F6-B498-43B3-948B-1728B52AA6E4}">
                <adec:decorative xmlns:adec="http://schemas.microsoft.com/office/drawing/2017/decorative" val="1"/>
              </a:ext>
            </a:extLst>
          </p:cNvPr>
          <p:cNvSpPr/>
          <p:nvPr/>
        </p:nvSpPr>
        <p:spPr>
          <a:xfrm>
            <a:off x="5731932" y="678896"/>
            <a:ext cx="2091268" cy="280964"/>
          </a:xfrm>
          <a:prstGeom prst="roundRect">
            <a:avLst>
              <a:gd name="adj" fmla="val 7899"/>
            </a:avLst>
          </a:prstGeom>
          <a:no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a:ln w="22225">
                <a:solidFill>
                  <a:schemeClr val="accent2"/>
                </a:solidFill>
                <a:prstDash val="solid"/>
              </a:ln>
              <a:solidFill>
                <a:srgbClr val="602927"/>
              </a:solidFill>
            </a:endParaRPr>
          </a:p>
        </p:txBody>
      </p:sp>
      <p:cxnSp>
        <p:nvCxnSpPr>
          <p:cNvPr id="11" name="Connector recte 31">
            <a:extLst>
              <a:ext uri="{FF2B5EF4-FFF2-40B4-BE49-F238E27FC236}">
                <a16:creationId xmlns:a16="http://schemas.microsoft.com/office/drawing/2014/main" id="{14FAA488-1A48-0265-5CAA-E522BECD33E7}"/>
              </a:ext>
              <a:ext uri="{C183D7F6-B498-43B3-948B-1728B52AA6E4}">
                <adec:decorative xmlns:adec="http://schemas.microsoft.com/office/drawing/2017/decorative" val="1"/>
              </a:ext>
            </a:extLst>
          </p:cNvPr>
          <p:cNvCxnSpPr>
            <a:cxnSpLocks/>
            <a:stCxn id="14" idx="6"/>
            <a:endCxn id="10" idx="1"/>
          </p:cNvCxnSpPr>
          <p:nvPr/>
        </p:nvCxnSpPr>
        <p:spPr>
          <a:xfrm>
            <a:off x="5412422" y="819378"/>
            <a:ext cx="319510" cy="0"/>
          </a:xfrm>
          <a:prstGeom prst="line">
            <a:avLst/>
          </a:prstGeom>
          <a:ln w="25400">
            <a:solidFill>
              <a:srgbClr val="4E110E"/>
            </a:solidFill>
          </a:ln>
        </p:spPr>
        <p:style>
          <a:lnRef idx="1">
            <a:schemeClr val="accent1"/>
          </a:lnRef>
          <a:fillRef idx="0">
            <a:schemeClr val="accent1"/>
          </a:fillRef>
          <a:effectRef idx="0">
            <a:schemeClr val="accent1"/>
          </a:effectRef>
          <a:fontRef idx="minor">
            <a:schemeClr val="tx1"/>
          </a:fontRef>
        </p:style>
      </p:cxnSp>
      <p:sp>
        <p:nvSpPr>
          <p:cNvPr id="14" name="Oval 30">
            <a:extLst>
              <a:ext uri="{FF2B5EF4-FFF2-40B4-BE49-F238E27FC236}">
                <a16:creationId xmlns:a16="http://schemas.microsoft.com/office/drawing/2014/main" id="{8F0F6A2A-ACEA-B12A-4FC5-DAFAECE2E212}"/>
              </a:ext>
              <a:ext uri="{C183D7F6-B498-43B3-948B-1728B52AA6E4}">
                <adec:decorative xmlns:adec="http://schemas.microsoft.com/office/drawing/2017/decorative" val="1"/>
              </a:ext>
            </a:extLst>
          </p:cNvPr>
          <p:cNvSpPr/>
          <p:nvPr/>
        </p:nvSpPr>
        <p:spPr>
          <a:xfrm>
            <a:off x="5158422" y="692378"/>
            <a:ext cx="254000" cy="254000"/>
          </a:xfrm>
          <a:prstGeom prst="ellipse">
            <a:avLst/>
          </a:prstGeom>
          <a:solidFill>
            <a:srgbClr val="CCAEA4"/>
          </a:solidFill>
          <a:ln w="25400">
            <a:solidFill>
              <a:srgbClr val="4E11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602927"/>
                </a:solidFill>
              </a:rPr>
              <a:t>1</a:t>
            </a:r>
            <a:endParaRPr lang="es-ES" sz="1800" b="1" dirty="0">
              <a:solidFill>
                <a:srgbClr val="602927"/>
              </a:solidFill>
            </a:endParaRPr>
          </a:p>
        </p:txBody>
      </p:sp>
    </p:spTree>
    <p:extLst>
      <p:ext uri="{BB962C8B-B14F-4D97-AF65-F5344CB8AC3E}">
        <p14:creationId xmlns:p14="http://schemas.microsoft.com/office/powerpoint/2010/main" val="2746489529"/>
      </p:ext>
    </p:extLst>
  </p:cSld>
  <p:clrMapOvr>
    <a:masterClrMapping/>
  </p:clrMapOvr>
</p:sld>
</file>

<file path=ppt/theme/theme1.xml><?xml version="1.0" encoding="utf-8"?>
<a:theme xmlns:a="http://schemas.openxmlformats.org/drawingml/2006/main" name="Inici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1" id="{139DAF55-9D2D-4902-83A9-F3D17FA23D68}" vid="{1955F5F9-1404-481D-8EEE-41E0758C3FE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A3EBAA0E76A7F4697EFC2E329EC6DEF" ma:contentTypeVersion="11" ma:contentTypeDescription="Crear nuevo documento." ma:contentTypeScope="" ma:versionID="2299f69f7d31f2b034097e67a459b15a">
  <xsd:schema xmlns:xsd="http://www.w3.org/2001/XMLSchema" xmlns:xs="http://www.w3.org/2001/XMLSchema" xmlns:p="http://schemas.microsoft.com/office/2006/metadata/properties" xmlns:ns2="29c9a258-4036-4d30-8d39-597f3b6710c5" xmlns:ns3="473a82ad-1a71-400e-8db0-13bb899aeda5" targetNamespace="http://schemas.microsoft.com/office/2006/metadata/properties" ma:root="true" ma:fieldsID="44c08bc1adb0940d816737c6ee4c82e0" ns2:_="" ns3:_="">
    <xsd:import namespace="29c9a258-4036-4d30-8d39-597f3b6710c5"/>
    <xsd:import namespace="473a82ad-1a71-400e-8db0-13bb899aed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a258-4036-4d30-8d39-597f3b671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994731f5-2010-47fd-ad3f-110a994d85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3a82ad-1a71-400e-8db0-13bb899aed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8feff1-a0d0-44a4-b1da-13630378c3ee}" ma:internalName="TaxCatchAll" ma:showField="CatchAllData" ma:web="473a82ad-1a71-400e-8db0-13bb899aed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3a82ad-1a71-400e-8db0-13bb899aeda5" xsi:nil="true"/>
    <lcf76f155ced4ddcb4097134ff3c332f xmlns="29c9a258-4036-4d30-8d39-597f3b6710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816A04-9B72-4117-8138-592C30904596}"/>
</file>

<file path=customXml/itemProps2.xml><?xml version="1.0" encoding="utf-8"?>
<ds:datastoreItem xmlns:ds="http://schemas.openxmlformats.org/officeDocument/2006/customXml" ds:itemID="{02CA223D-24F4-4A2D-B84A-347A2E3F4FF5}">
  <ds:schemaRefs>
    <ds:schemaRef ds:uri="http://schemas.microsoft.com/sharepoint/v3/contenttype/forms"/>
  </ds:schemaRefs>
</ds:datastoreItem>
</file>

<file path=customXml/itemProps3.xml><?xml version="1.0" encoding="utf-8"?>
<ds:datastoreItem xmlns:ds="http://schemas.openxmlformats.org/officeDocument/2006/customXml" ds:itemID="{6D5945B3-E2C8-4CDD-872F-DEF0F986ACE1}">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e85118f5-ea1e-479e-9ea6-972cd17c0f2f"/>
    <ds:schemaRef ds:uri="http://schemas.microsoft.com/office/2006/metadata/properties"/>
  </ds:schemaRefs>
</ds:datastoreItem>
</file>

<file path=docMetadata/LabelInfo.xml><?xml version="1.0" encoding="utf-8"?>
<clbl:labelList xmlns:clbl="http://schemas.microsoft.com/office/2020/mipLabelMetadata">
  <clbl:label id="{93f33571-550f-43cf-b09f-cd331338d086}" enabled="0" method="" siteId="{93f33571-550f-43cf-b09f-cd331338d086}" removed="1"/>
</clbl:labelList>
</file>

<file path=docProps/app.xml><?xml version="1.0" encoding="utf-8"?>
<Properties xmlns="http://schemas.openxmlformats.org/officeDocument/2006/extended-properties" xmlns:vt="http://schemas.openxmlformats.org/officeDocument/2006/docPropsVTypes">
  <Template/>
  <TotalTime>3263</TotalTime>
  <Words>2310</Words>
  <Application>Microsoft Office PowerPoint</Application>
  <PresentationFormat>Presentación en pantalla (16:9)</PresentationFormat>
  <Paragraphs>209</Paragraphs>
  <Slides>27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Century Gothic</vt:lpstr>
      <vt:lpstr>Darker Grotesque Medium</vt:lpstr>
      <vt:lpstr>Arial</vt:lpstr>
      <vt:lpstr>Arial Black</vt:lpstr>
      <vt:lpstr>Times New Roman</vt:lpstr>
      <vt:lpstr>Segoe UI</vt:lpstr>
      <vt:lpstr>Inicio</vt:lpstr>
      <vt:lpstr>Redacción de documentos con Copilot Chat </vt:lpstr>
      <vt:lpstr>Índice de contenidos</vt:lpstr>
      <vt:lpstr>Objetivos</vt:lpstr>
      <vt:lpstr>Redacción creativa con Copilot Chat</vt:lpstr>
      <vt:lpstr>Antes de empezar…</vt:lpstr>
      <vt:lpstr>Escribir la solicitud</vt:lpstr>
      <vt:lpstr>Revisa, refina y guarda las ideas</vt:lpstr>
      <vt:lpstr>Revisa, refina y guarda las ideas</vt:lpstr>
      <vt:lpstr>Revisa, refina y guarda las ideas</vt:lpstr>
      <vt:lpstr>Revisa, refina y guarda las ideas</vt:lpstr>
      <vt:lpstr>¡Un paso más!</vt:lpstr>
      <vt:lpstr>¡Un paso más!</vt:lpstr>
      <vt:lpstr>¡Un paso más!</vt:lpstr>
      <vt:lpstr>¡Un paso más!</vt:lpstr>
      <vt:lpstr>¡Un paso más!</vt:lpstr>
      <vt:lpstr>¡Un paso más!</vt:lpstr>
      <vt:lpstr>Saber cuándo parar</vt:lpstr>
      <vt:lpstr>Crear un borrador</vt:lpstr>
      <vt:lpstr>Crear imágenes</vt:lpstr>
      <vt:lpstr>Crear imágenes</vt:lpstr>
      <vt:lpstr>Crear imágenes</vt:lpstr>
      <vt:lpstr>Crear imágenes</vt:lpstr>
      <vt:lpstr>Cuña publicitaria para la radio</vt:lpstr>
      <vt:lpstr>Correo electrónico promocional</vt:lpstr>
      <vt:lpstr>Recomendaciones y buenas prácticas</vt:lpstr>
      <vt:lpstr>He aprendido...</vt:lpstr>
      <vt:lpstr>final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Villalonga, Sara</dc:creator>
  <cp:lastModifiedBy>Ballester, Raúl</cp:lastModifiedBy>
  <cp:revision>32</cp:revision>
  <dcterms:created xsi:type="dcterms:W3CDTF">2025-07-28T12:48:10Z</dcterms:created>
  <dcterms:modified xsi:type="dcterms:W3CDTF">2025-12-09T10:17:08Z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0x0101001A3EBAA0E76A7F4697EFC2E329EC6DEF</vt:lpwstr>
  </property>
  <property fmtid="{D5CDD505-2E9C-101B-9397-08002B2CF9AE}" pid="3" name="MediaServiceImageTags">
    <vt:lpwstr/>
  </property>
  <property fmtid="{D5CDD505-2E9C-101B-9397-08002B2CF9AE}" pid="4" name="MSIP_Label_15394ae5-69af-439d-af88-cb521c31c0c5_Enabled">
    <vt:lpwstr>true</vt:lpwstr>
  </property>
  <property fmtid="{D5CDD505-2E9C-101B-9397-08002B2CF9AE}" pid="5" name="MSIP_Label_15394ae5-69af-439d-af88-cb521c31c0c5_SetDate">
    <vt:lpwstr>2025-11-07T08:24:41Z</vt:lpwstr>
  </property>
  <property fmtid="{D5CDD505-2E9C-101B-9397-08002B2CF9AE}" pid="6" name="MSIP_Label_15394ae5-69af-439d-af88-cb521c31c0c5_Method">
    <vt:lpwstr>Standard</vt:lpwstr>
  </property>
  <property fmtid="{D5CDD505-2E9C-101B-9397-08002B2CF9AE}" pid="7" name="MSIP_Label_15394ae5-69af-439d-af88-cb521c31c0c5_Name">
    <vt:lpwstr>DXC Internal</vt:lpwstr>
  </property>
  <property fmtid="{D5CDD505-2E9C-101B-9397-08002B2CF9AE}" pid="8" name="MSIP_Label_15394ae5-69af-439d-af88-cb521c31c0c5_SiteId">
    <vt:lpwstr>93f33571-550f-43cf-b09f-cd331338d086</vt:lpwstr>
  </property>
  <property fmtid="{D5CDD505-2E9C-101B-9397-08002B2CF9AE}" pid="9" name="MSIP_Label_15394ae5-69af-439d-af88-cb521c31c0c5_ActionId">
    <vt:lpwstr>f9a8fd20-6846-44da-8274-d9de73f34737</vt:lpwstr>
  </property>
  <property fmtid="{D5CDD505-2E9C-101B-9397-08002B2CF9AE}" pid="10" name="MSIP_Label_15394ae5-69af-439d-af88-cb521c31c0c5_ContentBits">
    <vt:lpwstr>0</vt:lpwstr>
  </property>
  <property fmtid="{D5CDD505-2E9C-101B-9397-08002B2CF9AE}" pid="11" name="MSIP_Label_15394ae5-69af-439d-af88-cb521c31c0c5_Tag">
    <vt:lpwstr>10, 3, 0, 1</vt:lpwstr>
  </property>
  <property fmtid="{D5CDD505-2E9C-101B-9397-08002B2CF9AE}" pid="12" name="Order">
    <vt:lpwstr>28800.0000000000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