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9" r:id="rId4"/>
  </p:sldMasterIdLst>
  <p:notesMasterIdLst>
    <p:notesMasterId r:id="rId24"/>
  </p:notesMasterIdLst>
  <p:handoutMasterIdLst>
    <p:handoutMasterId r:id="rId25"/>
  </p:handoutMasterIdLst>
  <p:sldIdLst>
    <p:sldId id="256" r:id="rId5"/>
    <p:sldId id="257" r:id="rId6"/>
    <p:sldId id="258" r:id="rId7"/>
    <p:sldId id="259" r:id="rId8"/>
    <p:sldId id="262" r:id="rId9"/>
    <p:sldId id="261" r:id="rId10"/>
    <p:sldId id="271" r:id="rId11"/>
    <p:sldId id="263" r:id="rId12"/>
    <p:sldId id="276" r:id="rId13"/>
    <p:sldId id="267" r:id="rId14"/>
    <p:sldId id="268" r:id="rId15"/>
    <p:sldId id="275" r:id="rId16"/>
    <p:sldId id="269" r:id="rId17"/>
    <p:sldId id="272" r:id="rId18"/>
    <p:sldId id="273" r:id="rId19"/>
    <p:sldId id="274" r:id="rId20"/>
    <p:sldId id="264" r:id="rId21"/>
    <p:sldId id="265" r:id="rId22"/>
    <p:sldId id="266" r:id="rId23"/>
  </p:sldIdLst>
  <p:sldSz cx="9144000" cy="5143500" type="screen16x9"/>
  <p:notesSz cx="6858000" cy="9144000"/>
  <p:embeddedFontLst>
    <p:embeddedFont>
      <p:font typeface="Arial Black" panose="020B0A04020102020204" pitchFamily="34" charset="0"/>
      <p:bold r:id="rId26"/>
    </p:embeddedFont>
    <p:embeddedFont>
      <p:font typeface="Century Gothic" panose="020B0502020202020204" pitchFamily="34" charset="0"/>
      <p:regular r:id="rId27"/>
      <p:bold r:id="rId28"/>
      <p:italic r:id="rId29"/>
      <p:boldItalic r:id="rId30"/>
    </p:embeddedFont>
    <p:embeddedFont>
      <p:font typeface="Darker Grotesque Medium" panose="020B0604020202020204" charset="0"/>
      <p:regular r:id="rId31"/>
      <p:bold r:id="rId32"/>
    </p:embeddedFont>
    <p:embeddedFont>
      <p:font typeface="Segoe UI" panose="020B0502040204020203"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FA2682-BA4F-ECF9-481F-51A495723135}" name="Bigas, Marc" initials="MB" userId="S::marc.bigas2@dxc.com::a76649d8-8b81-4c68-a060-d743b2cef9d5" providerId="AD"/>
  <p188:author id="{69C07282-7638-E76D-736D-FF8379C96245}" name="Sardà, Eduvigis" initials="ES" userId="S::eduvigis.sarda2@dxc.com::b1ad0630-0272-43d7-8302-7f8594b48b7a" providerId="AD"/>
  <p188:author id="{A07299A2-E60A-B763-91DA-8BE9347D55A1}" name="Villalonga, Sara" initials="SV" userId="S::sara.villalonga2@dxc.com::0688e997-b0fc-4059-a2ac-a0e9f8190bae" providerId="AD"/>
  <p188:author id="{50E79AAD-734F-C925-BEA4-F291AADBF96C}" name="LAURA MIGUEL FLETA" initials="LF" userId="S::lmiguelf@aragon.es::73cfcac9-50eb-40cd-aec6-44c7d4bcb361" providerId="AD"/>
  <p188:author id="{DF6C5BC5-C726-0109-61E7-4E66995EED82}" name="Marc Bigas Ortega" initials="" userId="S::mbigas@ext.aragon.es::21a7950b-57de-4f3b-b1ba-53ca87d6a213" providerId="AD"/>
  <p188:author id="{B1C40DD9-13AA-18B1-3516-764D56EA5AF9}" name="Sanchez, Jose" initials="JS" userId="S::jose.sanchez2@dxc.com::bb91bba1-665d-4838-a5d9-31664ba8a4c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2927"/>
    <a:srgbClr val="FFFFFF"/>
    <a:srgbClr val="FBEBE8"/>
    <a:srgbClr val="EDDDCA"/>
    <a:srgbClr val="CCAEA4"/>
    <a:srgbClr val="D5B89F"/>
    <a:srgbClr val="BC9484"/>
    <a:srgbClr val="4E110E"/>
    <a:srgbClr val="A6A6A6"/>
    <a:srgbClr val="E8B8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FBA410-E93D-4D62-80AA-406103C21E8A}" v="87" dt="2025-12-09T09:52:50.568"/>
  </p1510:revLst>
</p1510:revInfo>
</file>

<file path=ppt/tableStyles.xml><?xml version="1.0" encoding="utf-8"?>
<a:tblStyleLst xmlns:a="http://schemas.openxmlformats.org/drawingml/2006/main" def="{EA8DD665-16FC-44C8-9AC9-639BC4426D08}">
  <a:tblStyle styleId="{EA8DD665-16FC-44C8-9AC9-639BC4426D0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05" y="27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9.fntdata"/><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llalonga, Sara" userId="0688e997-b0fc-4059-a2ac-a0e9f8190bae" providerId="ADAL" clId="{DB52C5D0-4D5F-43AE-9E0F-95616865A178}"/>
    <pc:docChg chg="undo custSel modSld">
      <pc:chgData name="Villalonga, Sara" userId="0688e997-b0fc-4059-a2ac-a0e9f8190bae" providerId="ADAL" clId="{DB52C5D0-4D5F-43AE-9E0F-95616865A178}" dt="2025-11-21T09:54:03.004" v="661" actId="113"/>
      <pc:docMkLst>
        <pc:docMk/>
      </pc:docMkLst>
      <pc:sldChg chg="addSp modSp mod">
        <pc:chgData name="Villalonga, Sara" userId="0688e997-b0fc-4059-a2ac-a0e9f8190bae" providerId="ADAL" clId="{DB52C5D0-4D5F-43AE-9E0F-95616865A178}" dt="2025-11-19T14:54:03.751" v="41" actId="20577"/>
        <pc:sldMkLst>
          <pc:docMk/>
          <pc:sldMk cId="3107422397" sldId="263"/>
        </pc:sldMkLst>
        <pc:spChg chg="mod">
          <ac:chgData name="Villalonga, Sara" userId="0688e997-b0fc-4059-a2ac-a0e9f8190bae" providerId="ADAL" clId="{DB52C5D0-4D5F-43AE-9E0F-95616865A178}" dt="2025-11-19T14:49:01.133" v="21" actId="14100"/>
          <ac:spMkLst>
            <pc:docMk/>
            <pc:sldMk cId="3107422397" sldId="263"/>
            <ac:spMk id="4" creationId="{0CF428D9-D0E0-19AC-0A6C-C24528A6A97A}"/>
          </ac:spMkLst>
        </pc:spChg>
        <pc:spChg chg="add mod">
          <ac:chgData name="Villalonga, Sara" userId="0688e997-b0fc-4059-a2ac-a0e9f8190bae" providerId="ADAL" clId="{DB52C5D0-4D5F-43AE-9E0F-95616865A178}" dt="2025-11-19T14:49:48.587" v="30" actId="1076"/>
          <ac:spMkLst>
            <pc:docMk/>
            <pc:sldMk cId="3107422397" sldId="263"/>
            <ac:spMk id="6" creationId="{8CE20D57-AC76-1C3C-D11F-C29B8FF73772}"/>
          </ac:spMkLst>
        </pc:spChg>
        <pc:spChg chg="add mod">
          <ac:chgData name="Villalonga, Sara" userId="0688e997-b0fc-4059-a2ac-a0e9f8190bae" providerId="ADAL" clId="{DB52C5D0-4D5F-43AE-9E0F-95616865A178}" dt="2025-11-19T14:50:06.774" v="38" actId="1076"/>
          <ac:spMkLst>
            <pc:docMk/>
            <pc:sldMk cId="3107422397" sldId="263"/>
            <ac:spMk id="18" creationId="{144A569D-4D53-C07A-E436-F1FEEB4EC001}"/>
          </ac:spMkLst>
        </pc:spChg>
        <pc:spChg chg="mod">
          <ac:chgData name="Villalonga, Sara" userId="0688e997-b0fc-4059-a2ac-a0e9f8190bae" providerId="ADAL" clId="{DB52C5D0-4D5F-43AE-9E0F-95616865A178}" dt="2025-11-19T14:53:57.511" v="39" actId="20577"/>
          <ac:spMkLst>
            <pc:docMk/>
            <pc:sldMk cId="3107422397" sldId="263"/>
            <ac:spMk id="38" creationId="{5047C9C3-AEE1-8CCB-17D6-C2606F36ED01}"/>
          </ac:spMkLst>
        </pc:spChg>
        <pc:spChg chg="mod">
          <ac:chgData name="Villalonga, Sara" userId="0688e997-b0fc-4059-a2ac-a0e9f8190bae" providerId="ADAL" clId="{DB52C5D0-4D5F-43AE-9E0F-95616865A178}" dt="2025-11-19T14:54:00.570" v="40" actId="20577"/>
          <ac:spMkLst>
            <pc:docMk/>
            <pc:sldMk cId="3107422397" sldId="263"/>
            <ac:spMk id="44" creationId="{5BE1E95C-FE36-372C-86E0-A53729D12242}"/>
          </ac:spMkLst>
        </pc:spChg>
        <pc:spChg chg="mod">
          <ac:chgData name="Villalonga, Sara" userId="0688e997-b0fc-4059-a2ac-a0e9f8190bae" providerId="ADAL" clId="{DB52C5D0-4D5F-43AE-9E0F-95616865A178}" dt="2025-11-19T14:54:03.751" v="41" actId="20577"/>
          <ac:spMkLst>
            <pc:docMk/>
            <pc:sldMk cId="3107422397" sldId="263"/>
            <ac:spMk id="47" creationId="{75E629A8-B73E-85C0-B496-B6366BF9C6BF}"/>
          </ac:spMkLst>
        </pc:spChg>
        <pc:picChg chg="mod">
          <ac:chgData name="Villalonga, Sara" userId="0688e997-b0fc-4059-a2ac-a0e9f8190bae" providerId="ADAL" clId="{DB52C5D0-4D5F-43AE-9E0F-95616865A178}" dt="2025-11-19T14:49:42.555" v="29" actId="1076"/>
          <ac:picMkLst>
            <pc:docMk/>
            <pc:sldMk cId="3107422397" sldId="263"/>
            <ac:picMk id="16" creationId="{8A911316-ED6D-05A9-EC36-9826A7ECD291}"/>
          </ac:picMkLst>
        </pc:picChg>
        <pc:cxnChg chg="add mod">
          <ac:chgData name="Villalonga, Sara" userId="0688e997-b0fc-4059-a2ac-a0e9f8190bae" providerId="ADAL" clId="{DB52C5D0-4D5F-43AE-9E0F-95616865A178}" dt="2025-11-19T14:50:06.774" v="38" actId="1076"/>
          <ac:cxnSpMkLst>
            <pc:docMk/>
            <pc:sldMk cId="3107422397" sldId="263"/>
            <ac:cxnSpMk id="11" creationId="{A5A390FB-C343-DD34-E96E-2099820DA082}"/>
          </ac:cxnSpMkLst>
        </pc:cxnChg>
      </pc:sldChg>
      <pc:sldChg chg="addSp delSp modSp mod">
        <pc:chgData name="Villalonga, Sara" userId="0688e997-b0fc-4059-a2ac-a0e9f8190bae" providerId="ADAL" clId="{DB52C5D0-4D5F-43AE-9E0F-95616865A178}" dt="2025-11-21T07:48:19.106" v="302" actId="1076"/>
        <pc:sldMkLst>
          <pc:docMk/>
          <pc:sldMk cId="508185634" sldId="273"/>
        </pc:sldMkLst>
        <pc:spChg chg="mod">
          <ac:chgData name="Villalonga, Sara" userId="0688e997-b0fc-4059-a2ac-a0e9f8190bae" providerId="ADAL" clId="{DB52C5D0-4D5F-43AE-9E0F-95616865A178}" dt="2025-11-21T07:44:42.553" v="235" actId="14100"/>
          <ac:spMkLst>
            <pc:docMk/>
            <pc:sldMk cId="508185634" sldId="273"/>
            <ac:spMk id="3" creationId="{E87060C0-E37B-DB58-BFD7-B9F383D86711}"/>
          </ac:spMkLst>
        </pc:spChg>
        <pc:spChg chg="add mod ord">
          <ac:chgData name="Villalonga, Sara" userId="0688e997-b0fc-4059-a2ac-a0e9f8190bae" providerId="ADAL" clId="{DB52C5D0-4D5F-43AE-9E0F-95616865A178}" dt="2025-11-21T07:44:54.039" v="237" actId="14100"/>
          <ac:spMkLst>
            <pc:docMk/>
            <pc:sldMk cId="508185634" sldId="273"/>
            <ac:spMk id="11" creationId="{A6E781F0-1E42-B4D1-4C08-3251E4C8B766}"/>
          </ac:spMkLst>
        </pc:spChg>
        <pc:spChg chg="add mod">
          <ac:chgData name="Villalonga, Sara" userId="0688e997-b0fc-4059-a2ac-a0e9f8190bae" providerId="ADAL" clId="{DB52C5D0-4D5F-43AE-9E0F-95616865A178}" dt="2025-11-21T07:45:17.601" v="243" actId="14100"/>
          <ac:spMkLst>
            <pc:docMk/>
            <pc:sldMk cId="508185634" sldId="273"/>
            <ac:spMk id="12" creationId="{1334AB4B-0C56-BBBC-8313-965B8EC04EBE}"/>
          </ac:spMkLst>
        </pc:spChg>
        <pc:spChg chg="add mod">
          <ac:chgData name="Villalonga, Sara" userId="0688e997-b0fc-4059-a2ac-a0e9f8190bae" providerId="ADAL" clId="{DB52C5D0-4D5F-43AE-9E0F-95616865A178}" dt="2025-11-21T07:45:36.410" v="250" actId="20577"/>
          <ac:spMkLst>
            <pc:docMk/>
            <pc:sldMk cId="508185634" sldId="273"/>
            <ac:spMk id="15" creationId="{8FCCC69D-8A62-B831-F1CB-B344B8F92C1F}"/>
          </ac:spMkLst>
        </pc:spChg>
        <pc:spChg chg="add mod">
          <ac:chgData name="Villalonga, Sara" userId="0688e997-b0fc-4059-a2ac-a0e9f8190bae" providerId="ADAL" clId="{DB52C5D0-4D5F-43AE-9E0F-95616865A178}" dt="2025-11-21T07:46:14.220" v="256" actId="14100"/>
          <ac:spMkLst>
            <pc:docMk/>
            <pc:sldMk cId="508185634" sldId="273"/>
            <ac:spMk id="17" creationId="{C44ADDCA-AA1B-D7A0-93AE-0C1102583BA3}"/>
          </ac:spMkLst>
        </pc:spChg>
        <pc:spChg chg="add mod">
          <ac:chgData name="Villalonga, Sara" userId="0688e997-b0fc-4059-a2ac-a0e9f8190bae" providerId="ADAL" clId="{DB52C5D0-4D5F-43AE-9E0F-95616865A178}" dt="2025-11-21T07:46:22.201" v="259" actId="14100"/>
          <ac:spMkLst>
            <pc:docMk/>
            <pc:sldMk cId="508185634" sldId="273"/>
            <ac:spMk id="18" creationId="{91B741C3-3028-E70F-00BD-0717B861402B}"/>
          </ac:spMkLst>
        </pc:spChg>
        <pc:spChg chg="add mod">
          <ac:chgData name="Villalonga, Sara" userId="0688e997-b0fc-4059-a2ac-a0e9f8190bae" providerId="ADAL" clId="{DB52C5D0-4D5F-43AE-9E0F-95616865A178}" dt="2025-11-21T07:46:28.220" v="261" actId="1076"/>
          <ac:spMkLst>
            <pc:docMk/>
            <pc:sldMk cId="508185634" sldId="273"/>
            <ac:spMk id="19" creationId="{EF1C0D20-FBC0-C7EC-194F-C318A66D67EC}"/>
          </ac:spMkLst>
        </pc:spChg>
        <pc:spChg chg="add mod">
          <ac:chgData name="Villalonga, Sara" userId="0688e997-b0fc-4059-a2ac-a0e9f8190bae" providerId="ADAL" clId="{DB52C5D0-4D5F-43AE-9E0F-95616865A178}" dt="2025-11-21T07:46:32.952" v="263" actId="1076"/>
          <ac:spMkLst>
            <pc:docMk/>
            <pc:sldMk cId="508185634" sldId="273"/>
            <ac:spMk id="20" creationId="{5556F681-86D2-CE5C-B0EB-AC406AD3203A}"/>
          </ac:spMkLst>
        </pc:spChg>
        <pc:spChg chg="add mod">
          <ac:chgData name="Villalonga, Sara" userId="0688e997-b0fc-4059-a2ac-a0e9f8190bae" providerId="ADAL" clId="{DB52C5D0-4D5F-43AE-9E0F-95616865A178}" dt="2025-11-21T07:47:30.163" v="285" actId="20577"/>
          <ac:spMkLst>
            <pc:docMk/>
            <pc:sldMk cId="508185634" sldId="273"/>
            <ac:spMk id="32" creationId="{ADF5935B-6723-F38D-759A-FE954289A2DA}"/>
          </ac:spMkLst>
        </pc:spChg>
        <pc:spChg chg="add mod">
          <ac:chgData name="Villalonga, Sara" userId="0688e997-b0fc-4059-a2ac-a0e9f8190bae" providerId="ADAL" clId="{DB52C5D0-4D5F-43AE-9E0F-95616865A178}" dt="2025-11-21T07:47:41.355" v="290" actId="20577"/>
          <ac:spMkLst>
            <pc:docMk/>
            <pc:sldMk cId="508185634" sldId="273"/>
            <ac:spMk id="36" creationId="{4E3BB524-6ADA-1B26-E3F7-2B0561953161}"/>
          </ac:spMkLst>
        </pc:spChg>
        <pc:spChg chg="add mod">
          <ac:chgData name="Villalonga, Sara" userId="0688e997-b0fc-4059-a2ac-a0e9f8190bae" providerId="ADAL" clId="{DB52C5D0-4D5F-43AE-9E0F-95616865A178}" dt="2025-11-21T07:48:00.086" v="296" actId="20577"/>
          <ac:spMkLst>
            <pc:docMk/>
            <pc:sldMk cId="508185634" sldId="273"/>
            <ac:spMk id="39" creationId="{1E716DBF-9735-52CB-6D39-ACC308870BA6}"/>
          </ac:spMkLst>
        </pc:spChg>
        <pc:spChg chg="add mod">
          <ac:chgData name="Villalonga, Sara" userId="0688e997-b0fc-4059-a2ac-a0e9f8190bae" providerId="ADAL" clId="{DB52C5D0-4D5F-43AE-9E0F-95616865A178}" dt="2025-11-21T07:48:19.106" v="302" actId="1076"/>
          <ac:spMkLst>
            <pc:docMk/>
            <pc:sldMk cId="508185634" sldId="273"/>
            <ac:spMk id="43" creationId="{36157FB3-1EE8-962C-7A8B-4E65A418F2B3}"/>
          </ac:spMkLst>
        </pc:spChg>
        <pc:picChg chg="add mod">
          <ac:chgData name="Villalonga, Sara" userId="0688e997-b0fc-4059-a2ac-a0e9f8190bae" providerId="ADAL" clId="{DB52C5D0-4D5F-43AE-9E0F-95616865A178}" dt="2025-11-21T07:34:20.423" v="143" actId="14100"/>
          <ac:picMkLst>
            <pc:docMk/>
            <pc:sldMk cId="508185634" sldId="273"/>
            <ac:picMk id="10" creationId="{2EE72A47-2771-9C8A-7AA7-4749EA86DF2E}"/>
          </ac:picMkLst>
        </pc:picChg>
        <pc:cxnChg chg="add mod">
          <ac:chgData name="Villalonga, Sara" userId="0688e997-b0fc-4059-a2ac-a0e9f8190bae" providerId="ADAL" clId="{DB52C5D0-4D5F-43AE-9E0F-95616865A178}" dt="2025-11-21T07:45:34.575" v="249" actId="14100"/>
          <ac:cxnSpMkLst>
            <pc:docMk/>
            <pc:sldMk cId="508185634" sldId="273"/>
            <ac:cxnSpMk id="13" creationId="{14D7402A-4FFB-4E8A-9F68-DACA9DA029E2}"/>
          </ac:cxnSpMkLst>
        </pc:cxnChg>
        <pc:cxnChg chg="add mod">
          <ac:chgData name="Villalonga, Sara" userId="0688e997-b0fc-4059-a2ac-a0e9f8190bae" providerId="ADAL" clId="{DB52C5D0-4D5F-43AE-9E0F-95616865A178}" dt="2025-11-21T07:47:28.206" v="284" actId="1076"/>
          <ac:cxnSpMkLst>
            <pc:docMk/>
            <pc:sldMk cId="508185634" sldId="273"/>
            <ac:cxnSpMk id="21" creationId="{C19D060A-04BF-338E-E3BE-1B0732383D7B}"/>
          </ac:cxnSpMkLst>
        </pc:cxnChg>
        <pc:cxnChg chg="add mod">
          <ac:chgData name="Villalonga, Sara" userId="0688e997-b0fc-4059-a2ac-a0e9f8190bae" providerId="ADAL" clId="{DB52C5D0-4D5F-43AE-9E0F-95616865A178}" dt="2025-11-21T07:47:38.985" v="289" actId="1076"/>
          <ac:cxnSpMkLst>
            <pc:docMk/>
            <pc:sldMk cId="508185634" sldId="273"/>
            <ac:cxnSpMk id="24" creationId="{00524A23-E2F2-E7EC-F561-F6DA8F5FA8CC}"/>
          </ac:cxnSpMkLst>
        </pc:cxnChg>
        <pc:cxnChg chg="add mod">
          <ac:chgData name="Villalonga, Sara" userId="0688e997-b0fc-4059-a2ac-a0e9f8190bae" providerId="ADAL" clId="{DB52C5D0-4D5F-43AE-9E0F-95616865A178}" dt="2025-11-21T07:47:58.021" v="295" actId="1076"/>
          <ac:cxnSpMkLst>
            <pc:docMk/>
            <pc:sldMk cId="508185634" sldId="273"/>
            <ac:cxnSpMk id="27" creationId="{A47E79AD-0D37-77E2-B9FF-DCD9C26578CC}"/>
          </ac:cxnSpMkLst>
        </pc:cxnChg>
        <pc:cxnChg chg="add mod">
          <ac:chgData name="Villalonga, Sara" userId="0688e997-b0fc-4059-a2ac-a0e9f8190bae" providerId="ADAL" clId="{DB52C5D0-4D5F-43AE-9E0F-95616865A178}" dt="2025-11-21T07:48:19.106" v="302" actId="1076"/>
          <ac:cxnSpMkLst>
            <pc:docMk/>
            <pc:sldMk cId="508185634" sldId="273"/>
            <ac:cxnSpMk id="30" creationId="{D562DE4A-05E5-526E-5029-033DC0E88BCB}"/>
          </ac:cxnSpMkLst>
        </pc:cxnChg>
      </pc:sldChg>
      <pc:sldChg chg="addSp delSp modSp mod">
        <pc:chgData name="Villalonga, Sara" userId="0688e997-b0fc-4059-a2ac-a0e9f8190bae" providerId="ADAL" clId="{DB52C5D0-4D5F-43AE-9E0F-95616865A178}" dt="2025-11-21T09:54:03.004" v="661" actId="113"/>
        <pc:sldMkLst>
          <pc:docMk/>
          <pc:sldMk cId="972231484" sldId="276"/>
        </pc:sldMkLst>
        <pc:spChg chg="mod">
          <ac:chgData name="Villalonga, Sara" userId="0688e997-b0fc-4059-a2ac-a0e9f8190bae" providerId="ADAL" clId="{DB52C5D0-4D5F-43AE-9E0F-95616865A178}" dt="2025-11-21T09:37:29.594" v="571" actId="33524"/>
          <ac:spMkLst>
            <pc:docMk/>
            <pc:sldMk cId="972231484" sldId="276"/>
            <ac:spMk id="2" creationId="{77EF1B87-C345-72D7-1ED9-51D8F0DCBA6E}"/>
          </ac:spMkLst>
        </pc:spChg>
        <pc:spChg chg="add mod">
          <ac:chgData name="Villalonga, Sara" userId="0688e997-b0fc-4059-a2ac-a0e9f8190bae" providerId="ADAL" clId="{DB52C5D0-4D5F-43AE-9E0F-95616865A178}" dt="2025-11-21T09:41:58.469" v="594" actId="20577"/>
          <ac:spMkLst>
            <pc:docMk/>
            <pc:sldMk cId="972231484" sldId="276"/>
            <ac:spMk id="6" creationId="{BF76C401-187C-02DE-D3D6-5850B3A78F48}"/>
          </ac:spMkLst>
        </pc:spChg>
        <pc:graphicFrameChg chg="add mod modGraphic">
          <ac:chgData name="Villalonga, Sara" userId="0688e997-b0fc-4059-a2ac-a0e9f8190bae" providerId="ADAL" clId="{DB52C5D0-4D5F-43AE-9E0F-95616865A178}" dt="2025-11-21T09:54:03.004" v="661" actId="113"/>
          <ac:graphicFrameMkLst>
            <pc:docMk/>
            <pc:sldMk cId="972231484" sldId="276"/>
            <ac:graphicFrameMk id="7" creationId="{F8F2B9EF-74B2-B600-3D0F-888A3B74B4CD}"/>
          </ac:graphicFrameMkLst>
        </pc:graphicFrameChg>
        <pc:picChg chg="add mod">
          <ac:chgData name="Villalonga, Sara" userId="0688e997-b0fc-4059-a2ac-a0e9f8190bae" providerId="ADAL" clId="{DB52C5D0-4D5F-43AE-9E0F-95616865A178}" dt="2025-11-21T09:33:38.032" v="565" actId="14100"/>
          <ac:picMkLst>
            <pc:docMk/>
            <pc:sldMk cId="972231484" sldId="276"/>
            <ac:picMk id="9" creationId="{E04EDCFF-5E8F-93C9-F335-88F804849814}"/>
          </ac:picMkLst>
        </pc:picChg>
      </pc:sldChg>
    </pc:docChg>
  </pc:docChgLst>
  <pc:docChgLst>
    <pc:chgData name="Sardà, Eduvigis" userId="b1ad0630-0272-43d7-8302-7f8594b48b7a" providerId="ADAL" clId="{D66F63BE-0987-43BC-8E5B-24A74F87AC49}"/>
    <pc:docChg chg="undo custSel addSld modSld">
      <pc:chgData name="Sardà, Eduvigis" userId="b1ad0630-0272-43d7-8302-7f8594b48b7a" providerId="ADAL" clId="{D66F63BE-0987-43BC-8E5B-24A74F87AC49}" dt="2025-11-18T10:39:11.961" v="79" actId="14100"/>
      <pc:docMkLst>
        <pc:docMk/>
      </pc:docMkLst>
      <pc:sldChg chg="modSp mod">
        <pc:chgData name="Sardà, Eduvigis" userId="b1ad0630-0272-43d7-8302-7f8594b48b7a" providerId="ADAL" clId="{D66F63BE-0987-43BC-8E5B-24A74F87AC49}" dt="2025-11-18T10:39:11.961" v="79" actId="14100"/>
        <pc:sldMkLst>
          <pc:docMk/>
          <pc:sldMk cId="119268023" sldId="259"/>
        </pc:sldMkLst>
        <pc:spChg chg="mod">
          <ac:chgData name="Sardà, Eduvigis" userId="b1ad0630-0272-43d7-8302-7f8594b48b7a" providerId="ADAL" clId="{D66F63BE-0987-43BC-8E5B-24A74F87AC49}" dt="2025-11-18T10:39:11.961" v="79" actId="14100"/>
          <ac:spMkLst>
            <pc:docMk/>
            <pc:sldMk cId="119268023" sldId="259"/>
            <ac:spMk id="7" creationId="{7CBE7DD1-485C-546F-CD58-1DC84E5B5171}"/>
          </ac:spMkLst>
        </pc:spChg>
        <pc:picChg chg="mod modCrop">
          <ac:chgData name="Sardà, Eduvigis" userId="b1ad0630-0272-43d7-8302-7f8594b48b7a" providerId="ADAL" clId="{D66F63BE-0987-43BC-8E5B-24A74F87AC49}" dt="2025-11-18T10:38:53.051" v="75" actId="1076"/>
          <ac:picMkLst>
            <pc:docMk/>
            <pc:sldMk cId="119268023" sldId="259"/>
            <ac:picMk id="6" creationId="{AB91C926-5B74-CF1D-3409-7EF639A12CBF}"/>
          </ac:picMkLst>
        </pc:picChg>
        <pc:picChg chg="mod">
          <ac:chgData name="Sardà, Eduvigis" userId="b1ad0630-0272-43d7-8302-7f8594b48b7a" providerId="ADAL" clId="{D66F63BE-0987-43BC-8E5B-24A74F87AC49}" dt="2025-11-18T10:39:01.482" v="78" actId="14100"/>
          <ac:picMkLst>
            <pc:docMk/>
            <pc:sldMk cId="119268023" sldId="259"/>
            <ac:picMk id="1026" creationId="{0A10D595-F32E-9612-7062-D067D57A3F5C}"/>
          </ac:picMkLst>
        </pc:picChg>
      </pc:sldChg>
      <pc:sldChg chg="modSp mod">
        <pc:chgData name="Sardà, Eduvigis" userId="b1ad0630-0272-43d7-8302-7f8594b48b7a" providerId="ADAL" clId="{D66F63BE-0987-43BC-8E5B-24A74F87AC49}" dt="2025-11-18T07:57:57.038" v="29" actId="732"/>
        <pc:sldMkLst>
          <pc:docMk/>
          <pc:sldMk cId="3107422397" sldId="263"/>
        </pc:sldMkLst>
        <pc:spChg chg="mod">
          <ac:chgData name="Sardà, Eduvigis" userId="b1ad0630-0272-43d7-8302-7f8594b48b7a" providerId="ADAL" clId="{D66F63BE-0987-43BC-8E5B-24A74F87AC49}" dt="2025-11-18T07:56:57.729" v="1" actId="1035"/>
          <ac:spMkLst>
            <pc:docMk/>
            <pc:sldMk cId="3107422397" sldId="263"/>
            <ac:spMk id="4" creationId="{0CF428D9-D0E0-19AC-0A6C-C24528A6A97A}"/>
          </ac:spMkLst>
        </pc:spChg>
        <pc:picChg chg="mod modCrop">
          <ac:chgData name="Sardà, Eduvigis" userId="b1ad0630-0272-43d7-8302-7f8594b48b7a" providerId="ADAL" clId="{D66F63BE-0987-43BC-8E5B-24A74F87AC49}" dt="2025-11-18T07:57:57.038" v="29" actId="732"/>
          <ac:picMkLst>
            <pc:docMk/>
            <pc:sldMk cId="3107422397" sldId="263"/>
            <ac:picMk id="16" creationId="{8A911316-ED6D-05A9-EC36-9826A7ECD291}"/>
          </ac:picMkLst>
        </pc:picChg>
      </pc:sldChg>
      <pc:sldChg chg="modSp mod">
        <pc:chgData name="Sardà, Eduvigis" userId="b1ad0630-0272-43d7-8302-7f8594b48b7a" providerId="ADAL" clId="{D66F63BE-0987-43BC-8E5B-24A74F87AC49}" dt="2025-11-18T07:57:37.962" v="28" actId="1035"/>
        <pc:sldMkLst>
          <pc:docMk/>
          <pc:sldMk cId="1287572239" sldId="271"/>
        </pc:sldMkLst>
        <pc:spChg chg="mod">
          <ac:chgData name="Sardà, Eduvigis" userId="b1ad0630-0272-43d7-8302-7f8594b48b7a" providerId="ADAL" clId="{D66F63BE-0987-43BC-8E5B-24A74F87AC49}" dt="2025-11-18T07:57:37.962" v="28" actId="1035"/>
          <ac:spMkLst>
            <pc:docMk/>
            <pc:sldMk cId="1287572239" sldId="271"/>
            <ac:spMk id="8" creationId="{9FF62C32-B3B3-B7E9-D257-3B5FE23F64B3}"/>
          </ac:spMkLst>
        </pc:spChg>
        <pc:spChg chg="mod">
          <ac:chgData name="Sardà, Eduvigis" userId="b1ad0630-0272-43d7-8302-7f8594b48b7a" providerId="ADAL" clId="{D66F63BE-0987-43BC-8E5B-24A74F87AC49}" dt="2025-11-18T07:57:37.962" v="28" actId="1035"/>
          <ac:spMkLst>
            <pc:docMk/>
            <pc:sldMk cId="1287572239" sldId="271"/>
            <ac:spMk id="9" creationId="{A71D7506-B3A5-9FB7-DBCE-DA4E63648847}"/>
          </ac:spMkLst>
        </pc:spChg>
        <pc:spChg chg="mod">
          <ac:chgData name="Sardà, Eduvigis" userId="b1ad0630-0272-43d7-8302-7f8594b48b7a" providerId="ADAL" clId="{D66F63BE-0987-43BC-8E5B-24A74F87AC49}" dt="2025-11-18T07:57:37.962" v="28" actId="1035"/>
          <ac:spMkLst>
            <pc:docMk/>
            <pc:sldMk cId="1287572239" sldId="271"/>
            <ac:spMk id="15" creationId="{06F55958-9018-C41B-2965-6963482C3494}"/>
          </ac:spMkLst>
        </pc:spChg>
        <pc:spChg chg="mod">
          <ac:chgData name="Sardà, Eduvigis" userId="b1ad0630-0272-43d7-8302-7f8594b48b7a" providerId="ADAL" clId="{D66F63BE-0987-43BC-8E5B-24A74F87AC49}" dt="2025-11-18T07:57:37.962" v="28" actId="1035"/>
          <ac:spMkLst>
            <pc:docMk/>
            <pc:sldMk cId="1287572239" sldId="271"/>
            <ac:spMk id="20" creationId="{E6EF2ADE-1288-CDF2-DE21-35EF687BFE5D}"/>
          </ac:spMkLst>
        </pc:spChg>
        <pc:picChg chg="mod modCrop">
          <ac:chgData name="Sardà, Eduvigis" userId="b1ad0630-0272-43d7-8302-7f8594b48b7a" providerId="ADAL" clId="{D66F63BE-0987-43BC-8E5B-24A74F87AC49}" dt="2025-11-18T07:57:32.315" v="13" actId="1035"/>
          <ac:picMkLst>
            <pc:docMk/>
            <pc:sldMk cId="1287572239" sldId="271"/>
            <ac:picMk id="6" creationId="{8FC4E46B-3F94-DF6C-E362-EF54A184468D}"/>
          </ac:picMkLst>
        </pc:picChg>
        <pc:cxnChg chg="mod">
          <ac:chgData name="Sardà, Eduvigis" userId="b1ad0630-0272-43d7-8302-7f8594b48b7a" providerId="ADAL" clId="{D66F63BE-0987-43BC-8E5B-24A74F87AC49}" dt="2025-11-18T07:57:37.962" v="28" actId="1035"/>
          <ac:cxnSpMkLst>
            <pc:docMk/>
            <pc:sldMk cId="1287572239" sldId="271"/>
            <ac:cxnSpMk id="10" creationId="{9D1A1819-493E-1F96-6F5F-905CEA689D0B}"/>
          </ac:cxnSpMkLst>
        </pc:cxnChg>
        <pc:cxnChg chg="mod">
          <ac:chgData name="Sardà, Eduvigis" userId="b1ad0630-0272-43d7-8302-7f8594b48b7a" providerId="ADAL" clId="{D66F63BE-0987-43BC-8E5B-24A74F87AC49}" dt="2025-11-18T07:57:37.962" v="28" actId="1035"/>
          <ac:cxnSpMkLst>
            <pc:docMk/>
            <pc:sldMk cId="1287572239" sldId="271"/>
            <ac:cxnSpMk id="12" creationId="{4B90D19D-B87B-FDB7-31DD-B44658D7669B}"/>
          </ac:cxnSpMkLst>
        </pc:cxnChg>
      </pc:sldChg>
      <pc:sldChg chg="delSp modSp add mod">
        <pc:chgData name="Sardà, Eduvigis" userId="b1ad0630-0272-43d7-8302-7f8594b48b7a" providerId="ADAL" clId="{D66F63BE-0987-43BC-8E5B-24A74F87AC49}" dt="2025-11-18T07:59:19.738" v="65" actId="20577"/>
        <pc:sldMkLst>
          <pc:docMk/>
          <pc:sldMk cId="972231484" sldId="276"/>
        </pc:sldMkLst>
        <pc:spChg chg="mod">
          <ac:chgData name="Sardà, Eduvigis" userId="b1ad0630-0272-43d7-8302-7f8594b48b7a" providerId="ADAL" clId="{D66F63BE-0987-43BC-8E5B-24A74F87AC49}" dt="2025-11-18T07:59:13.934" v="64" actId="20577"/>
          <ac:spMkLst>
            <pc:docMk/>
            <pc:sldMk cId="972231484" sldId="276"/>
            <ac:spMk id="2" creationId="{77EF1B87-C345-72D7-1ED9-51D8F0DCBA6E}"/>
          </ac:spMkLst>
        </pc:spChg>
      </pc:sldChg>
    </pc:docChg>
  </pc:docChgLst>
  <pc:docChgLst>
    <pc:chgData name="Bigas, Marc" userId="a76649d8-8b81-4c68-a060-d743b2cef9d5" providerId="ADAL" clId="{A75B5565-5445-4CA0-989C-E99DE6FE3EA9}"/>
    <pc:docChg chg="modSld">
      <pc:chgData name="Bigas, Marc" userId="a76649d8-8b81-4c68-a060-d743b2cef9d5" providerId="ADAL" clId="{A75B5565-5445-4CA0-989C-E99DE6FE3EA9}" dt="2025-11-17T09:49:46.314" v="357" actId="1076"/>
      <pc:docMkLst>
        <pc:docMk/>
      </pc:docMkLst>
      <pc:sldChg chg="modSp mod">
        <pc:chgData name="Bigas, Marc" userId="a76649d8-8b81-4c68-a060-d743b2cef9d5" providerId="ADAL" clId="{A75B5565-5445-4CA0-989C-E99DE6FE3EA9}" dt="2025-11-13T12:00:21.699" v="0" actId="14100"/>
        <pc:sldMkLst>
          <pc:docMk/>
          <pc:sldMk cId="22132530" sldId="258"/>
        </pc:sldMkLst>
        <pc:spChg chg="mod">
          <ac:chgData name="Bigas, Marc" userId="a76649d8-8b81-4c68-a060-d743b2cef9d5" providerId="ADAL" clId="{A75B5565-5445-4CA0-989C-E99DE6FE3EA9}" dt="2025-11-13T12:00:21.699" v="0" actId="14100"/>
          <ac:spMkLst>
            <pc:docMk/>
            <pc:sldMk cId="22132530" sldId="258"/>
            <ac:spMk id="5" creationId="{910E7A2F-6876-33F3-CA88-257BF2B06121}"/>
          </ac:spMkLst>
        </pc:spChg>
      </pc:sldChg>
      <pc:sldChg chg="modSp mod">
        <pc:chgData name="Bigas, Marc" userId="a76649d8-8b81-4c68-a060-d743b2cef9d5" providerId="ADAL" clId="{A75B5565-5445-4CA0-989C-E99DE6FE3EA9}" dt="2025-11-17T09:48:50.651" v="353" actId="732"/>
        <pc:sldMkLst>
          <pc:docMk/>
          <pc:sldMk cId="2907570342" sldId="261"/>
        </pc:sldMkLst>
        <pc:picChg chg="mod modCrop">
          <ac:chgData name="Bigas, Marc" userId="a76649d8-8b81-4c68-a060-d743b2cef9d5" providerId="ADAL" clId="{A75B5565-5445-4CA0-989C-E99DE6FE3EA9}" dt="2025-11-17T09:48:50.651" v="353" actId="732"/>
          <ac:picMkLst>
            <pc:docMk/>
            <pc:sldMk cId="2907570342" sldId="261"/>
            <ac:picMk id="7" creationId="{70E16A4B-7533-78F8-C6F7-13FC15773774}"/>
          </ac:picMkLst>
        </pc:picChg>
      </pc:sldChg>
      <pc:sldChg chg="modSp mod">
        <pc:chgData name="Bigas, Marc" userId="a76649d8-8b81-4c68-a060-d743b2cef9d5" providerId="ADAL" clId="{A75B5565-5445-4CA0-989C-E99DE6FE3EA9}" dt="2025-11-17T09:49:46.314" v="357" actId="1076"/>
        <pc:sldMkLst>
          <pc:docMk/>
          <pc:sldMk cId="3107422397" sldId="263"/>
        </pc:sldMkLst>
        <pc:spChg chg="mod">
          <ac:chgData name="Bigas, Marc" userId="a76649d8-8b81-4c68-a060-d743b2cef9d5" providerId="ADAL" clId="{A75B5565-5445-4CA0-989C-E99DE6FE3EA9}" dt="2025-11-17T09:49:46.314" v="357" actId="1076"/>
          <ac:spMkLst>
            <pc:docMk/>
            <pc:sldMk cId="3107422397" sldId="263"/>
            <ac:spMk id="38" creationId="{5047C9C3-AEE1-8CCB-17D6-C2606F36ED01}"/>
          </ac:spMkLst>
        </pc:spChg>
        <pc:cxnChg chg="mod">
          <ac:chgData name="Bigas, Marc" userId="a76649d8-8b81-4c68-a060-d743b2cef9d5" providerId="ADAL" clId="{A75B5565-5445-4CA0-989C-E99DE6FE3EA9}" dt="2025-11-17T09:49:46.314" v="357" actId="1076"/>
          <ac:cxnSpMkLst>
            <pc:docMk/>
            <pc:sldMk cId="3107422397" sldId="263"/>
            <ac:cxnSpMk id="35" creationId="{7BF95EAE-BAE3-2CF3-1EB5-29CE3A48F4CD}"/>
          </ac:cxnSpMkLst>
        </pc:cxnChg>
      </pc:sldChg>
      <pc:sldChg chg="addSp modSp mod">
        <pc:chgData name="Bigas, Marc" userId="a76649d8-8b81-4c68-a060-d743b2cef9d5" providerId="ADAL" clId="{A75B5565-5445-4CA0-989C-E99DE6FE3EA9}" dt="2025-11-14T09:44:10.490" v="352" actId="1076"/>
        <pc:sldMkLst>
          <pc:docMk/>
          <pc:sldMk cId="2729480051" sldId="268"/>
        </pc:sldMkLst>
        <pc:spChg chg="mod">
          <ac:chgData name="Bigas, Marc" userId="a76649d8-8b81-4c68-a060-d743b2cef9d5" providerId="ADAL" clId="{A75B5565-5445-4CA0-989C-E99DE6FE3EA9}" dt="2025-11-14T08:34:18.786" v="7" actId="14100"/>
          <ac:spMkLst>
            <pc:docMk/>
            <pc:sldMk cId="2729480051" sldId="268"/>
            <ac:spMk id="3" creationId="{705BA1CF-9BA6-34D4-CE7F-339ABFE5734E}"/>
          </ac:spMkLst>
        </pc:spChg>
        <pc:spChg chg="add mod">
          <ac:chgData name="Bigas, Marc" userId="a76649d8-8b81-4c68-a060-d743b2cef9d5" providerId="ADAL" clId="{A75B5565-5445-4CA0-989C-E99DE6FE3EA9}" dt="2025-11-14T09:44:10.490" v="352" actId="1076"/>
          <ac:spMkLst>
            <pc:docMk/>
            <pc:sldMk cId="2729480051" sldId="268"/>
            <ac:spMk id="5" creationId="{C1A61268-DA99-2DDC-D3C9-56CF6518A0A8}"/>
          </ac:spMkLst>
        </pc:spChg>
        <pc:spChg chg="add mod">
          <ac:chgData name="Bigas, Marc" userId="a76649d8-8b81-4c68-a060-d743b2cef9d5" providerId="ADAL" clId="{A75B5565-5445-4CA0-989C-E99DE6FE3EA9}" dt="2025-11-14T09:44:10.490" v="352" actId="1076"/>
          <ac:spMkLst>
            <pc:docMk/>
            <pc:sldMk cId="2729480051" sldId="268"/>
            <ac:spMk id="9" creationId="{07D3D43E-E008-B1D7-05B9-29C7EC454455}"/>
          </ac:spMkLst>
        </pc:spChg>
        <pc:spChg chg="add mod">
          <ac:chgData name="Bigas, Marc" userId="a76649d8-8b81-4c68-a060-d743b2cef9d5" providerId="ADAL" clId="{A75B5565-5445-4CA0-989C-E99DE6FE3EA9}" dt="2025-11-14T09:44:10.490" v="352" actId="1076"/>
          <ac:spMkLst>
            <pc:docMk/>
            <pc:sldMk cId="2729480051" sldId="268"/>
            <ac:spMk id="10" creationId="{CECABD17-D66B-6594-D5CF-EBC2FEBB6382}"/>
          </ac:spMkLst>
        </pc:spChg>
        <pc:picChg chg="add mod">
          <ac:chgData name="Bigas, Marc" userId="a76649d8-8b81-4c68-a060-d743b2cef9d5" providerId="ADAL" clId="{A75B5565-5445-4CA0-989C-E99DE6FE3EA9}" dt="2025-11-14T09:44:10.490" v="352" actId="1076"/>
          <ac:picMkLst>
            <pc:docMk/>
            <pc:sldMk cId="2729480051" sldId="268"/>
            <ac:picMk id="11" creationId="{EBB89C01-E178-946E-0B74-F5CA1CF5178C}"/>
          </ac:picMkLst>
        </pc:picChg>
      </pc:sldChg>
      <pc:sldChg chg="addSp modSp mod">
        <pc:chgData name="Bigas, Marc" userId="a76649d8-8b81-4c68-a060-d743b2cef9d5" providerId="ADAL" clId="{A75B5565-5445-4CA0-989C-E99DE6FE3EA9}" dt="2025-11-13T15:49:17.377" v="6" actId="14100"/>
        <pc:sldMkLst>
          <pc:docMk/>
          <pc:sldMk cId="508185634" sldId="273"/>
        </pc:sldMkLst>
      </pc:sldChg>
    </pc:docChg>
  </pc:docChgLst>
  <pc:docChgLst>
    <pc:chgData name="LAURA MIGUEL FLETA" userId="S::lmiguelf@aragon.es::73cfcac9-50eb-40cd-aec6-44c7d4bcb361" providerId="AD" clId="Web-{2D369F13-24B0-9E70-45DF-9592D80F7665}"/>
    <pc:docChg chg="modSld">
      <pc:chgData name="LAURA MIGUEL FLETA" userId="S::lmiguelf@aragon.es::73cfcac9-50eb-40cd-aec6-44c7d4bcb361" providerId="AD" clId="Web-{2D369F13-24B0-9E70-45DF-9592D80F7665}" dt="2025-12-01T10:38:52.304" v="0" actId="20577"/>
      <pc:docMkLst>
        <pc:docMk/>
      </pc:docMkLst>
      <pc:sldChg chg="modSp">
        <pc:chgData name="LAURA MIGUEL FLETA" userId="S::lmiguelf@aragon.es::73cfcac9-50eb-40cd-aec6-44c7d4bcb361" providerId="AD" clId="Web-{2D369F13-24B0-9E70-45DF-9592D80F7665}" dt="2025-12-01T10:38:52.304" v="0" actId="20577"/>
        <pc:sldMkLst>
          <pc:docMk/>
          <pc:sldMk cId="972231484" sldId="276"/>
        </pc:sldMkLst>
        <pc:spChg chg="mod">
          <ac:chgData name="LAURA MIGUEL FLETA" userId="S::lmiguelf@aragon.es::73cfcac9-50eb-40cd-aec6-44c7d4bcb361" providerId="AD" clId="Web-{2D369F13-24B0-9E70-45DF-9592D80F7665}" dt="2025-12-01T10:38:52.304" v="0" actId="20577"/>
          <ac:spMkLst>
            <pc:docMk/>
            <pc:sldMk cId="972231484" sldId="276"/>
            <ac:spMk id="2" creationId="{77EF1B87-C345-72D7-1ED9-51D8F0DCBA6E}"/>
          </ac:spMkLst>
        </pc:spChg>
      </pc:sldChg>
    </pc:docChg>
  </pc:docChgLst>
  <pc:docChgLst>
    <pc:chgData name="Marc Bigas Ortega" userId="21a7950b-57de-4f3b-b1ba-53ca87d6a213" providerId="ADAL" clId="{A75B5565-5445-4CA0-989C-E99DE6FE3EA9}"/>
    <pc:docChg chg="modSld">
      <pc:chgData name="Marc Bigas Ortega" userId="21a7950b-57de-4f3b-b1ba-53ca87d6a213" providerId="ADAL" clId="{A75B5565-5445-4CA0-989C-E99DE6FE3EA9}" dt="2025-12-01T16:01:07.613" v="56" actId="20577"/>
      <pc:docMkLst>
        <pc:docMk/>
      </pc:docMkLst>
      <pc:sldChg chg="modSp mod modCm">
        <pc:chgData name="Marc Bigas Ortega" userId="21a7950b-57de-4f3b-b1ba-53ca87d6a213" providerId="ADAL" clId="{A75B5565-5445-4CA0-989C-E99DE6FE3EA9}" dt="2025-12-01T16:01:07.613" v="56" actId="20577"/>
        <pc:sldMkLst>
          <pc:docMk/>
          <pc:sldMk cId="119268023" sldId="259"/>
        </pc:sldMkLst>
        <pc:spChg chg="mod">
          <ac:chgData name="Marc Bigas Ortega" userId="21a7950b-57de-4f3b-b1ba-53ca87d6a213" providerId="ADAL" clId="{A75B5565-5445-4CA0-989C-E99DE6FE3EA9}" dt="2025-12-01T16:01:07.613" v="56" actId="20577"/>
          <ac:spMkLst>
            <pc:docMk/>
            <pc:sldMk cId="119268023" sldId="259"/>
            <ac:spMk id="5" creationId="{B610F5BD-EC69-6CFC-F7BB-B45F7F79C146}"/>
          </ac:spMkLst>
        </pc:spChg>
        <pc:extLst>
          <p:ext xmlns:p="http://schemas.openxmlformats.org/presentationml/2006/main" uri="{D6D511B9-2390-475A-947B-AFAB55BFBCF1}">
            <pc226:cmChg xmlns:pc226="http://schemas.microsoft.com/office/powerpoint/2022/06/main/command" chg="mod">
              <pc226:chgData name="Marc Bigas Ortega" userId="21a7950b-57de-4f3b-b1ba-53ca87d6a213" providerId="ADAL" clId="{A75B5565-5445-4CA0-989C-E99DE6FE3EA9}" dt="2025-12-01T16:01:07.613" v="56" actId="20577"/>
              <pc2:cmMkLst xmlns:pc2="http://schemas.microsoft.com/office/powerpoint/2019/9/main/command">
                <pc:docMk/>
                <pc:sldMk cId="119268023" sldId="259"/>
                <pc2:cmMk id="{856027FF-5070-4615-B47D-BF4EB39AB712}"/>
              </pc2:cmMkLst>
            </pc226:cmChg>
          </p:ext>
        </pc:extLst>
      </pc:sldChg>
    </pc:docChg>
  </pc:docChgLst>
  <pc:docChgLst>
    <pc:chgData name="Ballester, Raúl" userId="f4487294-a1f3-4118-993e-3473a50bf12f" providerId="ADAL" clId="{60FBA410-E93D-4D62-80AA-406103C21E8A}"/>
    <pc:docChg chg="modSld">
      <pc:chgData name="Ballester, Raúl" userId="f4487294-a1f3-4118-993e-3473a50bf12f" providerId="ADAL" clId="{60FBA410-E93D-4D62-80AA-406103C21E8A}" dt="2025-12-09T09:54:14.525" v="1170" actId="962"/>
      <pc:docMkLst>
        <pc:docMk/>
      </pc:docMkLst>
      <pc:sldChg chg="addSp modSp mod">
        <pc:chgData name="Ballester, Raúl" userId="f4487294-a1f3-4118-993e-3473a50bf12f" providerId="ADAL" clId="{60FBA410-E93D-4D62-80AA-406103C21E8A}" dt="2025-12-09T09:53:39.994" v="1166" actId="13244"/>
        <pc:sldMkLst>
          <pc:docMk/>
          <pc:sldMk cId="2050942753" sldId="257"/>
        </pc:sldMkLst>
        <pc:spChg chg="add mod ord">
          <ac:chgData name="Ballester, Raúl" userId="f4487294-a1f3-4118-993e-3473a50bf12f" providerId="ADAL" clId="{60FBA410-E93D-4D62-80AA-406103C21E8A}" dt="2025-12-09T09:53:39.994" v="1166" actId="13244"/>
          <ac:spMkLst>
            <pc:docMk/>
            <pc:sldMk cId="2050942753" sldId="257"/>
            <ac:spMk id="3" creationId="{5E3AF4FC-5C78-78D7-F44E-C3E9E0F47B89}"/>
          </ac:spMkLst>
        </pc:spChg>
      </pc:sldChg>
      <pc:sldChg chg="addSp modSp mod">
        <pc:chgData name="Ballester, Raúl" userId="f4487294-a1f3-4118-993e-3473a50bf12f" providerId="ADAL" clId="{60FBA410-E93D-4D62-80AA-406103C21E8A}" dt="2025-12-09T09:53:01.753" v="1144" actId="33553"/>
        <pc:sldMkLst>
          <pc:docMk/>
          <pc:sldMk cId="22132530" sldId="258"/>
        </pc:sldMkLst>
        <pc:spChg chg="add mod">
          <ac:chgData name="Ballester, Raúl" userId="f4487294-a1f3-4118-993e-3473a50bf12f" providerId="ADAL" clId="{60FBA410-E93D-4D62-80AA-406103C21E8A}" dt="2025-12-09T09:53:01.753" v="1144" actId="33553"/>
          <ac:spMkLst>
            <pc:docMk/>
            <pc:sldMk cId="22132530" sldId="258"/>
            <ac:spMk id="2" creationId="{E126F79B-6512-487B-71F9-3AB352DFDF1E}"/>
          </ac:spMkLst>
        </pc:spChg>
      </pc:sldChg>
      <pc:sldChg chg="modSp mod">
        <pc:chgData name="Ballester, Raúl" userId="f4487294-a1f3-4118-993e-3473a50bf12f" providerId="ADAL" clId="{60FBA410-E93D-4D62-80AA-406103C21E8A}" dt="2025-12-09T09:53:02.803" v="1145" actId="33553"/>
        <pc:sldMkLst>
          <pc:docMk/>
          <pc:sldMk cId="119268023" sldId="259"/>
        </pc:sldMkLst>
        <pc:spChg chg="mod">
          <ac:chgData name="Ballester, Raúl" userId="f4487294-a1f3-4118-993e-3473a50bf12f" providerId="ADAL" clId="{60FBA410-E93D-4D62-80AA-406103C21E8A}" dt="2025-12-09T09:53:02.803" v="1145" actId="33553"/>
          <ac:spMkLst>
            <pc:docMk/>
            <pc:sldMk cId="119268023" sldId="259"/>
            <ac:spMk id="2" creationId="{4F5CDABF-16F2-D797-AAC8-9683190F9689}"/>
          </ac:spMkLst>
        </pc:spChg>
        <pc:spChg chg="mod">
          <ac:chgData name="Ballester, Raúl" userId="f4487294-a1f3-4118-993e-3473a50bf12f" providerId="ADAL" clId="{60FBA410-E93D-4D62-80AA-406103C21E8A}" dt="2025-12-09T09:52:49.283" v="1135" actId="962"/>
          <ac:spMkLst>
            <pc:docMk/>
            <pc:sldMk cId="119268023" sldId="259"/>
            <ac:spMk id="7" creationId="{7CBE7DD1-485C-546F-CD58-1DC84E5B5171}"/>
          </ac:spMkLst>
        </pc:spChg>
        <pc:spChg chg="mod">
          <ac:chgData name="Ballester, Raúl" userId="f4487294-a1f3-4118-993e-3473a50bf12f" providerId="ADAL" clId="{60FBA410-E93D-4D62-80AA-406103C21E8A}" dt="2025-12-09T09:52:49.933" v="1136" actId="962"/>
          <ac:spMkLst>
            <pc:docMk/>
            <pc:sldMk cId="119268023" sldId="259"/>
            <ac:spMk id="8" creationId="{C3D94819-B02A-84D9-3C58-9389F3C24EBC}"/>
          </ac:spMkLst>
        </pc:spChg>
        <pc:picChg chg="mod">
          <ac:chgData name="Ballester, Raúl" userId="f4487294-a1f3-4118-993e-3473a50bf12f" providerId="ADAL" clId="{60FBA410-E93D-4D62-80AA-406103C21E8A}" dt="2025-12-09T09:48:50.987" v="82" actId="962"/>
          <ac:picMkLst>
            <pc:docMk/>
            <pc:sldMk cId="119268023" sldId="259"/>
            <ac:picMk id="6" creationId="{AB91C926-5B74-CF1D-3409-7EF639A12CBF}"/>
          </ac:picMkLst>
        </pc:picChg>
        <pc:picChg chg="mod">
          <ac:chgData name="Ballester, Raúl" userId="f4487294-a1f3-4118-993e-3473a50bf12f" providerId="ADAL" clId="{60FBA410-E93D-4D62-80AA-406103C21E8A}" dt="2025-12-09T09:48:48.212" v="81" actId="962"/>
          <ac:picMkLst>
            <pc:docMk/>
            <pc:sldMk cId="119268023" sldId="259"/>
            <ac:picMk id="1026" creationId="{0A10D595-F32E-9612-7062-D067D57A3F5C}"/>
          </ac:picMkLst>
        </pc:picChg>
      </pc:sldChg>
      <pc:sldChg chg="modSp mod">
        <pc:chgData name="Ballester, Raúl" userId="f4487294-a1f3-4118-993e-3473a50bf12f" providerId="ADAL" clId="{60FBA410-E93D-4D62-80AA-406103C21E8A}" dt="2025-12-09T09:53:04.753" v="1147" actId="33553"/>
        <pc:sldMkLst>
          <pc:docMk/>
          <pc:sldMk cId="2907570342" sldId="261"/>
        </pc:sldMkLst>
        <pc:spChg chg="mod">
          <ac:chgData name="Ballester, Raúl" userId="f4487294-a1f3-4118-993e-3473a50bf12f" providerId="ADAL" clId="{60FBA410-E93D-4D62-80AA-406103C21E8A}" dt="2025-12-09T09:53:04.753" v="1147" actId="33553"/>
          <ac:spMkLst>
            <pc:docMk/>
            <pc:sldMk cId="2907570342" sldId="261"/>
            <ac:spMk id="2" creationId="{2CCC4593-BB7F-0330-60FF-BF09353D87F7}"/>
          </ac:spMkLst>
        </pc:spChg>
        <pc:picChg chg="mod">
          <ac:chgData name="Ballester, Raúl" userId="f4487294-a1f3-4118-993e-3473a50bf12f" providerId="ADAL" clId="{60FBA410-E93D-4D62-80AA-406103C21E8A}" dt="2025-12-09T09:49:39.193" v="282" actId="962"/>
          <ac:picMkLst>
            <pc:docMk/>
            <pc:sldMk cId="2907570342" sldId="261"/>
            <ac:picMk id="7" creationId="{70E16A4B-7533-78F8-C6F7-13FC15773774}"/>
          </ac:picMkLst>
        </pc:picChg>
      </pc:sldChg>
      <pc:sldChg chg="modSp mod">
        <pc:chgData name="Ballester, Raúl" userId="f4487294-a1f3-4118-993e-3473a50bf12f" providerId="ADAL" clId="{60FBA410-E93D-4D62-80AA-406103C21E8A}" dt="2025-12-09T09:53:03.765" v="1146" actId="33553"/>
        <pc:sldMkLst>
          <pc:docMk/>
          <pc:sldMk cId="260665191" sldId="262"/>
        </pc:sldMkLst>
        <pc:spChg chg="mod">
          <ac:chgData name="Ballester, Raúl" userId="f4487294-a1f3-4118-993e-3473a50bf12f" providerId="ADAL" clId="{60FBA410-E93D-4D62-80AA-406103C21E8A}" dt="2025-12-09T09:53:03.765" v="1146" actId="33553"/>
          <ac:spMkLst>
            <pc:docMk/>
            <pc:sldMk cId="260665191" sldId="262"/>
            <ac:spMk id="3" creationId="{61FEB7CC-21C3-7A64-7471-0088B061913C}"/>
          </ac:spMkLst>
        </pc:spChg>
        <pc:picChg chg="mod">
          <ac:chgData name="Ballester, Raúl" userId="f4487294-a1f3-4118-993e-3473a50bf12f" providerId="ADAL" clId="{60FBA410-E93D-4D62-80AA-406103C21E8A}" dt="2025-12-09T09:49:11.952" v="186" actId="962"/>
          <ac:picMkLst>
            <pc:docMk/>
            <pc:sldMk cId="260665191" sldId="262"/>
            <ac:picMk id="7" creationId="{117F81B5-B004-7934-7332-7B46D001CF51}"/>
          </ac:picMkLst>
        </pc:picChg>
        <pc:picChg chg="mod">
          <ac:chgData name="Ballester, Raúl" userId="f4487294-a1f3-4118-993e-3473a50bf12f" providerId="ADAL" clId="{60FBA410-E93D-4D62-80AA-406103C21E8A}" dt="2025-12-09T09:52:50.234" v="1137" actId="962"/>
          <ac:picMkLst>
            <pc:docMk/>
            <pc:sldMk cId="260665191" sldId="262"/>
            <ac:picMk id="18" creationId="{75F40578-08E8-4248-4C66-49AEDCAB480E}"/>
          </ac:picMkLst>
        </pc:picChg>
        <pc:picChg chg="mod">
          <ac:chgData name="Ballester, Raúl" userId="f4487294-a1f3-4118-993e-3473a50bf12f" providerId="ADAL" clId="{60FBA410-E93D-4D62-80AA-406103C21E8A}" dt="2025-12-09T09:52:50.568" v="1138" actId="962"/>
          <ac:picMkLst>
            <pc:docMk/>
            <pc:sldMk cId="260665191" sldId="262"/>
            <ac:picMk id="1026" creationId="{7605C9EB-8D07-1EAE-E24E-4751ABD85D33}"/>
          </ac:picMkLst>
        </pc:picChg>
      </pc:sldChg>
      <pc:sldChg chg="modSp mod">
        <pc:chgData name="Ballester, Raúl" userId="f4487294-a1f3-4118-993e-3473a50bf12f" providerId="ADAL" clId="{60FBA410-E93D-4D62-80AA-406103C21E8A}" dt="2025-12-09T09:53:06.586" v="1149" actId="33553"/>
        <pc:sldMkLst>
          <pc:docMk/>
          <pc:sldMk cId="3107422397" sldId="263"/>
        </pc:sldMkLst>
        <pc:spChg chg="mod">
          <ac:chgData name="Ballester, Raúl" userId="f4487294-a1f3-4118-993e-3473a50bf12f" providerId="ADAL" clId="{60FBA410-E93D-4D62-80AA-406103C21E8A}" dt="2025-12-09T09:53:06.586" v="1149" actId="33553"/>
          <ac:spMkLst>
            <pc:docMk/>
            <pc:sldMk cId="3107422397" sldId="263"/>
            <ac:spMk id="2" creationId="{E880FBEC-E855-8DDD-A412-0B5B58E8A06E}"/>
          </ac:spMkLst>
        </pc:spChg>
        <pc:picChg chg="mod">
          <ac:chgData name="Ballester, Raúl" userId="f4487294-a1f3-4118-993e-3473a50bf12f" providerId="ADAL" clId="{60FBA410-E93D-4D62-80AA-406103C21E8A}" dt="2025-12-09T09:50:30.511" v="508" actId="962"/>
          <ac:picMkLst>
            <pc:docMk/>
            <pc:sldMk cId="3107422397" sldId="263"/>
            <ac:picMk id="16" creationId="{8A911316-ED6D-05A9-EC36-9826A7ECD291}"/>
          </ac:picMkLst>
        </pc:picChg>
      </pc:sldChg>
      <pc:sldChg chg="addSp modSp mod">
        <pc:chgData name="Ballester, Raúl" userId="f4487294-a1f3-4118-993e-3473a50bf12f" providerId="ADAL" clId="{60FBA410-E93D-4D62-80AA-406103C21E8A}" dt="2025-12-09T09:54:08.149" v="1167" actId="13244"/>
        <pc:sldMkLst>
          <pc:docMk/>
          <pc:sldMk cId="111097298" sldId="264"/>
        </pc:sldMkLst>
        <pc:spChg chg="add mod">
          <ac:chgData name="Ballester, Raúl" userId="f4487294-a1f3-4118-993e-3473a50bf12f" providerId="ADAL" clId="{60FBA410-E93D-4D62-80AA-406103C21E8A}" dt="2025-12-09T09:53:17.714" v="1158" actId="33553"/>
          <ac:spMkLst>
            <pc:docMk/>
            <pc:sldMk cId="111097298" sldId="264"/>
            <ac:spMk id="2" creationId="{9E4D49A8-83FF-EE8B-780A-F404FFCE3BDE}"/>
          </ac:spMkLst>
        </pc:spChg>
        <pc:spChg chg="ord">
          <ac:chgData name="Ballester, Raúl" userId="f4487294-a1f3-4118-993e-3473a50bf12f" providerId="ADAL" clId="{60FBA410-E93D-4D62-80AA-406103C21E8A}" dt="2025-12-09T09:54:08.149" v="1167" actId="13244"/>
          <ac:spMkLst>
            <pc:docMk/>
            <pc:sldMk cId="111097298" sldId="264"/>
            <ac:spMk id="4" creationId="{D5D336CC-E979-CFB9-2D4C-62280B249F81}"/>
          </ac:spMkLst>
        </pc:spChg>
      </pc:sldChg>
      <pc:sldChg chg="addSp modSp mod">
        <pc:chgData name="Ballester, Raúl" userId="f4487294-a1f3-4118-993e-3473a50bf12f" providerId="ADAL" clId="{60FBA410-E93D-4D62-80AA-406103C21E8A}" dt="2025-12-09T09:54:10.366" v="1168" actId="13244"/>
        <pc:sldMkLst>
          <pc:docMk/>
          <pc:sldMk cId="993294996" sldId="265"/>
        </pc:sldMkLst>
        <pc:spChg chg="add mod">
          <ac:chgData name="Ballester, Raúl" userId="f4487294-a1f3-4118-993e-3473a50bf12f" providerId="ADAL" clId="{60FBA410-E93D-4D62-80AA-406103C21E8A}" dt="2025-12-09T09:53:18.953" v="1159" actId="33553"/>
          <ac:spMkLst>
            <pc:docMk/>
            <pc:sldMk cId="993294996" sldId="265"/>
            <ac:spMk id="2" creationId="{94CB8CE8-DED0-C50A-0703-210E36416DBB}"/>
          </ac:spMkLst>
        </pc:spChg>
        <pc:spChg chg="ord">
          <ac:chgData name="Ballester, Raúl" userId="f4487294-a1f3-4118-993e-3473a50bf12f" providerId="ADAL" clId="{60FBA410-E93D-4D62-80AA-406103C21E8A}" dt="2025-12-09T09:54:10.366" v="1168" actId="13244"/>
          <ac:spMkLst>
            <pc:docMk/>
            <pc:sldMk cId="993294996" sldId="265"/>
            <ac:spMk id="5" creationId="{062CDD8D-0B40-F73C-243D-A94B3D1FE25D}"/>
          </ac:spMkLst>
        </pc:spChg>
      </pc:sldChg>
      <pc:sldChg chg="addSp modSp mod">
        <pc:chgData name="Ballester, Raúl" userId="f4487294-a1f3-4118-993e-3473a50bf12f" providerId="ADAL" clId="{60FBA410-E93D-4D62-80AA-406103C21E8A}" dt="2025-12-09T09:54:14.525" v="1170" actId="962"/>
        <pc:sldMkLst>
          <pc:docMk/>
          <pc:sldMk cId="2240963097" sldId="266"/>
        </pc:sldMkLst>
        <pc:spChg chg="mod ord">
          <ac:chgData name="Ballester, Raúl" userId="f4487294-a1f3-4118-993e-3473a50bf12f" providerId="ADAL" clId="{60FBA410-E93D-4D62-80AA-406103C21E8A}" dt="2025-12-09T09:54:14.525" v="1170" actId="962"/>
          <ac:spMkLst>
            <pc:docMk/>
            <pc:sldMk cId="2240963097" sldId="266"/>
            <ac:spMk id="2" creationId="{21A8CC9A-2C2F-C2E2-33C4-4EC0612B8582}"/>
          </ac:spMkLst>
        </pc:spChg>
        <pc:spChg chg="add mod">
          <ac:chgData name="Ballester, Raúl" userId="f4487294-a1f3-4118-993e-3473a50bf12f" providerId="ADAL" clId="{60FBA410-E93D-4D62-80AA-406103C21E8A}" dt="2025-12-09T09:53:26.869" v="1165" actId="20577"/>
          <ac:spMkLst>
            <pc:docMk/>
            <pc:sldMk cId="2240963097" sldId="266"/>
            <ac:spMk id="3" creationId="{D68999B8-9257-4F5F-547D-9B53C6DD22FF}"/>
          </ac:spMkLst>
        </pc:spChg>
      </pc:sldChg>
      <pc:sldChg chg="modSp mod">
        <pc:chgData name="Ballester, Raúl" userId="f4487294-a1f3-4118-993e-3473a50bf12f" providerId="ADAL" clId="{60FBA410-E93D-4D62-80AA-406103C21E8A}" dt="2025-12-09T09:53:08.543" v="1151" actId="33553"/>
        <pc:sldMkLst>
          <pc:docMk/>
          <pc:sldMk cId="3871197211" sldId="267"/>
        </pc:sldMkLst>
        <pc:spChg chg="mod">
          <ac:chgData name="Ballester, Raúl" userId="f4487294-a1f3-4118-993e-3473a50bf12f" providerId="ADAL" clId="{60FBA410-E93D-4D62-80AA-406103C21E8A}" dt="2025-12-09T09:53:08.543" v="1151" actId="33553"/>
          <ac:spMkLst>
            <pc:docMk/>
            <pc:sldMk cId="3871197211" sldId="267"/>
            <ac:spMk id="3" creationId="{D1B65794-2BC6-276F-0EBB-478CC864FAAF}"/>
          </ac:spMkLst>
        </pc:spChg>
        <pc:picChg chg="mod">
          <ac:chgData name="Ballester, Raúl" userId="f4487294-a1f3-4118-993e-3473a50bf12f" providerId="ADAL" clId="{60FBA410-E93D-4D62-80AA-406103C21E8A}" dt="2025-12-09T09:50:42.249" v="552" actId="962"/>
          <ac:picMkLst>
            <pc:docMk/>
            <pc:sldMk cId="3871197211" sldId="267"/>
            <ac:picMk id="5" creationId="{B3DC4B07-02B4-0ACE-63B1-E6201D1341DD}"/>
          </ac:picMkLst>
        </pc:picChg>
      </pc:sldChg>
      <pc:sldChg chg="modSp mod">
        <pc:chgData name="Ballester, Raúl" userId="f4487294-a1f3-4118-993e-3473a50bf12f" providerId="ADAL" clId="{60FBA410-E93D-4D62-80AA-406103C21E8A}" dt="2025-12-09T09:53:09.480" v="1152" actId="33553"/>
        <pc:sldMkLst>
          <pc:docMk/>
          <pc:sldMk cId="2729480051" sldId="268"/>
        </pc:sldMkLst>
        <pc:spChg chg="mod">
          <ac:chgData name="Ballester, Raúl" userId="f4487294-a1f3-4118-993e-3473a50bf12f" providerId="ADAL" clId="{60FBA410-E93D-4D62-80AA-406103C21E8A}" dt="2025-12-09T09:53:09.480" v="1152" actId="33553"/>
          <ac:spMkLst>
            <pc:docMk/>
            <pc:sldMk cId="2729480051" sldId="268"/>
            <ac:spMk id="2" creationId="{F07EAF89-4D3A-E970-3992-FC8A1947DB59}"/>
          </ac:spMkLst>
        </pc:spChg>
        <pc:spChg chg="mod">
          <ac:chgData name="Ballester, Raúl" userId="f4487294-a1f3-4118-993e-3473a50bf12f" providerId="ADAL" clId="{60FBA410-E93D-4D62-80AA-406103C21E8A}" dt="2025-12-09T09:52:51.273" v="1140" actId="962"/>
          <ac:spMkLst>
            <pc:docMk/>
            <pc:sldMk cId="2729480051" sldId="268"/>
            <ac:spMk id="10" creationId="{CECABD17-D66B-6594-D5CF-EBC2FEBB6382}"/>
          </ac:spMkLst>
        </pc:spChg>
        <pc:picChg chg="mod">
          <ac:chgData name="Ballester, Raúl" userId="f4487294-a1f3-4118-993e-3473a50bf12f" providerId="ADAL" clId="{60FBA410-E93D-4D62-80AA-406103C21E8A}" dt="2025-12-09T09:50:50.190" v="608" actId="962"/>
          <ac:picMkLst>
            <pc:docMk/>
            <pc:sldMk cId="2729480051" sldId="268"/>
            <ac:picMk id="7" creationId="{437FDD99-B56B-564C-E54E-969D91DA7A26}"/>
          </ac:picMkLst>
        </pc:picChg>
      </pc:sldChg>
      <pc:sldChg chg="modSp mod">
        <pc:chgData name="Ballester, Raúl" userId="f4487294-a1f3-4118-993e-3473a50bf12f" providerId="ADAL" clId="{60FBA410-E93D-4D62-80AA-406103C21E8A}" dt="2025-12-09T09:53:12.278" v="1154" actId="33553"/>
        <pc:sldMkLst>
          <pc:docMk/>
          <pc:sldMk cId="3022519265" sldId="269"/>
        </pc:sldMkLst>
        <pc:spChg chg="mod">
          <ac:chgData name="Ballester, Raúl" userId="f4487294-a1f3-4118-993e-3473a50bf12f" providerId="ADAL" clId="{60FBA410-E93D-4D62-80AA-406103C21E8A}" dt="2025-12-09T09:53:12.278" v="1154" actId="33553"/>
          <ac:spMkLst>
            <pc:docMk/>
            <pc:sldMk cId="3022519265" sldId="269"/>
            <ac:spMk id="2" creationId="{A3473E51-43E8-F03F-4E48-11764E44BBF7}"/>
          </ac:spMkLst>
        </pc:spChg>
        <pc:picChg chg="mod">
          <ac:chgData name="Ballester, Raúl" userId="f4487294-a1f3-4118-993e-3473a50bf12f" providerId="ADAL" clId="{60FBA410-E93D-4D62-80AA-406103C21E8A}" dt="2025-12-09T09:51:18.450" v="774" actId="962"/>
          <ac:picMkLst>
            <pc:docMk/>
            <pc:sldMk cId="3022519265" sldId="269"/>
            <ac:picMk id="5" creationId="{3186B376-302C-A7D6-DCAC-4059DB95A9D5}"/>
          </ac:picMkLst>
        </pc:picChg>
      </pc:sldChg>
      <pc:sldChg chg="modSp mod">
        <pc:chgData name="Ballester, Raúl" userId="f4487294-a1f3-4118-993e-3473a50bf12f" providerId="ADAL" clId="{60FBA410-E93D-4D62-80AA-406103C21E8A}" dt="2025-12-09T09:53:05.673" v="1148" actId="33553"/>
        <pc:sldMkLst>
          <pc:docMk/>
          <pc:sldMk cId="1287572239" sldId="271"/>
        </pc:sldMkLst>
        <pc:spChg chg="mod">
          <ac:chgData name="Ballester, Raúl" userId="f4487294-a1f3-4118-993e-3473a50bf12f" providerId="ADAL" clId="{60FBA410-E93D-4D62-80AA-406103C21E8A}" dt="2025-12-09T09:53:05.673" v="1148" actId="33553"/>
          <ac:spMkLst>
            <pc:docMk/>
            <pc:sldMk cId="1287572239" sldId="271"/>
            <ac:spMk id="2" creationId="{336E09C4-6A2F-B6A2-53FE-385F07BEF0DB}"/>
          </ac:spMkLst>
        </pc:spChg>
        <pc:picChg chg="mod">
          <ac:chgData name="Ballester, Raúl" userId="f4487294-a1f3-4118-993e-3473a50bf12f" providerId="ADAL" clId="{60FBA410-E93D-4D62-80AA-406103C21E8A}" dt="2025-12-09T09:50:21.821" v="468" actId="962"/>
          <ac:picMkLst>
            <pc:docMk/>
            <pc:sldMk cId="1287572239" sldId="271"/>
            <ac:picMk id="6" creationId="{8FC4E46B-3F94-DF6C-E362-EF54A184468D}"/>
          </ac:picMkLst>
        </pc:picChg>
      </pc:sldChg>
      <pc:sldChg chg="modSp mod">
        <pc:chgData name="Ballester, Raúl" userId="f4487294-a1f3-4118-993e-3473a50bf12f" providerId="ADAL" clId="{60FBA410-E93D-4D62-80AA-406103C21E8A}" dt="2025-12-09T09:53:13.494" v="1155" actId="33553"/>
        <pc:sldMkLst>
          <pc:docMk/>
          <pc:sldMk cId="3690738250" sldId="272"/>
        </pc:sldMkLst>
        <pc:spChg chg="mod">
          <ac:chgData name="Ballester, Raúl" userId="f4487294-a1f3-4118-993e-3473a50bf12f" providerId="ADAL" clId="{60FBA410-E93D-4D62-80AA-406103C21E8A}" dt="2025-12-09T09:53:13.494" v="1155" actId="33553"/>
          <ac:spMkLst>
            <pc:docMk/>
            <pc:sldMk cId="3690738250" sldId="272"/>
            <ac:spMk id="2" creationId="{0DE18918-AE44-22F9-A818-35351E06C578}"/>
          </ac:spMkLst>
        </pc:spChg>
        <pc:picChg chg="mod">
          <ac:chgData name="Ballester, Raúl" userId="f4487294-a1f3-4118-993e-3473a50bf12f" providerId="ADAL" clId="{60FBA410-E93D-4D62-80AA-406103C21E8A}" dt="2025-12-09T09:51:37.403" v="942" actId="962"/>
          <ac:picMkLst>
            <pc:docMk/>
            <pc:sldMk cId="3690738250" sldId="272"/>
            <ac:picMk id="5" creationId="{D391D7A8-9011-ADC1-5A7D-21353FFEF0E8}"/>
          </ac:picMkLst>
        </pc:picChg>
      </pc:sldChg>
      <pc:sldChg chg="modSp mod">
        <pc:chgData name="Ballester, Raúl" userId="f4487294-a1f3-4118-993e-3473a50bf12f" providerId="ADAL" clId="{60FBA410-E93D-4D62-80AA-406103C21E8A}" dt="2025-12-09T09:53:15.165" v="1156" actId="33553"/>
        <pc:sldMkLst>
          <pc:docMk/>
          <pc:sldMk cId="508185634" sldId="273"/>
        </pc:sldMkLst>
        <pc:spChg chg="mod">
          <ac:chgData name="Ballester, Raúl" userId="f4487294-a1f3-4118-993e-3473a50bf12f" providerId="ADAL" clId="{60FBA410-E93D-4D62-80AA-406103C21E8A}" dt="2025-12-09T09:53:15.165" v="1156" actId="33553"/>
          <ac:spMkLst>
            <pc:docMk/>
            <pc:sldMk cId="508185634" sldId="273"/>
            <ac:spMk id="2" creationId="{654EB657-CEBD-CB41-1AC7-2061936A32F5}"/>
          </ac:spMkLst>
        </pc:spChg>
        <pc:spChg chg="mod">
          <ac:chgData name="Ballester, Raúl" userId="f4487294-a1f3-4118-993e-3473a50bf12f" providerId="ADAL" clId="{60FBA410-E93D-4D62-80AA-406103C21E8A}" dt="2025-12-09T09:52:51.593" v="1141" actId="962"/>
          <ac:spMkLst>
            <pc:docMk/>
            <pc:sldMk cId="508185634" sldId="273"/>
            <ac:spMk id="11" creationId="{A6E781F0-1E42-B4D1-4C08-3251E4C8B766}"/>
          </ac:spMkLst>
        </pc:spChg>
        <pc:picChg chg="mod">
          <ac:chgData name="Ballester, Raúl" userId="f4487294-a1f3-4118-993e-3473a50bf12f" providerId="ADAL" clId="{60FBA410-E93D-4D62-80AA-406103C21E8A}" dt="2025-12-09T09:51:57.882" v="1082" actId="962"/>
          <ac:picMkLst>
            <pc:docMk/>
            <pc:sldMk cId="508185634" sldId="273"/>
            <ac:picMk id="5" creationId="{7155ACEA-5FCE-4B35-5C12-78B7213156CE}"/>
          </ac:picMkLst>
        </pc:picChg>
        <pc:picChg chg="mod">
          <ac:chgData name="Ballester, Raúl" userId="f4487294-a1f3-4118-993e-3473a50bf12f" providerId="ADAL" clId="{60FBA410-E93D-4D62-80AA-406103C21E8A}" dt="2025-12-09T09:52:51.958" v="1142" actId="962"/>
          <ac:picMkLst>
            <pc:docMk/>
            <pc:sldMk cId="508185634" sldId="273"/>
            <ac:picMk id="10" creationId="{2EE72A47-2771-9C8A-7AA7-4749EA86DF2E}"/>
          </ac:picMkLst>
        </pc:picChg>
      </pc:sldChg>
      <pc:sldChg chg="modSp mod">
        <pc:chgData name="Ballester, Raúl" userId="f4487294-a1f3-4118-993e-3473a50bf12f" providerId="ADAL" clId="{60FBA410-E93D-4D62-80AA-406103C21E8A}" dt="2025-12-09T09:53:16.348" v="1157" actId="33553"/>
        <pc:sldMkLst>
          <pc:docMk/>
          <pc:sldMk cId="4058054769" sldId="274"/>
        </pc:sldMkLst>
        <pc:spChg chg="mod">
          <ac:chgData name="Ballester, Raúl" userId="f4487294-a1f3-4118-993e-3473a50bf12f" providerId="ADAL" clId="{60FBA410-E93D-4D62-80AA-406103C21E8A}" dt="2025-12-09T09:53:16.348" v="1157" actId="33553"/>
          <ac:spMkLst>
            <pc:docMk/>
            <pc:sldMk cId="4058054769" sldId="274"/>
            <ac:spMk id="2" creationId="{DAB78593-A19A-9159-608A-F6BE5F3E5922}"/>
          </ac:spMkLst>
        </pc:spChg>
        <pc:picChg chg="mod">
          <ac:chgData name="Ballester, Raúl" userId="f4487294-a1f3-4118-993e-3473a50bf12f" providerId="ADAL" clId="{60FBA410-E93D-4D62-80AA-406103C21E8A}" dt="2025-12-09T09:52:07.732" v="1130" actId="962"/>
          <ac:picMkLst>
            <pc:docMk/>
            <pc:sldMk cId="4058054769" sldId="274"/>
            <ac:picMk id="7" creationId="{2BB25D59-A036-5EC3-FC1F-13F60A96EA6B}"/>
          </ac:picMkLst>
        </pc:picChg>
      </pc:sldChg>
      <pc:sldChg chg="modSp mod">
        <pc:chgData name="Ballester, Raúl" userId="f4487294-a1f3-4118-993e-3473a50bf12f" providerId="ADAL" clId="{60FBA410-E93D-4D62-80AA-406103C21E8A}" dt="2025-12-09T09:53:11.096" v="1153" actId="33553"/>
        <pc:sldMkLst>
          <pc:docMk/>
          <pc:sldMk cId="3143783997" sldId="275"/>
        </pc:sldMkLst>
        <pc:spChg chg="mod">
          <ac:chgData name="Ballester, Raúl" userId="f4487294-a1f3-4118-993e-3473a50bf12f" providerId="ADAL" clId="{60FBA410-E93D-4D62-80AA-406103C21E8A}" dt="2025-12-09T09:53:11.096" v="1153" actId="33553"/>
          <ac:spMkLst>
            <pc:docMk/>
            <pc:sldMk cId="3143783997" sldId="275"/>
            <ac:spMk id="2" creationId="{4E532CAD-3C7C-4A4F-F1A1-EF3475FB7EC6}"/>
          </ac:spMkLst>
        </pc:spChg>
        <pc:picChg chg="mod">
          <ac:chgData name="Ballester, Raúl" userId="f4487294-a1f3-4118-993e-3473a50bf12f" providerId="ADAL" clId="{60FBA410-E93D-4D62-80AA-406103C21E8A}" dt="2025-12-09T09:51:00.423" v="700" actId="962"/>
          <ac:picMkLst>
            <pc:docMk/>
            <pc:sldMk cId="3143783997" sldId="275"/>
            <ac:picMk id="9" creationId="{E1A06E0A-1C89-F285-3257-6925B269F4C4}"/>
          </ac:picMkLst>
        </pc:picChg>
      </pc:sldChg>
      <pc:sldChg chg="modSp mod">
        <pc:chgData name="Ballester, Raúl" userId="f4487294-a1f3-4118-993e-3473a50bf12f" providerId="ADAL" clId="{60FBA410-E93D-4D62-80AA-406103C21E8A}" dt="2025-12-09T09:53:07.586" v="1150" actId="33553"/>
        <pc:sldMkLst>
          <pc:docMk/>
          <pc:sldMk cId="972231484" sldId="276"/>
        </pc:sldMkLst>
        <pc:spChg chg="mod">
          <ac:chgData name="Ballester, Raúl" userId="f4487294-a1f3-4118-993e-3473a50bf12f" providerId="ADAL" clId="{60FBA410-E93D-4D62-80AA-406103C21E8A}" dt="2025-12-09T09:53:07.586" v="1150" actId="33553"/>
          <ac:spMkLst>
            <pc:docMk/>
            <pc:sldMk cId="972231484" sldId="276"/>
            <ac:spMk id="2" creationId="{77EF1B87-C345-72D7-1ED9-51D8F0DCBA6E}"/>
          </ac:spMkLst>
        </pc:spChg>
        <pc:picChg chg="mod">
          <ac:chgData name="Ballester, Raúl" userId="f4487294-a1f3-4118-993e-3473a50bf12f" providerId="ADAL" clId="{60FBA410-E93D-4D62-80AA-406103C21E8A}" dt="2025-12-09T09:52:50.918" v="1139" actId="962"/>
          <ac:picMkLst>
            <pc:docMk/>
            <pc:sldMk cId="972231484" sldId="276"/>
            <ac:picMk id="9" creationId="{E04EDCFF-5E8F-93C9-F335-88F804849814}"/>
          </ac:picMkLst>
        </pc:picChg>
      </pc:sldChg>
    </pc:docChg>
  </pc:docChgLst>
  <pc:docChgLst>
    <pc:chgData name="LAURA MIGUEL FLETA" userId="S::lmiguelf@aragon.es::73cfcac9-50eb-40cd-aec6-44c7d4bcb361" providerId="AD" clId="Web-{8093D588-D6F9-40D4-BD79-5B164ABF8591}"/>
    <pc:docChg chg="mod modSld">
      <pc:chgData name="LAURA MIGUEL FLETA" userId="S::lmiguelf@aragon.es::73cfcac9-50eb-40cd-aec6-44c7d4bcb361" providerId="AD" clId="Web-{8093D588-D6F9-40D4-BD79-5B164ABF8591}" dt="2025-12-01T09:15:48.902" v="12" actId="20577"/>
      <pc:docMkLst>
        <pc:docMk/>
      </pc:docMkLst>
      <pc:sldChg chg="modSp">
        <pc:chgData name="LAURA MIGUEL FLETA" userId="S::lmiguelf@aragon.es::73cfcac9-50eb-40cd-aec6-44c7d4bcb361" providerId="AD" clId="Web-{8093D588-D6F9-40D4-BD79-5B164ABF8591}" dt="2025-12-01T09:15:02.120" v="6" actId="20577"/>
        <pc:sldMkLst>
          <pc:docMk/>
          <pc:sldMk cId="3690738250" sldId="272"/>
        </pc:sldMkLst>
        <pc:spChg chg="mod">
          <ac:chgData name="LAURA MIGUEL FLETA" userId="S::lmiguelf@aragon.es::73cfcac9-50eb-40cd-aec6-44c7d4bcb361" providerId="AD" clId="Web-{8093D588-D6F9-40D4-BD79-5B164ABF8591}" dt="2025-12-01T09:15:02.120" v="6" actId="20577"/>
          <ac:spMkLst>
            <pc:docMk/>
            <pc:sldMk cId="3690738250" sldId="272"/>
            <ac:spMk id="3" creationId="{A688D350-452A-4770-2F5D-F333B8751051}"/>
          </ac:spMkLst>
        </pc:spChg>
      </pc:sldChg>
      <pc:sldChg chg="modSp">
        <pc:chgData name="LAURA MIGUEL FLETA" userId="S::lmiguelf@aragon.es::73cfcac9-50eb-40cd-aec6-44c7d4bcb361" providerId="AD" clId="Web-{8093D588-D6F9-40D4-BD79-5B164ABF8591}" dt="2025-12-01T09:15:48.902" v="12" actId="20577"/>
        <pc:sldMkLst>
          <pc:docMk/>
          <pc:sldMk cId="508185634" sldId="273"/>
        </pc:sldMkLst>
        <pc:spChg chg="mod">
          <ac:chgData name="LAURA MIGUEL FLETA" userId="S::lmiguelf@aragon.es::73cfcac9-50eb-40cd-aec6-44c7d4bcb361" providerId="AD" clId="Web-{8093D588-D6F9-40D4-BD79-5B164ABF8591}" dt="2025-12-01T09:15:48.902" v="12" actId="20577"/>
          <ac:spMkLst>
            <pc:docMk/>
            <pc:sldMk cId="508185634" sldId="273"/>
            <ac:spMk id="3" creationId="{E87060C0-E37B-DB58-BFD7-B9F383D86711}"/>
          </ac:spMkLst>
        </pc:spChg>
      </pc:sldChg>
      <pc:sldChg chg="modSp">
        <pc:chgData name="LAURA MIGUEL FLETA" userId="S::lmiguelf@aragon.es::73cfcac9-50eb-40cd-aec6-44c7d4bcb361" providerId="AD" clId="Web-{8093D588-D6F9-40D4-BD79-5B164ABF8591}" dt="2025-12-01T09:09:25.660" v="1"/>
        <pc:sldMkLst>
          <pc:docMk/>
          <pc:sldMk cId="972231484" sldId="276"/>
        </pc:sldMkLst>
        <pc:graphicFrameChg chg="mod modGraphic">
          <ac:chgData name="LAURA MIGUEL FLETA" userId="S::lmiguelf@aragon.es::73cfcac9-50eb-40cd-aec6-44c7d4bcb361" providerId="AD" clId="Web-{8093D588-D6F9-40D4-BD79-5B164ABF8591}" dt="2025-12-01T09:09:25.660" v="1"/>
          <ac:graphicFrameMkLst>
            <pc:docMk/>
            <pc:sldMk cId="972231484" sldId="276"/>
            <ac:graphicFrameMk id="7" creationId="{F8F2B9EF-74B2-B600-3D0F-888A3B74B4CD}"/>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F7989220-409A-D7C5-167C-A02B1245AF1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a:extLst>
              <a:ext uri="{FF2B5EF4-FFF2-40B4-BE49-F238E27FC236}">
                <a16:creationId xmlns:a16="http://schemas.microsoft.com/office/drawing/2014/main" id="{1790868E-D701-87B7-2EF3-B993B3E09E3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7160D2-F578-4AEA-87CD-37F90BB071FF}" type="datetimeFigureOut">
              <a:rPr lang="en-US" smtClean="0"/>
              <a:t>12/9/2025</a:t>
            </a:fld>
            <a:endParaRPr lang="en-US"/>
          </a:p>
        </p:txBody>
      </p:sp>
      <p:sp>
        <p:nvSpPr>
          <p:cNvPr id="4" name="Marcador de pie de página 3">
            <a:extLst>
              <a:ext uri="{FF2B5EF4-FFF2-40B4-BE49-F238E27FC236}">
                <a16:creationId xmlns:a16="http://schemas.microsoft.com/office/drawing/2014/main" id="{6672C947-B213-C402-21D7-EAD30A0E5C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Marcador de número de diapositiva 4">
            <a:extLst>
              <a:ext uri="{FF2B5EF4-FFF2-40B4-BE49-F238E27FC236}">
                <a16:creationId xmlns:a16="http://schemas.microsoft.com/office/drawing/2014/main" id="{527CCCAE-9B30-35B9-97D1-2FF84C8B192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DD82E0-8E93-4DE9-9F7C-6C2BE8945559}" type="slidenum">
              <a:rPr lang="en-US" smtClean="0"/>
              <a:t>‹Nº›</a:t>
            </a:fld>
            <a:endParaRPr lang="en-US"/>
          </a:p>
        </p:txBody>
      </p:sp>
    </p:spTree>
    <p:extLst>
      <p:ext uri="{BB962C8B-B14F-4D97-AF65-F5344CB8AC3E}">
        <p14:creationId xmlns:p14="http://schemas.microsoft.com/office/powerpoint/2010/main" val="8312972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n-US"/>
          </a:p>
        </p:txBody>
      </p:sp>
    </p:spTree>
    <p:extLst>
      <p:ext uri="{BB962C8B-B14F-4D97-AF65-F5344CB8AC3E}">
        <p14:creationId xmlns:p14="http://schemas.microsoft.com/office/powerpoint/2010/main" val="3920439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55947-BE8A-1EE6-E65E-EE5620A706D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DE1BC1E-EA02-81BF-3EBC-462BFA466B3B}"/>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46ED5D6E-8FB1-C0E8-80EF-31BFCB86585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398161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2" name="Google Shape;9;p2">
            <a:extLst>
              <a:ext uri="{FF2B5EF4-FFF2-40B4-BE49-F238E27FC236}">
                <a16:creationId xmlns:a16="http://schemas.microsoft.com/office/drawing/2014/main" id="{B4E8680E-9878-0135-1BB4-D9F058FA357E}"/>
              </a:ext>
            </a:extLst>
          </p:cNvPr>
          <p:cNvSpPr txBox="1">
            <a:spLocks noGrp="1"/>
          </p:cNvSpPr>
          <p:nvPr>
            <p:ph type="ctrTitle"/>
          </p:nvPr>
        </p:nvSpPr>
        <p:spPr>
          <a:xfrm>
            <a:off x="2320500" y="1153000"/>
            <a:ext cx="4503000" cy="1696824"/>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Font typeface="Century Gothic"/>
              <a:buNone/>
              <a:defRPr sz="3600" b="0">
                <a:solidFill>
                  <a:srgbClr val="4E3B30"/>
                </a:solidFill>
                <a:latin typeface="Arial Black" panose="020B0A04020102020204" pitchFamily="34" charset="0"/>
                <a:ea typeface="Arial Black" panose="020B0A04020102020204" pitchFamily="34" charset="0"/>
                <a:cs typeface="Arial Black" panose="020B0A04020102020204" pitchFamily="34" charset="0"/>
                <a:sym typeface="Bebas Neu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r>
              <a:rPr lang="ca-ES" dirty="0"/>
              <a:t>Feu clic aquí per editar l'estil</a:t>
            </a:r>
            <a:endParaRPr dirty="0"/>
          </a:p>
        </p:txBody>
      </p:sp>
      <p:sp>
        <p:nvSpPr>
          <p:cNvPr id="3" name="Google Shape;144;p33">
            <a:extLst>
              <a:ext uri="{FF2B5EF4-FFF2-40B4-BE49-F238E27FC236}">
                <a16:creationId xmlns:a16="http://schemas.microsoft.com/office/drawing/2014/main" id="{CD3F7CCC-5603-9429-9353-D083ED9FBCC3}"/>
              </a:ext>
            </a:extLst>
          </p:cNvPr>
          <p:cNvSpPr/>
          <p:nvPr userDrawn="1"/>
        </p:nvSpPr>
        <p:spPr>
          <a:xfrm>
            <a:off x="2015100" y="3508385"/>
            <a:ext cx="5113800" cy="503400"/>
          </a:xfrm>
          <a:prstGeom prst="roundRect">
            <a:avLst>
              <a:gd name="adj" fmla="val 16667"/>
            </a:avLst>
          </a:prstGeom>
          <a:solidFill>
            <a:srgbClr val="F9A859">
              <a:alpha val="43020"/>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a-ES" sz="1800" b="0" i="0" u="none" strike="noStrike" kern="0" cap="none" spc="0" normalizeH="0" baseline="0" noProof="0">
                <a:ln>
                  <a:noFill/>
                </a:ln>
                <a:solidFill>
                  <a:srgbClr val="000000"/>
                </a:solidFill>
                <a:effectLst/>
                <a:uLnTx/>
                <a:uFillTx/>
                <a:latin typeface="Darker Grotesque Medium" panose="020B0604020202020204" charset="0"/>
                <a:cs typeface="Darker Grotesque Medium" panose="020B0604020202020204" charset="0"/>
                <a:sym typeface="Arial"/>
              </a:rPr>
              <a:t>¡Escala a lo </a:t>
            </a:r>
            <a:r>
              <a:rPr kumimoji="0" lang="ca-ES" sz="1800" b="0" i="0" u="none" strike="noStrike" kern="0" cap="none" spc="0" normalizeH="0" baseline="0" noProof="0" err="1">
                <a:ln>
                  <a:noFill/>
                </a:ln>
                <a:solidFill>
                  <a:srgbClr val="000000"/>
                </a:solidFill>
                <a:effectLst/>
                <a:uLnTx/>
                <a:uFillTx/>
                <a:latin typeface="Darker Grotesque Medium" panose="020B0604020202020204" charset="0"/>
                <a:cs typeface="Darker Grotesque Medium" panose="020B0604020202020204" charset="0"/>
                <a:sym typeface="Arial"/>
              </a:rPr>
              <a:t>más</a:t>
            </a:r>
            <a:r>
              <a:rPr kumimoji="0" lang="ca-ES" sz="1800" b="0" i="0" u="none" strike="noStrike" kern="0" cap="none" spc="0" normalizeH="0" baseline="0" noProof="0">
                <a:ln>
                  <a:noFill/>
                </a:ln>
                <a:solidFill>
                  <a:srgbClr val="000000"/>
                </a:solidFill>
                <a:effectLst/>
                <a:uLnTx/>
                <a:uFillTx/>
                <a:latin typeface="Darker Grotesque Medium" panose="020B0604020202020204" charset="0"/>
                <a:cs typeface="Darker Grotesque Medium" panose="020B0604020202020204" charset="0"/>
                <a:sym typeface="Arial"/>
              </a:rPr>
              <a:t> alto con M365!</a:t>
            </a:r>
            <a:endParaRPr kumimoji="0" sz="1800" b="0" i="0" u="none" strike="noStrike" kern="0" cap="none" spc="0" normalizeH="0" baseline="0" noProof="0">
              <a:ln>
                <a:noFill/>
              </a:ln>
              <a:solidFill>
                <a:srgbClr val="000000"/>
              </a:solidFill>
              <a:effectLst/>
              <a:uLnTx/>
              <a:uFillTx/>
              <a:latin typeface="Darker Grotesque Medium" panose="020B0604020202020204" charset="0"/>
              <a:cs typeface="Darker Grotesque Medium" panose="020B0604020202020204" charset="0"/>
              <a:sym typeface="Arial"/>
            </a:endParaRPr>
          </a:p>
        </p:txBody>
      </p:sp>
      <p:sp>
        <p:nvSpPr>
          <p:cNvPr id="4" name="TextBox 4">
            <a:extLst>
              <a:ext uri="{FF2B5EF4-FFF2-40B4-BE49-F238E27FC236}">
                <a16:creationId xmlns:a16="http://schemas.microsoft.com/office/drawing/2014/main" id="{7863774F-E452-9073-55D1-405FFE3E2E76}"/>
              </a:ext>
            </a:extLst>
          </p:cNvPr>
          <p:cNvSpPr txBox="1"/>
          <p:nvPr userDrawn="1"/>
        </p:nvSpPr>
        <p:spPr>
          <a:xfrm>
            <a:off x="3286287" y="2849824"/>
            <a:ext cx="2571427" cy="338554"/>
          </a:xfrm>
          <a:prstGeom prst="rect">
            <a:avLst/>
          </a:prstGeom>
          <a:noFill/>
        </p:spPr>
        <p:txBody>
          <a:bodyPr wrap="square">
            <a:spAutoFit/>
          </a:bodyPr>
          <a:lstStyle/>
          <a:p>
            <a:pPr algn="ctr"/>
            <a:r>
              <a:rPr lang="es-ES" sz="1600">
                <a:solidFill>
                  <a:schemeClr val="tx1"/>
                </a:solidFill>
                <a:latin typeface="Arial Black" panose="020B0A04020102020204" pitchFamily="34" charset="0"/>
              </a:rPr>
              <a:t>Caso de adopción 6.1</a:t>
            </a:r>
          </a:p>
        </p:txBody>
      </p:sp>
      <p:sp>
        <p:nvSpPr>
          <p:cNvPr id="5" name="Google Shape;144;p33">
            <a:extLst>
              <a:ext uri="{FF2B5EF4-FFF2-40B4-BE49-F238E27FC236}">
                <a16:creationId xmlns:a16="http://schemas.microsoft.com/office/drawing/2014/main" id="{4F3144C5-FC9D-914D-5874-C0D5CAAF0A5B}"/>
              </a:ext>
            </a:extLst>
          </p:cNvPr>
          <p:cNvSpPr/>
          <p:nvPr userDrawn="1"/>
        </p:nvSpPr>
        <p:spPr>
          <a:xfrm>
            <a:off x="2015100" y="3508385"/>
            <a:ext cx="5113800" cy="503400"/>
          </a:xfrm>
          <a:prstGeom prst="roundRect">
            <a:avLst>
              <a:gd name="adj" fmla="val 16667"/>
            </a:avLst>
          </a:prstGeom>
          <a:solidFill>
            <a:srgbClr val="4E110E">
              <a:alpha val="89804"/>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800" b="0" i="0" u="none" strike="noStrike" kern="0" cap="none" spc="0" normalizeH="0" baseline="0" noProof="0">
                <a:ln>
                  <a:noFill/>
                </a:ln>
                <a:solidFill>
                  <a:schemeClr val="bg1"/>
                </a:solidFill>
                <a:effectLst/>
                <a:uLnTx/>
                <a:uFillTx/>
                <a:latin typeface="Darker Grotesque Medium" panose="020B0604020202020204" charset="0"/>
                <a:cs typeface="Darker Grotesque Medium" panose="020B0604020202020204" charset="0"/>
                <a:sym typeface="Arial"/>
              </a:rPr>
              <a:t>¡Escala a lo más alto con M365!</a:t>
            </a:r>
          </a:p>
        </p:txBody>
      </p:sp>
    </p:spTree>
    <p:extLst>
      <p:ext uri="{BB962C8B-B14F-4D97-AF65-F5344CB8AC3E}">
        <p14:creationId xmlns:p14="http://schemas.microsoft.com/office/powerpoint/2010/main" val="20728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Índice">
    <p:spTree>
      <p:nvGrpSpPr>
        <p:cNvPr id="1" name=""/>
        <p:cNvGrpSpPr/>
        <p:nvPr/>
      </p:nvGrpSpPr>
      <p:grpSpPr>
        <a:xfrm>
          <a:off x="0" y="0"/>
          <a:ext cx="0" cy="0"/>
          <a:chOff x="0" y="0"/>
          <a:chExt cx="0" cy="0"/>
        </a:xfrm>
      </p:grpSpPr>
      <p:pic>
        <p:nvPicPr>
          <p:cNvPr id="2" name="Imagen 2" descr="Logotipo&#10;&#10;El contenido generado por IA puede ser incorrecto.">
            <a:extLst>
              <a:ext uri="{FF2B5EF4-FFF2-40B4-BE49-F238E27FC236}">
                <a16:creationId xmlns:a16="http://schemas.microsoft.com/office/drawing/2014/main" id="{BBDE927B-D30B-3941-8FFA-7D7188683287}"/>
              </a:ext>
            </a:extLst>
          </p:cNvPr>
          <p:cNvPicPr>
            <a:picLocks noChangeAspect="1"/>
          </p:cNvPicPr>
          <p:nvPr userDrawn="1"/>
        </p:nvPicPr>
        <p:blipFill>
          <a:blip r:embed="rId2"/>
          <a:stretch>
            <a:fillRect/>
          </a:stretch>
        </p:blipFill>
        <p:spPr>
          <a:xfrm>
            <a:off x="8549009" y="4802859"/>
            <a:ext cx="510961" cy="340641"/>
          </a:xfrm>
          <a:prstGeom prst="rect">
            <a:avLst/>
          </a:prstGeom>
        </p:spPr>
      </p:pic>
      <p:pic>
        <p:nvPicPr>
          <p:cNvPr id="6" name="Imatge 5" descr="Imatge que conté natura&#10;&#10;Pot ser que el contingut generat per IA no sigui correcte.">
            <a:extLst>
              <a:ext uri="{FF2B5EF4-FFF2-40B4-BE49-F238E27FC236}">
                <a16:creationId xmlns:a16="http://schemas.microsoft.com/office/drawing/2014/main" id="{3AE0744A-72F5-670B-7F0E-725F5A5867F2}"/>
              </a:ext>
            </a:extLst>
          </p:cNvPr>
          <p:cNvPicPr>
            <a:picLocks noChangeAspect="1"/>
          </p:cNvPicPr>
          <p:nvPr userDrawn="1"/>
        </p:nvPicPr>
        <p:blipFill>
          <a:blip r:embed="rId3"/>
          <a:stretch>
            <a:fillRect/>
          </a:stretch>
        </p:blipFill>
        <p:spPr>
          <a:xfrm>
            <a:off x="0" y="0"/>
            <a:ext cx="9144000" cy="5143500"/>
          </a:xfrm>
          <a:prstGeom prst="rect">
            <a:avLst/>
          </a:prstGeom>
        </p:spPr>
      </p:pic>
      <p:sp>
        <p:nvSpPr>
          <p:cNvPr id="9" name="Títol 1">
            <a:extLst>
              <a:ext uri="{FF2B5EF4-FFF2-40B4-BE49-F238E27FC236}">
                <a16:creationId xmlns:a16="http://schemas.microsoft.com/office/drawing/2014/main" id="{D36F9720-1045-4DB6-FDF5-2B83BBA35AC1}"/>
              </a:ext>
            </a:extLst>
          </p:cNvPr>
          <p:cNvSpPr txBox="1">
            <a:spLocks/>
          </p:cNvSpPr>
          <p:nvPr userDrawn="1"/>
        </p:nvSpPr>
        <p:spPr>
          <a:xfrm>
            <a:off x="-2" y="695416"/>
            <a:ext cx="4396511" cy="431999"/>
          </a:xfrm>
          <a:prstGeom prst="rect">
            <a:avLst/>
          </a:prstGeom>
          <a:solidFill>
            <a:srgbClr val="4E110E"/>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
        <p:nvSpPr>
          <p:cNvPr id="3" name="Google Shape;650;p54">
            <a:extLst>
              <a:ext uri="{FF2B5EF4-FFF2-40B4-BE49-F238E27FC236}">
                <a16:creationId xmlns:a16="http://schemas.microsoft.com/office/drawing/2014/main" id="{9773EDED-2CD0-5CB4-C6A7-F579E4961DDE}"/>
              </a:ext>
            </a:extLst>
          </p:cNvPr>
          <p:cNvSpPr/>
          <p:nvPr userDrawn="1"/>
        </p:nvSpPr>
        <p:spPr>
          <a:xfrm>
            <a:off x="719999" y="1236840"/>
            <a:ext cx="4060429" cy="2017348"/>
          </a:xfrm>
          <a:prstGeom prst="roundRect">
            <a:avLst>
              <a:gd name="adj" fmla="val 16667"/>
            </a:avLst>
          </a:prstGeom>
          <a:solidFill>
            <a:srgbClr val="4E110E">
              <a:alpha val="80000"/>
            </a:srgbClr>
          </a:solidFill>
          <a:ln>
            <a:solidFill>
              <a:srgbClr val="4E110E"/>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sysClr val="windowText" lastClr="000000"/>
              </a:solidFill>
              <a:effectLst/>
              <a:uLnTx/>
              <a:uFillTx/>
            </a:endParaRPr>
          </a:p>
        </p:txBody>
      </p:sp>
      <p:sp>
        <p:nvSpPr>
          <p:cNvPr id="4" name="QuadreDeText 3">
            <a:extLst>
              <a:ext uri="{FF2B5EF4-FFF2-40B4-BE49-F238E27FC236}">
                <a16:creationId xmlns:a16="http://schemas.microsoft.com/office/drawing/2014/main" id="{75959069-5FF7-3F9D-4415-09B7BE8F9A90}"/>
              </a:ext>
            </a:extLst>
          </p:cNvPr>
          <p:cNvSpPr txBox="1"/>
          <p:nvPr userDrawn="1"/>
        </p:nvSpPr>
        <p:spPr>
          <a:xfrm>
            <a:off x="1989" y="742138"/>
            <a:ext cx="4394520" cy="338554"/>
          </a:xfrm>
          <a:prstGeom prst="rect">
            <a:avLst/>
          </a:prstGeom>
          <a:solidFill>
            <a:srgbClr val="4E110E"/>
          </a:solidFill>
          <a:ln>
            <a:solidFill>
              <a:srgbClr val="4E110E"/>
            </a:solidFill>
          </a:ln>
        </p:spPr>
        <p:txBody>
          <a:bodyPr wrap="square" rtlCol="0">
            <a:spAutoFit/>
          </a:bodyPr>
          <a:lstStyle/>
          <a:p>
            <a:pPr algn="ctr"/>
            <a:r>
              <a:rPr lang="es-ES" sz="1600" b="1" noProof="0" dirty="0">
                <a:solidFill>
                  <a:srgbClr val="FFFFFF"/>
                </a:solidFill>
              </a:rPr>
              <a:t>Índice de contenidos</a:t>
            </a:r>
          </a:p>
        </p:txBody>
      </p:sp>
    </p:spTree>
    <p:extLst>
      <p:ext uri="{BB962C8B-B14F-4D97-AF65-F5344CB8AC3E}">
        <p14:creationId xmlns:p14="http://schemas.microsoft.com/office/powerpoint/2010/main" val="2098849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ase montañas 1">
    <p:spTree>
      <p:nvGrpSpPr>
        <p:cNvPr id="1" name=""/>
        <p:cNvGrpSpPr/>
        <p:nvPr/>
      </p:nvGrpSpPr>
      <p:grpSpPr>
        <a:xfrm>
          <a:off x="0" y="0"/>
          <a:ext cx="0" cy="0"/>
          <a:chOff x="0" y="0"/>
          <a:chExt cx="0" cy="0"/>
        </a:xfrm>
      </p:grpSpPr>
      <p:pic>
        <p:nvPicPr>
          <p:cNvPr id="11" name="Imatge 10" descr="Imatge que conté captura de pantalla, art&#10;&#10;Pot ser que el contingut generat per IA no sigui correcte.">
            <a:extLst>
              <a:ext uri="{FF2B5EF4-FFF2-40B4-BE49-F238E27FC236}">
                <a16:creationId xmlns:a16="http://schemas.microsoft.com/office/drawing/2014/main" id="{BE892A33-ABDE-310D-0CD2-1C85AF1FC85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3" name="Títol 1">
            <a:extLst>
              <a:ext uri="{FF2B5EF4-FFF2-40B4-BE49-F238E27FC236}">
                <a16:creationId xmlns:a16="http://schemas.microsoft.com/office/drawing/2014/main" id="{E7304740-60C9-DF74-CF59-5D06A7DABE80}"/>
              </a:ext>
            </a:extLst>
          </p:cNvPr>
          <p:cNvSpPr txBox="1">
            <a:spLocks/>
          </p:cNvSpPr>
          <p:nvPr userDrawn="1"/>
        </p:nvSpPr>
        <p:spPr>
          <a:xfrm>
            <a:off x="-2" y="695416"/>
            <a:ext cx="4396511" cy="431999"/>
          </a:xfrm>
          <a:prstGeom prst="rect">
            <a:avLst/>
          </a:prstGeom>
          <a:solidFill>
            <a:srgbClr val="4E110E"/>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4459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ase montañas 3">
    <p:spTree>
      <p:nvGrpSpPr>
        <p:cNvPr id="1" name=""/>
        <p:cNvGrpSpPr/>
        <p:nvPr/>
      </p:nvGrpSpPr>
      <p:grpSpPr>
        <a:xfrm>
          <a:off x="0" y="0"/>
          <a:ext cx="0" cy="0"/>
          <a:chOff x="0" y="0"/>
          <a:chExt cx="0" cy="0"/>
        </a:xfrm>
      </p:grpSpPr>
      <p:pic>
        <p:nvPicPr>
          <p:cNvPr id="9" name="Imagen 2" descr="Logotipo&#10;&#10;El contenido generado por IA puede ser incorrecto.">
            <a:extLst>
              <a:ext uri="{FF2B5EF4-FFF2-40B4-BE49-F238E27FC236}">
                <a16:creationId xmlns:a16="http://schemas.microsoft.com/office/drawing/2014/main" id="{C5DD9275-557E-A528-8513-0EAE6B998869}"/>
              </a:ext>
            </a:extLst>
          </p:cNvPr>
          <p:cNvPicPr>
            <a:picLocks noChangeAspect="1"/>
          </p:cNvPicPr>
          <p:nvPr userDrawn="1"/>
        </p:nvPicPr>
        <p:blipFill>
          <a:blip r:embed="rId2"/>
          <a:stretch>
            <a:fillRect/>
          </a:stretch>
        </p:blipFill>
        <p:spPr>
          <a:xfrm>
            <a:off x="8549009" y="4802859"/>
            <a:ext cx="510961" cy="340641"/>
          </a:xfrm>
          <a:prstGeom prst="rect">
            <a:avLst/>
          </a:prstGeom>
        </p:spPr>
      </p:pic>
      <p:pic>
        <p:nvPicPr>
          <p:cNvPr id="11" name="Imatge 10" descr="Imatge que conté captura de pantalla, art&#10;&#10;Pot ser que el contingut generat per IA no sigui correcte.">
            <a:extLst>
              <a:ext uri="{FF2B5EF4-FFF2-40B4-BE49-F238E27FC236}">
                <a16:creationId xmlns:a16="http://schemas.microsoft.com/office/drawing/2014/main" id="{E4A7DF14-36DA-BF84-A5EE-2F000F8642C0}"/>
              </a:ext>
            </a:extLst>
          </p:cNvPr>
          <p:cNvPicPr>
            <a:picLocks noChangeAspect="1"/>
          </p:cNvPicPr>
          <p:nvPr userDrawn="1"/>
        </p:nvPicPr>
        <p:blipFill>
          <a:blip r:embed="rId3"/>
          <a:stretch>
            <a:fillRect/>
          </a:stretch>
        </p:blipFill>
        <p:spPr>
          <a:xfrm>
            <a:off x="0" y="0"/>
            <a:ext cx="9144000" cy="5143500"/>
          </a:xfrm>
          <a:prstGeom prst="rect">
            <a:avLst/>
          </a:prstGeom>
        </p:spPr>
      </p:pic>
      <p:sp>
        <p:nvSpPr>
          <p:cNvPr id="13" name="Títol 1">
            <a:extLst>
              <a:ext uri="{FF2B5EF4-FFF2-40B4-BE49-F238E27FC236}">
                <a16:creationId xmlns:a16="http://schemas.microsoft.com/office/drawing/2014/main" id="{8167E4B0-854D-F9D1-A4CC-6F94D041B287}"/>
              </a:ext>
            </a:extLst>
          </p:cNvPr>
          <p:cNvSpPr txBox="1">
            <a:spLocks/>
          </p:cNvSpPr>
          <p:nvPr userDrawn="1"/>
        </p:nvSpPr>
        <p:spPr>
          <a:xfrm>
            <a:off x="-2" y="695416"/>
            <a:ext cx="4396511" cy="431999"/>
          </a:xfrm>
          <a:prstGeom prst="rect">
            <a:avLst/>
          </a:prstGeom>
          <a:solidFill>
            <a:srgbClr val="4E110E"/>
          </a:solidFill>
          <a:ln>
            <a:solidFill>
              <a:srgbClr val="4E110E"/>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9713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Recomendaciones y buenas prácticas">
    <p:bg>
      <p:bgRef idx="1001">
        <a:schemeClr val="bg1"/>
      </p:bgRef>
    </p:bg>
    <p:spTree>
      <p:nvGrpSpPr>
        <p:cNvPr id="1" name=""/>
        <p:cNvGrpSpPr/>
        <p:nvPr/>
      </p:nvGrpSpPr>
      <p:grpSpPr>
        <a:xfrm>
          <a:off x="0" y="0"/>
          <a:ext cx="0" cy="0"/>
          <a:chOff x="0" y="0"/>
          <a:chExt cx="0" cy="0"/>
        </a:xfrm>
      </p:grpSpPr>
      <p:pic>
        <p:nvPicPr>
          <p:cNvPr id="2" name="Imagen 2" descr="Logotipo&#10;&#10;El contenido generado por IA puede ser incorrecto.">
            <a:extLst>
              <a:ext uri="{FF2B5EF4-FFF2-40B4-BE49-F238E27FC236}">
                <a16:creationId xmlns:a16="http://schemas.microsoft.com/office/drawing/2014/main" id="{5F588B4A-97AB-DB5F-E937-D48423664B5A}"/>
              </a:ext>
            </a:extLst>
          </p:cNvPr>
          <p:cNvPicPr>
            <a:picLocks noChangeAspect="1"/>
          </p:cNvPicPr>
          <p:nvPr userDrawn="1"/>
        </p:nvPicPr>
        <p:blipFill>
          <a:blip r:embed="rId2"/>
          <a:stretch>
            <a:fillRect/>
          </a:stretch>
        </p:blipFill>
        <p:spPr>
          <a:xfrm>
            <a:off x="8549009" y="4802859"/>
            <a:ext cx="510961" cy="340641"/>
          </a:xfrm>
          <a:prstGeom prst="rect">
            <a:avLst/>
          </a:prstGeom>
        </p:spPr>
      </p:pic>
      <p:pic>
        <p:nvPicPr>
          <p:cNvPr id="4" name="Imatge 3" descr="Imatge que conté lluna, cel&#10;&#10;Pot ser que el contingut generat per IA no sigui correcte.">
            <a:extLst>
              <a:ext uri="{FF2B5EF4-FFF2-40B4-BE49-F238E27FC236}">
                <a16:creationId xmlns:a16="http://schemas.microsoft.com/office/drawing/2014/main" id="{962DECC1-9A7A-4780-5FBC-D5D11F09E731}"/>
              </a:ext>
            </a:extLst>
          </p:cNvPr>
          <p:cNvPicPr>
            <a:picLocks noChangeAspect="1"/>
          </p:cNvPicPr>
          <p:nvPr userDrawn="1"/>
        </p:nvPicPr>
        <p:blipFill>
          <a:blip r:embed="rId3"/>
          <a:stretch>
            <a:fillRect/>
          </a:stretch>
        </p:blipFill>
        <p:spPr>
          <a:xfrm>
            <a:off x="0" y="0"/>
            <a:ext cx="9144000" cy="5143500"/>
          </a:xfrm>
          <a:prstGeom prst="rect">
            <a:avLst/>
          </a:prstGeom>
        </p:spPr>
      </p:pic>
      <p:pic>
        <p:nvPicPr>
          <p:cNvPr id="6" name="Imatge 5" descr="Imatge que conté roba, persona, dibuixos, art&#10;&#10;Pot ser que el contingut generat amb IA no sigui correcte.">
            <a:extLst>
              <a:ext uri="{FF2B5EF4-FFF2-40B4-BE49-F238E27FC236}">
                <a16:creationId xmlns:a16="http://schemas.microsoft.com/office/drawing/2014/main" id="{153C10DD-2C50-F3CA-CD60-5957A00E9F77}"/>
              </a:ext>
            </a:extLst>
          </p:cNvPr>
          <p:cNvPicPr>
            <a:picLocks noChangeAspect="1"/>
          </p:cNvPicPr>
          <p:nvPr userDrawn="1"/>
        </p:nvPicPr>
        <p:blipFill>
          <a:blip r:embed="rId4"/>
          <a:srcRect t="7667" r="5" b="12127"/>
          <a:stretch>
            <a:fillRect/>
          </a:stretch>
        </p:blipFill>
        <p:spPr>
          <a:xfrm>
            <a:off x="5516065" y="1311810"/>
            <a:ext cx="3383386" cy="2713832"/>
          </a:xfrm>
          <a:prstGeom prst="rect">
            <a:avLst/>
          </a:prstGeom>
          <a:noFill/>
          <a:ln>
            <a:noFill/>
          </a:ln>
        </p:spPr>
      </p:pic>
      <p:sp>
        <p:nvSpPr>
          <p:cNvPr id="7" name="Títol 1">
            <a:extLst>
              <a:ext uri="{FF2B5EF4-FFF2-40B4-BE49-F238E27FC236}">
                <a16:creationId xmlns:a16="http://schemas.microsoft.com/office/drawing/2014/main" id="{E59128A0-A5F8-7E52-0F67-58077E8D98DC}"/>
              </a:ext>
            </a:extLst>
          </p:cNvPr>
          <p:cNvSpPr txBox="1">
            <a:spLocks/>
          </p:cNvSpPr>
          <p:nvPr userDrawn="1"/>
        </p:nvSpPr>
        <p:spPr>
          <a:xfrm>
            <a:off x="-2" y="695416"/>
            <a:ext cx="4396511" cy="431999"/>
          </a:xfrm>
          <a:prstGeom prst="rect">
            <a:avLst/>
          </a:prstGeom>
          <a:solidFill>
            <a:srgbClr val="4E110E"/>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ES" sz="1600" b="1" noProof="0" dirty="0">
                <a:solidFill>
                  <a:srgbClr val="FFFFFF"/>
                </a:solidFill>
              </a:rPr>
              <a:t>Recomendaciones y buenas prácticas</a:t>
            </a:r>
          </a:p>
        </p:txBody>
      </p:sp>
    </p:spTree>
    <p:extLst>
      <p:ext uri="{BB962C8B-B14F-4D97-AF65-F5344CB8AC3E}">
        <p14:creationId xmlns:p14="http://schemas.microsoft.com/office/powerpoint/2010/main" val="202246759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He aprendido..">
    <p:bg>
      <p:bgRef idx="1001">
        <a:schemeClr val="bg1"/>
      </p:bgRef>
    </p:bg>
    <p:spTree>
      <p:nvGrpSpPr>
        <p:cNvPr id="1" name=""/>
        <p:cNvGrpSpPr/>
        <p:nvPr/>
      </p:nvGrpSpPr>
      <p:grpSpPr>
        <a:xfrm>
          <a:off x="0" y="0"/>
          <a:ext cx="0" cy="0"/>
          <a:chOff x="0" y="0"/>
          <a:chExt cx="0" cy="0"/>
        </a:xfrm>
      </p:grpSpPr>
      <p:pic>
        <p:nvPicPr>
          <p:cNvPr id="11" name="Imatge 10" descr="Imatge que conté captura de pantalla, art&#10;&#10;Pot ser que el contingut generat per IA no sigui correcte.">
            <a:extLst>
              <a:ext uri="{FF2B5EF4-FFF2-40B4-BE49-F238E27FC236}">
                <a16:creationId xmlns:a16="http://schemas.microsoft.com/office/drawing/2014/main" id="{BE892A33-ABDE-310D-0CD2-1C85AF1FC85F}"/>
              </a:ext>
            </a:extLst>
          </p:cNvPr>
          <p:cNvPicPr>
            <a:picLocks noChangeAspect="1"/>
          </p:cNvPicPr>
          <p:nvPr userDrawn="1"/>
        </p:nvPicPr>
        <p:blipFill>
          <a:blip r:embed="rId2"/>
          <a:stretch>
            <a:fillRect/>
          </a:stretch>
        </p:blipFill>
        <p:spPr>
          <a:xfrm>
            <a:off x="0" y="-13448"/>
            <a:ext cx="9144000" cy="5143500"/>
          </a:xfrm>
          <a:prstGeom prst="rect">
            <a:avLst/>
          </a:prstGeom>
        </p:spPr>
      </p:pic>
      <p:sp>
        <p:nvSpPr>
          <p:cNvPr id="13" name="Títol 1">
            <a:extLst>
              <a:ext uri="{FF2B5EF4-FFF2-40B4-BE49-F238E27FC236}">
                <a16:creationId xmlns:a16="http://schemas.microsoft.com/office/drawing/2014/main" id="{E7304740-60C9-DF74-CF59-5D06A7DABE80}"/>
              </a:ext>
            </a:extLst>
          </p:cNvPr>
          <p:cNvSpPr txBox="1">
            <a:spLocks/>
          </p:cNvSpPr>
          <p:nvPr userDrawn="1"/>
        </p:nvSpPr>
        <p:spPr>
          <a:xfrm>
            <a:off x="-2" y="695416"/>
            <a:ext cx="4396511" cy="431999"/>
          </a:xfrm>
          <a:prstGeom prst="rect">
            <a:avLst/>
          </a:prstGeom>
          <a:solidFill>
            <a:srgbClr val="4E110E"/>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
        <p:nvSpPr>
          <p:cNvPr id="2" name="QuadreDeText 1">
            <a:extLst>
              <a:ext uri="{FF2B5EF4-FFF2-40B4-BE49-F238E27FC236}">
                <a16:creationId xmlns:a16="http://schemas.microsoft.com/office/drawing/2014/main" id="{50AF1910-DA86-59E9-C8EA-6CF8D27A726A}"/>
              </a:ext>
            </a:extLst>
          </p:cNvPr>
          <p:cNvSpPr txBox="1"/>
          <p:nvPr userDrawn="1"/>
        </p:nvSpPr>
        <p:spPr>
          <a:xfrm>
            <a:off x="-2" y="742138"/>
            <a:ext cx="4394520" cy="338554"/>
          </a:xfrm>
          <a:prstGeom prst="rect">
            <a:avLst/>
          </a:prstGeom>
          <a:solidFill>
            <a:srgbClr val="4E110E"/>
          </a:solidFill>
        </p:spPr>
        <p:txBody>
          <a:bodyPr wrap="square" rtlCol="0">
            <a:spAutoFit/>
          </a:bodyPr>
          <a:lstStyle/>
          <a:p>
            <a:pPr algn="ctr"/>
            <a:r>
              <a:rPr lang="es-ES" sz="1600" b="1" noProof="0" dirty="0">
                <a:solidFill>
                  <a:srgbClr val="FFFFFF"/>
                </a:solidFill>
              </a:rPr>
              <a:t>He aprendido...</a:t>
            </a:r>
          </a:p>
        </p:txBody>
      </p:sp>
      <p:pic>
        <p:nvPicPr>
          <p:cNvPr id="4" name="Imatge 3" descr="Imatge que conté roba, Ball, disseny gràfic, Gràfics&#10;&#10;Pot ser que el contingut generat amb IA no sigui correcte.">
            <a:extLst>
              <a:ext uri="{FF2B5EF4-FFF2-40B4-BE49-F238E27FC236}">
                <a16:creationId xmlns:a16="http://schemas.microsoft.com/office/drawing/2014/main" id="{E04759BB-8EA5-178A-B58B-F73CD9C13857}"/>
              </a:ext>
            </a:extLst>
          </p:cNvPr>
          <p:cNvPicPr>
            <a:picLocks noChangeAspect="1"/>
          </p:cNvPicPr>
          <p:nvPr userDrawn="1"/>
        </p:nvPicPr>
        <p:blipFill>
          <a:blip r:embed="rId3"/>
          <a:stretch>
            <a:fillRect/>
          </a:stretch>
        </p:blipFill>
        <p:spPr>
          <a:xfrm>
            <a:off x="4546870" y="379954"/>
            <a:ext cx="4678326" cy="4678326"/>
          </a:xfrm>
          <a:prstGeom prst="rect">
            <a:avLst/>
          </a:prstGeom>
        </p:spPr>
      </p:pic>
    </p:spTree>
    <p:extLst>
      <p:ext uri="{BB962C8B-B14F-4D97-AF65-F5344CB8AC3E}">
        <p14:creationId xmlns:p14="http://schemas.microsoft.com/office/powerpoint/2010/main" val="406441676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iapositiva final">
    <p:bg>
      <p:bgRef idx="1001">
        <a:schemeClr val="bg1"/>
      </p:bgRef>
    </p:bg>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id="{0D80E240-FE00-2745-E747-59226AE789E4}"/>
              </a:ext>
            </a:extLst>
          </p:cNvPr>
          <p:cNvSpPr>
            <a:spLocks noGrp="1"/>
          </p:cNvSpPr>
          <p:nvPr>
            <p:ph type="dt" sz="half" idx="10"/>
          </p:nvPr>
        </p:nvSpPr>
        <p:spPr>
          <a:xfrm>
            <a:off x="628650" y="4767263"/>
            <a:ext cx="2057400" cy="274637"/>
          </a:xfrm>
          <a:prstGeom prst="rect">
            <a:avLst/>
          </a:prstGeom>
        </p:spPr>
        <p:txBody>
          <a:bodyPr/>
          <a:lstStyle/>
          <a:p>
            <a:fld id="{5CE99D63-0B26-4EF0-BEEE-EF88C5DF4564}" type="datetimeFigureOut">
              <a:rPr lang="en-US" smtClean="0"/>
              <a:t>12/9/2025</a:t>
            </a:fld>
            <a:endParaRPr lang="en-US"/>
          </a:p>
        </p:txBody>
      </p:sp>
      <p:sp>
        <p:nvSpPr>
          <p:cNvPr id="6" name="Marcador de pie de página 5">
            <a:extLst>
              <a:ext uri="{FF2B5EF4-FFF2-40B4-BE49-F238E27FC236}">
                <a16:creationId xmlns:a16="http://schemas.microsoft.com/office/drawing/2014/main" id="{006645D0-B323-6D56-B833-F7E0A6EF2427}"/>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Marcador de número de diapositiva 6">
            <a:extLst>
              <a:ext uri="{FF2B5EF4-FFF2-40B4-BE49-F238E27FC236}">
                <a16:creationId xmlns:a16="http://schemas.microsoft.com/office/drawing/2014/main" id="{F4DBB6E9-4DFE-44B4-2A9C-25EE52BBEA9F}"/>
              </a:ext>
            </a:extLst>
          </p:cNvPr>
          <p:cNvSpPr>
            <a:spLocks noGrp="1"/>
          </p:cNvSpPr>
          <p:nvPr>
            <p:ph type="sldNum" sz="quarter" idx="12"/>
          </p:nvPr>
        </p:nvSpPr>
        <p:spPr>
          <a:xfrm>
            <a:off x="6457950" y="4767263"/>
            <a:ext cx="2057400" cy="274637"/>
          </a:xfrm>
          <a:prstGeom prst="rect">
            <a:avLst/>
          </a:prstGeom>
        </p:spPr>
        <p:txBody>
          <a:bodyPr/>
          <a:lstStyle/>
          <a:p>
            <a:fld id="{CD1B0A63-4EDC-4B05-A9D3-8308978EADC2}" type="slidenum">
              <a:rPr lang="en-US" smtClean="0"/>
              <a:t>‹Nº›</a:t>
            </a:fld>
            <a:endParaRPr lang="en-US"/>
          </a:p>
        </p:txBody>
      </p:sp>
      <p:pic>
        <p:nvPicPr>
          <p:cNvPr id="11" name="Google Shape;301;p43">
            <a:extLst>
              <a:ext uri="{FF2B5EF4-FFF2-40B4-BE49-F238E27FC236}">
                <a16:creationId xmlns:a16="http://schemas.microsoft.com/office/drawing/2014/main" id="{F552410D-0A8C-B010-44B9-B606381A3957}"/>
              </a:ext>
            </a:extLst>
          </p:cNvPr>
          <p:cNvPicPr preferRelativeResize="0"/>
          <p:nvPr userDrawn="1"/>
        </p:nvPicPr>
        <p:blipFill rotWithShape="1">
          <a:blip r:embed="rId2">
            <a:alphaModFix/>
          </a:blip>
          <a:srcRect t="77535" r="48867"/>
          <a:stretch/>
        </p:blipFill>
        <p:spPr>
          <a:xfrm>
            <a:off x="-4" y="3988050"/>
            <a:ext cx="4886040" cy="1155450"/>
          </a:xfrm>
          <a:prstGeom prst="rect">
            <a:avLst/>
          </a:prstGeom>
          <a:noFill/>
          <a:ln>
            <a:noFill/>
          </a:ln>
        </p:spPr>
      </p:pic>
      <p:pic>
        <p:nvPicPr>
          <p:cNvPr id="10" name="Google Shape;298;p43">
            <a:extLst>
              <a:ext uri="{FF2B5EF4-FFF2-40B4-BE49-F238E27FC236}">
                <a16:creationId xmlns:a16="http://schemas.microsoft.com/office/drawing/2014/main" id="{2A0D75A5-B60C-0ED8-85AE-9B1C5E212CFC}"/>
              </a:ext>
            </a:extLst>
          </p:cNvPr>
          <p:cNvPicPr preferRelativeResize="0"/>
          <p:nvPr userDrawn="1"/>
        </p:nvPicPr>
        <p:blipFill rotWithShape="1">
          <a:blip r:embed="rId3">
            <a:alphaModFix/>
          </a:blip>
          <a:srcRect l="21123" t="-9410" r="19257" b="9410"/>
          <a:stretch/>
        </p:blipFill>
        <p:spPr>
          <a:xfrm>
            <a:off x="3692350" y="0"/>
            <a:ext cx="5451648" cy="5143500"/>
          </a:xfrm>
          <a:prstGeom prst="rect">
            <a:avLst/>
          </a:prstGeom>
          <a:noFill/>
          <a:ln>
            <a:noFill/>
          </a:ln>
        </p:spPr>
      </p:pic>
      <p:sp>
        <p:nvSpPr>
          <p:cNvPr id="2" name="Google Shape;299;p43">
            <a:extLst>
              <a:ext uri="{FF2B5EF4-FFF2-40B4-BE49-F238E27FC236}">
                <a16:creationId xmlns:a16="http://schemas.microsoft.com/office/drawing/2014/main" id="{E41D4B7B-4EE4-ABA4-7586-49F2930028AA}"/>
              </a:ext>
            </a:extLst>
          </p:cNvPr>
          <p:cNvSpPr txBox="1">
            <a:spLocks/>
          </p:cNvSpPr>
          <p:nvPr userDrawn="1"/>
        </p:nvSpPr>
        <p:spPr>
          <a:xfrm>
            <a:off x="518522" y="598966"/>
            <a:ext cx="7083397" cy="16488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Tx/>
              <a:buFontTx/>
            </a:pPr>
            <a:r>
              <a:rPr lang="es-ES_tradnl" sz="3200">
                <a:solidFill>
                  <a:schemeClr val="dk2"/>
                </a:solidFill>
                <a:latin typeface="Arial" panose="020B0604020202020204" pitchFamily="34" charset="0"/>
                <a:cs typeface="Arial" panose="020B0604020202020204" pitchFamily="34" charset="0"/>
              </a:rPr>
              <a:t>Cada cima alcanzada </a:t>
            </a:r>
            <a:r>
              <a:rPr lang="es-ES_tradnl" sz="3200" b="1">
                <a:solidFill>
                  <a:srgbClr val="4E110E"/>
                </a:solidFill>
                <a:latin typeface="Arial" panose="020B0604020202020204" pitchFamily="34" charset="0"/>
                <a:cs typeface="Arial" panose="020B0604020202020204" pitchFamily="34" charset="0"/>
              </a:rPr>
              <a:t>abre paso </a:t>
            </a:r>
            <a:r>
              <a:rPr lang="es-ES_tradnl" sz="3200">
                <a:solidFill>
                  <a:schemeClr val="dk2"/>
                </a:solidFill>
                <a:latin typeface="Arial" panose="020B0604020202020204" pitchFamily="34" charset="0"/>
                <a:cs typeface="Arial" panose="020B0604020202020204" pitchFamily="34" charset="0"/>
              </a:rPr>
              <a:t>a un nuevo horizonte</a:t>
            </a:r>
          </a:p>
        </p:txBody>
      </p:sp>
      <p:sp>
        <p:nvSpPr>
          <p:cNvPr id="4" name="Google Shape;300;p43">
            <a:extLst>
              <a:ext uri="{FF2B5EF4-FFF2-40B4-BE49-F238E27FC236}">
                <a16:creationId xmlns:a16="http://schemas.microsoft.com/office/drawing/2014/main" id="{EC22B920-EC1A-B2D3-99BD-26C1CCAF6F8B}"/>
              </a:ext>
            </a:extLst>
          </p:cNvPr>
          <p:cNvSpPr txBox="1">
            <a:spLocks/>
          </p:cNvSpPr>
          <p:nvPr userDrawn="1"/>
        </p:nvSpPr>
        <p:spPr>
          <a:xfrm>
            <a:off x="518522" y="1970700"/>
            <a:ext cx="6246488" cy="12021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600"/>
              </a:spcAft>
              <a:buClrTx/>
              <a:buFont typeface="Arial" panose="020B0604020202020204" pitchFamily="34" charset="0"/>
              <a:buNone/>
            </a:pPr>
            <a:r>
              <a:rPr lang="es-ES_tradnl" sz="1600">
                <a:latin typeface="Arial" panose="020B0604020202020204" pitchFamily="34" charset="0"/>
                <a:cs typeface="Arial" panose="020B0604020202020204" pitchFamily="34" charset="0"/>
              </a:rPr>
              <a:t>Seguir formándote es como conquistar una nueva altitud: cuanto más aprendes, más amplio es el paisaje que puedes ver y comprender. Las herramientas de M365 te ofrecen nuevos caminos para trabajar mejor, colaborar más fácilmente y avanzar con paso firme. Conquista una nueva altitud con el caso 6.2.</a:t>
            </a:r>
          </a:p>
          <a:p>
            <a:pPr marL="0" indent="0">
              <a:spcBef>
                <a:spcPts val="0"/>
              </a:spcBef>
              <a:spcAft>
                <a:spcPts val="1600"/>
              </a:spcAft>
              <a:buClrTx/>
              <a:buFont typeface="Arial" panose="020B0604020202020204" pitchFamily="34" charset="0"/>
              <a:buNone/>
            </a:pPr>
            <a:r>
              <a:rPr lang="es-ES_tradnl" sz="1600" b="1">
                <a:latin typeface="Arial" panose="020B0604020202020204" pitchFamily="34" charset="0"/>
                <a:cs typeface="Arial" panose="020B0604020202020204" pitchFamily="34" charset="0"/>
              </a:rPr>
              <a:t>¡Nos vemos en la próxima ruta!</a:t>
            </a:r>
          </a:p>
        </p:txBody>
      </p:sp>
    </p:spTree>
    <p:extLst>
      <p:ext uri="{BB962C8B-B14F-4D97-AF65-F5344CB8AC3E}">
        <p14:creationId xmlns:p14="http://schemas.microsoft.com/office/powerpoint/2010/main" val="258471375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Objetivos">
    <p:spTree>
      <p:nvGrpSpPr>
        <p:cNvPr id="1" name=""/>
        <p:cNvGrpSpPr/>
        <p:nvPr/>
      </p:nvGrpSpPr>
      <p:grpSpPr>
        <a:xfrm>
          <a:off x="0" y="0"/>
          <a:ext cx="0" cy="0"/>
          <a:chOff x="0" y="0"/>
          <a:chExt cx="0" cy="0"/>
        </a:xfrm>
      </p:grpSpPr>
      <p:pic>
        <p:nvPicPr>
          <p:cNvPr id="2" name="Imagen 2" descr="Logotipo&#10;&#10;El contenido generado por IA puede ser incorrecto.">
            <a:extLst>
              <a:ext uri="{FF2B5EF4-FFF2-40B4-BE49-F238E27FC236}">
                <a16:creationId xmlns:a16="http://schemas.microsoft.com/office/drawing/2014/main" id="{5F588B4A-97AB-DB5F-E937-D48423664B5A}"/>
              </a:ext>
            </a:extLst>
          </p:cNvPr>
          <p:cNvPicPr>
            <a:picLocks noChangeAspect="1"/>
          </p:cNvPicPr>
          <p:nvPr userDrawn="1"/>
        </p:nvPicPr>
        <p:blipFill>
          <a:blip r:embed="rId2"/>
          <a:stretch>
            <a:fillRect/>
          </a:stretch>
        </p:blipFill>
        <p:spPr>
          <a:xfrm>
            <a:off x="8549009" y="4802859"/>
            <a:ext cx="510961" cy="340641"/>
          </a:xfrm>
          <a:prstGeom prst="rect">
            <a:avLst/>
          </a:prstGeom>
        </p:spPr>
      </p:pic>
      <p:pic>
        <p:nvPicPr>
          <p:cNvPr id="4" name="Imatge 3" descr="Imatge que conté lluna, cel&#10;&#10;Pot ser que el contingut generat per IA no sigui correcte.">
            <a:extLst>
              <a:ext uri="{FF2B5EF4-FFF2-40B4-BE49-F238E27FC236}">
                <a16:creationId xmlns:a16="http://schemas.microsoft.com/office/drawing/2014/main" id="{962DECC1-9A7A-4780-5FBC-D5D11F09E731}"/>
              </a:ext>
            </a:extLst>
          </p:cNvPr>
          <p:cNvPicPr>
            <a:picLocks noChangeAspect="1"/>
          </p:cNvPicPr>
          <p:nvPr userDrawn="1"/>
        </p:nvPicPr>
        <p:blipFill>
          <a:blip r:embed="rId3"/>
          <a:stretch>
            <a:fillRect/>
          </a:stretch>
        </p:blipFill>
        <p:spPr>
          <a:xfrm>
            <a:off x="0" y="0"/>
            <a:ext cx="9144000" cy="5143500"/>
          </a:xfrm>
          <a:prstGeom prst="rect">
            <a:avLst/>
          </a:prstGeom>
        </p:spPr>
      </p:pic>
      <p:sp>
        <p:nvSpPr>
          <p:cNvPr id="5" name="Títol 1">
            <a:extLst>
              <a:ext uri="{FF2B5EF4-FFF2-40B4-BE49-F238E27FC236}">
                <a16:creationId xmlns:a16="http://schemas.microsoft.com/office/drawing/2014/main" id="{971A3B95-1B38-28DC-C6D5-D081A7A53FB7}"/>
              </a:ext>
            </a:extLst>
          </p:cNvPr>
          <p:cNvSpPr txBox="1">
            <a:spLocks/>
          </p:cNvSpPr>
          <p:nvPr userDrawn="1"/>
        </p:nvSpPr>
        <p:spPr>
          <a:xfrm>
            <a:off x="-2" y="695416"/>
            <a:ext cx="4396511" cy="431999"/>
          </a:xfrm>
          <a:prstGeom prst="rect">
            <a:avLst/>
          </a:prstGeom>
          <a:solidFill>
            <a:srgbClr val="4E110E"/>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
        <p:nvSpPr>
          <p:cNvPr id="6" name="QuadreDeText 5">
            <a:extLst>
              <a:ext uri="{FF2B5EF4-FFF2-40B4-BE49-F238E27FC236}">
                <a16:creationId xmlns:a16="http://schemas.microsoft.com/office/drawing/2014/main" id="{922EC8AD-8C99-B04F-6840-42AB119BA88A}"/>
              </a:ext>
            </a:extLst>
          </p:cNvPr>
          <p:cNvSpPr txBox="1"/>
          <p:nvPr userDrawn="1"/>
        </p:nvSpPr>
        <p:spPr>
          <a:xfrm>
            <a:off x="0" y="739140"/>
            <a:ext cx="4394520" cy="338554"/>
          </a:xfrm>
          <a:prstGeom prst="rect">
            <a:avLst/>
          </a:prstGeom>
          <a:noFill/>
        </p:spPr>
        <p:txBody>
          <a:bodyPr wrap="square" rtlCol="0">
            <a:spAutoFit/>
          </a:bodyPr>
          <a:lstStyle/>
          <a:p>
            <a:pPr algn="ctr"/>
            <a:r>
              <a:rPr lang="es-ES" sz="1600" b="1" noProof="0" dirty="0">
                <a:solidFill>
                  <a:srgbClr val="FFFFFF"/>
                </a:solidFill>
              </a:rPr>
              <a:t>Objetivos</a:t>
            </a:r>
          </a:p>
        </p:txBody>
      </p:sp>
      <p:pic>
        <p:nvPicPr>
          <p:cNvPr id="7" name="Imatge 6" descr="Imatge que conté roba, calçat, Ball, dibuixos&#10;&#10;Pot ser que el contingut generat amb IA no sigui correcte.">
            <a:extLst>
              <a:ext uri="{FF2B5EF4-FFF2-40B4-BE49-F238E27FC236}">
                <a16:creationId xmlns:a16="http://schemas.microsoft.com/office/drawing/2014/main" id="{D77DABB0-8846-EE55-DBA1-65BFA5637307}"/>
              </a:ext>
            </a:extLst>
          </p:cNvPr>
          <p:cNvPicPr>
            <a:picLocks noChangeAspect="1"/>
          </p:cNvPicPr>
          <p:nvPr userDrawn="1"/>
        </p:nvPicPr>
        <p:blipFill>
          <a:blip r:embed="rId4"/>
          <a:stretch>
            <a:fillRect/>
          </a:stretch>
        </p:blipFill>
        <p:spPr>
          <a:xfrm>
            <a:off x="5288592" y="686061"/>
            <a:ext cx="3771378" cy="3771378"/>
          </a:xfrm>
          <a:prstGeom prst="rect">
            <a:avLst/>
          </a:prstGeom>
        </p:spPr>
      </p:pic>
    </p:spTree>
    <p:extLst>
      <p:ext uri="{BB962C8B-B14F-4D97-AF65-F5344CB8AC3E}">
        <p14:creationId xmlns:p14="http://schemas.microsoft.com/office/powerpoint/2010/main" val="3700391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descr="Forma&#10;&#10;El contenido generado por IA puede ser incorrecto.">
            <a:extLst>
              <a:ext uri="{FF2B5EF4-FFF2-40B4-BE49-F238E27FC236}">
                <a16:creationId xmlns:a16="http://schemas.microsoft.com/office/drawing/2014/main" id="{4861B33E-7481-EC04-56D2-8F21155EB999}"/>
              </a:ext>
            </a:extLst>
          </p:cNvPr>
          <p:cNvPicPr>
            <a:picLocks noChangeAspect="1"/>
          </p:cNvPicPr>
          <p:nvPr userDrawn="1"/>
        </p:nvPicPr>
        <p:blipFill>
          <a:blip r:embed="rId10"/>
          <a:stretch>
            <a:fillRect/>
          </a:stretch>
        </p:blipFill>
        <p:spPr>
          <a:xfrm>
            <a:off x="311701" y="200505"/>
            <a:ext cx="1209972" cy="287999"/>
          </a:xfrm>
          <a:prstGeom prst="rect">
            <a:avLst/>
          </a:prstGeom>
        </p:spPr>
      </p:pic>
      <p:pic>
        <p:nvPicPr>
          <p:cNvPr id="4" name="Imatge 3" descr="Imatge que conté triangle, disseny&#10;&#10;Pot ser que el contingut generat per IA no sigui correcte.">
            <a:extLst>
              <a:ext uri="{FF2B5EF4-FFF2-40B4-BE49-F238E27FC236}">
                <a16:creationId xmlns:a16="http://schemas.microsoft.com/office/drawing/2014/main" id="{37D926FD-A8EC-D7F6-DD30-6E11B54CF1FB}"/>
              </a:ext>
            </a:extLst>
          </p:cNvPr>
          <p:cNvPicPr>
            <a:picLocks noChangeAspect="1"/>
          </p:cNvPicPr>
          <p:nvPr userDrawn="1"/>
        </p:nvPicPr>
        <p:blipFill>
          <a:blip r:embed="rId11"/>
          <a:stretch>
            <a:fillRect/>
          </a:stretch>
        </p:blipFill>
        <p:spPr>
          <a:xfrm>
            <a:off x="7868172" y="105924"/>
            <a:ext cx="1230009" cy="547668"/>
          </a:xfrm>
          <a:prstGeom prst="rect">
            <a:avLst/>
          </a:prstGeom>
        </p:spPr>
      </p:pic>
    </p:spTree>
    <p:extLst>
      <p:ext uri="{BB962C8B-B14F-4D97-AF65-F5344CB8AC3E}">
        <p14:creationId xmlns:p14="http://schemas.microsoft.com/office/powerpoint/2010/main" val="1148497024"/>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2" r:id="rId3"/>
    <p:sldLayoutId id="2147483793" r:id="rId4"/>
    <p:sldLayoutId id="2147483794" r:id="rId5"/>
    <p:sldLayoutId id="2147483795" r:id="rId6"/>
    <p:sldLayoutId id="2147483796" r:id="rId7"/>
    <p:sldLayoutId id="214748379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m365.cloud.microsoft" TargetMode="Externa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6C2F58D4-B164-C75E-2BF3-593108441ADA}"/>
              </a:ext>
            </a:extLst>
          </p:cNvPr>
          <p:cNvSpPr>
            <a:spLocks noGrp="1"/>
          </p:cNvSpPr>
          <p:nvPr>
            <p:ph type="ctrTitle"/>
          </p:nvPr>
        </p:nvSpPr>
        <p:spPr/>
        <p:txBody>
          <a:bodyPr/>
          <a:lstStyle/>
          <a:p>
            <a:r>
              <a:rPr lang="es-ES" dirty="0"/>
              <a:t>Primeros pasos con Copilot Chat </a:t>
            </a:r>
            <a:endParaRPr lang="en-US" dirty="0"/>
          </a:p>
        </p:txBody>
      </p:sp>
    </p:spTree>
    <p:extLst>
      <p:ext uri="{BB962C8B-B14F-4D97-AF65-F5344CB8AC3E}">
        <p14:creationId xmlns:p14="http://schemas.microsoft.com/office/powerpoint/2010/main" val="245460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2926F-E3A7-9892-D8DB-EA762920469B}"/>
            </a:ext>
          </a:extLst>
        </p:cNvPr>
        <p:cNvGrpSpPr/>
        <p:nvPr/>
      </p:nvGrpSpPr>
      <p:grpSpPr>
        <a:xfrm>
          <a:off x="0" y="0"/>
          <a:ext cx="0" cy="0"/>
          <a:chOff x="0" y="0"/>
          <a:chExt cx="0" cy="0"/>
        </a:xfrm>
      </p:grpSpPr>
      <p:sp>
        <p:nvSpPr>
          <p:cNvPr id="3" name="QuadreDeText 3">
            <a:extLst>
              <a:ext uri="{FF2B5EF4-FFF2-40B4-BE49-F238E27FC236}">
                <a16:creationId xmlns:a16="http://schemas.microsoft.com/office/drawing/2014/main" id="{D1B65794-2BC6-276F-0EBB-478CC864FAAF}"/>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Empecemos a conversar</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4" name="QuadreDeText 4">
            <a:extLst>
              <a:ext uri="{FF2B5EF4-FFF2-40B4-BE49-F238E27FC236}">
                <a16:creationId xmlns:a16="http://schemas.microsoft.com/office/drawing/2014/main" id="{3EE66337-3DF2-5679-31EA-A9E4D8B03DB9}"/>
              </a:ext>
            </a:extLst>
          </p:cNvPr>
          <p:cNvSpPr txBox="1"/>
          <p:nvPr/>
        </p:nvSpPr>
        <p:spPr>
          <a:xfrm>
            <a:off x="390267" y="1249445"/>
            <a:ext cx="3067308" cy="2677656"/>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Empecemos con una tarea sencilla para probar Copilot:</a:t>
            </a:r>
          </a:p>
          <a:p>
            <a:endParaRPr lang="es-ES" sz="1200" b="1" dirty="0"/>
          </a:p>
          <a:p>
            <a:r>
              <a:rPr lang="es-ES" sz="1200" b="1" dirty="0"/>
              <a:t>Escribe en la ventana de chat </a:t>
            </a:r>
            <a:r>
              <a:rPr lang="es-ES" sz="1200" b="1" dirty="0">
                <a:solidFill>
                  <a:srgbClr val="4E110E"/>
                </a:solidFill>
              </a:rPr>
              <a:t>(1):</a:t>
            </a:r>
            <a:endParaRPr lang="es-ES" sz="1200" dirty="0">
              <a:solidFill>
                <a:srgbClr val="4E110E"/>
              </a:solidFill>
            </a:endParaRPr>
          </a:p>
          <a:p>
            <a:endParaRPr lang="es-ES" sz="1200" i="1" dirty="0"/>
          </a:p>
          <a:p>
            <a:r>
              <a:rPr lang="es-ES" sz="1200" i="1" dirty="0"/>
              <a:t>“Hola Copilot, realiza un análisis actualizado del paro juvenil en la comunidad de Aragón y compáralo con el paro general. Divídelo por provincias y sectores.”</a:t>
            </a:r>
          </a:p>
          <a:p>
            <a:endParaRPr lang="es-ES" sz="1200" dirty="0"/>
          </a:p>
          <a:p>
            <a:r>
              <a:rPr lang="es-ES" sz="1200" b="1" dirty="0"/>
              <a:t>Pulsa la tecla “Enter” del teclado o haz clic en el icono de flecha azul </a:t>
            </a:r>
            <a:r>
              <a:rPr lang="es-ES" sz="1200" b="1" dirty="0">
                <a:solidFill>
                  <a:srgbClr val="4E110E"/>
                </a:solidFill>
              </a:rPr>
              <a:t>(2) </a:t>
            </a:r>
            <a:r>
              <a:rPr lang="es-ES" sz="1200" dirty="0"/>
              <a:t>para enviar el mensaje.</a:t>
            </a:r>
          </a:p>
        </p:txBody>
      </p:sp>
      <p:pic>
        <p:nvPicPr>
          <p:cNvPr id="5" name="Imagen 4" descr="La imagen muestra un prompt con Copilot.">
            <a:extLst>
              <a:ext uri="{FF2B5EF4-FFF2-40B4-BE49-F238E27FC236}">
                <a16:creationId xmlns:a16="http://schemas.microsoft.com/office/drawing/2014/main" id="{B3DC4B07-02B4-0ACE-63B1-E6201D1341DD}"/>
              </a:ext>
            </a:extLst>
          </p:cNvPr>
          <p:cNvPicPr>
            <a:picLocks noChangeAspect="1"/>
          </p:cNvPicPr>
          <p:nvPr/>
        </p:nvPicPr>
        <p:blipFill>
          <a:blip r:embed="rId2"/>
          <a:stretch>
            <a:fillRect/>
          </a:stretch>
        </p:blipFill>
        <p:spPr>
          <a:xfrm>
            <a:off x="3457575" y="1249445"/>
            <a:ext cx="5571658" cy="3370322"/>
          </a:xfrm>
          <a:prstGeom prst="rect">
            <a:avLst/>
          </a:prstGeom>
        </p:spPr>
      </p:pic>
      <p:sp>
        <p:nvSpPr>
          <p:cNvPr id="6" name="Rectangle: cantonades arrodonides 29">
            <a:extLst>
              <a:ext uri="{FF2B5EF4-FFF2-40B4-BE49-F238E27FC236}">
                <a16:creationId xmlns:a16="http://schemas.microsoft.com/office/drawing/2014/main" id="{F0FA1C46-4F42-BAB1-3C0E-05D47323F718}"/>
              </a:ext>
              <a:ext uri="{C183D7F6-B498-43B3-948B-1728B52AA6E4}">
                <adec:decorative xmlns:adec="http://schemas.microsoft.com/office/drawing/2017/decorative" val="1"/>
              </a:ext>
            </a:extLst>
          </p:cNvPr>
          <p:cNvSpPr/>
          <p:nvPr/>
        </p:nvSpPr>
        <p:spPr>
          <a:xfrm>
            <a:off x="3800422" y="2453016"/>
            <a:ext cx="4654366" cy="740560"/>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sp>
        <p:nvSpPr>
          <p:cNvPr id="7" name="Rectangle: cantonades arrodonides 29">
            <a:extLst>
              <a:ext uri="{FF2B5EF4-FFF2-40B4-BE49-F238E27FC236}">
                <a16:creationId xmlns:a16="http://schemas.microsoft.com/office/drawing/2014/main" id="{70216773-8899-C51E-9661-B32D7EAE7B35}"/>
              </a:ext>
              <a:ext uri="{C183D7F6-B498-43B3-948B-1728B52AA6E4}">
                <adec:decorative xmlns:adec="http://schemas.microsoft.com/office/drawing/2017/decorative" val="1"/>
              </a:ext>
            </a:extLst>
          </p:cNvPr>
          <p:cNvSpPr/>
          <p:nvPr/>
        </p:nvSpPr>
        <p:spPr>
          <a:xfrm>
            <a:off x="8108566" y="2906973"/>
            <a:ext cx="291631" cy="238836"/>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cxnSp>
        <p:nvCxnSpPr>
          <p:cNvPr id="8" name="Connector recte 31">
            <a:extLst>
              <a:ext uri="{FF2B5EF4-FFF2-40B4-BE49-F238E27FC236}">
                <a16:creationId xmlns:a16="http://schemas.microsoft.com/office/drawing/2014/main" id="{E98A7548-DC69-6419-D8EF-FCCAA0D14A45}"/>
              </a:ext>
              <a:ext uri="{C183D7F6-B498-43B3-948B-1728B52AA6E4}">
                <adec:decorative xmlns:adec="http://schemas.microsoft.com/office/drawing/2017/decorative" val="1"/>
              </a:ext>
            </a:extLst>
          </p:cNvPr>
          <p:cNvCxnSpPr>
            <a:cxnSpLocks/>
            <a:stCxn id="14" idx="4"/>
            <a:endCxn id="6" idx="0"/>
          </p:cNvCxnSpPr>
          <p:nvPr/>
        </p:nvCxnSpPr>
        <p:spPr>
          <a:xfrm>
            <a:off x="6127605" y="2304499"/>
            <a:ext cx="0" cy="148517"/>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cxnSp>
        <p:nvCxnSpPr>
          <p:cNvPr id="11" name="Connector recte 31">
            <a:extLst>
              <a:ext uri="{FF2B5EF4-FFF2-40B4-BE49-F238E27FC236}">
                <a16:creationId xmlns:a16="http://schemas.microsoft.com/office/drawing/2014/main" id="{38D3CF76-B3F8-5615-BB85-13412F8D6FD2}"/>
              </a:ext>
              <a:ext uri="{C183D7F6-B498-43B3-948B-1728B52AA6E4}">
                <adec:decorative xmlns:adec="http://schemas.microsoft.com/office/drawing/2017/decorative" val="1"/>
              </a:ext>
            </a:extLst>
          </p:cNvPr>
          <p:cNvCxnSpPr>
            <a:cxnSpLocks/>
            <a:stCxn id="18" idx="6"/>
            <a:endCxn id="7" idx="1"/>
          </p:cNvCxnSpPr>
          <p:nvPr/>
        </p:nvCxnSpPr>
        <p:spPr>
          <a:xfrm>
            <a:off x="7810143" y="3026391"/>
            <a:ext cx="298423" cy="0"/>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14" name="Oval 30">
            <a:extLst>
              <a:ext uri="{FF2B5EF4-FFF2-40B4-BE49-F238E27FC236}">
                <a16:creationId xmlns:a16="http://schemas.microsoft.com/office/drawing/2014/main" id="{06F62284-F01F-E07D-9D09-18B2F38BC63C}"/>
              </a:ext>
              <a:ext uri="{C183D7F6-B498-43B3-948B-1728B52AA6E4}">
                <adec:decorative xmlns:adec="http://schemas.microsoft.com/office/drawing/2017/decorative" val="1"/>
              </a:ext>
            </a:extLst>
          </p:cNvPr>
          <p:cNvSpPr/>
          <p:nvPr/>
        </p:nvSpPr>
        <p:spPr>
          <a:xfrm>
            <a:off x="6000605" y="2050499"/>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1</a:t>
            </a:r>
            <a:endParaRPr lang="es-ES" sz="1800" b="1">
              <a:solidFill>
                <a:srgbClr val="602927"/>
              </a:solidFill>
            </a:endParaRPr>
          </a:p>
        </p:txBody>
      </p:sp>
      <p:sp>
        <p:nvSpPr>
          <p:cNvPr id="18" name="Oval 30">
            <a:extLst>
              <a:ext uri="{FF2B5EF4-FFF2-40B4-BE49-F238E27FC236}">
                <a16:creationId xmlns:a16="http://schemas.microsoft.com/office/drawing/2014/main" id="{D2AA2E6C-1FBB-9C42-5E25-07CB1BC99282}"/>
              </a:ext>
              <a:ext uri="{C183D7F6-B498-43B3-948B-1728B52AA6E4}">
                <adec:decorative xmlns:adec="http://schemas.microsoft.com/office/drawing/2017/decorative" val="1"/>
              </a:ext>
            </a:extLst>
          </p:cNvPr>
          <p:cNvSpPr/>
          <p:nvPr/>
        </p:nvSpPr>
        <p:spPr>
          <a:xfrm>
            <a:off x="7556143" y="2899391"/>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2</a:t>
            </a:r>
            <a:endParaRPr lang="es-ES" sz="1800" b="1">
              <a:solidFill>
                <a:srgbClr val="602927"/>
              </a:solidFill>
            </a:endParaRPr>
          </a:p>
        </p:txBody>
      </p:sp>
    </p:spTree>
    <p:extLst>
      <p:ext uri="{BB962C8B-B14F-4D97-AF65-F5344CB8AC3E}">
        <p14:creationId xmlns:p14="http://schemas.microsoft.com/office/powerpoint/2010/main" val="3871197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DBBD7-42F4-CF5D-5548-B919AF786CAF}"/>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F07EAF89-4D3A-E970-3992-FC8A1947DB59}"/>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Empecemos a conversar</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705BA1CF-9BA6-34D4-CE7F-339ABFE5734E}"/>
              </a:ext>
            </a:extLst>
          </p:cNvPr>
          <p:cNvSpPr txBox="1"/>
          <p:nvPr/>
        </p:nvSpPr>
        <p:spPr>
          <a:xfrm>
            <a:off x="390266" y="1249446"/>
            <a:ext cx="3813434" cy="2123658"/>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En cuestión de segundos, Copilot responde </a:t>
            </a:r>
            <a:r>
              <a:rPr lang="es-ES" sz="1200" b="1" dirty="0"/>
              <a:t>con datos actualizados sobre el paro juvenil en la comunidad de Aragón, incluyendo comparativas con el paro general, y una división por provincias y sectores </a:t>
            </a:r>
            <a:r>
              <a:rPr lang="es-ES" sz="1200" b="1" dirty="0">
                <a:solidFill>
                  <a:srgbClr val="4E110E"/>
                </a:solidFill>
              </a:rPr>
              <a:t>(1).</a:t>
            </a:r>
          </a:p>
          <a:p>
            <a:endParaRPr lang="es-ES" sz="1200" dirty="0"/>
          </a:p>
          <a:p>
            <a:r>
              <a:rPr lang="es-ES" sz="1200" b="1" dirty="0"/>
              <a:t>Revisa las fuentes </a:t>
            </a:r>
            <a:r>
              <a:rPr lang="es-ES" sz="1200" b="1" dirty="0">
                <a:solidFill>
                  <a:srgbClr val="4E110E"/>
                </a:solidFill>
              </a:rPr>
              <a:t>(2) </a:t>
            </a:r>
            <a:r>
              <a:rPr lang="es-ES" sz="1200" dirty="0"/>
              <a:t>de donde Copilot ha extraído la información para asegurarnos de que son fiables y están actualizadas.</a:t>
            </a:r>
            <a:endParaRPr lang="es-ES" sz="1200" b="1" dirty="0">
              <a:solidFill>
                <a:srgbClr val="4E110E"/>
              </a:solidFill>
            </a:endParaRPr>
          </a:p>
          <a:p>
            <a:endParaRPr lang="es-ES" sz="1200" dirty="0"/>
          </a:p>
          <a:p>
            <a:endParaRPr lang="es-ES" sz="1200" b="1" dirty="0"/>
          </a:p>
        </p:txBody>
      </p:sp>
      <p:pic>
        <p:nvPicPr>
          <p:cNvPr id="7" name="Imagen 6" descr="La imagen muestra la respiesta de Copilot.">
            <a:extLst>
              <a:ext uri="{FF2B5EF4-FFF2-40B4-BE49-F238E27FC236}">
                <a16:creationId xmlns:a16="http://schemas.microsoft.com/office/drawing/2014/main" id="{437FDD99-B56B-564C-E54E-969D91DA7A26}"/>
              </a:ext>
            </a:extLst>
          </p:cNvPr>
          <p:cNvPicPr>
            <a:picLocks noChangeAspect="1"/>
          </p:cNvPicPr>
          <p:nvPr/>
        </p:nvPicPr>
        <p:blipFill>
          <a:blip r:embed="rId3"/>
          <a:srcRect b="11686"/>
          <a:stretch>
            <a:fillRect/>
          </a:stretch>
        </p:blipFill>
        <p:spPr>
          <a:xfrm>
            <a:off x="4457700" y="726072"/>
            <a:ext cx="4149234" cy="4307486"/>
          </a:xfrm>
          <a:prstGeom prst="rect">
            <a:avLst/>
          </a:prstGeom>
        </p:spPr>
      </p:pic>
      <p:sp>
        <p:nvSpPr>
          <p:cNvPr id="8" name="Rectangle: cantonades arrodonides 29">
            <a:extLst>
              <a:ext uri="{FF2B5EF4-FFF2-40B4-BE49-F238E27FC236}">
                <a16:creationId xmlns:a16="http://schemas.microsoft.com/office/drawing/2014/main" id="{6435767D-AB7D-6731-1B2C-263EB5BB8045}"/>
              </a:ext>
              <a:ext uri="{C183D7F6-B498-43B3-948B-1728B52AA6E4}">
                <adec:decorative xmlns:adec="http://schemas.microsoft.com/office/drawing/2017/decorative" val="1"/>
              </a:ext>
            </a:extLst>
          </p:cNvPr>
          <p:cNvSpPr/>
          <p:nvPr/>
        </p:nvSpPr>
        <p:spPr>
          <a:xfrm>
            <a:off x="4776716" y="1460500"/>
            <a:ext cx="3484634" cy="2956927"/>
          </a:xfrm>
          <a:prstGeom prst="roundRect">
            <a:avLst>
              <a:gd name="adj" fmla="val 7014"/>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sp>
        <p:nvSpPr>
          <p:cNvPr id="4" name="Rectangle: cantonades arrodonides 29">
            <a:extLst>
              <a:ext uri="{FF2B5EF4-FFF2-40B4-BE49-F238E27FC236}">
                <a16:creationId xmlns:a16="http://schemas.microsoft.com/office/drawing/2014/main" id="{56C520A1-6F1A-70D4-81FE-72232FB8C151}"/>
              </a:ext>
              <a:ext uri="{C183D7F6-B498-43B3-948B-1728B52AA6E4}">
                <adec:decorative xmlns:adec="http://schemas.microsoft.com/office/drawing/2017/decorative" val="1"/>
              </a:ext>
            </a:extLst>
          </p:cNvPr>
          <p:cNvSpPr/>
          <p:nvPr/>
        </p:nvSpPr>
        <p:spPr>
          <a:xfrm>
            <a:off x="7026949" y="1683540"/>
            <a:ext cx="449541" cy="147800"/>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cxnSp>
        <p:nvCxnSpPr>
          <p:cNvPr id="6" name="Connector recte 31">
            <a:extLst>
              <a:ext uri="{FF2B5EF4-FFF2-40B4-BE49-F238E27FC236}">
                <a16:creationId xmlns:a16="http://schemas.microsoft.com/office/drawing/2014/main" id="{80CA20D1-5049-3219-FDC2-50E7688C1773}"/>
              </a:ext>
              <a:ext uri="{C183D7F6-B498-43B3-948B-1728B52AA6E4}">
                <adec:decorative xmlns:adec="http://schemas.microsoft.com/office/drawing/2017/decorative" val="1"/>
              </a:ext>
            </a:extLst>
          </p:cNvPr>
          <p:cNvCxnSpPr>
            <a:cxnSpLocks/>
            <a:stCxn id="4" idx="3"/>
            <a:endCxn id="16" idx="2"/>
          </p:cNvCxnSpPr>
          <p:nvPr/>
        </p:nvCxnSpPr>
        <p:spPr>
          <a:xfrm>
            <a:off x="7476490" y="1757440"/>
            <a:ext cx="366991" cy="0"/>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16" name="Oval 30">
            <a:extLst>
              <a:ext uri="{FF2B5EF4-FFF2-40B4-BE49-F238E27FC236}">
                <a16:creationId xmlns:a16="http://schemas.microsoft.com/office/drawing/2014/main" id="{324D952D-6F60-4983-22C0-41E43EB9C9C1}"/>
              </a:ext>
              <a:ext uri="{C183D7F6-B498-43B3-948B-1728B52AA6E4}">
                <adec:decorative xmlns:adec="http://schemas.microsoft.com/office/drawing/2017/decorative" val="1"/>
              </a:ext>
            </a:extLst>
          </p:cNvPr>
          <p:cNvSpPr/>
          <p:nvPr/>
        </p:nvSpPr>
        <p:spPr>
          <a:xfrm>
            <a:off x="7843481" y="1630440"/>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2</a:t>
            </a:r>
            <a:endParaRPr lang="es-ES" sz="1800" b="1">
              <a:solidFill>
                <a:srgbClr val="602927"/>
              </a:solidFill>
            </a:endParaRPr>
          </a:p>
        </p:txBody>
      </p:sp>
      <p:sp>
        <p:nvSpPr>
          <p:cNvPr id="5" name="Rectangle: cantonades arrodonides 2">
            <a:extLst>
              <a:ext uri="{FF2B5EF4-FFF2-40B4-BE49-F238E27FC236}">
                <a16:creationId xmlns:a16="http://schemas.microsoft.com/office/drawing/2014/main" id="{C1A61268-DA99-2DDC-D3C9-56CF6518A0A8}"/>
              </a:ext>
              <a:ext uri="{C183D7F6-B498-43B3-948B-1728B52AA6E4}">
                <adec:decorative xmlns:adec="http://schemas.microsoft.com/office/drawing/2017/decorative" val="1"/>
              </a:ext>
            </a:extLst>
          </p:cNvPr>
          <p:cNvSpPr/>
          <p:nvPr/>
        </p:nvSpPr>
        <p:spPr>
          <a:xfrm>
            <a:off x="763764" y="3153113"/>
            <a:ext cx="3100314" cy="1132446"/>
          </a:xfrm>
          <a:prstGeom prst="roundRect">
            <a:avLst/>
          </a:prstGeom>
          <a:solidFill>
            <a:sysClr val="window" lastClr="FFFFFF"/>
          </a:solidFill>
          <a:ln w="25400" cap="flat" cmpd="sng" algn="ctr">
            <a:solidFill>
              <a:srgbClr val="602927"/>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s-ES_tradnl" sz="1867"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sp>
        <p:nvSpPr>
          <p:cNvPr id="9" name="QuadreDeText 3">
            <a:extLst>
              <a:ext uri="{FF2B5EF4-FFF2-40B4-BE49-F238E27FC236}">
                <a16:creationId xmlns:a16="http://schemas.microsoft.com/office/drawing/2014/main" id="{07D3D43E-E008-B1D7-05B9-29C7EC454455}"/>
              </a:ext>
            </a:extLst>
          </p:cNvPr>
          <p:cNvSpPr txBox="1"/>
          <p:nvPr/>
        </p:nvSpPr>
        <p:spPr>
          <a:xfrm>
            <a:off x="823326" y="3239118"/>
            <a:ext cx="3202983" cy="1046440"/>
          </a:xfrm>
          <a:prstGeom prst="rect">
            <a:avLst/>
          </a:prstGeom>
          <a:noFill/>
        </p:spPr>
        <p:txBody>
          <a:bodyPr wrap="square" lIns="121920" tIns="60960" rIns="121920" bIns="60960" rtlCol="0" anchor="t">
            <a:spAutoFit/>
          </a:bodyPr>
          <a:lstStyle/>
          <a:p>
            <a:r>
              <a:rPr lang="es-ES" sz="1200" dirty="0" err="1">
                <a:solidFill>
                  <a:schemeClr val="tx1"/>
                </a:solidFill>
                <a:latin typeface="Arial" panose="020B0604020202020204" pitchFamily="34" charset="0"/>
                <a:cs typeface="Arial" panose="020B0604020202020204" pitchFamily="34" charset="0"/>
              </a:rPr>
              <a:t>Copilot</a:t>
            </a:r>
            <a:r>
              <a:rPr lang="es-ES" sz="1200" dirty="0">
                <a:solidFill>
                  <a:schemeClr val="tx1"/>
                </a:solidFill>
                <a:latin typeface="Arial" panose="020B0604020202020204" pitchFamily="34" charset="0"/>
                <a:cs typeface="Arial" panose="020B0604020202020204" pitchFamily="34" charset="0"/>
              </a:rPr>
              <a:t> no da siempre las mismas respuestas. Si lanzas exactamente el mismo </a:t>
            </a:r>
            <a:r>
              <a:rPr lang="es-ES" sz="1200" dirty="0" err="1">
                <a:solidFill>
                  <a:schemeClr val="tx1"/>
                </a:solidFill>
                <a:latin typeface="Arial" panose="020B0604020202020204" pitchFamily="34" charset="0"/>
                <a:cs typeface="Arial" panose="020B0604020202020204" pitchFamily="34" charset="0"/>
              </a:rPr>
              <a:t>prompt</a:t>
            </a:r>
            <a:r>
              <a:rPr lang="es-ES" sz="1200" dirty="0">
                <a:solidFill>
                  <a:schemeClr val="tx1"/>
                </a:solidFill>
                <a:latin typeface="Arial" panose="020B0604020202020204" pitchFamily="34" charset="0"/>
                <a:cs typeface="Arial" panose="020B0604020202020204" pitchFamily="34" charset="0"/>
              </a:rPr>
              <a:t>, redactará de una forma distinta y lanzará conceptos distintos a los que encuentras en la imagen superior.</a:t>
            </a:r>
          </a:p>
        </p:txBody>
      </p:sp>
      <p:sp>
        <p:nvSpPr>
          <p:cNvPr id="10" name="Rectangle 7">
            <a:extLst>
              <a:ext uri="{FF2B5EF4-FFF2-40B4-BE49-F238E27FC236}">
                <a16:creationId xmlns:a16="http://schemas.microsoft.com/office/drawing/2014/main" id="{CECABD17-D66B-6594-D5CF-EBC2FEBB6382}"/>
              </a:ext>
              <a:ext uri="{C183D7F6-B498-43B3-948B-1728B52AA6E4}">
                <adec:decorative xmlns:adec="http://schemas.microsoft.com/office/drawing/2017/decorative" val="1"/>
              </a:ext>
            </a:extLst>
          </p:cNvPr>
          <p:cNvSpPr/>
          <p:nvPr/>
        </p:nvSpPr>
        <p:spPr>
          <a:xfrm>
            <a:off x="912961" y="3092060"/>
            <a:ext cx="226715" cy="1053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a:p>
        </p:txBody>
      </p:sp>
      <p:pic>
        <p:nvPicPr>
          <p:cNvPr id="11" name="Imatge 8">
            <a:extLst>
              <a:ext uri="{FF2B5EF4-FFF2-40B4-BE49-F238E27FC236}">
                <a16:creationId xmlns:a16="http://schemas.microsoft.com/office/drawing/2014/main" id="{EBB89C01-E178-946E-0B74-F5CA1CF5178C}"/>
              </a:ext>
              <a:ext uri="{C183D7F6-B498-43B3-948B-1728B52AA6E4}">
                <adec:decorative xmlns:adec="http://schemas.microsoft.com/office/drawing/2017/decorative" val="1"/>
              </a:ext>
            </a:extLst>
          </p:cNvPr>
          <p:cNvPicPr>
            <a:picLocks noChangeAspect="1"/>
          </p:cNvPicPr>
          <p:nvPr/>
        </p:nvPicPr>
        <p:blipFill>
          <a:blip r:embed="rId4">
            <a:duotone>
              <a:srgbClr val="A5644E">
                <a:shade val="45000"/>
                <a:satMod val="135000"/>
              </a:srgbClr>
              <a:prstClr val="white"/>
            </a:duotone>
          </a:blip>
          <a:stretch>
            <a:fillRect/>
          </a:stretch>
        </p:blipFill>
        <p:spPr>
          <a:xfrm>
            <a:off x="887090" y="2982390"/>
            <a:ext cx="278457" cy="278455"/>
          </a:xfrm>
          <a:prstGeom prst="rect">
            <a:avLst/>
          </a:prstGeom>
          <a:effectLst>
            <a:outerShdw blurRad="50800" dist="50800" dir="5400000" algn="ctr" rotWithShape="0">
              <a:srgbClr val="A5644E"/>
            </a:outerShdw>
          </a:effectLst>
        </p:spPr>
      </p:pic>
    </p:spTree>
    <p:extLst>
      <p:ext uri="{BB962C8B-B14F-4D97-AF65-F5344CB8AC3E}">
        <p14:creationId xmlns:p14="http://schemas.microsoft.com/office/powerpoint/2010/main" val="2729480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A58AA-3DB6-D5ED-5E52-DAE5336CB61F}"/>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4E532CAD-3C7C-4A4F-F1A1-EF3475FB7EC6}"/>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Empecemos a conversar</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8E821D8E-55CC-AC2E-7043-A6B96520F82D}"/>
              </a:ext>
            </a:extLst>
          </p:cNvPr>
          <p:cNvSpPr txBox="1"/>
          <p:nvPr/>
        </p:nvSpPr>
        <p:spPr>
          <a:xfrm>
            <a:off x="390266" y="1249446"/>
            <a:ext cx="3181609" cy="1938992"/>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Como ya has podido comprobar, Copilot analiza la información y, en cuestión de segundos, proporciona datos actualizados sobre el desempleo juvenil en la comunidad de Aragón. Además, incluye comparativas con el paro general y una segmentación por provincias y sectores, presentando esta información no solo en formato de lista o puntos clave, sino también en </a:t>
            </a:r>
            <a:r>
              <a:rPr lang="es-ES" sz="1200" b="1" dirty="0"/>
              <a:t>tablas claras y estructuradas </a:t>
            </a:r>
            <a:r>
              <a:rPr lang="es-ES" sz="1200" b="1" dirty="0">
                <a:solidFill>
                  <a:srgbClr val="4E110E"/>
                </a:solidFill>
              </a:rPr>
              <a:t>(1).</a:t>
            </a:r>
          </a:p>
        </p:txBody>
      </p:sp>
      <p:pic>
        <p:nvPicPr>
          <p:cNvPr id="9" name="Imagen 8" descr="La imagen muestra un fragmento de la respuesta de Copilot.">
            <a:extLst>
              <a:ext uri="{FF2B5EF4-FFF2-40B4-BE49-F238E27FC236}">
                <a16:creationId xmlns:a16="http://schemas.microsoft.com/office/drawing/2014/main" id="{E1A06E0A-1C89-F285-3257-6925B269F4C4}"/>
              </a:ext>
            </a:extLst>
          </p:cNvPr>
          <p:cNvPicPr>
            <a:picLocks noChangeAspect="1"/>
          </p:cNvPicPr>
          <p:nvPr/>
        </p:nvPicPr>
        <p:blipFill>
          <a:blip r:embed="rId3"/>
          <a:stretch>
            <a:fillRect/>
          </a:stretch>
        </p:blipFill>
        <p:spPr>
          <a:xfrm>
            <a:off x="4521146" y="726073"/>
            <a:ext cx="3473792" cy="4277727"/>
          </a:xfrm>
          <a:prstGeom prst="rect">
            <a:avLst/>
          </a:prstGeom>
        </p:spPr>
      </p:pic>
      <p:sp>
        <p:nvSpPr>
          <p:cNvPr id="4" name="Rectangle: cantonades arrodonides 29">
            <a:extLst>
              <a:ext uri="{FF2B5EF4-FFF2-40B4-BE49-F238E27FC236}">
                <a16:creationId xmlns:a16="http://schemas.microsoft.com/office/drawing/2014/main" id="{A512E041-8B14-5EA3-9DE5-1F5A76981F02}"/>
              </a:ext>
              <a:ext uri="{C183D7F6-B498-43B3-948B-1728B52AA6E4}">
                <adec:decorative xmlns:adec="http://schemas.microsoft.com/office/drawing/2017/decorative" val="1"/>
              </a:ext>
            </a:extLst>
          </p:cNvPr>
          <p:cNvSpPr/>
          <p:nvPr/>
        </p:nvSpPr>
        <p:spPr>
          <a:xfrm>
            <a:off x="4720669" y="1623427"/>
            <a:ext cx="2772332" cy="848840"/>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cxnSp>
        <p:nvCxnSpPr>
          <p:cNvPr id="6" name="Connector recte 31">
            <a:extLst>
              <a:ext uri="{FF2B5EF4-FFF2-40B4-BE49-F238E27FC236}">
                <a16:creationId xmlns:a16="http://schemas.microsoft.com/office/drawing/2014/main" id="{63640CF0-3F25-569C-8F08-B4EBE6B9E8B5}"/>
              </a:ext>
              <a:ext uri="{C183D7F6-B498-43B3-948B-1728B52AA6E4}">
                <adec:decorative xmlns:adec="http://schemas.microsoft.com/office/drawing/2017/decorative" val="1"/>
              </a:ext>
            </a:extLst>
          </p:cNvPr>
          <p:cNvCxnSpPr>
            <a:cxnSpLocks/>
            <a:stCxn id="4" idx="3"/>
            <a:endCxn id="16" idx="2"/>
          </p:cNvCxnSpPr>
          <p:nvPr/>
        </p:nvCxnSpPr>
        <p:spPr>
          <a:xfrm>
            <a:off x="7493001" y="2047847"/>
            <a:ext cx="425684" cy="0"/>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16" name="Oval 30">
            <a:extLst>
              <a:ext uri="{FF2B5EF4-FFF2-40B4-BE49-F238E27FC236}">
                <a16:creationId xmlns:a16="http://schemas.microsoft.com/office/drawing/2014/main" id="{EFE0D370-8F16-F623-17CC-458F7724F761}"/>
              </a:ext>
              <a:ext uri="{C183D7F6-B498-43B3-948B-1728B52AA6E4}">
                <adec:decorative xmlns:adec="http://schemas.microsoft.com/office/drawing/2017/decorative" val="1"/>
              </a:ext>
            </a:extLst>
          </p:cNvPr>
          <p:cNvSpPr/>
          <p:nvPr/>
        </p:nvSpPr>
        <p:spPr>
          <a:xfrm>
            <a:off x="7918685" y="1920847"/>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100" b="1">
                <a:solidFill>
                  <a:srgbClr val="602927"/>
                </a:solidFill>
              </a:rPr>
              <a:t>1</a:t>
            </a:r>
            <a:endParaRPr lang="es-ES" sz="1800" b="1">
              <a:solidFill>
                <a:srgbClr val="602927"/>
              </a:solidFill>
            </a:endParaRPr>
          </a:p>
        </p:txBody>
      </p:sp>
    </p:spTree>
    <p:extLst>
      <p:ext uri="{BB962C8B-B14F-4D97-AF65-F5344CB8AC3E}">
        <p14:creationId xmlns:p14="http://schemas.microsoft.com/office/powerpoint/2010/main" val="3143783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C25C0-DF61-9284-1AC9-63F1ED061B63}"/>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A3473E51-43E8-F03F-4E48-11764E44BBF7}"/>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Empecemos a conversar</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6E266B07-91A0-8798-63EC-E29E7E13E43E}"/>
              </a:ext>
            </a:extLst>
          </p:cNvPr>
          <p:cNvSpPr txBox="1"/>
          <p:nvPr/>
        </p:nvSpPr>
        <p:spPr>
          <a:xfrm>
            <a:off x="390266" y="1249446"/>
            <a:ext cx="3462067" cy="3416320"/>
          </a:xfrm>
          <a:prstGeom prst="rect">
            <a:avLst/>
          </a:prstGeom>
          <a:solidFill>
            <a:schemeClr val="bg1"/>
          </a:solid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solidFill>
                  <a:schemeClr val="tx1"/>
                </a:solidFill>
              </a:rPr>
              <a:t>Ves mas allá y </a:t>
            </a:r>
            <a:r>
              <a:rPr lang="es-ES" sz="1200" b="1" dirty="0">
                <a:solidFill>
                  <a:schemeClr val="tx1"/>
                </a:solidFill>
              </a:rPr>
              <a:t>haz una nueva solicitud</a:t>
            </a:r>
            <a:r>
              <a:rPr lang="es-ES" sz="1200" b="1" dirty="0">
                <a:solidFill>
                  <a:srgbClr val="4E110E"/>
                </a:solidFill>
              </a:rPr>
              <a:t>:</a:t>
            </a:r>
          </a:p>
          <a:p>
            <a:endParaRPr lang="es-ES" sz="1200" dirty="0"/>
          </a:p>
          <a:p>
            <a:r>
              <a:rPr lang="es-ES" sz="1200" i="1" dirty="0"/>
              <a:t>¿Qué políticas activas de empleo están funcionando mejor en cada provincia?</a:t>
            </a:r>
          </a:p>
          <a:p>
            <a:endParaRPr lang="es-ES" sz="1200" dirty="0"/>
          </a:p>
          <a:p>
            <a:r>
              <a:rPr lang="es-ES" sz="1200" dirty="0"/>
              <a:t>Copilot genera una </a:t>
            </a:r>
            <a:r>
              <a:rPr lang="es-ES" sz="1200" b="1" dirty="0"/>
              <a:t>lista de políticas activas concretas</a:t>
            </a:r>
            <a:r>
              <a:rPr lang="es-ES" sz="1200" dirty="0"/>
              <a:t>, basadas en los programas vigentes en Aragón, que incluyen desde </a:t>
            </a:r>
            <a:r>
              <a:rPr lang="es-ES" sz="1200" b="1" dirty="0"/>
              <a:t>subvenciones para contratar personas con dificultades de acceso al mercado laboral </a:t>
            </a:r>
            <a:r>
              <a:rPr lang="es-ES" sz="1200" dirty="0"/>
              <a:t>hasta </a:t>
            </a:r>
            <a:r>
              <a:rPr lang="es-ES" sz="1200" b="1" dirty="0"/>
              <a:t>iniciativas educativas, culturales y de formación profesional </a:t>
            </a:r>
            <a:r>
              <a:rPr lang="es-ES" sz="1200" b="1" dirty="0">
                <a:solidFill>
                  <a:srgbClr val="4E110E"/>
                </a:solidFill>
              </a:rPr>
              <a:t>(1).</a:t>
            </a:r>
          </a:p>
          <a:p>
            <a:endParaRPr lang="es-ES" sz="1200" b="1" dirty="0">
              <a:solidFill>
                <a:srgbClr val="927B71"/>
              </a:solidFill>
            </a:endParaRPr>
          </a:p>
          <a:p>
            <a:r>
              <a:rPr lang="es-ES" sz="1200" dirty="0"/>
              <a:t>Para afinar aún más la respuesta, puedes solicitar a Copilot </a:t>
            </a:r>
            <a:r>
              <a:rPr lang="es-ES" sz="1200" b="1" dirty="0"/>
              <a:t>ejemplos concretos</a:t>
            </a:r>
            <a:r>
              <a:rPr lang="es-ES" sz="1200" dirty="0"/>
              <a:t> por provincia o pedir que la información se presente en un </a:t>
            </a:r>
            <a:r>
              <a:rPr lang="es-ES" sz="1200" b="1" dirty="0"/>
              <a:t>formato específico basado en una tabla comparativa o gráfico </a:t>
            </a:r>
            <a:r>
              <a:rPr lang="es-ES" sz="1200" b="1" dirty="0">
                <a:solidFill>
                  <a:srgbClr val="4E110E"/>
                </a:solidFill>
              </a:rPr>
              <a:t>(2).</a:t>
            </a:r>
          </a:p>
        </p:txBody>
      </p:sp>
      <p:pic>
        <p:nvPicPr>
          <p:cNvPr id="5" name="Imagen 4" descr="La imagen muestra una respuesta de Copilot.">
            <a:extLst>
              <a:ext uri="{FF2B5EF4-FFF2-40B4-BE49-F238E27FC236}">
                <a16:creationId xmlns:a16="http://schemas.microsoft.com/office/drawing/2014/main" id="{3186B376-302C-A7D6-DCAC-4059DB95A9D5}"/>
              </a:ext>
            </a:extLst>
          </p:cNvPr>
          <p:cNvPicPr>
            <a:picLocks noChangeAspect="1"/>
          </p:cNvPicPr>
          <p:nvPr/>
        </p:nvPicPr>
        <p:blipFill>
          <a:blip r:embed="rId2"/>
          <a:stretch>
            <a:fillRect/>
          </a:stretch>
        </p:blipFill>
        <p:spPr>
          <a:xfrm>
            <a:off x="4440790" y="726073"/>
            <a:ext cx="3969786" cy="4312324"/>
          </a:xfrm>
          <a:prstGeom prst="rect">
            <a:avLst/>
          </a:prstGeom>
        </p:spPr>
      </p:pic>
      <p:sp>
        <p:nvSpPr>
          <p:cNvPr id="6" name="Rectangle: cantonades arrodonides 29">
            <a:extLst>
              <a:ext uri="{FF2B5EF4-FFF2-40B4-BE49-F238E27FC236}">
                <a16:creationId xmlns:a16="http://schemas.microsoft.com/office/drawing/2014/main" id="{F2FB982E-4B04-F697-3F1E-B502630B4EF0}"/>
              </a:ext>
              <a:ext uri="{C183D7F6-B498-43B3-948B-1728B52AA6E4}">
                <adec:decorative xmlns:adec="http://schemas.microsoft.com/office/drawing/2017/decorative" val="1"/>
              </a:ext>
            </a:extLst>
          </p:cNvPr>
          <p:cNvSpPr/>
          <p:nvPr/>
        </p:nvSpPr>
        <p:spPr>
          <a:xfrm>
            <a:off x="4720669" y="1457325"/>
            <a:ext cx="3537506" cy="3286125"/>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sp>
        <p:nvSpPr>
          <p:cNvPr id="7" name="Rectangle: cantonades arrodonides 29">
            <a:extLst>
              <a:ext uri="{FF2B5EF4-FFF2-40B4-BE49-F238E27FC236}">
                <a16:creationId xmlns:a16="http://schemas.microsoft.com/office/drawing/2014/main" id="{14133641-8890-20D7-9AC2-19B7D0F67766}"/>
              </a:ext>
              <a:ext uri="{C183D7F6-B498-43B3-948B-1728B52AA6E4}">
                <adec:decorative xmlns:adec="http://schemas.microsoft.com/office/drawing/2017/decorative" val="1"/>
              </a:ext>
            </a:extLst>
          </p:cNvPr>
          <p:cNvSpPr/>
          <p:nvPr/>
        </p:nvSpPr>
        <p:spPr>
          <a:xfrm>
            <a:off x="5539819" y="4835043"/>
            <a:ext cx="2659301" cy="203355"/>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cxnSp>
        <p:nvCxnSpPr>
          <p:cNvPr id="8" name="Connector recte 31">
            <a:extLst>
              <a:ext uri="{FF2B5EF4-FFF2-40B4-BE49-F238E27FC236}">
                <a16:creationId xmlns:a16="http://schemas.microsoft.com/office/drawing/2014/main" id="{E0A4142C-2E71-27C2-4564-B870AF6715DA}"/>
              </a:ext>
              <a:ext uri="{C183D7F6-B498-43B3-948B-1728B52AA6E4}">
                <adec:decorative xmlns:adec="http://schemas.microsoft.com/office/drawing/2017/decorative" val="1"/>
              </a:ext>
            </a:extLst>
          </p:cNvPr>
          <p:cNvCxnSpPr>
            <a:cxnSpLocks/>
            <a:stCxn id="6" idx="3"/>
            <a:endCxn id="14" idx="2"/>
          </p:cNvCxnSpPr>
          <p:nvPr/>
        </p:nvCxnSpPr>
        <p:spPr>
          <a:xfrm flipV="1">
            <a:off x="8258175" y="3100387"/>
            <a:ext cx="279879" cy="1"/>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cxnSp>
        <p:nvCxnSpPr>
          <p:cNvPr id="12" name="Connector recte 31">
            <a:extLst>
              <a:ext uri="{FF2B5EF4-FFF2-40B4-BE49-F238E27FC236}">
                <a16:creationId xmlns:a16="http://schemas.microsoft.com/office/drawing/2014/main" id="{40698B2B-7D97-D392-7044-996B82845B2B}"/>
              </a:ext>
              <a:ext uri="{C183D7F6-B498-43B3-948B-1728B52AA6E4}">
                <adec:decorative xmlns:adec="http://schemas.microsoft.com/office/drawing/2017/decorative" val="1"/>
              </a:ext>
            </a:extLst>
          </p:cNvPr>
          <p:cNvCxnSpPr>
            <a:cxnSpLocks/>
            <a:stCxn id="16" idx="6"/>
          </p:cNvCxnSpPr>
          <p:nvPr/>
        </p:nvCxnSpPr>
        <p:spPr>
          <a:xfrm>
            <a:off x="5205362" y="4936720"/>
            <a:ext cx="334457" cy="0"/>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14" name="Oval 30">
            <a:extLst>
              <a:ext uri="{FF2B5EF4-FFF2-40B4-BE49-F238E27FC236}">
                <a16:creationId xmlns:a16="http://schemas.microsoft.com/office/drawing/2014/main" id="{8680F3C4-09A7-E3AA-0441-394F7F3D6D87}"/>
              </a:ext>
              <a:ext uri="{C183D7F6-B498-43B3-948B-1728B52AA6E4}">
                <adec:decorative xmlns:adec="http://schemas.microsoft.com/office/drawing/2017/decorative" val="1"/>
              </a:ext>
            </a:extLst>
          </p:cNvPr>
          <p:cNvSpPr/>
          <p:nvPr/>
        </p:nvSpPr>
        <p:spPr>
          <a:xfrm>
            <a:off x="8538054" y="2973387"/>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100" b="1">
                <a:solidFill>
                  <a:srgbClr val="602927"/>
                </a:solidFill>
              </a:rPr>
              <a:t>1</a:t>
            </a:r>
            <a:endParaRPr lang="es-ES" sz="1800" b="1">
              <a:solidFill>
                <a:srgbClr val="602927"/>
              </a:solidFill>
            </a:endParaRPr>
          </a:p>
        </p:txBody>
      </p:sp>
      <p:sp>
        <p:nvSpPr>
          <p:cNvPr id="16" name="Oval 30">
            <a:extLst>
              <a:ext uri="{FF2B5EF4-FFF2-40B4-BE49-F238E27FC236}">
                <a16:creationId xmlns:a16="http://schemas.microsoft.com/office/drawing/2014/main" id="{F720C3A6-73C1-F269-A95E-4C51F4E2AAD1}"/>
              </a:ext>
              <a:ext uri="{C183D7F6-B498-43B3-948B-1728B52AA6E4}">
                <adec:decorative xmlns:adec="http://schemas.microsoft.com/office/drawing/2017/decorative" val="1"/>
              </a:ext>
            </a:extLst>
          </p:cNvPr>
          <p:cNvSpPr/>
          <p:nvPr/>
        </p:nvSpPr>
        <p:spPr>
          <a:xfrm>
            <a:off x="4951362" y="4809720"/>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100" b="1">
                <a:solidFill>
                  <a:srgbClr val="602927"/>
                </a:solidFill>
              </a:rPr>
              <a:t>2</a:t>
            </a:r>
            <a:endParaRPr lang="es-ES" sz="1800" b="1">
              <a:solidFill>
                <a:srgbClr val="602927"/>
              </a:solidFill>
            </a:endParaRPr>
          </a:p>
        </p:txBody>
      </p:sp>
    </p:spTree>
    <p:extLst>
      <p:ext uri="{BB962C8B-B14F-4D97-AF65-F5344CB8AC3E}">
        <p14:creationId xmlns:p14="http://schemas.microsoft.com/office/powerpoint/2010/main" val="3022519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C3EE3-419C-BB07-7EE1-FE90655D0D14}"/>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0DE18918-AE44-22F9-A818-35351E06C578}"/>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Empecemos a conversar</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A688D350-452A-4770-2F5D-F333B8751051}"/>
              </a:ext>
            </a:extLst>
          </p:cNvPr>
          <p:cNvSpPr txBox="1"/>
          <p:nvPr/>
        </p:nvSpPr>
        <p:spPr>
          <a:xfrm>
            <a:off x="390267" y="1249446"/>
            <a:ext cx="3013334" cy="2292935"/>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solidFill>
                  <a:schemeClr val="tx1"/>
                </a:solidFill>
              </a:rPr>
              <a:t>Continua la conversación con Copilot, </a:t>
            </a:r>
            <a:r>
              <a:rPr lang="es-ES" sz="1200" b="1" dirty="0">
                <a:solidFill>
                  <a:schemeClr val="tx1"/>
                </a:solidFill>
              </a:rPr>
              <a:t>ajustando y refinando las respuestas </a:t>
            </a:r>
            <a:r>
              <a:rPr lang="es-ES" sz="1200" b="1" dirty="0">
                <a:solidFill>
                  <a:srgbClr val="4E110E"/>
                </a:solidFill>
              </a:rPr>
              <a:t>(1)</a:t>
            </a:r>
            <a:r>
              <a:rPr lang="es-ES" sz="1200" dirty="0">
                <a:solidFill>
                  <a:schemeClr val="tx1"/>
                </a:solidFill>
              </a:rPr>
              <a:t> según sus necesidades:</a:t>
            </a:r>
          </a:p>
          <a:p>
            <a:endParaRPr lang="es-ES" sz="1200" dirty="0"/>
          </a:p>
          <a:p>
            <a:r>
              <a:rPr lang="es-ES" sz="1200" i="1" dirty="0"/>
              <a:t>“Me gustaría obtener más información sobre cómo podríamos promover más campañas de sensibilización y orientación”</a:t>
            </a:r>
          </a:p>
          <a:p>
            <a:endParaRPr lang="es-ES" sz="1200" dirty="0"/>
          </a:p>
          <a:p>
            <a:r>
              <a:rPr lang="es-ES" sz="1200" dirty="0"/>
              <a:t>Copilot rápidamente te da </a:t>
            </a:r>
            <a:r>
              <a:rPr lang="es-ES" sz="1200" b="1" dirty="0"/>
              <a:t>una respuesta </a:t>
            </a:r>
            <a:r>
              <a:rPr lang="es-ES" sz="1200" b="1" dirty="0">
                <a:solidFill>
                  <a:srgbClr val="4E110E"/>
                </a:solidFill>
              </a:rPr>
              <a:t>(2)</a:t>
            </a:r>
            <a:r>
              <a:rPr lang="es-ES" sz="1200" dirty="0">
                <a:solidFill>
                  <a:srgbClr val="4E110E"/>
                </a:solidFill>
              </a:rPr>
              <a:t> </a:t>
            </a:r>
            <a:r>
              <a:rPr lang="es-ES" sz="1200" dirty="0"/>
              <a:t>y puedes continuar la conversación. </a:t>
            </a:r>
            <a:endParaRPr lang="es-ES" sz="1200" b="1" dirty="0">
              <a:solidFill>
                <a:srgbClr val="927B71"/>
              </a:solidFill>
            </a:endParaRPr>
          </a:p>
          <a:p>
            <a:endParaRPr lang="es-ES" sz="1100" b="1" dirty="0">
              <a:solidFill>
                <a:srgbClr val="927B71"/>
              </a:solidFill>
            </a:endParaRPr>
          </a:p>
        </p:txBody>
      </p:sp>
      <p:pic>
        <p:nvPicPr>
          <p:cNvPr id="5" name="Imagen 4" descr="La imagen muestra diferentes partes de la interacción con Copilot.">
            <a:extLst>
              <a:ext uri="{FF2B5EF4-FFF2-40B4-BE49-F238E27FC236}">
                <a16:creationId xmlns:a16="http://schemas.microsoft.com/office/drawing/2014/main" id="{D391D7A8-9011-ADC1-5A7D-21353FFEF0E8}"/>
              </a:ext>
            </a:extLst>
          </p:cNvPr>
          <p:cNvPicPr>
            <a:picLocks noChangeAspect="1"/>
          </p:cNvPicPr>
          <p:nvPr/>
        </p:nvPicPr>
        <p:blipFill>
          <a:blip r:embed="rId2"/>
          <a:stretch>
            <a:fillRect/>
          </a:stretch>
        </p:blipFill>
        <p:spPr>
          <a:xfrm>
            <a:off x="4436176" y="726073"/>
            <a:ext cx="4036729" cy="4298314"/>
          </a:xfrm>
          <a:prstGeom prst="rect">
            <a:avLst/>
          </a:prstGeom>
        </p:spPr>
      </p:pic>
      <p:sp>
        <p:nvSpPr>
          <p:cNvPr id="6" name="Rectangle: cantonades arrodonides 29">
            <a:extLst>
              <a:ext uri="{FF2B5EF4-FFF2-40B4-BE49-F238E27FC236}">
                <a16:creationId xmlns:a16="http://schemas.microsoft.com/office/drawing/2014/main" id="{E2406403-0781-B9BB-843E-ECA09192FE5A}"/>
              </a:ext>
              <a:ext uri="{C183D7F6-B498-43B3-948B-1728B52AA6E4}">
                <adec:decorative xmlns:adec="http://schemas.microsoft.com/office/drawing/2017/decorative" val="1"/>
              </a:ext>
            </a:extLst>
          </p:cNvPr>
          <p:cNvSpPr/>
          <p:nvPr/>
        </p:nvSpPr>
        <p:spPr>
          <a:xfrm>
            <a:off x="5832908" y="818147"/>
            <a:ext cx="2261937" cy="246480"/>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sp>
        <p:nvSpPr>
          <p:cNvPr id="7" name="Rectangle: cantonades arrodonides 29">
            <a:extLst>
              <a:ext uri="{FF2B5EF4-FFF2-40B4-BE49-F238E27FC236}">
                <a16:creationId xmlns:a16="http://schemas.microsoft.com/office/drawing/2014/main" id="{834EB277-A624-442C-0BF0-8B84E2460E1D}"/>
              </a:ext>
              <a:ext uri="{C183D7F6-B498-43B3-948B-1728B52AA6E4}">
                <adec:decorative xmlns:adec="http://schemas.microsoft.com/office/drawing/2017/decorative" val="1"/>
              </a:ext>
            </a:extLst>
          </p:cNvPr>
          <p:cNvSpPr/>
          <p:nvPr/>
        </p:nvSpPr>
        <p:spPr>
          <a:xfrm>
            <a:off x="4701939" y="2057360"/>
            <a:ext cx="3595038" cy="2967027"/>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cxnSp>
        <p:nvCxnSpPr>
          <p:cNvPr id="8" name="Connector recte 31">
            <a:extLst>
              <a:ext uri="{FF2B5EF4-FFF2-40B4-BE49-F238E27FC236}">
                <a16:creationId xmlns:a16="http://schemas.microsoft.com/office/drawing/2014/main" id="{6F296845-21DB-930F-E471-40C59592144F}"/>
              </a:ext>
              <a:ext uri="{C183D7F6-B498-43B3-948B-1728B52AA6E4}">
                <adec:decorative xmlns:adec="http://schemas.microsoft.com/office/drawing/2017/decorative" val="1"/>
              </a:ext>
            </a:extLst>
          </p:cNvPr>
          <p:cNvCxnSpPr>
            <a:cxnSpLocks/>
            <a:stCxn id="13" idx="6"/>
            <a:endCxn id="6" idx="1"/>
          </p:cNvCxnSpPr>
          <p:nvPr/>
        </p:nvCxnSpPr>
        <p:spPr>
          <a:xfrm flipV="1">
            <a:off x="5379401" y="941387"/>
            <a:ext cx="453507" cy="3760"/>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cxnSp>
        <p:nvCxnSpPr>
          <p:cNvPr id="10" name="Connector recte 31">
            <a:extLst>
              <a:ext uri="{FF2B5EF4-FFF2-40B4-BE49-F238E27FC236}">
                <a16:creationId xmlns:a16="http://schemas.microsoft.com/office/drawing/2014/main" id="{21B5D12C-AED7-49C4-204F-1AAD0C022E3D}"/>
              </a:ext>
              <a:ext uri="{C183D7F6-B498-43B3-948B-1728B52AA6E4}">
                <adec:decorative xmlns:adec="http://schemas.microsoft.com/office/drawing/2017/decorative" val="1"/>
              </a:ext>
            </a:extLst>
          </p:cNvPr>
          <p:cNvCxnSpPr>
            <a:cxnSpLocks/>
            <a:stCxn id="15" idx="6"/>
            <a:endCxn id="7" idx="1"/>
          </p:cNvCxnSpPr>
          <p:nvPr/>
        </p:nvCxnSpPr>
        <p:spPr>
          <a:xfrm>
            <a:off x="4436176" y="3540873"/>
            <a:ext cx="265763" cy="1"/>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13" name="Oval 30">
            <a:extLst>
              <a:ext uri="{FF2B5EF4-FFF2-40B4-BE49-F238E27FC236}">
                <a16:creationId xmlns:a16="http://schemas.microsoft.com/office/drawing/2014/main" id="{4F90B51C-DF8E-C20F-7BB7-8140049D11C8}"/>
              </a:ext>
              <a:ext uri="{C183D7F6-B498-43B3-948B-1728B52AA6E4}">
                <adec:decorative xmlns:adec="http://schemas.microsoft.com/office/drawing/2017/decorative" val="1"/>
              </a:ext>
            </a:extLst>
          </p:cNvPr>
          <p:cNvSpPr/>
          <p:nvPr/>
        </p:nvSpPr>
        <p:spPr>
          <a:xfrm>
            <a:off x="5125401" y="818147"/>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100" b="1">
                <a:solidFill>
                  <a:srgbClr val="602927"/>
                </a:solidFill>
              </a:rPr>
              <a:t>1</a:t>
            </a:r>
            <a:endParaRPr lang="es-ES" sz="1800" b="1">
              <a:solidFill>
                <a:srgbClr val="602927"/>
              </a:solidFill>
            </a:endParaRPr>
          </a:p>
        </p:txBody>
      </p:sp>
      <p:sp>
        <p:nvSpPr>
          <p:cNvPr id="15" name="Oval 30">
            <a:extLst>
              <a:ext uri="{FF2B5EF4-FFF2-40B4-BE49-F238E27FC236}">
                <a16:creationId xmlns:a16="http://schemas.microsoft.com/office/drawing/2014/main" id="{76B8AA7B-8D41-BCF8-8200-1D8DF710B0FF}"/>
              </a:ext>
              <a:ext uri="{C183D7F6-B498-43B3-948B-1728B52AA6E4}">
                <adec:decorative xmlns:adec="http://schemas.microsoft.com/office/drawing/2017/decorative" val="1"/>
              </a:ext>
            </a:extLst>
          </p:cNvPr>
          <p:cNvSpPr/>
          <p:nvPr/>
        </p:nvSpPr>
        <p:spPr>
          <a:xfrm>
            <a:off x="4182176" y="3413873"/>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100" b="1">
                <a:solidFill>
                  <a:srgbClr val="602927"/>
                </a:solidFill>
              </a:rPr>
              <a:t>2</a:t>
            </a:r>
            <a:endParaRPr lang="es-ES" sz="1800" b="1">
              <a:solidFill>
                <a:srgbClr val="602927"/>
              </a:solidFill>
            </a:endParaRPr>
          </a:p>
        </p:txBody>
      </p:sp>
    </p:spTree>
    <p:extLst>
      <p:ext uri="{BB962C8B-B14F-4D97-AF65-F5344CB8AC3E}">
        <p14:creationId xmlns:p14="http://schemas.microsoft.com/office/powerpoint/2010/main" val="3690738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DA1AF-DD4C-2D31-0472-0F8F2C842744}"/>
            </a:ext>
          </a:extLst>
        </p:cNvPr>
        <p:cNvGrpSpPr/>
        <p:nvPr/>
      </p:nvGrpSpPr>
      <p:grpSpPr>
        <a:xfrm>
          <a:off x="0" y="0"/>
          <a:ext cx="0" cy="0"/>
          <a:chOff x="0" y="0"/>
          <a:chExt cx="0" cy="0"/>
        </a:xfrm>
      </p:grpSpPr>
      <p:sp>
        <p:nvSpPr>
          <p:cNvPr id="11" name="Rectángulo 10">
            <a:extLst>
              <a:ext uri="{FF2B5EF4-FFF2-40B4-BE49-F238E27FC236}">
                <a16:creationId xmlns:a16="http://schemas.microsoft.com/office/drawing/2014/main" id="{A6E781F0-1E42-B4D1-4C08-3251E4C8B766}"/>
              </a:ext>
              <a:ext uri="{C183D7F6-B498-43B3-948B-1728B52AA6E4}">
                <adec:decorative xmlns:adec="http://schemas.microsoft.com/office/drawing/2017/decorative" val="1"/>
              </a:ext>
            </a:extLst>
          </p:cNvPr>
          <p:cNvSpPr/>
          <p:nvPr/>
        </p:nvSpPr>
        <p:spPr>
          <a:xfrm>
            <a:off x="377061" y="1257256"/>
            <a:ext cx="3756677" cy="37211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QuadreDeText 3">
            <a:extLst>
              <a:ext uri="{FF2B5EF4-FFF2-40B4-BE49-F238E27FC236}">
                <a16:creationId xmlns:a16="http://schemas.microsoft.com/office/drawing/2014/main" id="{654EB657-CEBD-CB41-1AC7-2061936A32F5}"/>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Empecemos a conversar</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E87060C0-E37B-DB58-BFD7-B9F383D86711}"/>
              </a:ext>
            </a:extLst>
          </p:cNvPr>
          <p:cNvSpPr txBox="1"/>
          <p:nvPr/>
        </p:nvSpPr>
        <p:spPr>
          <a:xfrm>
            <a:off x="377061" y="1257256"/>
            <a:ext cx="3913605" cy="4508927"/>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También puedes </a:t>
            </a:r>
            <a:r>
              <a:rPr lang="es-ES" sz="1200" b="1" dirty="0"/>
              <a:t>responder a las sugerencias que </a:t>
            </a:r>
            <a:r>
              <a:rPr lang="es-ES" sz="1200" b="1" dirty="0" err="1"/>
              <a:t>Copilot</a:t>
            </a:r>
            <a:r>
              <a:rPr lang="es-ES" sz="1200" b="1" dirty="0"/>
              <a:t> te ofrece para refinar el resultado </a:t>
            </a:r>
            <a:r>
              <a:rPr lang="es-ES" sz="1200" b="1" dirty="0">
                <a:solidFill>
                  <a:srgbClr val="602927"/>
                </a:solidFill>
              </a:rPr>
              <a:t>(1):</a:t>
            </a:r>
          </a:p>
          <a:p>
            <a:endParaRPr lang="es-ES" sz="1200" dirty="0"/>
          </a:p>
          <a:p>
            <a:r>
              <a:rPr lang="es-ES" sz="1200" dirty="0"/>
              <a:t>“Sí, y también me gustaría saber si hay ejemplos de campañas de éxito en otros países con un contexto parecido.”</a:t>
            </a:r>
          </a:p>
          <a:p>
            <a:endParaRPr lang="es-ES" sz="1200" dirty="0"/>
          </a:p>
          <a:p>
            <a:r>
              <a:rPr lang="es-ES" sz="1200" dirty="0"/>
              <a:t>Además, junto a cada respuesta verás la opción </a:t>
            </a:r>
            <a:r>
              <a:rPr lang="es-ES" sz="1200" b="1" dirty="0"/>
              <a:t>“Orígenes” </a:t>
            </a:r>
            <a:r>
              <a:rPr lang="es-ES" sz="1200" b="1" dirty="0">
                <a:solidFill>
                  <a:srgbClr val="602927"/>
                </a:solidFill>
              </a:rPr>
              <a:t>(2)</a:t>
            </a:r>
            <a:r>
              <a:rPr lang="es-ES" sz="1200" dirty="0"/>
              <a:t>, donde podrás consultar la procedencia de la información que </a:t>
            </a:r>
            <a:r>
              <a:rPr lang="es-ES" sz="1200" dirty="0" err="1"/>
              <a:t>Copilot</a:t>
            </a:r>
            <a:r>
              <a:rPr lang="es-ES" sz="1200" dirty="0"/>
              <a:t> ha utilizado para generarla.</a:t>
            </a:r>
          </a:p>
          <a:p>
            <a:endParaRPr lang="es-ES" sz="1200" dirty="0"/>
          </a:p>
          <a:p>
            <a:r>
              <a:rPr lang="es-ES" sz="1200" dirty="0"/>
              <a:t>Finalmente, cuando pases el ratón por el </a:t>
            </a:r>
            <a:r>
              <a:rPr lang="es-ES" sz="1200" b="1" dirty="0" err="1"/>
              <a:t>prompt</a:t>
            </a:r>
            <a:r>
              <a:rPr lang="es-ES" sz="1200" b="1" dirty="0"/>
              <a:t> inicial</a:t>
            </a:r>
            <a:r>
              <a:rPr lang="es-ES" sz="1200" dirty="0"/>
              <a:t>, aparecerán varias herramientas que te permiten </a:t>
            </a:r>
            <a:r>
              <a:rPr lang="es-ES" sz="1200" b="1" dirty="0"/>
              <a:t>gestionar y ajustar tu solicitud</a:t>
            </a:r>
            <a:r>
              <a:rPr lang="es-ES" sz="1200" dirty="0"/>
              <a:t>: podrás </a:t>
            </a:r>
            <a:r>
              <a:rPr lang="es-ES" sz="1200" b="1" dirty="0"/>
              <a:t>editarla </a:t>
            </a:r>
            <a:r>
              <a:rPr lang="es-ES" sz="1200" b="1" dirty="0">
                <a:solidFill>
                  <a:srgbClr val="602927"/>
                </a:solidFill>
              </a:rPr>
              <a:t>(3) </a:t>
            </a:r>
            <a:r>
              <a:rPr lang="es-ES" sz="1200" dirty="0"/>
              <a:t>(icono del lápiz), </a:t>
            </a:r>
            <a:r>
              <a:rPr lang="es-ES" sz="1200" b="1" dirty="0"/>
              <a:t>copiarla </a:t>
            </a:r>
            <a:r>
              <a:rPr lang="es-ES" sz="1200" b="1" dirty="0">
                <a:solidFill>
                  <a:srgbClr val="602927"/>
                </a:solidFill>
              </a:rPr>
              <a:t>(4)</a:t>
            </a:r>
            <a:r>
              <a:rPr lang="es-ES" sz="1200" dirty="0"/>
              <a:t>, </a:t>
            </a:r>
            <a:r>
              <a:rPr lang="es-ES" sz="1200" b="1" dirty="0"/>
              <a:t>guardarla </a:t>
            </a:r>
            <a:r>
              <a:rPr lang="es-ES" sz="1200" b="1" dirty="0">
                <a:solidFill>
                  <a:srgbClr val="602927"/>
                </a:solidFill>
              </a:rPr>
              <a:t>(5) </a:t>
            </a:r>
            <a:r>
              <a:rPr lang="es-ES" sz="1200" dirty="0"/>
              <a:t>u </a:t>
            </a:r>
            <a:r>
              <a:rPr lang="es-ES" sz="1200" b="1" dirty="0"/>
              <a:t>obtener un enlace</a:t>
            </a:r>
            <a:r>
              <a:rPr lang="es-ES" sz="1200" b="1" dirty="0">
                <a:solidFill>
                  <a:srgbClr val="602927"/>
                </a:solidFill>
              </a:rPr>
              <a:t> (6) </a:t>
            </a:r>
            <a:r>
              <a:rPr lang="es-ES" sz="1200" dirty="0"/>
              <a:t>para compartirla.</a:t>
            </a:r>
          </a:p>
          <a:p>
            <a:endParaRPr lang="es-ES" sz="1200" dirty="0"/>
          </a:p>
          <a:p>
            <a:r>
              <a:rPr lang="es-ES" sz="1200" dirty="0"/>
              <a:t>Cada interacción te permite afinar tus ideas y obtener información cada vez más relevante.</a:t>
            </a:r>
          </a:p>
          <a:p>
            <a:endParaRPr lang="es-ES" sz="1200" i="1" dirty="0">
              <a:solidFill>
                <a:schemeClr val="tx1"/>
              </a:solidFill>
            </a:endParaRPr>
          </a:p>
          <a:p>
            <a:endParaRPr lang="es-ES" sz="1200" b="1" dirty="0">
              <a:solidFill>
                <a:schemeClr val="tx1"/>
              </a:solidFill>
            </a:endParaRPr>
          </a:p>
          <a:p>
            <a:endParaRPr lang="es-ES" sz="1200" b="1" dirty="0">
              <a:solidFill>
                <a:srgbClr val="927B71"/>
              </a:solidFill>
            </a:endParaRPr>
          </a:p>
          <a:p>
            <a:endParaRPr lang="es-ES" sz="1100" b="1" dirty="0">
              <a:solidFill>
                <a:srgbClr val="927B71"/>
              </a:solidFill>
            </a:endParaRPr>
          </a:p>
        </p:txBody>
      </p:sp>
      <p:pic>
        <p:nvPicPr>
          <p:cNvPr id="5" name="Imagen 4" descr="La imagen muestra opciones de Copilot.">
            <a:extLst>
              <a:ext uri="{FF2B5EF4-FFF2-40B4-BE49-F238E27FC236}">
                <a16:creationId xmlns:a16="http://schemas.microsoft.com/office/drawing/2014/main" id="{7155ACEA-5FCE-4B35-5C12-78B7213156CE}"/>
              </a:ext>
            </a:extLst>
          </p:cNvPr>
          <p:cNvPicPr>
            <a:picLocks noChangeAspect="1"/>
          </p:cNvPicPr>
          <p:nvPr/>
        </p:nvPicPr>
        <p:blipFill>
          <a:blip r:embed="rId2"/>
          <a:stretch>
            <a:fillRect/>
          </a:stretch>
        </p:blipFill>
        <p:spPr>
          <a:xfrm>
            <a:off x="4572000" y="726073"/>
            <a:ext cx="3845431" cy="4314825"/>
          </a:xfrm>
          <a:prstGeom prst="rect">
            <a:avLst/>
          </a:prstGeom>
        </p:spPr>
      </p:pic>
      <p:sp>
        <p:nvSpPr>
          <p:cNvPr id="6" name="Rectangle: cantonades arrodonides 29">
            <a:extLst>
              <a:ext uri="{FF2B5EF4-FFF2-40B4-BE49-F238E27FC236}">
                <a16:creationId xmlns:a16="http://schemas.microsoft.com/office/drawing/2014/main" id="{F30AF292-4A17-455B-7640-CF7BE59654D3}"/>
              </a:ext>
              <a:ext uri="{C183D7F6-B498-43B3-948B-1728B52AA6E4}">
                <adec:decorative xmlns:adec="http://schemas.microsoft.com/office/drawing/2017/decorative" val="1"/>
              </a:ext>
            </a:extLst>
          </p:cNvPr>
          <p:cNvSpPr/>
          <p:nvPr/>
        </p:nvSpPr>
        <p:spPr>
          <a:xfrm>
            <a:off x="5956734" y="1903996"/>
            <a:ext cx="2244292" cy="305803"/>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cxnSp>
        <p:nvCxnSpPr>
          <p:cNvPr id="7" name="Connector recte 31">
            <a:extLst>
              <a:ext uri="{FF2B5EF4-FFF2-40B4-BE49-F238E27FC236}">
                <a16:creationId xmlns:a16="http://schemas.microsoft.com/office/drawing/2014/main" id="{592F9728-9290-8BCE-35C8-E5EFFEA11FEA}"/>
              </a:ext>
              <a:ext uri="{C183D7F6-B498-43B3-948B-1728B52AA6E4}">
                <adec:decorative xmlns:adec="http://schemas.microsoft.com/office/drawing/2017/decorative" val="1"/>
              </a:ext>
            </a:extLst>
          </p:cNvPr>
          <p:cNvCxnSpPr>
            <a:cxnSpLocks/>
            <a:stCxn id="9" idx="6"/>
            <a:endCxn id="6" idx="1"/>
          </p:cNvCxnSpPr>
          <p:nvPr/>
        </p:nvCxnSpPr>
        <p:spPr>
          <a:xfrm>
            <a:off x="5437622" y="2056897"/>
            <a:ext cx="519112" cy="1"/>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9" name="Oval 30">
            <a:extLst>
              <a:ext uri="{FF2B5EF4-FFF2-40B4-BE49-F238E27FC236}">
                <a16:creationId xmlns:a16="http://schemas.microsoft.com/office/drawing/2014/main" id="{9E90FE78-90FC-E7E5-4CDA-D82E509AA177}"/>
              </a:ext>
              <a:ext uri="{C183D7F6-B498-43B3-948B-1728B52AA6E4}">
                <adec:decorative xmlns:adec="http://schemas.microsoft.com/office/drawing/2017/decorative" val="1"/>
              </a:ext>
            </a:extLst>
          </p:cNvPr>
          <p:cNvSpPr/>
          <p:nvPr/>
        </p:nvSpPr>
        <p:spPr>
          <a:xfrm>
            <a:off x="5183622" y="1929897"/>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100" b="1">
                <a:solidFill>
                  <a:srgbClr val="602927"/>
                </a:solidFill>
              </a:rPr>
              <a:t>1</a:t>
            </a:r>
            <a:endParaRPr lang="es-ES" sz="1800" b="1">
              <a:solidFill>
                <a:srgbClr val="602927"/>
              </a:solidFill>
            </a:endParaRPr>
          </a:p>
        </p:txBody>
      </p:sp>
      <p:pic>
        <p:nvPicPr>
          <p:cNvPr id="10" name="Imagen 9">
            <a:extLst>
              <a:ext uri="{FF2B5EF4-FFF2-40B4-BE49-F238E27FC236}">
                <a16:creationId xmlns:a16="http://schemas.microsoft.com/office/drawing/2014/main" id="{2EE72A47-2771-9C8A-7AA7-4749EA86DF2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357971" y="1689101"/>
            <a:ext cx="843055" cy="214896"/>
          </a:xfrm>
          <a:prstGeom prst="rect">
            <a:avLst/>
          </a:prstGeom>
          <a:ln>
            <a:noFill/>
          </a:ln>
          <a:effectLst>
            <a:outerShdw blurRad="292100" dist="139700" dir="2700000" algn="tl" rotWithShape="0">
              <a:srgbClr val="333333">
                <a:alpha val="65000"/>
              </a:srgbClr>
            </a:outerShdw>
          </a:effectLst>
        </p:spPr>
      </p:pic>
      <p:sp>
        <p:nvSpPr>
          <p:cNvPr id="12" name="Rectangle: cantonades arrodonides 29">
            <a:extLst>
              <a:ext uri="{FF2B5EF4-FFF2-40B4-BE49-F238E27FC236}">
                <a16:creationId xmlns:a16="http://schemas.microsoft.com/office/drawing/2014/main" id="{1334AB4B-0C56-BBBC-8313-965B8EC04EBE}"/>
              </a:ext>
              <a:ext uri="{C183D7F6-B498-43B3-948B-1728B52AA6E4}">
                <adec:decorative xmlns:adec="http://schemas.microsoft.com/office/drawing/2017/decorative" val="1"/>
              </a:ext>
            </a:extLst>
          </p:cNvPr>
          <p:cNvSpPr/>
          <p:nvPr/>
        </p:nvSpPr>
        <p:spPr>
          <a:xfrm>
            <a:off x="4834589" y="1163386"/>
            <a:ext cx="778812" cy="254000"/>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cxnSp>
        <p:nvCxnSpPr>
          <p:cNvPr id="13" name="Connector recte 31">
            <a:extLst>
              <a:ext uri="{FF2B5EF4-FFF2-40B4-BE49-F238E27FC236}">
                <a16:creationId xmlns:a16="http://schemas.microsoft.com/office/drawing/2014/main" id="{14D7402A-4FFB-4E8A-9F68-DACA9DA029E2}"/>
              </a:ext>
              <a:ext uri="{C183D7F6-B498-43B3-948B-1728B52AA6E4}">
                <adec:decorative xmlns:adec="http://schemas.microsoft.com/office/drawing/2017/decorative" val="1"/>
              </a:ext>
            </a:extLst>
          </p:cNvPr>
          <p:cNvCxnSpPr>
            <a:cxnSpLocks/>
            <a:endCxn id="15" idx="2"/>
          </p:cNvCxnSpPr>
          <p:nvPr/>
        </p:nvCxnSpPr>
        <p:spPr>
          <a:xfrm>
            <a:off x="5613401" y="1306566"/>
            <a:ext cx="617091" cy="8469"/>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15" name="Oval 30">
            <a:extLst>
              <a:ext uri="{FF2B5EF4-FFF2-40B4-BE49-F238E27FC236}">
                <a16:creationId xmlns:a16="http://schemas.microsoft.com/office/drawing/2014/main" id="{8FCCC69D-8A62-B831-F1CB-B344B8F92C1F}"/>
              </a:ext>
              <a:ext uri="{C183D7F6-B498-43B3-948B-1728B52AA6E4}">
                <adec:decorative xmlns:adec="http://schemas.microsoft.com/office/drawing/2017/decorative" val="1"/>
              </a:ext>
            </a:extLst>
          </p:cNvPr>
          <p:cNvSpPr/>
          <p:nvPr/>
        </p:nvSpPr>
        <p:spPr>
          <a:xfrm>
            <a:off x="6230492" y="1188035"/>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100" b="1" dirty="0">
                <a:solidFill>
                  <a:srgbClr val="602927"/>
                </a:solidFill>
              </a:rPr>
              <a:t>2</a:t>
            </a:r>
            <a:endParaRPr lang="es-ES" sz="1800" b="1" dirty="0">
              <a:solidFill>
                <a:srgbClr val="602927"/>
              </a:solidFill>
            </a:endParaRPr>
          </a:p>
        </p:txBody>
      </p:sp>
      <p:sp>
        <p:nvSpPr>
          <p:cNvPr id="17" name="Rectangle: cantonades arrodonides 29">
            <a:extLst>
              <a:ext uri="{FF2B5EF4-FFF2-40B4-BE49-F238E27FC236}">
                <a16:creationId xmlns:a16="http://schemas.microsoft.com/office/drawing/2014/main" id="{C44ADDCA-AA1B-D7A0-93AE-0C1102583BA3}"/>
              </a:ext>
              <a:ext uri="{C183D7F6-B498-43B3-948B-1728B52AA6E4}">
                <adec:decorative xmlns:adec="http://schemas.microsoft.com/office/drawing/2017/decorative" val="1"/>
              </a:ext>
            </a:extLst>
          </p:cNvPr>
          <p:cNvSpPr/>
          <p:nvPr/>
        </p:nvSpPr>
        <p:spPr>
          <a:xfrm>
            <a:off x="7374466" y="1689098"/>
            <a:ext cx="177801" cy="214896"/>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sp>
        <p:nvSpPr>
          <p:cNvPr id="18" name="Rectangle: cantonades arrodonides 29">
            <a:extLst>
              <a:ext uri="{FF2B5EF4-FFF2-40B4-BE49-F238E27FC236}">
                <a16:creationId xmlns:a16="http://schemas.microsoft.com/office/drawing/2014/main" id="{91B741C3-3028-E70F-00BD-0717B861402B}"/>
              </a:ext>
              <a:ext uri="{C183D7F6-B498-43B3-948B-1728B52AA6E4}">
                <adec:decorative xmlns:adec="http://schemas.microsoft.com/office/drawing/2017/decorative" val="1"/>
              </a:ext>
            </a:extLst>
          </p:cNvPr>
          <p:cNvSpPr/>
          <p:nvPr/>
        </p:nvSpPr>
        <p:spPr>
          <a:xfrm>
            <a:off x="7601697" y="1692828"/>
            <a:ext cx="153771" cy="211166"/>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sp>
        <p:nvSpPr>
          <p:cNvPr id="19" name="Rectangle: cantonades arrodonides 29">
            <a:extLst>
              <a:ext uri="{FF2B5EF4-FFF2-40B4-BE49-F238E27FC236}">
                <a16:creationId xmlns:a16="http://schemas.microsoft.com/office/drawing/2014/main" id="{EF1C0D20-FBC0-C7EC-194F-C318A66D67EC}"/>
              </a:ext>
              <a:ext uri="{C183D7F6-B498-43B3-948B-1728B52AA6E4}">
                <adec:decorative xmlns:adec="http://schemas.microsoft.com/office/drawing/2017/decorative" val="1"/>
              </a:ext>
            </a:extLst>
          </p:cNvPr>
          <p:cNvSpPr/>
          <p:nvPr/>
        </p:nvSpPr>
        <p:spPr>
          <a:xfrm>
            <a:off x="7799761" y="1692828"/>
            <a:ext cx="153771" cy="211166"/>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sp>
        <p:nvSpPr>
          <p:cNvPr id="20" name="Rectangle: cantonades arrodonides 29">
            <a:extLst>
              <a:ext uri="{FF2B5EF4-FFF2-40B4-BE49-F238E27FC236}">
                <a16:creationId xmlns:a16="http://schemas.microsoft.com/office/drawing/2014/main" id="{5556F681-86D2-CE5C-B0EB-AC406AD3203A}"/>
              </a:ext>
              <a:ext uri="{C183D7F6-B498-43B3-948B-1728B52AA6E4}">
                <adec:decorative xmlns:adec="http://schemas.microsoft.com/office/drawing/2017/decorative" val="1"/>
              </a:ext>
            </a:extLst>
          </p:cNvPr>
          <p:cNvSpPr/>
          <p:nvPr/>
        </p:nvSpPr>
        <p:spPr>
          <a:xfrm>
            <a:off x="7994493" y="1692828"/>
            <a:ext cx="153771" cy="211166"/>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cxnSp>
        <p:nvCxnSpPr>
          <p:cNvPr id="21" name="Connector recte 31">
            <a:extLst>
              <a:ext uri="{FF2B5EF4-FFF2-40B4-BE49-F238E27FC236}">
                <a16:creationId xmlns:a16="http://schemas.microsoft.com/office/drawing/2014/main" id="{C19D060A-04BF-338E-E3BE-1B0732383D7B}"/>
              </a:ext>
              <a:ext uri="{C183D7F6-B498-43B3-948B-1728B52AA6E4}">
                <adec:decorative xmlns:adec="http://schemas.microsoft.com/office/drawing/2017/decorative" val="1"/>
              </a:ext>
            </a:extLst>
          </p:cNvPr>
          <p:cNvCxnSpPr>
            <a:cxnSpLocks/>
            <a:stCxn id="32" idx="4"/>
            <a:endCxn id="17" idx="0"/>
          </p:cNvCxnSpPr>
          <p:nvPr/>
        </p:nvCxnSpPr>
        <p:spPr>
          <a:xfrm>
            <a:off x="7463366" y="1267618"/>
            <a:ext cx="1" cy="421480"/>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cxnSp>
        <p:nvCxnSpPr>
          <p:cNvPr id="24" name="Connector recte 31">
            <a:extLst>
              <a:ext uri="{FF2B5EF4-FFF2-40B4-BE49-F238E27FC236}">
                <a16:creationId xmlns:a16="http://schemas.microsoft.com/office/drawing/2014/main" id="{00524A23-E2F2-E7EC-F561-F6DA8F5FA8CC}"/>
              </a:ext>
              <a:ext uri="{C183D7F6-B498-43B3-948B-1728B52AA6E4}">
                <adec:decorative xmlns:adec="http://schemas.microsoft.com/office/drawing/2017/decorative" val="1"/>
              </a:ext>
            </a:extLst>
          </p:cNvPr>
          <p:cNvCxnSpPr>
            <a:cxnSpLocks/>
            <a:stCxn id="36" idx="4"/>
            <a:endCxn id="18" idx="0"/>
          </p:cNvCxnSpPr>
          <p:nvPr/>
        </p:nvCxnSpPr>
        <p:spPr>
          <a:xfrm flipH="1">
            <a:off x="7678583" y="1543444"/>
            <a:ext cx="684" cy="149384"/>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cxnSp>
        <p:nvCxnSpPr>
          <p:cNvPr id="27" name="Connector recte 31">
            <a:extLst>
              <a:ext uri="{FF2B5EF4-FFF2-40B4-BE49-F238E27FC236}">
                <a16:creationId xmlns:a16="http://schemas.microsoft.com/office/drawing/2014/main" id="{A47E79AD-0D37-77E2-B9FF-DCD9C26578CC}"/>
              </a:ext>
              <a:ext uri="{C183D7F6-B498-43B3-948B-1728B52AA6E4}">
                <adec:decorative xmlns:adec="http://schemas.microsoft.com/office/drawing/2017/decorative" val="1"/>
              </a:ext>
            </a:extLst>
          </p:cNvPr>
          <p:cNvCxnSpPr>
            <a:cxnSpLocks/>
            <a:stCxn id="39" idx="4"/>
            <a:endCxn id="19" idx="0"/>
          </p:cNvCxnSpPr>
          <p:nvPr/>
        </p:nvCxnSpPr>
        <p:spPr>
          <a:xfrm>
            <a:off x="7871700" y="1257256"/>
            <a:ext cx="4947" cy="435572"/>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cxnSp>
        <p:nvCxnSpPr>
          <p:cNvPr id="30" name="Connector recte 31">
            <a:extLst>
              <a:ext uri="{FF2B5EF4-FFF2-40B4-BE49-F238E27FC236}">
                <a16:creationId xmlns:a16="http://schemas.microsoft.com/office/drawing/2014/main" id="{D562DE4A-05E5-526E-5029-033DC0E88BCB}"/>
              </a:ext>
              <a:ext uri="{C183D7F6-B498-43B3-948B-1728B52AA6E4}">
                <adec:decorative xmlns:adec="http://schemas.microsoft.com/office/drawing/2017/decorative" val="1"/>
              </a:ext>
            </a:extLst>
          </p:cNvPr>
          <p:cNvCxnSpPr>
            <a:cxnSpLocks/>
            <a:stCxn id="43" idx="4"/>
            <a:endCxn id="20" idx="0"/>
          </p:cNvCxnSpPr>
          <p:nvPr/>
        </p:nvCxnSpPr>
        <p:spPr>
          <a:xfrm>
            <a:off x="8069080" y="1544549"/>
            <a:ext cx="2299" cy="148279"/>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32" name="Oval 30">
            <a:extLst>
              <a:ext uri="{FF2B5EF4-FFF2-40B4-BE49-F238E27FC236}">
                <a16:creationId xmlns:a16="http://schemas.microsoft.com/office/drawing/2014/main" id="{ADF5935B-6723-F38D-759A-FE954289A2DA}"/>
              </a:ext>
              <a:ext uri="{C183D7F6-B498-43B3-948B-1728B52AA6E4}">
                <adec:decorative xmlns:adec="http://schemas.microsoft.com/office/drawing/2017/decorative" val="1"/>
              </a:ext>
            </a:extLst>
          </p:cNvPr>
          <p:cNvSpPr/>
          <p:nvPr/>
        </p:nvSpPr>
        <p:spPr>
          <a:xfrm>
            <a:off x="7336366" y="1013618"/>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100" b="1" dirty="0">
                <a:solidFill>
                  <a:srgbClr val="602927"/>
                </a:solidFill>
              </a:rPr>
              <a:t>3</a:t>
            </a:r>
            <a:endParaRPr lang="es-ES" sz="1800" b="1" dirty="0">
              <a:solidFill>
                <a:srgbClr val="602927"/>
              </a:solidFill>
            </a:endParaRPr>
          </a:p>
        </p:txBody>
      </p:sp>
      <p:sp>
        <p:nvSpPr>
          <p:cNvPr id="36" name="Oval 30">
            <a:extLst>
              <a:ext uri="{FF2B5EF4-FFF2-40B4-BE49-F238E27FC236}">
                <a16:creationId xmlns:a16="http://schemas.microsoft.com/office/drawing/2014/main" id="{4E3BB524-6ADA-1B26-E3F7-2B0561953161}"/>
              </a:ext>
              <a:ext uri="{C183D7F6-B498-43B3-948B-1728B52AA6E4}">
                <adec:decorative xmlns:adec="http://schemas.microsoft.com/office/drawing/2017/decorative" val="1"/>
              </a:ext>
            </a:extLst>
          </p:cNvPr>
          <p:cNvSpPr/>
          <p:nvPr/>
        </p:nvSpPr>
        <p:spPr>
          <a:xfrm>
            <a:off x="7552267" y="1289444"/>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100" b="1" dirty="0">
                <a:solidFill>
                  <a:srgbClr val="602927"/>
                </a:solidFill>
              </a:rPr>
              <a:t>4</a:t>
            </a:r>
            <a:endParaRPr lang="es-ES" sz="1800" b="1" dirty="0">
              <a:solidFill>
                <a:srgbClr val="602927"/>
              </a:solidFill>
            </a:endParaRPr>
          </a:p>
        </p:txBody>
      </p:sp>
      <p:sp>
        <p:nvSpPr>
          <p:cNvPr id="39" name="Oval 30">
            <a:extLst>
              <a:ext uri="{FF2B5EF4-FFF2-40B4-BE49-F238E27FC236}">
                <a16:creationId xmlns:a16="http://schemas.microsoft.com/office/drawing/2014/main" id="{1E716DBF-9735-52CB-6D39-ACC308870BA6}"/>
              </a:ext>
              <a:ext uri="{C183D7F6-B498-43B3-948B-1728B52AA6E4}">
                <adec:decorative xmlns:adec="http://schemas.microsoft.com/office/drawing/2017/decorative" val="1"/>
              </a:ext>
            </a:extLst>
          </p:cNvPr>
          <p:cNvSpPr/>
          <p:nvPr/>
        </p:nvSpPr>
        <p:spPr>
          <a:xfrm>
            <a:off x="7744700" y="1003256"/>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100" b="1" dirty="0">
                <a:solidFill>
                  <a:srgbClr val="602927"/>
                </a:solidFill>
              </a:rPr>
              <a:t>5</a:t>
            </a:r>
            <a:endParaRPr lang="es-ES" sz="1800" b="1" dirty="0">
              <a:solidFill>
                <a:srgbClr val="602927"/>
              </a:solidFill>
            </a:endParaRPr>
          </a:p>
        </p:txBody>
      </p:sp>
      <p:sp>
        <p:nvSpPr>
          <p:cNvPr id="43" name="Oval 30">
            <a:extLst>
              <a:ext uri="{FF2B5EF4-FFF2-40B4-BE49-F238E27FC236}">
                <a16:creationId xmlns:a16="http://schemas.microsoft.com/office/drawing/2014/main" id="{36157FB3-1EE8-962C-7A8B-4E65A418F2B3}"/>
              </a:ext>
              <a:ext uri="{C183D7F6-B498-43B3-948B-1728B52AA6E4}">
                <adec:decorative xmlns:adec="http://schemas.microsoft.com/office/drawing/2017/decorative" val="1"/>
              </a:ext>
            </a:extLst>
          </p:cNvPr>
          <p:cNvSpPr/>
          <p:nvPr/>
        </p:nvSpPr>
        <p:spPr>
          <a:xfrm>
            <a:off x="7942080" y="1290549"/>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100" b="1" dirty="0">
                <a:solidFill>
                  <a:srgbClr val="602927"/>
                </a:solidFill>
              </a:rPr>
              <a:t>6</a:t>
            </a:r>
            <a:endParaRPr lang="es-ES" sz="1800" b="1" dirty="0">
              <a:solidFill>
                <a:srgbClr val="602927"/>
              </a:solidFill>
            </a:endParaRPr>
          </a:p>
        </p:txBody>
      </p:sp>
    </p:spTree>
    <p:extLst>
      <p:ext uri="{BB962C8B-B14F-4D97-AF65-F5344CB8AC3E}">
        <p14:creationId xmlns:p14="http://schemas.microsoft.com/office/powerpoint/2010/main" val="508185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4FA34-2D44-90CB-6563-5FE25C8D16EA}"/>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DAB78593-A19A-9159-608A-F6BE5F3E5922}"/>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Recupera tus conversaciones</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61B4F398-CB8D-F558-886A-7E278D00830F}"/>
              </a:ext>
            </a:extLst>
          </p:cNvPr>
          <p:cNvSpPr txBox="1"/>
          <p:nvPr/>
        </p:nvSpPr>
        <p:spPr>
          <a:xfrm>
            <a:off x="390266" y="1249446"/>
            <a:ext cx="2844001" cy="3416320"/>
          </a:xfrm>
          <a:prstGeom prst="rect">
            <a:avLst/>
          </a:prstGeom>
          <a:solidFill>
            <a:schemeClr val="bg1"/>
          </a:solid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No te preocupes por perder el chat al iniciar una nueva conversación, porque puedes acceder al </a:t>
            </a:r>
            <a:r>
              <a:rPr lang="es-ES" sz="1200" b="1" dirty="0"/>
              <a:t>historial de conversaciones.</a:t>
            </a:r>
          </a:p>
          <a:p>
            <a:endParaRPr lang="es-ES" sz="1200" dirty="0"/>
          </a:p>
          <a:p>
            <a:r>
              <a:rPr lang="es-ES" sz="1200" dirty="0"/>
              <a:t>Esto te permite revisar intercambios anteriores y recuperar información sin necesidad de repetir preguntas. Solo tienes que hacer clic en cualquiera de las conversaciones previas que aparecen bajo el título </a:t>
            </a:r>
            <a:r>
              <a:rPr lang="es-ES" sz="1200" b="1" dirty="0"/>
              <a:t>“Conversaciones” </a:t>
            </a:r>
            <a:r>
              <a:rPr lang="es-ES" sz="1200" b="1" dirty="0">
                <a:solidFill>
                  <a:srgbClr val="4E110E"/>
                </a:solidFill>
              </a:rPr>
              <a:t>(1) </a:t>
            </a:r>
            <a:r>
              <a:rPr lang="es-ES" sz="1200" dirty="0"/>
              <a:t>para consultar las preguntas que ya has hecho.</a:t>
            </a:r>
          </a:p>
          <a:p>
            <a:endParaRPr lang="es-ES" sz="1200" dirty="0"/>
          </a:p>
          <a:p>
            <a:r>
              <a:rPr lang="es-ES" sz="1200" dirty="0"/>
              <a:t>Con estas funciones, Copilot no solo te proporciona información rápida, sino que también te ayuda a organizar mejor tu trabajo.</a:t>
            </a:r>
            <a:endParaRPr lang="es-ES" sz="1200" b="1" dirty="0">
              <a:solidFill>
                <a:srgbClr val="927B71"/>
              </a:solidFill>
            </a:endParaRPr>
          </a:p>
        </p:txBody>
      </p:sp>
      <p:pic>
        <p:nvPicPr>
          <p:cNvPr id="7" name="Imagen 6" descr="La imagen muestra el historial de Copilot.">
            <a:extLst>
              <a:ext uri="{FF2B5EF4-FFF2-40B4-BE49-F238E27FC236}">
                <a16:creationId xmlns:a16="http://schemas.microsoft.com/office/drawing/2014/main" id="{2BB25D59-A036-5EC3-FC1F-13F60A96EA6B}"/>
              </a:ext>
            </a:extLst>
          </p:cNvPr>
          <p:cNvPicPr>
            <a:picLocks noChangeAspect="1"/>
          </p:cNvPicPr>
          <p:nvPr/>
        </p:nvPicPr>
        <p:blipFill>
          <a:blip r:embed="rId2"/>
          <a:srcRect l="-1" r="730"/>
          <a:stretch>
            <a:fillRect/>
          </a:stretch>
        </p:blipFill>
        <p:spPr>
          <a:xfrm>
            <a:off x="3234268" y="1249446"/>
            <a:ext cx="5806250" cy="2712953"/>
          </a:xfrm>
          <a:prstGeom prst="rect">
            <a:avLst/>
          </a:prstGeom>
        </p:spPr>
      </p:pic>
      <p:sp>
        <p:nvSpPr>
          <p:cNvPr id="8" name="Rectangle: cantonades arrodonides 29">
            <a:extLst>
              <a:ext uri="{FF2B5EF4-FFF2-40B4-BE49-F238E27FC236}">
                <a16:creationId xmlns:a16="http://schemas.microsoft.com/office/drawing/2014/main" id="{14263D66-A90E-A74B-3337-99233040A57A}"/>
              </a:ext>
              <a:ext uri="{C183D7F6-B498-43B3-948B-1728B52AA6E4}">
                <adec:decorative xmlns:adec="http://schemas.microsoft.com/office/drawing/2017/decorative" val="1"/>
              </a:ext>
            </a:extLst>
          </p:cNvPr>
          <p:cNvSpPr/>
          <p:nvPr/>
        </p:nvSpPr>
        <p:spPr>
          <a:xfrm>
            <a:off x="3357467" y="2413000"/>
            <a:ext cx="681133" cy="158750"/>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cxnSp>
        <p:nvCxnSpPr>
          <p:cNvPr id="9" name="Connector recte 31">
            <a:extLst>
              <a:ext uri="{FF2B5EF4-FFF2-40B4-BE49-F238E27FC236}">
                <a16:creationId xmlns:a16="http://schemas.microsoft.com/office/drawing/2014/main" id="{E2985E47-C55A-74AF-4DF3-BD00314B4FA0}"/>
              </a:ext>
              <a:ext uri="{C183D7F6-B498-43B3-948B-1728B52AA6E4}">
                <adec:decorative xmlns:adec="http://schemas.microsoft.com/office/drawing/2017/decorative" val="1"/>
              </a:ext>
            </a:extLst>
          </p:cNvPr>
          <p:cNvCxnSpPr>
            <a:cxnSpLocks/>
            <a:stCxn id="8" idx="3"/>
            <a:endCxn id="12" idx="2"/>
          </p:cNvCxnSpPr>
          <p:nvPr/>
        </p:nvCxnSpPr>
        <p:spPr>
          <a:xfrm>
            <a:off x="4038600" y="2492375"/>
            <a:ext cx="388599" cy="0"/>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12" name="Oval 30">
            <a:extLst>
              <a:ext uri="{FF2B5EF4-FFF2-40B4-BE49-F238E27FC236}">
                <a16:creationId xmlns:a16="http://schemas.microsoft.com/office/drawing/2014/main" id="{AF7458A3-0BE3-FA36-BB79-18E6B2C6752C}"/>
              </a:ext>
              <a:ext uri="{C183D7F6-B498-43B3-948B-1728B52AA6E4}">
                <adec:decorative xmlns:adec="http://schemas.microsoft.com/office/drawing/2017/decorative" val="1"/>
              </a:ext>
            </a:extLst>
          </p:cNvPr>
          <p:cNvSpPr/>
          <p:nvPr/>
        </p:nvSpPr>
        <p:spPr>
          <a:xfrm>
            <a:off x="4427199" y="2365375"/>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100" b="1">
                <a:solidFill>
                  <a:srgbClr val="602927"/>
                </a:solidFill>
              </a:rPr>
              <a:t>1</a:t>
            </a:r>
            <a:endParaRPr lang="es-ES" sz="1800" b="1">
              <a:solidFill>
                <a:srgbClr val="602927"/>
              </a:solidFill>
            </a:endParaRPr>
          </a:p>
        </p:txBody>
      </p:sp>
    </p:spTree>
    <p:extLst>
      <p:ext uri="{BB962C8B-B14F-4D97-AF65-F5344CB8AC3E}">
        <p14:creationId xmlns:p14="http://schemas.microsoft.com/office/powerpoint/2010/main" val="4058054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9E4D49A8-83FF-EE8B-780A-F404FFCE3BDE}"/>
              </a:ext>
            </a:extLst>
          </p:cNvPr>
          <p:cNvSpPr txBox="1">
            <a:spLocks noGrp="1"/>
          </p:cNvSpPr>
          <p:nvPr>
            <p:ph type="title" idx="4294967295"/>
          </p:nvPr>
        </p:nvSpPr>
        <p:spPr>
          <a:xfrm>
            <a:off x="-2" y="695416"/>
            <a:ext cx="4396511" cy="431999"/>
          </a:xfrm>
          <a:prstGeom prst="rect">
            <a:avLst/>
          </a:prstGeom>
          <a:solidFill>
            <a:srgbClr val="4E110E"/>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1600" b="1" i="0" u="none" strike="noStrike" kern="1200" cap="none" spc="0" normalizeH="0" baseline="0" noProof="0" dirty="0">
                <a:ln>
                  <a:noFill/>
                </a:ln>
                <a:solidFill>
                  <a:srgbClr val="FFFFFF"/>
                </a:solidFill>
                <a:effectLst/>
                <a:uLnTx/>
                <a:uFillTx/>
                <a:latin typeface="+mj-lt"/>
                <a:ea typeface="+mj-ea"/>
                <a:cs typeface="+mj-cs"/>
                <a:sym typeface="Arial"/>
              </a:rPr>
              <a:t>Recomendaciones y buenas prácticas</a:t>
            </a:r>
          </a:p>
        </p:txBody>
      </p:sp>
      <p:sp>
        <p:nvSpPr>
          <p:cNvPr id="4" name="CuadroTexto 2">
            <a:extLst>
              <a:ext uri="{FF2B5EF4-FFF2-40B4-BE49-F238E27FC236}">
                <a16:creationId xmlns:a16="http://schemas.microsoft.com/office/drawing/2014/main" id="{D5D336CC-E979-CFB9-2D4C-62280B249F81}"/>
              </a:ext>
            </a:extLst>
          </p:cNvPr>
          <p:cNvSpPr txBox="1"/>
          <p:nvPr/>
        </p:nvSpPr>
        <p:spPr>
          <a:xfrm>
            <a:off x="303105" y="1317589"/>
            <a:ext cx="4429762" cy="2677656"/>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s-ES" b="1" dirty="0"/>
              <a:t>Accede siempre desde tu cuenta corporativa</a:t>
            </a:r>
            <a:r>
              <a:rPr lang="es-ES" dirty="0"/>
              <a:t> y en el entorno seguro de Microsoft Edge.</a:t>
            </a:r>
          </a:p>
          <a:p>
            <a:pPr marL="285750" indent="-285750">
              <a:buFont typeface="Arial" panose="020B0604020202020204" pitchFamily="34" charset="0"/>
              <a:buChar char="•"/>
            </a:pPr>
            <a:r>
              <a:rPr lang="es-ES" b="1" dirty="0"/>
              <a:t>Haz preguntas claras y específicas</a:t>
            </a:r>
            <a:r>
              <a:rPr lang="es-ES" dirty="0"/>
              <a:t> para obtener mejores resultados.</a:t>
            </a:r>
          </a:p>
          <a:p>
            <a:pPr marL="285750" indent="-285750">
              <a:buFont typeface="Arial" panose="020B0604020202020204" pitchFamily="34" charset="0"/>
              <a:buChar char="•"/>
            </a:pPr>
            <a:r>
              <a:rPr lang="es-ES" b="1" dirty="0"/>
              <a:t>Verifica la información</a:t>
            </a:r>
            <a:r>
              <a:rPr lang="es-ES" dirty="0"/>
              <a:t> antes de usarla en informes.</a:t>
            </a:r>
          </a:p>
          <a:p>
            <a:pPr marL="285750" indent="-285750">
              <a:buFont typeface="Arial" panose="020B0604020202020204" pitchFamily="34" charset="0"/>
              <a:buChar char="•"/>
            </a:pPr>
            <a:r>
              <a:rPr lang="es-ES" b="1" dirty="0"/>
              <a:t>No compartas datos personales</a:t>
            </a:r>
            <a:r>
              <a:rPr lang="es-ES" dirty="0"/>
              <a:t> en las conversaciones.</a:t>
            </a:r>
          </a:p>
          <a:p>
            <a:pPr marL="285750" indent="-285750">
              <a:buFont typeface="Arial" panose="020B0604020202020204" pitchFamily="34" charset="0"/>
              <a:buChar char="•"/>
            </a:pPr>
            <a:r>
              <a:rPr lang="es-ES" b="1" dirty="0"/>
              <a:t>Usa Copilot como apoyo</a:t>
            </a:r>
            <a:r>
              <a:rPr lang="es-ES" dirty="0"/>
              <a:t>, no como un sustituto de la búsqueda tradicional.</a:t>
            </a:r>
          </a:p>
          <a:p>
            <a:pPr marL="285750" indent="-285750">
              <a:buFont typeface="Arial" panose="020B0604020202020204" pitchFamily="34" charset="0"/>
              <a:buChar char="•"/>
            </a:pPr>
            <a:r>
              <a:rPr lang="es-ES" b="1" dirty="0"/>
              <a:t>Retoma e inicia conversaciones</a:t>
            </a:r>
            <a:r>
              <a:rPr lang="es-ES" dirty="0"/>
              <a:t> para continuar el trabajo.</a:t>
            </a:r>
          </a:p>
        </p:txBody>
      </p:sp>
    </p:spTree>
    <p:extLst>
      <p:ext uri="{BB962C8B-B14F-4D97-AF65-F5344CB8AC3E}">
        <p14:creationId xmlns:p14="http://schemas.microsoft.com/office/powerpoint/2010/main" val="111097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reDeText 1">
            <a:extLst>
              <a:ext uri="{FF2B5EF4-FFF2-40B4-BE49-F238E27FC236}">
                <a16:creationId xmlns:a16="http://schemas.microsoft.com/office/drawing/2014/main" id="{94CB8CE8-DED0-C50A-0703-210E36416DBB}"/>
              </a:ext>
            </a:extLst>
          </p:cNvPr>
          <p:cNvSpPr txBox="1">
            <a:spLocks noGrp="1"/>
          </p:cNvSpPr>
          <p:nvPr>
            <p:ph type="title" idx="4294967295"/>
          </p:nvPr>
        </p:nvSpPr>
        <p:spPr>
          <a:xfrm>
            <a:off x="-2" y="742138"/>
            <a:ext cx="4394520" cy="338554"/>
          </a:xfrm>
          <a:prstGeom prst="rect">
            <a:avLst/>
          </a:prstGeom>
          <a:solidFill>
            <a:srgbClr val="4E110E"/>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He aprendido...</a:t>
            </a:r>
          </a:p>
        </p:txBody>
      </p:sp>
      <p:sp>
        <p:nvSpPr>
          <p:cNvPr id="5" name="QuadreDeText 4">
            <a:extLst>
              <a:ext uri="{FF2B5EF4-FFF2-40B4-BE49-F238E27FC236}">
                <a16:creationId xmlns:a16="http://schemas.microsoft.com/office/drawing/2014/main" id="{062CDD8D-0B40-F73C-243D-A94B3D1FE25D}"/>
              </a:ext>
            </a:extLst>
          </p:cNvPr>
          <p:cNvSpPr txBox="1"/>
          <p:nvPr/>
        </p:nvSpPr>
        <p:spPr>
          <a:xfrm>
            <a:off x="88142" y="1291639"/>
            <a:ext cx="4483857" cy="2677656"/>
          </a:xfrm>
          <a:prstGeom prst="rect">
            <a:avLst/>
          </a:prstGeom>
          <a:noFill/>
        </p:spPr>
        <p:txBody>
          <a:bodyPr wrap="square">
            <a:spAutoFit/>
          </a:bodyPr>
          <a:lstStyle/>
          <a:p>
            <a:pPr marL="285750" indent="-285750">
              <a:buFont typeface="Arial" panose="020B0604020202020204" pitchFamily="34" charset="0"/>
              <a:buChar char="•"/>
            </a:pPr>
            <a:r>
              <a:rPr lang="es-ES" dirty="0"/>
              <a:t>A </a:t>
            </a:r>
            <a:r>
              <a:rPr lang="es-ES" b="1" dirty="0"/>
              <a:t>utilizar Copilot Chat desde el entorno corporativo</a:t>
            </a:r>
            <a:r>
              <a:rPr lang="es-ES" dirty="0"/>
              <a:t> de forma segura y eficiente.</a:t>
            </a:r>
          </a:p>
          <a:p>
            <a:pPr marL="285750" indent="-285750">
              <a:buFont typeface="Arial" panose="020B0604020202020204" pitchFamily="34" charset="0"/>
              <a:buChar char="•"/>
            </a:pPr>
            <a:r>
              <a:rPr lang="es-ES" dirty="0"/>
              <a:t>A </a:t>
            </a:r>
            <a:r>
              <a:rPr lang="es-ES" b="1" dirty="0"/>
              <a:t>formular preguntas claras y específicas</a:t>
            </a:r>
            <a:r>
              <a:rPr lang="es-ES" dirty="0"/>
              <a:t> para obtener respuestas útiles.</a:t>
            </a:r>
          </a:p>
          <a:p>
            <a:pPr marL="285750" indent="-285750">
              <a:buFont typeface="Arial" panose="020B0604020202020204" pitchFamily="34" charset="0"/>
              <a:buChar char="•"/>
            </a:pPr>
            <a:r>
              <a:rPr lang="es-ES" dirty="0"/>
              <a:t>Que Copilot es una </a:t>
            </a:r>
            <a:r>
              <a:rPr lang="es-ES" b="1" dirty="0"/>
              <a:t>herramienta de apoyo </a:t>
            </a:r>
            <a:r>
              <a:rPr lang="es-ES" dirty="0"/>
              <a:t>y</a:t>
            </a:r>
            <a:r>
              <a:rPr lang="es-ES" b="1" dirty="0"/>
              <a:t> </a:t>
            </a:r>
            <a:r>
              <a:rPr lang="es-ES" dirty="0"/>
              <a:t>no un sustituto de la búsqueda tradicional.</a:t>
            </a:r>
          </a:p>
          <a:p>
            <a:pPr marL="285750" indent="-285750">
              <a:buFont typeface="Arial" panose="020B0604020202020204" pitchFamily="34" charset="0"/>
              <a:buChar char="•"/>
            </a:pPr>
            <a:r>
              <a:rPr lang="es-ES" dirty="0"/>
              <a:t>La importancia de </a:t>
            </a:r>
            <a:r>
              <a:rPr lang="es-ES" b="1" dirty="0"/>
              <a:t>verificar la información</a:t>
            </a:r>
            <a:r>
              <a:rPr lang="es-ES" dirty="0"/>
              <a:t> antes de usarla en documentos oficiales.</a:t>
            </a:r>
          </a:p>
          <a:p>
            <a:pPr marL="285750" indent="-285750">
              <a:buFont typeface="Arial" panose="020B0604020202020204" pitchFamily="34" charset="0"/>
              <a:buChar char="•"/>
            </a:pPr>
            <a:r>
              <a:rPr lang="es-ES" dirty="0"/>
              <a:t>A </a:t>
            </a:r>
            <a:r>
              <a:rPr lang="es-ES" b="1" dirty="0"/>
              <a:t>no compartir datos personales</a:t>
            </a:r>
            <a:r>
              <a:rPr lang="es-ES" dirty="0"/>
              <a:t> en las conversaciones con Copilot.</a:t>
            </a:r>
          </a:p>
          <a:p>
            <a:pPr marL="285750" indent="-285750">
              <a:buFont typeface="Arial" panose="020B0604020202020204" pitchFamily="34" charset="0"/>
              <a:buChar char="•"/>
            </a:pPr>
            <a:r>
              <a:rPr lang="es-ES" dirty="0"/>
              <a:t>A </a:t>
            </a:r>
            <a:r>
              <a:rPr lang="es-ES" b="1" dirty="0"/>
              <a:t>retomar e iniciar nuevas conversaciones</a:t>
            </a:r>
            <a:r>
              <a:rPr lang="es-ES" dirty="0"/>
              <a:t> para continuar con el trabajo más adelante.</a:t>
            </a:r>
          </a:p>
        </p:txBody>
      </p:sp>
    </p:spTree>
    <p:extLst>
      <p:ext uri="{BB962C8B-B14F-4D97-AF65-F5344CB8AC3E}">
        <p14:creationId xmlns:p14="http://schemas.microsoft.com/office/powerpoint/2010/main" val="993294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68999B8-9257-4F5F-547D-9B53C6DD22FF}"/>
              </a:ext>
            </a:extLst>
          </p:cNvPr>
          <p:cNvSpPr>
            <a:spLocks noGrp="1"/>
          </p:cNvSpPr>
          <p:nvPr>
            <p:ph type="title" idx="4294967295"/>
          </p:nvPr>
        </p:nvSpPr>
        <p:spPr>
          <a:xfrm>
            <a:off x="628650" y="-993775"/>
            <a:ext cx="7886700" cy="993775"/>
          </a:xfrm>
          <a:prstGeom prst="rect">
            <a:avLst/>
          </a:prstGeom>
        </p:spPr>
        <p:txBody>
          <a:bodyPr anchor="b"/>
          <a:lstStyle/>
          <a:p>
            <a:r>
              <a:rPr lang="ca-ES" dirty="0"/>
              <a:t>final</a:t>
            </a:r>
          </a:p>
        </p:txBody>
      </p:sp>
      <p:sp>
        <p:nvSpPr>
          <p:cNvPr id="2" name="Contenidor de número de diapositiva 1">
            <a:extLst>
              <a:ext uri="{FF2B5EF4-FFF2-40B4-BE49-F238E27FC236}">
                <a16:creationId xmlns:a16="http://schemas.microsoft.com/office/drawing/2014/main" id="{21A8CC9A-2C2F-C2E2-33C4-4EC0612B8582}"/>
              </a:ext>
              <a:ext uri="{C183D7F6-B498-43B3-948B-1728B52AA6E4}">
                <adec:decorative xmlns:adec="http://schemas.microsoft.com/office/drawing/2017/decorative" val="1"/>
              </a:ext>
            </a:extLst>
          </p:cNvPr>
          <p:cNvSpPr>
            <a:spLocks noGrp="1"/>
          </p:cNvSpPr>
          <p:nvPr>
            <p:ph type="sldNum" sz="quarter" idx="12"/>
          </p:nvPr>
        </p:nvSpPr>
        <p:spPr/>
        <p:txBody>
          <a:bodyPr/>
          <a:lstStyle/>
          <a:p>
            <a:fld id="{CD1B0A63-4EDC-4B05-A9D3-8308978EADC2}" type="slidenum">
              <a:rPr lang="en-US" smtClean="0"/>
              <a:t>19</a:t>
            </a:fld>
            <a:endParaRPr lang="en-US"/>
          </a:p>
        </p:txBody>
      </p:sp>
    </p:spTree>
    <p:extLst>
      <p:ext uri="{BB962C8B-B14F-4D97-AF65-F5344CB8AC3E}">
        <p14:creationId xmlns:p14="http://schemas.microsoft.com/office/powerpoint/2010/main" val="2240963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QuadreDeText 3">
            <a:extLst>
              <a:ext uri="{FF2B5EF4-FFF2-40B4-BE49-F238E27FC236}">
                <a16:creationId xmlns:a16="http://schemas.microsoft.com/office/drawing/2014/main" id="{5E3AF4FC-5C78-78D7-F44E-C3E9E0F47B89}"/>
              </a:ext>
            </a:extLst>
          </p:cNvPr>
          <p:cNvSpPr txBox="1">
            <a:spLocks noGrp="1"/>
          </p:cNvSpPr>
          <p:nvPr>
            <p:ph type="title" idx="4294967295"/>
          </p:nvPr>
        </p:nvSpPr>
        <p:spPr>
          <a:xfrm>
            <a:off x="1989" y="742138"/>
            <a:ext cx="4394520" cy="338554"/>
          </a:xfrm>
          <a:prstGeom prst="rect">
            <a:avLst/>
          </a:prstGeom>
          <a:solidFill>
            <a:srgbClr val="4E110E"/>
          </a:solidFill>
          <a:ln>
            <a:solidFill>
              <a:srgbClr val="4E110E"/>
            </a:solid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Índice de contenidos</a:t>
            </a:r>
          </a:p>
        </p:txBody>
      </p:sp>
      <p:sp>
        <p:nvSpPr>
          <p:cNvPr id="2" name="QuadreDeText 1">
            <a:extLst>
              <a:ext uri="{FF2B5EF4-FFF2-40B4-BE49-F238E27FC236}">
                <a16:creationId xmlns:a16="http://schemas.microsoft.com/office/drawing/2014/main" id="{0A03108E-3813-9320-91A9-56D0D35B8BD9}"/>
              </a:ext>
            </a:extLst>
          </p:cNvPr>
          <p:cNvSpPr txBox="1"/>
          <p:nvPr/>
        </p:nvSpPr>
        <p:spPr>
          <a:xfrm>
            <a:off x="1001486" y="1425118"/>
            <a:ext cx="3642514" cy="1708160"/>
          </a:xfrm>
          <a:prstGeom prst="rect">
            <a:avLst/>
          </a:prstGeom>
          <a:noFill/>
        </p:spPr>
        <p:txBody>
          <a:bodyPr wrap="square" lIns="91440" tIns="45720" rIns="91440" bIns="45720" anchor="t">
            <a:spAutoFit/>
          </a:bodyPr>
          <a:lstStyle/>
          <a:p>
            <a:pPr algn="l" rtl="0" fontAlgn="base">
              <a:lnSpc>
                <a:spcPts val="1350"/>
              </a:lnSpc>
              <a:buNone/>
            </a:pPr>
            <a:r>
              <a:rPr lang="es-ES" sz="1250" dirty="0">
                <a:solidFill>
                  <a:schemeClr val="bg1"/>
                </a:solidFill>
                <a:latin typeface="Arial" panose="020B0604020202020204" pitchFamily="34" charset="0"/>
              </a:rPr>
              <a:t>6</a:t>
            </a:r>
            <a:r>
              <a:rPr lang="es-ES" sz="1250" i="0" u="none" strike="noStrike" dirty="0">
                <a:solidFill>
                  <a:schemeClr val="bg1"/>
                </a:solidFill>
                <a:effectLst/>
                <a:latin typeface="Arial" panose="020B0604020202020204" pitchFamily="34" charset="0"/>
              </a:rPr>
              <a:t>.0. Introducción</a:t>
            </a:r>
            <a:r>
              <a:rPr lang="en-US" sz="1250" i="0" dirty="0">
                <a:solidFill>
                  <a:schemeClr val="bg1"/>
                </a:solidFill>
                <a:effectLst/>
                <a:latin typeface="Arial" panose="020B0604020202020204" pitchFamily="34" charset="0"/>
              </a:rPr>
              <a:t>​</a:t>
            </a:r>
            <a:endParaRPr lang="en-US" i="0" dirty="0">
              <a:solidFill>
                <a:schemeClr val="bg1"/>
              </a:solidFill>
              <a:effectLst/>
              <a:latin typeface="Segoe UI" panose="020B0502040204020203" pitchFamily="34" charset="0"/>
            </a:endParaRPr>
          </a:p>
          <a:p>
            <a:pPr algn="l" rtl="0" fontAlgn="base">
              <a:lnSpc>
                <a:spcPts val="1350"/>
              </a:lnSpc>
              <a:buNone/>
            </a:pPr>
            <a:r>
              <a:rPr lang="es-ES" sz="1250" i="0" dirty="0">
                <a:solidFill>
                  <a:schemeClr val="bg1"/>
                </a:solidFill>
                <a:effectLst/>
                <a:latin typeface="Arial" panose="020B0604020202020204" pitchFamily="34" charset="0"/>
              </a:rPr>
              <a:t>​</a:t>
            </a:r>
            <a:endParaRPr lang="es-ES" i="0" dirty="0">
              <a:solidFill>
                <a:schemeClr val="bg1"/>
              </a:solidFill>
              <a:effectLst/>
              <a:latin typeface="Segoe UI" panose="020B0502040204020203" pitchFamily="34" charset="0"/>
            </a:endParaRPr>
          </a:p>
          <a:p>
            <a:pPr algn="l" rtl="0" fontAlgn="base">
              <a:lnSpc>
                <a:spcPts val="1350"/>
              </a:lnSpc>
              <a:buNone/>
            </a:pPr>
            <a:r>
              <a:rPr lang="es-ES" sz="1250" b="1" i="0" u="none" strike="noStrike" dirty="0">
                <a:solidFill>
                  <a:schemeClr val="bg1"/>
                </a:solidFill>
                <a:effectLst/>
                <a:latin typeface="Arial" panose="020B0604020202020204" pitchFamily="34" charset="0"/>
              </a:rPr>
              <a:t>6.1. Primeros pasos con Copilot Chat </a:t>
            </a:r>
          </a:p>
          <a:p>
            <a:pPr algn="l" rtl="0" fontAlgn="base">
              <a:lnSpc>
                <a:spcPts val="1350"/>
              </a:lnSpc>
              <a:buNone/>
            </a:pPr>
            <a:r>
              <a:rPr lang="es-ES" sz="1250" i="0" dirty="0">
                <a:solidFill>
                  <a:schemeClr val="bg1"/>
                </a:solidFill>
                <a:effectLst/>
                <a:latin typeface="Arial" panose="020B0604020202020204" pitchFamily="34" charset="0"/>
              </a:rPr>
              <a:t>​</a:t>
            </a:r>
            <a:endParaRPr lang="es-ES" i="0" dirty="0">
              <a:solidFill>
                <a:schemeClr val="bg1"/>
              </a:solidFill>
              <a:effectLst/>
              <a:latin typeface="Segoe UI" panose="020B0502040204020203" pitchFamily="34" charset="0"/>
            </a:endParaRPr>
          </a:p>
          <a:p>
            <a:pPr algn="l" rtl="0" fontAlgn="base">
              <a:lnSpc>
                <a:spcPts val="1350"/>
              </a:lnSpc>
              <a:buNone/>
            </a:pPr>
            <a:r>
              <a:rPr lang="es-ES" sz="1250" dirty="0">
                <a:solidFill>
                  <a:schemeClr val="bg1"/>
                </a:solidFill>
                <a:latin typeface="Arial" panose="020B0604020202020204" pitchFamily="34" charset="0"/>
              </a:rPr>
              <a:t>6</a:t>
            </a:r>
            <a:r>
              <a:rPr lang="es-ES" sz="1250" i="0" u="none" strike="noStrike" dirty="0">
                <a:solidFill>
                  <a:schemeClr val="bg1"/>
                </a:solidFill>
                <a:effectLst/>
                <a:latin typeface="Arial" panose="020B0604020202020204" pitchFamily="34" charset="0"/>
              </a:rPr>
              <a:t>.2. Redacción de documentos con Copilot Chat </a:t>
            </a:r>
          </a:p>
          <a:p>
            <a:pPr algn="l" rtl="0" fontAlgn="base">
              <a:lnSpc>
                <a:spcPts val="1350"/>
              </a:lnSpc>
              <a:buNone/>
            </a:pPr>
            <a:r>
              <a:rPr lang="es-ES" sz="1250" i="0" dirty="0">
                <a:solidFill>
                  <a:schemeClr val="bg1"/>
                </a:solidFill>
                <a:effectLst/>
                <a:latin typeface="Arial" panose="020B0604020202020204" pitchFamily="34" charset="0"/>
              </a:rPr>
              <a:t>​</a:t>
            </a:r>
            <a:endParaRPr lang="es-ES" i="0" dirty="0">
              <a:solidFill>
                <a:schemeClr val="bg1"/>
              </a:solidFill>
              <a:effectLst/>
              <a:latin typeface="Segoe UI" panose="020B0502040204020203" pitchFamily="34" charset="0"/>
            </a:endParaRPr>
          </a:p>
          <a:p>
            <a:pPr fontAlgn="base">
              <a:lnSpc>
                <a:spcPts val="1350"/>
              </a:lnSpc>
            </a:pPr>
            <a:r>
              <a:rPr lang="es-ES" sz="1250" dirty="0">
                <a:solidFill>
                  <a:schemeClr val="bg1"/>
                </a:solidFill>
              </a:rPr>
              <a:t>6</a:t>
            </a:r>
            <a:r>
              <a:rPr lang="es-ES" sz="1250" i="0" u="none" strike="noStrike" dirty="0">
                <a:solidFill>
                  <a:schemeClr val="bg1"/>
                </a:solidFill>
                <a:effectLst/>
              </a:rPr>
              <a:t>.3. Copilot como asistente multidisciplinar</a:t>
            </a:r>
            <a:endParaRPr lang="es-ES" dirty="0">
              <a:solidFill>
                <a:schemeClr val="bg1"/>
              </a:solidFill>
            </a:endParaRPr>
          </a:p>
          <a:p>
            <a:pPr>
              <a:lnSpc>
                <a:spcPts val="1350"/>
              </a:lnSpc>
            </a:pPr>
            <a:endParaRPr lang="es-ES" sz="1250" dirty="0">
              <a:solidFill>
                <a:schemeClr val="bg1"/>
              </a:solidFill>
            </a:endParaRPr>
          </a:p>
          <a:p>
            <a:pPr>
              <a:lnSpc>
                <a:spcPts val="1350"/>
              </a:lnSpc>
            </a:pPr>
            <a:r>
              <a:rPr lang="es-ES" sz="1250" dirty="0">
                <a:solidFill>
                  <a:schemeClr val="bg1"/>
                </a:solidFill>
              </a:rPr>
              <a:t>6.4. Crea con Copilot </a:t>
            </a:r>
            <a:r>
              <a:rPr lang="es-ES" sz="1250" i="0" u="none" strike="noStrike" dirty="0">
                <a:solidFill>
                  <a:schemeClr val="bg1"/>
                </a:solidFill>
                <a:effectLst/>
              </a:rPr>
              <a:t> </a:t>
            </a:r>
            <a:r>
              <a:rPr lang="en-US" sz="1250" i="0" dirty="0">
                <a:solidFill>
                  <a:schemeClr val="bg1"/>
                </a:solidFill>
                <a:effectLst/>
              </a:rPr>
              <a:t>​</a:t>
            </a:r>
            <a:r>
              <a:rPr lang="es-ES" sz="1250" i="0" u="none" strike="noStrike" dirty="0">
                <a:solidFill>
                  <a:schemeClr val="bg1"/>
                </a:solidFill>
                <a:effectLst/>
              </a:rPr>
              <a:t> </a:t>
            </a:r>
            <a:r>
              <a:rPr lang="es-ES" sz="1250" i="0" dirty="0">
                <a:solidFill>
                  <a:schemeClr val="bg1"/>
                </a:solidFill>
                <a:effectLst/>
              </a:rPr>
              <a:t>​</a:t>
            </a:r>
            <a:endParaRPr lang="es-ES" i="0" dirty="0">
              <a:solidFill>
                <a:schemeClr val="bg1"/>
              </a:solidFill>
              <a:effectLst/>
            </a:endParaRPr>
          </a:p>
        </p:txBody>
      </p:sp>
    </p:spTree>
    <p:extLst>
      <p:ext uri="{BB962C8B-B14F-4D97-AF65-F5344CB8AC3E}">
        <p14:creationId xmlns:p14="http://schemas.microsoft.com/office/powerpoint/2010/main" val="2050942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QuadreDeText 4">
            <a:extLst>
              <a:ext uri="{FF2B5EF4-FFF2-40B4-BE49-F238E27FC236}">
                <a16:creationId xmlns:a16="http://schemas.microsoft.com/office/drawing/2014/main" id="{910E7A2F-6876-33F3-CA88-257BF2B06121}"/>
              </a:ext>
            </a:extLst>
          </p:cNvPr>
          <p:cNvSpPr txBox="1"/>
          <p:nvPr/>
        </p:nvSpPr>
        <p:spPr>
          <a:xfrm>
            <a:off x="261257" y="1308897"/>
            <a:ext cx="4946174" cy="2677656"/>
          </a:xfrm>
          <a:prstGeom prst="rect">
            <a:avLst/>
          </a:prstGeom>
          <a:noFill/>
        </p:spPr>
        <p:txBody>
          <a:bodyPr wrap="square">
            <a:spAutoFit/>
          </a:bodyPr>
          <a:lstStyle/>
          <a:p>
            <a:pPr marL="285750" indent="-285750">
              <a:buFont typeface="Arial" panose="020B0604020202020204" pitchFamily="34" charset="0"/>
              <a:buChar char="•"/>
            </a:pPr>
            <a:r>
              <a:rPr lang="es-ES" b="1" dirty="0"/>
              <a:t>Usar Copilot Chat</a:t>
            </a:r>
            <a:r>
              <a:rPr lang="es-ES" dirty="0"/>
              <a:t> como apoyo en tareas como análisis y redacción de informes.</a:t>
            </a:r>
          </a:p>
          <a:p>
            <a:pPr marL="285750" indent="-285750">
              <a:buFont typeface="Arial" panose="020B0604020202020204" pitchFamily="34" charset="0"/>
              <a:buChar char="•"/>
            </a:pPr>
            <a:r>
              <a:rPr lang="es-ES" b="1" dirty="0"/>
              <a:t>Acceder correctamente</a:t>
            </a:r>
            <a:r>
              <a:rPr lang="es-ES" dirty="0"/>
              <a:t> a Copilot desde Edge con cuenta corporativa y explorar su interfaz.</a:t>
            </a:r>
          </a:p>
          <a:p>
            <a:pPr marL="285750" indent="-285750">
              <a:buFont typeface="Arial" panose="020B0604020202020204" pitchFamily="34" charset="0"/>
              <a:buChar char="•"/>
            </a:pPr>
            <a:r>
              <a:rPr lang="es-ES" b="1" dirty="0"/>
              <a:t>Formular preguntas claras</a:t>
            </a:r>
            <a:r>
              <a:rPr lang="es-ES" dirty="0"/>
              <a:t> para obtener respuestas útiles y estructuradas.</a:t>
            </a:r>
          </a:p>
          <a:p>
            <a:pPr marL="285750" indent="-285750">
              <a:buFont typeface="Arial" panose="020B0604020202020204" pitchFamily="34" charset="0"/>
              <a:buChar char="•"/>
            </a:pPr>
            <a:r>
              <a:rPr lang="es-ES" b="1" dirty="0"/>
              <a:t>Verificar la información</a:t>
            </a:r>
            <a:r>
              <a:rPr lang="es-ES" dirty="0"/>
              <a:t> antes de usarla, manteniendo criterios de calidad.</a:t>
            </a:r>
          </a:p>
          <a:p>
            <a:pPr marL="285750" indent="-285750">
              <a:buFont typeface="Arial" panose="020B0604020202020204" pitchFamily="34" charset="0"/>
              <a:buChar char="•"/>
            </a:pPr>
            <a:r>
              <a:rPr lang="es-ES" b="1" dirty="0"/>
              <a:t>Complementar la búsqueda tradicional</a:t>
            </a:r>
            <a:r>
              <a:rPr lang="es-ES" dirty="0"/>
              <a:t> con Copilot, sin sustituirla.</a:t>
            </a:r>
          </a:p>
          <a:p>
            <a:pPr marL="285750" indent="-285750">
              <a:buFont typeface="Arial" panose="020B0604020202020204" pitchFamily="34" charset="0"/>
              <a:buChar char="•"/>
            </a:pPr>
            <a:r>
              <a:rPr lang="es-ES" b="1" dirty="0"/>
              <a:t>Aprovechar funciones como retomar e iniciar nuevas conversaciones</a:t>
            </a:r>
            <a:r>
              <a:rPr lang="es-ES" dirty="0"/>
              <a:t> para mejorar la productividad.</a:t>
            </a:r>
          </a:p>
        </p:txBody>
      </p:sp>
      <p:sp>
        <p:nvSpPr>
          <p:cNvPr id="2" name="QuadreDeText 5">
            <a:extLst>
              <a:ext uri="{FF2B5EF4-FFF2-40B4-BE49-F238E27FC236}">
                <a16:creationId xmlns:a16="http://schemas.microsoft.com/office/drawing/2014/main" id="{E126F79B-6512-487B-71F9-3AB352DFDF1E}"/>
              </a:ext>
            </a:extLst>
          </p:cNvPr>
          <p:cNvSpPr txBox="1">
            <a:spLocks noGrp="1"/>
          </p:cNvSpPr>
          <p:nvPr>
            <p:ph type="title" idx="4294967295"/>
          </p:nvPr>
        </p:nvSpPr>
        <p:spPr>
          <a:xfrm>
            <a:off x="0" y="739140"/>
            <a:ext cx="4394520"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Objetivos</a:t>
            </a:r>
          </a:p>
        </p:txBody>
      </p:sp>
    </p:spTree>
    <p:extLst>
      <p:ext uri="{BB962C8B-B14F-4D97-AF65-F5344CB8AC3E}">
        <p14:creationId xmlns:p14="http://schemas.microsoft.com/office/powerpoint/2010/main" val="22132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reDeText 3">
            <a:extLst>
              <a:ext uri="{FF2B5EF4-FFF2-40B4-BE49-F238E27FC236}">
                <a16:creationId xmlns:a16="http://schemas.microsoft.com/office/drawing/2014/main" id="{4F5CDABF-16F2-D797-AAC8-9683190F9689}"/>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Optimizando el trabajo con </a:t>
            </a:r>
            <a:r>
              <a:rPr kumimoji="0" lang="es-ES" sz="1600" b="1" i="0" u="none" strike="noStrike" kern="0" cap="none" spc="0" normalizeH="0" baseline="0" noProof="0" dirty="0" err="1">
                <a:ln>
                  <a:noFill/>
                </a:ln>
                <a:solidFill>
                  <a:srgbClr val="FFFFFF"/>
                </a:solidFill>
                <a:effectLst/>
                <a:uLnTx/>
                <a:uFillTx/>
                <a:latin typeface="Arial"/>
                <a:ea typeface="Arial"/>
                <a:cs typeface="Arial"/>
                <a:sym typeface="Arial"/>
              </a:rPr>
              <a:t>Copilot</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5" name="QuadreDeText 4">
            <a:extLst>
              <a:ext uri="{FF2B5EF4-FFF2-40B4-BE49-F238E27FC236}">
                <a16:creationId xmlns:a16="http://schemas.microsoft.com/office/drawing/2014/main" id="{B610F5BD-EC69-6CFC-F7BB-B45F7F79C146}"/>
              </a:ext>
            </a:extLst>
          </p:cNvPr>
          <p:cNvSpPr txBox="1"/>
          <p:nvPr/>
        </p:nvSpPr>
        <p:spPr>
          <a:xfrm>
            <a:off x="310243" y="1274604"/>
            <a:ext cx="4058556" cy="1640642"/>
          </a:xfrm>
          <a:prstGeom prst="rect">
            <a:avLst/>
          </a:prstGeom>
          <a:noFill/>
        </p:spPr>
        <p:txBody>
          <a:bodyPr wrap="square">
            <a:spAutoFit/>
          </a:bodyPr>
          <a:lstStyle/>
          <a:p>
            <a:pPr algn="l" rtl="0" fontAlgn="base">
              <a:lnSpc>
                <a:spcPts val="1552"/>
              </a:lnSpc>
              <a:spcAft>
                <a:spcPts val="1000"/>
              </a:spcAft>
              <a:buNone/>
            </a:pPr>
            <a:r>
              <a:rPr lang="es-ES" sz="1200" b="0" i="0" dirty="0">
                <a:solidFill>
                  <a:schemeClr val="tx1"/>
                </a:solidFill>
                <a:effectLst/>
                <a:latin typeface="Arial" panose="020B0604020202020204" pitchFamily="34" charset="0"/>
                <a:cs typeface="Arial" panose="020B0604020202020204" pitchFamily="34" charset="0"/>
              </a:rPr>
              <a:t>Aina trabaja como técnica en el Departamento de Empleo, Ciencia y Universidades del Gobierno de Aragón. Siempre busca formas de optimizar su trabajo, así que decide explorar el uso de Copilot Chat para elaborar un informe sobre el </a:t>
            </a:r>
            <a:r>
              <a:rPr lang="es-ES" sz="1200" dirty="0">
                <a:solidFill>
                  <a:schemeClr val="tx1"/>
                </a:solidFill>
                <a:latin typeface="Arial" panose="020B0604020202020204" pitchFamily="34" charset="0"/>
                <a:cs typeface="Arial" panose="020B0604020202020204" pitchFamily="34" charset="0"/>
              </a:rPr>
              <a:t>paro juvenil</a:t>
            </a:r>
            <a:r>
              <a:rPr lang="es-ES" sz="1200" b="0" i="0" dirty="0">
                <a:solidFill>
                  <a:schemeClr val="tx1"/>
                </a:solidFill>
                <a:effectLst/>
                <a:latin typeface="Arial" panose="020B0604020202020204" pitchFamily="34" charset="0"/>
                <a:cs typeface="Arial" panose="020B0604020202020204" pitchFamily="34" charset="0"/>
              </a:rPr>
              <a:t>. Aina siempre verifica la información y evita introducir datos personales.</a:t>
            </a:r>
          </a:p>
          <a:p>
            <a:pPr algn="l" rtl="0" fontAlgn="base">
              <a:lnSpc>
                <a:spcPts val="1552"/>
              </a:lnSpc>
              <a:spcAft>
                <a:spcPts val="1000"/>
              </a:spcAft>
              <a:buNone/>
            </a:pPr>
            <a:r>
              <a:rPr lang="es-ES" sz="1200" b="1" dirty="0">
                <a:solidFill>
                  <a:schemeClr val="tx1"/>
                </a:solidFill>
                <a:latin typeface="Arial" panose="020B0604020202020204" pitchFamily="34" charset="0"/>
                <a:cs typeface="Arial" panose="020B0604020202020204" pitchFamily="34" charset="0"/>
              </a:rPr>
              <a:t>¿Vemos como lo hace?</a:t>
            </a:r>
            <a:r>
              <a:rPr lang="es-ES" sz="1200" b="1" i="0" dirty="0">
                <a:solidFill>
                  <a:schemeClr val="tx1"/>
                </a:solidFill>
                <a:effectLst/>
                <a:latin typeface="Arial" panose="020B0604020202020204" pitchFamily="34" charset="0"/>
                <a:cs typeface="Arial" panose="020B0604020202020204" pitchFamily="34" charset="0"/>
              </a:rPr>
              <a:t> </a:t>
            </a:r>
          </a:p>
        </p:txBody>
      </p:sp>
      <p:pic>
        <p:nvPicPr>
          <p:cNvPr id="6" name="Imagen 5">
            <a:extLst>
              <a:ext uri="{FF2B5EF4-FFF2-40B4-BE49-F238E27FC236}">
                <a16:creationId xmlns:a16="http://schemas.microsoft.com/office/drawing/2014/main" id="{AB91C926-5B74-CF1D-3409-7EF639A12CBF}"/>
              </a:ext>
              <a:ext uri="{C183D7F6-B498-43B3-948B-1728B52AA6E4}">
                <adec:decorative xmlns:adec="http://schemas.microsoft.com/office/drawing/2017/decorative" val="1"/>
              </a:ext>
            </a:extLst>
          </p:cNvPr>
          <p:cNvPicPr>
            <a:picLocks noChangeAspect="1"/>
          </p:cNvPicPr>
          <p:nvPr/>
        </p:nvPicPr>
        <p:blipFill>
          <a:blip r:embed="rId2"/>
          <a:srcRect b="52640"/>
          <a:stretch/>
        </p:blipFill>
        <p:spPr>
          <a:xfrm>
            <a:off x="6535939" y="970689"/>
            <a:ext cx="2005718" cy="3856077"/>
          </a:xfrm>
          <a:prstGeom prst="rect">
            <a:avLst/>
          </a:prstGeom>
        </p:spPr>
      </p:pic>
      <p:sp>
        <p:nvSpPr>
          <p:cNvPr id="7" name="Bocadillo nube: nube 6">
            <a:extLst>
              <a:ext uri="{FF2B5EF4-FFF2-40B4-BE49-F238E27FC236}">
                <a16:creationId xmlns:a16="http://schemas.microsoft.com/office/drawing/2014/main" id="{7CBE7DD1-485C-546F-CD58-1DC84E5B5171}"/>
              </a:ext>
              <a:ext uri="{C183D7F6-B498-43B3-948B-1728B52AA6E4}">
                <adec:decorative xmlns:adec="http://schemas.microsoft.com/office/drawing/2017/decorative" val="1"/>
              </a:ext>
            </a:extLst>
          </p:cNvPr>
          <p:cNvSpPr/>
          <p:nvPr/>
        </p:nvSpPr>
        <p:spPr>
          <a:xfrm flipH="1">
            <a:off x="4951499" y="406800"/>
            <a:ext cx="1456558" cy="1320400"/>
          </a:xfrm>
          <a:prstGeom prst="cloudCallout">
            <a:avLst>
              <a:gd name="adj1" fmla="val -81414"/>
              <a:gd name="adj2" fmla="val 55441"/>
            </a:avLst>
          </a:prstGeom>
          <a:no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a imagen muestra el logo de Copilot.">
            <a:extLst>
              <a:ext uri="{FF2B5EF4-FFF2-40B4-BE49-F238E27FC236}">
                <a16:creationId xmlns:a16="http://schemas.microsoft.com/office/drawing/2014/main" id="{0A10D595-F32E-9612-7062-D067D57A3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53" y="635583"/>
            <a:ext cx="815923" cy="7765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cantonades arrodonides 2">
            <a:extLst>
              <a:ext uri="{FF2B5EF4-FFF2-40B4-BE49-F238E27FC236}">
                <a16:creationId xmlns:a16="http://schemas.microsoft.com/office/drawing/2014/main" id="{D64BA877-0807-5B76-699B-1E0C47264F2D}"/>
              </a:ext>
              <a:ext uri="{C183D7F6-B498-43B3-948B-1728B52AA6E4}">
                <adec:decorative xmlns:adec="http://schemas.microsoft.com/office/drawing/2017/decorative" val="1"/>
              </a:ext>
            </a:extLst>
          </p:cNvPr>
          <p:cNvSpPr/>
          <p:nvPr/>
        </p:nvSpPr>
        <p:spPr>
          <a:xfrm>
            <a:off x="1987880" y="3448080"/>
            <a:ext cx="2238935" cy="1132447"/>
          </a:xfrm>
          <a:prstGeom prst="roundRect">
            <a:avLst/>
          </a:prstGeom>
          <a:solidFill>
            <a:sysClr val="window" lastClr="FFFFFF"/>
          </a:solidFill>
          <a:ln w="25400" cap="flat" cmpd="sng" algn="ctr">
            <a:solidFill>
              <a:srgbClr val="602927"/>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s-ES_tradnl" sz="1867"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sp>
        <p:nvSpPr>
          <p:cNvPr id="4" name="QuadreDeText 3">
            <a:extLst>
              <a:ext uri="{FF2B5EF4-FFF2-40B4-BE49-F238E27FC236}">
                <a16:creationId xmlns:a16="http://schemas.microsoft.com/office/drawing/2014/main" id="{1AB9286B-4221-7748-09EC-82B703DA7CC2}"/>
              </a:ext>
            </a:extLst>
          </p:cNvPr>
          <p:cNvSpPr txBox="1"/>
          <p:nvPr/>
        </p:nvSpPr>
        <p:spPr>
          <a:xfrm>
            <a:off x="2047444" y="3534087"/>
            <a:ext cx="2179372" cy="1046440"/>
          </a:xfrm>
          <a:prstGeom prst="rect">
            <a:avLst/>
          </a:prstGeom>
          <a:noFill/>
        </p:spPr>
        <p:txBody>
          <a:bodyPr wrap="square" lIns="121920" tIns="60960" rIns="121920" bIns="60960" rtlCol="0" anchor="t">
            <a:spAutoFit/>
          </a:bodyPr>
          <a:lstStyle/>
          <a:p>
            <a:pPr algn="ctr"/>
            <a:r>
              <a:rPr lang="es-ES" sz="1200" b="1" i="1" dirty="0">
                <a:solidFill>
                  <a:schemeClr val="tx1"/>
                </a:solidFill>
                <a:latin typeface="Arial" panose="020B0604020202020204" pitchFamily="34" charset="0"/>
                <a:cs typeface="Arial" panose="020B0604020202020204" pitchFamily="34" charset="0"/>
              </a:rPr>
              <a:t>Copilot no sustituye la búsqueda tradicional, pero es útil cuando se usa bien y con criterios claros.  </a:t>
            </a:r>
          </a:p>
        </p:txBody>
      </p:sp>
      <p:sp>
        <p:nvSpPr>
          <p:cNvPr id="8" name="Rectangle 7">
            <a:extLst>
              <a:ext uri="{FF2B5EF4-FFF2-40B4-BE49-F238E27FC236}">
                <a16:creationId xmlns:a16="http://schemas.microsoft.com/office/drawing/2014/main" id="{C3D94819-B02A-84D9-3C58-9389F3C24EBC}"/>
              </a:ext>
              <a:ext uri="{C183D7F6-B498-43B3-948B-1728B52AA6E4}">
                <adec:decorative xmlns:adec="http://schemas.microsoft.com/office/drawing/2017/decorative" val="1"/>
              </a:ext>
            </a:extLst>
          </p:cNvPr>
          <p:cNvSpPr/>
          <p:nvPr/>
        </p:nvSpPr>
        <p:spPr>
          <a:xfrm>
            <a:off x="2137078" y="3387028"/>
            <a:ext cx="226715" cy="1053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a:p>
        </p:txBody>
      </p:sp>
      <p:pic>
        <p:nvPicPr>
          <p:cNvPr id="9" name="Imatge 8">
            <a:extLst>
              <a:ext uri="{FF2B5EF4-FFF2-40B4-BE49-F238E27FC236}">
                <a16:creationId xmlns:a16="http://schemas.microsoft.com/office/drawing/2014/main" id="{3B775421-5016-BAC3-C1F7-14499E795BDD}"/>
              </a:ext>
              <a:ext uri="{C183D7F6-B498-43B3-948B-1728B52AA6E4}">
                <adec:decorative xmlns:adec="http://schemas.microsoft.com/office/drawing/2017/decorative" val="1"/>
              </a:ext>
            </a:extLst>
          </p:cNvPr>
          <p:cNvPicPr>
            <a:picLocks noChangeAspect="1"/>
          </p:cNvPicPr>
          <p:nvPr/>
        </p:nvPicPr>
        <p:blipFill>
          <a:blip r:embed="rId4">
            <a:duotone>
              <a:srgbClr val="A5644E">
                <a:shade val="45000"/>
                <a:satMod val="135000"/>
              </a:srgbClr>
              <a:prstClr val="white"/>
            </a:duotone>
          </a:blip>
          <a:stretch>
            <a:fillRect/>
          </a:stretch>
        </p:blipFill>
        <p:spPr>
          <a:xfrm>
            <a:off x="2111207" y="3277358"/>
            <a:ext cx="278457" cy="278455"/>
          </a:xfrm>
          <a:prstGeom prst="rect">
            <a:avLst/>
          </a:prstGeom>
          <a:effectLst>
            <a:outerShdw blurRad="50800" dist="50800" dir="5400000" algn="ctr" rotWithShape="0">
              <a:srgbClr val="A5644E"/>
            </a:outerShdw>
          </a:effectLst>
        </p:spPr>
      </p:pic>
    </p:spTree>
    <p:extLst>
      <p:ext uri="{BB962C8B-B14F-4D97-AF65-F5344CB8AC3E}">
        <p14:creationId xmlns:p14="http://schemas.microsoft.com/office/powerpoint/2010/main" val="119268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QuadreDeText 3">
            <a:extLst>
              <a:ext uri="{FF2B5EF4-FFF2-40B4-BE49-F238E27FC236}">
                <a16:creationId xmlns:a16="http://schemas.microsoft.com/office/drawing/2014/main" id="{61FEB7CC-21C3-7A64-7471-0088B061913C}"/>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Accediendo a </a:t>
            </a:r>
            <a:r>
              <a:rPr kumimoji="0" lang="es-ES" sz="1600" b="1" i="0" u="none" strike="noStrike" kern="0" cap="none" spc="0" normalizeH="0" baseline="0" noProof="0" dirty="0" err="1">
                <a:ln>
                  <a:noFill/>
                </a:ln>
                <a:solidFill>
                  <a:srgbClr val="FFFFFF"/>
                </a:solidFill>
                <a:effectLst/>
                <a:uLnTx/>
                <a:uFillTx/>
                <a:latin typeface="Arial"/>
                <a:ea typeface="Arial"/>
                <a:cs typeface="Arial"/>
                <a:sym typeface="Arial"/>
              </a:rPr>
              <a:t>Copilot</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5" name="QuadreDeText 4">
            <a:extLst>
              <a:ext uri="{FF2B5EF4-FFF2-40B4-BE49-F238E27FC236}">
                <a16:creationId xmlns:a16="http://schemas.microsoft.com/office/drawing/2014/main" id="{76FFFF17-ABB4-BD8D-9889-7AED9DD33896}"/>
              </a:ext>
            </a:extLst>
          </p:cNvPr>
          <p:cNvSpPr txBox="1"/>
          <p:nvPr/>
        </p:nvSpPr>
        <p:spPr>
          <a:xfrm>
            <a:off x="190500" y="1340938"/>
            <a:ext cx="3073400" cy="1938992"/>
          </a:xfrm>
          <a:prstGeom prst="rect">
            <a:avLst/>
          </a:prstGeom>
          <a:noFill/>
        </p:spPr>
        <p:txBody>
          <a:bodyPr wrap="square" lIns="91440" tIns="45720" rIns="91440" bIns="45720" anchor="t">
            <a:spAutoFit/>
          </a:bodyPr>
          <a:lstStyle/>
          <a:p>
            <a:r>
              <a:rPr lang="es-ES" sz="1200" dirty="0"/>
              <a:t>Abre </a:t>
            </a:r>
            <a:r>
              <a:rPr lang="es-ES" sz="1200" b="1" dirty="0"/>
              <a:t>Microsoft Edge </a:t>
            </a:r>
            <a:r>
              <a:rPr lang="es-ES" sz="1200" b="1" dirty="0">
                <a:solidFill>
                  <a:srgbClr val="4E110E"/>
                </a:solidFill>
              </a:rPr>
              <a:t>(1)</a:t>
            </a:r>
            <a:r>
              <a:rPr lang="es-ES" sz="1200" dirty="0"/>
              <a:t>, el navegador de tu ordenador de trabajo, y escribe la </a:t>
            </a:r>
            <a:r>
              <a:rPr lang="es-ES" sz="1200" b="1" dirty="0"/>
              <a:t>URL específica </a:t>
            </a:r>
            <a:r>
              <a:rPr lang="es-ES" sz="1200" b="1" dirty="0">
                <a:solidFill>
                  <a:srgbClr val="4E110E"/>
                </a:solidFill>
              </a:rPr>
              <a:t>(2):</a:t>
            </a:r>
          </a:p>
          <a:p>
            <a:endParaRPr lang="es-ES" sz="1200" dirty="0"/>
          </a:p>
          <a:p>
            <a:r>
              <a:rPr lang="es-ES" sz="1200" b="1" dirty="0">
                <a:hlinkClick r:id="rId2"/>
              </a:rPr>
              <a:t>https://m365.cloud.microsoft</a:t>
            </a:r>
            <a:endParaRPr lang="es-ES" sz="1200" b="1" dirty="0"/>
          </a:p>
          <a:p>
            <a:endParaRPr lang="es-ES" sz="1200" b="1" dirty="0"/>
          </a:p>
          <a:p>
            <a:r>
              <a:rPr lang="es-ES" sz="1200" dirty="0"/>
              <a:t>Al pulsar </a:t>
            </a:r>
            <a:r>
              <a:rPr lang="es-ES" sz="1200" b="1" dirty="0"/>
              <a:t>“Enter” </a:t>
            </a:r>
            <a:r>
              <a:rPr lang="es-ES" sz="1200" b="1" dirty="0">
                <a:solidFill>
                  <a:srgbClr val="4E110E"/>
                </a:solidFill>
              </a:rPr>
              <a:t>(3)</a:t>
            </a:r>
            <a:r>
              <a:rPr lang="es-ES" sz="1200" b="1" dirty="0">
                <a:solidFill>
                  <a:schemeClr val="tx1"/>
                </a:solidFill>
              </a:rPr>
              <a:t>,</a:t>
            </a:r>
            <a:r>
              <a:rPr lang="es-ES" sz="1200" b="1" dirty="0">
                <a:solidFill>
                  <a:srgbClr val="4E110E"/>
                </a:solidFill>
              </a:rPr>
              <a:t> </a:t>
            </a:r>
            <a:r>
              <a:rPr lang="es-ES" sz="1200" dirty="0"/>
              <a:t>la pantalla de Copilot aparece ante ti. Una vez en la página de inicio de sesión, haz clic en </a:t>
            </a:r>
            <a:r>
              <a:rPr lang="es-ES" sz="1200" b="1" dirty="0"/>
              <a:t>“Iniciar sesión” </a:t>
            </a:r>
            <a:r>
              <a:rPr lang="es-ES" sz="1200" b="1" dirty="0">
                <a:solidFill>
                  <a:srgbClr val="4E110E"/>
                </a:solidFill>
              </a:rPr>
              <a:t>(4).</a:t>
            </a:r>
            <a:endParaRPr lang="ca-ES" sz="1200" b="1" dirty="0">
              <a:solidFill>
                <a:srgbClr val="4E110E"/>
              </a:solidFill>
            </a:endParaRPr>
          </a:p>
        </p:txBody>
      </p:sp>
      <p:pic>
        <p:nvPicPr>
          <p:cNvPr id="7" name="Imagen 6" descr="La imagen muestra como encontrar Copilot web e iniciar sesión.">
            <a:extLst>
              <a:ext uri="{FF2B5EF4-FFF2-40B4-BE49-F238E27FC236}">
                <a16:creationId xmlns:a16="http://schemas.microsoft.com/office/drawing/2014/main" id="{117F81B5-B004-7934-7332-7B46D001CF51}"/>
              </a:ext>
            </a:extLst>
          </p:cNvPr>
          <p:cNvPicPr>
            <a:picLocks noChangeAspect="1"/>
          </p:cNvPicPr>
          <p:nvPr/>
        </p:nvPicPr>
        <p:blipFill>
          <a:blip r:embed="rId3"/>
          <a:stretch>
            <a:fillRect/>
          </a:stretch>
        </p:blipFill>
        <p:spPr>
          <a:xfrm>
            <a:off x="3263901" y="1340938"/>
            <a:ext cx="5321300" cy="2852283"/>
          </a:xfrm>
          <a:prstGeom prst="rect">
            <a:avLst/>
          </a:prstGeom>
        </p:spPr>
      </p:pic>
      <p:sp>
        <p:nvSpPr>
          <p:cNvPr id="16" name="Rectangle: cantonades arrodonides 29">
            <a:extLst>
              <a:ext uri="{FF2B5EF4-FFF2-40B4-BE49-F238E27FC236}">
                <a16:creationId xmlns:a16="http://schemas.microsoft.com/office/drawing/2014/main" id="{D895A56B-0ADA-77E2-3244-7DB87F9A4A13}"/>
              </a:ext>
              <a:ext uri="{C183D7F6-B498-43B3-948B-1728B52AA6E4}">
                <adec:decorative xmlns:adec="http://schemas.microsoft.com/office/drawing/2017/decorative" val="1"/>
              </a:ext>
            </a:extLst>
          </p:cNvPr>
          <p:cNvSpPr/>
          <p:nvPr/>
        </p:nvSpPr>
        <p:spPr>
          <a:xfrm>
            <a:off x="5276268" y="4005451"/>
            <a:ext cx="167426" cy="191650"/>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pic>
        <p:nvPicPr>
          <p:cNvPr id="18" name="Imagen 17">
            <a:extLst>
              <a:ext uri="{FF2B5EF4-FFF2-40B4-BE49-F238E27FC236}">
                <a16:creationId xmlns:a16="http://schemas.microsoft.com/office/drawing/2014/main" id="{75F40578-08E8-4248-4C66-49AEDCAB480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596608" y="3491595"/>
            <a:ext cx="492083" cy="513856"/>
          </a:xfrm>
          <a:prstGeom prst="rect">
            <a:avLst/>
          </a:prstGeom>
          <a:ln>
            <a:noFill/>
          </a:ln>
          <a:effectLst>
            <a:outerShdw blurRad="292100" dist="139700" dir="2700000" algn="tl" rotWithShape="0">
              <a:srgbClr val="333333">
                <a:alpha val="65000"/>
              </a:srgbClr>
            </a:outerShdw>
          </a:effectLst>
        </p:spPr>
      </p:pic>
      <p:sp>
        <p:nvSpPr>
          <p:cNvPr id="19" name="Rectangle: cantonades arrodonides 29">
            <a:extLst>
              <a:ext uri="{FF2B5EF4-FFF2-40B4-BE49-F238E27FC236}">
                <a16:creationId xmlns:a16="http://schemas.microsoft.com/office/drawing/2014/main" id="{34A68E09-DDD1-3D16-918A-84AD15558B59}"/>
              </a:ext>
              <a:ext uri="{C183D7F6-B498-43B3-948B-1728B52AA6E4}">
                <adec:decorative xmlns:adec="http://schemas.microsoft.com/office/drawing/2017/decorative" val="1"/>
              </a:ext>
            </a:extLst>
          </p:cNvPr>
          <p:cNvSpPr/>
          <p:nvPr/>
        </p:nvSpPr>
        <p:spPr>
          <a:xfrm>
            <a:off x="5596609" y="3484334"/>
            <a:ext cx="492083" cy="513856"/>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cxnSp>
        <p:nvCxnSpPr>
          <p:cNvPr id="35" name="Connector recte 31">
            <a:extLst>
              <a:ext uri="{FF2B5EF4-FFF2-40B4-BE49-F238E27FC236}">
                <a16:creationId xmlns:a16="http://schemas.microsoft.com/office/drawing/2014/main" id="{FD1F4CC8-9371-4253-6AB9-7660360A1A96}"/>
              </a:ext>
              <a:ext uri="{C183D7F6-B498-43B3-948B-1728B52AA6E4}">
                <adec:decorative xmlns:adec="http://schemas.microsoft.com/office/drawing/2017/decorative" val="1"/>
              </a:ext>
            </a:extLst>
          </p:cNvPr>
          <p:cNvCxnSpPr>
            <a:cxnSpLocks/>
            <a:stCxn id="16" idx="0"/>
          </p:cNvCxnSpPr>
          <p:nvPr/>
        </p:nvCxnSpPr>
        <p:spPr>
          <a:xfrm flipV="1">
            <a:off x="5359981" y="3748523"/>
            <a:ext cx="0" cy="256928"/>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cxnSp>
        <p:nvCxnSpPr>
          <p:cNvPr id="40" name="Connector recte 31">
            <a:extLst>
              <a:ext uri="{FF2B5EF4-FFF2-40B4-BE49-F238E27FC236}">
                <a16:creationId xmlns:a16="http://schemas.microsoft.com/office/drawing/2014/main" id="{0C32B4E4-1882-AF88-EB01-66069497CE7A}"/>
              </a:ext>
              <a:ext uri="{C183D7F6-B498-43B3-948B-1728B52AA6E4}">
                <adec:decorative xmlns:adec="http://schemas.microsoft.com/office/drawing/2017/decorative" val="1"/>
              </a:ext>
            </a:extLst>
          </p:cNvPr>
          <p:cNvCxnSpPr>
            <a:cxnSpLocks/>
          </p:cNvCxnSpPr>
          <p:nvPr/>
        </p:nvCxnSpPr>
        <p:spPr>
          <a:xfrm flipH="1">
            <a:off x="5359981" y="3748523"/>
            <a:ext cx="236626" cy="0"/>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44" name="Oval 30">
            <a:extLst>
              <a:ext uri="{FF2B5EF4-FFF2-40B4-BE49-F238E27FC236}">
                <a16:creationId xmlns:a16="http://schemas.microsoft.com/office/drawing/2014/main" id="{F0554917-568B-5E5A-52FA-12F4B85E5EA9}"/>
              </a:ext>
              <a:ext uri="{C183D7F6-B498-43B3-948B-1728B52AA6E4}">
                <adec:decorative xmlns:adec="http://schemas.microsoft.com/office/drawing/2017/decorative" val="1"/>
              </a:ext>
            </a:extLst>
          </p:cNvPr>
          <p:cNvSpPr/>
          <p:nvPr/>
        </p:nvSpPr>
        <p:spPr>
          <a:xfrm>
            <a:off x="5232980" y="3590070"/>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1</a:t>
            </a:r>
            <a:endParaRPr lang="es-ES" sz="1800" b="1">
              <a:solidFill>
                <a:srgbClr val="602927"/>
              </a:solidFill>
            </a:endParaRPr>
          </a:p>
        </p:txBody>
      </p:sp>
      <p:sp>
        <p:nvSpPr>
          <p:cNvPr id="14" name="Rectangle: cantonades arrodonides 29">
            <a:extLst>
              <a:ext uri="{FF2B5EF4-FFF2-40B4-BE49-F238E27FC236}">
                <a16:creationId xmlns:a16="http://schemas.microsoft.com/office/drawing/2014/main" id="{4C419C41-4038-98CE-1E8B-CFFC452B03C6}"/>
              </a:ext>
              <a:ext uri="{C183D7F6-B498-43B3-948B-1728B52AA6E4}">
                <adec:decorative xmlns:adec="http://schemas.microsoft.com/office/drawing/2017/decorative" val="1"/>
              </a:ext>
            </a:extLst>
          </p:cNvPr>
          <p:cNvSpPr/>
          <p:nvPr/>
        </p:nvSpPr>
        <p:spPr>
          <a:xfrm>
            <a:off x="4003622" y="1343111"/>
            <a:ext cx="1146891" cy="152970"/>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cxnSp>
        <p:nvCxnSpPr>
          <p:cNvPr id="21" name="Connector recte 31">
            <a:extLst>
              <a:ext uri="{FF2B5EF4-FFF2-40B4-BE49-F238E27FC236}">
                <a16:creationId xmlns:a16="http://schemas.microsoft.com/office/drawing/2014/main" id="{32A5B537-1C78-25EA-F7AB-9B718D06D358}"/>
              </a:ext>
              <a:ext uri="{C183D7F6-B498-43B3-948B-1728B52AA6E4}">
                <adec:decorative xmlns:adec="http://schemas.microsoft.com/office/drawing/2017/decorative" val="1"/>
              </a:ext>
            </a:extLst>
          </p:cNvPr>
          <p:cNvCxnSpPr>
            <a:cxnSpLocks/>
            <a:stCxn id="45" idx="0"/>
            <a:endCxn id="14" idx="2"/>
          </p:cNvCxnSpPr>
          <p:nvPr/>
        </p:nvCxnSpPr>
        <p:spPr>
          <a:xfrm flipV="1">
            <a:off x="4577068" y="1496081"/>
            <a:ext cx="0" cy="295504"/>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45" name="Oval 30">
            <a:extLst>
              <a:ext uri="{FF2B5EF4-FFF2-40B4-BE49-F238E27FC236}">
                <a16:creationId xmlns:a16="http://schemas.microsoft.com/office/drawing/2014/main" id="{F587D558-8F70-3411-89EA-2FA2D79ADE5A}"/>
              </a:ext>
              <a:ext uri="{C183D7F6-B498-43B3-948B-1728B52AA6E4}">
                <adec:decorative xmlns:adec="http://schemas.microsoft.com/office/drawing/2017/decorative" val="1"/>
              </a:ext>
            </a:extLst>
          </p:cNvPr>
          <p:cNvSpPr/>
          <p:nvPr/>
        </p:nvSpPr>
        <p:spPr>
          <a:xfrm>
            <a:off x="4450068" y="1791585"/>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2</a:t>
            </a:r>
            <a:endParaRPr lang="es-ES" sz="1800" b="1">
              <a:solidFill>
                <a:srgbClr val="602927"/>
              </a:solidFill>
            </a:endParaRPr>
          </a:p>
        </p:txBody>
      </p:sp>
      <p:pic>
        <p:nvPicPr>
          <p:cNvPr id="1026" name="Picture 2">
            <a:extLst>
              <a:ext uri="{FF2B5EF4-FFF2-40B4-BE49-F238E27FC236}">
                <a16:creationId xmlns:a16="http://schemas.microsoft.com/office/drawing/2014/main" id="{7605C9EB-8D07-1EAE-E24E-4751ABD85D33}"/>
              </a:ext>
              <a:ext uri="{C183D7F6-B498-43B3-948B-1728B52AA6E4}">
                <adec:decorative xmlns:adec="http://schemas.microsoft.com/office/drawing/2017/decorative" val="1"/>
              </a:ext>
            </a:extLst>
          </p:cNvPr>
          <p:cNvPicPr>
            <a:picLocks noChangeAspect="1" noChangeArrowheads="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6177214" y="1751898"/>
            <a:ext cx="314325" cy="333375"/>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Connector recte 31">
            <a:extLst>
              <a:ext uri="{FF2B5EF4-FFF2-40B4-BE49-F238E27FC236}">
                <a16:creationId xmlns:a16="http://schemas.microsoft.com/office/drawing/2014/main" id="{8B7360B0-EECF-27E2-C91E-D53DB9145CFE}"/>
              </a:ext>
              <a:ext uri="{C183D7F6-B498-43B3-948B-1728B52AA6E4}">
                <adec:decorative xmlns:adec="http://schemas.microsoft.com/office/drawing/2017/decorative" val="1"/>
              </a:ext>
            </a:extLst>
          </p:cNvPr>
          <p:cNvCxnSpPr>
            <a:cxnSpLocks/>
            <a:stCxn id="48" idx="2"/>
            <a:endCxn id="20" idx="3"/>
          </p:cNvCxnSpPr>
          <p:nvPr/>
        </p:nvCxnSpPr>
        <p:spPr>
          <a:xfrm flipH="1">
            <a:off x="6535598" y="1918585"/>
            <a:ext cx="271464" cy="0"/>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48" name="Oval 30">
            <a:extLst>
              <a:ext uri="{FF2B5EF4-FFF2-40B4-BE49-F238E27FC236}">
                <a16:creationId xmlns:a16="http://schemas.microsoft.com/office/drawing/2014/main" id="{63A1ABC6-EBC6-8F79-DC8C-F0848D0B1CBD}"/>
              </a:ext>
              <a:ext uri="{C183D7F6-B498-43B3-948B-1728B52AA6E4}">
                <adec:decorative xmlns:adec="http://schemas.microsoft.com/office/drawing/2017/decorative" val="1"/>
              </a:ext>
            </a:extLst>
          </p:cNvPr>
          <p:cNvSpPr/>
          <p:nvPr/>
        </p:nvSpPr>
        <p:spPr>
          <a:xfrm>
            <a:off x="6807062" y="1791585"/>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3</a:t>
            </a:r>
            <a:endParaRPr lang="es-ES" sz="1800" b="1">
              <a:solidFill>
                <a:srgbClr val="602927"/>
              </a:solidFill>
            </a:endParaRPr>
          </a:p>
        </p:txBody>
      </p:sp>
      <p:sp>
        <p:nvSpPr>
          <p:cNvPr id="20" name="Rectangle: cantonades arrodonides 29">
            <a:extLst>
              <a:ext uri="{FF2B5EF4-FFF2-40B4-BE49-F238E27FC236}">
                <a16:creationId xmlns:a16="http://schemas.microsoft.com/office/drawing/2014/main" id="{333CFADA-82DB-0BE9-491F-2E020366FD7B}"/>
              </a:ext>
              <a:ext uri="{C183D7F6-B498-43B3-948B-1728B52AA6E4}">
                <adec:decorative xmlns:adec="http://schemas.microsoft.com/office/drawing/2017/decorative" val="1"/>
              </a:ext>
            </a:extLst>
          </p:cNvPr>
          <p:cNvSpPr/>
          <p:nvPr/>
        </p:nvSpPr>
        <p:spPr>
          <a:xfrm>
            <a:off x="6133154" y="1739026"/>
            <a:ext cx="402444" cy="359118"/>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sp>
        <p:nvSpPr>
          <p:cNvPr id="15" name="Rectangle: cantonades arrodonides 29">
            <a:extLst>
              <a:ext uri="{FF2B5EF4-FFF2-40B4-BE49-F238E27FC236}">
                <a16:creationId xmlns:a16="http://schemas.microsoft.com/office/drawing/2014/main" id="{8A02155F-41BB-F71E-30B0-58748AD1CAEA}"/>
              </a:ext>
              <a:ext uri="{C183D7F6-B498-43B3-948B-1728B52AA6E4}">
                <adec:decorative xmlns:adec="http://schemas.microsoft.com/office/drawing/2017/decorative" val="1"/>
              </a:ext>
            </a:extLst>
          </p:cNvPr>
          <p:cNvSpPr/>
          <p:nvPr/>
        </p:nvSpPr>
        <p:spPr>
          <a:xfrm>
            <a:off x="3496583" y="3362910"/>
            <a:ext cx="642938" cy="222826"/>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cxnSp>
        <p:nvCxnSpPr>
          <p:cNvPr id="32" name="Connector recte 31">
            <a:extLst>
              <a:ext uri="{FF2B5EF4-FFF2-40B4-BE49-F238E27FC236}">
                <a16:creationId xmlns:a16="http://schemas.microsoft.com/office/drawing/2014/main" id="{EAAC2B85-5374-85C7-78B0-9F28150B89BE}"/>
              </a:ext>
              <a:ext uri="{C183D7F6-B498-43B3-948B-1728B52AA6E4}">
                <adec:decorative xmlns:adec="http://schemas.microsoft.com/office/drawing/2017/decorative" val="1"/>
              </a:ext>
            </a:extLst>
          </p:cNvPr>
          <p:cNvCxnSpPr>
            <a:cxnSpLocks/>
            <a:stCxn id="50" idx="0"/>
            <a:endCxn id="15" idx="2"/>
          </p:cNvCxnSpPr>
          <p:nvPr/>
        </p:nvCxnSpPr>
        <p:spPr>
          <a:xfrm flipV="1">
            <a:off x="3818052" y="3585736"/>
            <a:ext cx="0" cy="149311"/>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50" name="Oval 30">
            <a:extLst>
              <a:ext uri="{FF2B5EF4-FFF2-40B4-BE49-F238E27FC236}">
                <a16:creationId xmlns:a16="http://schemas.microsoft.com/office/drawing/2014/main" id="{1FD5FF35-CAC2-CCC7-78C3-B291C26B7703}"/>
              </a:ext>
              <a:ext uri="{C183D7F6-B498-43B3-948B-1728B52AA6E4}">
                <adec:decorative xmlns:adec="http://schemas.microsoft.com/office/drawing/2017/decorative" val="1"/>
              </a:ext>
            </a:extLst>
          </p:cNvPr>
          <p:cNvSpPr/>
          <p:nvPr/>
        </p:nvSpPr>
        <p:spPr>
          <a:xfrm>
            <a:off x="3691052" y="3735047"/>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4</a:t>
            </a:r>
            <a:endParaRPr lang="es-ES" sz="1800" b="1">
              <a:solidFill>
                <a:srgbClr val="602927"/>
              </a:solidFill>
            </a:endParaRPr>
          </a:p>
        </p:txBody>
      </p:sp>
    </p:spTree>
    <p:extLst>
      <p:ext uri="{BB962C8B-B14F-4D97-AF65-F5344CB8AC3E}">
        <p14:creationId xmlns:p14="http://schemas.microsoft.com/office/powerpoint/2010/main" val="260665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reDeText 3">
            <a:extLst>
              <a:ext uri="{FF2B5EF4-FFF2-40B4-BE49-F238E27FC236}">
                <a16:creationId xmlns:a16="http://schemas.microsoft.com/office/drawing/2014/main" id="{2CCC4593-BB7F-0330-60FF-BF09353D87F7}"/>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Iniciando sesión</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C944ABD3-558B-A4A3-651A-9FEFD85F9A21}"/>
              </a:ext>
            </a:extLst>
          </p:cNvPr>
          <p:cNvSpPr txBox="1"/>
          <p:nvPr/>
        </p:nvSpPr>
        <p:spPr>
          <a:xfrm>
            <a:off x="332209" y="1287546"/>
            <a:ext cx="3134892" cy="2677656"/>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a:t>Escribe tus credenciales corporativas (correo electrónico y contraseña):</a:t>
            </a:r>
          </a:p>
          <a:p>
            <a:pPr algn="ctr"/>
            <a:br>
              <a:rPr lang="es-ES" sz="1200"/>
            </a:br>
            <a:r>
              <a:rPr lang="es-ES" sz="1200" b="1"/>
              <a:t>Usuario</a:t>
            </a:r>
            <a:r>
              <a:rPr lang="es-ES" sz="1200"/>
              <a:t>: tu dirección de correo electrónico @aragon.es</a:t>
            </a:r>
            <a:br>
              <a:rPr lang="es-ES" sz="1200"/>
            </a:br>
            <a:r>
              <a:rPr lang="es-ES" sz="1200" b="1"/>
              <a:t>Contraseña</a:t>
            </a:r>
            <a:r>
              <a:rPr lang="es-ES" sz="1200"/>
              <a:t>: tu contraseña del Gobierno de Aragón</a:t>
            </a:r>
          </a:p>
          <a:p>
            <a:endParaRPr lang="es-ES" sz="1200"/>
          </a:p>
          <a:p>
            <a:r>
              <a:rPr lang="es-ES" sz="1200"/>
              <a:t>Primero </a:t>
            </a:r>
            <a:r>
              <a:rPr lang="es-ES" sz="1200" b="1"/>
              <a:t>introduce tu correo electrónico de trabajo </a:t>
            </a:r>
            <a:r>
              <a:rPr lang="es-ES" sz="1200" b="1">
                <a:solidFill>
                  <a:srgbClr val="4E110E"/>
                </a:solidFill>
              </a:rPr>
              <a:t>(1)</a:t>
            </a:r>
            <a:r>
              <a:rPr lang="es-ES" sz="1200"/>
              <a:t>: al escribirlo y hacer clic en </a:t>
            </a:r>
            <a:r>
              <a:rPr lang="es-ES" sz="1200" b="1"/>
              <a:t>“Siguiente”</a:t>
            </a:r>
            <a:r>
              <a:rPr lang="es-ES" sz="1200" b="1">
                <a:solidFill>
                  <a:srgbClr val="4E110E"/>
                </a:solidFill>
              </a:rPr>
              <a:t>(2)</a:t>
            </a:r>
            <a:r>
              <a:rPr lang="es-ES" sz="1200" b="1">
                <a:solidFill>
                  <a:schemeClr val="tx1"/>
                </a:solidFill>
              </a:rPr>
              <a:t>,</a:t>
            </a:r>
            <a:r>
              <a:rPr lang="es-ES" sz="1200" b="1">
                <a:solidFill>
                  <a:srgbClr val="4E110E"/>
                </a:solidFill>
              </a:rPr>
              <a:t> </a:t>
            </a:r>
            <a:r>
              <a:rPr lang="es-ES" sz="1200"/>
              <a:t>serás redirigido al portal de acceso de la Generalitat.</a:t>
            </a:r>
          </a:p>
          <a:p>
            <a:endParaRPr lang="es-ES" sz="1200"/>
          </a:p>
          <a:p>
            <a:endParaRPr lang="es-ES" sz="1200"/>
          </a:p>
        </p:txBody>
      </p:sp>
      <p:pic>
        <p:nvPicPr>
          <p:cNvPr id="7" name="Imagen 6" descr="La imagen muestra un inicio de sesión.">
            <a:extLst>
              <a:ext uri="{FF2B5EF4-FFF2-40B4-BE49-F238E27FC236}">
                <a16:creationId xmlns:a16="http://schemas.microsoft.com/office/drawing/2014/main" id="{70E16A4B-7533-78F8-C6F7-13FC15773774}"/>
              </a:ext>
            </a:extLst>
          </p:cNvPr>
          <p:cNvPicPr>
            <a:picLocks noChangeAspect="1"/>
          </p:cNvPicPr>
          <p:nvPr/>
        </p:nvPicPr>
        <p:blipFill>
          <a:blip r:embed="rId2"/>
          <a:srcRect t="11446"/>
          <a:stretch>
            <a:fillRect/>
          </a:stretch>
        </p:blipFill>
        <p:spPr>
          <a:xfrm>
            <a:off x="3467102" y="1596325"/>
            <a:ext cx="5344690" cy="2388830"/>
          </a:xfrm>
          <a:prstGeom prst="rect">
            <a:avLst/>
          </a:prstGeom>
        </p:spPr>
      </p:pic>
      <p:sp>
        <p:nvSpPr>
          <p:cNvPr id="9" name="Rectangle: cantonades arrodonides 29">
            <a:extLst>
              <a:ext uri="{FF2B5EF4-FFF2-40B4-BE49-F238E27FC236}">
                <a16:creationId xmlns:a16="http://schemas.microsoft.com/office/drawing/2014/main" id="{C2EE09C2-E0F9-B394-FD43-353945D31AFD}"/>
              </a:ext>
              <a:ext uri="{C183D7F6-B498-43B3-948B-1728B52AA6E4}">
                <adec:decorative xmlns:adec="http://schemas.microsoft.com/office/drawing/2017/decorative" val="1"/>
              </a:ext>
            </a:extLst>
          </p:cNvPr>
          <p:cNvSpPr/>
          <p:nvPr/>
        </p:nvSpPr>
        <p:spPr>
          <a:xfrm>
            <a:off x="6429799" y="3025126"/>
            <a:ext cx="460601" cy="135674"/>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cxnSp>
        <p:nvCxnSpPr>
          <p:cNvPr id="13" name="Connector recte 31">
            <a:extLst>
              <a:ext uri="{FF2B5EF4-FFF2-40B4-BE49-F238E27FC236}">
                <a16:creationId xmlns:a16="http://schemas.microsoft.com/office/drawing/2014/main" id="{82820733-A277-5B63-5F5B-B19033D25B92}"/>
              </a:ext>
              <a:ext uri="{C183D7F6-B498-43B3-948B-1728B52AA6E4}">
                <adec:decorative xmlns:adec="http://schemas.microsoft.com/office/drawing/2017/decorative" val="1"/>
              </a:ext>
            </a:extLst>
          </p:cNvPr>
          <p:cNvCxnSpPr>
            <a:cxnSpLocks/>
            <a:stCxn id="9" idx="3"/>
            <a:endCxn id="22" idx="2"/>
          </p:cNvCxnSpPr>
          <p:nvPr/>
        </p:nvCxnSpPr>
        <p:spPr>
          <a:xfrm flipV="1">
            <a:off x="6890400" y="3092172"/>
            <a:ext cx="429963" cy="791"/>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8" name="Rectangle: cantonades arrodonides 29">
            <a:extLst>
              <a:ext uri="{FF2B5EF4-FFF2-40B4-BE49-F238E27FC236}">
                <a16:creationId xmlns:a16="http://schemas.microsoft.com/office/drawing/2014/main" id="{9B474DBA-062D-F665-AF55-47CA54B4D8A4}"/>
              </a:ext>
              <a:ext uri="{C183D7F6-B498-43B3-948B-1728B52AA6E4}">
                <adec:decorative xmlns:adec="http://schemas.microsoft.com/office/drawing/2017/decorative" val="1"/>
              </a:ext>
            </a:extLst>
          </p:cNvPr>
          <p:cNvSpPr/>
          <p:nvPr/>
        </p:nvSpPr>
        <p:spPr>
          <a:xfrm>
            <a:off x="5368702" y="2430465"/>
            <a:ext cx="1600791" cy="179696"/>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cxnSp>
        <p:nvCxnSpPr>
          <p:cNvPr id="10" name="Connector recte 31">
            <a:extLst>
              <a:ext uri="{FF2B5EF4-FFF2-40B4-BE49-F238E27FC236}">
                <a16:creationId xmlns:a16="http://schemas.microsoft.com/office/drawing/2014/main" id="{47C15FFA-6518-BD15-97E0-0B8A05AA7CD4}"/>
              </a:ext>
              <a:ext uri="{C183D7F6-B498-43B3-948B-1728B52AA6E4}">
                <adec:decorative xmlns:adec="http://schemas.microsoft.com/office/drawing/2017/decorative" val="1"/>
              </a:ext>
            </a:extLst>
          </p:cNvPr>
          <p:cNvCxnSpPr>
            <a:cxnSpLocks/>
            <a:stCxn id="8" idx="3"/>
            <a:endCxn id="19" idx="2"/>
          </p:cNvCxnSpPr>
          <p:nvPr/>
        </p:nvCxnSpPr>
        <p:spPr>
          <a:xfrm>
            <a:off x="6969493" y="2520313"/>
            <a:ext cx="336470" cy="0"/>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19" name="Oval 30">
            <a:extLst>
              <a:ext uri="{FF2B5EF4-FFF2-40B4-BE49-F238E27FC236}">
                <a16:creationId xmlns:a16="http://schemas.microsoft.com/office/drawing/2014/main" id="{34ED5FC0-AE6C-0979-09F3-828F101484E7}"/>
              </a:ext>
              <a:ext uri="{C183D7F6-B498-43B3-948B-1728B52AA6E4}">
                <adec:decorative xmlns:adec="http://schemas.microsoft.com/office/drawing/2017/decorative" val="1"/>
              </a:ext>
            </a:extLst>
          </p:cNvPr>
          <p:cNvSpPr/>
          <p:nvPr/>
        </p:nvSpPr>
        <p:spPr>
          <a:xfrm>
            <a:off x="7305963" y="2393313"/>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1</a:t>
            </a:r>
            <a:endParaRPr lang="es-ES" sz="1800" b="1" dirty="0">
              <a:solidFill>
                <a:srgbClr val="602927"/>
              </a:solidFill>
            </a:endParaRPr>
          </a:p>
        </p:txBody>
      </p:sp>
      <p:sp>
        <p:nvSpPr>
          <p:cNvPr id="22" name="Oval 30">
            <a:extLst>
              <a:ext uri="{FF2B5EF4-FFF2-40B4-BE49-F238E27FC236}">
                <a16:creationId xmlns:a16="http://schemas.microsoft.com/office/drawing/2014/main" id="{08D3C7A4-6DDB-2234-7201-9500EC7B67C9}"/>
              </a:ext>
              <a:ext uri="{C183D7F6-B498-43B3-948B-1728B52AA6E4}">
                <adec:decorative xmlns:adec="http://schemas.microsoft.com/office/drawing/2017/decorative" val="1"/>
              </a:ext>
            </a:extLst>
          </p:cNvPr>
          <p:cNvSpPr/>
          <p:nvPr/>
        </p:nvSpPr>
        <p:spPr>
          <a:xfrm>
            <a:off x="7320363" y="2965172"/>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2</a:t>
            </a:r>
            <a:endParaRPr lang="es-ES" sz="1800" b="1">
              <a:solidFill>
                <a:srgbClr val="602927"/>
              </a:solidFill>
            </a:endParaRPr>
          </a:p>
        </p:txBody>
      </p:sp>
    </p:spTree>
    <p:extLst>
      <p:ext uri="{BB962C8B-B14F-4D97-AF65-F5344CB8AC3E}">
        <p14:creationId xmlns:p14="http://schemas.microsoft.com/office/powerpoint/2010/main" val="2907570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D2C8F-1329-872B-84C9-4E5C668D4345}"/>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336E09C4-6A2F-B6A2-53FE-385F07BEF0DB}"/>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Iniciando sesión</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7" name="CuadroTexto 6">
            <a:extLst>
              <a:ext uri="{FF2B5EF4-FFF2-40B4-BE49-F238E27FC236}">
                <a16:creationId xmlns:a16="http://schemas.microsoft.com/office/drawing/2014/main" id="{7B9EEEFB-4ECB-3CE1-EC63-5D37EEB989BB}"/>
              </a:ext>
            </a:extLst>
          </p:cNvPr>
          <p:cNvSpPr txBox="1"/>
          <p:nvPr/>
        </p:nvSpPr>
        <p:spPr>
          <a:xfrm>
            <a:off x="333375" y="1371421"/>
            <a:ext cx="2719541" cy="1938992"/>
          </a:xfrm>
          <a:prstGeom prst="rect">
            <a:avLst/>
          </a:prstGeom>
          <a:noFill/>
        </p:spPr>
        <p:txBody>
          <a:bodyPr wrap="square">
            <a:spAutoFit/>
          </a:bodyPr>
          <a:lstStyle/>
          <a:p>
            <a:r>
              <a:rPr lang="es-ES" sz="1200" dirty="0">
                <a:solidFill>
                  <a:schemeClr val="tx1"/>
                </a:solidFill>
              </a:rPr>
              <a:t>En el portal de acceso del Gobierno de Aragón, introduce </a:t>
            </a:r>
            <a:r>
              <a:rPr lang="es-ES" sz="1200" b="1" dirty="0">
                <a:solidFill>
                  <a:schemeClr val="tx1"/>
                </a:solidFill>
              </a:rPr>
              <a:t>tu contraseña </a:t>
            </a:r>
            <a:r>
              <a:rPr lang="es-ES" sz="1200" b="1" dirty="0">
                <a:solidFill>
                  <a:srgbClr val="4E110E"/>
                </a:solidFill>
              </a:rPr>
              <a:t>(1)</a:t>
            </a:r>
            <a:r>
              <a:rPr lang="es-ES" sz="1200" dirty="0">
                <a:solidFill>
                  <a:schemeClr val="tx1"/>
                </a:solidFill>
              </a:rPr>
              <a:t>.</a:t>
            </a:r>
          </a:p>
          <a:p>
            <a:r>
              <a:rPr lang="es-ES" sz="1200" dirty="0">
                <a:solidFill>
                  <a:schemeClr val="tx1"/>
                </a:solidFill>
              </a:rPr>
              <a:t>Con un clic en el botón de </a:t>
            </a:r>
            <a:r>
              <a:rPr lang="es-ES" sz="1200" b="1" dirty="0">
                <a:solidFill>
                  <a:schemeClr val="tx1"/>
                </a:solidFill>
              </a:rPr>
              <a:t>inicio de sesión </a:t>
            </a:r>
            <a:r>
              <a:rPr lang="es-ES" sz="1200" b="1" dirty="0">
                <a:solidFill>
                  <a:srgbClr val="4E110E"/>
                </a:solidFill>
              </a:rPr>
              <a:t>(2)</a:t>
            </a:r>
            <a:r>
              <a:rPr lang="es-ES" sz="1200" dirty="0">
                <a:solidFill>
                  <a:schemeClr val="tx1"/>
                </a:solidFill>
              </a:rPr>
              <a:t>, accedes a </a:t>
            </a:r>
            <a:r>
              <a:rPr lang="es-ES" sz="1200" b="1" dirty="0">
                <a:solidFill>
                  <a:schemeClr val="tx1"/>
                </a:solidFill>
              </a:rPr>
              <a:t>Copilot Chat.</a:t>
            </a:r>
          </a:p>
          <a:p>
            <a:endParaRPr lang="es-ES" sz="1200" dirty="0">
              <a:solidFill>
                <a:schemeClr val="tx1"/>
              </a:solidFill>
            </a:endParaRPr>
          </a:p>
          <a:p>
            <a:r>
              <a:rPr lang="es-ES" sz="1200" dirty="0">
                <a:solidFill>
                  <a:schemeClr val="tx1"/>
                </a:solidFill>
              </a:rPr>
              <a:t>Una vez dentro, ya estás preparado/a para comenzar a descubrir todo lo que esta herramienta puede ofrecerte!</a:t>
            </a:r>
            <a:endParaRPr lang="en-US" sz="1200" dirty="0">
              <a:solidFill>
                <a:schemeClr val="tx1"/>
              </a:solidFill>
            </a:endParaRPr>
          </a:p>
        </p:txBody>
      </p:sp>
      <p:pic>
        <p:nvPicPr>
          <p:cNvPr id="6" name="Imagen 5" descr="La imagen muestra la introducción de contraseña.">
            <a:extLst>
              <a:ext uri="{FF2B5EF4-FFF2-40B4-BE49-F238E27FC236}">
                <a16:creationId xmlns:a16="http://schemas.microsoft.com/office/drawing/2014/main" id="{8FC4E46B-3F94-DF6C-E362-EF54A184468D}"/>
              </a:ext>
            </a:extLst>
          </p:cNvPr>
          <p:cNvPicPr>
            <a:picLocks noChangeAspect="1"/>
          </p:cNvPicPr>
          <p:nvPr/>
        </p:nvPicPr>
        <p:blipFill>
          <a:blip r:embed="rId2"/>
          <a:srcRect t="10690"/>
          <a:stretch/>
        </p:blipFill>
        <p:spPr>
          <a:xfrm>
            <a:off x="3052915" y="1518699"/>
            <a:ext cx="5457485" cy="2558876"/>
          </a:xfrm>
          <a:prstGeom prst="rect">
            <a:avLst/>
          </a:prstGeom>
        </p:spPr>
      </p:pic>
      <p:sp>
        <p:nvSpPr>
          <p:cNvPr id="8" name="Rectangle: cantonades arrodonides 29">
            <a:extLst>
              <a:ext uri="{FF2B5EF4-FFF2-40B4-BE49-F238E27FC236}">
                <a16:creationId xmlns:a16="http://schemas.microsoft.com/office/drawing/2014/main" id="{9FF62C32-B3B3-B7E9-D257-3B5FE23F64B3}"/>
              </a:ext>
              <a:ext uri="{C183D7F6-B498-43B3-948B-1728B52AA6E4}">
                <adec:decorative xmlns:adec="http://schemas.microsoft.com/office/drawing/2017/decorative" val="1"/>
              </a:ext>
            </a:extLst>
          </p:cNvPr>
          <p:cNvSpPr/>
          <p:nvPr/>
        </p:nvSpPr>
        <p:spPr>
          <a:xfrm>
            <a:off x="5025135" y="2708717"/>
            <a:ext cx="1498065" cy="188942"/>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sp>
        <p:nvSpPr>
          <p:cNvPr id="9" name="Rectangle: cantonades arrodonides 29">
            <a:extLst>
              <a:ext uri="{FF2B5EF4-FFF2-40B4-BE49-F238E27FC236}">
                <a16:creationId xmlns:a16="http://schemas.microsoft.com/office/drawing/2014/main" id="{A71D7506-B3A5-9FB7-DBCE-DA4E63648847}"/>
              </a:ext>
              <a:ext uri="{C183D7F6-B498-43B3-948B-1728B52AA6E4}">
                <adec:decorative xmlns:adec="http://schemas.microsoft.com/office/drawing/2017/decorative" val="1"/>
              </a:ext>
            </a:extLst>
          </p:cNvPr>
          <p:cNvSpPr/>
          <p:nvPr/>
        </p:nvSpPr>
        <p:spPr>
          <a:xfrm>
            <a:off x="6057677" y="3152124"/>
            <a:ext cx="465523" cy="130451"/>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cxnSp>
        <p:nvCxnSpPr>
          <p:cNvPr id="10" name="Connector recte 31">
            <a:extLst>
              <a:ext uri="{FF2B5EF4-FFF2-40B4-BE49-F238E27FC236}">
                <a16:creationId xmlns:a16="http://schemas.microsoft.com/office/drawing/2014/main" id="{9D1A1819-493E-1F96-6F5F-905CEA689D0B}"/>
              </a:ext>
              <a:ext uri="{C183D7F6-B498-43B3-948B-1728B52AA6E4}">
                <adec:decorative xmlns:adec="http://schemas.microsoft.com/office/drawing/2017/decorative" val="1"/>
              </a:ext>
            </a:extLst>
          </p:cNvPr>
          <p:cNvCxnSpPr>
            <a:cxnSpLocks/>
            <a:stCxn id="8" idx="3"/>
            <a:endCxn id="15" idx="2"/>
          </p:cNvCxnSpPr>
          <p:nvPr/>
        </p:nvCxnSpPr>
        <p:spPr>
          <a:xfrm>
            <a:off x="6523200" y="2803188"/>
            <a:ext cx="398720" cy="0"/>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cxnSp>
        <p:nvCxnSpPr>
          <p:cNvPr id="12" name="Connector recte 31">
            <a:extLst>
              <a:ext uri="{FF2B5EF4-FFF2-40B4-BE49-F238E27FC236}">
                <a16:creationId xmlns:a16="http://schemas.microsoft.com/office/drawing/2014/main" id="{4B90D19D-B87B-FDB7-31DD-B44658D7669B}"/>
              </a:ext>
              <a:ext uri="{C183D7F6-B498-43B3-948B-1728B52AA6E4}">
                <adec:decorative xmlns:adec="http://schemas.microsoft.com/office/drawing/2017/decorative" val="1"/>
              </a:ext>
            </a:extLst>
          </p:cNvPr>
          <p:cNvCxnSpPr>
            <a:cxnSpLocks/>
            <a:stCxn id="9" idx="3"/>
            <a:endCxn id="20" idx="2"/>
          </p:cNvCxnSpPr>
          <p:nvPr/>
        </p:nvCxnSpPr>
        <p:spPr>
          <a:xfrm flipV="1">
            <a:off x="6523200" y="3217349"/>
            <a:ext cx="403320" cy="1"/>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15" name="Oval 30">
            <a:extLst>
              <a:ext uri="{FF2B5EF4-FFF2-40B4-BE49-F238E27FC236}">
                <a16:creationId xmlns:a16="http://schemas.microsoft.com/office/drawing/2014/main" id="{06F55958-9018-C41B-2965-6963482C3494}"/>
              </a:ext>
              <a:ext uri="{C183D7F6-B498-43B3-948B-1728B52AA6E4}">
                <adec:decorative xmlns:adec="http://schemas.microsoft.com/office/drawing/2017/decorative" val="1"/>
              </a:ext>
            </a:extLst>
          </p:cNvPr>
          <p:cNvSpPr/>
          <p:nvPr/>
        </p:nvSpPr>
        <p:spPr>
          <a:xfrm>
            <a:off x="6921920" y="2676188"/>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1</a:t>
            </a:r>
            <a:endParaRPr lang="es-ES" sz="1800" b="1">
              <a:solidFill>
                <a:srgbClr val="602927"/>
              </a:solidFill>
            </a:endParaRPr>
          </a:p>
        </p:txBody>
      </p:sp>
      <p:sp>
        <p:nvSpPr>
          <p:cNvPr id="20" name="Oval 30">
            <a:extLst>
              <a:ext uri="{FF2B5EF4-FFF2-40B4-BE49-F238E27FC236}">
                <a16:creationId xmlns:a16="http://schemas.microsoft.com/office/drawing/2014/main" id="{E6EF2ADE-1288-CDF2-DE21-35EF687BFE5D}"/>
              </a:ext>
              <a:ext uri="{C183D7F6-B498-43B3-948B-1728B52AA6E4}">
                <adec:decorative xmlns:adec="http://schemas.microsoft.com/office/drawing/2017/decorative" val="1"/>
              </a:ext>
            </a:extLst>
          </p:cNvPr>
          <p:cNvSpPr/>
          <p:nvPr/>
        </p:nvSpPr>
        <p:spPr>
          <a:xfrm>
            <a:off x="6926520" y="3090349"/>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2</a:t>
            </a:r>
            <a:endParaRPr lang="es-ES" sz="1800" b="1">
              <a:solidFill>
                <a:srgbClr val="602927"/>
              </a:solidFill>
            </a:endParaRPr>
          </a:p>
        </p:txBody>
      </p:sp>
    </p:spTree>
    <p:extLst>
      <p:ext uri="{BB962C8B-B14F-4D97-AF65-F5344CB8AC3E}">
        <p14:creationId xmlns:p14="http://schemas.microsoft.com/office/powerpoint/2010/main" val="1287572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reDeText 3">
            <a:extLst>
              <a:ext uri="{FF2B5EF4-FFF2-40B4-BE49-F238E27FC236}">
                <a16:creationId xmlns:a16="http://schemas.microsoft.com/office/drawing/2014/main" id="{E880FBEC-E855-8DDD-A412-0B5B58E8A06E}"/>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Explorando la interfaz de </a:t>
            </a:r>
            <a:r>
              <a:rPr kumimoji="0" lang="es-ES" sz="1600" b="1" i="0" u="none" strike="noStrike" kern="0" cap="none" spc="0" normalizeH="0" baseline="0" noProof="0" dirty="0" err="1">
                <a:ln>
                  <a:noFill/>
                </a:ln>
                <a:solidFill>
                  <a:srgbClr val="FFFFFF"/>
                </a:solidFill>
                <a:effectLst/>
                <a:uLnTx/>
                <a:uFillTx/>
                <a:latin typeface="Arial"/>
                <a:ea typeface="Arial"/>
                <a:cs typeface="Arial"/>
                <a:sym typeface="Arial"/>
              </a:rPr>
              <a:t>Copilot</a:t>
            </a: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 Chat</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4" name="CuadroTexto 3">
            <a:extLst>
              <a:ext uri="{FF2B5EF4-FFF2-40B4-BE49-F238E27FC236}">
                <a16:creationId xmlns:a16="http://schemas.microsoft.com/office/drawing/2014/main" id="{0CF428D9-D0E0-19AC-0A6C-C24528A6A97A}"/>
              </a:ext>
            </a:extLst>
          </p:cNvPr>
          <p:cNvSpPr txBox="1"/>
          <p:nvPr/>
        </p:nvSpPr>
        <p:spPr>
          <a:xfrm>
            <a:off x="153929" y="1245469"/>
            <a:ext cx="3607238" cy="3785652"/>
          </a:xfrm>
          <a:prstGeom prst="rect">
            <a:avLst/>
          </a:prstGeom>
          <a:solidFill>
            <a:schemeClr val="bg1"/>
          </a:solidFill>
        </p:spPr>
        <p:txBody>
          <a:bodyPr wrap="square">
            <a:spAutoFit/>
          </a:bodyPr>
          <a:lstStyle/>
          <a:p>
            <a:pPr>
              <a:buNone/>
            </a:pPr>
            <a:r>
              <a:rPr lang="es-ES" sz="1200" dirty="0"/>
              <a:t>En la interfaz de Copilot Chat de M365, selecciona la pestaña </a:t>
            </a:r>
            <a:r>
              <a:rPr lang="es-ES" sz="1200" b="1" dirty="0"/>
              <a:t>Chat </a:t>
            </a:r>
            <a:r>
              <a:rPr lang="es-ES" sz="1200" b="1" dirty="0">
                <a:solidFill>
                  <a:srgbClr val="4E110E"/>
                </a:solidFill>
              </a:rPr>
              <a:t>(1) </a:t>
            </a:r>
            <a:r>
              <a:rPr lang="es-ES" sz="1200" dirty="0"/>
              <a:t>en el menú lateral izquierdo.</a:t>
            </a:r>
          </a:p>
          <a:p>
            <a:pPr>
              <a:buNone/>
            </a:pPr>
            <a:r>
              <a:rPr lang="es-ES" sz="1200" b="1" dirty="0"/>
              <a:t>Escribe tu consulta en el cuadro central o usa el micrófono </a:t>
            </a:r>
            <a:r>
              <a:rPr lang="es-ES" sz="1200" b="1" dirty="0">
                <a:solidFill>
                  <a:srgbClr val="4E110E"/>
                </a:solidFill>
              </a:rPr>
              <a:t>(2)</a:t>
            </a:r>
            <a:r>
              <a:rPr lang="es-ES" sz="1200" b="1" dirty="0"/>
              <a:t>, </a:t>
            </a:r>
            <a:r>
              <a:rPr lang="es-ES" sz="1200" dirty="0"/>
              <a:t>y </a:t>
            </a:r>
            <a:r>
              <a:rPr lang="es-ES" sz="1200" b="1" dirty="0"/>
              <a:t>envíala con el botón </a:t>
            </a:r>
            <a:r>
              <a:rPr lang="es-ES" sz="1200" b="1" dirty="0">
                <a:solidFill>
                  <a:srgbClr val="4E110E"/>
                </a:solidFill>
              </a:rPr>
              <a:t>(3). </a:t>
            </a:r>
            <a:r>
              <a:rPr lang="es-ES" sz="1200" dirty="0"/>
              <a:t>Si deseas cambiar el modelo, puedes seleccionar el botón </a:t>
            </a:r>
            <a:r>
              <a:rPr lang="es-ES" sz="1200" b="1" dirty="0"/>
              <a:t>“Probar GPT-5” </a:t>
            </a:r>
            <a:r>
              <a:rPr lang="es-ES" sz="1200" b="1" dirty="0">
                <a:solidFill>
                  <a:srgbClr val="4E110E"/>
                </a:solidFill>
              </a:rPr>
              <a:t>(4)</a:t>
            </a:r>
            <a:r>
              <a:rPr lang="es-ES" sz="1200" dirty="0"/>
              <a:t>, ubicado en la parte superior derecha de la pantalla, para habilitar esta versión avanzada antes de comenzar a interactuar.</a:t>
            </a:r>
            <a:endParaRPr lang="es-ES" sz="1200" b="1" dirty="0">
              <a:solidFill>
                <a:srgbClr val="4E110E"/>
              </a:solidFill>
            </a:endParaRPr>
          </a:p>
          <a:p>
            <a:pPr>
              <a:buNone/>
            </a:pPr>
            <a:endParaRPr lang="es-ES" sz="1200" dirty="0"/>
          </a:p>
          <a:p>
            <a:pPr>
              <a:buNone/>
            </a:pPr>
            <a:r>
              <a:rPr lang="es-ES" sz="1200" dirty="0"/>
              <a:t>Para empezar una nueva conversación, haz clic en </a:t>
            </a:r>
            <a:r>
              <a:rPr lang="es-ES" sz="1200" b="1" dirty="0"/>
              <a:t>“+ Nuevo chat” </a:t>
            </a:r>
            <a:r>
              <a:rPr lang="es-ES" sz="1200" b="1" dirty="0">
                <a:solidFill>
                  <a:srgbClr val="4E110E"/>
                </a:solidFill>
              </a:rPr>
              <a:t>(5)</a:t>
            </a:r>
            <a:r>
              <a:rPr lang="es-ES" sz="1200" b="1" dirty="0"/>
              <a:t>, </a:t>
            </a:r>
            <a:r>
              <a:rPr lang="es-ES" sz="1200" dirty="0"/>
              <a:t>justo en la parte superior derecha de los chats recientes.</a:t>
            </a:r>
          </a:p>
          <a:p>
            <a:pPr>
              <a:buNone/>
            </a:pPr>
            <a:r>
              <a:rPr lang="es-ES" sz="1200" dirty="0"/>
              <a:t>En el panel lateral también encontrarás secciones como </a:t>
            </a:r>
            <a:r>
              <a:rPr lang="es-ES" sz="1200" b="1" dirty="0"/>
              <a:t>Explorar agentes, Conversaciones y Páginas </a:t>
            </a:r>
            <a:r>
              <a:rPr lang="es-ES" sz="1200" b="1" dirty="0">
                <a:solidFill>
                  <a:srgbClr val="4E110E"/>
                </a:solidFill>
              </a:rPr>
              <a:t>(6).</a:t>
            </a:r>
          </a:p>
          <a:p>
            <a:pPr>
              <a:buNone/>
            </a:pPr>
            <a:endParaRPr lang="es-ES" sz="1200" b="1" dirty="0">
              <a:solidFill>
                <a:srgbClr val="4E110E"/>
              </a:solidFill>
            </a:endParaRPr>
          </a:p>
          <a:p>
            <a:pPr>
              <a:buNone/>
            </a:pPr>
            <a:r>
              <a:rPr lang="es-ES" sz="1200" dirty="0"/>
              <a:t>En la pantalla principal verás </a:t>
            </a:r>
            <a:r>
              <a:rPr lang="es-ES" sz="1200" b="1" dirty="0"/>
              <a:t>accesos rápidos para tareas comunes, como resumir archivos o mejorar textos </a:t>
            </a:r>
            <a:r>
              <a:rPr lang="es-ES" sz="1200" b="1" dirty="0">
                <a:solidFill>
                  <a:srgbClr val="4E110E"/>
                </a:solidFill>
              </a:rPr>
              <a:t>(7).</a:t>
            </a:r>
            <a:endParaRPr lang="es-ES" b="1" dirty="0">
              <a:solidFill>
                <a:srgbClr val="4E110E"/>
              </a:solidFill>
            </a:endParaRPr>
          </a:p>
        </p:txBody>
      </p:sp>
      <p:pic>
        <p:nvPicPr>
          <p:cNvPr id="16" name="Imagen 15" descr="La imagen muestra el chat con Copilot.">
            <a:extLst>
              <a:ext uri="{FF2B5EF4-FFF2-40B4-BE49-F238E27FC236}">
                <a16:creationId xmlns:a16="http://schemas.microsoft.com/office/drawing/2014/main" id="{8A911316-ED6D-05A9-EC36-9826A7ECD291}"/>
              </a:ext>
            </a:extLst>
          </p:cNvPr>
          <p:cNvPicPr>
            <a:picLocks noChangeAspect="1"/>
          </p:cNvPicPr>
          <p:nvPr/>
        </p:nvPicPr>
        <p:blipFill>
          <a:blip r:embed="rId2"/>
          <a:srcRect t="10129"/>
          <a:stretch/>
        </p:blipFill>
        <p:spPr>
          <a:xfrm>
            <a:off x="3802437" y="1566407"/>
            <a:ext cx="5160087" cy="2434648"/>
          </a:xfrm>
          <a:prstGeom prst="rect">
            <a:avLst/>
          </a:prstGeom>
        </p:spPr>
      </p:pic>
      <p:sp>
        <p:nvSpPr>
          <p:cNvPr id="3" name="Rectangle: cantonades arrodonides 29">
            <a:extLst>
              <a:ext uri="{FF2B5EF4-FFF2-40B4-BE49-F238E27FC236}">
                <a16:creationId xmlns:a16="http://schemas.microsoft.com/office/drawing/2014/main" id="{06AF9E89-B9FE-5E04-12A8-82EA2E6CE9C7}"/>
              </a:ext>
              <a:ext uri="{C183D7F6-B498-43B3-948B-1728B52AA6E4}">
                <adec:decorative xmlns:adec="http://schemas.microsoft.com/office/drawing/2017/decorative" val="1"/>
              </a:ext>
            </a:extLst>
          </p:cNvPr>
          <p:cNvSpPr/>
          <p:nvPr/>
        </p:nvSpPr>
        <p:spPr>
          <a:xfrm>
            <a:off x="3802437" y="1968847"/>
            <a:ext cx="1136754" cy="186357"/>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sp>
        <p:nvSpPr>
          <p:cNvPr id="5" name="Rectangle: cantonades arrodonides 29">
            <a:extLst>
              <a:ext uri="{FF2B5EF4-FFF2-40B4-BE49-F238E27FC236}">
                <a16:creationId xmlns:a16="http://schemas.microsoft.com/office/drawing/2014/main" id="{432D7026-C076-AE6F-1CE2-538B2E54EA0F}"/>
              </a:ext>
              <a:ext uri="{C183D7F6-B498-43B3-948B-1728B52AA6E4}">
                <adec:decorative xmlns:adec="http://schemas.microsoft.com/office/drawing/2017/decorative" val="1"/>
              </a:ext>
            </a:extLst>
          </p:cNvPr>
          <p:cNvSpPr/>
          <p:nvPr/>
        </p:nvSpPr>
        <p:spPr>
          <a:xfrm>
            <a:off x="5311446" y="2413555"/>
            <a:ext cx="3430580" cy="521060"/>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sp>
        <p:nvSpPr>
          <p:cNvPr id="7" name="Rectangle: cantonades arrodonides 29">
            <a:extLst>
              <a:ext uri="{FF2B5EF4-FFF2-40B4-BE49-F238E27FC236}">
                <a16:creationId xmlns:a16="http://schemas.microsoft.com/office/drawing/2014/main" id="{68C2F51B-267A-E0E2-8820-EBD6EEACF8D6}"/>
              </a:ext>
              <a:ext uri="{C183D7F6-B498-43B3-948B-1728B52AA6E4}">
                <adec:decorative xmlns:adec="http://schemas.microsoft.com/office/drawing/2017/decorative" val="1"/>
              </a:ext>
            </a:extLst>
          </p:cNvPr>
          <p:cNvSpPr/>
          <p:nvPr/>
        </p:nvSpPr>
        <p:spPr>
          <a:xfrm>
            <a:off x="8209007" y="2652457"/>
            <a:ext cx="118464" cy="190500"/>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sp>
        <p:nvSpPr>
          <p:cNvPr id="8" name="Rectangle: cantonades arrodonides 29">
            <a:extLst>
              <a:ext uri="{FF2B5EF4-FFF2-40B4-BE49-F238E27FC236}">
                <a16:creationId xmlns:a16="http://schemas.microsoft.com/office/drawing/2014/main" id="{D908EF18-F692-DA6F-6E4A-871CFFA359E5}"/>
              </a:ext>
              <a:ext uri="{C183D7F6-B498-43B3-948B-1728B52AA6E4}">
                <adec:decorative xmlns:adec="http://schemas.microsoft.com/office/drawing/2017/decorative" val="1"/>
              </a:ext>
            </a:extLst>
          </p:cNvPr>
          <p:cNvSpPr/>
          <p:nvPr/>
        </p:nvSpPr>
        <p:spPr>
          <a:xfrm>
            <a:off x="8368741" y="2641142"/>
            <a:ext cx="190500" cy="218537"/>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sp>
        <p:nvSpPr>
          <p:cNvPr id="9" name="Rectangle: cantonades arrodonides 29">
            <a:extLst>
              <a:ext uri="{FF2B5EF4-FFF2-40B4-BE49-F238E27FC236}">
                <a16:creationId xmlns:a16="http://schemas.microsoft.com/office/drawing/2014/main" id="{C85F84CF-B8D0-DAE8-AC5A-2EF13347FC08}"/>
              </a:ext>
              <a:ext uri="{C183D7F6-B498-43B3-948B-1728B52AA6E4}">
                <adec:decorative xmlns:adec="http://schemas.microsoft.com/office/drawing/2017/decorative" val="1"/>
              </a:ext>
            </a:extLst>
          </p:cNvPr>
          <p:cNvSpPr/>
          <p:nvPr/>
        </p:nvSpPr>
        <p:spPr>
          <a:xfrm>
            <a:off x="3988564" y="2294821"/>
            <a:ext cx="504155" cy="579886"/>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sp>
        <p:nvSpPr>
          <p:cNvPr id="10" name="Rectangle: cantonades arrodonides 29">
            <a:extLst>
              <a:ext uri="{FF2B5EF4-FFF2-40B4-BE49-F238E27FC236}">
                <a16:creationId xmlns:a16="http://schemas.microsoft.com/office/drawing/2014/main" id="{8CE5A59B-4A0A-3D37-6F45-4DBBD9A1CC3D}"/>
              </a:ext>
              <a:ext uri="{C183D7F6-B498-43B3-948B-1728B52AA6E4}">
                <adec:decorative xmlns:adec="http://schemas.microsoft.com/office/drawing/2017/decorative" val="1"/>
              </a:ext>
            </a:extLst>
          </p:cNvPr>
          <p:cNvSpPr/>
          <p:nvPr/>
        </p:nvSpPr>
        <p:spPr>
          <a:xfrm>
            <a:off x="5400414" y="2985107"/>
            <a:ext cx="3228023" cy="491042"/>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cxnSp>
        <p:nvCxnSpPr>
          <p:cNvPr id="12" name="Connector recte 31">
            <a:extLst>
              <a:ext uri="{FF2B5EF4-FFF2-40B4-BE49-F238E27FC236}">
                <a16:creationId xmlns:a16="http://schemas.microsoft.com/office/drawing/2014/main" id="{E34A420B-A960-A541-2455-D2FA9E683EAA}"/>
              </a:ext>
              <a:ext uri="{C183D7F6-B498-43B3-948B-1728B52AA6E4}">
                <adec:decorative xmlns:adec="http://schemas.microsoft.com/office/drawing/2017/decorative" val="1"/>
              </a:ext>
            </a:extLst>
          </p:cNvPr>
          <p:cNvCxnSpPr>
            <a:cxnSpLocks/>
            <a:stCxn id="29" idx="2"/>
            <a:endCxn id="3" idx="3"/>
          </p:cNvCxnSpPr>
          <p:nvPr/>
        </p:nvCxnSpPr>
        <p:spPr>
          <a:xfrm flipH="1">
            <a:off x="4939191" y="2059308"/>
            <a:ext cx="245255" cy="2718"/>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cxnSp>
        <p:nvCxnSpPr>
          <p:cNvPr id="14" name="Connector recte 31">
            <a:extLst>
              <a:ext uri="{FF2B5EF4-FFF2-40B4-BE49-F238E27FC236}">
                <a16:creationId xmlns:a16="http://schemas.microsoft.com/office/drawing/2014/main" id="{6703FD19-F5AE-375D-7827-0511BACC5663}"/>
              </a:ext>
              <a:ext uri="{C183D7F6-B498-43B3-948B-1728B52AA6E4}">
                <adec:decorative xmlns:adec="http://schemas.microsoft.com/office/drawing/2017/decorative" val="1"/>
              </a:ext>
            </a:extLst>
          </p:cNvPr>
          <p:cNvCxnSpPr>
            <a:cxnSpLocks/>
            <a:stCxn id="44" idx="2"/>
            <a:endCxn id="9" idx="3"/>
          </p:cNvCxnSpPr>
          <p:nvPr/>
        </p:nvCxnSpPr>
        <p:spPr>
          <a:xfrm flipH="1">
            <a:off x="4492719" y="2584764"/>
            <a:ext cx="309246" cy="0"/>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cxnSp>
        <p:nvCxnSpPr>
          <p:cNvPr id="17" name="Connector recte 31">
            <a:extLst>
              <a:ext uri="{FF2B5EF4-FFF2-40B4-BE49-F238E27FC236}">
                <a16:creationId xmlns:a16="http://schemas.microsoft.com/office/drawing/2014/main" id="{83DF4B3D-EE72-F0C5-9987-8D88A4116143}"/>
              </a:ext>
              <a:ext uri="{C183D7F6-B498-43B3-948B-1728B52AA6E4}">
                <adec:decorative xmlns:adec="http://schemas.microsoft.com/office/drawing/2017/decorative" val="1"/>
              </a:ext>
            </a:extLst>
          </p:cNvPr>
          <p:cNvCxnSpPr>
            <a:cxnSpLocks/>
            <a:stCxn id="5" idx="0"/>
            <a:endCxn id="32" idx="0"/>
          </p:cNvCxnSpPr>
          <p:nvPr/>
        </p:nvCxnSpPr>
        <p:spPr>
          <a:xfrm>
            <a:off x="7026736" y="2413555"/>
            <a:ext cx="0" cy="208724"/>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cxnSp>
        <p:nvCxnSpPr>
          <p:cNvPr id="20" name="Connector recte 31">
            <a:extLst>
              <a:ext uri="{FF2B5EF4-FFF2-40B4-BE49-F238E27FC236}">
                <a16:creationId xmlns:a16="http://schemas.microsoft.com/office/drawing/2014/main" id="{69331B8D-81BD-EC5D-C242-E06493B9FE62}"/>
              </a:ext>
              <a:ext uri="{C183D7F6-B498-43B3-948B-1728B52AA6E4}">
                <adec:decorative xmlns:adec="http://schemas.microsoft.com/office/drawing/2017/decorative" val="1"/>
              </a:ext>
            </a:extLst>
          </p:cNvPr>
          <p:cNvCxnSpPr>
            <a:cxnSpLocks/>
            <a:stCxn id="7" idx="1"/>
            <a:endCxn id="32" idx="6"/>
          </p:cNvCxnSpPr>
          <p:nvPr/>
        </p:nvCxnSpPr>
        <p:spPr>
          <a:xfrm flipH="1">
            <a:off x="7153736" y="2747707"/>
            <a:ext cx="1055271" cy="1572"/>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cxnSp>
        <p:nvCxnSpPr>
          <p:cNvPr id="23" name="Connector recte 31">
            <a:extLst>
              <a:ext uri="{FF2B5EF4-FFF2-40B4-BE49-F238E27FC236}">
                <a16:creationId xmlns:a16="http://schemas.microsoft.com/office/drawing/2014/main" id="{AFEF724B-E069-FCC4-E20F-B123479B3880}"/>
              </a:ext>
              <a:ext uri="{C183D7F6-B498-43B3-948B-1728B52AA6E4}">
                <adec:decorative xmlns:adec="http://schemas.microsoft.com/office/drawing/2017/decorative" val="1"/>
              </a:ext>
            </a:extLst>
          </p:cNvPr>
          <p:cNvCxnSpPr>
            <a:cxnSpLocks/>
            <a:stCxn id="8" idx="0"/>
            <a:endCxn id="41" idx="4"/>
          </p:cNvCxnSpPr>
          <p:nvPr/>
        </p:nvCxnSpPr>
        <p:spPr>
          <a:xfrm flipV="1">
            <a:off x="8463991" y="2294821"/>
            <a:ext cx="1481" cy="346321"/>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cxnSp>
        <p:nvCxnSpPr>
          <p:cNvPr id="26" name="Connector recte 31">
            <a:extLst>
              <a:ext uri="{FF2B5EF4-FFF2-40B4-BE49-F238E27FC236}">
                <a16:creationId xmlns:a16="http://schemas.microsoft.com/office/drawing/2014/main" id="{7A1DEF1C-C609-1BCA-9CF9-D523930E0038}"/>
              </a:ext>
              <a:ext uri="{C183D7F6-B498-43B3-948B-1728B52AA6E4}">
                <adec:decorative xmlns:adec="http://schemas.microsoft.com/office/drawing/2017/decorative" val="1"/>
              </a:ext>
            </a:extLst>
          </p:cNvPr>
          <p:cNvCxnSpPr>
            <a:cxnSpLocks/>
            <a:stCxn id="47" idx="0"/>
          </p:cNvCxnSpPr>
          <p:nvPr/>
        </p:nvCxnSpPr>
        <p:spPr>
          <a:xfrm flipV="1">
            <a:off x="7026736" y="3476149"/>
            <a:ext cx="374" cy="239711"/>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29" name="Oval 30">
            <a:extLst>
              <a:ext uri="{FF2B5EF4-FFF2-40B4-BE49-F238E27FC236}">
                <a16:creationId xmlns:a16="http://schemas.microsoft.com/office/drawing/2014/main" id="{C3A50970-8FD3-2D86-29C2-F6D3491D75FC}"/>
              </a:ext>
              <a:ext uri="{C183D7F6-B498-43B3-948B-1728B52AA6E4}">
                <adec:decorative xmlns:adec="http://schemas.microsoft.com/office/drawing/2017/decorative" val="1"/>
              </a:ext>
            </a:extLst>
          </p:cNvPr>
          <p:cNvSpPr/>
          <p:nvPr/>
        </p:nvSpPr>
        <p:spPr>
          <a:xfrm>
            <a:off x="5184446" y="1932308"/>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1</a:t>
            </a:r>
            <a:endParaRPr lang="es-ES" sz="1800" b="1">
              <a:solidFill>
                <a:srgbClr val="602927"/>
              </a:solidFill>
            </a:endParaRPr>
          </a:p>
        </p:txBody>
      </p:sp>
      <p:sp>
        <p:nvSpPr>
          <p:cNvPr id="32" name="Oval 30">
            <a:extLst>
              <a:ext uri="{FF2B5EF4-FFF2-40B4-BE49-F238E27FC236}">
                <a16:creationId xmlns:a16="http://schemas.microsoft.com/office/drawing/2014/main" id="{C3B29D80-DF93-F92A-946D-6EE72E9FDE43}"/>
              </a:ext>
              <a:ext uri="{C183D7F6-B498-43B3-948B-1728B52AA6E4}">
                <adec:decorative xmlns:adec="http://schemas.microsoft.com/office/drawing/2017/decorative" val="1"/>
              </a:ext>
            </a:extLst>
          </p:cNvPr>
          <p:cNvSpPr/>
          <p:nvPr/>
        </p:nvSpPr>
        <p:spPr>
          <a:xfrm>
            <a:off x="6899736" y="2622279"/>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2</a:t>
            </a:r>
            <a:endParaRPr lang="es-ES" sz="1800" b="1">
              <a:solidFill>
                <a:srgbClr val="602927"/>
              </a:solidFill>
            </a:endParaRPr>
          </a:p>
        </p:txBody>
      </p:sp>
      <p:sp>
        <p:nvSpPr>
          <p:cNvPr id="41" name="Oval 30">
            <a:extLst>
              <a:ext uri="{FF2B5EF4-FFF2-40B4-BE49-F238E27FC236}">
                <a16:creationId xmlns:a16="http://schemas.microsoft.com/office/drawing/2014/main" id="{538F5A14-49F2-05F5-2E38-F76A3E729EA2}"/>
              </a:ext>
              <a:ext uri="{C183D7F6-B498-43B3-948B-1728B52AA6E4}">
                <adec:decorative xmlns:adec="http://schemas.microsoft.com/office/drawing/2017/decorative" val="1"/>
              </a:ext>
            </a:extLst>
          </p:cNvPr>
          <p:cNvSpPr/>
          <p:nvPr/>
        </p:nvSpPr>
        <p:spPr>
          <a:xfrm>
            <a:off x="8338472" y="2040821"/>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3</a:t>
            </a:r>
            <a:endParaRPr lang="es-ES" sz="1800" b="1">
              <a:solidFill>
                <a:srgbClr val="602927"/>
              </a:solidFill>
            </a:endParaRPr>
          </a:p>
        </p:txBody>
      </p:sp>
      <p:sp>
        <p:nvSpPr>
          <p:cNvPr id="44" name="Oval 30">
            <a:extLst>
              <a:ext uri="{FF2B5EF4-FFF2-40B4-BE49-F238E27FC236}">
                <a16:creationId xmlns:a16="http://schemas.microsoft.com/office/drawing/2014/main" id="{5BE1E95C-FE36-372C-86E0-A53729D12242}"/>
              </a:ext>
              <a:ext uri="{C183D7F6-B498-43B3-948B-1728B52AA6E4}">
                <adec:decorative xmlns:adec="http://schemas.microsoft.com/office/drawing/2017/decorative" val="1"/>
              </a:ext>
            </a:extLst>
          </p:cNvPr>
          <p:cNvSpPr/>
          <p:nvPr/>
        </p:nvSpPr>
        <p:spPr>
          <a:xfrm>
            <a:off x="4801965" y="2457764"/>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100" b="1" dirty="0">
                <a:solidFill>
                  <a:srgbClr val="602927"/>
                </a:solidFill>
              </a:rPr>
              <a:t>6</a:t>
            </a:r>
            <a:endParaRPr lang="es-ES" sz="1800" b="1" dirty="0">
              <a:solidFill>
                <a:srgbClr val="602927"/>
              </a:solidFill>
            </a:endParaRPr>
          </a:p>
        </p:txBody>
      </p:sp>
      <p:sp>
        <p:nvSpPr>
          <p:cNvPr id="47" name="Oval 30">
            <a:extLst>
              <a:ext uri="{FF2B5EF4-FFF2-40B4-BE49-F238E27FC236}">
                <a16:creationId xmlns:a16="http://schemas.microsoft.com/office/drawing/2014/main" id="{75E629A8-B73E-85C0-B496-B6366BF9C6BF}"/>
              </a:ext>
              <a:ext uri="{C183D7F6-B498-43B3-948B-1728B52AA6E4}">
                <adec:decorative xmlns:adec="http://schemas.microsoft.com/office/drawing/2017/decorative" val="1"/>
              </a:ext>
            </a:extLst>
          </p:cNvPr>
          <p:cNvSpPr/>
          <p:nvPr/>
        </p:nvSpPr>
        <p:spPr>
          <a:xfrm>
            <a:off x="6899736" y="3715860"/>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100" b="1" dirty="0">
                <a:solidFill>
                  <a:srgbClr val="602927"/>
                </a:solidFill>
              </a:rPr>
              <a:t>7</a:t>
            </a:r>
            <a:endParaRPr lang="es-ES" sz="1800" b="1" dirty="0">
              <a:solidFill>
                <a:srgbClr val="602927"/>
              </a:solidFill>
            </a:endParaRPr>
          </a:p>
        </p:txBody>
      </p:sp>
      <p:sp>
        <p:nvSpPr>
          <p:cNvPr id="34" name="Rectangle: cantonades arrodonides 29">
            <a:extLst>
              <a:ext uri="{FF2B5EF4-FFF2-40B4-BE49-F238E27FC236}">
                <a16:creationId xmlns:a16="http://schemas.microsoft.com/office/drawing/2014/main" id="{BE7B0F5B-5948-CE63-5AB7-C04140B20B4B}"/>
              </a:ext>
              <a:ext uri="{C183D7F6-B498-43B3-948B-1728B52AA6E4}">
                <adec:decorative xmlns:adec="http://schemas.microsoft.com/office/drawing/2017/decorative" val="1"/>
              </a:ext>
            </a:extLst>
          </p:cNvPr>
          <p:cNvSpPr/>
          <p:nvPr/>
        </p:nvSpPr>
        <p:spPr>
          <a:xfrm>
            <a:off x="8268239" y="1634286"/>
            <a:ext cx="145511" cy="135629"/>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cxnSp>
        <p:nvCxnSpPr>
          <p:cNvPr id="35" name="Connector recte 31">
            <a:extLst>
              <a:ext uri="{FF2B5EF4-FFF2-40B4-BE49-F238E27FC236}">
                <a16:creationId xmlns:a16="http://schemas.microsoft.com/office/drawing/2014/main" id="{7BF95EAE-BAE3-2CF3-1EB5-29CE3A48F4CD}"/>
              </a:ext>
              <a:ext uri="{C183D7F6-B498-43B3-948B-1728B52AA6E4}">
                <adec:decorative xmlns:adec="http://schemas.microsoft.com/office/drawing/2017/decorative" val="1"/>
              </a:ext>
            </a:extLst>
          </p:cNvPr>
          <p:cNvCxnSpPr>
            <a:cxnSpLocks/>
            <a:stCxn id="34" idx="0"/>
            <a:endCxn id="38" idx="4"/>
          </p:cNvCxnSpPr>
          <p:nvPr/>
        </p:nvCxnSpPr>
        <p:spPr>
          <a:xfrm flipH="1" flipV="1">
            <a:off x="8338472" y="1111467"/>
            <a:ext cx="2523" cy="522819"/>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38" name="Oval 30">
            <a:extLst>
              <a:ext uri="{FF2B5EF4-FFF2-40B4-BE49-F238E27FC236}">
                <a16:creationId xmlns:a16="http://schemas.microsoft.com/office/drawing/2014/main" id="{5047C9C3-AEE1-8CCB-17D6-C2606F36ED01}"/>
              </a:ext>
              <a:ext uri="{C183D7F6-B498-43B3-948B-1728B52AA6E4}">
                <adec:decorative xmlns:adec="http://schemas.microsoft.com/office/drawing/2017/decorative" val="1"/>
              </a:ext>
            </a:extLst>
          </p:cNvPr>
          <p:cNvSpPr/>
          <p:nvPr/>
        </p:nvSpPr>
        <p:spPr>
          <a:xfrm>
            <a:off x="8211472" y="857467"/>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5</a:t>
            </a:r>
            <a:endParaRPr lang="es-ES" sz="1800" b="1" dirty="0">
              <a:solidFill>
                <a:srgbClr val="602927"/>
              </a:solidFill>
            </a:endParaRPr>
          </a:p>
        </p:txBody>
      </p:sp>
      <p:sp>
        <p:nvSpPr>
          <p:cNvPr id="6" name="Rectangle: cantonades arrodonides 29">
            <a:extLst>
              <a:ext uri="{FF2B5EF4-FFF2-40B4-BE49-F238E27FC236}">
                <a16:creationId xmlns:a16="http://schemas.microsoft.com/office/drawing/2014/main" id="{8CE20D57-AC76-1C3C-D11F-C29B8FF73772}"/>
              </a:ext>
              <a:ext uri="{C183D7F6-B498-43B3-948B-1728B52AA6E4}">
                <adec:decorative xmlns:adec="http://schemas.microsoft.com/office/drawing/2017/decorative" val="1"/>
              </a:ext>
            </a:extLst>
          </p:cNvPr>
          <p:cNvSpPr/>
          <p:nvPr/>
        </p:nvSpPr>
        <p:spPr>
          <a:xfrm>
            <a:off x="7801519" y="1642772"/>
            <a:ext cx="425450" cy="135401"/>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cxnSp>
        <p:nvCxnSpPr>
          <p:cNvPr id="11" name="Connector recte 31">
            <a:extLst>
              <a:ext uri="{FF2B5EF4-FFF2-40B4-BE49-F238E27FC236}">
                <a16:creationId xmlns:a16="http://schemas.microsoft.com/office/drawing/2014/main" id="{A5A390FB-C343-DD34-E96E-2099820DA082}"/>
              </a:ext>
              <a:ext uri="{C183D7F6-B498-43B3-948B-1728B52AA6E4}">
                <adec:decorative xmlns:adec="http://schemas.microsoft.com/office/drawing/2017/decorative" val="1"/>
              </a:ext>
            </a:extLst>
          </p:cNvPr>
          <p:cNvCxnSpPr>
            <a:cxnSpLocks/>
            <a:stCxn id="6" idx="1"/>
            <a:endCxn id="18" idx="6"/>
          </p:cNvCxnSpPr>
          <p:nvPr/>
        </p:nvCxnSpPr>
        <p:spPr>
          <a:xfrm flipH="1" flipV="1">
            <a:off x="7598702" y="1710472"/>
            <a:ext cx="202817" cy="1"/>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18" name="Oval 30">
            <a:extLst>
              <a:ext uri="{FF2B5EF4-FFF2-40B4-BE49-F238E27FC236}">
                <a16:creationId xmlns:a16="http://schemas.microsoft.com/office/drawing/2014/main" id="{144A569D-4D53-C07A-E436-F1FEEB4EC001}"/>
              </a:ext>
              <a:ext uri="{C183D7F6-B498-43B3-948B-1728B52AA6E4}">
                <adec:decorative xmlns:adec="http://schemas.microsoft.com/office/drawing/2017/decorative" val="1"/>
              </a:ext>
            </a:extLst>
          </p:cNvPr>
          <p:cNvSpPr/>
          <p:nvPr/>
        </p:nvSpPr>
        <p:spPr>
          <a:xfrm>
            <a:off x="7344702" y="1583472"/>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4</a:t>
            </a:r>
            <a:endParaRPr lang="es-ES" sz="1800" b="1">
              <a:solidFill>
                <a:srgbClr val="602927"/>
              </a:solidFill>
            </a:endParaRPr>
          </a:p>
        </p:txBody>
      </p:sp>
    </p:spTree>
    <p:extLst>
      <p:ext uri="{BB962C8B-B14F-4D97-AF65-F5344CB8AC3E}">
        <p14:creationId xmlns:p14="http://schemas.microsoft.com/office/powerpoint/2010/main" val="3107422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B6EE2-BCA4-93B5-6C92-4FF6EA0D365B}"/>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77EF1B87-C345-72D7-1ED9-51D8F0DCBA6E}"/>
              </a:ext>
            </a:extLst>
          </p:cNvPr>
          <p:cNvSpPr txBox="1">
            <a:spLocks noGrp="1"/>
          </p:cNvSpPr>
          <p:nvPr>
            <p:ph type="title" idx="4294967295"/>
          </p:nvPr>
        </p:nvSpPr>
        <p:spPr>
          <a:xfrm>
            <a:off x="58056" y="726073"/>
            <a:ext cx="4275819" cy="30777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1" i="0" u="none" strike="noStrike" kern="0" cap="none" spc="0" normalizeH="0" baseline="0" noProof="0" dirty="0">
                <a:ln>
                  <a:noFill/>
                </a:ln>
                <a:solidFill>
                  <a:srgbClr val="FFFFFF"/>
                </a:solidFill>
                <a:effectLst/>
                <a:uLnTx/>
                <a:uFillTx/>
                <a:latin typeface="Arial"/>
                <a:ea typeface="Arial"/>
                <a:cs typeface="Arial"/>
                <a:sym typeface="Arial"/>
              </a:rPr>
              <a:t>¿Qué nos aporta </a:t>
            </a:r>
            <a:r>
              <a:rPr kumimoji="0" lang="es-ES" sz="1400" b="1" i="0" u="none" strike="noStrike" kern="0" cap="none" spc="0" normalizeH="0" baseline="0" noProof="0" dirty="0" err="1">
                <a:ln>
                  <a:noFill/>
                </a:ln>
                <a:solidFill>
                  <a:srgbClr val="FFFFFF"/>
                </a:solidFill>
                <a:effectLst/>
                <a:uLnTx/>
                <a:uFillTx/>
                <a:latin typeface="Arial"/>
                <a:ea typeface="Arial"/>
                <a:cs typeface="Arial"/>
                <a:sym typeface="Arial"/>
              </a:rPr>
              <a:t>Copilot</a:t>
            </a:r>
            <a:r>
              <a:rPr kumimoji="0" lang="es-ES" sz="1400" b="1" i="0" u="none" strike="noStrike" kern="0" cap="none" spc="0" normalizeH="0" baseline="0" noProof="0" dirty="0">
                <a:ln>
                  <a:noFill/>
                </a:ln>
                <a:solidFill>
                  <a:srgbClr val="FFFFFF"/>
                </a:solidFill>
                <a:effectLst/>
                <a:uLnTx/>
                <a:uFillTx/>
                <a:latin typeface="Arial"/>
                <a:ea typeface="Arial"/>
                <a:cs typeface="Arial"/>
                <a:sym typeface="Arial"/>
              </a:rPr>
              <a:t> 5 respecto a </a:t>
            </a:r>
            <a:r>
              <a:rPr kumimoji="0" lang="es-ES" sz="1400" b="1" i="0" u="none" strike="noStrike" kern="0" cap="none" spc="0" normalizeH="0" baseline="0" noProof="0" dirty="0" err="1">
                <a:ln>
                  <a:noFill/>
                </a:ln>
                <a:solidFill>
                  <a:srgbClr val="FFFFFF"/>
                </a:solidFill>
                <a:effectLst/>
                <a:uLnTx/>
                <a:uFillTx/>
                <a:latin typeface="Arial"/>
                <a:ea typeface="Arial"/>
                <a:cs typeface="Arial"/>
                <a:sym typeface="Arial"/>
              </a:rPr>
              <a:t>Copilot</a:t>
            </a:r>
            <a:r>
              <a:rPr kumimoji="0" lang="es-ES" sz="1400" b="1" i="0" u="none" strike="noStrike" kern="0" cap="none" spc="0" normalizeH="0" baseline="0" noProof="0" dirty="0">
                <a:ln>
                  <a:noFill/>
                </a:ln>
                <a:solidFill>
                  <a:srgbClr val="FFFFFF"/>
                </a:solidFill>
                <a:effectLst/>
                <a:uLnTx/>
                <a:uFillTx/>
                <a:latin typeface="Arial"/>
                <a:ea typeface="Arial"/>
                <a:cs typeface="Arial"/>
                <a:sym typeface="Arial"/>
              </a:rPr>
              <a:t> 4?</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6" name="CuadroTexto 5">
            <a:extLst>
              <a:ext uri="{FF2B5EF4-FFF2-40B4-BE49-F238E27FC236}">
                <a16:creationId xmlns:a16="http://schemas.microsoft.com/office/drawing/2014/main" id="{BF76C401-187C-02DE-D3D6-5850B3A78F48}"/>
              </a:ext>
            </a:extLst>
          </p:cNvPr>
          <p:cNvSpPr txBox="1"/>
          <p:nvPr/>
        </p:nvSpPr>
        <p:spPr>
          <a:xfrm>
            <a:off x="238125" y="1294597"/>
            <a:ext cx="4095750" cy="2862322"/>
          </a:xfrm>
          <a:prstGeom prst="rect">
            <a:avLst/>
          </a:prstGeom>
          <a:noFill/>
        </p:spPr>
        <p:txBody>
          <a:bodyPr wrap="square">
            <a:spAutoFit/>
          </a:bodyPr>
          <a:lstStyle/>
          <a:p>
            <a:r>
              <a:rPr lang="es-ES" sz="1200" dirty="0"/>
              <a:t>Antes de elegir, </a:t>
            </a:r>
            <a:r>
              <a:rPr lang="es-ES" sz="1200" b="1" dirty="0"/>
              <a:t>define tu prioridad. </a:t>
            </a:r>
          </a:p>
          <a:p>
            <a:endParaRPr lang="es-ES" sz="1200" dirty="0"/>
          </a:p>
          <a:p>
            <a:r>
              <a:rPr lang="es-ES" sz="1200" dirty="0"/>
              <a:t>Si buscas rapidez y simplicidad, </a:t>
            </a:r>
            <a:r>
              <a:rPr lang="es-ES" sz="1200" b="1" dirty="0" err="1"/>
              <a:t>Copilot</a:t>
            </a:r>
            <a:r>
              <a:rPr lang="es-ES" sz="1200" b="1" dirty="0"/>
              <a:t> 4 </a:t>
            </a:r>
            <a:r>
              <a:rPr lang="es-ES" sz="1200" dirty="0"/>
              <a:t>ofrece respuestas inmediatas para tareas básicas y consultas rápidas. </a:t>
            </a:r>
          </a:p>
          <a:p>
            <a:r>
              <a:rPr lang="es-ES" sz="1200" dirty="0"/>
              <a:t>Si necesitas profundidad, análisis detallado o contenido con mayor calidad, </a:t>
            </a:r>
            <a:r>
              <a:rPr lang="es-ES" sz="1200" b="1" dirty="0" err="1"/>
              <a:t>Copilot</a:t>
            </a:r>
            <a:r>
              <a:rPr lang="es-ES" sz="1200" b="1" dirty="0"/>
              <a:t> 5 </a:t>
            </a:r>
            <a:r>
              <a:rPr lang="es-ES" sz="1200" dirty="0"/>
              <a:t>es la opción adecuada ya que dedica más tiempo a razonar y procesar información, lo que permite soluciones más completas, aunque con menor velocidad. </a:t>
            </a:r>
          </a:p>
          <a:p>
            <a:endParaRPr lang="es-ES" sz="1200" dirty="0"/>
          </a:p>
          <a:p>
            <a:r>
              <a:rPr lang="es-ES" sz="1200" b="1" dirty="0"/>
              <a:t>En resumen: rapidez para lo operativo, profundidad para lo estratégico. </a:t>
            </a:r>
          </a:p>
          <a:p>
            <a:endParaRPr lang="es-ES" sz="1200" dirty="0"/>
          </a:p>
          <a:p>
            <a:r>
              <a:rPr lang="es-ES" sz="1200" b="1" dirty="0"/>
              <a:t>Elige según tu objetivo.</a:t>
            </a:r>
            <a:endParaRPr lang="en-US" sz="1200" b="1" dirty="0"/>
          </a:p>
        </p:txBody>
      </p:sp>
      <p:graphicFrame>
        <p:nvGraphicFramePr>
          <p:cNvPr id="7" name="Tabla 6">
            <a:extLst>
              <a:ext uri="{FF2B5EF4-FFF2-40B4-BE49-F238E27FC236}">
                <a16:creationId xmlns:a16="http://schemas.microsoft.com/office/drawing/2014/main" id="{F8F2B9EF-74B2-B600-3D0F-888A3B74B4CD}"/>
              </a:ext>
            </a:extLst>
          </p:cNvPr>
          <p:cNvGraphicFramePr>
            <a:graphicFrameLocks noGrp="1"/>
          </p:cNvGraphicFramePr>
          <p:nvPr>
            <p:extLst>
              <p:ext uri="{D42A27DB-BD31-4B8C-83A1-F6EECF244321}">
                <p14:modId xmlns:p14="http://schemas.microsoft.com/office/powerpoint/2010/main" val="420493963"/>
              </p:ext>
            </p:extLst>
          </p:nvPr>
        </p:nvGraphicFramePr>
        <p:xfrm>
          <a:off x="4333875" y="1294597"/>
          <a:ext cx="4381500" cy="1723524"/>
        </p:xfrm>
        <a:graphic>
          <a:graphicData uri="http://schemas.openxmlformats.org/drawingml/2006/table">
            <a:tbl>
              <a:tblPr firstRow="1" bandRow="1">
                <a:tableStyleId>{21E4AEA4-8DFA-4A89-87EB-49C32662AFE0}</a:tableStyleId>
              </a:tblPr>
              <a:tblGrid>
                <a:gridCol w="2190750">
                  <a:extLst>
                    <a:ext uri="{9D8B030D-6E8A-4147-A177-3AD203B41FA5}">
                      <a16:colId xmlns:a16="http://schemas.microsoft.com/office/drawing/2014/main" val="2595652312"/>
                    </a:ext>
                  </a:extLst>
                </a:gridCol>
                <a:gridCol w="2190750">
                  <a:extLst>
                    <a:ext uri="{9D8B030D-6E8A-4147-A177-3AD203B41FA5}">
                      <a16:colId xmlns:a16="http://schemas.microsoft.com/office/drawing/2014/main" val="771613560"/>
                    </a:ext>
                  </a:extLst>
                </a:gridCol>
              </a:tblGrid>
              <a:tr h="203233">
                <a:tc>
                  <a:txBody>
                    <a:bodyPr/>
                    <a:lstStyle/>
                    <a:p>
                      <a:pPr algn="ctr" fontAlgn="t">
                        <a:buNone/>
                      </a:pPr>
                      <a:r>
                        <a:rPr lang="es-ES" sz="1200" b="1" dirty="0" err="1">
                          <a:solidFill>
                            <a:srgbClr val="72403C"/>
                          </a:solidFill>
                          <a:effectLst/>
                          <a:latin typeface="Arial" panose="020B0604020202020204" pitchFamily="34" charset="0"/>
                          <a:cs typeface="Arial" panose="020B0604020202020204" pitchFamily="34" charset="0"/>
                        </a:rPr>
                        <a:t>Copilot</a:t>
                      </a:r>
                      <a:r>
                        <a:rPr lang="es-ES" sz="1200" b="1" dirty="0">
                          <a:solidFill>
                            <a:srgbClr val="72403C"/>
                          </a:solidFill>
                          <a:effectLst/>
                          <a:latin typeface="Arial" panose="020B0604020202020204" pitchFamily="34" charset="0"/>
                          <a:cs typeface="Arial" panose="020B0604020202020204" pitchFamily="34" charset="0"/>
                        </a:rPr>
                        <a:t> 4 para…</a:t>
                      </a:r>
                      <a:endParaRPr lang="es-ES" sz="1200" b="0" dirty="0">
                        <a:solidFill>
                          <a:srgbClr val="72403C"/>
                        </a:solidFill>
                        <a:effectLst/>
                        <a:latin typeface="Arial" panose="020B0604020202020204" pitchFamily="34" charset="0"/>
                        <a:cs typeface="Arial" panose="020B0604020202020204" pitchFamily="34" charset="0"/>
                      </a:endParaRPr>
                    </a:p>
                  </a:txBody>
                  <a:tcPr marL="76200" marR="50800" marT="50800" marB="44450">
                    <a:solidFill>
                      <a:srgbClr val="CCAEA4"/>
                    </a:solidFill>
                  </a:tcPr>
                </a:tc>
                <a:tc>
                  <a:txBody>
                    <a:bodyPr/>
                    <a:lstStyle/>
                    <a:p>
                      <a:pPr algn="ctr" fontAlgn="t">
                        <a:buNone/>
                      </a:pPr>
                      <a:r>
                        <a:rPr lang="es-ES" sz="1200" b="1" dirty="0" err="1">
                          <a:solidFill>
                            <a:srgbClr val="72403C"/>
                          </a:solidFill>
                          <a:effectLst/>
                          <a:latin typeface="Arial" panose="020B0604020202020204" pitchFamily="34" charset="0"/>
                          <a:cs typeface="Arial" panose="020B0604020202020204" pitchFamily="34" charset="0"/>
                        </a:rPr>
                        <a:t>Copilot</a:t>
                      </a:r>
                      <a:r>
                        <a:rPr lang="es-ES" sz="1200" b="1" dirty="0">
                          <a:solidFill>
                            <a:srgbClr val="72403C"/>
                          </a:solidFill>
                          <a:effectLst/>
                          <a:latin typeface="Arial" panose="020B0604020202020204" pitchFamily="34" charset="0"/>
                          <a:cs typeface="Arial" panose="020B0604020202020204" pitchFamily="34" charset="0"/>
                        </a:rPr>
                        <a:t> 5 para…</a:t>
                      </a:r>
                      <a:endParaRPr lang="es-ES" sz="1200" b="0" dirty="0">
                        <a:solidFill>
                          <a:srgbClr val="72403C"/>
                        </a:solidFill>
                        <a:effectLst/>
                        <a:latin typeface="Arial" panose="020B0604020202020204" pitchFamily="34" charset="0"/>
                        <a:cs typeface="Arial" panose="020B0604020202020204" pitchFamily="34" charset="0"/>
                      </a:endParaRPr>
                    </a:p>
                  </a:txBody>
                  <a:tcPr marL="76200" marR="50800" marT="50800" marB="44450">
                    <a:solidFill>
                      <a:srgbClr val="CCAEA4"/>
                    </a:solidFill>
                  </a:tcPr>
                </a:tc>
                <a:extLst>
                  <a:ext uri="{0D108BD9-81ED-4DB2-BD59-A6C34878D82A}">
                    <a16:rowId xmlns:a16="http://schemas.microsoft.com/office/drawing/2014/main" val="4070702884"/>
                  </a:ext>
                </a:extLst>
              </a:tr>
              <a:tr h="1445394">
                <a:tc>
                  <a:txBody>
                    <a:bodyPr/>
                    <a:lstStyle/>
                    <a:p>
                      <a:pPr marL="171450" indent="-171450" algn="l" fontAlgn="t">
                        <a:buFont typeface="Arial" panose="020B0604020202020204" pitchFamily="34" charset="0"/>
                        <a:buChar char="•"/>
                      </a:pPr>
                      <a:r>
                        <a:rPr lang="es-ES" sz="1200" b="0" dirty="0">
                          <a:solidFill>
                            <a:srgbClr val="72403C"/>
                          </a:solidFill>
                          <a:effectLst/>
                          <a:latin typeface="Arial" panose="020B0604020202020204" pitchFamily="34" charset="0"/>
                          <a:cs typeface="Arial" panose="020B0604020202020204" pitchFamily="34" charset="0"/>
                        </a:rPr>
                        <a:t>Tareas básicas</a:t>
                      </a:r>
                    </a:p>
                    <a:p>
                      <a:pPr marL="171450" indent="-171450" algn="l" fontAlgn="t">
                        <a:buFont typeface="Arial" panose="020B0604020202020204" pitchFamily="34" charset="0"/>
                        <a:buChar char="•"/>
                      </a:pPr>
                      <a:r>
                        <a:rPr lang="es-ES" sz="1200" b="0" dirty="0">
                          <a:solidFill>
                            <a:srgbClr val="72403C"/>
                          </a:solidFill>
                          <a:effectLst/>
                          <a:latin typeface="Arial" panose="020B0604020202020204" pitchFamily="34" charset="0"/>
                          <a:cs typeface="Arial" panose="020B0604020202020204" pitchFamily="34" charset="0"/>
                        </a:rPr>
                        <a:t>Consultas rápidas</a:t>
                      </a:r>
                    </a:p>
                    <a:p>
                      <a:pPr marL="171450" indent="-171450" algn="l" fontAlgn="t">
                        <a:buFont typeface="Arial" panose="020B0604020202020204" pitchFamily="34" charset="0"/>
                        <a:buChar char="•"/>
                      </a:pPr>
                      <a:r>
                        <a:rPr lang="es-ES" sz="1200" b="0" dirty="0">
                          <a:solidFill>
                            <a:srgbClr val="72403C"/>
                          </a:solidFill>
                          <a:effectLst/>
                          <a:latin typeface="Arial" panose="020B0604020202020204" pitchFamily="34" charset="0"/>
                          <a:cs typeface="Arial" panose="020B0604020202020204" pitchFamily="34" charset="0"/>
                        </a:rPr>
                        <a:t>Trabajo operativo y urgente</a:t>
                      </a:r>
                      <a:endParaRPr lang="es-ES" sz="1200" b="0" dirty="0">
                        <a:effectLst/>
                        <a:latin typeface="Arial" panose="020B0604020202020204" pitchFamily="34" charset="0"/>
                        <a:cs typeface="Arial" panose="020B0604020202020204" pitchFamily="34" charset="0"/>
                      </a:endParaRPr>
                    </a:p>
                  </a:txBody>
                  <a:tcPr marL="76200" marR="50800" marT="50800" marB="44450"/>
                </a:tc>
                <a:tc>
                  <a:txBody>
                    <a:bodyPr/>
                    <a:lstStyle/>
                    <a:p>
                      <a:pPr marL="171450" indent="-171450" algn="l" fontAlgn="t">
                        <a:buFont typeface="Arial" panose="020B0604020202020204" pitchFamily="34" charset="0"/>
                        <a:buChar char="•"/>
                      </a:pPr>
                      <a:r>
                        <a:rPr lang="es-ES" sz="1200" b="0" dirty="0">
                          <a:solidFill>
                            <a:srgbClr val="72403C"/>
                          </a:solidFill>
                          <a:effectLst/>
                          <a:latin typeface="Arial" panose="020B0604020202020204" pitchFamily="34" charset="0"/>
                          <a:cs typeface="Arial" panose="020B0604020202020204" pitchFamily="34" charset="0"/>
                        </a:rPr>
                        <a:t>Un análisis detallado</a:t>
                      </a:r>
                    </a:p>
                    <a:p>
                      <a:pPr marL="171450" indent="-171450" algn="l" fontAlgn="t">
                        <a:buFont typeface="Arial" panose="020B0604020202020204" pitchFamily="34" charset="0"/>
                        <a:buChar char="•"/>
                      </a:pPr>
                      <a:r>
                        <a:rPr lang="es-ES" sz="1200" b="0" dirty="0">
                          <a:solidFill>
                            <a:srgbClr val="72403C"/>
                          </a:solidFill>
                          <a:effectLst/>
                          <a:latin typeface="Arial" panose="020B0604020202020204" pitchFamily="34" charset="0"/>
                          <a:cs typeface="Arial" panose="020B0604020202020204" pitchFamily="34" charset="0"/>
                        </a:rPr>
                        <a:t>Escenarios complejos que analizar</a:t>
                      </a:r>
                    </a:p>
                    <a:p>
                      <a:pPr marL="171450" indent="-171450" algn="l" fontAlgn="t">
                        <a:buFont typeface="Arial" panose="020B0604020202020204" pitchFamily="34" charset="0"/>
                        <a:buChar char="•"/>
                      </a:pPr>
                      <a:r>
                        <a:rPr lang="es-ES" sz="1200" b="0" dirty="0">
                          <a:solidFill>
                            <a:srgbClr val="72403C"/>
                          </a:solidFill>
                          <a:effectLst/>
                          <a:latin typeface="Arial"/>
                          <a:cs typeface="Arial"/>
                        </a:rPr>
                        <a:t>Generar contenido con mayor calidad</a:t>
                      </a:r>
                    </a:p>
                    <a:p>
                      <a:pPr algn="l" fontAlgn="t">
                        <a:buNone/>
                      </a:pPr>
                      <a:endParaRPr lang="es-ES" sz="1200" dirty="0">
                        <a:effectLst/>
                        <a:latin typeface="Arial" panose="020B0604020202020204" pitchFamily="34" charset="0"/>
                        <a:cs typeface="Arial" panose="020B0604020202020204" pitchFamily="34" charset="0"/>
                      </a:endParaRPr>
                    </a:p>
                  </a:txBody>
                  <a:tcPr marL="76200" marR="50800" marT="50800" marB="44450"/>
                </a:tc>
                <a:extLst>
                  <a:ext uri="{0D108BD9-81ED-4DB2-BD59-A6C34878D82A}">
                    <a16:rowId xmlns:a16="http://schemas.microsoft.com/office/drawing/2014/main" val="2991370616"/>
                  </a:ext>
                </a:extLst>
              </a:tr>
            </a:tbl>
          </a:graphicData>
        </a:graphic>
      </p:graphicFrame>
      <p:pic>
        <p:nvPicPr>
          <p:cNvPr id="9" name="Imagen 8">
            <a:extLst>
              <a:ext uri="{FF2B5EF4-FFF2-40B4-BE49-F238E27FC236}">
                <a16:creationId xmlns:a16="http://schemas.microsoft.com/office/drawing/2014/main" id="{E04EDCFF-5E8F-93C9-F335-88F80484981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43375" y="2466975"/>
            <a:ext cx="2514599" cy="2514599"/>
          </a:xfrm>
          <a:prstGeom prst="rect">
            <a:avLst/>
          </a:prstGeom>
        </p:spPr>
      </p:pic>
    </p:spTree>
    <p:extLst>
      <p:ext uri="{BB962C8B-B14F-4D97-AF65-F5344CB8AC3E}">
        <p14:creationId xmlns:p14="http://schemas.microsoft.com/office/powerpoint/2010/main" val="972231484"/>
      </p:ext>
    </p:extLst>
  </p:cSld>
  <p:clrMapOvr>
    <a:masterClrMapping/>
  </p:clrMapOvr>
</p:sld>
</file>

<file path=ppt/theme/theme1.xml><?xml version="1.0" encoding="utf-8"?>
<a:theme xmlns:a="http://schemas.openxmlformats.org/drawingml/2006/main" name="Contenido ">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1" id="{139DAF55-9D2D-4902-83A9-F3D17FA23D68}" vid="{BD60A264-A33A-4E5D-BE34-E98E256A3343}"/>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73a82ad-1a71-400e-8db0-13bb899aeda5" xsi:nil="true"/>
    <lcf76f155ced4ddcb4097134ff3c332f xmlns="29c9a258-4036-4d30-8d39-597f3b6710c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1A3EBAA0E76A7F4697EFC2E329EC6DEF" ma:contentTypeVersion="11" ma:contentTypeDescription="Crear nuevo documento." ma:contentTypeScope="" ma:versionID="2299f69f7d31f2b034097e67a459b15a">
  <xsd:schema xmlns:xsd="http://www.w3.org/2001/XMLSchema" xmlns:xs="http://www.w3.org/2001/XMLSchema" xmlns:p="http://schemas.microsoft.com/office/2006/metadata/properties" xmlns:ns2="29c9a258-4036-4d30-8d39-597f3b6710c5" xmlns:ns3="473a82ad-1a71-400e-8db0-13bb899aeda5" targetNamespace="http://schemas.microsoft.com/office/2006/metadata/properties" ma:root="true" ma:fieldsID="44c08bc1adb0940d816737c6ee4c82e0" ns2:_="" ns3:_="">
    <xsd:import namespace="29c9a258-4036-4d30-8d39-597f3b6710c5"/>
    <xsd:import namespace="473a82ad-1a71-400e-8db0-13bb899aeda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c9a258-4036-4d30-8d39-597f3b6710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994731f5-2010-47fd-ad3f-110a994d85a1"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73a82ad-1a71-400e-8db0-13bb899aeda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68feff1-a0d0-44a4-b1da-13630378c3ee}" ma:internalName="TaxCatchAll" ma:showField="CatchAllData" ma:web="473a82ad-1a71-400e-8db0-13bb899aeda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5945B3-E2C8-4CDD-872F-DEF0F986ACE1}">
  <ds:schemaRefs>
    <ds:schemaRef ds:uri="http://purl.org/dc/terms/"/>
    <ds:schemaRef ds:uri="http://schemas.microsoft.com/office/2006/documentManagement/types"/>
    <ds:schemaRef ds:uri="e85118f5-ea1e-479e-9ea6-972cd17c0f2f"/>
    <ds:schemaRef ds:uri="http://schemas.microsoft.com/office/infopath/2007/PartnerControls"/>
    <ds:schemaRef ds:uri="http://purl.org/dc/dcmitype/"/>
    <ds:schemaRef ds:uri="http://purl.org/dc/elements/1.1/"/>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1B75CD54-F078-49F2-8431-FC22BDA7B6CE}"/>
</file>

<file path=customXml/itemProps3.xml><?xml version="1.0" encoding="utf-8"?>
<ds:datastoreItem xmlns:ds="http://schemas.openxmlformats.org/officeDocument/2006/customXml" ds:itemID="{02CA223D-24F4-4A2D-B84A-347A2E3F4F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1587</TotalTime>
  <Words>1482</Words>
  <Application>Microsoft Office PowerPoint</Application>
  <PresentationFormat>Presentación en pantalla (16:9)</PresentationFormat>
  <Paragraphs>156</Paragraphs>
  <Slides>19</Slides>
  <Notes>2</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19</vt:i4>
      </vt:variant>
    </vt:vector>
  </HeadingPairs>
  <TitlesOfParts>
    <vt:vector size="25" baseType="lpstr">
      <vt:lpstr>Century Gothic</vt:lpstr>
      <vt:lpstr>Arial</vt:lpstr>
      <vt:lpstr>Arial Black</vt:lpstr>
      <vt:lpstr>Darker Grotesque Medium</vt:lpstr>
      <vt:lpstr>Segoe UI</vt:lpstr>
      <vt:lpstr>Contenido </vt:lpstr>
      <vt:lpstr>Primeros pasos con Copilot Chat </vt:lpstr>
      <vt:lpstr>Índice de contenidos</vt:lpstr>
      <vt:lpstr>Objetivos</vt:lpstr>
      <vt:lpstr>Optimizando el trabajo con Copilot</vt:lpstr>
      <vt:lpstr>Accediendo a Copilot</vt:lpstr>
      <vt:lpstr>Iniciando sesión</vt:lpstr>
      <vt:lpstr>Iniciando sesión</vt:lpstr>
      <vt:lpstr>Explorando la interfaz de Copilot Chat</vt:lpstr>
      <vt:lpstr>¿Qué nos aporta Copilot 5 respecto a Copilot 4?</vt:lpstr>
      <vt:lpstr>Empecemos a conversar</vt:lpstr>
      <vt:lpstr>Empecemos a conversar</vt:lpstr>
      <vt:lpstr>Empecemos a conversar</vt:lpstr>
      <vt:lpstr>Empecemos a conversar</vt:lpstr>
      <vt:lpstr>Empecemos a conversar</vt:lpstr>
      <vt:lpstr>Empecemos a conversar</vt:lpstr>
      <vt:lpstr>Recupera tus conversaciones</vt:lpstr>
      <vt:lpstr>Recomendaciones y buenas prácticas</vt:lpstr>
      <vt:lpstr>He aprendido...</vt:lpstr>
      <vt:lpstr>final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Villalonga, Sara</dc:creator>
  <cp:lastModifiedBy>Ballester, Raúl</cp:lastModifiedBy>
  <cp:revision>22</cp:revision>
  <dcterms:created xsi:type="dcterms:W3CDTF">2025-07-28T12:48:10Z</dcterms:created>
  <dcterms:modified xsi:type="dcterms:W3CDTF">2025-12-09T09:54:19Z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0x0101001A3EBAA0E76A7F4697EFC2E329EC6DEF</vt:lpwstr>
  </property>
  <property fmtid="{D5CDD505-2E9C-101B-9397-08002B2CF9AE}" pid="3" name="MediaServiceImageTags">
    <vt:lpwstr/>
  </property>
  <property fmtid="{D5CDD505-2E9C-101B-9397-08002B2CF9AE}" pid="4" name="MSIP_Label_15394ae5-69af-439d-af88-cb521c31c0c5_Enabled">
    <vt:lpwstr>true</vt:lpwstr>
  </property>
  <property fmtid="{D5CDD505-2E9C-101B-9397-08002B2CF9AE}" pid="5" name="MSIP_Label_15394ae5-69af-439d-af88-cb521c31c0c5_SetDate">
    <vt:lpwstr>2025-10-31T11:54:21Z</vt:lpwstr>
  </property>
  <property fmtid="{D5CDD505-2E9C-101B-9397-08002B2CF9AE}" pid="6" name="MSIP_Label_15394ae5-69af-439d-af88-cb521c31c0c5_Method">
    <vt:lpwstr>Standard</vt:lpwstr>
  </property>
  <property fmtid="{D5CDD505-2E9C-101B-9397-08002B2CF9AE}" pid="7" name="MSIP_Label_15394ae5-69af-439d-af88-cb521c31c0c5_Name">
    <vt:lpwstr>DXC Internal</vt:lpwstr>
  </property>
  <property fmtid="{D5CDD505-2E9C-101B-9397-08002B2CF9AE}" pid="8" name="MSIP_Label_15394ae5-69af-439d-af88-cb521c31c0c5_SiteId">
    <vt:lpwstr>93f33571-550f-43cf-b09f-cd331338d086</vt:lpwstr>
  </property>
  <property fmtid="{D5CDD505-2E9C-101B-9397-08002B2CF9AE}" pid="9" name="MSIP_Label_15394ae5-69af-439d-af88-cb521c31c0c5_ActionId">
    <vt:lpwstr>0b1d11ff-6853-456e-86f8-78b97561087f</vt:lpwstr>
  </property>
  <property fmtid="{D5CDD505-2E9C-101B-9397-08002B2CF9AE}" pid="10" name="MSIP_Label_15394ae5-69af-439d-af88-cb521c31c0c5_ContentBits">
    <vt:lpwstr>0</vt:lpwstr>
  </property>
  <property fmtid="{D5CDD505-2E9C-101B-9397-08002B2CF9AE}" pid="11" name="MSIP_Label_15394ae5-69af-439d-af88-cb521c31c0c5_Tag">
    <vt:lpwstr>10, 3, 0, 2</vt:lpwstr>
  </property>
  <property fmtid="{D5CDD505-2E9C-101B-9397-08002B2CF9AE}" pid="12" name="Order">
    <vt:r8>28700</vt:r8>
  </property>
  <property fmtid="{D5CDD505-2E9C-101B-9397-08002B2CF9AE}" pid="13" name="xd_Signature">
    <vt:bool>false</vt:bool>
  </property>
  <property fmtid="{D5CDD505-2E9C-101B-9397-08002B2CF9AE}" pid="14" name="xd_ProgID">
    <vt:lpwstr/>
  </property>
  <property fmtid="{D5CDD505-2E9C-101B-9397-08002B2CF9AE}" pid="15" name="_SourceUrl">
    <vt:lpwstr/>
  </property>
  <property fmtid="{D5CDD505-2E9C-101B-9397-08002B2CF9AE}" pid="16" name="_SharedFileIndex">
    <vt:lpwstr/>
  </property>
  <property fmtid="{D5CDD505-2E9C-101B-9397-08002B2CF9AE}" pid="17" name="ComplianceAssetId">
    <vt:lpwstr/>
  </property>
  <property fmtid="{D5CDD505-2E9C-101B-9397-08002B2CF9AE}" pid="18" name="TemplateUrl">
    <vt:lpwstr/>
  </property>
  <property fmtid="{D5CDD505-2E9C-101B-9397-08002B2CF9AE}" pid="19" name="_ExtendedDescription">
    <vt:lpwstr/>
  </property>
  <property fmtid="{D5CDD505-2E9C-101B-9397-08002B2CF9AE}" pid="20" name="TriggerFlowInfo">
    <vt:lpwstr/>
  </property>
</Properties>
</file>