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90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58" r:id="rId7"/>
    <p:sldId id="585" r:id="rId8"/>
    <p:sldId id="586" r:id="rId9"/>
    <p:sldId id="259" r:id="rId10"/>
    <p:sldId id="262" r:id="rId11"/>
    <p:sldId id="587" r:id="rId12"/>
    <p:sldId id="263" r:id="rId13"/>
    <p:sldId id="279" r:id="rId14"/>
    <p:sldId id="280" r:id="rId15"/>
    <p:sldId id="281" r:id="rId16"/>
    <p:sldId id="268" r:id="rId17"/>
    <p:sldId id="267" r:id="rId18"/>
    <p:sldId id="269" r:id="rId19"/>
    <p:sldId id="270" r:id="rId20"/>
    <p:sldId id="274" r:id="rId21"/>
    <p:sldId id="275" r:id="rId22"/>
    <p:sldId id="276" r:id="rId23"/>
    <p:sldId id="272" r:id="rId24"/>
    <p:sldId id="273" r:id="rId25"/>
    <p:sldId id="278" r:id="rId26"/>
    <p:sldId id="264" r:id="rId27"/>
    <p:sldId id="265" r:id="rId28"/>
    <p:sldId id="266" r:id="rId29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Darker Grotesque Medium" panose="020B0604020202020204" charset="0"/>
      <p:regular r:id="rId37"/>
      <p:bold r:id="rId38"/>
    </p:embeddedFont>
    <p:embeddedFont>
      <p:font typeface="Segoe UI" panose="020B0502040204020203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B3D26E-C724-BDC1-0954-E1151024CF19}" name="MARIA TRINIDAD VALDOVINOS BISPE" initials="" userId="S::tvaldovinos@aragon.es::192f1d02-9a21-4d3e-9919-e3f6de68794b" providerId="AD"/>
  <p188:author id="{A0FA2682-BA4F-ECF9-481F-51A495723135}" name="Bigas, Marc" initials="MB" userId="S::marc.bigas2@dxc.com::a76649d8-8b81-4c68-a060-d743b2cef9d5" providerId="AD"/>
  <p188:author id="{69C07282-7638-E76D-736D-FF8379C96245}" name="Sardà, Eduvigis" initials="ES" userId="S::eduvigis.sarda2@dxc.com::b1ad0630-0272-43d7-8302-7f8594b48b7a" providerId="AD"/>
  <p188:author id="{A07299A2-E60A-B763-91DA-8BE9347D55A1}" name="Villalonga, Sara" initials="SV" userId="S::sara.villalonga2@dxc.com::0688e997-b0fc-4059-a2ac-a0e9f8190bae" providerId="AD"/>
  <p188:author id="{50E79AAD-734F-C925-BEA4-F291AADBF96C}" name="LAURA MIGUEL FLETA" initials="LF" userId="S::lmiguelf@aragon.es::73cfcac9-50eb-40cd-aec6-44c7d4bcb361" providerId="AD"/>
  <p188:author id="{BEA080B0-8979-69D8-8BAB-2E3B60ACAA22}" name="Sara Villalonga Arias" initials="SV" userId="S::svillalonga@ext.aragon.es::946604ae-6d31-4293-8778-3ad77e1a22f2" providerId="AD"/>
  <p188:author id="{DF6C5BC5-C726-0109-61E7-4E66995EED82}" name="Marc Bigas Ortega" initials="" userId="S::mbigas@ext.aragon.es::21a7950b-57de-4f3b-b1ba-53ca87d6a2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110E"/>
    <a:srgbClr val="BC9484"/>
    <a:srgbClr val="602927"/>
    <a:srgbClr val="CCAEA4"/>
    <a:srgbClr val="FBEBE8"/>
    <a:srgbClr val="CC3300"/>
    <a:srgbClr val="FFFFFF"/>
    <a:srgbClr val="A6A6A6"/>
    <a:srgbClr val="E8B889"/>
    <a:srgbClr val="EDD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597C74-ABCB-484A-A742-746BD642AE70}" v="13" dt="2025-12-09T09:04:25.031"/>
  </p1510:revLst>
</p1510:revInfo>
</file>

<file path=ppt/tableStyles.xml><?xml version="1.0" encoding="utf-8"?>
<a:tblStyleLst xmlns:a="http://schemas.openxmlformats.org/drawingml/2006/main" def="{EA8DD665-16FC-44C8-9AC9-639BC4426D08}">
  <a:tblStyle styleId="{EA8DD665-16FC-44C8-9AC9-639BC4426D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6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dà, Eduvigis" userId="b1ad0630-0272-43d7-8302-7f8594b48b7a" providerId="ADAL" clId="{FA9CB044-0ED5-4D6D-8964-46852E8F88CC}"/>
    <pc:docChg chg="undo custSel addSld delSld modSld">
      <pc:chgData name="Sardà, Eduvigis" userId="b1ad0630-0272-43d7-8302-7f8594b48b7a" providerId="ADAL" clId="{FA9CB044-0ED5-4D6D-8964-46852E8F88CC}" dt="2025-11-18T07:55:20.126" v="72" actId="2696"/>
      <pc:docMkLst>
        <pc:docMk/>
      </pc:docMkLst>
      <pc:sldChg chg="modSp mod">
        <pc:chgData name="Sardà, Eduvigis" userId="b1ad0630-0272-43d7-8302-7f8594b48b7a" providerId="ADAL" clId="{FA9CB044-0ED5-4D6D-8964-46852E8F88CC}" dt="2025-11-18T07:52:00.296" v="28" actId="1035"/>
        <pc:sldMkLst>
          <pc:docMk/>
          <pc:sldMk cId="476716616" sldId="267"/>
        </pc:sldMkLst>
        <pc:graphicFrameChg chg="mod">
          <ac:chgData name="Sardà, Eduvigis" userId="b1ad0630-0272-43d7-8302-7f8594b48b7a" providerId="ADAL" clId="{FA9CB044-0ED5-4D6D-8964-46852E8F88CC}" dt="2025-11-18T07:52:00.296" v="28" actId="1035"/>
          <ac:graphicFrameMkLst>
            <pc:docMk/>
            <pc:sldMk cId="476716616" sldId="267"/>
            <ac:graphicFrameMk id="2" creationId="{B7C1C63F-929D-E380-60DC-9137EB0859FB}"/>
          </ac:graphicFrameMkLst>
        </pc:graphicFrameChg>
      </pc:sldChg>
      <pc:sldChg chg="modSp mod modCm">
        <pc:chgData name="Sardà, Eduvigis" userId="b1ad0630-0272-43d7-8302-7f8594b48b7a" providerId="ADAL" clId="{FA9CB044-0ED5-4D6D-8964-46852E8F88CC}" dt="2025-11-18T07:50:38.377" v="24" actId="20577"/>
        <pc:sldMkLst>
          <pc:docMk/>
          <pc:sldMk cId="2218459475" sldId="268"/>
        </pc:sldMkLst>
        <pc:spChg chg="mod">
          <ac:chgData name="Sardà, Eduvigis" userId="b1ad0630-0272-43d7-8302-7f8594b48b7a" providerId="ADAL" clId="{FA9CB044-0ED5-4D6D-8964-46852E8F88CC}" dt="2025-11-18T07:50:38.377" v="24" actId="20577"/>
          <ac:spMkLst>
            <pc:docMk/>
            <pc:sldMk cId="2218459475" sldId="268"/>
            <ac:spMk id="3" creationId="{88592283-9D72-DACE-11B9-4813B652C71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rdà, Eduvigis" userId="b1ad0630-0272-43d7-8302-7f8594b48b7a" providerId="ADAL" clId="{FA9CB044-0ED5-4D6D-8964-46852E8F88CC}" dt="2025-11-18T07:50:38.377" v="24" actId="20577"/>
              <pc2:cmMkLst xmlns:pc2="http://schemas.microsoft.com/office/powerpoint/2019/9/main/command">
                <pc:docMk/>
                <pc:sldMk cId="2218459475" sldId="268"/>
                <pc2:cmMk id="{86F499FE-AC67-4EF6-9CE2-EAB91ED398FC}"/>
              </pc2:cmMkLst>
            </pc226:cmChg>
          </p:ext>
        </pc:extLst>
      </pc:sldChg>
      <pc:sldChg chg="modSp mod modCm">
        <pc:chgData name="Sardà, Eduvigis" userId="b1ad0630-0272-43d7-8302-7f8594b48b7a" providerId="ADAL" clId="{FA9CB044-0ED5-4D6D-8964-46852E8F88CC}" dt="2025-11-18T07:54:20.393" v="71" actId="1036"/>
        <pc:sldMkLst>
          <pc:docMk/>
          <pc:sldMk cId="2940965167" sldId="269"/>
        </pc:sldMkLst>
        <pc:spChg chg="mod">
          <ac:chgData name="Sardà, Eduvigis" userId="b1ad0630-0272-43d7-8302-7f8594b48b7a" providerId="ADAL" clId="{FA9CB044-0ED5-4D6D-8964-46852E8F88CC}" dt="2025-11-18T07:54:20.393" v="71" actId="1036"/>
          <ac:spMkLst>
            <pc:docMk/>
            <pc:sldMk cId="2940965167" sldId="269"/>
            <ac:spMk id="3" creationId="{F937A145-E1CA-EA26-06AF-371E89A0FF7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rdà, Eduvigis" userId="b1ad0630-0272-43d7-8302-7f8594b48b7a" providerId="ADAL" clId="{FA9CB044-0ED5-4D6D-8964-46852E8F88CC}" dt="2025-11-18T07:54:03.392" v="69" actId="20577"/>
              <pc2:cmMkLst xmlns:pc2="http://schemas.microsoft.com/office/powerpoint/2019/9/main/command">
                <pc:docMk/>
                <pc:sldMk cId="2940965167" sldId="269"/>
                <pc2:cmMk id="{75F37CB3-C8C1-49E2-8C2B-85E043535AF3}"/>
              </pc2:cmMkLst>
            </pc226:cmChg>
          </p:ext>
        </pc:extLst>
      </pc:sldChg>
      <pc:sldChg chg="delSp add del mod">
        <pc:chgData name="Sardà, Eduvigis" userId="b1ad0630-0272-43d7-8302-7f8594b48b7a" providerId="ADAL" clId="{FA9CB044-0ED5-4D6D-8964-46852E8F88CC}" dt="2025-11-18T07:48:45.321" v="3" actId="478"/>
        <pc:sldMkLst>
          <pc:docMk/>
          <pc:sldMk cId="1960872496" sldId="587"/>
        </pc:sldMkLst>
      </pc:sldChg>
    </pc:docChg>
  </pc:docChgLst>
  <pc:docChgLst>
    <pc:chgData name="Villalonga, Sara" userId="0688e997-b0fc-4059-a2ac-a0e9f8190bae" providerId="ADAL" clId="{DB52C5D0-4D5F-43AE-9E0F-95616865A178}"/>
    <pc:docChg chg="custSel addSld delSld modSld">
      <pc:chgData name="Villalonga, Sara" userId="0688e997-b0fc-4059-a2ac-a0e9f8190bae" providerId="ADAL" clId="{DB52C5D0-4D5F-43AE-9E0F-95616865A178}" dt="2025-11-19T14:37:46.717" v="182" actId="1076"/>
      <pc:docMkLst>
        <pc:docMk/>
      </pc:docMkLst>
      <pc:sldChg chg="addSp delSp modSp mod">
        <pc:chgData name="Villalonga, Sara" userId="0688e997-b0fc-4059-a2ac-a0e9f8190bae" providerId="ADAL" clId="{DB52C5D0-4D5F-43AE-9E0F-95616865A178}" dt="2025-11-19T14:37:46.717" v="182" actId="1076"/>
        <pc:sldMkLst>
          <pc:docMk/>
          <pc:sldMk cId="476716616" sldId="267"/>
        </pc:sldMkLst>
        <pc:spChg chg="add mod">
          <ac:chgData name="Villalonga, Sara" userId="0688e997-b0fc-4059-a2ac-a0e9f8190bae" providerId="ADAL" clId="{DB52C5D0-4D5F-43AE-9E0F-95616865A178}" dt="2025-11-19T14:30:51.317" v="3"/>
          <ac:spMkLst>
            <pc:docMk/>
            <pc:sldMk cId="476716616" sldId="267"/>
            <ac:spMk id="5" creationId="{F66151FF-E16E-D987-385B-F4E289BE64E4}"/>
          </ac:spMkLst>
        </pc:spChg>
        <pc:graphicFrameChg chg="mod modGraphic">
          <ac:chgData name="Villalonga, Sara" userId="0688e997-b0fc-4059-a2ac-a0e9f8190bae" providerId="ADAL" clId="{DB52C5D0-4D5F-43AE-9E0F-95616865A178}" dt="2025-11-19T14:37:46.717" v="182" actId="1076"/>
          <ac:graphicFrameMkLst>
            <pc:docMk/>
            <pc:sldMk cId="476716616" sldId="267"/>
            <ac:graphicFrameMk id="2" creationId="{B7C1C63F-929D-E380-60DC-9137EB0859FB}"/>
          </ac:graphicFrameMkLst>
        </pc:graphicFrameChg>
      </pc:sldChg>
    </pc:docChg>
  </pc:docChgLst>
  <pc:docChgLst>
    <pc:chgData name="LAURA MIGUEL FLETA" userId="S::lmiguelf@aragon.es::73cfcac9-50eb-40cd-aec6-44c7d4bcb361" providerId="AD" clId="Web-{32246228-B080-FDB7-B401-85C345507778}"/>
    <pc:docChg chg="modSld">
      <pc:chgData name="LAURA MIGUEL FLETA" userId="S::lmiguelf@aragon.es::73cfcac9-50eb-40cd-aec6-44c7d4bcb361" providerId="AD" clId="Web-{32246228-B080-FDB7-B401-85C345507778}" dt="2025-12-01T10:30:45.240" v="230" actId="20577"/>
      <pc:docMkLst>
        <pc:docMk/>
      </pc:docMkLst>
      <pc:sldChg chg="modSp">
        <pc:chgData name="LAURA MIGUEL FLETA" userId="S::lmiguelf@aragon.es::73cfcac9-50eb-40cd-aec6-44c7d4bcb361" providerId="AD" clId="Web-{32246228-B080-FDB7-B401-85C345507778}" dt="2025-12-01T09:59:27.629" v="16" actId="20577"/>
        <pc:sldMkLst>
          <pc:docMk/>
          <pc:sldMk cId="245460078" sldId="256"/>
        </pc:sldMkLst>
        <pc:spChg chg="mod">
          <ac:chgData name="LAURA MIGUEL FLETA" userId="S::lmiguelf@aragon.es::73cfcac9-50eb-40cd-aec6-44c7d4bcb361" providerId="AD" clId="Web-{32246228-B080-FDB7-B401-85C345507778}" dt="2025-12-01T09:59:27.629" v="16" actId="20577"/>
          <ac:spMkLst>
            <pc:docMk/>
            <pc:sldMk cId="245460078" sldId="256"/>
            <ac:spMk id="2" creationId="{6C2F58D4-B164-C75E-2BF3-593108441ADA}"/>
          </ac:spMkLst>
        </pc:spChg>
      </pc:sldChg>
      <pc:sldChg chg="modSp modCm">
        <pc:chgData name="LAURA MIGUEL FLETA" userId="S::lmiguelf@aragon.es::73cfcac9-50eb-40cd-aec6-44c7d4bcb361" providerId="AD" clId="Web-{32246228-B080-FDB7-B401-85C345507778}" dt="2025-12-01T10:04:13.244" v="31" actId="20577"/>
        <pc:sldMkLst>
          <pc:docMk/>
          <pc:sldMk cId="3107422397" sldId="263"/>
        </pc:sldMkLst>
        <pc:spChg chg="mod">
          <ac:chgData name="LAURA MIGUEL FLETA" userId="S::lmiguelf@aragon.es::73cfcac9-50eb-40cd-aec6-44c7d4bcb361" providerId="AD" clId="Web-{32246228-B080-FDB7-B401-85C345507778}" dt="2025-12-01T10:04:13.244" v="31" actId="20577"/>
          <ac:spMkLst>
            <pc:docMk/>
            <pc:sldMk cId="3107422397" sldId="263"/>
            <ac:spMk id="5" creationId="{0DFD18FF-A40B-070E-F796-2E6DB9C4694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URA MIGUEL FLETA" userId="S::lmiguelf@aragon.es::73cfcac9-50eb-40cd-aec6-44c7d4bcb361" providerId="AD" clId="Web-{32246228-B080-FDB7-B401-85C345507778}" dt="2025-12-01T10:04:05.883" v="30" actId="20577"/>
              <pc2:cmMkLst xmlns:pc2="http://schemas.microsoft.com/office/powerpoint/2019/9/main/command">
                <pc:docMk/>
                <pc:sldMk cId="3107422397" sldId="263"/>
                <pc2:cmMk id="{F1646A15-4339-496A-BFB7-045DDA4A6BB1}"/>
              </pc2:cmMkLst>
            </pc226:cmChg>
            <pc226:cmChg xmlns:pc226="http://schemas.microsoft.com/office/powerpoint/2022/06/main/command" chg="mod">
              <pc226:chgData name="LAURA MIGUEL FLETA" userId="S::lmiguelf@aragon.es::73cfcac9-50eb-40cd-aec6-44c7d4bcb361" providerId="AD" clId="Web-{32246228-B080-FDB7-B401-85C345507778}" dt="2025-12-01T10:04:05.883" v="30" actId="20577"/>
              <pc2:cmMkLst xmlns:pc2="http://schemas.microsoft.com/office/powerpoint/2019/9/main/command">
                <pc:docMk/>
                <pc:sldMk cId="3107422397" sldId="263"/>
                <pc2:cmMk id="{0E74069D-8D40-4F6B-B943-792FB660CEF0}"/>
              </pc2:cmMkLst>
            </pc226:cmChg>
          </p:ext>
        </pc:extLst>
      </pc:sldChg>
      <pc:sldChg chg="modSp">
        <pc:chgData name="LAURA MIGUEL FLETA" userId="S::lmiguelf@aragon.es::73cfcac9-50eb-40cd-aec6-44c7d4bcb361" providerId="AD" clId="Web-{32246228-B080-FDB7-B401-85C345507778}" dt="2025-12-01T10:30:45.240" v="230" actId="20577"/>
        <pc:sldMkLst>
          <pc:docMk/>
          <pc:sldMk cId="111097298" sldId="264"/>
        </pc:sldMkLst>
        <pc:spChg chg="mod">
          <ac:chgData name="LAURA MIGUEL FLETA" userId="S::lmiguelf@aragon.es::73cfcac9-50eb-40cd-aec6-44c7d4bcb361" providerId="AD" clId="Web-{32246228-B080-FDB7-B401-85C345507778}" dt="2025-12-01T10:30:45.240" v="230" actId="20577"/>
          <ac:spMkLst>
            <pc:docMk/>
            <pc:sldMk cId="111097298" sldId="264"/>
            <ac:spMk id="4" creationId="{D5D336CC-E979-CFB9-2D4C-62280B249F81}"/>
          </ac:spMkLst>
        </pc:spChg>
      </pc:sldChg>
      <pc:sldChg chg="modSp">
        <pc:chgData name="LAURA MIGUEL FLETA" userId="S::lmiguelf@aragon.es::73cfcac9-50eb-40cd-aec6-44c7d4bcb361" providerId="AD" clId="Web-{32246228-B080-FDB7-B401-85C345507778}" dt="2025-12-01T10:13:56.169" v="215" actId="20577"/>
        <pc:sldMkLst>
          <pc:docMk/>
          <pc:sldMk cId="2218459475" sldId="268"/>
        </pc:sldMkLst>
        <pc:spChg chg="mod">
          <ac:chgData name="LAURA MIGUEL FLETA" userId="S::lmiguelf@aragon.es::73cfcac9-50eb-40cd-aec6-44c7d4bcb361" providerId="AD" clId="Web-{32246228-B080-FDB7-B401-85C345507778}" dt="2025-12-01T10:13:27.622" v="206" actId="20577"/>
          <ac:spMkLst>
            <pc:docMk/>
            <pc:sldMk cId="2218459475" sldId="268"/>
            <ac:spMk id="2" creationId="{7942938C-1F36-A5D5-84F1-4A2258453E88}"/>
          </ac:spMkLst>
        </pc:spChg>
        <pc:spChg chg="mod">
          <ac:chgData name="LAURA MIGUEL FLETA" userId="S::lmiguelf@aragon.es::73cfcac9-50eb-40cd-aec6-44c7d4bcb361" providerId="AD" clId="Web-{32246228-B080-FDB7-B401-85C345507778}" dt="2025-12-01T10:13:56.169" v="215" actId="20577"/>
          <ac:spMkLst>
            <pc:docMk/>
            <pc:sldMk cId="2218459475" sldId="268"/>
            <ac:spMk id="6" creationId="{C08446E6-6BDA-CDED-2481-50C7C28CC5E5}"/>
          </ac:spMkLst>
        </pc:spChg>
      </pc:sldChg>
      <pc:sldChg chg="modSp modCm">
        <pc:chgData name="LAURA MIGUEL FLETA" userId="S::lmiguelf@aragon.es::73cfcac9-50eb-40cd-aec6-44c7d4bcb361" providerId="AD" clId="Web-{32246228-B080-FDB7-B401-85C345507778}" dt="2025-12-01T10:24:50.274" v="219" actId="20577"/>
        <pc:sldMkLst>
          <pc:docMk/>
          <pc:sldMk cId="979146417" sldId="272"/>
        </pc:sldMkLst>
        <pc:spChg chg="mod">
          <ac:chgData name="LAURA MIGUEL FLETA" userId="S::lmiguelf@aragon.es::73cfcac9-50eb-40cd-aec6-44c7d4bcb361" providerId="AD" clId="Web-{32246228-B080-FDB7-B401-85C345507778}" dt="2025-12-01T10:24:50.274" v="219" actId="20577"/>
          <ac:spMkLst>
            <pc:docMk/>
            <pc:sldMk cId="979146417" sldId="272"/>
            <ac:spMk id="5" creationId="{986C8E7C-7B00-EF86-574C-D6B2B3A4C46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URA MIGUEL FLETA" userId="S::lmiguelf@aragon.es::73cfcac9-50eb-40cd-aec6-44c7d4bcb361" providerId="AD" clId="Web-{32246228-B080-FDB7-B401-85C345507778}" dt="2025-12-01T10:24:40.180" v="216" actId="20577"/>
              <pc2:cmMkLst xmlns:pc2="http://schemas.microsoft.com/office/powerpoint/2019/9/main/command">
                <pc:docMk/>
                <pc:sldMk cId="979146417" sldId="272"/>
                <pc2:cmMk id="{A33ECFD0-F79F-4725-8C70-02756B12E26D}"/>
              </pc2:cmMkLst>
            </pc226:cmChg>
          </p:ext>
        </pc:extLst>
      </pc:sldChg>
      <pc:sldChg chg="addSp modSp">
        <pc:chgData name="LAURA MIGUEL FLETA" userId="S::lmiguelf@aragon.es::73cfcac9-50eb-40cd-aec6-44c7d4bcb361" providerId="AD" clId="Web-{32246228-B080-FDB7-B401-85C345507778}" dt="2025-12-01T10:28:50.362" v="224" actId="1076"/>
        <pc:sldMkLst>
          <pc:docMk/>
          <pc:sldMk cId="932353564" sldId="273"/>
        </pc:sldMkLst>
        <pc:picChg chg="add mod">
          <ac:chgData name="LAURA MIGUEL FLETA" userId="S::lmiguelf@aragon.es::73cfcac9-50eb-40cd-aec6-44c7d4bcb361" providerId="AD" clId="Web-{32246228-B080-FDB7-B401-85C345507778}" dt="2025-12-01T10:28:50.362" v="224" actId="1076"/>
          <ac:picMkLst>
            <pc:docMk/>
            <pc:sldMk cId="932353564" sldId="273"/>
            <ac:picMk id="5" creationId="{08C67FBC-2084-CB11-4FA1-32F5D132E8CB}"/>
          </ac:picMkLst>
        </pc:picChg>
      </pc:sldChg>
      <pc:sldChg chg="modSp modCm">
        <pc:chgData name="LAURA MIGUEL FLETA" userId="S::lmiguelf@aragon.es::73cfcac9-50eb-40cd-aec6-44c7d4bcb361" providerId="AD" clId="Web-{32246228-B080-FDB7-B401-85C345507778}" dt="2025-12-01T10:07:47.045" v="88" actId="20577"/>
        <pc:sldMkLst>
          <pc:docMk/>
          <pc:sldMk cId="615105492" sldId="280"/>
        </pc:sldMkLst>
        <pc:spChg chg="mod">
          <ac:chgData name="LAURA MIGUEL FLETA" userId="S::lmiguelf@aragon.es::73cfcac9-50eb-40cd-aec6-44c7d4bcb361" providerId="AD" clId="Web-{32246228-B080-FDB7-B401-85C345507778}" dt="2025-12-01T10:07:47.045" v="88" actId="20577"/>
          <ac:spMkLst>
            <pc:docMk/>
            <pc:sldMk cId="615105492" sldId="280"/>
            <ac:spMk id="16" creationId="{53ECA422-CE69-FA39-6A55-E67A6653EA8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URA MIGUEL FLETA" userId="S::lmiguelf@aragon.es::73cfcac9-50eb-40cd-aec6-44c7d4bcb361" providerId="AD" clId="Web-{32246228-B080-FDB7-B401-85C345507778}" dt="2025-12-01T10:07:12.402" v="87" actId="20577"/>
              <pc2:cmMkLst xmlns:pc2="http://schemas.microsoft.com/office/powerpoint/2019/9/main/command">
                <pc:docMk/>
                <pc:sldMk cId="615105492" sldId="280"/>
                <pc2:cmMk id="{ED62010A-8F29-4407-B94E-881304769DD7}"/>
              </pc2:cmMkLst>
            </pc226:cmChg>
          </p:ext>
        </pc:extLst>
      </pc:sldChg>
      <pc:sldChg chg="modSp">
        <pc:chgData name="LAURA MIGUEL FLETA" userId="S::lmiguelf@aragon.es::73cfcac9-50eb-40cd-aec6-44c7d4bcb361" providerId="AD" clId="Web-{32246228-B080-FDB7-B401-85C345507778}" dt="2025-12-01T10:12:12.510" v="204"/>
        <pc:sldMkLst>
          <pc:docMk/>
          <pc:sldMk cId="940801762" sldId="281"/>
        </pc:sldMkLst>
        <pc:graphicFrameChg chg="mod modGraphic">
          <ac:chgData name="LAURA MIGUEL FLETA" userId="S::lmiguelf@aragon.es::73cfcac9-50eb-40cd-aec6-44c7d4bcb361" providerId="AD" clId="Web-{32246228-B080-FDB7-B401-85C345507778}" dt="2025-12-01T10:12:12.510" v="204"/>
          <ac:graphicFrameMkLst>
            <pc:docMk/>
            <pc:sldMk cId="940801762" sldId="281"/>
            <ac:graphicFrameMk id="8" creationId="{F4F6D06D-B83F-A883-BAEC-3EB9D6A46E4A}"/>
          </ac:graphicFrameMkLst>
        </pc:graphicFrameChg>
        <pc:picChg chg="mod">
          <ac:chgData name="LAURA MIGUEL FLETA" userId="S::lmiguelf@aragon.es::73cfcac9-50eb-40cd-aec6-44c7d4bcb361" providerId="AD" clId="Web-{32246228-B080-FDB7-B401-85C345507778}" dt="2025-12-01T10:11:41.306" v="142" actId="1076"/>
          <ac:picMkLst>
            <pc:docMk/>
            <pc:sldMk cId="940801762" sldId="281"/>
            <ac:picMk id="11" creationId="{394AA30D-F72C-9CB0-5737-6C835E17CEC5}"/>
          </ac:picMkLst>
        </pc:picChg>
      </pc:sldChg>
      <pc:sldChg chg="modSp">
        <pc:chgData name="LAURA MIGUEL FLETA" userId="S::lmiguelf@aragon.es::73cfcac9-50eb-40cd-aec6-44c7d4bcb361" providerId="AD" clId="Web-{32246228-B080-FDB7-B401-85C345507778}" dt="2025-12-01T10:01:24.849" v="25" actId="1076"/>
        <pc:sldMkLst>
          <pc:docMk/>
          <pc:sldMk cId="1960872496" sldId="587"/>
        </pc:sldMkLst>
        <pc:spChg chg="mod">
          <ac:chgData name="LAURA MIGUEL FLETA" userId="S::lmiguelf@aragon.es::73cfcac9-50eb-40cd-aec6-44c7d4bcb361" providerId="AD" clId="Web-{32246228-B080-FDB7-B401-85C345507778}" dt="2025-12-01T10:01:24.849" v="25" actId="1076"/>
          <ac:spMkLst>
            <pc:docMk/>
            <pc:sldMk cId="1960872496" sldId="587"/>
            <ac:spMk id="5" creationId="{5FF09105-CFB7-4E77-DCF8-42677EAA5421}"/>
          </ac:spMkLst>
        </pc:spChg>
      </pc:sldChg>
    </pc:docChg>
  </pc:docChgLst>
  <pc:docChgLst>
    <pc:chgData name="Villalonga, Sara" userId="S::sara.villalonga2@dxc.com::0688e997-b0fc-4059-a2ac-a0e9f8190bae" providerId="AD" clId="Web-{48AEBADE-77DA-31AB-8553-33973500C10F}"/>
    <pc:docChg chg="modSld">
      <pc:chgData name="Villalonga, Sara" userId="S::sara.villalonga2@dxc.com::0688e997-b0fc-4059-a2ac-a0e9f8190bae" providerId="AD" clId="Web-{48AEBADE-77DA-31AB-8553-33973500C10F}" dt="2025-11-20T14:32:28.462" v="0"/>
      <pc:docMkLst>
        <pc:docMk/>
      </pc:docMkLst>
      <pc:sldChg chg="delSp">
        <pc:chgData name="Villalonga, Sara" userId="S::sara.villalonga2@dxc.com::0688e997-b0fc-4059-a2ac-a0e9f8190bae" providerId="AD" clId="Web-{48AEBADE-77DA-31AB-8553-33973500C10F}" dt="2025-11-20T14:32:28.462" v="0"/>
        <pc:sldMkLst>
          <pc:docMk/>
          <pc:sldMk cId="1960872496" sldId="587"/>
        </pc:sldMkLst>
      </pc:sldChg>
    </pc:docChg>
  </pc:docChgLst>
  <pc:docChgLst>
    <pc:chgData name="Bigas, Marc" userId="a76649d8-8b81-4c68-a060-d743b2cef9d5" providerId="ADAL" clId="{A75B5565-5445-4CA0-989C-E99DE6FE3EA9}"/>
    <pc:docChg chg="undo redo custSel addSld delSld modSld modMainMaster">
      <pc:chgData name="Bigas, Marc" userId="a76649d8-8b81-4c68-a060-d743b2cef9d5" providerId="ADAL" clId="{A75B5565-5445-4CA0-989C-E99DE6FE3EA9}" dt="2025-11-17T09:42:31.993" v="1233" actId="729"/>
      <pc:docMkLst>
        <pc:docMk/>
      </pc:docMkLst>
      <pc:sldChg chg="modSp mod modCm">
        <pc:chgData name="Bigas, Marc" userId="a76649d8-8b81-4c68-a060-d743b2cef9d5" providerId="ADAL" clId="{A75B5565-5445-4CA0-989C-E99DE6FE3EA9}" dt="2025-11-11T10:27:05.608" v="1082" actId="20577"/>
        <pc:sldMkLst>
          <pc:docMk/>
          <pc:sldMk cId="22132530" sldId="258"/>
        </pc:sldMkLst>
        <pc:spChg chg="mod">
          <ac:chgData name="Bigas, Marc" userId="a76649d8-8b81-4c68-a060-d743b2cef9d5" providerId="ADAL" clId="{A75B5565-5445-4CA0-989C-E99DE6FE3EA9}" dt="2025-11-11T10:27:05.608" v="1082" actId="20577"/>
          <ac:spMkLst>
            <pc:docMk/>
            <pc:sldMk cId="22132530" sldId="258"/>
            <ac:spMk id="5" creationId="{910E7A2F-6876-33F3-CA88-257BF2B0612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igas, Marc" userId="a76649d8-8b81-4c68-a060-d743b2cef9d5" providerId="ADAL" clId="{A75B5565-5445-4CA0-989C-E99DE6FE3EA9}" dt="2025-11-11T10:27:05.608" v="1082" actId="20577"/>
              <pc2:cmMkLst xmlns:pc2="http://schemas.microsoft.com/office/powerpoint/2019/9/main/command">
                <pc:docMk/>
                <pc:sldMk cId="22132530" sldId="258"/>
                <pc2:cmMk id="{DCE76509-A934-474B-A510-66946A1FA655}"/>
              </pc2:cmMkLst>
            </pc226:cmChg>
          </p:ext>
        </pc:extLst>
      </pc:sldChg>
      <pc:sldChg chg="modSp mod">
        <pc:chgData name="Bigas, Marc" userId="a76649d8-8b81-4c68-a060-d743b2cef9d5" providerId="ADAL" clId="{A75B5565-5445-4CA0-989C-E99DE6FE3EA9}" dt="2025-11-11T11:47:35.110" v="1137" actId="14100"/>
        <pc:sldMkLst>
          <pc:docMk/>
          <pc:sldMk cId="119268023" sldId="259"/>
        </pc:sldMkLst>
        <pc:spChg chg="mod">
          <ac:chgData name="Bigas, Marc" userId="a76649d8-8b81-4c68-a060-d743b2cef9d5" providerId="ADAL" clId="{A75B5565-5445-4CA0-989C-E99DE6FE3EA9}" dt="2025-11-11T11:47:35.110" v="1137" actId="14100"/>
          <ac:spMkLst>
            <pc:docMk/>
            <pc:sldMk cId="119268023" sldId="259"/>
            <ac:spMk id="5" creationId="{C6FB0409-5144-3750-9B54-FAABF956C768}"/>
          </ac:spMkLst>
        </pc:spChg>
      </pc:sldChg>
      <pc:sldChg chg="modSp mod modCm">
        <pc:chgData name="Bigas, Marc" userId="a76649d8-8b81-4c68-a060-d743b2cef9d5" providerId="ADAL" clId="{A75B5565-5445-4CA0-989C-E99DE6FE3EA9}" dt="2025-11-13T08:58:55.719" v="1144" actId="20577"/>
        <pc:sldMkLst>
          <pc:docMk/>
          <pc:sldMk cId="260665191" sldId="262"/>
        </pc:sldMkLst>
        <pc:spChg chg="mod">
          <ac:chgData name="Bigas, Marc" userId="a76649d8-8b81-4c68-a060-d743b2cef9d5" providerId="ADAL" clId="{A75B5565-5445-4CA0-989C-E99DE6FE3EA9}" dt="2025-11-13T08:58:55.719" v="1144" actId="20577"/>
          <ac:spMkLst>
            <pc:docMk/>
            <pc:sldMk cId="260665191" sldId="262"/>
            <ac:spMk id="4" creationId="{C8619F29-28D1-5303-646A-9CECD415150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igas, Marc" userId="a76649d8-8b81-4c68-a060-d743b2cef9d5" providerId="ADAL" clId="{A75B5565-5445-4CA0-989C-E99DE6FE3EA9}" dt="2025-11-13T08:58:55.719" v="1144" actId="20577"/>
              <pc2:cmMkLst xmlns:pc2="http://schemas.microsoft.com/office/powerpoint/2019/9/main/command">
                <pc:docMk/>
                <pc:sldMk cId="260665191" sldId="262"/>
                <pc2:cmMk id="{A5C9A546-4B66-4F56-AECB-E573D8B57F73}"/>
              </pc2:cmMkLst>
            </pc226:cmChg>
          </p:ext>
        </pc:extLst>
      </pc:sldChg>
      <pc:sldChg chg="modSp mod modCm">
        <pc:chgData name="Bigas, Marc" userId="a76649d8-8b81-4c68-a060-d743b2cef9d5" providerId="ADAL" clId="{A75B5565-5445-4CA0-989C-E99DE6FE3EA9}" dt="2025-11-10T16:13:46.867" v="684" actId="113"/>
        <pc:sldMkLst>
          <pc:docMk/>
          <pc:sldMk cId="3107422397" sldId="263"/>
        </pc:sldMkLst>
        <pc:spChg chg="mod">
          <ac:chgData name="Bigas, Marc" userId="a76649d8-8b81-4c68-a060-d743b2cef9d5" providerId="ADAL" clId="{A75B5565-5445-4CA0-989C-E99DE6FE3EA9}" dt="2025-11-10T16:13:46.867" v="684" actId="113"/>
          <ac:spMkLst>
            <pc:docMk/>
            <pc:sldMk cId="3107422397" sldId="263"/>
            <ac:spMk id="5" creationId="{0DFD18FF-A40B-070E-F796-2E6DB9C4694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igas, Marc" userId="a76649d8-8b81-4c68-a060-d743b2cef9d5" providerId="ADAL" clId="{A75B5565-5445-4CA0-989C-E99DE6FE3EA9}" dt="2025-11-10T16:13:10.165" v="681" actId="20577"/>
              <pc2:cmMkLst xmlns:pc2="http://schemas.microsoft.com/office/powerpoint/2019/9/main/command">
                <pc:docMk/>
                <pc:sldMk cId="3107422397" sldId="263"/>
                <pc2:cmMk id="{F1646A15-4339-496A-BFB7-045DDA4A6BB1}"/>
              </pc2:cmMkLst>
            </pc226:cmChg>
          </p:ext>
        </pc:extLst>
      </pc:sldChg>
      <pc:sldChg chg="modSp mod">
        <pc:chgData name="Bigas, Marc" userId="a76649d8-8b81-4c68-a060-d743b2cef9d5" providerId="ADAL" clId="{A75B5565-5445-4CA0-989C-E99DE6FE3EA9}" dt="2025-11-14T08:20:00.651" v="1175" actId="20577"/>
        <pc:sldMkLst>
          <pc:docMk/>
          <pc:sldMk cId="993294996" sldId="265"/>
        </pc:sldMkLst>
        <pc:spChg chg="mod">
          <ac:chgData name="Bigas, Marc" userId="a76649d8-8b81-4c68-a060-d743b2cef9d5" providerId="ADAL" clId="{A75B5565-5445-4CA0-989C-E99DE6FE3EA9}" dt="2025-11-14T08:20:00.651" v="1175" actId="20577"/>
          <ac:spMkLst>
            <pc:docMk/>
            <pc:sldMk cId="993294996" sldId="265"/>
            <ac:spMk id="5" creationId="{062CDD8D-0B40-F73C-243D-A94B3D1FE25D}"/>
          </ac:spMkLst>
        </pc:spChg>
      </pc:sldChg>
      <pc:sldChg chg="modSp mod">
        <pc:chgData name="Bigas, Marc" userId="a76649d8-8b81-4c68-a060-d743b2cef9d5" providerId="ADAL" clId="{A75B5565-5445-4CA0-989C-E99DE6FE3EA9}" dt="2025-11-11T07:55:03.736" v="720"/>
        <pc:sldMkLst>
          <pc:docMk/>
          <pc:sldMk cId="476716616" sldId="267"/>
        </pc:sldMkLst>
        <pc:graphicFrameChg chg="mod modGraphic">
          <ac:chgData name="Bigas, Marc" userId="a76649d8-8b81-4c68-a060-d743b2cef9d5" providerId="ADAL" clId="{A75B5565-5445-4CA0-989C-E99DE6FE3EA9}" dt="2025-11-11T07:55:03.736" v="720"/>
          <ac:graphicFrameMkLst>
            <pc:docMk/>
            <pc:sldMk cId="476716616" sldId="267"/>
            <ac:graphicFrameMk id="2" creationId="{B7C1C63F-929D-E380-60DC-9137EB0859FB}"/>
          </ac:graphicFrameMkLst>
        </pc:graphicFrameChg>
      </pc:sldChg>
      <pc:sldChg chg="modSp mod">
        <pc:chgData name="Bigas, Marc" userId="a76649d8-8b81-4c68-a060-d743b2cef9d5" providerId="ADAL" clId="{A75B5565-5445-4CA0-989C-E99DE6FE3EA9}" dt="2025-11-17T09:13:11.762" v="1176" actId="400"/>
        <pc:sldMkLst>
          <pc:docMk/>
          <pc:sldMk cId="2940965167" sldId="269"/>
        </pc:sldMkLst>
        <pc:spChg chg="mod">
          <ac:chgData name="Bigas, Marc" userId="a76649d8-8b81-4c68-a060-d743b2cef9d5" providerId="ADAL" clId="{A75B5565-5445-4CA0-989C-E99DE6FE3EA9}" dt="2025-11-17T09:13:11.762" v="1176" actId="400"/>
          <ac:spMkLst>
            <pc:docMk/>
            <pc:sldMk cId="2940965167" sldId="269"/>
            <ac:spMk id="3" creationId="{F937A145-E1CA-EA26-06AF-371E89A0FF7B}"/>
          </ac:spMkLst>
        </pc:spChg>
      </pc:sldChg>
      <pc:sldChg chg="modSp mod">
        <pc:chgData name="Bigas, Marc" userId="a76649d8-8b81-4c68-a060-d743b2cef9d5" providerId="ADAL" clId="{A75B5565-5445-4CA0-989C-E99DE6FE3EA9}" dt="2025-11-11T09:40:26.385" v="728" actId="20577"/>
        <pc:sldMkLst>
          <pc:docMk/>
          <pc:sldMk cId="979146417" sldId="272"/>
        </pc:sldMkLst>
        <pc:spChg chg="mod">
          <ac:chgData name="Bigas, Marc" userId="a76649d8-8b81-4c68-a060-d743b2cef9d5" providerId="ADAL" clId="{A75B5565-5445-4CA0-989C-E99DE6FE3EA9}" dt="2025-11-11T09:40:26.385" v="728" actId="20577"/>
          <ac:spMkLst>
            <pc:docMk/>
            <pc:sldMk cId="979146417" sldId="272"/>
            <ac:spMk id="6" creationId="{C194F16E-AD29-9BAE-8DCA-206D32F5014B}"/>
          </ac:spMkLst>
        </pc:spChg>
      </pc:sldChg>
      <pc:sldChg chg="modSp mod modCm">
        <pc:chgData name="Bigas, Marc" userId="a76649d8-8b81-4c68-a060-d743b2cef9d5" providerId="ADAL" clId="{A75B5565-5445-4CA0-989C-E99DE6FE3EA9}" dt="2025-11-17T09:41:09.158" v="1232" actId="20577"/>
        <pc:sldMkLst>
          <pc:docMk/>
          <pc:sldMk cId="932353564" sldId="273"/>
        </pc:sldMkLst>
        <pc:cxnChg chg="mod">
          <ac:chgData name="Bigas, Marc" userId="a76649d8-8b81-4c68-a060-d743b2cef9d5" providerId="ADAL" clId="{A75B5565-5445-4CA0-989C-E99DE6FE3EA9}" dt="2025-11-17T09:41:02.246" v="1179" actId="20577"/>
          <ac:cxnSpMkLst>
            <pc:docMk/>
            <pc:sldMk cId="932353564" sldId="273"/>
            <ac:cxnSpMk id="25" creationId="{282B0407-F9EF-D964-6972-67CB952F465D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igas, Marc" userId="a76649d8-8b81-4c68-a060-d743b2cef9d5" providerId="ADAL" clId="{A75B5565-5445-4CA0-989C-E99DE6FE3EA9}" dt="2025-11-17T09:41:09.158" v="1232" actId="20577"/>
              <pc2:cmMkLst xmlns:pc2="http://schemas.microsoft.com/office/powerpoint/2019/9/main/command">
                <pc:docMk/>
                <pc:sldMk cId="932353564" sldId="273"/>
                <pc2:cmMk id="{11171F89-6FB0-4C2D-9AC0-E469C92E616C}"/>
              </pc2:cmMkLst>
            </pc226:cmChg>
          </p:ext>
        </pc:extLst>
      </pc:sldChg>
      <pc:sldChg chg="modSp mod">
        <pc:chgData name="Bigas, Marc" userId="a76649d8-8b81-4c68-a060-d743b2cef9d5" providerId="ADAL" clId="{A75B5565-5445-4CA0-989C-E99DE6FE3EA9}" dt="2025-11-13T09:46:44.042" v="1172" actId="20577"/>
        <pc:sldMkLst>
          <pc:docMk/>
          <pc:sldMk cId="493270979" sldId="274"/>
        </pc:sldMkLst>
        <pc:spChg chg="mod">
          <ac:chgData name="Bigas, Marc" userId="a76649d8-8b81-4c68-a060-d743b2cef9d5" providerId="ADAL" clId="{A75B5565-5445-4CA0-989C-E99DE6FE3EA9}" dt="2025-11-13T09:43:47.131" v="1170" actId="20577"/>
          <ac:spMkLst>
            <pc:docMk/>
            <pc:sldMk cId="493270979" sldId="274"/>
            <ac:spMk id="3" creationId="{85D94634-7A41-2938-5DAE-45A2ABC081C7}"/>
          </ac:spMkLst>
        </pc:spChg>
        <pc:spChg chg="mod">
          <ac:chgData name="Bigas, Marc" userId="a76649d8-8b81-4c68-a060-d743b2cef9d5" providerId="ADAL" clId="{A75B5565-5445-4CA0-989C-E99DE6FE3EA9}" dt="2025-11-13T09:46:44.042" v="1172" actId="20577"/>
          <ac:spMkLst>
            <pc:docMk/>
            <pc:sldMk cId="493270979" sldId="274"/>
            <ac:spMk id="5" creationId="{DCB43BD7-532C-798B-28FA-DE5FBB8FEB9E}"/>
          </ac:spMkLst>
        </pc:spChg>
      </pc:sldChg>
      <pc:sldChg chg="modSp mod">
        <pc:chgData name="Bigas, Marc" userId="a76649d8-8b81-4c68-a060-d743b2cef9d5" providerId="ADAL" clId="{A75B5565-5445-4CA0-989C-E99DE6FE3EA9}" dt="2025-11-11T08:11:21.034" v="727" actId="14100"/>
        <pc:sldMkLst>
          <pc:docMk/>
          <pc:sldMk cId="128168255" sldId="275"/>
        </pc:sldMkLst>
        <pc:spChg chg="mod">
          <ac:chgData name="Bigas, Marc" userId="a76649d8-8b81-4c68-a060-d743b2cef9d5" providerId="ADAL" clId="{A75B5565-5445-4CA0-989C-E99DE6FE3EA9}" dt="2025-11-11T08:11:21.034" v="727" actId="14100"/>
          <ac:spMkLst>
            <pc:docMk/>
            <pc:sldMk cId="128168255" sldId="275"/>
            <ac:spMk id="4" creationId="{869A6C96-5EEC-2649-C767-6650576E7A28}"/>
          </ac:spMkLst>
        </pc:spChg>
        <pc:spChg chg="mod">
          <ac:chgData name="Bigas, Marc" userId="a76649d8-8b81-4c68-a060-d743b2cef9d5" providerId="ADAL" clId="{A75B5565-5445-4CA0-989C-E99DE6FE3EA9}" dt="2025-11-11T07:58:40.799" v="721" actId="1076"/>
          <ac:spMkLst>
            <pc:docMk/>
            <pc:sldMk cId="128168255" sldId="275"/>
            <ac:spMk id="8" creationId="{1E72D846-0310-A035-039C-4A493858F254}"/>
          </ac:spMkLst>
        </pc:spChg>
      </pc:sldChg>
      <pc:sldChg chg="modSp mod">
        <pc:chgData name="Bigas, Marc" userId="a76649d8-8b81-4c68-a060-d743b2cef9d5" providerId="ADAL" clId="{A75B5565-5445-4CA0-989C-E99DE6FE3EA9}" dt="2025-11-13T09:32:02.050" v="1157" actId="20577"/>
        <pc:sldMkLst>
          <pc:docMk/>
          <pc:sldMk cId="3930007638" sldId="279"/>
        </pc:sldMkLst>
        <pc:spChg chg="mod">
          <ac:chgData name="Bigas, Marc" userId="a76649d8-8b81-4c68-a060-d743b2cef9d5" providerId="ADAL" clId="{A75B5565-5445-4CA0-989C-E99DE6FE3EA9}" dt="2025-11-13T09:32:02.050" v="1157" actId="20577"/>
          <ac:spMkLst>
            <pc:docMk/>
            <pc:sldMk cId="3930007638" sldId="279"/>
            <ac:spMk id="5" creationId="{B91FDA61-CA6D-9300-57CF-9694100CD18B}"/>
          </ac:spMkLst>
        </pc:spChg>
      </pc:sldChg>
      <pc:sldChg chg="modSp mod">
        <pc:chgData name="Bigas, Marc" userId="a76649d8-8b81-4c68-a060-d743b2cef9d5" providerId="ADAL" clId="{A75B5565-5445-4CA0-989C-E99DE6FE3EA9}" dt="2025-11-13T09:33:33.072" v="1162" actId="20577"/>
        <pc:sldMkLst>
          <pc:docMk/>
          <pc:sldMk cId="615105492" sldId="280"/>
        </pc:sldMkLst>
        <pc:spChg chg="mod">
          <ac:chgData name="Bigas, Marc" userId="a76649d8-8b81-4c68-a060-d743b2cef9d5" providerId="ADAL" clId="{A75B5565-5445-4CA0-989C-E99DE6FE3EA9}" dt="2025-11-13T09:33:33.072" v="1162" actId="20577"/>
          <ac:spMkLst>
            <pc:docMk/>
            <pc:sldMk cId="615105492" sldId="280"/>
            <ac:spMk id="7" creationId="{E51E399B-E83D-910E-93C7-495F40CED736}"/>
          </ac:spMkLst>
        </pc:spChg>
      </pc:sldChg>
      <pc:sldChg chg="delSp modSp mod">
        <pc:chgData name="Bigas, Marc" userId="a76649d8-8b81-4c68-a060-d743b2cef9d5" providerId="ADAL" clId="{A75B5565-5445-4CA0-989C-E99DE6FE3EA9}" dt="2025-11-17T09:36:49.908" v="1178" actId="478"/>
        <pc:sldMkLst>
          <pc:docMk/>
          <pc:sldMk cId="940801762" sldId="281"/>
        </pc:sldMkLst>
        <pc:spChg chg="mod">
          <ac:chgData name="Bigas, Marc" userId="a76649d8-8b81-4c68-a060-d743b2cef9d5" providerId="ADAL" clId="{A75B5565-5445-4CA0-989C-E99DE6FE3EA9}" dt="2025-11-13T09:37:44.723" v="1166" actId="20577"/>
          <ac:spMkLst>
            <pc:docMk/>
            <pc:sldMk cId="940801762" sldId="281"/>
            <ac:spMk id="7" creationId="{833C5A89-6840-8F2C-D261-75DA0ECD8C93}"/>
          </ac:spMkLst>
        </pc:spChg>
      </pc:sldChg>
      <pc:sldChg chg="addSp modSp add mod">
        <pc:chgData name="Bigas, Marc" userId="a76649d8-8b81-4c68-a060-d743b2cef9d5" providerId="ADAL" clId="{A75B5565-5445-4CA0-989C-E99DE6FE3EA9}" dt="2025-11-17T09:34:20.126" v="1177" actId="1076"/>
        <pc:sldMkLst>
          <pc:docMk/>
          <pc:sldMk cId="1960872496" sldId="587"/>
        </pc:sldMkLst>
        <pc:spChg chg="add mod">
          <ac:chgData name="Bigas, Marc" userId="a76649d8-8b81-4c68-a060-d743b2cef9d5" providerId="ADAL" clId="{A75B5565-5445-4CA0-989C-E99DE6FE3EA9}" dt="2025-11-10T16:18:52.633" v="707" actId="1076"/>
          <ac:spMkLst>
            <pc:docMk/>
            <pc:sldMk cId="1960872496" sldId="587"/>
            <ac:spMk id="5" creationId="{5FF09105-CFB7-4E77-DCF8-42677EAA5421}"/>
          </ac:spMkLst>
        </pc:spChg>
        <pc:spChg chg="add mod">
          <ac:chgData name="Bigas, Marc" userId="a76649d8-8b81-4c68-a060-d743b2cef9d5" providerId="ADAL" clId="{A75B5565-5445-4CA0-989C-E99DE6FE3EA9}" dt="2025-11-10T16:18:54.803" v="708" actId="1076"/>
          <ac:spMkLst>
            <pc:docMk/>
            <pc:sldMk cId="1960872496" sldId="587"/>
            <ac:spMk id="6" creationId="{3E66BA94-987C-5A6B-65EF-A1E82F115343}"/>
          </ac:spMkLst>
        </pc:spChg>
        <pc:spChg chg="mod">
          <ac:chgData name="Bigas, Marc" userId="a76649d8-8b81-4c68-a060-d743b2cef9d5" providerId="ADAL" clId="{A75B5565-5445-4CA0-989C-E99DE6FE3EA9}" dt="2025-11-13T08:59:49.657" v="1151" actId="20577"/>
          <ac:spMkLst>
            <pc:docMk/>
            <pc:sldMk cId="1960872496" sldId="587"/>
            <ac:spMk id="7" creationId="{D52C9AFD-D338-9F7F-8291-DA9BD1A72697}"/>
          </ac:spMkLst>
        </pc:spChg>
        <pc:spChg chg="add mod">
          <ac:chgData name="Bigas, Marc" userId="a76649d8-8b81-4c68-a060-d743b2cef9d5" providerId="ADAL" clId="{A75B5565-5445-4CA0-989C-E99DE6FE3EA9}" dt="2025-11-10T16:18:56.718" v="709" actId="1076"/>
          <ac:spMkLst>
            <pc:docMk/>
            <pc:sldMk cId="1960872496" sldId="587"/>
            <ac:spMk id="8" creationId="{3F407A7B-15E4-58F7-A0CF-1CE5E3C184A5}"/>
          </ac:spMkLst>
        </pc:spChg>
        <pc:spChg chg="add mod">
          <ac:chgData name="Bigas, Marc" userId="a76649d8-8b81-4c68-a060-d743b2cef9d5" providerId="ADAL" clId="{A75B5565-5445-4CA0-989C-E99DE6FE3EA9}" dt="2025-11-10T16:18:34.801" v="701" actId="1076"/>
          <ac:spMkLst>
            <pc:docMk/>
            <pc:sldMk cId="1960872496" sldId="587"/>
            <ac:spMk id="9" creationId="{A337CC2A-F246-5080-DC09-9735BE71864E}"/>
          </ac:spMkLst>
        </pc:spChg>
        <pc:spChg chg="add mod">
          <ac:chgData name="Bigas, Marc" userId="a76649d8-8b81-4c68-a060-d743b2cef9d5" providerId="ADAL" clId="{A75B5565-5445-4CA0-989C-E99DE6FE3EA9}" dt="2025-11-10T16:18:39.139" v="702" actId="1076"/>
          <ac:spMkLst>
            <pc:docMk/>
            <pc:sldMk cId="1960872496" sldId="587"/>
            <ac:spMk id="11" creationId="{AFC846D2-CD44-C42C-4822-01BFCDED6B1A}"/>
          </ac:spMkLst>
        </pc:spChg>
        <pc:spChg chg="add mod">
          <ac:chgData name="Bigas, Marc" userId="a76649d8-8b81-4c68-a060-d743b2cef9d5" providerId="ADAL" clId="{A75B5565-5445-4CA0-989C-E99DE6FE3EA9}" dt="2025-11-10T16:18:43.230" v="704" actId="1076"/>
          <ac:spMkLst>
            <pc:docMk/>
            <pc:sldMk cId="1960872496" sldId="587"/>
            <ac:spMk id="12" creationId="{2084CE24-CAF7-119A-F24E-FF6B9F63D20F}"/>
          </ac:spMkLst>
        </pc:spChg>
        <pc:spChg chg="add mod">
          <ac:chgData name="Bigas, Marc" userId="a76649d8-8b81-4c68-a060-d743b2cef9d5" providerId="ADAL" clId="{A75B5565-5445-4CA0-989C-E99DE6FE3EA9}" dt="2025-11-10T16:18:49.416" v="706" actId="1076"/>
          <ac:spMkLst>
            <pc:docMk/>
            <pc:sldMk cId="1960872496" sldId="587"/>
            <ac:spMk id="13" creationId="{AF9DC814-4EAA-02D3-8F82-8C90D311BC2B}"/>
          </ac:spMkLst>
        </pc:spChg>
        <pc:spChg chg="add mod">
          <ac:chgData name="Bigas, Marc" userId="a76649d8-8b81-4c68-a060-d743b2cef9d5" providerId="ADAL" clId="{A75B5565-5445-4CA0-989C-E99DE6FE3EA9}" dt="2025-11-10T16:18:58.898" v="710" actId="1076"/>
          <ac:spMkLst>
            <pc:docMk/>
            <pc:sldMk cId="1960872496" sldId="587"/>
            <ac:spMk id="14" creationId="{8E1123BA-9DDA-0931-4311-779C9B703431}"/>
          </ac:spMkLst>
        </pc:spChg>
        <pc:spChg chg="add mod">
          <ac:chgData name="Bigas, Marc" userId="a76649d8-8b81-4c68-a060-d743b2cef9d5" providerId="ADAL" clId="{A75B5565-5445-4CA0-989C-E99DE6FE3EA9}" dt="2025-11-10T16:06:57.799" v="550" actId="20577"/>
          <ac:spMkLst>
            <pc:docMk/>
            <pc:sldMk cId="1960872496" sldId="587"/>
            <ac:spMk id="15" creationId="{7107002A-3BDB-9F0F-47BB-2EF7BDE03EA9}"/>
          </ac:spMkLst>
        </pc:spChg>
        <pc:spChg chg="add mod">
          <ac:chgData name="Bigas, Marc" userId="a76649d8-8b81-4c68-a060-d743b2cef9d5" providerId="ADAL" clId="{A75B5565-5445-4CA0-989C-E99DE6FE3EA9}" dt="2025-11-10T16:19:02.048" v="711" actId="1076"/>
          <ac:spMkLst>
            <pc:docMk/>
            <pc:sldMk cId="1960872496" sldId="587"/>
            <ac:spMk id="16" creationId="{4246125D-F1A1-92AC-1920-5FBC04DBA36B}"/>
          </ac:spMkLst>
        </pc:spChg>
        <pc:spChg chg="add mod">
          <ac:chgData name="Bigas, Marc" userId="a76649d8-8b81-4c68-a060-d743b2cef9d5" providerId="ADAL" clId="{A75B5565-5445-4CA0-989C-E99DE6FE3EA9}" dt="2025-11-10T16:18:41.078" v="703" actId="1076"/>
          <ac:spMkLst>
            <pc:docMk/>
            <pc:sldMk cId="1960872496" sldId="587"/>
            <ac:spMk id="17" creationId="{957A1B38-76F6-4064-787C-3B35D923738A}"/>
          </ac:spMkLst>
        </pc:spChg>
        <pc:spChg chg="add mod">
          <ac:chgData name="Bigas, Marc" userId="a76649d8-8b81-4c68-a060-d743b2cef9d5" providerId="ADAL" clId="{A75B5565-5445-4CA0-989C-E99DE6FE3EA9}" dt="2025-11-10T16:18:25.605" v="697" actId="1076"/>
          <ac:spMkLst>
            <pc:docMk/>
            <pc:sldMk cId="1960872496" sldId="587"/>
            <ac:spMk id="18" creationId="{76271179-A8E8-8B66-807F-26AAA1ECA45B}"/>
          </ac:spMkLst>
        </pc:spChg>
        <pc:spChg chg="add mod">
          <ac:chgData name="Bigas, Marc" userId="a76649d8-8b81-4c68-a060-d743b2cef9d5" providerId="ADAL" clId="{A75B5565-5445-4CA0-989C-E99DE6FE3EA9}" dt="2025-11-10T16:19:11.351" v="713" actId="1076"/>
          <ac:spMkLst>
            <pc:docMk/>
            <pc:sldMk cId="1960872496" sldId="587"/>
            <ac:spMk id="19" creationId="{2C5613D6-D420-5F84-790E-3772B6D0BB06}"/>
          </ac:spMkLst>
        </pc:spChg>
        <pc:spChg chg="add mod">
          <ac:chgData name="Bigas, Marc" userId="a76649d8-8b81-4c68-a060-d743b2cef9d5" providerId="ADAL" clId="{A75B5565-5445-4CA0-989C-E99DE6FE3EA9}" dt="2025-11-10T16:19:04.163" v="712" actId="1076"/>
          <ac:spMkLst>
            <pc:docMk/>
            <pc:sldMk cId="1960872496" sldId="587"/>
            <ac:spMk id="20" creationId="{8934D119-99AB-913C-0755-09B5CE67415A}"/>
          </ac:spMkLst>
        </pc:spChg>
      </pc:sldChg>
      <pc:sldMasterChg chg="modSldLayout">
        <pc:chgData name="Bigas, Marc" userId="a76649d8-8b81-4c68-a060-d743b2cef9d5" providerId="ADAL" clId="{A75B5565-5445-4CA0-989C-E99DE6FE3EA9}" dt="2025-11-11T10:44:11.924" v="1136" actId="20577"/>
        <pc:sldMasterMkLst>
          <pc:docMk/>
          <pc:sldMasterMk cId="3668305706" sldId="2147483790"/>
        </pc:sldMasterMkLst>
        <pc:sldLayoutChg chg="modSp mod">
          <pc:chgData name="Bigas, Marc" userId="a76649d8-8b81-4c68-a060-d743b2cef9d5" providerId="ADAL" clId="{A75B5565-5445-4CA0-989C-E99DE6FE3EA9}" dt="2025-11-11T10:32:55.311" v="1105" actId="20577"/>
          <pc:sldLayoutMkLst>
            <pc:docMk/>
            <pc:sldMasterMk cId="3668305706" sldId="2147483790"/>
            <pc:sldLayoutMk cId="3303821680" sldId="2147483801"/>
          </pc:sldLayoutMkLst>
          <pc:spChg chg="mod">
            <ac:chgData name="Bigas, Marc" userId="a76649d8-8b81-4c68-a060-d743b2cef9d5" providerId="ADAL" clId="{A75B5565-5445-4CA0-989C-E99DE6FE3EA9}" dt="2025-11-11T10:32:55.311" v="1105" actId="20577"/>
            <ac:spMkLst>
              <pc:docMk/>
              <pc:sldMasterMk cId="3668305706" sldId="2147483790"/>
              <pc:sldLayoutMk cId="3303821680" sldId="2147483801"/>
              <ac:spMk id="4" creationId="{5CECF601-BB6E-FE49-EA62-3464B22029FD}"/>
            </ac:spMkLst>
          </pc:spChg>
        </pc:sldLayoutChg>
        <pc:sldLayoutChg chg="modSp mod">
          <pc:chgData name="Bigas, Marc" userId="a76649d8-8b81-4c68-a060-d743b2cef9d5" providerId="ADAL" clId="{A75B5565-5445-4CA0-989C-E99DE6FE3EA9}" dt="2025-11-11T10:44:11.924" v="1136" actId="20577"/>
          <pc:sldLayoutMkLst>
            <pc:docMk/>
            <pc:sldMasterMk cId="3668305706" sldId="2147483790"/>
            <pc:sldLayoutMk cId="2217095701" sldId="2147483802"/>
          </pc:sldLayoutMkLst>
          <pc:spChg chg="mod">
            <ac:chgData name="Bigas, Marc" userId="a76649d8-8b81-4c68-a060-d743b2cef9d5" providerId="ADAL" clId="{A75B5565-5445-4CA0-989C-E99DE6FE3EA9}" dt="2025-11-11T10:44:11.924" v="1136" actId="20577"/>
            <ac:spMkLst>
              <pc:docMk/>
              <pc:sldMasterMk cId="3668305706" sldId="2147483790"/>
              <pc:sldLayoutMk cId="2217095701" sldId="2147483802"/>
              <ac:spMk id="3" creationId="{B0F7B567-3C4F-DE5D-0AEA-775C244ACFFA}"/>
            </ac:spMkLst>
          </pc:spChg>
        </pc:sldLayoutChg>
      </pc:sldMasterChg>
    </pc:docChg>
  </pc:docChgLst>
  <pc:docChgLst>
    <pc:chgData name="Marc Bigas Ortega" userId="21a7950b-57de-4f3b-b1ba-53ca87d6a213" providerId="ADAL" clId="{A75B5565-5445-4CA0-989C-E99DE6FE3EA9}"/>
    <pc:docChg chg="undo custSel addSld delSld modSld">
      <pc:chgData name="Marc Bigas Ortega" userId="21a7950b-57de-4f3b-b1ba-53ca87d6a213" providerId="ADAL" clId="{A75B5565-5445-4CA0-989C-E99DE6FE3EA9}" dt="2025-12-01T15:59:54.151" v="303" actId="47"/>
      <pc:docMkLst>
        <pc:docMk/>
      </pc:docMkLst>
      <pc:sldChg chg="modSp mod">
        <pc:chgData name="Marc Bigas Ortega" userId="21a7950b-57de-4f3b-b1ba-53ca87d6a213" providerId="ADAL" clId="{A75B5565-5445-4CA0-989C-E99DE6FE3EA9}" dt="2025-12-01T15:44:16.162" v="73" actId="20577"/>
        <pc:sldMkLst>
          <pc:docMk/>
          <pc:sldMk cId="476716616" sldId="267"/>
        </pc:sldMkLst>
        <pc:graphicFrameChg chg="modGraphic">
          <ac:chgData name="Marc Bigas Ortega" userId="21a7950b-57de-4f3b-b1ba-53ca87d6a213" providerId="ADAL" clId="{A75B5565-5445-4CA0-989C-E99DE6FE3EA9}" dt="2025-12-01T15:44:16.162" v="73" actId="20577"/>
          <ac:graphicFrameMkLst>
            <pc:docMk/>
            <pc:sldMk cId="476716616" sldId="267"/>
            <ac:graphicFrameMk id="2" creationId="{B7C1C63F-929D-E380-60DC-9137EB0859FB}"/>
          </ac:graphicFrameMkLst>
        </pc:graphicFrameChg>
      </pc:sldChg>
      <pc:sldChg chg="addSp modSp mod modCm">
        <pc:chgData name="Marc Bigas Ortega" userId="21a7950b-57de-4f3b-b1ba-53ca87d6a213" providerId="ADAL" clId="{A75B5565-5445-4CA0-989C-E99DE6FE3EA9}" dt="2025-12-01T15:50:11.911" v="210" actId="1076"/>
        <pc:sldMkLst>
          <pc:docMk/>
          <pc:sldMk cId="2940965167" sldId="269"/>
        </pc:sldMkLst>
        <pc:spChg chg="mod">
          <ac:chgData name="Marc Bigas Ortega" userId="21a7950b-57de-4f3b-b1ba-53ca87d6a213" providerId="ADAL" clId="{A75B5565-5445-4CA0-989C-E99DE6FE3EA9}" dt="2025-12-01T15:50:07.115" v="209" actId="20577"/>
          <ac:spMkLst>
            <pc:docMk/>
            <pc:sldMk cId="2940965167" sldId="269"/>
            <ac:spMk id="3" creationId="{F937A145-E1CA-EA26-06AF-371E89A0FF7B}"/>
          </ac:spMkLst>
        </pc:spChg>
        <pc:picChg chg="add mod">
          <ac:chgData name="Marc Bigas Ortega" userId="21a7950b-57de-4f3b-b1ba-53ca87d6a213" providerId="ADAL" clId="{A75B5565-5445-4CA0-989C-E99DE6FE3EA9}" dt="2025-12-01T15:50:11.911" v="210" actId="1076"/>
          <ac:picMkLst>
            <pc:docMk/>
            <pc:sldMk cId="2940965167" sldId="269"/>
            <ac:picMk id="6" creationId="{88D782AE-3BB8-1B07-5DEF-25591FB957C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c Bigas Ortega" userId="21a7950b-57de-4f3b-b1ba-53ca87d6a213" providerId="ADAL" clId="{A75B5565-5445-4CA0-989C-E99DE6FE3EA9}" dt="2025-12-01T15:50:07.115" v="209" actId="20577"/>
              <pc2:cmMkLst xmlns:pc2="http://schemas.microsoft.com/office/powerpoint/2019/9/main/command">
                <pc:docMk/>
                <pc:sldMk cId="2940965167" sldId="269"/>
                <pc2:cmMk id="{F936DC48-CB85-4251-866C-64A8CC333092}"/>
              </pc2:cmMkLst>
            </pc226:cmChg>
            <pc226:cmChg xmlns:pc226="http://schemas.microsoft.com/office/powerpoint/2022/06/main/command" chg="mod">
              <pc226:chgData name="Marc Bigas Ortega" userId="21a7950b-57de-4f3b-b1ba-53ca87d6a213" providerId="ADAL" clId="{A75B5565-5445-4CA0-989C-E99DE6FE3EA9}" dt="2025-12-01T15:50:07.115" v="209" actId="20577"/>
              <pc2:cmMkLst xmlns:pc2="http://schemas.microsoft.com/office/powerpoint/2019/9/main/command">
                <pc:docMk/>
                <pc:sldMk cId="2940965167" sldId="269"/>
                <pc2:cmMk id="{75F37CB3-C8C1-49E2-8C2B-85E043535AF3}"/>
              </pc2:cmMkLst>
            </pc226:cmChg>
          </p:ext>
        </pc:extLst>
      </pc:sldChg>
      <pc:sldChg chg="addSp delSp modSp mod">
        <pc:chgData name="Marc Bigas Ortega" userId="21a7950b-57de-4f3b-b1ba-53ca87d6a213" providerId="ADAL" clId="{A75B5565-5445-4CA0-989C-E99DE6FE3EA9}" dt="2025-12-01T15:59:31.502" v="302" actId="14100"/>
        <pc:sldMkLst>
          <pc:docMk/>
          <pc:sldMk cId="932353564" sldId="273"/>
        </pc:sldMkLst>
        <pc:spChg chg="mod">
          <ac:chgData name="Marc Bigas Ortega" userId="21a7950b-57de-4f3b-b1ba-53ca87d6a213" providerId="ADAL" clId="{A75B5565-5445-4CA0-989C-E99DE6FE3EA9}" dt="2025-12-01T15:58:54.859" v="297" actId="1076"/>
          <ac:spMkLst>
            <pc:docMk/>
            <pc:sldMk cId="932353564" sldId="273"/>
            <ac:spMk id="6" creationId="{F7617B63-FBF8-CCDF-86A1-C3F9E056C7F3}"/>
          </ac:spMkLst>
        </pc:spChg>
        <pc:spChg chg="add mod">
          <ac:chgData name="Marc Bigas Ortega" userId="21a7950b-57de-4f3b-b1ba-53ca87d6a213" providerId="ADAL" clId="{A75B5565-5445-4CA0-989C-E99DE6FE3EA9}" dt="2025-12-01T15:54:57.557" v="250" actId="14100"/>
          <ac:spMkLst>
            <pc:docMk/>
            <pc:sldMk cId="932353564" sldId="273"/>
            <ac:spMk id="8" creationId="{90AD7F18-856E-E3E5-2F2A-C33EB61F2351}"/>
          </ac:spMkLst>
        </pc:spChg>
        <pc:spChg chg="add mod">
          <ac:chgData name="Marc Bigas Ortega" userId="21a7950b-57de-4f3b-b1ba-53ca87d6a213" providerId="ADAL" clId="{A75B5565-5445-4CA0-989C-E99DE6FE3EA9}" dt="2025-12-01T15:55:00" v="251" actId="14100"/>
          <ac:spMkLst>
            <pc:docMk/>
            <pc:sldMk cId="932353564" sldId="273"/>
            <ac:spMk id="12" creationId="{B96C6910-D7AD-E85C-6C9F-1EE4E3037FDF}"/>
          </ac:spMkLst>
        </pc:spChg>
        <pc:spChg chg="add mod">
          <ac:chgData name="Marc Bigas Ortega" userId="21a7950b-57de-4f3b-b1ba-53ca87d6a213" providerId="ADAL" clId="{A75B5565-5445-4CA0-989C-E99DE6FE3EA9}" dt="2025-12-01T15:55:37.457" v="259" actId="14100"/>
          <ac:spMkLst>
            <pc:docMk/>
            <pc:sldMk cId="932353564" sldId="273"/>
            <ac:spMk id="17" creationId="{32E60234-A465-91B9-E5C0-53A9E1441D77}"/>
          </ac:spMkLst>
        </pc:spChg>
        <pc:spChg chg="add mod">
          <ac:chgData name="Marc Bigas Ortega" userId="21a7950b-57de-4f3b-b1ba-53ca87d6a213" providerId="ADAL" clId="{A75B5565-5445-4CA0-989C-E99DE6FE3EA9}" dt="2025-12-01T15:56:15.018" v="268" actId="14100"/>
          <ac:spMkLst>
            <pc:docMk/>
            <pc:sldMk cId="932353564" sldId="273"/>
            <ac:spMk id="19" creationId="{880FA379-3E4C-C311-3594-8CBA3931FD74}"/>
          </ac:spMkLst>
        </pc:spChg>
        <pc:spChg chg="add mod">
          <ac:chgData name="Marc Bigas Ortega" userId="21a7950b-57de-4f3b-b1ba-53ca87d6a213" providerId="ADAL" clId="{A75B5565-5445-4CA0-989C-E99DE6FE3EA9}" dt="2025-12-01T15:56:53.896" v="278" actId="14100"/>
          <ac:spMkLst>
            <pc:docMk/>
            <pc:sldMk cId="932353564" sldId="273"/>
            <ac:spMk id="22" creationId="{0796F324-B4BC-BAE5-D405-1584716ED6D8}"/>
          </ac:spMkLst>
        </pc:spChg>
        <pc:spChg chg="add mod">
          <ac:chgData name="Marc Bigas Ortega" userId="21a7950b-57de-4f3b-b1ba-53ca87d6a213" providerId="ADAL" clId="{A75B5565-5445-4CA0-989C-E99DE6FE3EA9}" dt="2025-12-01T15:57:07.757" v="284" actId="14100"/>
          <ac:spMkLst>
            <pc:docMk/>
            <pc:sldMk cId="932353564" sldId="273"/>
            <ac:spMk id="23" creationId="{D5FF9404-6651-66F5-530F-EE9D97049B79}"/>
          </ac:spMkLst>
        </pc:spChg>
        <pc:picChg chg="mod ord modCrop">
          <ac:chgData name="Marc Bigas Ortega" userId="21a7950b-57de-4f3b-b1ba-53ca87d6a213" providerId="ADAL" clId="{A75B5565-5445-4CA0-989C-E99DE6FE3EA9}" dt="2025-12-01T15:57:00.176" v="282" actId="1076"/>
          <ac:picMkLst>
            <pc:docMk/>
            <pc:sldMk cId="932353564" sldId="273"/>
            <ac:picMk id="5" creationId="{08C67FBC-2084-CB11-4FA1-32F5D132E8CB}"/>
          </ac:picMkLst>
        </pc:picChg>
        <pc:cxnChg chg="mod">
          <ac:chgData name="Marc Bigas Ortega" userId="21a7950b-57de-4f3b-b1ba-53ca87d6a213" providerId="ADAL" clId="{A75B5565-5445-4CA0-989C-E99DE6FE3EA9}" dt="2025-12-01T15:54:57.557" v="250" actId="14100"/>
          <ac:cxnSpMkLst>
            <pc:docMk/>
            <pc:sldMk cId="932353564" sldId="273"/>
            <ac:cxnSpMk id="11" creationId="{DECEFE23-DF66-E6BA-B655-30D93D5270BD}"/>
          </ac:cxnSpMkLst>
        </pc:cxnChg>
        <pc:cxnChg chg="mod">
          <ac:chgData name="Marc Bigas Ortega" userId="21a7950b-57de-4f3b-b1ba-53ca87d6a213" providerId="ADAL" clId="{A75B5565-5445-4CA0-989C-E99DE6FE3EA9}" dt="2025-12-01T15:55:05.987" v="252" actId="14100"/>
          <ac:cxnSpMkLst>
            <pc:docMk/>
            <pc:sldMk cId="932353564" sldId="273"/>
            <ac:cxnSpMk id="14" creationId="{7BB057C5-B519-4131-D315-6A22AC20DEAF}"/>
          </ac:cxnSpMkLst>
        </pc:cxnChg>
        <pc:cxnChg chg="mod ord">
          <ac:chgData name="Marc Bigas Ortega" userId="21a7950b-57de-4f3b-b1ba-53ca87d6a213" providerId="ADAL" clId="{A75B5565-5445-4CA0-989C-E99DE6FE3EA9}" dt="2025-12-01T15:59:31.502" v="302" actId="14100"/>
          <ac:cxnSpMkLst>
            <pc:docMk/>
            <pc:sldMk cId="932353564" sldId="273"/>
            <ac:cxnSpMk id="25" creationId="{282B0407-F9EF-D964-6972-67CB952F465D}"/>
          </ac:cxnSpMkLst>
        </pc:cxnChg>
        <pc:cxnChg chg="mod">
          <ac:chgData name="Marc Bigas Ortega" userId="21a7950b-57de-4f3b-b1ba-53ca87d6a213" providerId="ADAL" clId="{A75B5565-5445-4CA0-989C-E99DE6FE3EA9}" dt="2025-12-01T15:57:23.249" v="285" actId="14100"/>
          <ac:cxnSpMkLst>
            <pc:docMk/>
            <pc:sldMk cId="932353564" sldId="273"/>
            <ac:cxnSpMk id="31" creationId="{8B36027F-BEC5-5E4D-15B5-F313D6A9786F}"/>
          </ac:cxnSpMkLst>
        </pc:cxnChg>
      </pc:sldChg>
    </pc:docChg>
  </pc:docChgLst>
  <pc:docChgLst>
    <pc:chgData name="Ballester, Raúl" userId="f4487294-a1f3-4118-993e-3473a50bf12f" providerId="ADAL" clId="{DA597C74-ABCB-484A-A742-746BD642AE70}"/>
    <pc:docChg chg="undo redo custSel modSld modMainMaster">
      <pc:chgData name="Ballester, Raúl" userId="f4487294-a1f3-4118-993e-3473a50bf12f" providerId="ADAL" clId="{DA597C74-ABCB-484A-A742-746BD642AE70}" dt="2025-12-09T09:06:27.846" v="289" actId="20577"/>
      <pc:docMkLst>
        <pc:docMk/>
      </pc:docMkLst>
      <pc:sldChg chg="modSp mod">
        <pc:chgData name="Ballester, Raúl" userId="f4487294-a1f3-4118-993e-3473a50bf12f" providerId="ADAL" clId="{DA597C74-ABCB-484A-A742-746BD642AE70}" dt="2025-12-09T08:32:50.292" v="0" actId="20577"/>
        <pc:sldMkLst>
          <pc:docMk/>
          <pc:sldMk cId="245460078" sldId="256"/>
        </pc:sldMkLst>
        <pc:spChg chg="mod">
          <ac:chgData name="Ballester, Raúl" userId="f4487294-a1f3-4118-993e-3473a50bf12f" providerId="ADAL" clId="{DA597C74-ABCB-484A-A742-746BD642AE70}" dt="2025-12-09T08:32:50.292" v="0" actId="20577"/>
          <ac:spMkLst>
            <pc:docMk/>
            <pc:sldMk cId="245460078" sldId="256"/>
            <ac:spMk id="2" creationId="{6C2F58D4-B164-C75E-2BF3-593108441ADA}"/>
          </ac:spMkLst>
        </pc:spChg>
      </pc:sldChg>
      <pc:sldChg chg="addSp modSp mod">
        <pc:chgData name="Ballester, Raúl" userId="f4487294-a1f3-4118-993e-3473a50bf12f" providerId="ADAL" clId="{DA597C74-ABCB-484A-A742-746BD642AE70}" dt="2025-12-09T09:04:00.530" v="229" actId="13244"/>
        <pc:sldMkLst>
          <pc:docMk/>
          <pc:sldMk cId="2050942753" sldId="257"/>
        </pc:sldMkLst>
        <pc:spChg chg="add mod">
          <ac:chgData name="Ballester, Raúl" userId="f4487294-a1f3-4118-993e-3473a50bf12f" providerId="ADAL" clId="{DA597C74-ABCB-484A-A742-746BD642AE70}" dt="2025-12-09T09:01:24.002" v="206" actId="33553"/>
          <ac:spMkLst>
            <pc:docMk/>
            <pc:sldMk cId="2050942753" sldId="257"/>
            <ac:spMk id="2" creationId="{5EEAC773-116D-05B8-6ED4-3CB3E7221FF0}"/>
          </ac:spMkLst>
        </pc:spChg>
        <pc:spChg chg="ord">
          <ac:chgData name="Ballester, Raúl" userId="f4487294-a1f3-4118-993e-3473a50bf12f" providerId="ADAL" clId="{DA597C74-ABCB-484A-A742-746BD642AE70}" dt="2025-12-09T09:04:00.530" v="229" actId="13244"/>
          <ac:spMkLst>
            <pc:docMk/>
            <pc:sldMk cId="2050942753" sldId="257"/>
            <ac:spMk id="5" creationId="{4DAA6F00-58E4-8D14-0856-A43DF4409515}"/>
          </ac:spMkLst>
        </pc:spChg>
      </pc:sldChg>
      <pc:sldChg chg="addSp modSp mod">
        <pc:chgData name="Ballester, Raúl" userId="f4487294-a1f3-4118-993e-3473a50bf12f" providerId="ADAL" clId="{DA597C74-ABCB-484A-A742-746BD642AE70}" dt="2025-12-09T09:04:02.970" v="230" actId="13244"/>
        <pc:sldMkLst>
          <pc:docMk/>
          <pc:sldMk cId="22132530" sldId="258"/>
        </pc:sldMkLst>
        <pc:spChg chg="add mod">
          <ac:chgData name="Ballester, Raúl" userId="f4487294-a1f3-4118-993e-3473a50bf12f" providerId="ADAL" clId="{DA597C74-ABCB-484A-A742-746BD642AE70}" dt="2025-12-09T09:01:25.428" v="207" actId="33553"/>
          <ac:spMkLst>
            <pc:docMk/>
            <pc:sldMk cId="22132530" sldId="258"/>
            <ac:spMk id="2" creationId="{BDCF9BF6-80F3-1329-66F9-35B272D4E63D}"/>
          </ac:spMkLst>
        </pc:spChg>
        <pc:spChg chg="ord">
          <ac:chgData name="Ballester, Raúl" userId="f4487294-a1f3-4118-993e-3473a50bf12f" providerId="ADAL" clId="{DA597C74-ABCB-484A-A742-746BD642AE70}" dt="2025-12-09T09:04:02.970" v="230" actId="13244"/>
          <ac:spMkLst>
            <pc:docMk/>
            <pc:sldMk cId="22132530" sldId="258"/>
            <ac:spMk id="5" creationId="{910E7A2F-6876-33F3-CA88-257BF2B06121}"/>
          </ac:spMkLst>
        </pc:spChg>
      </pc:sldChg>
      <pc:sldChg chg="modSp mod">
        <pc:chgData name="Ballester, Raúl" userId="f4487294-a1f3-4118-993e-3473a50bf12f" providerId="ADAL" clId="{DA597C74-ABCB-484A-A742-746BD642AE70}" dt="2025-12-09T09:01:29.127" v="210" actId="33553"/>
        <pc:sldMkLst>
          <pc:docMk/>
          <pc:sldMk cId="119268023" sldId="259"/>
        </pc:sldMkLst>
        <pc:spChg chg="mod">
          <ac:chgData name="Ballester, Raúl" userId="f4487294-a1f3-4118-993e-3473a50bf12f" providerId="ADAL" clId="{DA597C74-ABCB-484A-A742-746BD642AE70}" dt="2025-12-09T09:01:29.127" v="210" actId="33553"/>
          <ac:spMkLst>
            <pc:docMk/>
            <pc:sldMk cId="119268023" sldId="259"/>
            <ac:spMk id="2" creationId="{4F5CDABF-16F2-D797-AAC8-9683190F9689}"/>
          </ac:spMkLst>
        </pc:spChg>
        <pc:picChg chg="mod">
          <ac:chgData name="Ballester, Raúl" userId="f4487294-a1f3-4118-993e-3473a50bf12f" providerId="ADAL" clId="{DA597C74-ABCB-484A-A742-746BD642AE70}" dt="2025-12-09T08:58:19.290" v="171" actId="962"/>
          <ac:picMkLst>
            <pc:docMk/>
            <pc:sldMk cId="119268023" sldId="259"/>
            <ac:picMk id="3" creationId="{FDD1E1DC-DEE8-52CF-203D-2C1C7947E87A}"/>
          </ac:picMkLst>
        </pc:picChg>
      </pc:sldChg>
      <pc:sldChg chg="modSp mod">
        <pc:chgData name="Ballester, Raúl" userId="f4487294-a1f3-4118-993e-3473a50bf12f" providerId="ADAL" clId="{DA597C74-ABCB-484A-A742-746BD642AE70}" dt="2025-12-09T09:01:30.583" v="211" actId="33553"/>
        <pc:sldMkLst>
          <pc:docMk/>
          <pc:sldMk cId="260665191" sldId="262"/>
        </pc:sldMkLst>
        <pc:spChg chg="mod">
          <ac:chgData name="Ballester, Raúl" userId="f4487294-a1f3-4118-993e-3473a50bf12f" providerId="ADAL" clId="{DA597C74-ABCB-484A-A742-746BD642AE70}" dt="2025-12-09T09:01:30.583" v="211" actId="33553"/>
          <ac:spMkLst>
            <pc:docMk/>
            <pc:sldMk cId="260665191" sldId="262"/>
            <ac:spMk id="3" creationId="{61FEB7CC-21C3-7A64-7471-0088B061913C}"/>
          </ac:spMkLst>
        </pc:spChg>
        <pc:picChg chg="mod">
          <ac:chgData name="Ballester, Raúl" userId="f4487294-a1f3-4118-993e-3473a50bf12f" providerId="ADAL" clId="{DA597C74-ABCB-484A-A742-746BD642AE70}" dt="2025-12-09T08:58:19.775" v="172" actId="962"/>
          <ac:picMkLst>
            <pc:docMk/>
            <pc:sldMk cId="260665191" sldId="262"/>
            <ac:picMk id="5" creationId="{B5BDFC43-0A09-D12C-CF92-B69A050B05E3}"/>
          </ac:picMkLst>
        </pc:picChg>
      </pc:sldChg>
      <pc:sldChg chg="modSp mod">
        <pc:chgData name="Ballester, Raúl" userId="f4487294-a1f3-4118-993e-3473a50bf12f" providerId="ADAL" clId="{DA597C74-ABCB-484A-A742-746BD642AE70}" dt="2025-12-09T09:01:33.432" v="213" actId="33553"/>
        <pc:sldMkLst>
          <pc:docMk/>
          <pc:sldMk cId="3107422397" sldId="263"/>
        </pc:sldMkLst>
        <pc:spChg chg="mod">
          <ac:chgData name="Ballester, Raúl" userId="f4487294-a1f3-4118-993e-3473a50bf12f" providerId="ADAL" clId="{DA597C74-ABCB-484A-A742-746BD642AE70}" dt="2025-12-09T09:01:33.432" v="213" actId="33553"/>
          <ac:spMkLst>
            <pc:docMk/>
            <pc:sldMk cId="3107422397" sldId="263"/>
            <ac:spMk id="2" creationId="{E880FBEC-E855-8DDD-A412-0B5B58E8A06E}"/>
          </ac:spMkLst>
        </pc:spChg>
        <pc:picChg chg="mod">
          <ac:chgData name="Ballester, Raúl" userId="f4487294-a1f3-4118-993e-3473a50bf12f" providerId="ADAL" clId="{DA597C74-ABCB-484A-A742-746BD642AE70}" dt="2025-12-09T08:56:51.639" v="79" actId="962"/>
          <ac:picMkLst>
            <pc:docMk/>
            <pc:sldMk cId="3107422397" sldId="263"/>
            <ac:picMk id="3" creationId="{C66296AE-6DA7-8630-C43A-FC0242371399}"/>
          </ac:picMkLst>
        </pc:picChg>
      </pc:sldChg>
      <pc:sldChg chg="addSp modSp mod">
        <pc:chgData name="Ballester, Raúl" userId="f4487294-a1f3-4118-993e-3473a50bf12f" providerId="ADAL" clId="{DA597C74-ABCB-484A-A742-746BD642AE70}" dt="2025-12-09T09:06:01.374" v="279" actId="13244"/>
        <pc:sldMkLst>
          <pc:docMk/>
          <pc:sldMk cId="111097298" sldId="264"/>
        </pc:sldMkLst>
        <pc:spChg chg="add mod">
          <ac:chgData name="Ballester, Raúl" userId="f4487294-a1f3-4118-993e-3473a50bf12f" providerId="ADAL" clId="{DA597C74-ABCB-484A-A742-746BD642AE70}" dt="2025-12-09T09:01:50.829" v="227" actId="33553"/>
          <ac:spMkLst>
            <pc:docMk/>
            <pc:sldMk cId="111097298" sldId="264"/>
            <ac:spMk id="2" creationId="{1930C758-C3C6-E54C-8F9E-AB5DF3BF961B}"/>
          </ac:spMkLst>
        </pc:spChg>
        <pc:spChg chg="ord">
          <ac:chgData name="Ballester, Raúl" userId="f4487294-a1f3-4118-993e-3473a50bf12f" providerId="ADAL" clId="{DA597C74-ABCB-484A-A742-746BD642AE70}" dt="2025-12-09T09:06:01.374" v="279" actId="13244"/>
          <ac:spMkLst>
            <pc:docMk/>
            <pc:sldMk cId="111097298" sldId="264"/>
            <ac:spMk id="4" creationId="{D5D336CC-E979-CFB9-2D4C-62280B249F81}"/>
          </ac:spMkLst>
        </pc:spChg>
      </pc:sldChg>
      <pc:sldChg chg="addSp modSp mod">
        <pc:chgData name="Ballester, Raúl" userId="f4487294-a1f3-4118-993e-3473a50bf12f" providerId="ADAL" clId="{DA597C74-ABCB-484A-A742-746BD642AE70}" dt="2025-12-09T09:06:04.463" v="280" actId="13244"/>
        <pc:sldMkLst>
          <pc:docMk/>
          <pc:sldMk cId="993294996" sldId="265"/>
        </pc:sldMkLst>
        <pc:spChg chg="add mod ord">
          <ac:chgData name="Ballester, Raúl" userId="f4487294-a1f3-4118-993e-3473a50bf12f" providerId="ADAL" clId="{DA597C74-ABCB-484A-A742-746BD642AE70}" dt="2025-12-09T09:06:04.463" v="280" actId="13244"/>
          <ac:spMkLst>
            <pc:docMk/>
            <pc:sldMk cId="993294996" sldId="265"/>
            <ac:spMk id="2" creationId="{4AEFECFB-E236-1AF6-63E1-45F0E0B3356A}"/>
          </ac:spMkLst>
        </pc:spChg>
      </pc:sldChg>
      <pc:sldChg chg="addSp delSp modSp mod">
        <pc:chgData name="Ballester, Raúl" userId="f4487294-a1f3-4118-993e-3473a50bf12f" providerId="ADAL" clId="{DA597C74-ABCB-484A-A742-746BD642AE70}" dt="2025-12-09T09:06:27.846" v="289" actId="20577"/>
        <pc:sldMkLst>
          <pc:docMk/>
          <pc:sldMk cId="2240963097" sldId="266"/>
        </pc:sldMkLst>
        <pc:spChg chg="del mod">
          <ac:chgData name="Ballester, Raúl" userId="f4487294-a1f3-4118-993e-3473a50bf12f" providerId="ADAL" clId="{DA597C74-ABCB-484A-A742-746BD642AE70}" dt="2025-12-09T09:06:20.441" v="282" actId="478"/>
          <ac:spMkLst>
            <pc:docMk/>
            <pc:sldMk cId="2240963097" sldId="266"/>
            <ac:spMk id="2" creationId="{21A8CC9A-2C2F-C2E2-33C4-4EC0612B8582}"/>
          </ac:spMkLst>
        </pc:spChg>
        <pc:spChg chg="add del mod">
          <ac:chgData name="Ballester, Raúl" userId="f4487294-a1f3-4118-993e-3473a50bf12f" providerId="ADAL" clId="{DA597C74-ABCB-484A-A742-746BD642AE70}" dt="2025-12-09T09:06:22.463" v="283" actId="478"/>
          <ac:spMkLst>
            <pc:docMk/>
            <pc:sldMk cId="2240963097" sldId="266"/>
            <ac:spMk id="4" creationId="{06DD0B76-D842-3719-756D-1DCCD96F1CD3}"/>
          </ac:spMkLst>
        </pc:spChg>
        <pc:spChg chg="add mod">
          <ac:chgData name="Ballester, Raúl" userId="f4487294-a1f3-4118-993e-3473a50bf12f" providerId="ADAL" clId="{DA597C74-ABCB-484A-A742-746BD642AE70}" dt="2025-12-09T09:06:27.846" v="289" actId="20577"/>
          <ac:spMkLst>
            <pc:docMk/>
            <pc:sldMk cId="2240963097" sldId="266"/>
            <ac:spMk id="5" creationId="{B522769C-B674-8650-F5D5-C5A7968464A0}"/>
          </ac:spMkLst>
        </pc:spChg>
      </pc:sldChg>
      <pc:sldChg chg="modSp mod">
        <pc:chgData name="Ballester, Raúl" userId="f4487294-a1f3-4118-993e-3473a50bf12f" providerId="ADAL" clId="{DA597C74-ABCB-484A-A742-746BD642AE70}" dt="2025-12-09T09:01:40.017" v="218" actId="33553"/>
        <pc:sldMkLst>
          <pc:docMk/>
          <pc:sldMk cId="476716616" sldId="267"/>
        </pc:sldMkLst>
        <pc:spChg chg="mod">
          <ac:chgData name="Ballester, Raúl" userId="f4487294-a1f3-4118-993e-3473a50bf12f" providerId="ADAL" clId="{DA597C74-ABCB-484A-A742-746BD642AE70}" dt="2025-12-09T09:01:40.017" v="218" actId="33553"/>
          <ac:spMkLst>
            <pc:docMk/>
            <pc:sldMk cId="476716616" sldId="267"/>
            <ac:spMk id="3" creationId="{A7575403-A3A4-9CA3-6489-76E8291A7DA9}"/>
          </ac:spMkLst>
        </pc:spChg>
        <pc:spChg chg="mod">
          <ac:chgData name="Ballester, Raúl" userId="f4487294-a1f3-4118-993e-3473a50bf12f" providerId="ADAL" clId="{DA597C74-ABCB-484A-A742-746BD642AE70}" dt="2025-12-09T08:58:22.295" v="177" actId="962"/>
          <ac:spMkLst>
            <pc:docMk/>
            <pc:sldMk cId="476716616" sldId="267"/>
            <ac:spMk id="5" creationId="{F66151FF-E16E-D987-385B-F4E289BE64E4}"/>
          </ac:spMkLst>
        </pc:spChg>
        <pc:graphicFrameChg chg="modGraphic">
          <ac:chgData name="Ballester, Raúl" userId="f4487294-a1f3-4118-993e-3473a50bf12f" providerId="ADAL" clId="{DA597C74-ABCB-484A-A742-746BD642AE70}" dt="2025-12-09T08:59:07.558" v="198" actId="13238"/>
          <ac:graphicFrameMkLst>
            <pc:docMk/>
            <pc:sldMk cId="476716616" sldId="267"/>
            <ac:graphicFrameMk id="2" creationId="{B7C1C63F-929D-E380-60DC-9137EB0859FB}"/>
          </ac:graphicFrameMkLst>
        </pc:graphicFrameChg>
      </pc:sldChg>
      <pc:sldChg chg="modSp mod">
        <pc:chgData name="Ballester, Raúl" userId="f4487294-a1f3-4118-993e-3473a50bf12f" providerId="ADAL" clId="{DA597C74-ABCB-484A-A742-746BD642AE70}" dt="2025-12-09T09:05:03.102" v="267" actId="962"/>
        <pc:sldMkLst>
          <pc:docMk/>
          <pc:sldMk cId="2218459475" sldId="268"/>
        </pc:sldMkLst>
        <pc:spChg chg="mod">
          <ac:chgData name="Ballester, Raúl" userId="f4487294-a1f3-4118-993e-3473a50bf12f" providerId="ADAL" clId="{DA597C74-ABCB-484A-A742-746BD642AE70}" dt="2025-12-09T09:01:38.832" v="217" actId="33553"/>
          <ac:spMkLst>
            <pc:docMk/>
            <pc:sldMk cId="2218459475" sldId="268"/>
            <ac:spMk id="2" creationId="{7942938C-1F36-A5D5-84F1-4A2258453E88}"/>
          </ac:spMkLst>
        </pc:spChg>
        <pc:spChg chg="mod">
          <ac:chgData name="Ballester, Raúl" userId="f4487294-a1f3-4118-993e-3473a50bf12f" providerId="ADAL" clId="{DA597C74-ABCB-484A-A742-746BD642AE70}" dt="2025-12-09T09:05:03.102" v="267" actId="962"/>
          <ac:spMkLst>
            <pc:docMk/>
            <pc:sldMk cId="2218459475" sldId="268"/>
            <ac:spMk id="6" creationId="{C08446E6-6BDA-CDED-2481-50C7C28CC5E5}"/>
          </ac:spMkLst>
        </pc:spChg>
        <pc:picChg chg="mod">
          <ac:chgData name="Ballester, Raúl" userId="f4487294-a1f3-4118-993e-3473a50bf12f" providerId="ADAL" clId="{DA597C74-ABCB-484A-A742-746BD642AE70}" dt="2025-12-09T09:05:01.722" v="264" actId="962"/>
          <ac:picMkLst>
            <pc:docMk/>
            <pc:sldMk cId="2218459475" sldId="268"/>
            <ac:picMk id="5" creationId="{0C752221-0F05-E304-CC51-29DAC0132F8D}"/>
          </ac:picMkLst>
        </pc:picChg>
        <pc:picChg chg="mod">
          <ac:chgData name="Ballester, Raúl" userId="f4487294-a1f3-4118-993e-3473a50bf12f" providerId="ADAL" clId="{DA597C74-ABCB-484A-A742-746BD642AE70}" dt="2025-12-09T09:05:01.394" v="263" actId="962"/>
          <ac:picMkLst>
            <pc:docMk/>
            <pc:sldMk cId="2218459475" sldId="268"/>
            <ac:picMk id="7" creationId="{9DEE8D8B-AFCE-8BDE-D626-D488EA743595}"/>
          </ac:picMkLst>
        </pc:picChg>
        <pc:picChg chg="mod">
          <ac:chgData name="Ballester, Raúl" userId="f4487294-a1f3-4118-993e-3473a50bf12f" providerId="ADAL" clId="{DA597C74-ABCB-484A-A742-746BD642AE70}" dt="2025-12-09T09:05:01.112" v="262" actId="962"/>
          <ac:picMkLst>
            <pc:docMk/>
            <pc:sldMk cId="2218459475" sldId="268"/>
            <ac:picMk id="8" creationId="{DBB9BAE1-3B34-497F-F865-DA3FA2D71D01}"/>
          </ac:picMkLst>
        </pc:picChg>
        <pc:picChg chg="mod">
          <ac:chgData name="Ballester, Raúl" userId="f4487294-a1f3-4118-993e-3473a50bf12f" providerId="ADAL" clId="{DA597C74-ABCB-484A-A742-746BD642AE70}" dt="2025-12-09T09:05:00.763" v="261" actId="962"/>
          <ac:picMkLst>
            <pc:docMk/>
            <pc:sldMk cId="2218459475" sldId="268"/>
            <ac:picMk id="9" creationId="{FC9935FA-3AE0-5811-3DEA-32200A2895D4}"/>
          </ac:picMkLst>
        </pc:picChg>
        <pc:picChg chg="mod">
          <ac:chgData name="Ballester, Raúl" userId="f4487294-a1f3-4118-993e-3473a50bf12f" providerId="ADAL" clId="{DA597C74-ABCB-484A-A742-746BD642AE70}" dt="2025-12-09T09:05:00.474" v="260" actId="962"/>
          <ac:picMkLst>
            <pc:docMk/>
            <pc:sldMk cId="2218459475" sldId="268"/>
            <ac:picMk id="10" creationId="{C1D1D0F8-EBB5-3785-4134-B45BF12145CF}"/>
          </ac:picMkLst>
        </pc:picChg>
        <pc:picChg chg="mod">
          <ac:chgData name="Ballester, Raúl" userId="f4487294-a1f3-4118-993e-3473a50bf12f" providerId="ADAL" clId="{DA597C74-ABCB-484A-A742-746BD642AE70}" dt="2025-12-09T09:05:00.137" v="259" actId="962"/>
          <ac:picMkLst>
            <pc:docMk/>
            <pc:sldMk cId="2218459475" sldId="268"/>
            <ac:picMk id="11" creationId="{1A1D8EC6-01F1-C575-3D78-F84A4B3F3991}"/>
          </ac:picMkLst>
        </pc:picChg>
      </pc:sldChg>
      <pc:sldChg chg="modSp mod">
        <pc:chgData name="Ballester, Raúl" userId="f4487294-a1f3-4118-993e-3473a50bf12f" providerId="ADAL" clId="{DA597C74-ABCB-484A-A742-746BD642AE70}" dt="2025-12-09T09:01:41.524" v="219" actId="33553"/>
        <pc:sldMkLst>
          <pc:docMk/>
          <pc:sldMk cId="2940965167" sldId="269"/>
        </pc:sldMkLst>
        <pc:spChg chg="mod">
          <ac:chgData name="Ballester, Raúl" userId="f4487294-a1f3-4118-993e-3473a50bf12f" providerId="ADAL" clId="{DA597C74-ABCB-484A-A742-746BD642AE70}" dt="2025-12-09T09:01:41.524" v="219" actId="33553"/>
          <ac:spMkLst>
            <pc:docMk/>
            <pc:sldMk cId="2940965167" sldId="269"/>
            <ac:spMk id="2" creationId="{22695CD6-7892-2DA7-8E0F-215D654FA869}"/>
          </ac:spMkLst>
        </pc:spChg>
        <pc:picChg chg="mod">
          <ac:chgData name="Ballester, Raúl" userId="f4487294-a1f3-4118-993e-3473a50bf12f" providerId="ADAL" clId="{DA597C74-ABCB-484A-A742-746BD642AE70}" dt="2025-12-09T08:58:23.184" v="178" actId="962"/>
          <ac:picMkLst>
            <pc:docMk/>
            <pc:sldMk cId="2940965167" sldId="269"/>
            <ac:picMk id="5" creationId="{23BB24FB-6255-0A4F-B1D8-E6BEDAA92E9E}"/>
          </ac:picMkLst>
        </pc:picChg>
        <pc:picChg chg="mod">
          <ac:chgData name="Ballester, Raúl" userId="f4487294-a1f3-4118-993e-3473a50bf12f" providerId="ADAL" clId="{DA597C74-ABCB-484A-A742-746BD642AE70}" dt="2025-12-09T08:58:23.766" v="179" actId="962"/>
          <ac:picMkLst>
            <pc:docMk/>
            <pc:sldMk cId="2940965167" sldId="269"/>
            <ac:picMk id="6" creationId="{88D782AE-3BB8-1B07-5DEF-25591FB957CA}"/>
          </ac:picMkLst>
        </pc:picChg>
      </pc:sldChg>
      <pc:sldChg chg="modSp mod">
        <pc:chgData name="Ballester, Raúl" userId="f4487294-a1f3-4118-993e-3473a50bf12f" providerId="ADAL" clId="{DA597C74-ABCB-484A-A742-746BD642AE70}" dt="2025-12-09T09:01:42.553" v="220" actId="33553"/>
        <pc:sldMkLst>
          <pc:docMk/>
          <pc:sldMk cId="954429850" sldId="270"/>
        </pc:sldMkLst>
        <pc:spChg chg="mod">
          <ac:chgData name="Ballester, Raúl" userId="f4487294-a1f3-4118-993e-3473a50bf12f" providerId="ADAL" clId="{DA597C74-ABCB-484A-A742-746BD642AE70}" dt="2025-12-09T09:01:42.553" v="220" actId="33553"/>
          <ac:spMkLst>
            <pc:docMk/>
            <pc:sldMk cId="954429850" sldId="270"/>
            <ac:spMk id="2" creationId="{83D68068-DFE1-43C3-45E8-786AE103B9E0}"/>
          </ac:spMkLst>
        </pc:spChg>
        <pc:picChg chg="mod">
          <ac:chgData name="Ballester, Raúl" userId="f4487294-a1f3-4118-993e-3473a50bf12f" providerId="ADAL" clId="{DA597C74-ABCB-484A-A742-746BD642AE70}" dt="2025-12-09T08:58:24.841" v="180" actId="962"/>
          <ac:picMkLst>
            <pc:docMk/>
            <pc:sldMk cId="954429850" sldId="270"/>
            <ac:picMk id="7" creationId="{EFDA9D9F-715D-E5C6-570D-C3E51DC3EF23}"/>
          </ac:picMkLst>
        </pc:picChg>
      </pc:sldChg>
      <pc:sldChg chg="modSp mod">
        <pc:chgData name="Ballester, Raúl" userId="f4487294-a1f3-4118-993e-3473a50bf12f" providerId="ADAL" clId="{DA597C74-ABCB-484A-A742-746BD642AE70}" dt="2025-12-09T09:01:46.847" v="224" actId="33553"/>
        <pc:sldMkLst>
          <pc:docMk/>
          <pc:sldMk cId="979146417" sldId="272"/>
        </pc:sldMkLst>
        <pc:spChg chg="mod">
          <ac:chgData name="Ballester, Raúl" userId="f4487294-a1f3-4118-993e-3473a50bf12f" providerId="ADAL" clId="{DA597C74-ABCB-484A-A742-746BD642AE70}" dt="2025-12-09T09:01:46.847" v="224" actId="33553"/>
          <ac:spMkLst>
            <pc:docMk/>
            <pc:sldMk cId="979146417" sldId="272"/>
            <ac:spMk id="2" creationId="{22456619-B309-DA78-30E3-28942D035556}"/>
          </ac:spMkLst>
        </pc:spChg>
        <pc:picChg chg="mod">
          <ac:chgData name="Ballester, Raúl" userId="f4487294-a1f3-4118-993e-3473a50bf12f" providerId="ADAL" clId="{DA597C74-ABCB-484A-A742-746BD642AE70}" dt="2025-12-09T08:58:25.937" v="182" actId="962"/>
          <ac:picMkLst>
            <pc:docMk/>
            <pc:sldMk cId="979146417" sldId="272"/>
            <ac:picMk id="3" creationId="{CDD397B2-50BB-58ED-1AAE-24BF77D0C732}"/>
          </ac:picMkLst>
        </pc:picChg>
      </pc:sldChg>
      <pc:sldChg chg="modSp mod">
        <pc:chgData name="Ballester, Raúl" userId="f4487294-a1f3-4118-993e-3473a50bf12f" providerId="ADAL" clId="{DA597C74-ABCB-484A-A742-746BD642AE70}" dt="2025-12-09T09:05:53.973" v="278" actId="13244"/>
        <pc:sldMkLst>
          <pc:docMk/>
          <pc:sldMk cId="932353564" sldId="273"/>
        </pc:sldMkLst>
        <pc:spChg chg="mod ord">
          <ac:chgData name="Ballester, Raúl" userId="f4487294-a1f3-4118-993e-3473a50bf12f" providerId="ADAL" clId="{DA597C74-ABCB-484A-A742-746BD642AE70}" dt="2025-12-09T09:05:42.830" v="273" actId="13244"/>
          <ac:spMkLst>
            <pc:docMk/>
            <pc:sldMk cId="932353564" sldId="273"/>
            <ac:spMk id="2" creationId="{992CBA9E-D8FD-13C9-0996-FF9B049161B9}"/>
          </ac:spMkLst>
        </pc:spChg>
        <pc:spChg chg="ord">
          <ac:chgData name="Ballester, Raúl" userId="f4487294-a1f3-4118-993e-3473a50bf12f" providerId="ADAL" clId="{DA597C74-ABCB-484A-A742-746BD642AE70}" dt="2025-12-09T09:05:45.463" v="274" actId="13244"/>
          <ac:spMkLst>
            <pc:docMk/>
            <pc:sldMk cId="932353564" sldId="273"/>
            <ac:spMk id="3" creationId="{450B4CA9-6533-F669-C011-2395144946BE}"/>
          </ac:spMkLst>
        </pc:spChg>
        <pc:spChg chg="ord">
          <ac:chgData name="Ballester, Raúl" userId="f4487294-a1f3-4118-993e-3473a50bf12f" providerId="ADAL" clId="{DA597C74-ABCB-484A-A742-746BD642AE70}" dt="2025-12-09T09:05:50.213" v="276" actId="13244"/>
          <ac:spMkLst>
            <pc:docMk/>
            <pc:sldMk cId="932353564" sldId="273"/>
            <ac:spMk id="4" creationId="{80432189-9273-ECE1-E074-789173F543FB}"/>
          </ac:spMkLst>
        </pc:spChg>
        <pc:spChg chg="ord">
          <ac:chgData name="Ballester, Raúl" userId="f4487294-a1f3-4118-993e-3473a50bf12f" providerId="ADAL" clId="{DA597C74-ABCB-484A-A742-746BD642AE70}" dt="2025-12-09T09:05:53.016" v="277" actId="13244"/>
          <ac:spMkLst>
            <pc:docMk/>
            <pc:sldMk cId="932353564" sldId="273"/>
            <ac:spMk id="6" creationId="{F7617B63-FBF8-CCDF-86A1-C3F9E056C7F3}"/>
          </ac:spMkLst>
        </pc:spChg>
        <pc:spChg chg="ord">
          <ac:chgData name="Ballester, Raúl" userId="f4487294-a1f3-4118-993e-3473a50bf12f" providerId="ADAL" clId="{DA597C74-ABCB-484A-A742-746BD642AE70}" dt="2025-12-09T09:05:53.973" v="278" actId="13244"/>
          <ac:spMkLst>
            <pc:docMk/>
            <pc:sldMk cId="932353564" sldId="273"/>
            <ac:spMk id="7" creationId="{B898C071-88D6-44E8-5DBA-B5D3F2EAD0F2}"/>
          </ac:spMkLst>
        </pc:spChg>
        <pc:picChg chg="mod">
          <ac:chgData name="Ballester, Raúl" userId="f4487294-a1f3-4118-993e-3473a50bf12f" providerId="ADAL" clId="{DA597C74-ABCB-484A-A742-746BD642AE70}" dt="2025-12-09T09:05:48.245" v="275" actId="962"/>
          <ac:picMkLst>
            <pc:docMk/>
            <pc:sldMk cId="932353564" sldId="273"/>
            <ac:picMk id="5" creationId="{08C67FBC-2084-CB11-4FA1-32F5D132E8CB}"/>
          </ac:picMkLst>
        </pc:picChg>
        <pc:cxnChg chg="mod">
          <ac:chgData name="Ballester, Raúl" userId="f4487294-a1f3-4118-993e-3473a50bf12f" providerId="ADAL" clId="{DA597C74-ABCB-484A-A742-746BD642AE70}" dt="2025-12-09T08:58:26.392" v="183" actId="962"/>
          <ac:cxnSpMkLst>
            <pc:docMk/>
            <pc:sldMk cId="932353564" sldId="273"/>
            <ac:cxnSpMk id="11" creationId="{DECEFE23-DF66-E6BA-B655-30D93D5270BD}"/>
          </ac:cxnSpMkLst>
        </pc:cxnChg>
        <pc:cxnChg chg="mod">
          <ac:chgData name="Ballester, Raúl" userId="f4487294-a1f3-4118-993e-3473a50bf12f" providerId="ADAL" clId="{DA597C74-ABCB-484A-A742-746BD642AE70}" dt="2025-12-09T08:58:27.086" v="184" actId="962"/>
          <ac:cxnSpMkLst>
            <pc:docMk/>
            <pc:sldMk cId="932353564" sldId="273"/>
            <ac:cxnSpMk id="14" creationId="{7BB057C5-B519-4131-D315-6A22AC20DEAF}"/>
          </ac:cxnSpMkLst>
        </pc:cxnChg>
        <pc:cxnChg chg="mod">
          <ac:chgData name="Ballester, Raúl" userId="f4487294-a1f3-4118-993e-3473a50bf12f" providerId="ADAL" clId="{DA597C74-ABCB-484A-A742-746BD642AE70}" dt="2025-12-09T08:58:27.952" v="186" actId="962"/>
          <ac:cxnSpMkLst>
            <pc:docMk/>
            <pc:sldMk cId="932353564" sldId="273"/>
            <ac:cxnSpMk id="25" creationId="{282B0407-F9EF-D964-6972-67CB952F465D}"/>
          </ac:cxnSpMkLst>
        </pc:cxnChg>
        <pc:cxnChg chg="mod">
          <ac:chgData name="Ballester, Raúl" userId="f4487294-a1f3-4118-993e-3473a50bf12f" providerId="ADAL" clId="{DA597C74-ABCB-484A-A742-746BD642AE70}" dt="2025-12-09T08:58:27.535" v="185" actId="962"/>
          <ac:cxnSpMkLst>
            <pc:docMk/>
            <pc:sldMk cId="932353564" sldId="273"/>
            <ac:cxnSpMk id="31" creationId="{8B36027F-BEC5-5E4D-15B5-F313D6A9786F}"/>
          </ac:cxnSpMkLst>
        </pc:cxnChg>
      </pc:sldChg>
      <pc:sldChg chg="modSp mod">
        <pc:chgData name="Ballester, Raúl" userId="f4487294-a1f3-4118-993e-3473a50bf12f" providerId="ADAL" clId="{DA597C74-ABCB-484A-A742-746BD642AE70}" dt="2025-12-09T09:05:16.287" v="268" actId="13244"/>
        <pc:sldMkLst>
          <pc:docMk/>
          <pc:sldMk cId="493270979" sldId="274"/>
        </pc:sldMkLst>
        <pc:spChg chg="mod">
          <ac:chgData name="Ballester, Raúl" userId="f4487294-a1f3-4118-993e-3473a50bf12f" providerId="ADAL" clId="{DA597C74-ABCB-484A-A742-746BD642AE70}" dt="2025-12-09T09:01:43.803" v="221" actId="33553"/>
          <ac:spMkLst>
            <pc:docMk/>
            <pc:sldMk cId="493270979" sldId="274"/>
            <ac:spMk id="2" creationId="{D4C9B954-657A-D5D9-3EAA-D6AD08DE2F01}"/>
          </ac:spMkLst>
        </pc:spChg>
        <pc:spChg chg="ord">
          <ac:chgData name="Ballester, Raúl" userId="f4487294-a1f3-4118-993e-3473a50bf12f" providerId="ADAL" clId="{DA597C74-ABCB-484A-A742-746BD642AE70}" dt="2025-12-09T09:05:16.287" v="268" actId="13244"/>
          <ac:spMkLst>
            <pc:docMk/>
            <pc:sldMk cId="493270979" sldId="274"/>
            <ac:spMk id="8" creationId="{87C4AB4F-7C66-E831-C85A-BBA64AC5AE8A}"/>
          </ac:spMkLst>
        </pc:spChg>
      </pc:sldChg>
      <pc:sldChg chg="modSp mod">
        <pc:chgData name="Ballester, Raúl" userId="f4487294-a1f3-4118-993e-3473a50bf12f" providerId="ADAL" clId="{DA597C74-ABCB-484A-A742-746BD642AE70}" dt="2025-12-09T09:05:27.923" v="270" actId="962"/>
        <pc:sldMkLst>
          <pc:docMk/>
          <pc:sldMk cId="128168255" sldId="275"/>
        </pc:sldMkLst>
        <pc:spChg chg="mod">
          <ac:chgData name="Ballester, Raúl" userId="f4487294-a1f3-4118-993e-3473a50bf12f" providerId="ADAL" clId="{DA597C74-ABCB-484A-A742-746BD642AE70}" dt="2025-12-09T09:01:44.801" v="222" actId="33553"/>
          <ac:spMkLst>
            <pc:docMk/>
            <pc:sldMk cId="128168255" sldId="275"/>
            <ac:spMk id="2" creationId="{20A155A2-90DB-2762-5988-908B57DD1703}"/>
          </ac:spMkLst>
        </pc:spChg>
        <pc:spChg chg="mod">
          <ac:chgData name="Ballester, Raúl" userId="f4487294-a1f3-4118-993e-3473a50bf12f" providerId="ADAL" clId="{DA597C74-ABCB-484A-A742-746BD642AE70}" dt="2025-12-09T08:58:25.441" v="181" actId="962"/>
          <ac:spMkLst>
            <pc:docMk/>
            <pc:sldMk cId="128168255" sldId="275"/>
            <ac:spMk id="3" creationId="{FBFD115B-8E65-65CD-DB91-2ACFA7B8B391}"/>
          </ac:spMkLst>
        </pc:spChg>
        <pc:spChg chg="ord">
          <ac:chgData name="Ballester, Raúl" userId="f4487294-a1f3-4118-993e-3473a50bf12f" providerId="ADAL" clId="{DA597C74-ABCB-484A-A742-746BD642AE70}" dt="2025-12-09T09:05:23.762" v="269" actId="13244"/>
          <ac:spMkLst>
            <pc:docMk/>
            <pc:sldMk cId="128168255" sldId="275"/>
            <ac:spMk id="5" creationId="{1B89D860-7EB8-7EE5-1410-5A62FF01C94E}"/>
          </ac:spMkLst>
        </pc:spChg>
        <pc:picChg chg="mod">
          <ac:chgData name="Ballester, Raúl" userId="f4487294-a1f3-4118-993e-3473a50bf12f" providerId="ADAL" clId="{DA597C74-ABCB-484A-A742-746BD642AE70}" dt="2025-12-09T09:05:27.923" v="270" actId="962"/>
          <ac:picMkLst>
            <pc:docMk/>
            <pc:sldMk cId="128168255" sldId="275"/>
            <ac:picMk id="19" creationId="{C377F234-E82D-5EB2-D6A8-A8EB91604D2E}"/>
          </ac:picMkLst>
        </pc:picChg>
      </pc:sldChg>
      <pc:sldChg chg="modSp mod">
        <pc:chgData name="Ballester, Raúl" userId="f4487294-a1f3-4118-993e-3473a50bf12f" providerId="ADAL" clId="{DA597C74-ABCB-484A-A742-746BD642AE70}" dt="2025-12-09T09:05:32.513" v="271" actId="13244"/>
        <pc:sldMkLst>
          <pc:docMk/>
          <pc:sldMk cId="1794884569" sldId="276"/>
        </pc:sldMkLst>
        <pc:spChg chg="mod">
          <ac:chgData name="Ballester, Raúl" userId="f4487294-a1f3-4118-993e-3473a50bf12f" providerId="ADAL" clId="{DA597C74-ABCB-484A-A742-746BD642AE70}" dt="2025-12-09T09:01:45.765" v="223" actId="33553"/>
          <ac:spMkLst>
            <pc:docMk/>
            <pc:sldMk cId="1794884569" sldId="276"/>
            <ac:spMk id="2" creationId="{515DC492-C3C0-0ECB-8378-7AD3290FDCF4}"/>
          </ac:spMkLst>
        </pc:spChg>
        <pc:spChg chg="ord">
          <ac:chgData name="Ballester, Raúl" userId="f4487294-a1f3-4118-993e-3473a50bf12f" providerId="ADAL" clId="{DA597C74-ABCB-484A-A742-746BD642AE70}" dt="2025-12-09T09:05:32.513" v="271" actId="13244"/>
          <ac:spMkLst>
            <pc:docMk/>
            <pc:sldMk cId="1794884569" sldId="276"/>
            <ac:spMk id="5" creationId="{553AAAAF-0BF4-8505-07DD-50B8AF323FD7}"/>
          </ac:spMkLst>
        </pc:spChg>
      </pc:sldChg>
      <pc:sldChg chg="modSp mod">
        <pc:chgData name="Ballester, Raúl" userId="f4487294-a1f3-4118-993e-3473a50bf12f" providerId="ADAL" clId="{DA597C74-ABCB-484A-A742-746BD642AE70}" dt="2025-12-09T09:01:49.448" v="226" actId="33553"/>
        <pc:sldMkLst>
          <pc:docMk/>
          <pc:sldMk cId="1261175081" sldId="278"/>
        </pc:sldMkLst>
        <pc:spChg chg="mod">
          <ac:chgData name="Ballester, Raúl" userId="f4487294-a1f3-4118-993e-3473a50bf12f" providerId="ADAL" clId="{DA597C74-ABCB-484A-A742-746BD642AE70}" dt="2025-12-09T09:01:49.448" v="226" actId="33553"/>
          <ac:spMkLst>
            <pc:docMk/>
            <pc:sldMk cId="1261175081" sldId="278"/>
            <ac:spMk id="2" creationId="{41A11201-2801-A9D9-174D-5CDBB4C0B726}"/>
          </ac:spMkLst>
        </pc:spChg>
        <pc:spChg chg="mod">
          <ac:chgData name="Ballester, Raúl" userId="f4487294-a1f3-4118-993e-3473a50bf12f" providerId="ADAL" clId="{DA597C74-ABCB-484A-A742-746BD642AE70}" dt="2025-12-09T08:58:28.837" v="188" actId="962"/>
          <ac:spMkLst>
            <pc:docMk/>
            <pc:sldMk cId="1261175081" sldId="278"/>
            <ac:spMk id="7" creationId="{E5675E66-A637-C335-7CC8-DE53A13D40F6}"/>
          </ac:spMkLst>
        </pc:spChg>
        <pc:picChg chg="mod">
          <ac:chgData name="Ballester, Raúl" userId="f4487294-a1f3-4118-993e-3473a50bf12f" providerId="ADAL" clId="{DA597C74-ABCB-484A-A742-746BD642AE70}" dt="2025-12-09T08:58:28.382" v="187" actId="962"/>
          <ac:picMkLst>
            <pc:docMk/>
            <pc:sldMk cId="1261175081" sldId="278"/>
            <ac:picMk id="6" creationId="{5A013540-80C4-C90F-9C20-ECCDCDE19689}"/>
          </ac:picMkLst>
        </pc:picChg>
      </pc:sldChg>
      <pc:sldChg chg="modSp mod">
        <pc:chgData name="Ballester, Raúl" userId="f4487294-a1f3-4118-993e-3473a50bf12f" providerId="ADAL" clId="{DA597C74-ABCB-484A-A742-746BD642AE70}" dt="2025-12-09T09:01:34.629" v="214" actId="33553"/>
        <pc:sldMkLst>
          <pc:docMk/>
          <pc:sldMk cId="3930007638" sldId="279"/>
        </pc:sldMkLst>
        <pc:spChg chg="mod">
          <ac:chgData name="Ballester, Raúl" userId="f4487294-a1f3-4118-993e-3473a50bf12f" providerId="ADAL" clId="{DA597C74-ABCB-484A-A742-746BD642AE70}" dt="2025-12-09T09:01:34.629" v="214" actId="33553"/>
          <ac:spMkLst>
            <pc:docMk/>
            <pc:sldMk cId="3930007638" sldId="279"/>
            <ac:spMk id="2" creationId="{8DD489F1-27CC-4907-B651-618C545CE455}"/>
          </ac:spMkLst>
        </pc:spChg>
        <pc:picChg chg="mod">
          <ac:chgData name="Ballester, Raúl" userId="f4487294-a1f3-4118-993e-3473a50bf12f" providerId="ADAL" clId="{DA597C74-ABCB-484A-A742-746BD642AE70}" dt="2025-12-09T08:57:03.084" v="126" actId="962"/>
          <ac:picMkLst>
            <pc:docMk/>
            <pc:sldMk cId="3930007638" sldId="279"/>
            <ac:picMk id="4" creationId="{B290F229-6628-FC7E-C790-703F1A4B5B83}"/>
          </ac:picMkLst>
        </pc:picChg>
      </pc:sldChg>
      <pc:sldChg chg="modSp mod">
        <pc:chgData name="Ballester, Raúl" userId="f4487294-a1f3-4118-993e-3473a50bf12f" providerId="ADAL" clId="{DA597C74-ABCB-484A-A742-746BD642AE70}" dt="2025-12-09T09:04:50.822" v="258" actId="962"/>
        <pc:sldMkLst>
          <pc:docMk/>
          <pc:sldMk cId="615105492" sldId="280"/>
        </pc:sldMkLst>
        <pc:spChg chg="mod">
          <ac:chgData name="Ballester, Raúl" userId="f4487294-a1f3-4118-993e-3473a50bf12f" providerId="ADAL" clId="{DA597C74-ABCB-484A-A742-746BD642AE70}" dt="2025-12-09T09:01:36.075" v="215" actId="33553"/>
          <ac:spMkLst>
            <pc:docMk/>
            <pc:sldMk cId="615105492" sldId="280"/>
            <ac:spMk id="2" creationId="{F4C48D67-887A-2BFF-C327-562552D1BF4D}"/>
          </ac:spMkLst>
        </pc:spChg>
        <pc:spChg chg="mod">
          <ac:chgData name="Ballester, Raúl" userId="f4487294-a1f3-4118-993e-3473a50bf12f" providerId="ADAL" clId="{DA597C74-ABCB-484A-A742-746BD642AE70}" dt="2025-12-09T08:58:21.156" v="175" actId="962"/>
          <ac:spMkLst>
            <pc:docMk/>
            <pc:sldMk cId="615105492" sldId="280"/>
            <ac:spMk id="12" creationId="{C92B1102-E9AC-0907-6563-88694D2DF718}"/>
          </ac:spMkLst>
        </pc:spChg>
        <pc:spChg chg="mod">
          <ac:chgData name="Ballester, Raúl" userId="f4487294-a1f3-4118-993e-3473a50bf12f" providerId="ADAL" clId="{DA597C74-ABCB-484A-A742-746BD642AE70}" dt="2025-12-09T08:58:21.631" v="176" actId="962"/>
          <ac:spMkLst>
            <pc:docMk/>
            <pc:sldMk cId="615105492" sldId="280"/>
            <ac:spMk id="13" creationId="{04B0660E-0252-E5C8-BA64-6B5D91368619}"/>
          </ac:spMkLst>
        </pc:spChg>
        <pc:spChg chg="mod">
          <ac:chgData name="Ballester, Raúl" userId="f4487294-a1f3-4118-993e-3473a50bf12f" providerId="ADAL" clId="{DA597C74-ABCB-484A-A742-746BD642AE70}" dt="2025-12-09T08:58:20.726" v="174" actId="962"/>
          <ac:spMkLst>
            <pc:docMk/>
            <pc:sldMk cId="615105492" sldId="280"/>
            <ac:spMk id="15" creationId="{00123863-2188-19AA-8EE5-D6EAAA57B590}"/>
          </ac:spMkLst>
        </pc:spChg>
        <pc:picChg chg="mod">
          <ac:chgData name="Ballester, Raúl" userId="f4487294-a1f3-4118-993e-3473a50bf12f" providerId="ADAL" clId="{DA597C74-ABCB-484A-A742-746BD642AE70}" dt="2025-12-09T09:04:50.822" v="258" actId="962"/>
          <ac:picMkLst>
            <pc:docMk/>
            <pc:sldMk cId="615105492" sldId="280"/>
            <ac:picMk id="4" creationId="{BDDB46A5-E72D-9407-3AD0-3F7B66BD2ABA}"/>
          </ac:picMkLst>
        </pc:picChg>
        <pc:picChg chg="mod">
          <ac:chgData name="Ballester, Raúl" userId="f4487294-a1f3-4118-993e-3473a50bf12f" providerId="ADAL" clId="{DA597C74-ABCB-484A-A742-746BD642AE70}" dt="2025-12-09T09:04:42.301" v="252" actId="962"/>
          <ac:picMkLst>
            <pc:docMk/>
            <pc:sldMk cId="615105492" sldId="280"/>
            <ac:picMk id="5" creationId="{D1BA4F9D-06A0-0ED3-7C1F-B5CA7355C8F1}"/>
          </ac:picMkLst>
        </pc:picChg>
        <pc:picChg chg="mod">
          <ac:chgData name="Ballester, Raúl" userId="f4487294-a1f3-4118-993e-3473a50bf12f" providerId="ADAL" clId="{DA597C74-ABCB-484A-A742-746BD642AE70}" dt="2025-12-09T09:04:45.662" v="254" actId="962"/>
          <ac:picMkLst>
            <pc:docMk/>
            <pc:sldMk cId="615105492" sldId="280"/>
            <ac:picMk id="8" creationId="{5702351F-715F-6EAD-B28D-32D26900C18D}"/>
          </ac:picMkLst>
        </pc:picChg>
        <pc:picChg chg="mod">
          <ac:chgData name="Ballester, Raúl" userId="f4487294-a1f3-4118-993e-3473a50bf12f" providerId="ADAL" clId="{DA597C74-ABCB-484A-A742-746BD642AE70}" dt="2025-12-09T09:04:49.099" v="257" actId="962"/>
          <ac:picMkLst>
            <pc:docMk/>
            <pc:sldMk cId="615105492" sldId="280"/>
            <ac:picMk id="9" creationId="{48E47118-F454-2F51-DB81-14FCEAA2A6AD}"/>
          </ac:picMkLst>
        </pc:picChg>
        <pc:picChg chg="mod">
          <ac:chgData name="Ballester, Raúl" userId="f4487294-a1f3-4118-993e-3473a50bf12f" providerId="ADAL" clId="{DA597C74-ABCB-484A-A742-746BD642AE70}" dt="2025-12-09T09:04:48.752" v="256" actId="962"/>
          <ac:picMkLst>
            <pc:docMk/>
            <pc:sldMk cId="615105492" sldId="280"/>
            <ac:picMk id="10" creationId="{06249FD0-B54E-08C2-E4A6-3EC77CAA5889}"/>
          </ac:picMkLst>
        </pc:picChg>
        <pc:picChg chg="mod">
          <ac:chgData name="Ballester, Raúl" userId="f4487294-a1f3-4118-993e-3473a50bf12f" providerId="ADAL" clId="{DA597C74-ABCB-484A-A742-746BD642AE70}" dt="2025-12-09T09:04:48.358" v="255" actId="962"/>
          <ac:picMkLst>
            <pc:docMk/>
            <pc:sldMk cId="615105492" sldId="280"/>
            <ac:picMk id="11" creationId="{FE4B710A-247F-E4D4-0978-5D9F1F54DFE9}"/>
          </ac:picMkLst>
        </pc:picChg>
      </pc:sldChg>
      <pc:sldChg chg="modSp mod">
        <pc:chgData name="Ballester, Raúl" userId="f4487294-a1f3-4118-993e-3473a50bf12f" providerId="ADAL" clId="{DA597C74-ABCB-484A-A742-746BD642AE70}" dt="2025-12-09T09:01:37.356" v="216" actId="33553"/>
        <pc:sldMkLst>
          <pc:docMk/>
          <pc:sldMk cId="940801762" sldId="281"/>
        </pc:sldMkLst>
        <pc:spChg chg="mod">
          <ac:chgData name="Ballester, Raúl" userId="f4487294-a1f3-4118-993e-3473a50bf12f" providerId="ADAL" clId="{DA597C74-ABCB-484A-A742-746BD642AE70}" dt="2025-12-09T09:01:37.356" v="216" actId="33553"/>
          <ac:spMkLst>
            <pc:docMk/>
            <pc:sldMk cId="940801762" sldId="281"/>
            <ac:spMk id="2" creationId="{0EA3AF6B-7960-8BFE-B79C-3FC4E4D07AFB}"/>
          </ac:spMkLst>
        </pc:spChg>
        <pc:graphicFrameChg chg="modGraphic">
          <ac:chgData name="Ballester, Raúl" userId="f4487294-a1f3-4118-993e-3473a50bf12f" providerId="ADAL" clId="{DA597C74-ABCB-484A-A742-746BD642AE70}" dt="2025-12-09T08:59:04.168" v="193" actId="13238"/>
          <ac:graphicFrameMkLst>
            <pc:docMk/>
            <pc:sldMk cId="940801762" sldId="281"/>
            <ac:graphicFrameMk id="8" creationId="{F4F6D06D-B83F-A883-BAEC-3EB9D6A46E4A}"/>
          </ac:graphicFrameMkLst>
        </pc:graphicFrameChg>
      </pc:sldChg>
      <pc:sldChg chg="addSp modSp mod">
        <pc:chgData name="Ballester, Raúl" userId="f4487294-a1f3-4118-993e-3473a50bf12f" providerId="ADAL" clId="{DA597C74-ABCB-484A-A742-746BD642AE70}" dt="2025-12-09T09:01:26.592" v="208" actId="33553"/>
        <pc:sldMkLst>
          <pc:docMk/>
          <pc:sldMk cId="3094024722" sldId="585"/>
        </pc:sldMkLst>
        <pc:spChg chg="add mod">
          <ac:chgData name="Ballester, Raúl" userId="f4487294-a1f3-4118-993e-3473a50bf12f" providerId="ADAL" clId="{DA597C74-ABCB-484A-A742-746BD642AE70}" dt="2025-12-09T09:01:26.592" v="208" actId="33553"/>
          <ac:spMkLst>
            <pc:docMk/>
            <pc:sldMk cId="3094024722" sldId="585"/>
            <ac:spMk id="2" creationId="{48FE9123-1485-6A4C-0335-575495F46F49}"/>
          </ac:spMkLst>
        </pc:spChg>
      </pc:sldChg>
      <pc:sldChg chg="addSp modSp mod">
        <pc:chgData name="Ballester, Raúl" userId="f4487294-a1f3-4118-993e-3473a50bf12f" providerId="ADAL" clId="{DA597C74-ABCB-484A-A742-746BD642AE70}" dt="2025-12-09T09:01:27.856" v="209" actId="33553"/>
        <pc:sldMkLst>
          <pc:docMk/>
          <pc:sldMk cId="616483669" sldId="586"/>
        </pc:sldMkLst>
        <pc:spChg chg="add mod">
          <ac:chgData name="Ballester, Raúl" userId="f4487294-a1f3-4118-993e-3473a50bf12f" providerId="ADAL" clId="{DA597C74-ABCB-484A-A742-746BD642AE70}" dt="2025-12-09T09:01:27.856" v="209" actId="33553"/>
          <ac:spMkLst>
            <pc:docMk/>
            <pc:sldMk cId="616483669" sldId="586"/>
            <ac:spMk id="2" creationId="{873E388C-923D-998A-9C18-822F0FF86EE6}"/>
          </ac:spMkLst>
        </pc:spChg>
      </pc:sldChg>
      <pc:sldChg chg="modSp mod">
        <pc:chgData name="Ballester, Raúl" userId="f4487294-a1f3-4118-993e-3473a50bf12f" providerId="ADAL" clId="{DA597C74-ABCB-484A-A742-746BD642AE70}" dt="2025-12-09T09:04:25.031" v="251" actId="962"/>
        <pc:sldMkLst>
          <pc:docMk/>
          <pc:sldMk cId="1960872496" sldId="587"/>
        </pc:sldMkLst>
        <pc:spChg chg="mod">
          <ac:chgData name="Ballester, Raúl" userId="f4487294-a1f3-4118-993e-3473a50bf12f" providerId="ADAL" clId="{DA597C74-ABCB-484A-A742-746BD642AE70}" dt="2025-12-09T09:01:32.085" v="212" actId="33553"/>
          <ac:spMkLst>
            <pc:docMk/>
            <pc:sldMk cId="1960872496" sldId="587"/>
            <ac:spMk id="2" creationId="{C303937A-3BF6-6CA3-1FFE-8D1D66EBF57F}"/>
          </ac:spMkLst>
        </pc:spChg>
        <pc:spChg chg="mod">
          <ac:chgData name="Ballester, Raúl" userId="f4487294-a1f3-4118-993e-3473a50bf12f" providerId="ADAL" clId="{DA597C74-ABCB-484A-A742-746BD642AE70}" dt="2025-12-09T09:04:23.829" v="248" actId="962"/>
          <ac:spMkLst>
            <pc:docMk/>
            <pc:sldMk cId="1960872496" sldId="587"/>
            <ac:spMk id="5" creationId="{5FF09105-CFB7-4E77-DCF8-42677EAA5421}"/>
          </ac:spMkLst>
        </pc:spChg>
        <pc:spChg chg="mod">
          <ac:chgData name="Ballester, Raúl" userId="f4487294-a1f3-4118-993e-3473a50bf12f" providerId="ADAL" clId="{DA597C74-ABCB-484A-A742-746BD642AE70}" dt="2025-12-09T09:04:23.461" v="246" actId="962"/>
          <ac:spMkLst>
            <pc:docMk/>
            <pc:sldMk cId="1960872496" sldId="587"/>
            <ac:spMk id="6" creationId="{3E66BA94-987C-5A6B-65EF-A1E82F115343}"/>
          </ac:spMkLst>
        </pc:spChg>
        <pc:spChg chg="mod">
          <ac:chgData name="Ballester, Raúl" userId="f4487294-a1f3-4118-993e-3473a50bf12f" providerId="ADAL" clId="{DA597C74-ABCB-484A-A742-746BD642AE70}" dt="2025-12-09T09:04:23.149" v="244" actId="962"/>
          <ac:spMkLst>
            <pc:docMk/>
            <pc:sldMk cId="1960872496" sldId="587"/>
            <ac:spMk id="8" creationId="{3F407A7B-15E4-58F7-A0CF-1CE5E3C184A5}"/>
          </ac:spMkLst>
        </pc:spChg>
        <pc:spChg chg="mod">
          <ac:chgData name="Ballester, Raúl" userId="f4487294-a1f3-4118-993e-3473a50bf12f" providerId="ADAL" clId="{DA597C74-ABCB-484A-A742-746BD642AE70}" dt="2025-12-09T09:04:22.881" v="242" actId="962"/>
          <ac:spMkLst>
            <pc:docMk/>
            <pc:sldMk cId="1960872496" sldId="587"/>
            <ac:spMk id="9" creationId="{A337CC2A-F246-5080-DC09-9735BE71864E}"/>
          </ac:spMkLst>
        </pc:spChg>
        <pc:spChg chg="mod">
          <ac:chgData name="Ballester, Raúl" userId="f4487294-a1f3-4118-993e-3473a50bf12f" providerId="ADAL" clId="{DA597C74-ABCB-484A-A742-746BD642AE70}" dt="2025-12-09T09:04:25.031" v="251" actId="962"/>
          <ac:spMkLst>
            <pc:docMk/>
            <pc:sldMk cId="1960872496" sldId="587"/>
            <ac:spMk id="10" creationId="{CF3711A6-2449-4DB1-C6AA-9F009F4394B0}"/>
          </ac:spMkLst>
        </pc:spChg>
        <pc:spChg chg="mod">
          <ac:chgData name="Ballester, Raúl" userId="f4487294-a1f3-4118-993e-3473a50bf12f" providerId="ADAL" clId="{DA597C74-ABCB-484A-A742-746BD642AE70}" dt="2025-12-09T09:04:22.340" v="240" actId="962"/>
          <ac:spMkLst>
            <pc:docMk/>
            <pc:sldMk cId="1960872496" sldId="587"/>
            <ac:spMk id="11" creationId="{AFC846D2-CD44-C42C-4822-01BFCDED6B1A}"/>
          </ac:spMkLst>
        </pc:spChg>
        <pc:spChg chg="mod">
          <ac:chgData name="Ballester, Raúl" userId="f4487294-a1f3-4118-993e-3473a50bf12f" providerId="ADAL" clId="{DA597C74-ABCB-484A-A742-746BD642AE70}" dt="2025-12-09T09:04:20.626" v="238" actId="962"/>
          <ac:spMkLst>
            <pc:docMk/>
            <pc:sldMk cId="1960872496" sldId="587"/>
            <ac:spMk id="12" creationId="{2084CE24-CAF7-119A-F24E-FF6B9F63D20F}"/>
          </ac:spMkLst>
        </pc:spChg>
      </pc:sldChg>
      <pc:sldMasterChg chg="modSldLayout">
        <pc:chgData name="Ballester, Raúl" userId="f4487294-a1f3-4118-993e-3473a50bf12f" providerId="ADAL" clId="{DA597C74-ABCB-484A-A742-746BD642AE70}" dt="2025-12-09T08:59:34.603" v="199"/>
        <pc:sldMasterMkLst>
          <pc:docMk/>
          <pc:sldMasterMk cId="3668305706" sldId="2147483790"/>
        </pc:sldMasterMkLst>
        <pc:sldLayoutChg chg="addSp modSp">
          <pc:chgData name="Ballester, Raúl" userId="f4487294-a1f3-4118-993e-3473a50bf12f" providerId="ADAL" clId="{DA597C74-ABCB-484A-A742-746BD642AE70}" dt="2025-12-09T08:59:34.603" v="199"/>
          <pc:sldLayoutMkLst>
            <pc:docMk/>
            <pc:sldMasterMk cId="3668305706" sldId="2147483790"/>
            <pc:sldLayoutMk cId="71620036" sldId="2147483800"/>
          </pc:sldLayoutMkLst>
          <pc:spChg chg="add mod">
            <ac:chgData name="Ballester, Raúl" userId="f4487294-a1f3-4118-993e-3473a50bf12f" providerId="ADAL" clId="{DA597C74-ABCB-484A-A742-746BD642AE70}" dt="2025-12-09T08:59:34.603" v="199"/>
            <ac:spMkLst>
              <pc:docMk/>
              <pc:sldMasterMk cId="3668305706" sldId="2147483790"/>
              <pc:sldLayoutMk cId="71620036" sldId="2147483800"/>
              <ac:spMk id="3" creationId="{5BFCCC1E-D859-8744-6CF4-B208A36D476E}"/>
            </ac:spMkLst>
          </pc:spChg>
        </pc:sldLayoutChg>
      </pc:sldMasterChg>
    </pc:docChg>
  </pc:docChgLst>
  <pc:docChgLst>
    <pc:chgData name="Romina Liguori Panella" userId="bcab3beb-15cb-41dd-a107-a2c5d070f197" providerId="ADAL" clId="{621A882B-E646-48E2-A2EF-256AB04F4CFD}"/>
    <pc:docChg chg="modMainMaster">
      <pc:chgData name="Romina Liguori Panella" userId="bcab3beb-15cb-41dd-a107-a2c5d070f197" providerId="ADAL" clId="{621A882B-E646-48E2-A2EF-256AB04F4CFD}" dt="2025-12-09T15:56:30.986" v="3" actId="20577"/>
      <pc:docMkLst>
        <pc:docMk/>
      </pc:docMkLst>
      <pc:sldMasterChg chg="modSldLayout">
        <pc:chgData name="Romina Liguori Panella" userId="bcab3beb-15cb-41dd-a107-a2c5d070f197" providerId="ADAL" clId="{621A882B-E646-48E2-A2EF-256AB04F4CFD}" dt="2025-12-09T15:56:30.986" v="3" actId="20577"/>
        <pc:sldMasterMkLst>
          <pc:docMk/>
          <pc:sldMasterMk cId="3668305706" sldId="2147483790"/>
        </pc:sldMasterMkLst>
        <pc:sldLayoutChg chg="modSp mod">
          <pc:chgData name="Romina Liguori Panella" userId="bcab3beb-15cb-41dd-a107-a2c5d070f197" providerId="ADAL" clId="{621A882B-E646-48E2-A2EF-256AB04F4CFD}" dt="2025-12-09T15:56:30.986" v="3" actId="20577"/>
          <pc:sldLayoutMkLst>
            <pc:docMk/>
            <pc:sldMasterMk cId="3668305706" sldId="2147483790"/>
            <pc:sldLayoutMk cId="1910112279" sldId="2147483791"/>
          </pc:sldLayoutMkLst>
          <pc:spChg chg="mod">
            <ac:chgData name="Romina Liguori Panella" userId="bcab3beb-15cb-41dd-a107-a2c5d070f197" providerId="ADAL" clId="{621A882B-E646-48E2-A2EF-256AB04F4CFD}" dt="2025-12-09T15:56:30.986" v="3" actId="20577"/>
            <ac:spMkLst>
              <pc:docMk/>
              <pc:sldMasterMk cId="3668305706" sldId="2147483790"/>
              <pc:sldLayoutMk cId="1910112279" sldId="2147483791"/>
              <ac:spMk id="4" creationId="{7863774F-E452-9073-55D1-405FFE3E2E76}"/>
            </ac:spMkLst>
          </pc:spChg>
        </pc:sldLayoutChg>
      </pc:sldMasterChg>
    </pc:docChg>
  </pc:docChgLst>
  <pc:docChgLst>
    <pc:chgData name="LAURA MIGUEL FLETA" userId="S::lmiguelf@aragon.es::73cfcac9-50eb-40cd-aec6-44c7d4bcb361" providerId="AD" clId="Web-{60EDCDD0-367C-86B2-5BAA-932A7107A380}"/>
    <pc:docChg chg="mod modSld">
      <pc:chgData name="LAURA MIGUEL FLETA" userId="S::lmiguelf@aragon.es::73cfcac9-50eb-40cd-aec6-44c7d4bcb361" providerId="AD" clId="Web-{60EDCDD0-367C-86B2-5BAA-932A7107A380}" dt="2025-12-01T08:50:18.073" v="157" actId="20577"/>
      <pc:docMkLst>
        <pc:docMk/>
      </pc:docMkLst>
      <pc:sldChg chg="modSp">
        <pc:chgData name="LAURA MIGUEL FLETA" userId="S::lmiguelf@aragon.es::73cfcac9-50eb-40cd-aec6-44c7d4bcb361" providerId="AD" clId="Web-{60EDCDD0-367C-86B2-5BAA-932A7107A380}" dt="2025-12-01T08:28:55.274" v="141"/>
        <pc:sldMkLst>
          <pc:docMk/>
          <pc:sldMk cId="476716616" sldId="267"/>
        </pc:sldMkLst>
        <pc:graphicFrameChg chg="mod modGraphic">
          <ac:chgData name="LAURA MIGUEL FLETA" userId="S::lmiguelf@aragon.es::73cfcac9-50eb-40cd-aec6-44c7d4bcb361" providerId="AD" clId="Web-{60EDCDD0-367C-86B2-5BAA-932A7107A380}" dt="2025-12-01T08:28:55.274" v="141"/>
          <ac:graphicFrameMkLst>
            <pc:docMk/>
            <pc:sldMk cId="476716616" sldId="267"/>
            <ac:graphicFrameMk id="2" creationId="{B7C1C63F-929D-E380-60DC-9137EB0859FB}"/>
          </ac:graphicFrameMkLst>
        </pc:graphicFrameChg>
      </pc:sldChg>
      <pc:sldChg chg="modSp">
        <pc:chgData name="LAURA MIGUEL FLETA" userId="S::lmiguelf@aragon.es::73cfcac9-50eb-40cd-aec6-44c7d4bcb361" providerId="AD" clId="Web-{60EDCDD0-367C-86B2-5BAA-932A7107A380}" dt="2025-12-01T08:48:08.454" v="149" actId="20577"/>
        <pc:sldMkLst>
          <pc:docMk/>
          <pc:sldMk cId="932353564" sldId="273"/>
        </pc:sldMkLst>
        <pc:spChg chg="mod">
          <ac:chgData name="LAURA MIGUEL FLETA" userId="S::lmiguelf@aragon.es::73cfcac9-50eb-40cd-aec6-44c7d4bcb361" providerId="AD" clId="Web-{60EDCDD0-367C-86B2-5BAA-932A7107A380}" dt="2025-12-01T08:46:23.983" v="145" actId="20577"/>
          <ac:spMkLst>
            <pc:docMk/>
            <pc:sldMk cId="932353564" sldId="273"/>
            <ac:spMk id="3" creationId="{450B4CA9-6533-F669-C011-2395144946BE}"/>
          </ac:spMkLst>
        </pc:spChg>
        <pc:spChg chg="mod">
          <ac:chgData name="LAURA MIGUEL FLETA" userId="S::lmiguelf@aragon.es::73cfcac9-50eb-40cd-aec6-44c7d4bcb361" providerId="AD" clId="Web-{60EDCDD0-367C-86B2-5BAA-932A7107A380}" dt="2025-12-01T08:48:08.454" v="149" actId="20577"/>
          <ac:spMkLst>
            <pc:docMk/>
            <pc:sldMk cId="932353564" sldId="273"/>
            <ac:spMk id="4" creationId="{80432189-9273-ECE1-E074-789173F543FB}"/>
          </ac:spMkLst>
        </pc:spChg>
      </pc:sldChg>
      <pc:sldChg chg="modSp">
        <pc:chgData name="LAURA MIGUEL FLETA" userId="S::lmiguelf@aragon.es::73cfcac9-50eb-40cd-aec6-44c7d4bcb361" providerId="AD" clId="Web-{60EDCDD0-367C-86B2-5BAA-932A7107A380}" dt="2025-12-01T08:50:18.073" v="157" actId="20577"/>
        <pc:sldMkLst>
          <pc:docMk/>
          <pc:sldMk cId="1261175081" sldId="278"/>
        </pc:sldMkLst>
        <pc:spChg chg="mod">
          <ac:chgData name="LAURA MIGUEL FLETA" userId="S::lmiguelf@aragon.es::73cfcac9-50eb-40cd-aec6-44c7d4bcb361" providerId="AD" clId="Web-{60EDCDD0-367C-86B2-5BAA-932A7107A380}" dt="2025-12-01T08:49:00.080" v="152" actId="20577"/>
          <ac:spMkLst>
            <pc:docMk/>
            <pc:sldMk cId="1261175081" sldId="278"/>
            <ac:spMk id="3" creationId="{09CF58DC-D192-2A63-F187-AB3250560194}"/>
          </ac:spMkLst>
        </pc:spChg>
        <pc:spChg chg="mod">
          <ac:chgData name="LAURA MIGUEL FLETA" userId="S::lmiguelf@aragon.es::73cfcac9-50eb-40cd-aec6-44c7d4bcb361" providerId="AD" clId="Web-{60EDCDD0-367C-86B2-5BAA-932A7107A380}" dt="2025-12-01T08:50:18.073" v="157" actId="20577"/>
          <ac:spMkLst>
            <pc:docMk/>
            <pc:sldMk cId="1261175081" sldId="278"/>
            <ac:spMk id="10" creationId="{68489427-07E2-72F4-BE4F-969EE307CE9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7989220-409A-D7C5-167C-A02B1245AF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90868E-D701-87B7-2EF3-B993B3E09E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160D2-F578-4AEA-87CD-37F90BB071FF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2C947-B213-C402-21D7-EAD30A0E5C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7CCCAE-9B30-35B9-97D1-2FF84C8B19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82E0-8E93-4DE9-9F7C-6C2BE8945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7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31F42-19B2-9910-DDFC-622A9AAD1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6FB9AE4-CE37-F3B5-4285-470EFAE73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07E0CF7-8BFB-780F-9711-93C0A7B667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6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0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83B25-7520-50AF-7976-A3D788829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0AD8E97-EDCC-5811-A087-191731EA0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35D08AF-60C7-D352-0FEB-6634EBF71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5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B4E8680E-9878-0135-1BB4-D9F058FA357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20500" y="1153000"/>
            <a:ext cx="4503000" cy="16968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Century Gothic"/>
              <a:buNone/>
              <a:defRPr sz="3600" b="0">
                <a:solidFill>
                  <a:srgbClr val="4E3B3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r>
              <a:rPr lang="ca-ES"/>
              <a:t>Feu clic aquí per editar l'estil</a:t>
            </a:r>
            <a:endParaRPr/>
          </a:p>
        </p:txBody>
      </p:sp>
      <p:sp>
        <p:nvSpPr>
          <p:cNvPr id="3" name="Google Shape;144;p33">
            <a:extLst>
              <a:ext uri="{FF2B5EF4-FFF2-40B4-BE49-F238E27FC236}">
                <a16:creationId xmlns:a16="http://schemas.microsoft.com/office/drawing/2014/main" id="{CD3F7CCC-5603-9429-9353-D083ED9FBCC3}"/>
              </a:ext>
            </a:extLst>
          </p:cNvPr>
          <p:cNvSpPr/>
          <p:nvPr userDrawn="1"/>
        </p:nvSpPr>
        <p:spPr>
          <a:xfrm>
            <a:off x="2015100" y="3508385"/>
            <a:ext cx="5113800" cy="503400"/>
          </a:xfrm>
          <a:prstGeom prst="roundRect">
            <a:avLst>
              <a:gd name="adj" fmla="val 16667"/>
            </a:avLst>
          </a:prstGeom>
          <a:solidFill>
            <a:srgbClr val="F9A859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a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rker Grotesque Medium" panose="020B0604020202020204" charset="0"/>
                <a:cs typeface="Darker Grotesque Medium" panose="020B0604020202020204" charset="0"/>
                <a:sym typeface="Arial"/>
              </a:rPr>
              <a:t>¡Escala a lo </a:t>
            </a:r>
            <a:r>
              <a:rPr kumimoji="0" lang="ca-ES" sz="1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rker Grotesque Medium" panose="020B0604020202020204" charset="0"/>
                <a:cs typeface="Darker Grotesque Medium" panose="020B0604020202020204" charset="0"/>
                <a:sym typeface="Arial"/>
              </a:rPr>
              <a:t>más</a:t>
            </a:r>
            <a:r>
              <a:rPr kumimoji="0" lang="ca-E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rker Grotesque Medium" panose="020B0604020202020204" charset="0"/>
                <a:cs typeface="Darker Grotesque Medium" panose="020B0604020202020204" charset="0"/>
                <a:sym typeface="Arial"/>
              </a:rPr>
              <a:t> alto con M365!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arker Grotesque Medium" panose="020B0604020202020204" charset="0"/>
              <a:cs typeface="Darker Grotesque Medium" panose="020B0604020202020204" charset="0"/>
              <a:sym typeface="Arial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863774F-E452-9073-55D1-405FFE3E2E76}"/>
              </a:ext>
            </a:extLst>
          </p:cNvPr>
          <p:cNvSpPr txBox="1"/>
          <p:nvPr userDrawn="1"/>
        </p:nvSpPr>
        <p:spPr>
          <a:xfrm>
            <a:off x="2412987" y="2840550"/>
            <a:ext cx="43180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Arial Black" panose="020B0A04020102020204" pitchFamily="34" charset="0"/>
              </a:rPr>
              <a:t>Caso de adopción 6. Introducción</a:t>
            </a:r>
          </a:p>
        </p:txBody>
      </p:sp>
      <p:sp>
        <p:nvSpPr>
          <p:cNvPr id="5" name="Google Shape;144;p33">
            <a:extLst>
              <a:ext uri="{FF2B5EF4-FFF2-40B4-BE49-F238E27FC236}">
                <a16:creationId xmlns:a16="http://schemas.microsoft.com/office/drawing/2014/main" id="{20679372-B575-288A-278F-485C7CC7E551}"/>
              </a:ext>
            </a:extLst>
          </p:cNvPr>
          <p:cNvSpPr/>
          <p:nvPr userDrawn="1"/>
        </p:nvSpPr>
        <p:spPr>
          <a:xfrm>
            <a:off x="2015100" y="3508385"/>
            <a:ext cx="5113800" cy="503400"/>
          </a:xfrm>
          <a:prstGeom prst="roundRect">
            <a:avLst>
              <a:gd name="adj" fmla="val 16667"/>
            </a:avLst>
          </a:prstGeom>
          <a:solidFill>
            <a:srgbClr val="4E110E">
              <a:alpha val="8980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arker Grotesque Medium" panose="020B0604020202020204" charset="0"/>
                <a:cs typeface="Darker Grotesque Medium" panose="020B0604020202020204" charset="0"/>
                <a:sym typeface="Arial"/>
              </a:rPr>
              <a:t>¡Escala a lo más alto con M365!</a:t>
            </a:r>
          </a:p>
        </p:txBody>
      </p:sp>
    </p:spTree>
    <p:extLst>
      <p:ext uri="{BB962C8B-B14F-4D97-AF65-F5344CB8AC3E}">
        <p14:creationId xmlns:p14="http://schemas.microsoft.com/office/powerpoint/2010/main" val="191011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BBDE927B-D30B-3941-8FFA-7D7188683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6" name="Imatge 5" descr="Imatge que conté natura&#10;&#10;Pot ser que el contingut generat per IA no sigui correcte.">
            <a:extLst>
              <a:ext uri="{FF2B5EF4-FFF2-40B4-BE49-F238E27FC236}">
                <a16:creationId xmlns:a16="http://schemas.microsoft.com/office/drawing/2014/main" id="{3AE0744A-72F5-670B-7F0E-725F5A5867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ítol 1">
            <a:extLst>
              <a:ext uri="{FF2B5EF4-FFF2-40B4-BE49-F238E27FC236}">
                <a16:creationId xmlns:a16="http://schemas.microsoft.com/office/drawing/2014/main" id="{D36F9720-1045-4DB6-FDF5-2B83BBA35AC1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600" b="1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contenidos</a:t>
            </a:r>
          </a:p>
        </p:txBody>
      </p:sp>
      <p:sp>
        <p:nvSpPr>
          <p:cNvPr id="5" name="Google Shape;650;p54">
            <a:extLst>
              <a:ext uri="{FF2B5EF4-FFF2-40B4-BE49-F238E27FC236}">
                <a16:creationId xmlns:a16="http://schemas.microsoft.com/office/drawing/2014/main" id="{F2B1C13A-8200-6428-911E-D8EDE1528550}"/>
              </a:ext>
            </a:extLst>
          </p:cNvPr>
          <p:cNvSpPr/>
          <p:nvPr userDrawn="1"/>
        </p:nvSpPr>
        <p:spPr>
          <a:xfrm>
            <a:off x="720000" y="1404928"/>
            <a:ext cx="3852000" cy="2581616"/>
          </a:xfrm>
          <a:prstGeom prst="roundRect">
            <a:avLst>
              <a:gd name="adj" fmla="val 16667"/>
            </a:avLst>
          </a:prstGeom>
          <a:solidFill>
            <a:srgbClr val="4E110E">
              <a:alpha val="8980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162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ciona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62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es-ES" sz="1600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108E8908-E34C-1E68-F0A6-E696FB7C9AAB}"/>
              </a:ext>
            </a:extLst>
          </p:cNvPr>
          <p:cNvSpPr txBox="1"/>
          <p:nvPr userDrawn="1"/>
        </p:nvSpPr>
        <p:spPr>
          <a:xfrm>
            <a:off x="25168" y="742138"/>
            <a:ext cx="5636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Estudio de los casos de Adopción Travesía M365</a:t>
            </a:r>
            <a:endParaRPr kumimoji="0" lang="es-ES" sz="1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1AC3AC-C885-8372-90A6-A6E524D016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76" y="879878"/>
            <a:ext cx="3052179" cy="305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2">
            <a:extLst>
              <a:ext uri="{FF2B5EF4-FFF2-40B4-BE49-F238E27FC236}">
                <a16:creationId xmlns:a16="http://schemas.microsoft.com/office/drawing/2014/main" id="{5CECF601-BB6E-FE49-EA62-3464B22029FD}"/>
              </a:ext>
            </a:extLst>
          </p:cNvPr>
          <p:cNvSpPr txBox="1"/>
          <p:nvPr userDrawn="1"/>
        </p:nvSpPr>
        <p:spPr>
          <a:xfrm>
            <a:off x="256308" y="1211443"/>
            <a:ext cx="5405352" cy="3052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Los casos de adopción de Travesía M365 están desarrollados de manera didáctica para que el aprendizaje sea sencillo y eficaz.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Es importante que, a medida que vayas trabajando los casos de adopción, tengas las aplicaciones abiertas y vayas practicando simultáneamente.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 las páginas encontrarás muchas imágenes con apartados numerados y textos con referencias a cada uno de los apartados.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Por ejemplo, como se muestra en las dos imágenes inferiores, el texto hace referencia al punto 1 que encuentras en la imagen.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_tradn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33C23F0-2FA0-B93C-1E45-950F450ED3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46264" y="3479799"/>
            <a:ext cx="1563067" cy="4522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53E144F-713E-1965-CCC7-9252A46203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9533" y="3479799"/>
            <a:ext cx="2186231" cy="4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2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cionamien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es-ES_tradnl" sz="1600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QuadreDeText 2">
            <a:extLst>
              <a:ext uri="{FF2B5EF4-FFF2-40B4-BE49-F238E27FC236}">
                <a16:creationId xmlns:a16="http://schemas.microsoft.com/office/drawing/2014/main" id="{B0F7B567-3C4F-DE5D-0AEA-775C244ACFFA}"/>
              </a:ext>
            </a:extLst>
          </p:cNvPr>
          <p:cNvSpPr txBox="1"/>
          <p:nvPr userDrawn="1"/>
        </p:nvSpPr>
        <p:spPr>
          <a:xfrm>
            <a:off x="256308" y="1211443"/>
            <a:ext cx="5403608" cy="3052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Otros elementos que te encontrarás son botones de acción. Cada vez que veas uno, haz clic sobre él y aparecerá una imagen, nueva información o algo cambiará. El botón de acción tiene una breve descripción sobre su función.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_tradn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_trad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Encontrarás texto importante que tiene que ver con el mensaje de la diapositiva enmarcado con un símbolo de exclamación, tal y como lo ves debajo de estas líneas. Este texto puede contener información adicional sobre lo que se está tratando en la página y guardar relación directa.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_tradn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s-ES_tradnl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18C7FA8-1332-AD44-8F7F-7A365B87BD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76" y="879878"/>
            <a:ext cx="3052179" cy="305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cantonades arrodonides 11">
            <a:extLst>
              <a:ext uri="{FF2B5EF4-FFF2-40B4-BE49-F238E27FC236}">
                <a16:creationId xmlns:a16="http://schemas.microsoft.com/office/drawing/2014/main" id="{01C9AC17-B423-D5BF-CDC5-9377E1097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66563" y="3453558"/>
            <a:ext cx="2238935" cy="4784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60292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67" b="1" i="0" u="none" strike="noStrike" kern="0" cap="none" spc="0" normalizeH="0" baseline="0" noProof="0">
              <a:ln w="22225">
                <a:solidFill>
                  <a:srgbClr val="00CC99"/>
                </a:solidFill>
                <a:prstDash val="solid"/>
              </a:ln>
              <a:solidFill>
                <a:srgbClr val="00CC99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78C5B22B-2505-E3A0-C72A-42620913B470}"/>
              </a:ext>
            </a:extLst>
          </p:cNvPr>
          <p:cNvSpPr txBox="1"/>
          <p:nvPr userDrawn="1"/>
        </p:nvSpPr>
        <p:spPr>
          <a:xfrm>
            <a:off x="2026127" y="3539565"/>
            <a:ext cx="2179372" cy="307777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lvl="0" defTabSz="1219170">
              <a:defRPr/>
            </a:pPr>
            <a:r>
              <a:rPr lang="es-ES_tradnl" sz="1200" noProof="0"/>
              <a:t>Esto es un texto importante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2136B7-7113-9913-2B5A-4D24E590D492}"/>
              </a:ext>
            </a:extLst>
          </p:cNvPr>
          <p:cNvSpPr/>
          <p:nvPr userDrawn="1"/>
        </p:nvSpPr>
        <p:spPr>
          <a:xfrm>
            <a:off x="2115761" y="3392506"/>
            <a:ext cx="226715" cy="105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/>
          </a:p>
        </p:txBody>
      </p:sp>
      <p:pic>
        <p:nvPicPr>
          <p:cNvPr id="16" name="Imatge 15">
            <a:extLst>
              <a:ext uri="{FF2B5EF4-FFF2-40B4-BE49-F238E27FC236}">
                <a16:creationId xmlns:a16="http://schemas.microsoft.com/office/drawing/2014/main" id="{F65AEA0B-8A8F-EA76-71DF-E7DEF0CF2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rgbClr val="A5644E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089890" y="3282836"/>
            <a:ext cx="278457" cy="278455"/>
          </a:xfrm>
          <a:prstGeom prst="rect">
            <a:avLst/>
          </a:prstGeom>
          <a:effectLst>
            <a:outerShdw blurRad="50800" dist="50800" dir="5400000" algn="ctr" rotWithShape="0">
              <a:srgbClr val="A5644E"/>
            </a:outerShdw>
          </a:effectLst>
        </p:spPr>
      </p:pic>
      <p:sp>
        <p:nvSpPr>
          <p:cNvPr id="18" name="QuadreDeText 17">
            <a:extLst>
              <a:ext uri="{FF2B5EF4-FFF2-40B4-BE49-F238E27FC236}">
                <a16:creationId xmlns:a16="http://schemas.microsoft.com/office/drawing/2014/main" id="{7966FC87-815E-E6FF-5A2A-3FF6787E2F3F}"/>
              </a:ext>
            </a:extLst>
          </p:cNvPr>
          <p:cNvSpPr txBox="1"/>
          <p:nvPr userDrawn="1"/>
        </p:nvSpPr>
        <p:spPr>
          <a:xfrm>
            <a:off x="25168" y="742138"/>
            <a:ext cx="5636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Estudio de los casos de Adopción Travesía M365</a:t>
            </a:r>
            <a:endParaRPr kumimoji="0" lang="es-ES" sz="14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botó_sharepoint">
            <a:extLst>
              <a:ext uri="{FF2B5EF4-FFF2-40B4-BE49-F238E27FC236}">
                <a16:creationId xmlns:a16="http://schemas.microsoft.com/office/drawing/2014/main" id="{DA3B232F-D425-AD5C-4AC9-569107875B35}"/>
              </a:ext>
            </a:extLst>
          </p:cNvPr>
          <p:cNvSpPr>
            <a:spLocks/>
          </p:cNvSpPr>
          <p:nvPr userDrawn="1"/>
        </p:nvSpPr>
        <p:spPr>
          <a:xfrm>
            <a:off x="1962717" y="2056574"/>
            <a:ext cx="1881450" cy="210410"/>
          </a:xfrm>
          <a:prstGeom prst="rect">
            <a:avLst/>
          </a:prstGeom>
          <a:solidFill>
            <a:srgbClr val="CCAEA4"/>
          </a:solidFill>
          <a:ln w="25400" cap="flat" cmpd="sng" algn="ctr">
            <a:solidFill>
              <a:srgbClr val="4E110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4E110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Botón de acción</a:t>
            </a:r>
          </a:p>
        </p:txBody>
      </p:sp>
    </p:spTree>
    <p:extLst>
      <p:ext uri="{BB962C8B-B14F-4D97-AF65-F5344CB8AC3E}">
        <p14:creationId xmlns:p14="http://schemas.microsoft.com/office/powerpoint/2010/main" val="221709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5F588B4A-97AB-DB5F-E937-D48423664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4" name="Imatge 3" descr="Imatge que conté lluna, cel&#10;&#10;Pot ser que el contingut generat per IA no sigui correcte.">
            <a:extLst>
              <a:ext uri="{FF2B5EF4-FFF2-40B4-BE49-F238E27FC236}">
                <a16:creationId xmlns:a16="http://schemas.microsoft.com/office/drawing/2014/main" id="{962DECC1-9A7A-4780-5FBC-D5D11F09E7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ol 1">
            <a:extLst>
              <a:ext uri="{FF2B5EF4-FFF2-40B4-BE49-F238E27FC236}">
                <a16:creationId xmlns:a16="http://schemas.microsoft.com/office/drawing/2014/main" id="{971A3B95-1B38-28DC-C6D5-D081A7A53FB7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es-ES" sz="1600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922EC8AD-8C99-B04F-6840-42AB119BA88A}"/>
              </a:ext>
            </a:extLst>
          </p:cNvPr>
          <p:cNvSpPr txBox="1"/>
          <p:nvPr userDrawn="1"/>
        </p:nvSpPr>
        <p:spPr>
          <a:xfrm>
            <a:off x="0" y="739140"/>
            <a:ext cx="4394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noProof="0" dirty="0">
                <a:solidFill>
                  <a:srgbClr val="FFFFFF"/>
                </a:solidFill>
              </a:rPr>
              <a:t>Objetivos</a:t>
            </a:r>
          </a:p>
        </p:txBody>
      </p:sp>
      <p:pic>
        <p:nvPicPr>
          <p:cNvPr id="7" name="Imatge 6" descr="Imatge que conté roba, calçat, Ball, dibuixos&#10;&#10;Pot ser que el contingut generat amb IA no sigui correcte.">
            <a:extLst>
              <a:ext uri="{FF2B5EF4-FFF2-40B4-BE49-F238E27FC236}">
                <a16:creationId xmlns:a16="http://schemas.microsoft.com/office/drawing/2014/main" id="{D77DABB0-8846-EE55-DBA1-65BFA56373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88592" y="686061"/>
            <a:ext cx="3771378" cy="377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6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montañ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2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montañ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C5DD9275-557E-A528-8513-0EAE6B998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E4A7DF14-36DA-BF84-A5EE-2F000F86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8167E4B0-854D-F9D1-A4CC-6F94D041B287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4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Gráfico&#10;&#10;El contenido generado por IA puede ser incorrecto.">
            <a:extLst>
              <a:ext uri="{FF2B5EF4-FFF2-40B4-BE49-F238E27FC236}">
                <a16:creationId xmlns:a16="http://schemas.microsoft.com/office/drawing/2014/main" id="{6CF0CF5C-15B4-5292-9EC0-0C7038CE8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5" b="99546" l="2119" r="97966">
                        <a14:foregroundMark x1="2203" y1="92738" x2="13390" y2="94554"/>
                        <a14:foregroundMark x1="24492" y1="98790" x2="26271" y2="98638"/>
                        <a14:foregroundMark x1="12288" y1="89107" x2="14407" y2="93797"/>
                        <a14:foregroundMark x1="75169" y1="99244" x2="83644" y2="98185"/>
                        <a14:foregroundMark x1="83644" y1="98185" x2="94237" y2="90469"/>
                        <a14:foregroundMark x1="94237" y1="90469" x2="87119" y2="98941"/>
                        <a14:foregroundMark x1="87119" y1="98941" x2="67034" y2="99092"/>
                        <a14:foregroundMark x1="95847" y1="86233" x2="97966" y2="99546"/>
                        <a14:foregroundMark x1="8390" y1="84418" x2="11356" y2="91982"/>
                        <a14:foregroundMark x1="86864" y1="94554" x2="82288" y2="95764"/>
                        <a14:backgroundMark x1="18390" y1="50227" x2="61356" y2="53555"/>
                        <a14:backgroundMark x1="79068" y1="46293" x2="38814" y2="85779"/>
                        <a14:backgroundMark x1="19576" y1="71256" x2="47712" y2="88200"/>
                      </a14:backgroundRemoval>
                    </a14:imgEffect>
                  </a14:imgLayer>
                </a14:imgProps>
              </a:ext>
            </a:extLst>
          </a:blip>
          <a:srcRect t="75481"/>
          <a:stretch/>
        </p:blipFill>
        <p:spPr>
          <a:xfrm>
            <a:off x="0" y="3887583"/>
            <a:ext cx="9144000" cy="1255917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63C7701E-3C38-F6BA-D496-8C20DA1FC0BF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5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Gráfico&#10;&#10;El contenido generado por IA puede ser incorrecto.">
            <a:extLst>
              <a:ext uri="{FF2B5EF4-FFF2-40B4-BE49-F238E27FC236}">
                <a16:creationId xmlns:a16="http://schemas.microsoft.com/office/drawing/2014/main" id="{E83FBAFC-7581-CD72-AE08-3957D62BF0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98949" l="1099" r="97041">
                        <a14:foregroundMark x1="5072" y1="90541" x2="10313" y2="97598"/>
                        <a14:foregroundMark x1="3973" y1="90691" x2="1099" y2="98048"/>
                        <a14:foregroundMark x1="69992" y1="96547" x2="81826" y2="95045"/>
                        <a14:foregroundMark x1="81826" y1="95045" x2="85727" y2="95045"/>
                        <a14:foregroundMark x1="97041" y1="97598" x2="90786" y2="98949"/>
                        <a14:foregroundMark x1="58073" y1="98949" x2="60609" y2="98949"/>
                        <a14:backgroundMark x1="18935" y1="29580" x2="78360" y2="63814"/>
                        <a14:backgroundMark x1="78360" y1="63814" x2="86982" y2="76426"/>
                        <a14:backgroundMark x1="86982" y1="76426" x2="19104" y2="74925"/>
                        <a14:backgroundMark x1="19104" y1="74925" x2="31530" y2="55405"/>
                        <a14:backgroundMark x1="31530" y1="55405" x2="68385" y2="41592"/>
                        <a14:backgroundMark x1="68385" y1="41592" x2="64920" y2="58408"/>
                        <a14:backgroundMark x1="64920" y1="58408" x2="46746" y2="82132"/>
                        <a14:backgroundMark x1="46746" y1="82132" x2="40659" y2="47447"/>
                        <a14:backgroundMark x1="40659" y1="47447" x2="28740" y2="31381"/>
                        <a14:backgroundMark x1="28740" y1="31381" x2="28487" y2="46396"/>
                        <a14:backgroundMark x1="28487" y1="46396" x2="73964" y2="63664"/>
                        <a14:backgroundMark x1="73964" y1="63664" x2="77092" y2="86186"/>
                        <a14:backgroundMark x1="77092" y1="86186" x2="67625" y2="84685"/>
                        <a14:backgroundMark x1="47844" y1="81381" x2="22739" y2="80931"/>
                        <a14:backgroundMark x1="87067" y1="95646" x2="87067" y2="95646"/>
                        <a14:backgroundMark x1="88588" y1="95646" x2="85207" y2="93243"/>
                        <a14:backgroundMark x1="88842" y1="95345" x2="87743" y2="94294"/>
                        <a14:backgroundMark x1="89011" y1="95195" x2="88842" y2="96396"/>
                        <a14:backgroundMark x1="57819" y1="88889" x2="44717" y2="93544"/>
                      </a14:backgroundRemoval>
                    </a14:imgEffect>
                  </a14:imgLayer>
                </a14:imgProps>
              </a:ext>
            </a:extLst>
          </a:blip>
          <a:srcRect t="85603"/>
          <a:stretch/>
        </p:blipFill>
        <p:spPr>
          <a:xfrm>
            <a:off x="-25878" y="4608576"/>
            <a:ext cx="6618236" cy="534923"/>
          </a:xfrm>
          <a:prstGeom prst="rect">
            <a:avLst/>
          </a:prstGeom>
        </p:spPr>
      </p:pic>
      <p:pic>
        <p:nvPicPr>
          <p:cNvPr id="6" name="Imagen 5" descr="Gráfico&#10;&#10;El contenido generado por IA puede ser incorrecto.">
            <a:extLst>
              <a:ext uri="{FF2B5EF4-FFF2-40B4-BE49-F238E27FC236}">
                <a16:creationId xmlns:a16="http://schemas.microsoft.com/office/drawing/2014/main" id="{DDC3A877-6258-6B93-9A45-4D7C64DAF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98949" l="1099" r="97041">
                        <a14:foregroundMark x1="5072" y1="90541" x2="10313" y2="97598"/>
                        <a14:foregroundMark x1="3973" y1="90691" x2="1099" y2="98048"/>
                        <a14:foregroundMark x1="69992" y1="96547" x2="81826" y2="95045"/>
                        <a14:foregroundMark x1="81826" y1="95045" x2="85727" y2="95045"/>
                        <a14:foregroundMark x1="97041" y1="97598" x2="90786" y2="98949"/>
                        <a14:foregroundMark x1="58073" y1="98949" x2="60609" y2="98949"/>
                        <a14:backgroundMark x1="18935" y1="29580" x2="78360" y2="63814"/>
                        <a14:backgroundMark x1="78360" y1="63814" x2="86982" y2="76426"/>
                        <a14:backgroundMark x1="86982" y1="76426" x2="19104" y2="74925"/>
                        <a14:backgroundMark x1="19104" y1="74925" x2="31530" y2="55405"/>
                        <a14:backgroundMark x1="31530" y1="55405" x2="68385" y2="41592"/>
                        <a14:backgroundMark x1="68385" y1="41592" x2="64920" y2="58408"/>
                        <a14:backgroundMark x1="64920" y1="58408" x2="46746" y2="82132"/>
                        <a14:backgroundMark x1="46746" y1="82132" x2="40659" y2="47447"/>
                        <a14:backgroundMark x1="40659" y1="47447" x2="28740" y2="31381"/>
                        <a14:backgroundMark x1="28740" y1="31381" x2="28487" y2="46396"/>
                        <a14:backgroundMark x1="28487" y1="46396" x2="73964" y2="63664"/>
                        <a14:backgroundMark x1="73964" y1="63664" x2="77092" y2="86186"/>
                        <a14:backgroundMark x1="77092" y1="86186" x2="67625" y2="84685"/>
                        <a14:backgroundMark x1="47844" y1="81381" x2="22739" y2="80931"/>
                        <a14:backgroundMark x1="87067" y1="95646" x2="87067" y2="95646"/>
                        <a14:backgroundMark x1="88588" y1="95646" x2="85207" y2="93243"/>
                        <a14:backgroundMark x1="88842" y1="95345" x2="87743" y2="94294"/>
                        <a14:backgroundMark x1="89011" y1="95195" x2="88842" y2="96396"/>
                        <a14:backgroundMark x1="57819" y1="88889" x2="44717" y2="93544"/>
                      </a14:backgroundRemoval>
                    </a14:imgEffect>
                  </a14:imgLayer>
                </a14:imgProps>
              </a:ext>
            </a:extLst>
          </a:blip>
          <a:srcRect l="67516" t="83309" b="-1"/>
          <a:stretch/>
        </p:blipFill>
        <p:spPr>
          <a:xfrm flipH="1">
            <a:off x="6592358" y="4407409"/>
            <a:ext cx="2551642" cy="736090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08260D49-33E0-4638-72CC-C1A2CA525938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6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comendaciones y buenas práctica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5F588B4A-97AB-DB5F-E937-D48423664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49009" y="4802859"/>
            <a:ext cx="510961" cy="340641"/>
          </a:xfrm>
          <a:prstGeom prst="rect">
            <a:avLst/>
          </a:prstGeom>
        </p:spPr>
      </p:pic>
      <p:pic>
        <p:nvPicPr>
          <p:cNvPr id="4" name="Imatge 3" descr="Imatge que conté lluna, cel&#10;&#10;Pot ser que el contingut generat per IA no sigui correcte.">
            <a:extLst>
              <a:ext uri="{FF2B5EF4-FFF2-40B4-BE49-F238E27FC236}">
                <a16:creationId xmlns:a16="http://schemas.microsoft.com/office/drawing/2014/main" id="{962DECC1-9A7A-4780-5FBC-D5D11F09E7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tge 5" descr="Imatge que conté roba, persona, dibuixos, art&#10;&#10;Pot ser que el contingut generat amb IA no sigui correcte.">
            <a:extLst>
              <a:ext uri="{FF2B5EF4-FFF2-40B4-BE49-F238E27FC236}">
                <a16:creationId xmlns:a16="http://schemas.microsoft.com/office/drawing/2014/main" id="{153C10DD-2C50-F3CA-CD60-5957A00E9F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7667" r="5" b="12127"/>
          <a:stretch>
            <a:fillRect/>
          </a:stretch>
        </p:blipFill>
        <p:spPr>
          <a:xfrm>
            <a:off x="5516065" y="1311810"/>
            <a:ext cx="3383386" cy="27138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ol 1">
            <a:extLst>
              <a:ext uri="{FF2B5EF4-FFF2-40B4-BE49-F238E27FC236}">
                <a16:creationId xmlns:a16="http://schemas.microsoft.com/office/drawing/2014/main" id="{E59128A0-A5F8-7E52-0F67-58077E8D98DC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y buenas prácticas</a:t>
            </a:r>
          </a:p>
        </p:txBody>
      </p:sp>
    </p:spTree>
    <p:extLst>
      <p:ext uri="{BB962C8B-B14F-4D97-AF65-F5344CB8AC3E}">
        <p14:creationId xmlns:p14="http://schemas.microsoft.com/office/powerpoint/2010/main" val="440876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 aprendido..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 descr="Imatge que conté captura de pantalla, art&#10;&#10;Pot ser que el contingut generat per IA no sigui correcte.">
            <a:extLst>
              <a:ext uri="{FF2B5EF4-FFF2-40B4-BE49-F238E27FC236}">
                <a16:creationId xmlns:a16="http://schemas.microsoft.com/office/drawing/2014/main" id="{BE892A33-ABDE-310D-0CD2-1C85AF1FC8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448"/>
            <a:ext cx="9144000" cy="5143500"/>
          </a:xfrm>
          <a:prstGeom prst="rect">
            <a:avLst/>
          </a:prstGeom>
        </p:spPr>
      </p:pic>
      <p:sp>
        <p:nvSpPr>
          <p:cNvPr id="13" name="Títol 1">
            <a:extLst>
              <a:ext uri="{FF2B5EF4-FFF2-40B4-BE49-F238E27FC236}">
                <a16:creationId xmlns:a16="http://schemas.microsoft.com/office/drawing/2014/main" id="{E7304740-60C9-DF74-CF59-5D06A7DABE80}"/>
              </a:ext>
            </a:extLst>
          </p:cNvPr>
          <p:cNvSpPr txBox="1">
            <a:spLocks/>
          </p:cNvSpPr>
          <p:nvPr userDrawn="1"/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endParaRPr lang="ca-E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50AF1910-DA86-59E9-C8EA-6CF8D27A726A}"/>
              </a:ext>
            </a:extLst>
          </p:cNvPr>
          <p:cNvSpPr txBox="1"/>
          <p:nvPr userDrawn="1"/>
        </p:nvSpPr>
        <p:spPr>
          <a:xfrm>
            <a:off x="0" y="739140"/>
            <a:ext cx="4394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noProof="0" dirty="0">
                <a:solidFill>
                  <a:srgbClr val="FFFFFF"/>
                </a:solidFill>
              </a:rPr>
              <a:t>He aprendido...</a:t>
            </a:r>
          </a:p>
        </p:txBody>
      </p:sp>
      <p:pic>
        <p:nvPicPr>
          <p:cNvPr id="4" name="Imatge 3" descr="Imatge que conté roba, Ball, disseny gràfic, Gràfics&#10;&#10;Pot ser que el contingut generat amb IA no sigui correcte.">
            <a:extLst>
              <a:ext uri="{FF2B5EF4-FFF2-40B4-BE49-F238E27FC236}">
                <a16:creationId xmlns:a16="http://schemas.microsoft.com/office/drawing/2014/main" id="{E04759BB-8EA5-178A-B58B-F73CD9C138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9187" y="437104"/>
            <a:ext cx="4678326" cy="467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97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fin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80E240-FE00-2745-E747-59226AE7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5CE99D63-0B26-4EF0-BEEE-EF88C5DF456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6645D0-B323-6D56-B833-F7E0A6EF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DBB6E9-4DFE-44B4-2A9C-25EE52BB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CD1B0A63-4EDC-4B05-A9D3-8308978EADC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oogle Shape;301;p43">
            <a:extLst>
              <a:ext uri="{FF2B5EF4-FFF2-40B4-BE49-F238E27FC236}">
                <a16:creationId xmlns:a16="http://schemas.microsoft.com/office/drawing/2014/main" id="{F552410D-0A8C-B010-44B9-B606381A395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77535" r="48867"/>
          <a:stretch/>
        </p:blipFill>
        <p:spPr>
          <a:xfrm>
            <a:off x="-4" y="3988050"/>
            <a:ext cx="4886040" cy="11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98;p43">
            <a:extLst>
              <a:ext uri="{FF2B5EF4-FFF2-40B4-BE49-F238E27FC236}">
                <a16:creationId xmlns:a16="http://schemas.microsoft.com/office/drawing/2014/main" id="{2A0D75A5-B60C-0ED8-85AE-9B1C5E212CF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21123" t="-9410" r="19257" b="9410"/>
          <a:stretch/>
        </p:blipFill>
        <p:spPr>
          <a:xfrm>
            <a:off x="3692350" y="0"/>
            <a:ext cx="54516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9;p43">
            <a:extLst>
              <a:ext uri="{FF2B5EF4-FFF2-40B4-BE49-F238E27FC236}">
                <a16:creationId xmlns:a16="http://schemas.microsoft.com/office/drawing/2014/main" id="{E41D4B7B-4EE4-ABA4-7586-49F2930028AA}"/>
              </a:ext>
            </a:extLst>
          </p:cNvPr>
          <p:cNvSpPr txBox="1">
            <a:spLocks/>
          </p:cNvSpPr>
          <p:nvPr userDrawn="1"/>
        </p:nvSpPr>
        <p:spPr>
          <a:xfrm>
            <a:off x="518522" y="598966"/>
            <a:ext cx="7083397" cy="16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s-ES_tradnl" sz="32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cima alcanzada </a:t>
            </a:r>
            <a:r>
              <a:rPr lang="es-ES_tradnl" sz="3200" b="1">
                <a:solidFill>
                  <a:srgbClr val="602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abre paso </a:t>
            </a:r>
            <a:r>
              <a:rPr lang="es-ES_tradnl" sz="32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 nuevo horizonte</a:t>
            </a:r>
          </a:p>
        </p:txBody>
      </p:sp>
      <p:sp>
        <p:nvSpPr>
          <p:cNvPr id="4" name="Google Shape;300;p43">
            <a:extLst>
              <a:ext uri="{FF2B5EF4-FFF2-40B4-BE49-F238E27FC236}">
                <a16:creationId xmlns:a16="http://schemas.microsoft.com/office/drawing/2014/main" id="{EC22B920-EC1A-B2D3-99BD-26C1CCAF6F8B}"/>
              </a:ext>
            </a:extLst>
          </p:cNvPr>
          <p:cNvSpPr txBox="1">
            <a:spLocks/>
          </p:cNvSpPr>
          <p:nvPr userDrawn="1"/>
        </p:nvSpPr>
        <p:spPr>
          <a:xfrm>
            <a:off x="518522" y="1970700"/>
            <a:ext cx="6246488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600"/>
              </a:spcAft>
              <a:buClrTx/>
              <a:buFont typeface="Arial" panose="020B0604020202020204" pitchFamily="34" charset="0"/>
              <a:buNone/>
            </a:pPr>
            <a:r>
              <a:rPr lang="es-ES_tradnl" sz="1600">
                <a:latin typeface="Arial" panose="020B0604020202020204" pitchFamily="34" charset="0"/>
                <a:cs typeface="Arial" panose="020B0604020202020204" pitchFamily="34" charset="0"/>
              </a:rPr>
              <a:t>Seguir formándote es como conquistar una nueva altitud: cuanto más aprendes, más amplio es el paisaje que puedes ver y comprender. Las herramientas de M365 te ofrecen nuevos caminos para trabajar mejor, colaborar más fácilmente y avanzar con paso firme. Conquista una nueva altitud con el caso 6.1.</a:t>
            </a:r>
          </a:p>
          <a:p>
            <a:pPr marL="0" indent="0">
              <a:spcBef>
                <a:spcPts val="0"/>
              </a:spcBef>
              <a:spcAft>
                <a:spcPts val="1600"/>
              </a:spcAft>
              <a:buClrTx/>
              <a:buFont typeface="Arial" panose="020B0604020202020204" pitchFamily="34" charset="0"/>
              <a:buNone/>
            </a:pPr>
            <a:r>
              <a:rPr lang="es-ES_tradnl" sz="1600" b="1">
                <a:latin typeface="Arial" panose="020B0604020202020204" pitchFamily="34" charset="0"/>
                <a:cs typeface="Arial" panose="020B0604020202020204" pitchFamily="34" charset="0"/>
              </a:rPr>
              <a:t>¡Nos vemos en la próxima ruta!</a:t>
            </a:r>
          </a:p>
        </p:txBody>
      </p:sp>
    </p:spTree>
    <p:extLst>
      <p:ext uri="{BB962C8B-B14F-4D97-AF65-F5344CB8AC3E}">
        <p14:creationId xmlns:p14="http://schemas.microsoft.com/office/powerpoint/2010/main" val="3184752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6" descr="Forma&#10;&#10;El contenido generado por IA puede ser incorrecto.">
            <a:extLst>
              <a:ext uri="{FF2B5EF4-FFF2-40B4-BE49-F238E27FC236}">
                <a16:creationId xmlns:a16="http://schemas.microsoft.com/office/drawing/2014/main" id="{77AE37DC-793D-39C0-B007-31202FF9668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11701" y="200505"/>
            <a:ext cx="1209972" cy="287999"/>
          </a:xfrm>
          <a:prstGeom prst="rect">
            <a:avLst/>
          </a:prstGeom>
        </p:spPr>
      </p:pic>
      <p:pic>
        <p:nvPicPr>
          <p:cNvPr id="6" name="Imatge 5" descr="Imatge que conté triangle, disseny&#10;&#10;Pot ser que el contingut generat per IA no sigui correcte.">
            <a:extLst>
              <a:ext uri="{FF2B5EF4-FFF2-40B4-BE49-F238E27FC236}">
                <a16:creationId xmlns:a16="http://schemas.microsoft.com/office/drawing/2014/main" id="{66A0242B-EBBB-E896-7174-31055DD2BB8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868172" y="105924"/>
            <a:ext cx="1230009" cy="5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0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C2F58D4-B164-C75E-2BF3-593108441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405" y="1153000"/>
            <a:ext cx="8054235" cy="1696824"/>
          </a:xfrm>
        </p:spPr>
        <p:txBody>
          <a:bodyPr/>
          <a:lstStyle/>
          <a:p>
            <a:r>
              <a:rPr lang="es-ES" dirty="0">
                <a:latin typeface="Arial Black"/>
              </a:rPr>
              <a:t>Utiliza la IA para optimizar tu trabajo – </a:t>
            </a:r>
            <a:r>
              <a:rPr lang="es-ES" dirty="0" err="1">
                <a:latin typeface="Arial Black"/>
              </a:rPr>
              <a:t>Copilot</a:t>
            </a:r>
            <a:r>
              <a:rPr lang="es-ES" dirty="0">
                <a:latin typeface="Arial Black"/>
              </a:rPr>
              <a:t> Chat</a:t>
            </a:r>
            <a:endParaRPr lang="en-US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45460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2B56E-C7B5-48F7-1771-FA82F3B63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8DD489F1-27CC-4907-B651-618C545CE4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Herramienta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E7188D-8597-3463-0D76-4FEFF8BBD16A}"/>
              </a:ext>
            </a:extLst>
          </p:cNvPr>
          <p:cNvSpPr txBox="1"/>
          <p:nvPr/>
        </p:nvSpPr>
        <p:spPr>
          <a:xfrm>
            <a:off x="58056" y="1293544"/>
            <a:ext cx="90947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spcBef>
                <a:spcPts val="1600"/>
              </a:spcBef>
              <a:buClr>
                <a:srgbClr val="000000"/>
              </a:buClr>
            </a:pPr>
            <a:r>
              <a:rPr lang="es-E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Dentro de las herramienta</a:t>
            </a:r>
            <a:r>
              <a:rPr lang="es-ES" sz="1200"/>
              <a:t>s de </a:t>
            </a:r>
            <a:r>
              <a:rPr lang="es-ES" sz="1200" b="1"/>
              <a:t>Microsoft 365</a:t>
            </a:r>
            <a:r>
              <a:rPr lang="es-ES" sz="1200"/>
              <a:t> dispones de </a:t>
            </a:r>
            <a:r>
              <a:rPr lang="es-ES" sz="1200" b="1"/>
              <a:t>Copilot Chat</a:t>
            </a:r>
            <a:r>
              <a:rPr lang="es-ES" sz="1200"/>
              <a:t> como herramienta de </a:t>
            </a:r>
            <a:r>
              <a:rPr lang="es-ES" sz="1200" b="1"/>
              <a:t>inteligencia artificial generativa</a:t>
            </a:r>
            <a:r>
              <a:rPr lang="es-ES" sz="1200"/>
              <a:t>. </a:t>
            </a:r>
            <a:r>
              <a:rPr lang="es-E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5" name="Rectangle: cantonades arrodonides 3">
            <a:extLst>
              <a:ext uri="{FF2B5EF4-FFF2-40B4-BE49-F238E27FC236}">
                <a16:creationId xmlns:a16="http://schemas.microsoft.com/office/drawing/2014/main" id="{B91FDA61-CA6D-9300-57CF-9694100CD1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/>
        </p:nvSpPr>
        <p:spPr>
          <a:xfrm>
            <a:off x="2397056" y="1961385"/>
            <a:ext cx="4416746" cy="2744363"/>
          </a:xfrm>
          <a:prstGeom prst="roundRect">
            <a:avLst/>
          </a:prstGeom>
          <a:solidFill>
            <a:srgbClr val="CCAEA4"/>
          </a:solidFill>
          <a:ln>
            <a:solidFill>
              <a:srgbClr val="4E110E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s-ES_tradnl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s-ES_tradnl" sz="1200" b="1">
                <a:solidFill>
                  <a:srgbClr val="602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Copilot Chat</a:t>
            </a:r>
          </a:p>
          <a:p>
            <a:pPr lvl="0" algn="ctr">
              <a:defRPr/>
            </a:pPr>
            <a:endParaRPr lang="es-ES_tradnl" sz="1200">
              <a:solidFill>
                <a:srgbClr val="6029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s-ES" sz="1200" b="1">
                <a:solidFill>
                  <a:srgbClr val="602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Copilot</a:t>
            </a:r>
            <a:r>
              <a:rPr lang="es-ES" sz="1200">
                <a:solidFill>
                  <a:srgbClr val="602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es un </a:t>
            </a:r>
            <a:r>
              <a:rPr lang="es-ES" sz="1200" b="1">
                <a:solidFill>
                  <a:srgbClr val="602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asistente inteligente </a:t>
            </a:r>
            <a:r>
              <a:rPr lang="es-ES" sz="1200">
                <a:solidFill>
                  <a:srgbClr val="602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diseñado para mejorar la eficiencia y simplificar múltiples tareas. Gracias a la </a:t>
            </a:r>
            <a:r>
              <a:rPr lang="es-ES" sz="1200" b="1">
                <a:solidFill>
                  <a:srgbClr val="602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 generativa</a:t>
            </a:r>
            <a:r>
              <a:rPr lang="es-ES" sz="1200">
                <a:solidFill>
                  <a:srgbClr val="602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permite </a:t>
            </a:r>
            <a:r>
              <a:rPr lang="es-ES" sz="1200" b="1">
                <a:solidFill>
                  <a:srgbClr val="602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redactar textos con mayor rapidez, analizar datos de manera precisa y gestionar información de manera más eficaz</a:t>
            </a:r>
            <a:r>
              <a:rPr lang="es-ES" sz="1200">
                <a:solidFill>
                  <a:srgbClr val="602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Ofrece sugerencias y respuestas contextualizadas en </a:t>
            </a:r>
            <a:r>
              <a:rPr lang="es-ES" sz="1200" b="1">
                <a:solidFill>
                  <a:srgbClr val="602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real</a:t>
            </a:r>
            <a:r>
              <a:rPr lang="es-ES" sz="1200">
                <a:solidFill>
                  <a:srgbClr val="602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 que </a:t>
            </a:r>
            <a:r>
              <a:rPr lang="es-ES" sz="1200" b="1">
                <a:solidFill>
                  <a:srgbClr val="602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 el trabajo diario </a:t>
            </a:r>
            <a:r>
              <a:rPr lang="es-ES" sz="1200">
                <a:solidFill>
                  <a:srgbClr val="602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200" b="1">
                <a:solidFill>
                  <a:srgbClr val="602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 la productividad</a:t>
            </a:r>
            <a:r>
              <a:rPr lang="es-ES" sz="1200">
                <a:solidFill>
                  <a:srgbClr val="6029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sz="1100">
              <a:solidFill>
                <a:srgbClr val="6029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_tradnl" sz="1200" b="0" i="0" u="none" strike="noStrike" kern="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4" name="Imatge 5" descr="La imagen muestra el logo de Copilot.">
            <a:extLst>
              <a:ext uri="{FF2B5EF4-FFF2-40B4-BE49-F238E27FC236}">
                <a16:creationId xmlns:a16="http://schemas.microsoft.com/office/drawing/2014/main" id="{B290F229-6628-FC7E-C790-703F1A4B5B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56" y="1651933"/>
            <a:ext cx="1186333" cy="118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0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36BBD-E878-991C-A04F-AC023FD50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123863-2188-19AA-8EE5-D6EAAA57B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078" y="3902688"/>
            <a:ext cx="382452" cy="381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QuadreDeText 3">
            <a:extLst>
              <a:ext uri="{FF2B5EF4-FFF2-40B4-BE49-F238E27FC236}">
                <a16:creationId xmlns:a16="http://schemas.microsoft.com/office/drawing/2014/main" id="{F4C48D67-887A-2BFF-C327-562552D1BF4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¿Qué es </a:t>
            </a:r>
            <a:r>
              <a:rPr kumimoji="0" lang="es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Copilot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Chat?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1E399B-E83D-910E-93C7-495F40CED736}"/>
              </a:ext>
            </a:extLst>
          </p:cNvPr>
          <p:cNvSpPr txBox="1"/>
          <p:nvPr/>
        </p:nvSpPr>
        <p:spPr>
          <a:xfrm>
            <a:off x="184078" y="1259811"/>
            <a:ext cx="8959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/>
              <a:t>Asistencia inteligente diseñada para acelerar tareas administrativas</a:t>
            </a:r>
            <a:r>
              <a:rPr lang="es-ES" sz="1200"/>
              <a:t>, pensada para integrarse con herramientas ofimáticas y para optimizar la gestión de documentos.</a:t>
            </a:r>
          </a:p>
          <a:p>
            <a:r>
              <a:rPr lang="es-ES" sz="1200"/>
              <a:t>Entre los principales beneficios que ofrece esta herramienta destacan: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68D0888-1E0E-8BD9-71AC-FB39ABBC6725}"/>
              </a:ext>
            </a:extLst>
          </p:cNvPr>
          <p:cNvSpPr txBox="1"/>
          <p:nvPr/>
        </p:nvSpPr>
        <p:spPr>
          <a:xfrm>
            <a:off x="566530" y="2027454"/>
            <a:ext cx="3504538" cy="25391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s-ES" sz="1200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Acceso inmediato a la información:</a:t>
            </a:r>
            <a:br>
              <a:rPr lang="es-ES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Puede resumir documentos, correos electrónicos e informes en cuestión de segundos, lo que permite ahorrar tiempo en la lectura y comprensión de contenidos.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s-ES" sz="1200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Generación eficiente de textos:</a:t>
            </a:r>
            <a:br>
              <a:rPr lang="es-ES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Facilita la redacción de correos, informes y resúmenes con un estilo profesional y coherente.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s-ES" sz="1200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Análisis y procesamiento de datos:</a:t>
            </a:r>
            <a:br>
              <a:rPr lang="es-ES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 capaz de interpretar información para apoyar a la toma de decisiones. No se permite incluir datos personales, confidenciales ni sensibles.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3ECA422-CE69-FA39-6A55-E67A6653EA82}"/>
              </a:ext>
            </a:extLst>
          </p:cNvPr>
          <p:cNvSpPr txBox="1"/>
          <p:nvPr/>
        </p:nvSpPr>
        <p:spPr>
          <a:xfrm>
            <a:off x="4572000" y="2027453"/>
            <a:ext cx="4584369" cy="265457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s-ES" sz="1200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Organización y automatización de tareas:</a:t>
            </a:r>
            <a:br>
              <a:rPr lang="es-ES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Puede crear listas de tareas, calendarios y propuestas de planificación de forma rápida y estructurada.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s-ES" sz="1200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Mejora de la comunicación interna:</a:t>
            </a:r>
            <a:br>
              <a:rPr lang="es-ES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Ayuda a redactar resúmenes de reuniones, informes de seguimiento y mensajes claros para equipos de trabajo.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s-ES" sz="1200" b="1" i="0">
                <a:solidFill>
                  <a:schemeClr val="tx1"/>
                </a:solidFill>
                <a:effectLst/>
              </a:rPr>
              <a:t>Apoyo en la generación de código:</a:t>
            </a:r>
            <a:br>
              <a:rPr lang="es-ES" sz="1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0" i="0">
                <a:solidFill>
                  <a:schemeClr val="tx1"/>
                </a:solidFill>
                <a:effectLst/>
              </a:rPr>
              <a:t>Puede colaborar en la creación y revisión de fragmentos de </a:t>
            </a:r>
            <a:r>
              <a:rPr lang="es-ES" sz="1200">
                <a:solidFill>
                  <a:schemeClr val="tx1"/>
                </a:solidFill>
              </a:rPr>
              <a:t>lenguaje de programación.</a:t>
            </a:r>
            <a:endParaRPr lang="es-ES" sz="1200" b="0" i="0">
              <a:solidFill>
                <a:schemeClr val="tx1"/>
              </a:solidFill>
              <a:effectLst/>
            </a:endParaRPr>
          </a:p>
          <a:p>
            <a:pPr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s-ES" sz="1200" b="1" i="0">
                <a:solidFill>
                  <a:schemeClr val="tx1"/>
                </a:solidFill>
                <a:effectLst/>
              </a:rPr>
              <a:t>Aprendizaje y asistencia inteligente:</a:t>
            </a:r>
            <a:br>
              <a:rPr lang="es-ES" sz="1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0" i="0">
                <a:solidFill>
                  <a:schemeClr val="tx1"/>
                </a:solidFill>
                <a:effectLst/>
              </a:rPr>
              <a:t>Ofrece explicaciones, sugerencias de mejora y recomendaciones sobre procesos administrativos y operativos.</a:t>
            </a:r>
          </a:p>
        </p:txBody>
      </p:sp>
      <p:pic>
        <p:nvPicPr>
          <p:cNvPr id="4" name="icone generacio de textos">
            <a:extLst>
              <a:ext uri="{FF2B5EF4-FFF2-40B4-BE49-F238E27FC236}">
                <a16:creationId xmlns:a16="http://schemas.microsoft.com/office/drawing/2014/main" id="{BDDB46A5-E72D-9407-3AD0-3F7B66BD2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078" y="3132694"/>
            <a:ext cx="444092" cy="444092"/>
          </a:xfrm>
          <a:prstGeom prst="rect">
            <a:avLst/>
          </a:prstGeom>
        </p:spPr>
      </p:pic>
      <p:pic>
        <p:nvPicPr>
          <p:cNvPr id="5" name="Icone_accesinmediat">
            <a:extLst>
              <a:ext uri="{FF2B5EF4-FFF2-40B4-BE49-F238E27FC236}">
                <a16:creationId xmlns:a16="http://schemas.microsoft.com/office/drawing/2014/main" id="{D1BA4F9D-06A0-0ED3-7C1F-B5CA7355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8196" y="2142869"/>
            <a:ext cx="437205" cy="437205"/>
          </a:xfrm>
          <a:prstGeom prst="rect">
            <a:avLst/>
          </a:prstGeom>
        </p:spPr>
      </p:pic>
      <p:sp>
        <p:nvSpPr>
          <p:cNvPr id="12" name="Forma lliure: forma 11">
            <a:extLst>
              <a:ext uri="{FF2B5EF4-FFF2-40B4-BE49-F238E27FC236}">
                <a16:creationId xmlns:a16="http://schemas.microsoft.com/office/drawing/2014/main" id="{C92B1102-E9AC-0907-6563-88694D2DF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4168" y="3946431"/>
            <a:ext cx="265647" cy="289737"/>
          </a:xfrm>
          <a:custGeom>
            <a:avLst/>
            <a:gdLst>
              <a:gd name="connsiteX0" fmla="*/ 265647 w 265647"/>
              <a:gd name="connsiteY0" fmla="*/ 33827 h 289737"/>
              <a:gd name="connsiteX1" fmla="*/ 231876 w 265647"/>
              <a:gd name="connsiteY1" fmla="*/ 0 h 289737"/>
              <a:gd name="connsiteX2" fmla="*/ 198048 w 265647"/>
              <a:gd name="connsiteY2" fmla="*/ 33771 h 289737"/>
              <a:gd name="connsiteX3" fmla="*/ 213403 w 265647"/>
              <a:gd name="connsiteY3" fmla="*/ 62122 h 289737"/>
              <a:gd name="connsiteX4" fmla="*/ 188391 w 265647"/>
              <a:gd name="connsiteY4" fmla="*/ 135226 h 289737"/>
              <a:gd name="connsiteX5" fmla="*/ 188391 w 265647"/>
              <a:gd name="connsiteY5" fmla="*/ 135226 h 289737"/>
              <a:gd name="connsiteX6" fmla="*/ 169077 w 265647"/>
              <a:gd name="connsiteY6" fmla="*/ 141261 h 289737"/>
              <a:gd name="connsiteX7" fmla="*/ 118668 w 265647"/>
              <a:gd name="connsiteY7" fmla="*/ 103454 h 289737"/>
              <a:gd name="connsiteX8" fmla="*/ 98664 w 265647"/>
              <a:gd name="connsiteY8" fmla="*/ 60041 h 289737"/>
              <a:gd name="connsiteX9" fmla="*/ 55252 w 265647"/>
              <a:gd name="connsiteY9" fmla="*/ 80045 h 289737"/>
              <a:gd name="connsiteX10" fmla="*/ 68065 w 265647"/>
              <a:gd name="connsiteY10" fmla="*/ 119775 h 289737"/>
              <a:gd name="connsiteX11" fmla="*/ 35859 w 265647"/>
              <a:gd name="connsiteY11" fmla="*/ 222139 h 289737"/>
              <a:gd name="connsiteX12" fmla="*/ 33880 w 265647"/>
              <a:gd name="connsiteY12" fmla="*/ 222139 h 289737"/>
              <a:gd name="connsiteX13" fmla="*/ 0 w 265647"/>
              <a:gd name="connsiteY13" fmla="*/ 255857 h 289737"/>
              <a:gd name="connsiteX14" fmla="*/ 33719 w 265647"/>
              <a:gd name="connsiteY14" fmla="*/ 289737 h 289737"/>
              <a:gd name="connsiteX15" fmla="*/ 67598 w 265647"/>
              <a:gd name="connsiteY15" fmla="*/ 256018 h 289737"/>
              <a:gd name="connsiteX16" fmla="*/ 54014 w 265647"/>
              <a:gd name="connsiteY16" fmla="*/ 228850 h 289737"/>
              <a:gd name="connsiteX17" fmla="*/ 86510 w 265647"/>
              <a:gd name="connsiteY17" fmla="*/ 125569 h 289737"/>
              <a:gd name="connsiteX18" fmla="*/ 86993 w 265647"/>
              <a:gd name="connsiteY18" fmla="*/ 125569 h 289737"/>
              <a:gd name="connsiteX19" fmla="*/ 107080 w 265647"/>
              <a:gd name="connsiteY19" fmla="*/ 118905 h 289737"/>
              <a:gd name="connsiteX20" fmla="*/ 157054 w 265647"/>
              <a:gd name="connsiteY20" fmla="*/ 156326 h 289737"/>
              <a:gd name="connsiteX21" fmla="*/ 154592 w 265647"/>
              <a:gd name="connsiteY21" fmla="*/ 169025 h 289737"/>
              <a:gd name="connsiteX22" fmla="*/ 188378 w 265647"/>
              <a:gd name="connsiteY22" fmla="*/ 202838 h 289737"/>
              <a:gd name="connsiteX23" fmla="*/ 222191 w 265647"/>
              <a:gd name="connsiteY23" fmla="*/ 169052 h 289737"/>
              <a:gd name="connsiteX24" fmla="*/ 206933 w 265647"/>
              <a:gd name="connsiteY24" fmla="*/ 140779 h 289737"/>
              <a:gd name="connsiteX25" fmla="*/ 231848 w 265647"/>
              <a:gd name="connsiteY25" fmla="*/ 67627 h 289737"/>
              <a:gd name="connsiteX26" fmla="*/ 265647 w 265647"/>
              <a:gd name="connsiteY26" fmla="*/ 33827 h 28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5647" h="289737">
                <a:moveTo>
                  <a:pt x="265647" y="33827"/>
                </a:moveTo>
                <a:cubicBezTo>
                  <a:pt x="265663" y="15161"/>
                  <a:pt x="250543" y="15"/>
                  <a:pt x="231876" y="0"/>
                </a:cubicBezTo>
                <a:cubicBezTo>
                  <a:pt x="213209" y="-15"/>
                  <a:pt x="198064" y="15104"/>
                  <a:pt x="198048" y="33771"/>
                </a:cubicBezTo>
                <a:cubicBezTo>
                  <a:pt x="198039" y="45211"/>
                  <a:pt x="203816" y="55880"/>
                  <a:pt x="213403" y="62122"/>
                </a:cubicBezTo>
                <a:lnTo>
                  <a:pt x="188391" y="135226"/>
                </a:lnTo>
                <a:lnTo>
                  <a:pt x="188391" y="135226"/>
                </a:lnTo>
                <a:cubicBezTo>
                  <a:pt x="181488" y="135218"/>
                  <a:pt x="174748" y="137324"/>
                  <a:pt x="169077" y="141261"/>
                </a:cubicBezTo>
                <a:lnTo>
                  <a:pt x="118668" y="103454"/>
                </a:lnTo>
                <a:cubicBezTo>
                  <a:pt x="125132" y="85942"/>
                  <a:pt x="116176" y="66506"/>
                  <a:pt x="98664" y="60041"/>
                </a:cubicBezTo>
                <a:cubicBezTo>
                  <a:pt x="81153" y="53577"/>
                  <a:pt x="61716" y="62533"/>
                  <a:pt x="55252" y="80045"/>
                </a:cubicBezTo>
                <a:cubicBezTo>
                  <a:pt x="49857" y="94659"/>
                  <a:pt x="55149" y="111066"/>
                  <a:pt x="68065" y="119775"/>
                </a:cubicBezTo>
                <a:lnTo>
                  <a:pt x="35859" y="222139"/>
                </a:lnTo>
                <a:lnTo>
                  <a:pt x="33880" y="222139"/>
                </a:lnTo>
                <a:cubicBezTo>
                  <a:pt x="15213" y="222094"/>
                  <a:pt x="45" y="237190"/>
                  <a:pt x="0" y="255857"/>
                </a:cubicBezTo>
                <a:cubicBezTo>
                  <a:pt x="-44" y="274524"/>
                  <a:pt x="15052" y="289693"/>
                  <a:pt x="33719" y="289737"/>
                </a:cubicBezTo>
                <a:cubicBezTo>
                  <a:pt x="52386" y="289782"/>
                  <a:pt x="67554" y="274685"/>
                  <a:pt x="67598" y="256018"/>
                </a:cubicBezTo>
                <a:cubicBezTo>
                  <a:pt x="67624" y="245323"/>
                  <a:pt x="62586" y="235247"/>
                  <a:pt x="54014" y="228850"/>
                </a:cubicBezTo>
                <a:lnTo>
                  <a:pt x="86510" y="125569"/>
                </a:lnTo>
                <a:lnTo>
                  <a:pt x="86993" y="125569"/>
                </a:lnTo>
                <a:cubicBezTo>
                  <a:pt x="94229" y="125555"/>
                  <a:pt x="101270" y="123220"/>
                  <a:pt x="107080" y="118905"/>
                </a:cubicBezTo>
                <a:lnTo>
                  <a:pt x="157054" y="156326"/>
                </a:lnTo>
                <a:cubicBezTo>
                  <a:pt x="155447" y="160368"/>
                  <a:pt x="154611" y="164675"/>
                  <a:pt x="154592" y="169025"/>
                </a:cubicBezTo>
                <a:cubicBezTo>
                  <a:pt x="154585" y="187692"/>
                  <a:pt x="169711" y="202830"/>
                  <a:pt x="188378" y="202838"/>
                </a:cubicBezTo>
                <a:cubicBezTo>
                  <a:pt x="207045" y="202845"/>
                  <a:pt x="222184" y="187718"/>
                  <a:pt x="222191" y="169052"/>
                </a:cubicBezTo>
                <a:cubicBezTo>
                  <a:pt x="222195" y="157658"/>
                  <a:pt x="216459" y="147028"/>
                  <a:pt x="206933" y="140779"/>
                </a:cubicBezTo>
                <a:lnTo>
                  <a:pt x="231848" y="67627"/>
                </a:lnTo>
                <a:cubicBezTo>
                  <a:pt x="250515" y="67627"/>
                  <a:pt x="265647" y="52494"/>
                  <a:pt x="265647" y="33827"/>
                </a:cubicBezTo>
                <a:close/>
              </a:path>
            </a:pathLst>
          </a:custGeom>
          <a:solidFill>
            <a:srgbClr val="000000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ca-ES"/>
          </a:p>
        </p:txBody>
      </p:sp>
      <p:sp>
        <p:nvSpPr>
          <p:cNvPr id="13" name="Forma lliure: forma 12">
            <a:extLst>
              <a:ext uri="{FF2B5EF4-FFF2-40B4-BE49-F238E27FC236}">
                <a16:creationId xmlns:a16="http://schemas.microsoft.com/office/drawing/2014/main" id="{04B0660E-0252-E5C8-BA64-6B5D91368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135" y="3946459"/>
            <a:ext cx="333165" cy="337994"/>
          </a:xfrm>
          <a:custGeom>
            <a:avLst/>
            <a:gdLst>
              <a:gd name="connsiteX0" fmla="*/ 28971 w 333165"/>
              <a:gd name="connsiteY0" fmla="*/ 0 h 337994"/>
              <a:gd name="connsiteX1" fmla="*/ 0 w 333165"/>
              <a:gd name="connsiteY1" fmla="*/ 0 h 337994"/>
              <a:gd name="connsiteX2" fmla="*/ 0 w 333165"/>
              <a:gd name="connsiteY2" fmla="*/ 337994 h 337994"/>
              <a:gd name="connsiteX3" fmla="*/ 333166 w 333165"/>
              <a:gd name="connsiteY3" fmla="*/ 337994 h 337994"/>
              <a:gd name="connsiteX4" fmla="*/ 333166 w 333165"/>
              <a:gd name="connsiteY4" fmla="*/ 309023 h 337994"/>
              <a:gd name="connsiteX5" fmla="*/ 28971 w 333165"/>
              <a:gd name="connsiteY5" fmla="*/ 309023 h 337994"/>
              <a:gd name="connsiteX6" fmla="*/ 28971 w 333165"/>
              <a:gd name="connsiteY6" fmla="*/ 0 h 33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165" h="337994">
                <a:moveTo>
                  <a:pt x="28971" y="0"/>
                </a:moveTo>
                <a:lnTo>
                  <a:pt x="0" y="0"/>
                </a:lnTo>
                <a:lnTo>
                  <a:pt x="0" y="337994"/>
                </a:lnTo>
                <a:lnTo>
                  <a:pt x="333166" y="337994"/>
                </a:lnTo>
                <a:lnTo>
                  <a:pt x="333166" y="309023"/>
                </a:lnTo>
                <a:lnTo>
                  <a:pt x="28971" y="309023"/>
                </a:lnTo>
                <a:lnTo>
                  <a:pt x="28971" y="0"/>
                </a:lnTo>
                <a:close/>
              </a:path>
            </a:pathLst>
          </a:custGeom>
          <a:solidFill>
            <a:srgbClr val="000000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ca-ES"/>
          </a:p>
        </p:txBody>
      </p:sp>
      <p:pic>
        <p:nvPicPr>
          <p:cNvPr id="8" name="Icone_accesinmediat">
            <a:extLst>
              <a:ext uri="{FF2B5EF4-FFF2-40B4-BE49-F238E27FC236}">
                <a16:creationId xmlns:a16="http://schemas.microsoft.com/office/drawing/2014/main" id="{5702351F-715F-6EAD-B28D-32D26900C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146753" y="2089137"/>
            <a:ext cx="444092" cy="444092"/>
          </a:xfrm>
          <a:prstGeom prst="rect">
            <a:avLst/>
          </a:prstGeom>
        </p:spPr>
      </p:pic>
      <p:pic>
        <p:nvPicPr>
          <p:cNvPr id="9" name="Icone_accesinmediat">
            <a:extLst>
              <a:ext uri="{FF2B5EF4-FFF2-40B4-BE49-F238E27FC236}">
                <a16:creationId xmlns:a16="http://schemas.microsoft.com/office/drawing/2014/main" id="{48E47118-F454-2F51-DB81-14FCEAA2A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146753" y="2760812"/>
            <a:ext cx="444092" cy="444092"/>
          </a:xfrm>
          <a:prstGeom prst="rect">
            <a:avLst/>
          </a:prstGeom>
        </p:spPr>
      </p:pic>
      <p:pic>
        <p:nvPicPr>
          <p:cNvPr id="10" name="Icone_accesinmediat">
            <a:extLst>
              <a:ext uri="{FF2B5EF4-FFF2-40B4-BE49-F238E27FC236}">
                <a16:creationId xmlns:a16="http://schemas.microsoft.com/office/drawing/2014/main" id="{06249FD0-B54E-08C2-E4A6-3EC77CAA5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146753" y="4059575"/>
            <a:ext cx="444092" cy="444092"/>
          </a:xfrm>
          <a:prstGeom prst="rect">
            <a:avLst/>
          </a:prstGeom>
        </p:spPr>
      </p:pic>
      <p:pic>
        <p:nvPicPr>
          <p:cNvPr id="11" name="Icone_accesinmediat">
            <a:extLst>
              <a:ext uri="{FF2B5EF4-FFF2-40B4-BE49-F238E27FC236}">
                <a16:creationId xmlns:a16="http://schemas.microsoft.com/office/drawing/2014/main" id="{FE4B710A-247F-E4D4-0978-5D9F1F54D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146753" y="3354739"/>
            <a:ext cx="444092" cy="4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05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AD187-368A-F3C6-169F-871B95684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0EA3AF6B-7960-8BFE-B79C-3FC4E4D07A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¿Qué es </a:t>
            </a:r>
            <a:r>
              <a:rPr kumimoji="0" lang="es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Copilot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Chat?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3C5A89-6840-8F2C-D261-75DA0ECD8C93}"/>
              </a:ext>
            </a:extLst>
          </p:cNvPr>
          <p:cNvSpPr txBox="1"/>
          <p:nvPr/>
        </p:nvSpPr>
        <p:spPr>
          <a:xfrm>
            <a:off x="184078" y="1259811"/>
            <a:ext cx="4184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/>
              <a:t>Es interesante destacar las siguientes funcionalidades:</a:t>
            </a:r>
          </a:p>
          <a:p>
            <a:endParaRPr lang="es-ES" sz="1200"/>
          </a:p>
          <a:p>
            <a:endParaRPr lang="es-ES" sz="120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4F6D06D-B83F-A883-BAEC-3EB9D6A46E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6715"/>
              </p:ext>
            </p:extLst>
          </p:nvPr>
        </p:nvGraphicFramePr>
        <p:xfrm>
          <a:off x="310256" y="1656978"/>
          <a:ext cx="8117085" cy="3116463"/>
        </p:xfrm>
        <a:graphic>
          <a:graphicData uri="http://schemas.openxmlformats.org/drawingml/2006/table">
            <a:tbl>
              <a:tblPr firstRow="1"/>
              <a:tblGrid>
                <a:gridCol w="2186454">
                  <a:extLst>
                    <a:ext uri="{9D8B030D-6E8A-4147-A177-3AD203B41FA5}">
                      <a16:colId xmlns:a16="http://schemas.microsoft.com/office/drawing/2014/main" val="4218507293"/>
                    </a:ext>
                  </a:extLst>
                </a:gridCol>
                <a:gridCol w="2608027">
                  <a:extLst>
                    <a:ext uri="{9D8B030D-6E8A-4147-A177-3AD203B41FA5}">
                      <a16:colId xmlns:a16="http://schemas.microsoft.com/office/drawing/2014/main" val="1257694736"/>
                    </a:ext>
                  </a:extLst>
                </a:gridCol>
                <a:gridCol w="3322604">
                  <a:extLst>
                    <a:ext uri="{9D8B030D-6E8A-4147-A177-3AD203B41FA5}">
                      <a16:colId xmlns:a16="http://schemas.microsoft.com/office/drawing/2014/main" val="3913942176"/>
                    </a:ext>
                  </a:extLst>
                </a:gridCol>
              </a:tblGrid>
              <a:tr h="191402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noProof="0">
                          <a:solidFill>
                            <a:srgbClr val="6029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Función</a:t>
                      </a:r>
                    </a:p>
                  </a:txBody>
                  <a:tcPr marL="25345" marR="16897" marT="16897" marB="14785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noProof="0">
                          <a:solidFill>
                            <a:srgbClr val="6029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</a:p>
                  </a:txBody>
                  <a:tcPr marL="25345" marR="16897" marT="16897" marB="14785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noProof="0">
                          <a:solidFill>
                            <a:srgbClr val="6029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Ejemplo de uso</a:t>
                      </a:r>
                    </a:p>
                  </a:txBody>
                  <a:tcPr marL="25345" marR="16897" marT="16897" marB="14785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860816"/>
                  </a:ext>
                </a:extLst>
              </a:tr>
              <a:tr h="354542">
                <a:tc>
                  <a:txBody>
                    <a:bodyPr/>
                    <a:lstStyle/>
                    <a:p>
                      <a:pPr lvl="1" algn="l" fontAlgn="t">
                        <a:buNone/>
                      </a:pPr>
                      <a:r>
                        <a:rPr lang="es-ES" sz="1100" b="1" noProof="0">
                          <a:solidFill>
                            <a:srgbClr val="6029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Resumen y análisis de documentos</a:t>
                      </a:r>
                    </a:p>
                  </a:txBody>
                  <a:tcPr marL="25345" marR="16897" marT="16897" marB="14785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1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Sintetiza contenidos extensos para facilitar su lectura.</a:t>
                      </a:r>
                    </a:p>
                  </a:txBody>
                  <a:tcPr marL="25345" marR="16897" marT="16897" marB="14785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100" i="1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“Resume este informe anual en tres ideas clave para presentarlas en la reunión.”</a:t>
                      </a:r>
                      <a:endParaRPr lang="es-ES" sz="1100" noProof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345" marR="16897" marT="16897" marB="14785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537867"/>
                  </a:ext>
                </a:extLst>
              </a:tr>
              <a:tr h="354542">
                <a:tc>
                  <a:txBody>
                    <a:bodyPr/>
                    <a:lstStyle/>
                    <a:p>
                      <a:pPr lvl="1" algn="l" fontAlgn="t">
                        <a:buNone/>
                      </a:pPr>
                      <a:r>
                        <a:rPr lang="es-ES" sz="1100" b="1" noProof="0">
                          <a:solidFill>
                            <a:srgbClr val="6029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Redacción de correos y comunicaciones</a:t>
                      </a:r>
                    </a:p>
                  </a:txBody>
                  <a:tcPr marL="25345" marR="16897" marT="16897" marB="14785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1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Redacta mensajes formales y claros para distintos contextos.</a:t>
                      </a:r>
                    </a:p>
                  </a:txBody>
                  <a:tcPr marL="25345" marR="16897" marT="16897" marB="14785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100" i="1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“Convierte este mensaje en un correo formal dirigido al departamento jurídico.”</a:t>
                      </a:r>
                      <a:endParaRPr lang="es-ES" sz="1100" noProof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345" marR="16897" marT="16897" marB="14785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19522"/>
                  </a:ext>
                </a:extLst>
              </a:tr>
              <a:tr h="354542">
                <a:tc>
                  <a:txBody>
                    <a:bodyPr/>
                    <a:lstStyle/>
                    <a:p>
                      <a:pPr lvl="1" algn="l" fontAlgn="t">
                        <a:buNone/>
                      </a:pPr>
                      <a:r>
                        <a:rPr lang="es-ES" sz="1100" b="1" noProof="0">
                          <a:solidFill>
                            <a:srgbClr val="6029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Planificación y organización de reuniones</a:t>
                      </a:r>
                    </a:p>
                  </a:txBody>
                  <a:tcPr marL="25345" marR="16897" marT="16897" marB="14785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1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 agendas, actas y seguimiento de tareas.</a:t>
                      </a:r>
                    </a:p>
                  </a:txBody>
                  <a:tcPr marL="25345" marR="16897" marT="16897" marB="14785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100" i="1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“Genera una lista de tareas a partir de los acuerdos tomados en esta reunión.”</a:t>
                      </a:r>
                      <a:endParaRPr lang="es-ES" sz="1100" noProof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345" marR="16897" marT="16897" marB="14785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306261"/>
                  </a:ext>
                </a:extLst>
              </a:tr>
              <a:tr h="354542">
                <a:tc>
                  <a:txBody>
                    <a:bodyPr/>
                    <a:lstStyle/>
                    <a:p>
                      <a:pPr lvl="1" algn="l" fontAlgn="t">
                        <a:buNone/>
                      </a:pPr>
                      <a:r>
                        <a:rPr lang="es-ES" sz="1100" b="1" noProof="0">
                          <a:solidFill>
                            <a:srgbClr val="6029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Búsqueda y extracción de información</a:t>
                      </a:r>
                    </a:p>
                  </a:txBody>
                  <a:tcPr marL="25345" marR="16897" marT="16897" marB="14785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1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Localiza datos relevantes en documentos o bases de datos.</a:t>
                      </a:r>
                    </a:p>
                  </a:txBody>
                  <a:tcPr marL="25345" marR="16897" marT="16897" marB="14785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100" i="1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“Identifica todas las referencias al presupuesto del año anterior en este documento.”</a:t>
                      </a:r>
                      <a:endParaRPr lang="es-ES" sz="1100" noProof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345" marR="16897" marT="16897" marB="14785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89685"/>
                  </a:ext>
                </a:extLst>
              </a:tr>
              <a:tr h="452968">
                <a:tc>
                  <a:txBody>
                    <a:bodyPr/>
                    <a:lstStyle/>
                    <a:p>
                      <a:pPr lvl="1" algn="l" fontAlgn="t">
                        <a:buNone/>
                      </a:pPr>
                      <a:r>
                        <a:rPr lang="es-ES" sz="1100" b="1" noProof="0">
                          <a:solidFill>
                            <a:srgbClr val="6029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Creación de informes y documentos oficiales</a:t>
                      </a:r>
                    </a:p>
                  </a:txBody>
                  <a:tcPr marL="25345" marR="16897" marT="16897" marB="14785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1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 borradores con estructura formal.</a:t>
                      </a:r>
                    </a:p>
                  </a:txBody>
                  <a:tcPr marL="25345" marR="16897" marT="16897" marB="14785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100" i="1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“Escribe un informe preliminar sobre la implementación de nuevas tecnologías en la administración pública.”</a:t>
                      </a:r>
                      <a:endParaRPr lang="es-ES" sz="1100" noProof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345" marR="16897" marT="16897" marB="14785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193454"/>
                  </a:ext>
                </a:extLst>
              </a:tr>
              <a:tr h="354542">
                <a:tc>
                  <a:txBody>
                    <a:bodyPr/>
                    <a:lstStyle/>
                    <a:p>
                      <a:pPr lvl="1" algn="l" fontAlgn="t">
                        <a:buNone/>
                      </a:pPr>
                      <a:r>
                        <a:rPr lang="es-ES" sz="1100" b="1" noProof="0">
                          <a:solidFill>
                            <a:srgbClr val="6029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Generación de código y automatización</a:t>
                      </a:r>
                    </a:p>
                  </a:txBody>
                  <a:tcPr marL="25345" marR="16897" marT="16897" marB="14785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100" noProof="0">
                          <a:effectLst/>
                          <a:latin typeface="Arial"/>
                          <a:cs typeface="Arial"/>
                        </a:rPr>
                        <a:t>Crea tareas de automatización de procesos.</a:t>
                      </a:r>
                    </a:p>
                  </a:txBody>
                  <a:tcPr marL="25345" marR="16897" marT="16897" marB="14785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100" i="1" noProof="0">
                          <a:effectLst/>
                          <a:latin typeface="Arial"/>
                          <a:cs typeface="Arial"/>
                        </a:rPr>
                        <a:t>“Crea una regla que clasifique automáticamente los correos según su prioridad.”</a:t>
                      </a:r>
                      <a:endParaRPr lang="es-ES" sz="1100" noProof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345" marR="16897" marT="16897" marB="14785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53255"/>
                  </a:ext>
                </a:extLst>
              </a:tr>
              <a:tr h="352657">
                <a:tc>
                  <a:txBody>
                    <a:bodyPr/>
                    <a:lstStyle/>
                    <a:p>
                      <a:pPr lvl="1" algn="l" fontAlgn="t">
                        <a:buNone/>
                      </a:pPr>
                      <a:r>
                        <a:rPr lang="es-ES" sz="1100" b="1" noProof="0">
                          <a:solidFill>
                            <a:srgbClr val="6029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Elaboración de procedimientos y guías</a:t>
                      </a:r>
                    </a:p>
                  </a:txBody>
                  <a:tcPr marL="25345" marR="16897" marT="16897" marB="12672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100" noProof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Estructuras manuales, protocolos o instrucciones internas.</a:t>
                      </a:r>
                    </a:p>
                  </a:txBody>
                  <a:tcPr marL="25345" marR="16897" marT="16897" marB="12672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100" i="1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“Redacta un procedimiento paso a paso para solicitar vacaciones a través del portal interno.”</a:t>
                      </a:r>
                      <a:endParaRPr lang="es-ES" sz="1100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345" marR="16897" marT="16897" marB="12672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677335"/>
                  </a:ext>
                </a:extLst>
              </a:tr>
            </a:tbl>
          </a:graphicData>
        </a:graphic>
      </p:graphicFrame>
      <p:pic>
        <p:nvPicPr>
          <p:cNvPr id="3" name="Graphic 13">
            <a:extLst>
              <a:ext uri="{FF2B5EF4-FFF2-40B4-BE49-F238E27FC236}">
                <a16:creationId xmlns:a16="http://schemas.microsoft.com/office/drawing/2014/main" id="{19EA4F63-E263-88FA-973B-352337E82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538" y="1888206"/>
            <a:ext cx="316121" cy="316121"/>
          </a:xfrm>
          <a:prstGeom prst="rect">
            <a:avLst/>
          </a:prstGeom>
        </p:spPr>
      </p:pic>
      <p:pic>
        <p:nvPicPr>
          <p:cNvPr id="4" name="Graphic 20">
            <a:extLst>
              <a:ext uri="{FF2B5EF4-FFF2-40B4-BE49-F238E27FC236}">
                <a16:creationId xmlns:a16="http://schemas.microsoft.com/office/drawing/2014/main" id="{FF2874A2-D137-F5B3-B0B5-73ABC349E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538" y="2269239"/>
            <a:ext cx="316121" cy="316121"/>
          </a:xfrm>
          <a:prstGeom prst="rect">
            <a:avLst/>
          </a:prstGeom>
        </p:spPr>
      </p:pic>
      <p:pic>
        <p:nvPicPr>
          <p:cNvPr id="5" name="Graphic 15">
            <a:extLst>
              <a:ext uri="{FF2B5EF4-FFF2-40B4-BE49-F238E27FC236}">
                <a16:creationId xmlns:a16="http://schemas.microsoft.com/office/drawing/2014/main" id="{D37CF9A4-E7DA-9718-8FF0-AF61AB965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82609" y="2698909"/>
            <a:ext cx="325085" cy="325085"/>
          </a:xfrm>
          <a:prstGeom prst="rect">
            <a:avLst/>
          </a:prstGeom>
        </p:spPr>
      </p:pic>
      <p:pic>
        <p:nvPicPr>
          <p:cNvPr id="6" name="Graphic 17">
            <a:extLst>
              <a:ext uri="{FF2B5EF4-FFF2-40B4-BE49-F238E27FC236}">
                <a16:creationId xmlns:a16="http://schemas.microsoft.com/office/drawing/2014/main" id="{98C0DD7C-500B-F9B2-CECA-AC7BB249B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7089" y="3181076"/>
            <a:ext cx="316121" cy="316121"/>
          </a:xfrm>
          <a:prstGeom prst="rect">
            <a:avLst/>
          </a:prstGeom>
        </p:spPr>
      </p:pic>
      <p:pic>
        <p:nvPicPr>
          <p:cNvPr id="9" name="Graphic 18">
            <a:extLst>
              <a:ext uri="{FF2B5EF4-FFF2-40B4-BE49-F238E27FC236}">
                <a16:creationId xmlns:a16="http://schemas.microsoft.com/office/drawing/2014/main" id="{5F09D772-4C91-4274-0771-1F0C30E1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7091" y="3610746"/>
            <a:ext cx="316120" cy="316120"/>
          </a:xfrm>
          <a:prstGeom prst="rect">
            <a:avLst/>
          </a:prstGeom>
        </p:spPr>
      </p:pic>
      <p:pic>
        <p:nvPicPr>
          <p:cNvPr id="11" name="Graphic 21">
            <a:extLst>
              <a:ext uri="{FF2B5EF4-FFF2-40B4-BE49-F238E27FC236}">
                <a16:creationId xmlns:a16="http://schemas.microsoft.com/office/drawing/2014/main" id="{394AA30D-F72C-9CB0-5737-6C835E17C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7090" y="4060628"/>
            <a:ext cx="316121" cy="316121"/>
          </a:xfrm>
          <a:prstGeom prst="rect">
            <a:avLst/>
          </a:prstGeom>
        </p:spPr>
      </p:pic>
      <p:pic>
        <p:nvPicPr>
          <p:cNvPr id="12" name="Graphic 19">
            <a:extLst>
              <a:ext uri="{FF2B5EF4-FFF2-40B4-BE49-F238E27FC236}">
                <a16:creationId xmlns:a16="http://schemas.microsoft.com/office/drawing/2014/main" id="{31587062-CD1E-AE37-4027-A77BD2689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7090" y="4457320"/>
            <a:ext cx="316121" cy="31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0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FABF2-B864-7221-9756-F3C3E596F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7942938C-1F36-A5D5-84F1-4A2258453E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¿En qué nos puede ayudar </a:t>
            </a:r>
            <a:r>
              <a:rPr kumimoji="0" lang="es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Copilot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Chat?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88592283-9D72-DACE-11B9-4813B652C718}"/>
              </a:ext>
            </a:extLst>
          </p:cNvPr>
          <p:cNvSpPr txBox="1"/>
          <p:nvPr/>
        </p:nvSpPr>
        <p:spPr>
          <a:xfrm>
            <a:off x="546093" y="1294240"/>
            <a:ext cx="3943458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b="1"/>
              <a:t>Mejora de la eficiencia en procesos administrativos</a:t>
            </a:r>
          </a:p>
          <a:p>
            <a:r>
              <a:rPr lang="es-ES" sz="1200" i="1"/>
              <a:t>Un documento con información dispersa, cuya organización manual requeriría 3 horas, puede estructurarse en cuestión de minutos gracias a la IA.</a:t>
            </a:r>
            <a:endParaRPr lang="es-ES" sz="1200"/>
          </a:p>
          <a:p>
            <a:endParaRPr lang="es-ES" sz="1200" b="1"/>
          </a:p>
          <a:p>
            <a:r>
              <a:rPr lang="es-ES" sz="1200" b="1"/>
              <a:t>Reducción del tiempo en tareas repetitivas</a:t>
            </a:r>
          </a:p>
          <a:p>
            <a:r>
              <a:rPr lang="es-ES" sz="1200" i="1"/>
              <a:t>Una tabla de datos que normalmente llevaría 45 minutos completar puede generarse automáticamente en menos de 5 minutos.</a:t>
            </a:r>
            <a:endParaRPr lang="es-ES" sz="1200"/>
          </a:p>
          <a:p>
            <a:endParaRPr lang="es-ES" sz="1200" b="1"/>
          </a:p>
          <a:p>
            <a:r>
              <a:rPr lang="es-ES" sz="1200" b="1"/>
              <a:t>Apoyo en la toma de decisiones</a:t>
            </a:r>
          </a:p>
          <a:p>
            <a:r>
              <a:rPr lang="es-ES" sz="1200" i="1"/>
              <a:t>En lugar de dedicar 2 horas a revisar documentación y resúmenes, puedes obtener una síntesis en pocos minutos y centrarte en aspectos estratégicos.</a:t>
            </a:r>
            <a:endParaRPr lang="es-ES" sz="1200"/>
          </a:p>
          <a:p>
            <a:endParaRPr lang="es-ES" sz="1200" b="1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8446E6-6BDA-CDED-2481-50C7C28CC5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050467" y="1294240"/>
            <a:ext cx="4146659" cy="24929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 b="1"/>
              <a:t>Facilita la redacción y la comunicación</a:t>
            </a:r>
          </a:p>
          <a:p>
            <a:r>
              <a:rPr lang="es-ES" sz="1200" i="1"/>
              <a:t>La IA puede ayudarte a redactar borradores de informes, correos o presentaciones con un estilo claro y profesional.</a:t>
            </a:r>
            <a:endParaRPr lang="es-ES" sz="1200"/>
          </a:p>
          <a:p>
            <a:endParaRPr lang="es-ES" sz="1200" b="1"/>
          </a:p>
          <a:p>
            <a:r>
              <a:rPr lang="es-ES" sz="1200" b="1"/>
              <a:t>Generación de ideas y estructuración de contenidos</a:t>
            </a:r>
          </a:p>
          <a:p>
            <a:r>
              <a:rPr lang="es-ES" sz="1200" i="1"/>
              <a:t>Ante la necesidad de preparar una campaña informativa, la IA puede proponer mensajes clave, esquemas y formatos adecuados.</a:t>
            </a:r>
            <a:endParaRPr lang="es-ES" sz="1200"/>
          </a:p>
          <a:p>
            <a:endParaRPr lang="es-ES" sz="1200" b="1"/>
          </a:p>
          <a:p>
            <a:r>
              <a:rPr lang="es-ES" sz="1200" b="1"/>
              <a:t>Consultas técnicas y resolución de dudas</a:t>
            </a:r>
          </a:p>
          <a:p>
            <a:r>
              <a:rPr lang="es-ES" sz="1200" i="1"/>
              <a:t>Si tienes que aplicar una fórmula compleja en Excel o automatizar una tarea, puedes obtener una explicación clara y una solución funcional.</a:t>
            </a:r>
            <a:endParaRPr lang="es-ES" sz="120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C752221-0F05-E304-CC51-29DAC013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883" y="1294240"/>
            <a:ext cx="401210" cy="40121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9DEE8D8B-AFCE-8BDE-D626-D488EA743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883" y="2225249"/>
            <a:ext cx="401210" cy="40121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DBB9BAE1-3B34-497F-F865-DA3FA2D71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883" y="3134767"/>
            <a:ext cx="401210" cy="40121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FC9935FA-3AE0-5811-3DEA-32200A28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9257" y="1294240"/>
            <a:ext cx="401210" cy="40121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1D1D0F8-EBB5-3785-4134-B45BF1214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9257" y="2024644"/>
            <a:ext cx="401210" cy="40121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A1D8EC6-01F1-C575-3D78-F84A4B3F3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9257" y="2934162"/>
            <a:ext cx="401210" cy="40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59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8FA94-D395-7061-C6EF-B81381035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3">
            <a:extLst>
              <a:ext uri="{FF2B5EF4-FFF2-40B4-BE49-F238E27FC236}">
                <a16:creationId xmlns:a16="http://schemas.microsoft.com/office/drawing/2014/main" id="{A7575403-A3A4-9CA3-6489-76E8291A7DA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Licenciamiento de </a:t>
            </a:r>
            <a:r>
              <a:rPr kumimoji="0" lang="es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Copilot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7C1C63F-929D-E380-60DC-9137EB085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214677"/>
              </p:ext>
            </p:extLst>
          </p:nvPr>
        </p:nvGraphicFramePr>
        <p:xfrm>
          <a:off x="95250" y="1319892"/>
          <a:ext cx="8924905" cy="3655422"/>
        </p:xfrm>
        <a:graphic>
          <a:graphicData uri="http://schemas.openxmlformats.org/drawingml/2006/table">
            <a:tbl>
              <a:tblPr firstRow="1"/>
              <a:tblGrid>
                <a:gridCol w="1872457">
                  <a:extLst>
                    <a:ext uri="{9D8B030D-6E8A-4147-A177-3AD203B41FA5}">
                      <a16:colId xmlns:a16="http://schemas.microsoft.com/office/drawing/2014/main" val="3566458160"/>
                    </a:ext>
                  </a:extLst>
                </a:gridCol>
                <a:gridCol w="2282351">
                  <a:extLst>
                    <a:ext uri="{9D8B030D-6E8A-4147-A177-3AD203B41FA5}">
                      <a16:colId xmlns:a16="http://schemas.microsoft.com/office/drawing/2014/main" val="4269686843"/>
                    </a:ext>
                  </a:extLst>
                </a:gridCol>
                <a:gridCol w="2520895">
                  <a:extLst>
                    <a:ext uri="{9D8B030D-6E8A-4147-A177-3AD203B41FA5}">
                      <a16:colId xmlns:a16="http://schemas.microsoft.com/office/drawing/2014/main" val="3417233326"/>
                    </a:ext>
                  </a:extLst>
                </a:gridCol>
                <a:gridCol w="2249202">
                  <a:extLst>
                    <a:ext uri="{9D8B030D-6E8A-4147-A177-3AD203B41FA5}">
                      <a16:colId xmlns:a16="http://schemas.microsoft.com/office/drawing/2014/main" val="1696059832"/>
                    </a:ext>
                  </a:extLst>
                </a:gridCol>
              </a:tblGrid>
              <a:tr h="33862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ca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Versió</a:t>
                      </a:r>
                      <a:r>
                        <a:rPr lang="ca-ES" sz="10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​n</a:t>
                      </a:r>
                      <a:endParaRPr lang="ca-ES" sz="16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1269" marR="81269" marT="40634" marB="40634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ca-ES" sz="1000" b="1" i="0" u="none" strike="noStrike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Funcionalidades</a:t>
                      </a:r>
                      <a:r>
                        <a:rPr lang="ca-ES" sz="10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ca-ES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1269" marR="81269" marT="40634" marB="40634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ca-ES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Integraciones</a:t>
                      </a:r>
                      <a:r>
                        <a:rPr lang="ca-E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y </a:t>
                      </a:r>
                      <a:r>
                        <a:rPr lang="ca-ES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acceso</a:t>
                      </a:r>
                      <a:endParaRPr lang="ca-ES" sz="1600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1269" marR="81269" marT="40634" marB="40634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350"/>
                        </a:lnSpc>
                        <a:buNone/>
                      </a:pPr>
                      <a:r>
                        <a:rPr lang="ca-ES" sz="1000" b="1" i="0" u="none" strike="noStrike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Acceso</a:t>
                      </a:r>
                      <a:r>
                        <a:rPr lang="ca-E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a la informació</a:t>
                      </a:r>
                      <a:r>
                        <a:rPr lang="ca-ES" sz="10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​n</a:t>
                      </a:r>
                      <a:endParaRPr lang="ca-ES" sz="16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1269" marR="81269" marT="40634" marB="40634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931112"/>
                  </a:ext>
                </a:extLst>
              </a:tr>
              <a:tr h="176227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ca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Copilot </a:t>
                      </a:r>
                      <a:r>
                        <a:rPr lang="ca-E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Chat</a:t>
                      </a:r>
                      <a:r>
                        <a:rPr lang="ca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ca-E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incluida</a:t>
                      </a:r>
                      <a:r>
                        <a:rPr lang="ca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con las </a:t>
                      </a:r>
                      <a:r>
                        <a:rPr lang="ca-E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licencias</a:t>
                      </a:r>
                      <a:r>
                        <a:rPr lang="ca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a-E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corporativas</a:t>
                      </a:r>
                      <a:r>
                        <a:rPr lang="ca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ca-E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Gobierno</a:t>
                      </a:r>
                      <a:r>
                        <a:rPr lang="ca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Aragón)</a:t>
                      </a:r>
                      <a:endParaRPr lang="ca-ES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269" marR="81269" marT="40634" marB="40634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ase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r>
                        <a:rPr lang="ca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Generación</a:t>
                      </a:r>
                      <a:r>
                        <a:rPr lang="ca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 </a:t>
                      </a:r>
                      <a:r>
                        <a:rPr lang="ca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imágenes</a:t>
                      </a:r>
                      <a:r>
                        <a:rPr lang="ca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AI (100 </a:t>
                      </a:r>
                      <a:r>
                        <a:rPr lang="ca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boosts</a:t>
                      </a:r>
                      <a:r>
                        <a:rPr lang="ca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ca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diarios</a:t>
                      </a:r>
                      <a:r>
                        <a:rPr lang="ca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).</a:t>
                      </a:r>
                      <a:r>
                        <a:rPr lang="ca-ES" sz="9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  <a:p>
                      <a:pPr marL="171450" indent="-171450" algn="l" fontAlgn="base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Acceso</a:t>
                      </a:r>
                      <a:r>
                        <a:rPr lang="ca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a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prioritario</a:t>
                      </a:r>
                      <a:r>
                        <a:rPr lang="ca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 GPT-4 y GPT-4 Turbo. </a:t>
                      </a:r>
                      <a:r>
                        <a:rPr lang="ca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Desde</a:t>
                      </a:r>
                      <a:r>
                        <a:rPr lang="ca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agosto de 2025 a GPT-5.</a:t>
                      </a:r>
                      <a:r>
                        <a:rPr lang="ca-ES" sz="9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</a:p>
                    <a:p>
                      <a:pPr marL="171450" indent="-171450" algn="l" fontAlgn="base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Agentes</a:t>
                      </a:r>
                      <a:r>
                        <a:rPr lang="ca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a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personalizados</a:t>
                      </a:r>
                      <a:r>
                        <a:rPr lang="ca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con Copilot Studio.</a:t>
                      </a:r>
                      <a:r>
                        <a:rPr lang="ca-ES" sz="9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ca-ES" sz="16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9" marR="81269" marT="40634" marB="40634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0"/>
                        </a:lnSpc>
                        <a:buNone/>
                      </a:pP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Accesible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desde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  <a:r>
                        <a:rPr lang="fr-FR" sz="9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r-FR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171450" indent="-171450" algn="l" fontAlgn="base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Copilot.cloud.Microsoft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fr-FR" sz="9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fr-FR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171450" indent="-171450" algn="l" fontAlgn="base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App 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Copilot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a 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iOs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y Android.</a:t>
                      </a:r>
                      <a:r>
                        <a:rPr lang="fr-FR" sz="9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r-FR" sz="16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9" marR="81269" marT="40634" marB="40634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0"/>
                        </a:lnSpc>
                        <a:buNone/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Información actualizada en tiempo real </a:t>
                      </a:r>
                      <a:endParaRPr lang="es-ES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lvl="0" algn="l">
                        <a:lnSpc>
                          <a:spcPts val="1200"/>
                        </a:lnSpc>
                        <a:buNone/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desde la web.</a:t>
                      </a:r>
                      <a:r>
                        <a:rPr lang="es-ES" sz="9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s-ES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9" marR="81269" marT="40634" marB="40634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850441"/>
                  </a:ext>
                </a:extLst>
              </a:tr>
              <a:tr h="155452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buNone/>
                      </a:pPr>
                      <a:r>
                        <a:rPr lang="ca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Copilot for Microsoft 365</a:t>
                      </a:r>
                      <a:r>
                        <a:rPr lang="ca-ES" sz="9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ca-ES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9" marR="81269" marT="40634" marB="40634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AE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1200"/>
                        </a:lnSpc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  <a:p>
                      <a:pPr algn="l" fontAlgn="base">
                        <a:lnSpc>
                          <a:spcPts val="1200"/>
                        </a:lnSpc>
                        <a:buNone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Todo Copilot Pro + </a:t>
                      </a:r>
                      <a:r>
                        <a:rPr lang="en-US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Integración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completa con </a:t>
                      </a:r>
                      <a:r>
                        <a:rPr lang="en-US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aplicaciones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M365 (Teams, Word, Outlook, PowerPoint, Excel, etc.).</a:t>
                      </a: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269" marR="81269" marT="40634" marB="40634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0"/>
                        </a:lnSpc>
                        <a:buNone/>
                      </a:pPr>
                      <a:r>
                        <a:rPr lang="ca-ES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Accesible</a:t>
                      </a:r>
                      <a:r>
                        <a:rPr lang="ca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a-ES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desde</a:t>
                      </a:r>
                      <a:r>
                        <a:rPr lang="ca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  <a:r>
                        <a:rPr lang="ca-ES" sz="9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ca-E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171450" indent="-171450" algn="l" fontAlgn="base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Copilot.cloud.Microsoft</a:t>
                      </a:r>
                      <a:r>
                        <a:rPr lang="ca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ca-ES" sz="9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ca-E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171450" indent="-171450" algn="l" fontAlgn="base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a-ES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App</a:t>
                      </a:r>
                      <a:r>
                        <a:rPr lang="ca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Copilot a </a:t>
                      </a:r>
                      <a:r>
                        <a:rPr lang="ca-ES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iOs</a:t>
                      </a:r>
                      <a:r>
                        <a:rPr lang="ca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y </a:t>
                      </a:r>
                      <a:r>
                        <a:rPr lang="ca-ES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Android</a:t>
                      </a:r>
                      <a:r>
                        <a:rPr lang="ca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r>
                        <a:rPr lang="ca-ES" sz="9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ca-ES" sz="1600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base">
                        <a:lnSpc>
                          <a:spcPts val="1200"/>
                        </a:lnSpc>
                        <a:buNone/>
                      </a:pPr>
                      <a:r>
                        <a:rPr lang="ca-ES" sz="9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ca-ES" sz="1600" b="0" i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>
                        <a:lnSpc>
                          <a:spcPts val="1200"/>
                        </a:lnSpc>
                        <a:buNone/>
                      </a:pPr>
                      <a:r>
                        <a:rPr lang="ca-ES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Integración</a:t>
                      </a:r>
                      <a:r>
                        <a:rPr lang="ca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completa con Microsoft 365 (</a:t>
                      </a:r>
                      <a:r>
                        <a:rPr lang="ca-ES" sz="900" b="0" i="0" u="none" strike="noStrike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Teams</a:t>
                      </a:r>
                      <a:r>
                        <a:rPr lang="ca-E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Word, Outlook, PowerPoint, Excel, etc.).</a:t>
                      </a:r>
                      <a:r>
                        <a:rPr lang="ca-ES" sz="9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ca-ES" sz="16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1269" marR="81269" marT="40634" marB="40634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ase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Información actualizada en tiempo </a:t>
                      </a:r>
                      <a:endParaRPr lang="es-ES" sz="16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0" lvl="0" indent="0" algn="l">
                        <a:lnSpc>
                          <a:spcPts val="1200"/>
                        </a:lnSpc>
                        <a:buNone/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real desde la web.</a:t>
                      </a:r>
                      <a:r>
                        <a:rPr lang="es-ES" sz="9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s-ES" sz="16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marL="171450" indent="-171450" algn="l" fontAlgn="base">
                        <a:lnSpc>
                          <a:spcPts val="1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Acceso a toda la información personal y empresarial del espacio Microsoft 365.</a:t>
                      </a:r>
                      <a:r>
                        <a:rPr lang="es-ES" sz="9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s-ES" sz="16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9" marR="81269" marT="40634" marB="40634" anchor="ctr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1483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66151FF-E16E-D987-385B-F4E289BE6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5175" y="1190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16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F5D76-0716-A8C3-B5DD-F1C4634A0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22695CD6-7892-2DA7-8E0F-215D654FA8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Consideraciones importantes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F937A145-E1CA-EA26-06AF-371E89A0FF7B}"/>
              </a:ext>
            </a:extLst>
          </p:cNvPr>
          <p:cNvSpPr txBox="1"/>
          <p:nvPr/>
        </p:nvSpPr>
        <p:spPr>
          <a:xfrm>
            <a:off x="230875" y="1546380"/>
            <a:ext cx="5450829" cy="323165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/>
              <a:t>Antes de introducir datos personales o confidenciales asegúrate de estar conectado a tu cuenta corporativa.</a:t>
            </a:r>
            <a:br>
              <a:rPr lang="es-ES" sz="1200"/>
            </a:br>
            <a:r>
              <a:rPr lang="es-ES" sz="1200"/>
              <a:t>La IA no está diseñada para tratar información sensible de forma segura.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/>
              <a:t>Revisar siempre la información generada.</a:t>
            </a:r>
            <a:br>
              <a:rPr lang="es-ES" sz="1200"/>
            </a:br>
            <a:r>
              <a:rPr lang="es-ES" sz="1200"/>
              <a:t>Puede contener errores, por lo que debe validarse antes de usarla en documentos oficiales o decisiones.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/>
              <a:t>Complementa, no sustituye.</a:t>
            </a:r>
            <a:br>
              <a:rPr lang="es-ES" sz="1200"/>
            </a:br>
            <a:r>
              <a:rPr lang="es-ES" sz="1200"/>
              <a:t>No reemplaza la búsqueda tradicional ni el juicio profesional, especialmente en procesos críticos o normativos.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/>
              <a:t>Seguir las herramientas autorizadas.</a:t>
            </a:r>
            <a:br>
              <a:rPr lang="es-ES" sz="1200"/>
            </a:br>
            <a:r>
              <a:rPr lang="es-ES" sz="1200"/>
              <a:t>Usar únicamente soluciones aprobadas (como Copilot) garantiza la seguridad y el cumplimiento normativo.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/>
              <a:t>Uso seguro con cuenta corporativa.</a:t>
            </a:r>
            <a:br>
              <a:rPr lang="es-ES" sz="1200"/>
            </a:br>
            <a:r>
              <a:rPr lang="es-ES" sz="1200"/>
              <a:t>Si se accede a Copilot desde la cuenta </a:t>
            </a:r>
            <a:r>
              <a:rPr lang="es-ES" sz="1200" i="1"/>
              <a:t>aragon.es</a:t>
            </a:r>
            <a:r>
              <a:rPr lang="es-ES" sz="1200"/>
              <a:t>, los datos están protegidos y en la parte superior derecha encontrarás un escudo             que garantiza que Microsoft cumple con el RGPD, cifra la información y no la utiliza para entrenar su IA, siempre que se esté logueado correctamente.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BB24FB-6255-0A4F-B1D8-E6BEDAA92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740" y="1121229"/>
            <a:ext cx="3881389" cy="38813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8D782AE-3BB8-1B07-5DEF-25591FB95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17" y="4145983"/>
            <a:ext cx="219164" cy="20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5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C9878-C4D5-ACED-9F01-F42B08D82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83D68068-DFE1-43C3-45E8-786AE103B9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Consideraciones éticas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D42BCE7C-1E54-2A79-65B3-094B4AD25544}"/>
              </a:ext>
            </a:extLst>
          </p:cNvPr>
          <p:cNvSpPr txBox="1"/>
          <p:nvPr/>
        </p:nvSpPr>
        <p:spPr>
          <a:xfrm>
            <a:off x="304540" y="1335171"/>
            <a:ext cx="4638935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/>
              <a:t>La creación de imágenes mediante inteligencia artificial </a:t>
            </a:r>
            <a:r>
              <a:rPr lang="es-ES" sz="1200" b="1"/>
              <a:t>no se recomienda para documentos oficiales</a:t>
            </a:r>
            <a:r>
              <a:rPr lang="es-ES" sz="1200"/>
              <a:t>, ya que puede generar contenidos que no cumplen con los criterios de </a:t>
            </a:r>
            <a:r>
              <a:rPr lang="es-ES" sz="1200" b="1"/>
              <a:t>autenticidad, autoría y rigor institucional</a:t>
            </a:r>
            <a:r>
              <a:rPr lang="es-ES" sz="1200"/>
              <a:t>. Para asegurar el cumplimiento de la normativa vigente en materia de </a:t>
            </a:r>
            <a:r>
              <a:rPr lang="es-ES" sz="1200" b="1"/>
              <a:t>propiedad intelectual y derechos de uso</a:t>
            </a:r>
            <a:r>
              <a:rPr lang="es-ES" sz="1200"/>
              <a:t>, se aconseja utilizar imágenes procedentes de fuentes autorizadas o bancos de imágenes con licencia clara y verificada.</a:t>
            </a:r>
          </a:p>
          <a:p>
            <a:endParaRPr lang="es-ES" sz="1200" b="1">
              <a:solidFill>
                <a:srgbClr val="927B71"/>
              </a:solidFill>
            </a:endParaRPr>
          </a:p>
          <a:p>
            <a:r>
              <a:rPr lang="es-ES" sz="1200"/>
              <a:t>En cuanto a la </a:t>
            </a:r>
            <a:r>
              <a:rPr lang="es-ES" sz="1200" b="1"/>
              <a:t>veracidad de los contenidos</a:t>
            </a:r>
            <a:r>
              <a:rPr lang="es-ES" sz="1200"/>
              <a:t>, las herramientas de IA generativa pueden producir información </a:t>
            </a:r>
            <a:r>
              <a:rPr lang="es-ES" sz="1200" b="1"/>
              <a:t>inexacta, incompleta o sesgada</a:t>
            </a:r>
            <a:r>
              <a:rPr lang="es-ES" sz="1200"/>
              <a:t>, especialmente en temas técnicos o especializados. Por ello, es fundamental </a:t>
            </a:r>
            <a:r>
              <a:rPr lang="es-ES" sz="1200" b="1"/>
              <a:t>revisar y validar cuidadosamente</a:t>
            </a:r>
            <a:r>
              <a:rPr lang="es-ES" sz="1200"/>
              <a:t> cualquier contenido antes de incorporarlo a documentos oficiales, comunicaciones institucionales o públicas.</a:t>
            </a:r>
            <a:endParaRPr lang="es-ES" sz="1000" b="1">
              <a:solidFill>
                <a:srgbClr val="927B7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FDA9D9F-715D-E5C6-570D-C3E51DC3E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475" y="933450"/>
            <a:ext cx="3841751" cy="384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29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DB9F4-8154-BB04-829B-ADC301C11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D4C9B954-657A-D5D9-3EAA-D6AD08DE2F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Consideraciones medioambientales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C4AB4F-7C66-E831-C85A-BBA64AC5AE8A}"/>
              </a:ext>
            </a:extLst>
          </p:cNvPr>
          <p:cNvSpPr txBox="1"/>
          <p:nvPr/>
        </p:nvSpPr>
        <p:spPr>
          <a:xfrm>
            <a:off x="483399" y="1293466"/>
            <a:ext cx="4584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/>
              <a:t>¿Por qué Copilot tiene un impacto medioambiental?</a:t>
            </a: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85D94634-7A41-2938-5DAE-45A2ABC081C7}"/>
              </a:ext>
            </a:extLst>
          </p:cNvPr>
          <p:cNvSpPr txBox="1"/>
          <p:nvPr/>
        </p:nvSpPr>
        <p:spPr>
          <a:xfrm>
            <a:off x="483399" y="1570465"/>
            <a:ext cx="8355801" cy="11772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/>
              <a:t>El uso de la inteligencia artificial generativa implica un </a:t>
            </a:r>
            <a:r>
              <a:rPr lang="es-ES" sz="1200" b="1"/>
              <a:t>alto consumo de energía y recursos tecnológicos</a:t>
            </a:r>
            <a:r>
              <a:rPr lang="es-ES" sz="1200"/>
              <a:t>, ya que se basa en modelos complejos alojados en grandes centros de datos. Estos sistemas requieren una infraestructura potente y constante para funcionar, lo cual genera un impacto medioambiental significativo.</a:t>
            </a:r>
          </a:p>
          <a:p>
            <a:endParaRPr lang="es-ES" sz="1200"/>
          </a:p>
          <a:p>
            <a:r>
              <a:rPr lang="es-ES" sz="1200"/>
              <a:t>Factores clave del impacto ambiental:</a:t>
            </a:r>
          </a:p>
          <a:p>
            <a:endParaRPr lang="es-ES" sz="1050" b="1">
              <a:solidFill>
                <a:srgbClr val="927B7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B43BD7-532C-798B-28FA-DE5FBB8FEB9E}"/>
              </a:ext>
            </a:extLst>
          </p:cNvPr>
          <p:cNvSpPr txBox="1"/>
          <p:nvPr/>
        </p:nvSpPr>
        <p:spPr>
          <a:xfrm>
            <a:off x="1261533" y="2571750"/>
            <a:ext cx="662093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/>
              <a:t>Consumo eléctrico elevado</a:t>
            </a:r>
            <a:br>
              <a:rPr lang="es-ES" sz="1200"/>
            </a:br>
            <a:r>
              <a:rPr lang="es-ES" sz="1200"/>
              <a:t>Los centros de procesamiento de datos necesitan una gran cantidad de energía para mantener los servidores operativos de forma continua.</a:t>
            </a:r>
          </a:p>
          <a:p>
            <a:r>
              <a:rPr lang="es-ES" sz="1200" b="1"/>
              <a:t>Uso intensivo de agua para refrigeración</a:t>
            </a:r>
            <a:br>
              <a:rPr lang="es-ES" sz="1200"/>
            </a:br>
            <a:r>
              <a:rPr lang="es-ES" sz="1200"/>
              <a:t>Los servidores generan mucho calor y requieren sistemas de refrigeración, muchos de los cuales utilizan agua potable. Esto puede afectar la disponibilidad de recursos hídricos en zonas con escasez.</a:t>
            </a:r>
          </a:p>
          <a:p>
            <a:r>
              <a:rPr lang="es-ES" sz="1200" b="1"/>
              <a:t>Coste computacional elevado</a:t>
            </a:r>
            <a:br>
              <a:rPr lang="es-ES" sz="1200"/>
            </a:br>
            <a:r>
              <a:rPr lang="es-ES" sz="1200"/>
              <a:t>Cada consulta realizada con IA generativa puede consumir </a:t>
            </a:r>
            <a:r>
              <a:rPr lang="es-ES" sz="1200" b="1"/>
              <a:t>miles de veces más energía</a:t>
            </a:r>
            <a:r>
              <a:rPr lang="es-ES" sz="1200"/>
              <a:t> que una búsqueda convencional en Internet. Además, entrenar un modelo avanzado puede emitir más CO₂ que el uso de un vehículo durante toda su vida útil.</a:t>
            </a:r>
          </a:p>
        </p:txBody>
      </p:sp>
      <p:pic>
        <p:nvPicPr>
          <p:cNvPr id="4" name="Gràfic 41">
            <a:extLst>
              <a:ext uri="{FF2B5EF4-FFF2-40B4-BE49-F238E27FC236}">
                <a16:creationId xmlns:a16="http://schemas.microsoft.com/office/drawing/2014/main" id="{4EBE3376-E410-C3DD-21D2-601BBB31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42" y="2601263"/>
            <a:ext cx="276999" cy="276999"/>
          </a:xfrm>
          <a:prstGeom prst="rect">
            <a:avLst/>
          </a:prstGeom>
        </p:spPr>
      </p:pic>
      <p:pic>
        <p:nvPicPr>
          <p:cNvPr id="6" name="Gràfic 41">
            <a:extLst>
              <a:ext uri="{FF2B5EF4-FFF2-40B4-BE49-F238E27FC236}">
                <a16:creationId xmlns:a16="http://schemas.microsoft.com/office/drawing/2014/main" id="{749E8E43-04F4-FB79-7B10-9B558153A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42" y="3143159"/>
            <a:ext cx="276999" cy="276999"/>
          </a:xfrm>
          <a:prstGeom prst="rect">
            <a:avLst/>
          </a:prstGeom>
        </p:spPr>
      </p:pic>
      <p:pic>
        <p:nvPicPr>
          <p:cNvPr id="7" name="Gràfic 41">
            <a:extLst>
              <a:ext uri="{FF2B5EF4-FFF2-40B4-BE49-F238E27FC236}">
                <a16:creationId xmlns:a16="http://schemas.microsoft.com/office/drawing/2014/main" id="{9F3FC73A-C419-DA2F-D383-59BB0E1F8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42" y="3909060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70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2469A-452B-5762-2151-8A3845FEE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cadillo: ovalado 2">
            <a:extLst>
              <a:ext uri="{FF2B5EF4-FFF2-40B4-BE49-F238E27FC236}">
                <a16:creationId xmlns:a16="http://schemas.microsoft.com/office/drawing/2014/main" id="{FBFD115B-8E65-65CD-DB91-2ACFA7B8B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6502" y="971203"/>
            <a:ext cx="3133726" cy="2381250"/>
          </a:xfrm>
          <a:prstGeom prst="wedgeEllipseCallout">
            <a:avLst>
              <a:gd name="adj1" fmla="val -46592"/>
              <a:gd name="adj2" fmla="val 57415"/>
            </a:avLst>
          </a:prstGeom>
          <a:noFill/>
          <a:ln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QuadreDeText 3">
            <a:extLst>
              <a:ext uri="{FF2B5EF4-FFF2-40B4-BE49-F238E27FC236}">
                <a16:creationId xmlns:a16="http://schemas.microsoft.com/office/drawing/2014/main" id="{20A155A2-90DB-2762-5988-908B57DD17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Consideraciones medioambientales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9A6C96-5EEC-2649-C767-6650576E7A28}"/>
              </a:ext>
            </a:extLst>
          </p:cNvPr>
          <p:cNvSpPr txBox="1"/>
          <p:nvPr/>
        </p:nvSpPr>
        <p:spPr>
          <a:xfrm>
            <a:off x="516466" y="1279570"/>
            <a:ext cx="37071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/>
              <a:t>Consideraciones previas al uso de </a:t>
            </a:r>
            <a:r>
              <a:rPr lang="es-ES" sz="1200" b="1" dirty="0" err="1"/>
              <a:t>Copilot</a:t>
            </a:r>
            <a:endParaRPr lang="es-ES" sz="1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89D860-7EB8-7EE5-1410-5A62FF01C94E}"/>
              </a:ext>
            </a:extLst>
          </p:cNvPr>
          <p:cNvSpPr txBox="1"/>
          <p:nvPr/>
        </p:nvSpPr>
        <p:spPr>
          <a:xfrm>
            <a:off x="516466" y="1708992"/>
            <a:ext cx="370719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/>
              <a:t>Copilot es una solución basada en </a:t>
            </a:r>
            <a:r>
              <a:rPr lang="es-ES" sz="1200" b="1"/>
              <a:t>inteligencia artificial generativa</a:t>
            </a:r>
            <a:r>
              <a:rPr lang="es-ES" sz="1200"/>
              <a:t> que ofrece asistencia en tareas como la </a:t>
            </a:r>
            <a:r>
              <a:rPr lang="es-ES" sz="1200" b="1"/>
              <a:t>redacción de textos</a:t>
            </a:r>
            <a:r>
              <a:rPr lang="es-ES" sz="1200"/>
              <a:t>, la </a:t>
            </a:r>
            <a:r>
              <a:rPr lang="es-ES" sz="1200" b="1"/>
              <a:t>programación</a:t>
            </a:r>
            <a:r>
              <a:rPr lang="es-ES" sz="1200"/>
              <a:t> y el </a:t>
            </a:r>
            <a:r>
              <a:rPr lang="es-ES" sz="1200" b="1"/>
              <a:t>análisis de datos</a:t>
            </a:r>
            <a:r>
              <a:rPr lang="es-ES" sz="1200"/>
              <a:t>, utilizando modelos avanzados de aprendizaje automático.</a:t>
            </a:r>
          </a:p>
          <a:p>
            <a:endParaRPr lang="es-ES" sz="1200"/>
          </a:p>
          <a:p>
            <a:r>
              <a:rPr lang="es-ES" sz="1200"/>
              <a:t>No se trata de un buscador tradicional ni de una herramienta que sustituya la creatividad o el juicio humano. Es un </a:t>
            </a:r>
            <a:r>
              <a:rPr lang="es-ES" sz="1200" b="1"/>
              <a:t>asistente inteligente</a:t>
            </a:r>
            <a:r>
              <a:rPr lang="es-ES" sz="1200"/>
              <a:t> que genera contenido (texto o código) a partir de la información con la que ha sido entrenado o de las fuentes conectadas, con el objetivo de </a:t>
            </a:r>
            <a:r>
              <a:rPr lang="es-ES" sz="1200" b="1"/>
              <a:t>agilizar procesos y mejorar la eficiencia</a:t>
            </a:r>
            <a:r>
              <a:rPr lang="es-ES" sz="1200"/>
              <a:t> en distintas actividades profesionales.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72D846-0310-A035-039C-4A493858F254}"/>
              </a:ext>
            </a:extLst>
          </p:cNvPr>
          <p:cNvSpPr txBox="1"/>
          <p:nvPr/>
        </p:nvSpPr>
        <p:spPr>
          <a:xfrm>
            <a:off x="6185428" y="1248310"/>
            <a:ext cx="25558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diferencia de un motor de búsqueda convencional, esta tecnología no devuelve enlaces ni resultados directos desde la web. En su lugar, </a:t>
            </a:r>
            <a:r>
              <a:rPr lang="es-ES" sz="1200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procesa grandes volúmenes de información</a:t>
            </a:r>
            <a:r>
              <a:rPr lang="es-ES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para generar respuestas personalizadas y contextualizadas, lo que implica un </a:t>
            </a:r>
            <a:r>
              <a:rPr lang="es-ES" sz="1200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uso intensivo de recursos computacionales</a:t>
            </a:r>
            <a:r>
              <a:rPr lang="es-ES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tge 18">
            <a:extLst>
              <a:ext uri="{FF2B5EF4-FFF2-40B4-BE49-F238E27FC236}">
                <a16:creationId xmlns:a16="http://schemas.microsoft.com/office/drawing/2014/main" id="{C377F234-E82D-5EB2-D6A8-A8EB91604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932" y="2420849"/>
            <a:ext cx="2417422" cy="241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8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2D817-0D1E-1B3F-D82C-D790C98D4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515DC492-C3C0-0ECB-8378-7AD3290FDC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Consideraciones medioambientales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4F00125-2FB5-20EE-8EBC-82501495FB8E}"/>
              </a:ext>
            </a:extLst>
          </p:cNvPr>
          <p:cNvSpPr txBox="1"/>
          <p:nvPr/>
        </p:nvSpPr>
        <p:spPr>
          <a:xfrm>
            <a:off x="266184" y="1142535"/>
            <a:ext cx="71289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/>
              <a:t>¿Cómo podemos hacer un uso responsable de Copilot?</a:t>
            </a:r>
            <a:endParaRPr lang="es-ES" sz="12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3AAAAF-0BF4-8505-07DD-50B8AF323FD7}"/>
              </a:ext>
            </a:extLst>
          </p:cNvPr>
          <p:cNvSpPr txBox="1"/>
          <p:nvPr/>
        </p:nvSpPr>
        <p:spPr>
          <a:xfrm>
            <a:off x="624932" y="1379525"/>
            <a:ext cx="376766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/>
              <a:t>Buenas prácticas recomendadas:</a:t>
            </a:r>
          </a:p>
          <a:p>
            <a:endParaRPr lang="es-ES" sz="1200" b="1"/>
          </a:p>
          <a:p>
            <a:r>
              <a:rPr lang="es-ES" sz="1200" b="1"/>
              <a:t>Haz preguntas claras y específicas.</a:t>
            </a:r>
            <a:br>
              <a:rPr lang="es-ES" sz="1200"/>
            </a:br>
            <a:r>
              <a:rPr lang="es-ES" sz="1200"/>
              <a:t>Cuanto más precisa sea la consulta, menos cálculos innecesarios se generan y menor es el consumo energético.</a:t>
            </a:r>
          </a:p>
          <a:p>
            <a:endParaRPr lang="es-ES" sz="1200"/>
          </a:p>
          <a:p>
            <a:r>
              <a:rPr lang="es-ES" sz="1200" b="1"/>
              <a:t>Evita el uso para tareas triviales.</a:t>
            </a:r>
            <a:br>
              <a:rPr lang="es-ES" sz="1200"/>
            </a:br>
            <a:r>
              <a:rPr lang="es-ES" sz="1200"/>
              <a:t>Si la información es fácilmente accesible mediante una búsqueda tradicional, no es necesario recurrir a la IA generativa.</a:t>
            </a:r>
          </a:p>
          <a:p>
            <a:endParaRPr lang="es-ES" sz="1200"/>
          </a:p>
          <a:p>
            <a:r>
              <a:rPr lang="es-ES" sz="1200" b="1"/>
              <a:t>Reutiliza respuestas útiles.</a:t>
            </a:r>
            <a:br>
              <a:rPr lang="es-ES" sz="1200"/>
            </a:br>
            <a:r>
              <a:rPr lang="es-ES" sz="1200"/>
              <a:t>Guardar contenidos generados previamente permite evitar consultas repetidas que requieren de nuevos cálculos.</a:t>
            </a:r>
          </a:p>
        </p:txBody>
      </p:sp>
      <p:pic>
        <p:nvPicPr>
          <p:cNvPr id="3" name="Graphic 16">
            <a:extLst>
              <a:ext uri="{FF2B5EF4-FFF2-40B4-BE49-F238E27FC236}">
                <a16:creationId xmlns:a16="http://schemas.microsoft.com/office/drawing/2014/main" id="{ECFD5FE4-AEFA-A25C-5115-E6DE1953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184" y="1677164"/>
            <a:ext cx="358748" cy="35874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2C292DF-BACA-BAC9-242C-A9AF83FB0031}"/>
              </a:ext>
            </a:extLst>
          </p:cNvPr>
          <p:cNvSpPr txBox="1"/>
          <p:nvPr/>
        </p:nvSpPr>
        <p:spPr>
          <a:xfrm>
            <a:off x="5262031" y="1712857"/>
            <a:ext cx="37676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/>
              <a:t>Valora si realmente aporta valor.</a:t>
            </a:r>
            <a:br>
              <a:rPr lang="es-ES" sz="1200"/>
            </a:br>
            <a:r>
              <a:rPr lang="es-ES" sz="1200"/>
              <a:t>Antes de usar la IA, pregúntate si mejora tu tarea o si simplemente la estás utilizando por comodidad.</a:t>
            </a:r>
          </a:p>
          <a:p>
            <a:endParaRPr lang="es-ES" sz="1200"/>
          </a:p>
          <a:p>
            <a:r>
              <a:rPr lang="es-ES" sz="1200" b="1"/>
              <a:t>Combina con otras herramientas.</a:t>
            </a:r>
            <a:br>
              <a:rPr lang="es-ES" sz="1200"/>
            </a:br>
            <a:r>
              <a:rPr lang="es-ES" sz="1200"/>
              <a:t>La IA no siempre es la mejor opción. A veces, una búsqueda rápida o el uso de herramientas tradicionales puede ser más eficiente.</a:t>
            </a:r>
          </a:p>
          <a:p>
            <a:endParaRPr lang="es-ES" sz="1200"/>
          </a:p>
          <a:p>
            <a:r>
              <a:rPr lang="es-ES" sz="1200" b="1"/>
              <a:t>Evita el uso masivo sin criterio.</a:t>
            </a:r>
            <a:br>
              <a:rPr lang="es-ES" sz="1200"/>
            </a:br>
            <a:r>
              <a:rPr lang="es-ES" sz="1200"/>
              <a:t>Aplica la IA en procesos clave, especialmente cuando puede aportar valor añadido, y no por hábito.</a:t>
            </a:r>
            <a:endParaRPr lang="en-US" sz="1200"/>
          </a:p>
        </p:txBody>
      </p:sp>
      <p:pic>
        <p:nvPicPr>
          <p:cNvPr id="8" name="Graphic 16">
            <a:extLst>
              <a:ext uri="{FF2B5EF4-FFF2-40B4-BE49-F238E27FC236}">
                <a16:creationId xmlns:a16="http://schemas.microsoft.com/office/drawing/2014/main" id="{4B7FDC1F-2A98-5033-4963-7947F93AE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184" y="2576343"/>
            <a:ext cx="358748" cy="358748"/>
          </a:xfrm>
          <a:prstGeom prst="rect">
            <a:avLst/>
          </a:prstGeom>
        </p:spPr>
      </p:pic>
      <p:pic>
        <p:nvPicPr>
          <p:cNvPr id="9" name="Graphic 16">
            <a:extLst>
              <a:ext uri="{FF2B5EF4-FFF2-40B4-BE49-F238E27FC236}">
                <a16:creationId xmlns:a16="http://schemas.microsoft.com/office/drawing/2014/main" id="{8A83BB1E-555E-9BD5-8E40-7D55EA538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184" y="3479166"/>
            <a:ext cx="358748" cy="358748"/>
          </a:xfrm>
          <a:prstGeom prst="rect">
            <a:avLst/>
          </a:prstGeom>
        </p:spPr>
      </p:pic>
      <p:pic>
        <p:nvPicPr>
          <p:cNvPr id="10" name="Graphic 16">
            <a:extLst>
              <a:ext uri="{FF2B5EF4-FFF2-40B4-BE49-F238E27FC236}">
                <a16:creationId xmlns:a16="http://schemas.microsoft.com/office/drawing/2014/main" id="{42663D13-F90B-6285-01F0-A0B0A5CE7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5224" y="1665567"/>
            <a:ext cx="358748" cy="358748"/>
          </a:xfrm>
          <a:prstGeom prst="rect">
            <a:avLst/>
          </a:prstGeom>
        </p:spPr>
      </p:pic>
      <p:pic>
        <p:nvPicPr>
          <p:cNvPr id="11" name="Graphic 16">
            <a:extLst>
              <a:ext uri="{FF2B5EF4-FFF2-40B4-BE49-F238E27FC236}">
                <a16:creationId xmlns:a16="http://schemas.microsoft.com/office/drawing/2014/main" id="{CF4E4827-9070-176E-2293-DC72B9FBB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3283" y="2388937"/>
            <a:ext cx="358748" cy="358748"/>
          </a:xfrm>
          <a:prstGeom prst="rect">
            <a:avLst/>
          </a:prstGeom>
        </p:spPr>
      </p:pic>
      <p:pic>
        <p:nvPicPr>
          <p:cNvPr id="12" name="Graphic 16">
            <a:extLst>
              <a:ext uri="{FF2B5EF4-FFF2-40B4-BE49-F238E27FC236}">
                <a16:creationId xmlns:a16="http://schemas.microsoft.com/office/drawing/2014/main" id="{18417337-D64E-290E-776D-33D2027B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5224" y="3281442"/>
            <a:ext cx="358748" cy="35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8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EEAC773-116D-05B8-6ED4-3CB3E7221F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Índice de contenidos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4DAA6F00-58E4-8D14-0856-A43DF4409515}"/>
              </a:ext>
            </a:extLst>
          </p:cNvPr>
          <p:cNvSpPr txBox="1"/>
          <p:nvPr/>
        </p:nvSpPr>
        <p:spPr>
          <a:xfrm>
            <a:off x="892800" y="1813918"/>
            <a:ext cx="36144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ts val="1350"/>
              </a:lnSpc>
              <a:buNone/>
            </a:pPr>
            <a:r>
              <a:rPr lang="es-ES" sz="1250" b="1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  <a:r>
              <a:rPr lang="es-ES" sz="1250" b="1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.0. Introducción</a:t>
            </a:r>
            <a:r>
              <a:rPr lang="es-ES" sz="1250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es-ES" b="1" i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350"/>
              </a:lnSpc>
              <a:buNone/>
            </a:pPr>
            <a:r>
              <a:rPr lang="es-ES" sz="125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es-ES" i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350"/>
              </a:lnSpc>
              <a:buNone/>
            </a:pPr>
            <a:r>
              <a:rPr lang="es-ES" sz="125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6.1. Primeros pasos con Copilot Chat </a:t>
            </a:r>
          </a:p>
          <a:p>
            <a:pPr algn="l" rtl="0" fontAlgn="base">
              <a:lnSpc>
                <a:spcPts val="1350"/>
              </a:lnSpc>
              <a:buNone/>
            </a:pPr>
            <a:r>
              <a:rPr lang="es-ES" sz="125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es-ES" i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350"/>
              </a:lnSpc>
              <a:buNone/>
            </a:pPr>
            <a:r>
              <a:rPr lang="es-ES" sz="125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  <a:r>
              <a:rPr lang="es-ES" sz="125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.2. Redacción de documentos con Copilot Chat </a:t>
            </a:r>
          </a:p>
          <a:p>
            <a:pPr algn="l" rtl="0" fontAlgn="base">
              <a:lnSpc>
                <a:spcPts val="1350"/>
              </a:lnSpc>
              <a:buNone/>
            </a:pPr>
            <a:r>
              <a:rPr lang="es-ES" sz="125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es-ES" i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350"/>
              </a:lnSpc>
              <a:buNone/>
            </a:pPr>
            <a:r>
              <a:rPr lang="es-ES" sz="125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  <a:r>
              <a:rPr lang="es-ES" sz="125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.3. Copilot como asistente multidisciplinar</a:t>
            </a:r>
          </a:p>
          <a:p>
            <a:pPr algn="l" rtl="0" fontAlgn="base">
              <a:lnSpc>
                <a:spcPts val="1350"/>
              </a:lnSpc>
              <a:buNone/>
            </a:pPr>
            <a:endParaRPr lang="es-ES" sz="125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 rtl="0" fontAlgn="base">
              <a:lnSpc>
                <a:spcPts val="1350"/>
              </a:lnSpc>
              <a:buNone/>
            </a:pPr>
            <a:r>
              <a:rPr lang="es-ES" sz="125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6.4. Crea con Copilot </a:t>
            </a:r>
            <a:r>
              <a:rPr lang="es-ES" sz="125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es-ES" sz="125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ES" sz="125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​</a:t>
            </a:r>
            <a:endParaRPr lang="es-ES" i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942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8557A-7215-35EC-0E9B-7F5B351CA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22456619-B309-DA78-30E3-28942D0355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Introducción al </a:t>
            </a:r>
            <a:r>
              <a:rPr kumimoji="0" lang="es-ES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kumimoji="0" lang="es-E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Prompting</a:t>
            </a:r>
            <a:r>
              <a:rPr kumimoji="0" lang="es-ES" sz="1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”</a:t>
            </a:r>
            <a:endParaRPr kumimoji="0" lang="ca-ES" sz="1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C194F16E-AD29-9BAE-8DCA-206D32F5014B}"/>
              </a:ext>
            </a:extLst>
          </p:cNvPr>
          <p:cNvSpPr txBox="1"/>
          <p:nvPr/>
        </p:nvSpPr>
        <p:spPr>
          <a:xfrm>
            <a:off x="186266" y="1192540"/>
            <a:ext cx="88518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/>
              <a:t>Las interacciones con Copilot se realizan a través de lo que se conoce como </a:t>
            </a:r>
            <a:r>
              <a:rPr lang="es-ES" sz="1200" b="1" err="1"/>
              <a:t>prompts</a:t>
            </a:r>
            <a:r>
              <a:rPr lang="es-ES" sz="1200"/>
              <a:t> o instrucciones. Para obtener resultados útiles y precisos, es importante tener en cuenta algunas consideraciones previas: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6C8E7C-7B00-EF86-574C-D6B2B3A4C46D}"/>
              </a:ext>
            </a:extLst>
          </p:cNvPr>
          <p:cNvSpPr txBox="1"/>
          <p:nvPr/>
        </p:nvSpPr>
        <p:spPr>
          <a:xfrm>
            <a:off x="984363" y="1807446"/>
            <a:ext cx="5214407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indent="-228600">
              <a:buFont typeface="+mj-lt"/>
              <a:buAutoNum type="arabicParenR"/>
            </a:pPr>
            <a:r>
              <a:rPr lang="es-ES" sz="1200" b="1"/>
              <a:t>Definir claramente el objetivo</a:t>
            </a:r>
            <a:br>
              <a:rPr lang="es-ES" sz="1200"/>
            </a:br>
            <a:r>
              <a:rPr lang="es-ES" sz="1200"/>
              <a:t>Antes de iniciar, conviene tener claro para qué se quiere utilizar la herramienta y qué tipo de resultado se espera.</a:t>
            </a:r>
          </a:p>
          <a:p>
            <a:pPr marL="228600" indent="-228600">
              <a:buFont typeface="+mj-lt"/>
              <a:buAutoNum type="arabicParenR"/>
            </a:pPr>
            <a:r>
              <a:rPr lang="es-ES" sz="1200" b="1"/>
              <a:t>Especificar las tareas concretas</a:t>
            </a:r>
            <a:br>
              <a:rPr lang="es-ES" sz="1200"/>
            </a:br>
            <a:r>
              <a:rPr lang="es-ES" sz="1200"/>
              <a:t>Cuanto más detallada sea la instrucción, más ajustada será la respuesta generada por la IA.</a:t>
            </a:r>
          </a:p>
          <a:p>
            <a:pPr marL="228600" indent="-228600">
              <a:buFont typeface="+mj-lt"/>
              <a:buAutoNum type="arabicParenR"/>
            </a:pPr>
            <a:r>
              <a:rPr lang="es-ES" sz="1200" b="1"/>
              <a:t>Disponer de la información necesaria</a:t>
            </a:r>
            <a:br>
              <a:rPr lang="es-ES" sz="1200"/>
            </a:br>
            <a:r>
              <a:rPr lang="es-ES" sz="1200"/>
              <a:t>Es recomendable tener preparados los documentos o datos que se desea que la IA utilice como referencia.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D397B2-50BB-58ED-1AAE-24BF77D0C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324" y="1613473"/>
            <a:ext cx="3056295" cy="305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46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93D8C-57C7-DC1A-77CB-EFC62FBFA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992CBA9E-D8FD-13C9-0996-FF9B049161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437" y="761461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Gramática del </a:t>
            </a:r>
            <a:r>
              <a:rPr kumimoji="0" lang="es-ES" sz="16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prompt</a:t>
            </a:r>
            <a:endParaRPr kumimoji="0" lang="ca-ES" sz="1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QuadreDeText 4">
            <a:extLst>
              <a:ext uri="{FF2B5EF4-FFF2-40B4-BE49-F238E27FC236}">
                <a16:creationId xmlns:a16="http://schemas.microsoft.com/office/drawing/2014/main" id="{450B4CA9-6533-F669-C011-2395144946BE}"/>
              </a:ext>
            </a:extLst>
          </p:cNvPr>
          <p:cNvSpPr txBox="1"/>
          <p:nvPr/>
        </p:nvSpPr>
        <p:spPr>
          <a:xfrm>
            <a:off x="874667" y="1137436"/>
            <a:ext cx="4036591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b="1" i="1">
                <a:solidFill>
                  <a:schemeClr val="tx1"/>
                </a:solidFill>
              </a:rPr>
              <a:t>¿Qué respuesta esperas de Copilot?</a:t>
            </a:r>
            <a:endParaRPr lang="es-ES" sz="1100" b="1" i="1">
              <a:solidFill>
                <a:schemeClr val="tx1"/>
              </a:solidFill>
            </a:endParaRPr>
          </a:p>
        </p:txBody>
      </p:sp>
      <p:sp>
        <p:nvSpPr>
          <p:cNvPr id="4" name="QuadreDeText 4">
            <a:extLst>
              <a:ext uri="{FF2B5EF4-FFF2-40B4-BE49-F238E27FC236}">
                <a16:creationId xmlns:a16="http://schemas.microsoft.com/office/drawing/2014/main" id="{80432189-9273-ECE1-E074-789173F543FB}"/>
              </a:ext>
            </a:extLst>
          </p:cNvPr>
          <p:cNvSpPr txBox="1"/>
          <p:nvPr/>
        </p:nvSpPr>
        <p:spPr>
          <a:xfrm>
            <a:off x="5906999" y="1133467"/>
            <a:ext cx="269758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b="1" i="1" dirty="0">
                <a:solidFill>
                  <a:schemeClr val="tx1"/>
                </a:solidFill>
              </a:rPr>
              <a:t>¿Por qué lo necesitas o quién está involucrado?</a:t>
            </a:r>
            <a:endParaRPr lang="es-ES" sz="1100" b="1" i="1" dirty="0">
              <a:solidFill>
                <a:schemeClr val="tx1"/>
              </a:solidFill>
            </a:endParaRPr>
          </a:p>
        </p:txBody>
      </p:sp>
      <p:sp>
        <p:nvSpPr>
          <p:cNvPr id="6" name="QuadreDeText 4">
            <a:extLst>
              <a:ext uri="{FF2B5EF4-FFF2-40B4-BE49-F238E27FC236}">
                <a16:creationId xmlns:a16="http://schemas.microsoft.com/office/drawing/2014/main" id="{F7617B63-FBF8-CCDF-86A1-C3F9E056C7F3}"/>
              </a:ext>
            </a:extLst>
          </p:cNvPr>
          <p:cNvSpPr txBox="1"/>
          <p:nvPr/>
        </p:nvSpPr>
        <p:spPr>
          <a:xfrm>
            <a:off x="4624692" y="4266842"/>
            <a:ext cx="282462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b="1" i="1">
                <a:solidFill>
                  <a:schemeClr val="tx1"/>
                </a:solidFill>
              </a:rPr>
              <a:t>¿Cómo ha de responder Copilot para ajustarse a tus necesidades?</a:t>
            </a:r>
            <a:endParaRPr lang="es-ES" sz="1100" b="1" i="1">
              <a:solidFill>
                <a:schemeClr val="tx1"/>
              </a:solidFill>
            </a:endParaRPr>
          </a:p>
        </p:txBody>
      </p:sp>
      <p:sp>
        <p:nvSpPr>
          <p:cNvPr id="7" name="QuadreDeText 4">
            <a:extLst>
              <a:ext uri="{FF2B5EF4-FFF2-40B4-BE49-F238E27FC236}">
                <a16:creationId xmlns:a16="http://schemas.microsoft.com/office/drawing/2014/main" id="{B898C071-88D6-44E8-5DBA-B5D3F2EAD0F2}"/>
              </a:ext>
            </a:extLst>
          </p:cNvPr>
          <p:cNvSpPr txBox="1"/>
          <p:nvPr/>
        </p:nvSpPr>
        <p:spPr>
          <a:xfrm>
            <a:off x="2394678" y="3771000"/>
            <a:ext cx="230692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 b="1" i="1">
                <a:solidFill>
                  <a:schemeClr val="tx1"/>
                </a:solidFill>
              </a:rPr>
              <a:t>¿Qué fuentes de información a de utilizar Copilot?</a:t>
            </a:r>
            <a:endParaRPr lang="es-ES" sz="1100" b="1" i="1">
              <a:solidFill>
                <a:schemeClr val="tx1"/>
              </a:solidFill>
            </a:endParaRPr>
          </a:p>
        </p:txBody>
      </p:sp>
      <p:pic>
        <p:nvPicPr>
          <p:cNvPr id="5" name="Picture 4" descr="La imagen muestra un prompt a Copilot.">
            <a:extLst>
              <a:ext uri="{FF2B5EF4-FFF2-40B4-BE49-F238E27FC236}">
                <a16:creationId xmlns:a16="http://schemas.microsoft.com/office/drawing/2014/main" id="{08C67FBC-2084-CB11-4FA1-32F5D132E8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22" t="49980" r="9890" b="-226"/>
          <a:stretch>
            <a:fillRect/>
          </a:stretch>
        </p:blipFill>
        <p:spPr>
          <a:xfrm>
            <a:off x="266088" y="2073260"/>
            <a:ext cx="8877912" cy="2393771"/>
          </a:xfrm>
          <a:prstGeom prst="rect">
            <a:avLst/>
          </a:prstGeom>
        </p:spPr>
      </p:pic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DECEFE23-DF66-E6BA-B655-30D93D527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3" idx="2"/>
            <a:endCxn id="8" idx="0"/>
          </p:cNvCxnSpPr>
          <p:nvPr/>
        </p:nvCxnSpPr>
        <p:spPr>
          <a:xfrm rot="16200000" flipH="1">
            <a:off x="2355851" y="1793846"/>
            <a:ext cx="478128" cy="801278"/>
          </a:xfrm>
          <a:prstGeom prst="bentConnector3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21">
            <a:extLst>
              <a:ext uri="{FF2B5EF4-FFF2-40B4-BE49-F238E27FC236}">
                <a16:creationId xmlns:a16="http://schemas.microsoft.com/office/drawing/2014/main" id="{0D35234B-BFAE-7327-B59E-51D2A04C0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95588" y="1463609"/>
            <a:ext cx="1397375" cy="49181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0070C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endParaRPr lang="en-US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7BB057C5-B519-4131-D315-6A22AC20D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8" idx="2"/>
            <a:endCxn id="12" idx="0"/>
          </p:cNvCxnSpPr>
          <p:nvPr/>
        </p:nvCxnSpPr>
        <p:spPr>
          <a:xfrm rot="5400000">
            <a:off x="7219890" y="1869816"/>
            <a:ext cx="473205" cy="644415"/>
          </a:xfrm>
          <a:prstGeom prst="bentConnector3">
            <a:avLst/>
          </a:prstGeom>
          <a:ln w="38100">
            <a:solidFill>
              <a:srgbClr val="CC33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21">
            <a:extLst>
              <a:ext uri="{FF2B5EF4-FFF2-40B4-BE49-F238E27FC236}">
                <a16:creationId xmlns:a16="http://schemas.microsoft.com/office/drawing/2014/main" id="{DC3339C7-FEB8-4DC1-470D-E2C157E2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10466" y="1463609"/>
            <a:ext cx="1536466" cy="491812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CC33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  <a:endParaRPr lang="en-US" b="1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1">
            <a:extLst>
              <a:ext uri="{FF2B5EF4-FFF2-40B4-BE49-F238E27FC236}">
                <a16:creationId xmlns:a16="http://schemas.microsoft.com/office/drawing/2014/main" id="{980DDF30-3686-CAC5-03AD-6BA98B847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7004" y="3730226"/>
            <a:ext cx="1303397" cy="55677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7030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endParaRPr lang="en-US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Conector: angular 30">
            <a:extLst>
              <a:ext uri="{FF2B5EF4-FFF2-40B4-BE49-F238E27FC236}">
                <a16:creationId xmlns:a16="http://schemas.microsoft.com/office/drawing/2014/main" id="{8B36027F-BEC5-5E4D-15B5-F313D6A9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1" idx="0"/>
          </p:cNvCxnSpPr>
          <p:nvPr/>
        </p:nvCxnSpPr>
        <p:spPr>
          <a:xfrm rot="16200000" flipV="1">
            <a:off x="7108095" y="3378677"/>
            <a:ext cx="684753" cy="28006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21">
            <a:extLst>
              <a:ext uri="{FF2B5EF4-FFF2-40B4-BE49-F238E27FC236}">
                <a16:creationId xmlns:a16="http://schemas.microsoft.com/office/drawing/2014/main" id="{947E811A-15A3-5528-2033-61570A22A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97601" y="3861086"/>
            <a:ext cx="1985803" cy="405756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EXPECTATIVAS</a:t>
            </a:r>
            <a:endParaRPr lang="en-US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21">
            <a:extLst>
              <a:ext uri="{FF2B5EF4-FFF2-40B4-BE49-F238E27FC236}">
                <a16:creationId xmlns:a16="http://schemas.microsoft.com/office/drawing/2014/main" id="{90AD7F18-856E-E3E5-2F2A-C33EB61F2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557" y="2433549"/>
            <a:ext cx="5095993" cy="27987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21">
            <a:extLst>
              <a:ext uri="{FF2B5EF4-FFF2-40B4-BE49-F238E27FC236}">
                <a16:creationId xmlns:a16="http://schemas.microsoft.com/office/drawing/2014/main" id="{B96C6910-D7AD-E85C-6C9F-1EE4E3037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72125" y="2428626"/>
            <a:ext cx="3124317" cy="279873"/>
          </a:xfrm>
          <a:prstGeom prst="roundRect">
            <a:avLst/>
          </a:prstGeom>
          <a:noFill/>
          <a:ln w="28575">
            <a:solidFill>
              <a:srgbClr val="CC33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21">
            <a:extLst>
              <a:ext uri="{FF2B5EF4-FFF2-40B4-BE49-F238E27FC236}">
                <a16:creationId xmlns:a16="http://schemas.microsoft.com/office/drawing/2014/main" id="{32E60234-A465-91B9-E5C0-53A9E1441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557" y="2736056"/>
            <a:ext cx="3898224" cy="209550"/>
          </a:xfrm>
          <a:prstGeom prst="roundRect">
            <a:avLst/>
          </a:prstGeom>
          <a:noFill/>
          <a:ln w="28575">
            <a:solidFill>
              <a:srgbClr val="CC33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21">
            <a:extLst>
              <a:ext uri="{FF2B5EF4-FFF2-40B4-BE49-F238E27FC236}">
                <a16:creationId xmlns:a16="http://schemas.microsoft.com/office/drawing/2014/main" id="{880FA379-3E4C-C311-3594-8CBA3931F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3904" y="2736057"/>
            <a:ext cx="2748889" cy="20955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96F324-B4BC-BAE5-D405-1584716ED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0917" y="2739506"/>
            <a:ext cx="1565526" cy="2061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1">
            <a:extLst>
              <a:ext uri="{FF2B5EF4-FFF2-40B4-BE49-F238E27FC236}">
                <a16:creationId xmlns:a16="http://schemas.microsoft.com/office/drawing/2014/main" id="{D5FF9404-6651-66F5-530F-EE9D97049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557" y="2970233"/>
            <a:ext cx="8248886" cy="20610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282B0407-F9EF-D964-6972-67CB952F4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2330401" y="2952203"/>
            <a:ext cx="2776296" cy="1056411"/>
          </a:xfrm>
          <a:prstGeom prst="bentConnector3">
            <a:avLst>
              <a:gd name="adj1" fmla="val 10009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353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D53C5-951C-C32D-775A-6C9D0D941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41A11201-2801-A9D9-174D-5CDBB4C0B7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" y="761461"/>
            <a:ext cx="4420924" cy="3231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Consejos para escribir un </a:t>
            </a:r>
            <a:r>
              <a:rPr kumimoji="0" lang="es-ES" sz="15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prompt</a:t>
            </a:r>
            <a:r>
              <a:rPr kumimoji="0" lang="es-ES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eficiente</a:t>
            </a:r>
            <a:endParaRPr kumimoji="0" lang="ca-ES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489427-07E2-72F4-BE4F-969EE307CE95}"/>
              </a:ext>
            </a:extLst>
          </p:cNvPr>
          <p:cNvSpPr txBox="1"/>
          <p:nvPr/>
        </p:nvSpPr>
        <p:spPr>
          <a:xfrm>
            <a:off x="296773" y="1188196"/>
            <a:ext cx="5675243" cy="320857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171450" indent="-171450" algn="l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Sé específico y detallado en tu solicitud</a:t>
            </a:r>
            <a:br>
              <a:rPr lang="es-ES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lugar de pedir “haz un resumen”, indica claramente lo que necesitas:</a:t>
            </a:r>
            <a:br>
              <a:rPr lang="es-ES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0" i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Ejemplo:</a:t>
            </a:r>
            <a:r>
              <a:rPr lang="es-ES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“Resume este informe en 3 ideas clave”.</a:t>
            </a:r>
          </a:p>
          <a:p>
            <a:pPr marL="171450" indent="-171450" algn="l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b="1" i="0">
                <a:solidFill>
                  <a:schemeClr val="tx1"/>
                </a:solidFill>
                <a:effectLst/>
              </a:rPr>
              <a:t>Proporciona contexto útil</a:t>
            </a:r>
            <a:br>
              <a:rPr lang="es-ES" sz="1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0" i="0">
                <a:solidFill>
                  <a:schemeClr val="tx1"/>
                </a:solidFill>
                <a:effectLst/>
              </a:rPr>
              <a:t>Indica el propósito, el tono o el público al que va dirigido el contenido:</a:t>
            </a:r>
            <a:br>
              <a:rPr lang="es-ES" sz="1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0" i="1">
                <a:solidFill>
                  <a:schemeClr val="tx1"/>
                </a:solidFill>
                <a:effectLst/>
              </a:rPr>
              <a:t>Ejemplo:</a:t>
            </a:r>
            <a:r>
              <a:rPr lang="es-ES" sz="1200" b="0" i="0">
                <a:solidFill>
                  <a:schemeClr val="tx1"/>
                </a:solidFill>
                <a:effectLst/>
              </a:rPr>
              <a:t> “Explica este procedimiento como si fuera para alguien sin experiencia en </a:t>
            </a:r>
            <a:r>
              <a:rPr lang="es-ES" sz="1200">
                <a:solidFill>
                  <a:schemeClr val="tx1"/>
                </a:solidFill>
              </a:rPr>
              <a:t>Administración</a:t>
            </a:r>
            <a:r>
              <a:rPr lang="es-ES" sz="1200" b="0" i="0">
                <a:solidFill>
                  <a:schemeClr val="tx1"/>
                </a:solidFill>
                <a:effectLst/>
              </a:rPr>
              <a:t> pública”.</a:t>
            </a:r>
          </a:p>
          <a:p>
            <a:pPr marL="171450" indent="-171450" algn="l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b="1" i="0">
                <a:solidFill>
                  <a:schemeClr val="tx1"/>
                </a:solidFill>
                <a:effectLst/>
              </a:rPr>
              <a:t>Define el formato deseado</a:t>
            </a:r>
            <a:br>
              <a:rPr lang="es-ES" sz="1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0" i="0">
                <a:solidFill>
                  <a:schemeClr val="tx1"/>
                </a:solidFill>
                <a:effectLst/>
              </a:rPr>
              <a:t>Especifica cómo quieres que se presente la información:</a:t>
            </a:r>
            <a:br>
              <a:rPr lang="es-ES" sz="12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0" i="1">
                <a:solidFill>
                  <a:schemeClr val="tx1"/>
                </a:solidFill>
                <a:effectLst/>
              </a:rPr>
              <a:t>Ejemplo:</a:t>
            </a:r>
            <a:r>
              <a:rPr lang="es-ES" sz="1200" b="0" i="0">
                <a:solidFill>
                  <a:schemeClr val="tx1"/>
                </a:solidFill>
                <a:effectLst/>
              </a:rPr>
              <a:t> “Haz una lista con los pros y contras de la digitalización en la </a:t>
            </a:r>
            <a:r>
              <a:rPr lang="es-ES" sz="1200">
                <a:solidFill>
                  <a:schemeClr val="tx1"/>
                </a:solidFill>
              </a:rPr>
              <a:t>Administración</a:t>
            </a:r>
            <a:r>
              <a:rPr lang="es-ES" sz="1200" b="0" i="0">
                <a:solidFill>
                  <a:schemeClr val="tx1"/>
                </a:solidFill>
                <a:effectLst/>
              </a:rPr>
              <a:t>”.</a:t>
            </a:r>
          </a:p>
          <a:p>
            <a:pPr marL="171450" indent="-171450" algn="l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200" b="1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Evita instrucciones vagas o ambiguas</a:t>
            </a:r>
            <a:br>
              <a:rPr lang="es-ES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Cuanto más claro seas, mejores serán los resultados:</a:t>
            </a:r>
            <a:br>
              <a:rPr lang="es-ES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b="0" i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Ejemplo:</a:t>
            </a:r>
            <a:r>
              <a:rPr lang="es-ES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“Reescribe este texto de forma más clara y concisa” es más útil que “Explícalo mejor”.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CF58DC-D192-2A63-F187-AB3250560194}"/>
              </a:ext>
            </a:extLst>
          </p:cNvPr>
          <p:cNvSpPr txBox="1"/>
          <p:nvPr/>
        </p:nvSpPr>
        <p:spPr>
          <a:xfrm>
            <a:off x="5713159" y="1556087"/>
            <a:ext cx="18796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1200" b="1"/>
              <a:t>Habla con Copilot como si fuera un asistente o ayudante, pero recuerda: </a:t>
            </a:r>
            <a:r>
              <a:rPr lang="es-ES" sz="1200" b="1" err="1"/>
              <a:t>Copilot</a:t>
            </a:r>
            <a:r>
              <a:rPr lang="es-ES" sz="1200" b="1"/>
              <a:t> te ayuda. ¡Tú validas!</a:t>
            </a:r>
            <a:endParaRPr lang="en-US" sz="1200" b="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A013540-80C4-C90F-9C20-ECCDCDE19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180" t="39835" r="40511" b="36296"/>
          <a:stretch>
            <a:fillRect/>
          </a:stretch>
        </p:blipFill>
        <p:spPr>
          <a:xfrm>
            <a:off x="7592759" y="2379134"/>
            <a:ext cx="1320801" cy="2059310"/>
          </a:xfrm>
          <a:prstGeom prst="rect">
            <a:avLst/>
          </a:prstGeom>
        </p:spPr>
      </p:pic>
      <p:sp>
        <p:nvSpPr>
          <p:cNvPr id="7" name="Bocadillo: ovalado 6">
            <a:extLst>
              <a:ext uri="{FF2B5EF4-FFF2-40B4-BE49-F238E27FC236}">
                <a16:creationId xmlns:a16="http://schemas.microsoft.com/office/drawing/2014/main" id="{E5675E66-A637-C335-7CC8-DE53A13D4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3159" y="1312333"/>
            <a:ext cx="1915307" cy="1557867"/>
          </a:xfrm>
          <a:prstGeom prst="wedgeEllipseCallout">
            <a:avLst>
              <a:gd name="adj1" fmla="val 44212"/>
              <a:gd name="adj2" fmla="val 44188"/>
            </a:avLst>
          </a:prstGeom>
          <a:noFill/>
          <a:ln>
            <a:solidFill>
              <a:srgbClr val="4E11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75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930C758-C3C6-E54C-8F9E-AB5DF3BF96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" y="695416"/>
            <a:ext cx="4396511" cy="431999"/>
          </a:xfrm>
          <a:prstGeom prst="rect">
            <a:avLst/>
          </a:prstGeom>
          <a:solidFill>
            <a:srgbClr val="602927"/>
          </a:solidFill>
          <a:ln>
            <a:solidFill>
              <a:srgbClr val="602927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Recomendaciones y buenas prácticas</a:t>
            </a: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D5D336CC-E979-CFB9-2D4C-62280B249F81}"/>
              </a:ext>
            </a:extLst>
          </p:cNvPr>
          <p:cNvSpPr txBox="1"/>
          <p:nvPr/>
        </p:nvSpPr>
        <p:spPr>
          <a:xfrm>
            <a:off x="464880" y="1268794"/>
            <a:ext cx="5339626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buFont typeface="+mj-lt"/>
              <a:buAutoNum type="arabicPeriod"/>
            </a:pPr>
            <a:r>
              <a:rPr lang="es-ES" sz="1200" b="1"/>
              <a:t>Uso responsable</a:t>
            </a:r>
            <a:endParaRPr lang="es-ES" sz="1200"/>
          </a:p>
          <a:p>
            <a:pPr lvl="7"/>
            <a:r>
              <a:rPr lang="es-ES" sz="1200"/>
              <a:t>No incluir datos personales ni confidenciales.</a:t>
            </a:r>
          </a:p>
          <a:p>
            <a:pPr lvl="7"/>
            <a:r>
              <a:rPr lang="es-ES" sz="1200"/>
              <a:t>Revisar siempre los resultados antes de usarlos en documentos oficiales.</a:t>
            </a:r>
          </a:p>
          <a:p>
            <a:pPr lvl="7"/>
            <a:r>
              <a:rPr lang="es-ES" sz="1200"/>
              <a:t>Usar solo las </a:t>
            </a:r>
            <a:r>
              <a:rPr lang="es-ES" sz="1200" u="sng"/>
              <a:t>herramientas autorizadas</a:t>
            </a:r>
            <a:r>
              <a:rPr lang="es-ES" sz="1200"/>
              <a:t> (</a:t>
            </a:r>
            <a:r>
              <a:rPr lang="es-ES" sz="1200" b="1"/>
              <a:t>Copilot Chat</a:t>
            </a:r>
            <a:r>
              <a:rPr lang="es-ES" sz="1200"/>
              <a:t>).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s-ES" sz="1200" b="1" i="1"/>
              <a:t>Prompting</a:t>
            </a:r>
            <a:r>
              <a:rPr lang="es-ES" sz="1200" b="1"/>
              <a:t> eficaz</a:t>
            </a:r>
            <a:endParaRPr lang="es-ES" sz="1200"/>
          </a:p>
          <a:p>
            <a:r>
              <a:rPr lang="es-ES" sz="1200"/>
              <a:t>Definir el objetivo y el formato esperado.</a:t>
            </a:r>
          </a:p>
          <a:p>
            <a:r>
              <a:rPr lang="es-ES" sz="1200"/>
              <a:t>Ser claro, específico y dar contexto suficiente.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es-ES" sz="1200" b="1"/>
              <a:t>Ética y calidad</a:t>
            </a:r>
            <a:endParaRPr lang="es-ES" sz="1200"/>
          </a:p>
          <a:p>
            <a:r>
              <a:rPr lang="es-ES" sz="1200"/>
              <a:t>Evitar imágenes generadas por IA en documentos oficiales.</a:t>
            </a:r>
          </a:p>
          <a:p>
            <a:r>
              <a:rPr lang="es-ES" sz="1200"/>
              <a:t>Validar la veracidad y neutralidad de los contenidos.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s-ES" sz="1200" b="1"/>
              <a:t>Sostenibilidad</a:t>
            </a:r>
            <a:endParaRPr lang="es-ES" sz="1200"/>
          </a:p>
          <a:p>
            <a:r>
              <a:rPr lang="es-ES" sz="1200"/>
              <a:t>Hacer preguntas concretas y necesarias.</a:t>
            </a:r>
          </a:p>
          <a:p>
            <a:r>
              <a:rPr lang="es-ES" sz="1200"/>
              <a:t>Evitar el uso para tareas triviales y reutilizar respuestas.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es-ES" sz="1200" b="1"/>
              <a:t>Mejora continua</a:t>
            </a:r>
            <a:endParaRPr lang="es-ES" sz="1200"/>
          </a:p>
          <a:p>
            <a:r>
              <a:rPr lang="es-ES" sz="1200"/>
              <a:t>Formarse en el uso de Copilot Chat.</a:t>
            </a:r>
          </a:p>
          <a:p>
            <a:r>
              <a:rPr lang="es-ES" sz="1200"/>
              <a:t>Compartir buenas prácticas y ejemplos dentro de los equipos.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97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>
            <a:extLst>
              <a:ext uri="{FF2B5EF4-FFF2-40B4-BE49-F238E27FC236}">
                <a16:creationId xmlns:a16="http://schemas.microsoft.com/office/drawing/2014/main" id="{4AEFECFB-E236-1AF6-63E1-45F0E0B335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39140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 aprendido...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062CDD8D-0B40-F73C-243D-A94B3D1FE25D}"/>
              </a:ext>
            </a:extLst>
          </p:cNvPr>
          <p:cNvSpPr txBox="1"/>
          <p:nvPr/>
        </p:nvSpPr>
        <p:spPr>
          <a:xfrm>
            <a:off x="128167" y="1276841"/>
            <a:ext cx="4678295" cy="33624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comprender qué es la inteligencia artificial generativa. </a:t>
            </a: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s-E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>
                <a:latin typeface="Arial" panose="020B0604020202020204" pitchFamily="34" charset="0"/>
              </a:rPr>
              <a:t>A c</a:t>
            </a:r>
            <a:r>
              <a:rPr lang="es-E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onocer las distintas herramientas de IA disponibles y cuál es la que proporciona el Gobierno de Aragón: Copilot Chat. Y por qué usarla en </a:t>
            </a:r>
            <a:r>
              <a:rPr lang="es-ES">
                <a:latin typeface="Arial" panose="020B0604020202020204" pitchFamily="34" charset="0"/>
              </a:rPr>
              <a:t>lugar</a:t>
            </a:r>
            <a:r>
              <a:rPr lang="es-E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otras. </a:t>
            </a: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s-E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>
                <a:latin typeface="Arial" panose="020B0604020202020204" pitchFamily="34" charset="0"/>
              </a:rPr>
              <a:t>A </a:t>
            </a:r>
            <a:r>
              <a:rPr lang="es-E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usar la IA de forma responsable, respetando la protección de datos y considerando su impacto ambiental. </a:t>
            </a: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s-E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>
                <a:latin typeface="Arial" panose="020B0604020202020204" pitchFamily="34" charset="0"/>
              </a:rPr>
              <a:t>A </a:t>
            </a:r>
            <a:r>
              <a:rPr lang="es-E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comunicarme con la IA generativa para obtener resultados útiles. </a:t>
            </a: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s-E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>
                <a:latin typeface="Arial" panose="020B0604020202020204" pitchFamily="34" charset="0"/>
              </a:rPr>
              <a:t>A c</a:t>
            </a:r>
            <a:r>
              <a:rPr lang="es-E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onocer para qué tareas puede ser útil la IA en el entorno profesional del Gobierno de Aragón. </a:t>
            </a:r>
          </a:p>
        </p:txBody>
      </p:sp>
    </p:spTree>
    <p:extLst>
      <p:ext uri="{BB962C8B-B14F-4D97-AF65-F5344CB8AC3E}">
        <p14:creationId xmlns:p14="http://schemas.microsoft.com/office/powerpoint/2010/main" val="993294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522769C-B674-8650-F5D5-C5A7968464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ca-ES"/>
              <a:t>final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4096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5">
            <a:extLst>
              <a:ext uri="{FF2B5EF4-FFF2-40B4-BE49-F238E27FC236}">
                <a16:creationId xmlns:a16="http://schemas.microsoft.com/office/drawing/2014/main" id="{BDCF9BF6-80F3-1329-66F9-35B272D4E6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39140"/>
            <a:ext cx="4394520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Objetivos</a:t>
            </a: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910E7A2F-6876-33F3-CA88-257BF2B06121}"/>
              </a:ext>
            </a:extLst>
          </p:cNvPr>
          <p:cNvSpPr txBox="1"/>
          <p:nvPr/>
        </p:nvSpPr>
        <p:spPr>
          <a:xfrm>
            <a:off x="332701" y="1348911"/>
            <a:ext cx="5212966" cy="2593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4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Comprender </a:t>
            </a:r>
            <a:r>
              <a:rPr lang="es-ES" sz="1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qué es la inteligencia artificial</a:t>
            </a:r>
            <a:r>
              <a:rPr lang="es-ES" sz="14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generativa. </a:t>
            </a: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s-ES" sz="140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4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Conocer las </a:t>
            </a:r>
            <a:r>
              <a:rPr lang="es-ES" sz="1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distintas herramientas de IA disponibles en el mercado </a:t>
            </a:r>
            <a:r>
              <a:rPr lang="es-ES" sz="14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 por qué </a:t>
            </a:r>
            <a:r>
              <a:rPr lang="es-ES" sz="1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utilizar la herramienta corporativa de </a:t>
            </a:r>
            <a:r>
              <a:rPr lang="es-ES" sz="14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Copilot</a:t>
            </a:r>
            <a:r>
              <a:rPr lang="es-ES" sz="1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Chat </a:t>
            </a:r>
            <a:r>
              <a:rPr lang="es-ES" sz="14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respecto al resto.</a:t>
            </a: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s-ES" sz="140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Aprender a usar la IA de forma responsable</a:t>
            </a:r>
            <a:r>
              <a:rPr lang="es-ES" sz="14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respetando la protección de datos y considerando su impacto ambiental. </a:t>
            </a:r>
          </a:p>
          <a:p>
            <a:pPr algn="l" rtl="0" fontAlgn="base">
              <a:lnSpc>
                <a:spcPts val="1500"/>
              </a:lnSpc>
            </a:pPr>
            <a:endParaRPr lang="es-ES" sz="140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ES" sz="1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Conocer qué tareas puede realizar la IA </a:t>
            </a:r>
            <a:r>
              <a:rPr lang="es-ES" sz="14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el entorno profesional del Gobierno de Aragón</a:t>
            </a:r>
            <a:r>
              <a:rPr lang="es-ES">
                <a:latin typeface="Arial" panose="020B0604020202020204" pitchFamily="34" charset="0"/>
              </a:rPr>
              <a:t> para obtener buenos resultados.</a:t>
            </a:r>
            <a:endParaRPr lang="en-US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>
            <a:extLst>
              <a:ext uri="{FF2B5EF4-FFF2-40B4-BE49-F238E27FC236}">
                <a16:creationId xmlns:a16="http://schemas.microsoft.com/office/drawing/2014/main" id="{48FE9123-1485-6A4C-0335-575495F46F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8" y="742138"/>
            <a:ext cx="5636492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Estudio de los casos de Adopción Travesía M365</a:t>
            </a:r>
            <a:endParaRPr kumimoji="0" lang="es-ES" sz="1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402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1">
            <a:extLst>
              <a:ext uri="{FF2B5EF4-FFF2-40B4-BE49-F238E27FC236}">
                <a16:creationId xmlns:a16="http://schemas.microsoft.com/office/drawing/2014/main" id="{873E388C-923D-998A-9C18-822F0FF86E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168" y="742138"/>
            <a:ext cx="5636492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Estudio de los casos de Adopción Travesía M365</a:t>
            </a:r>
            <a:endParaRPr kumimoji="0" lang="es-ES" sz="14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48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4F5CDABF-16F2-D797-AAC8-9683190F96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¿Qué es la inteligencia artificial?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C6FB0409-5144-3750-9B54-FAABF956C768}"/>
              </a:ext>
            </a:extLst>
          </p:cNvPr>
          <p:cNvSpPr txBox="1"/>
          <p:nvPr/>
        </p:nvSpPr>
        <p:spPr>
          <a:xfrm>
            <a:off x="155121" y="1332012"/>
            <a:ext cx="4416879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200"/>
              <a:t>La </a:t>
            </a:r>
            <a:r>
              <a:rPr lang="es-ES" sz="1200" b="1"/>
              <a:t>inteligencia artificial (IA)</a:t>
            </a:r>
            <a:r>
              <a:rPr lang="es-ES" sz="1200"/>
              <a:t> es una rama de la informática que busca crear sistemas capaces de realizar tareas que normalmente requieren inteligencia humana. Estas tareas incluyen </a:t>
            </a:r>
            <a:r>
              <a:rPr lang="es-ES" sz="1200" b="1"/>
              <a:t>aprender</a:t>
            </a:r>
            <a:r>
              <a:rPr lang="es-ES" sz="1200"/>
              <a:t>, </a:t>
            </a:r>
            <a:r>
              <a:rPr lang="es-ES" sz="1200" b="1"/>
              <a:t>razonar</a:t>
            </a:r>
            <a:r>
              <a:rPr lang="es-ES" sz="1200"/>
              <a:t>, </a:t>
            </a:r>
            <a:r>
              <a:rPr lang="es-ES" sz="1200" b="1"/>
              <a:t>resolver problemas</a:t>
            </a:r>
            <a:r>
              <a:rPr lang="es-ES" sz="1200"/>
              <a:t>, </a:t>
            </a:r>
            <a:r>
              <a:rPr lang="es-ES" sz="1200" b="1"/>
              <a:t>comprender el lenguaje</a:t>
            </a:r>
            <a:r>
              <a:rPr lang="es-ES" sz="1200"/>
              <a:t>, </a:t>
            </a:r>
            <a:r>
              <a:rPr lang="es-ES" sz="1200" b="1"/>
              <a:t>reconocer imágenes</a:t>
            </a:r>
            <a:r>
              <a:rPr lang="es-ES" sz="1200"/>
              <a:t> y </a:t>
            </a:r>
            <a:r>
              <a:rPr lang="es-ES" sz="1200" b="1"/>
              <a:t>tomar decisiones</a:t>
            </a:r>
            <a:r>
              <a:rPr lang="es-ES" sz="1200"/>
              <a:t>.</a:t>
            </a:r>
          </a:p>
          <a:p>
            <a:endParaRPr lang="es-ES" sz="1200"/>
          </a:p>
          <a:p>
            <a:r>
              <a:rPr lang="es-ES" sz="1200"/>
              <a:t>La IA se basa en la idea de que una máquina puede simular el pensamiento humano mediante algoritmos y modelos matemáticos. </a:t>
            </a:r>
          </a:p>
          <a:p>
            <a:endParaRPr lang="es-ES" sz="1200"/>
          </a:p>
          <a:p>
            <a:r>
              <a:rPr lang="es-ES" sz="1200"/>
              <a:t>En lugar de seguir instrucciones exactas como en la programación tradicional, una IA puede </a:t>
            </a:r>
            <a:r>
              <a:rPr lang="es-ES" sz="1200" b="1"/>
              <a:t>adaptarse</a:t>
            </a:r>
            <a:r>
              <a:rPr lang="es-ES" sz="1200"/>
              <a:t>, </a:t>
            </a:r>
            <a:r>
              <a:rPr lang="es-ES" sz="1200" b="1"/>
              <a:t>mejorar su rendimiento</a:t>
            </a:r>
            <a:r>
              <a:rPr lang="es-ES" sz="1200"/>
              <a:t> con el tiempo y </a:t>
            </a:r>
            <a:r>
              <a:rPr lang="es-ES" sz="1200" b="1"/>
              <a:t>aprender de la experiencia</a:t>
            </a:r>
            <a:r>
              <a:rPr lang="es-ES" sz="1200"/>
              <a:t> (por ejemplo, a través de datos).</a:t>
            </a:r>
            <a:endParaRPr lang="ca-ES" sz="110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D1E1DC-DEE8-52CF-203D-2C1C7947E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799" y="726073"/>
            <a:ext cx="4214681" cy="42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3">
            <a:extLst>
              <a:ext uri="{FF2B5EF4-FFF2-40B4-BE49-F238E27FC236}">
                <a16:creationId xmlns:a16="http://schemas.microsoft.com/office/drawing/2014/main" id="{61FEB7CC-21C3-7A64-7471-0088B06191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231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¿Qué es la inteligencia artificial generativa? </a:t>
            </a:r>
          </a:p>
        </p:txBody>
      </p:sp>
      <p:sp>
        <p:nvSpPr>
          <p:cNvPr id="4" name="QuadreDeText 4">
            <a:extLst>
              <a:ext uri="{FF2B5EF4-FFF2-40B4-BE49-F238E27FC236}">
                <a16:creationId xmlns:a16="http://schemas.microsoft.com/office/drawing/2014/main" id="{C8619F29-28D1-5303-646A-9CECD4151508}"/>
              </a:ext>
            </a:extLst>
          </p:cNvPr>
          <p:cNvSpPr txBox="1"/>
          <p:nvPr/>
        </p:nvSpPr>
        <p:spPr>
          <a:xfrm>
            <a:off x="195131" y="1216788"/>
            <a:ext cx="4376869" cy="304698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200"/>
              <a:t>La </a:t>
            </a:r>
            <a:r>
              <a:rPr lang="es-ES" sz="1200" b="1"/>
              <a:t>IA generativa</a:t>
            </a:r>
            <a:r>
              <a:rPr lang="es-ES" sz="1200"/>
              <a:t> es una tecnología que permite a las máquinas </a:t>
            </a:r>
            <a:r>
              <a:rPr lang="es-ES" sz="1200" b="1"/>
              <a:t>crear contenido nuevo</a:t>
            </a:r>
            <a:r>
              <a:rPr lang="es-ES" sz="1200"/>
              <a:t> (como textos, imágenes o código) a partir de datos previos. Aprende de patrones y ejemplos para generar resultados útiles y coherentes.</a:t>
            </a:r>
          </a:p>
          <a:p>
            <a:endParaRPr lang="es-ES" sz="1200"/>
          </a:p>
          <a:p>
            <a:r>
              <a:rPr lang="es-ES" sz="1200" b="1"/>
              <a:t>¿Por qué está tan extendida actualmente?</a:t>
            </a:r>
          </a:p>
          <a:p>
            <a:endParaRPr lang="es-ES" sz="12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/>
              <a:t>Automatiza tareas repetitivas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/>
              <a:t>Mejora la productividad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/>
              <a:t>Facilita la redacción y organización de la información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/>
              <a:t>Resume textos largos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/>
              <a:t>Sugiere respuestas en correos o documentos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200"/>
          </a:p>
          <a:p>
            <a:r>
              <a:rPr lang="es-ES" sz="1200"/>
              <a:t>La IA generativa se encuentra hoy en día tan extendida gracias al PLN (Procesamiento de Lenguaje Natural). Esto permite que cualquier persona pueda utilizarla.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BDFC43-0A09-D12C-CF92-B69A050B0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799" y="726073"/>
            <a:ext cx="4214681" cy="42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CEB24-9A62-210D-E266-6E2B7B758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C303937A-3BF6-6CA3-1FFE-8D1D66EBF5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Herramientas de inteligencia artificial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2C9AFD-D338-9F7F-8291-DA9BD1A72697}"/>
              </a:ext>
            </a:extLst>
          </p:cNvPr>
          <p:cNvSpPr txBox="1"/>
          <p:nvPr/>
        </p:nvSpPr>
        <p:spPr>
          <a:xfrm>
            <a:off x="457200" y="1196782"/>
            <a:ext cx="825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inteligencia artificial generativa está transformando la manera en que trabajamos, automatizando tareas, mejorando la productividad y facilitando la creación de contenido. A continuación, se presentan algunas de las herramientas más destacadas y sus beneficios clave para entornos profesionales:</a:t>
            </a:r>
            <a:endParaRPr 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F3711A6-2449-4DB1-C6AA-9F009F439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67738" y="129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F09105-CFB7-4E77-DCF8-42677EAA54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994189" y="2762661"/>
            <a:ext cx="1949573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sz="4000" b="1" err="1"/>
              <a:t>Copilot</a:t>
            </a:r>
            <a:endParaRPr lang="ca-ES" sz="4000" b="1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66BA94-987C-5A6B-65EF-A1E82F1153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885090" y="2304047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err="1"/>
              <a:t>ChatGPT</a:t>
            </a:r>
            <a:endParaRPr lang="ca-ES" sz="2400" b="1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F407A7B-15E4-58F7-A0CF-1CE5E3C184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077945" y="2995813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/>
              <a:t>Gemini</a:t>
            </a:r>
            <a:endParaRPr lang="ca-ES" sz="2400" b="1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37CC2A-F246-5080-DC09-9735BE7186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298201" y="3512799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err="1"/>
              <a:t>Grok</a:t>
            </a:r>
            <a:endParaRPr lang="ca-ES" sz="2400" b="1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FC846D2-CD44-C42C-4822-01BFCDED6B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219329" y="3765974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/>
              <a:t>Claude</a:t>
            </a:r>
            <a:endParaRPr lang="ca-ES" sz="2400" b="1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084CE24-CAF7-119A-F24E-FF6B9F63D2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321749" y="3456598"/>
            <a:ext cx="165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err="1"/>
              <a:t>Perplexity</a:t>
            </a:r>
            <a:endParaRPr lang="ca-ES" sz="2400" b="1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F9DC814-4EAA-02D3-8F82-8C90D311BC2B}"/>
              </a:ext>
            </a:extLst>
          </p:cNvPr>
          <p:cNvSpPr txBox="1"/>
          <p:nvPr/>
        </p:nvSpPr>
        <p:spPr>
          <a:xfrm>
            <a:off x="6476201" y="2864019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/>
              <a:t>DALL-E</a:t>
            </a:r>
            <a:endParaRPr lang="ca-ES" sz="2400" b="1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E1123BA-9DDA-0931-4311-779C9B703431}"/>
              </a:ext>
            </a:extLst>
          </p:cNvPr>
          <p:cNvSpPr txBox="1"/>
          <p:nvPr/>
        </p:nvSpPr>
        <p:spPr>
          <a:xfrm>
            <a:off x="604442" y="3909846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err="1"/>
              <a:t>Whisper</a:t>
            </a:r>
            <a:endParaRPr lang="ca-ES" sz="2400" b="1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107002A-3BDB-9F0F-47BB-2EF7BDE03EA9}"/>
              </a:ext>
            </a:extLst>
          </p:cNvPr>
          <p:cNvSpPr txBox="1"/>
          <p:nvPr/>
        </p:nvSpPr>
        <p:spPr>
          <a:xfrm>
            <a:off x="2460699" y="4186594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err="1"/>
              <a:t>DeepSeek</a:t>
            </a:r>
            <a:endParaRPr lang="ca-ES" sz="2400" b="1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46125D-F1A1-92AC-1920-5FBC04DBA36B}"/>
              </a:ext>
            </a:extLst>
          </p:cNvPr>
          <p:cNvSpPr txBox="1"/>
          <p:nvPr/>
        </p:nvSpPr>
        <p:spPr>
          <a:xfrm>
            <a:off x="304262" y="3142843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/>
              <a:t>Llama</a:t>
            </a:r>
            <a:endParaRPr lang="ca-ES" sz="2400" b="1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57A1B38-76F6-4064-787C-3B35D923738A}"/>
              </a:ext>
            </a:extLst>
          </p:cNvPr>
          <p:cNvSpPr txBox="1"/>
          <p:nvPr/>
        </p:nvSpPr>
        <p:spPr>
          <a:xfrm>
            <a:off x="4804437" y="4227639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err="1"/>
              <a:t>Midjourney</a:t>
            </a:r>
            <a:endParaRPr lang="ca-ES" sz="2400" b="1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271179-A8E8-8B66-807F-26AAA1ECA45B}"/>
              </a:ext>
            </a:extLst>
          </p:cNvPr>
          <p:cNvSpPr txBox="1"/>
          <p:nvPr/>
        </p:nvSpPr>
        <p:spPr>
          <a:xfrm>
            <a:off x="8106746" y="317294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/>
              <a:t>Sora</a:t>
            </a:r>
            <a:endParaRPr lang="ca-ES" sz="2400" b="1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C5613D6-D420-5F84-790E-3772B6D0BB06}"/>
              </a:ext>
            </a:extLst>
          </p:cNvPr>
          <p:cNvSpPr txBox="1"/>
          <p:nvPr/>
        </p:nvSpPr>
        <p:spPr>
          <a:xfrm>
            <a:off x="6104948" y="2336670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err="1"/>
              <a:t>Stable</a:t>
            </a:r>
            <a:r>
              <a:rPr lang="es-ES" sz="2400" b="1"/>
              <a:t> </a:t>
            </a:r>
            <a:r>
              <a:rPr lang="es-ES" sz="2400" b="1" err="1"/>
              <a:t>Diffusion</a:t>
            </a:r>
            <a:endParaRPr lang="ca-ES" sz="2400" b="1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934D119-99AB-913C-0755-09B5CE67415A}"/>
              </a:ext>
            </a:extLst>
          </p:cNvPr>
          <p:cNvSpPr txBox="1"/>
          <p:nvPr/>
        </p:nvSpPr>
        <p:spPr>
          <a:xfrm>
            <a:off x="328107" y="2414814"/>
            <a:ext cx="213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/>
              <a:t>Notebook LM</a:t>
            </a:r>
            <a:endParaRPr lang="ca-ES" sz="2400" b="1"/>
          </a:p>
        </p:txBody>
      </p:sp>
    </p:spTree>
    <p:extLst>
      <p:ext uri="{BB962C8B-B14F-4D97-AF65-F5344CB8AC3E}">
        <p14:creationId xmlns:p14="http://schemas.microsoft.com/office/powerpoint/2010/main" val="196087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reDeText 3">
            <a:extLst>
              <a:ext uri="{FF2B5EF4-FFF2-40B4-BE49-F238E27FC236}">
                <a16:creationId xmlns:a16="http://schemas.microsoft.com/office/drawing/2014/main" id="{E880FBEC-E855-8DDD-A412-0B5B58E8A0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056" y="726073"/>
            <a:ext cx="4310743" cy="3385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Copilot</a:t>
            </a:r>
            <a:endParaRPr kumimoji="0" lang="ca-E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0DFD18FF-A40B-070E-F796-2E6DB9C46945}"/>
              </a:ext>
            </a:extLst>
          </p:cNvPr>
          <p:cNvSpPr txBox="1"/>
          <p:nvPr/>
        </p:nvSpPr>
        <p:spPr>
          <a:xfrm>
            <a:off x="202435" y="1311629"/>
            <a:ext cx="5083330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1200"/>
              <a:t>El Gobierno de Aragón ha establecido un </a:t>
            </a:r>
            <a:r>
              <a:rPr lang="es-ES" sz="1200" b="1"/>
              <a:t>Marco de Gobernanza de la Inteligencia Artificial</a:t>
            </a:r>
            <a:r>
              <a:rPr lang="es-ES" sz="1200"/>
              <a:t> para garantizar un uso </a:t>
            </a:r>
            <a:r>
              <a:rPr lang="es-ES" sz="1200" b="1"/>
              <a:t>ético, seguro y transparente</a:t>
            </a:r>
            <a:r>
              <a:rPr lang="es-ES" sz="1200"/>
              <a:t> de esta tecnología en la administración pública. Dentro de este marco, </a:t>
            </a:r>
            <a:r>
              <a:rPr lang="es-ES" sz="1200" b="1"/>
              <a:t>se recomienda priorizar el uso de herramientas </a:t>
            </a:r>
            <a:r>
              <a:rPr lang="es-ES" sz="1200"/>
              <a:t>que estén </a:t>
            </a:r>
            <a:r>
              <a:rPr lang="es-ES" sz="1200" b="1"/>
              <a:t>integradas en el entorno corporativo</a:t>
            </a:r>
            <a:r>
              <a:rPr lang="es-ES" sz="1200"/>
              <a:t>, como </a:t>
            </a:r>
            <a:r>
              <a:rPr lang="es-ES" sz="1200" b="1"/>
              <a:t>Microsoft Copilot</a:t>
            </a:r>
            <a:r>
              <a:rPr lang="es-ES" sz="1200"/>
              <a:t>, por las siguientes razones:</a:t>
            </a:r>
          </a:p>
          <a:p>
            <a:endParaRPr lang="es-ES" sz="12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b="1"/>
              <a:t>Garantiza su compatibilidad con los sistemas oficiales </a:t>
            </a:r>
            <a:r>
              <a:rPr lang="es-ES" sz="1200"/>
              <a:t>y su cumplimiento con la normativa de protección de datos.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/>
              <a:t>Facilita la </a:t>
            </a:r>
            <a:r>
              <a:rPr lang="es-ES" sz="1200" b="1"/>
              <a:t>automatización de tareas</a:t>
            </a:r>
            <a:r>
              <a:rPr lang="es-ES" sz="1200"/>
              <a:t>, la </a:t>
            </a:r>
            <a:r>
              <a:rPr lang="es-ES" sz="1200" b="1"/>
              <a:t>redacción de documentos</a:t>
            </a:r>
            <a:r>
              <a:rPr lang="es-ES" sz="1200"/>
              <a:t> y el </a:t>
            </a:r>
            <a:r>
              <a:rPr lang="es-ES" sz="1200" b="1"/>
              <a:t>análisis de información</a:t>
            </a:r>
            <a:r>
              <a:rPr lang="es-ES" sz="1200"/>
              <a:t>, mejorando la eficiencia del personal público.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/>
              <a:t>Asegura el cumplimiento de los </a:t>
            </a:r>
            <a:r>
              <a:rPr lang="es-ES" sz="1200" b="1"/>
              <a:t>criterios éticos y legales</a:t>
            </a:r>
            <a:r>
              <a:rPr lang="es-ES" sz="1200"/>
              <a:t> establecidos por el Gobierno de Aragón.</a:t>
            </a:r>
          </a:p>
          <a:p>
            <a:endParaRPr lang="es-ES" sz="1200"/>
          </a:p>
        </p:txBody>
      </p:sp>
      <p:pic>
        <p:nvPicPr>
          <p:cNvPr id="3" name="Imatge 5" descr="La imagen muestra el logo de Copilot.">
            <a:extLst>
              <a:ext uri="{FF2B5EF4-FFF2-40B4-BE49-F238E27FC236}">
                <a16:creationId xmlns:a16="http://schemas.microsoft.com/office/drawing/2014/main" id="{C66296AE-6DA7-8630-C43A-FC02423713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972" y="1476375"/>
            <a:ext cx="2552103" cy="25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22397"/>
      </p:ext>
    </p:extLst>
  </p:cSld>
  <p:clrMapOvr>
    <a:masterClrMapping/>
  </p:clrMapOvr>
</p:sld>
</file>

<file path=ppt/theme/theme1.xml><?xml version="1.0" encoding="utf-8"?>
<a:theme xmlns:a="http://schemas.openxmlformats.org/drawingml/2006/main" name="1_Inici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1" id="{139DAF55-9D2D-4902-83A9-F3D17FA23D68}" vid="{1955F5F9-1404-481D-8EEE-41E0758C3FE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3a82ad-1a71-400e-8db0-13bb899aeda5" xsi:nil="true"/>
    <lcf76f155ced4ddcb4097134ff3c332f xmlns="29c9a258-4036-4d30-8d39-597f3b6710c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A3EBAA0E76A7F4697EFC2E329EC6DEF" ma:contentTypeVersion="11" ma:contentTypeDescription="Crear nuevo documento." ma:contentTypeScope="" ma:versionID="2299f69f7d31f2b034097e67a459b15a">
  <xsd:schema xmlns:xsd="http://www.w3.org/2001/XMLSchema" xmlns:xs="http://www.w3.org/2001/XMLSchema" xmlns:p="http://schemas.microsoft.com/office/2006/metadata/properties" xmlns:ns2="29c9a258-4036-4d30-8d39-597f3b6710c5" xmlns:ns3="473a82ad-1a71-400e-8db0-13bb899aeda5" targetNamespace="http://schemas.microsoft.com/office/2006/metadata/properties" ma:root="true" ma:fieldsID="44c08bc1adb0940d816737c6ee4c82e0" ns2:_="" ns3:_="">
    <xsd:import namespace="29c9a258-4036-4d30-8d39-597f3b6710c5"/>
    <xsd:import namespace="473a82ad-1a71-400e-8db0-13bb899ae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9a258-4036-4d30-8d39-597f3b671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994731f5-2010-47fd-ad3f-110a994d85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a82ad-1a71-400e-8db0-13bb899aed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68feff1-a0d0-44a4-b1da-13630378c3ee}" ma:internalName="TaxCatchAll" ma:showField="CatchAllData" ma:web="473a82ad-1a71-400e-8db0-13bb899aed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5945B3-E2C8-4CDD-872F-DEF0F986ACE1}">
  <ds:schemaRefs>
    <ds:schemaRef ds:uri="http://schemas.microsoft.com/office/2006/documentManagement/types"/>
    <ds:schemaRef ds:uri="473a82ad-1a71-400e-8db0-13bb899aeda5"/>
    <ds:schemaRef ds:uri="http://purl.org/dc/elements/1.1/"/>
    <ds:schemaRef ds:uri="29c9a258-4036-4d30-8d39-597f3b6710c5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F697A68-9446-417B-A2A5-9373750AFC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9a258-4036-4d30-8d39-597f3b6710c5"/>
    <ds:schemaRef ds:uri="473a82ad-1a71-400e-8db0-13bb899ae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CA223D-24F4-4A2D-B84A-347A2E3F4F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2742</Words>
  <Application>Microsoft Office PowerPoint</Application>
  <PresentationFormat>On-screen Show (16:9)</PresentationFormat>
  <Paragraphs>233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Times New Roman</vt:lpstr>
      <vt:lpstr>Arial</vt:lpstr>
      <vt:lpstr>Segoe UI</vt:lpstr>
      <vt:lpstr>Arial Black</vt:lpstr>
      <vt:lpstr>Century Gothic</vt:lpstr>
      <vt:lpstr>Darker Grotesque Medium</vt:lpstr>
      <vt:lpstr>1_Inicio</vt:lpstr>
      <vt:lpstr>Utiliza la IA para optimizar tu trabajo – Copilot Chat</vt:lpstr>
      <vt:lpstr>Índice de contenidos</vt:lpstr>
      <vt:lpstr>Objetivos</vt:lpstr>
      <vt:lpstr>Estudio de los casos de Adopción Travesía M365</vt:lpstr>
      <vt:lpstr>Estudio de los casos de Adopción Travesía M365</vt:lpstr>
      <vt:lpstr>¿Qué es la inteligencia artificial?</vt:lpstr>
      <vt:lpstr>¿Qué es la inteligencia artificial generativa? </vt:lpstr>
      <vt:lpstr>Herramientas de inteligencia artificial</vt:lpstr>
      <vt:lpstr>Copilot</vt:lpstr>
      <vt:lpstr>Herramienta</vt:lpstr>
      <vt:lpstr>¿Qué es Copilot Chat?</vt:lpstr>
      <vt:lpstr>¿Qué es Copilot Chat?</vt:lpstr>
      <vt:lpstr>¿En qué nos puede ayudar Copilot Chat?</vt:lpstr>
      <vt:lpstr>Licenciamiento de Copilot</vt:lpstr>
      <vt:lpstr>Consideraciones importantes</vt:lpstr>
      <vt:lpstr>Consideraciones éticas</vt:lpstr>
      <vt:lpstr>Consideraciones medioambientales</vt:lpstr>
      <vt:lpstr>Consideraciones medioambientales</vt:lpstr>
      <vt:lpstr>Consideraciones medioambientales</vt:lpstr>
      <vt:lpstr>Introducción al “Prompting”</vt:lpstr>
      <vt:lpstr>Gramática del prompt</vt:lpstr>
      <vt:lpstr>Consejos para escribir un prompt eficiente</vt:lpstr>
      <vt:lpstr>Recomendaciones y buenas prácticas</vt:lpstr>
      <vt:lpstr>He aprendido...</vt:lpstr>
      <vt:lpstr>final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Villalonga, Sara</dc:creator>
  <cp:lastModifiedBy>Liguori, Romina</cp:lastModifiedBy>
  <cp:revision>1</cp:revision>
  <dcterms:created xsi:type="dcterms:W3CDTF">2025-07-28T12:48:10Z</dcterms:created>
  <dcterms:modified xsi:type="dcterms:W3CDTF">2025-12-09T15:56:40Z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0x0101001A3EBAA0E76A7F4697EFC2E329EC6DEF</vt:lpwstr>
  </property>
  <property fmtid="{D5CDD505-2E9C-101B-9397-08002B2CF9AE}" pid="3" name="MediaServiceImageTags">
    <vt:lpwstr/>
  </property>
  <property fmtid="{D5CDD505-2E9C-101B-9397-08002B2CF9AE}" pid="4" name="MSIP_Label_15394ae5-69af-439d-af88-cb521c31c0c5_Enabled">
    <vt:lpwstr>true</vt:lpwstr>
  </property>
  <property fmtid="{D5CDD505-2E9C-101B-9397-08002B2CF9AE}" pid="5" name="MSIP_Label_15394ae5-69af-439d-af88-cb521c31c0c5_SetDate">
    <vt:lpwstr>2025-10-31T11:10:56Z</vt:lpwstr>
  </property>
  <property fmtid="{D5CDD505-2E9C-101B-9397-08002B2CF9AE}" pid="6" name="MSIP_Label_15394ae5-69af-439d-af88-cb521c31c0c5_Method">
    <vt:lpwstr>Standard</vt:lpwstr>
  </property>
  <property fmtid="{D5CDD505-2E9C-101B-9397-08002B2CF9AE}" pid="7" name="MSIP_Label_15394ae5-69af-439d-af88-cb521c31c0c5_Name">
    <vt:lpwstr>DXC Internal</vt:lpwstr>
  </property>
  <property fmtid="{D5CDD505-2E9C-101B-9397-08002B2CF9AE}" pid="8" name="MSIP_Label_15394ae5-69af-439d-af88-cb521c31c0c5_SiteId">
    <vt:lpwstr>93f33571-550f-43cf-b09f-cd331338d086</vt:lpwstr>
  </property>
  <property fmtid="{D5CDD505-2E9C-101B-9397-08002B2CF9AE}" pid="9" name="MSIP_Label_15394ae5-69af-439d-af88-cb521c31c0c5_ActionId">
    <vt:lpwstr>01c9d845-fcd4-4f67-8603-ca86c467c838</vt:lpwstr>
  </property>
  <property fmtid="{D5CDD505-2E9C-101B-9397-08002B2CF9AE}" pid="10" name="MSIP_Label_15394ae5-69af-439d-af88-cb521c31c0c5_ContentBits">
    <vt:lpwstr>0</vt:lpwstr>
  </property>
  <property fmtid="{D5CDD505-2E9C-101B-9397-08002B2CF9AE}" pid="11" name="MSIP_Label_15394ae5-69af-439d-af88-cb521c31c0c5_Tag">
    <vt:lpwstr>10, 3, 0, 2</vt:lpwstr>
  </property>
  <property fmtid="{D5CDD505-2E9C-101B-9397-08002B2CF9AE}" pid="12" name="Order">
    <vt:r8>28600</vt:r8>
  </property>
  <property fmtid="{D5CDD505-2E9C-101B-9397-08002B2CF9AE}" pid="13" name="xd_Signature">
    <vt:bool>false</vt:bool>
  </property>
  <property fmtid="{D5CDD505-2E9C-101B-9397-08002B2CF9AE}" pid="14" name="xd_ProgID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</Properties>
</file>