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9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3" r:id="rId6"/>
    <p:sldId id="258" r:id="rId7"/>
    <p:sldId id="259" r:id="rId8"/>
    <p:sldId id="274" r:id="rId9"/>
    <p:sldId id="276" r:id="rId10"/>
    <p:sldId id="275" r:id="rId11"/>
    <p:sldId id="261" r:id="rId12"/>
    <p:sldId id="277" r:id="rId13"/>
    <p:sldId id="278" r:id="rId14"/>
    <p:sldId id="263" r:id="rId15"/>
    <p:sldId id="280" r:id="rId16"/>
    <p:sldId id="284" r:id="rId17"/>
    <p:sldId id="281" r:id="rId18"/>
    <p:sldId id="282" r:id="rId19"/>
    <p:sldId id="267" r:id="rId20"/>
    <p:sldId id="283" r:id="rId21"/>
    <p:sldId id="264" r:id="rId22"/>
    <p:sldId id="265" r:id="rId23"/>
    <p:sldId id="266" r:id="rId2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Darker Grotesque Medium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FA2682-BA4F-ECF9-481F-51A495723135}" name="Bigas, Marc" initials="MB" userId="S::marc.bigas2@dxc.com::a76649d8-8b81-4c68-a060-d743b2cef9d5" providerId="AD"/>
  <p188:author id="{69C07282-7638-E76D-736D-FF8379C96245}" name="Sardà, Eduvigis" initials="ES" userId="S::eduvigis.sarda2@dxc.com::b1ad0630-0272-43d7-8302-7f8594b48b7a" providerId="AD"/>
  <p188:author id="{50E79AAD-734F-C925-BEA4-F291AADBF96C}" name="LAURA MIGUEL FLETA" initials="LF" userId="S::lmiguelf@aragon.es::73cfcac9-50eb-40cd-aec6-44c7d4bcb361" providerId="AD"/>
  <p188:author id="{DF6C5BC5-C726-0109-61E7-4E66995EED82}" name="Marc Bigas Ortega" initials="" userId="S::mbigas@ext.aragon.es::21a7950b-57de-4f3b-b1ba-53ca87d6a213" providerId="AD"/>
  <p188:author id="{B1C40DD9-13AA-18B1-3516-764D56EA5AF9}" name="Sanchez, Jose" initials="SJ" userId="S::jose.sanchez2@dxc.com::bb91bba1-665d-4838-a5d9-31664ba8a4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927"/>
    <a:srgbClr val="CCAEA4"/>
    <a:srgbClr val="D5B89F"/>
    <a:srgbClr val="BC9484"/>
    <a:srgbClr val="FFFFFF"/>
    <a:srgbClr val="A6A6A6"/>
    <a:srgbClr val="E8B889"/>
    <a:srgbClr val="ED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DDBE18-8865-4412-A801-61C84F2CFCEE}" v="205" dt="2025-11-19T14:55:11.094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5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chez, Jose" userId="S::jose.sanchez2@dxc.com::bb91bba1-665d-4838-a5d9-31664ba8a4cc" providerId="AD" clId="Web-{7DC83640-652E-F780-87DD-509BF63FCEE7}"/>
    <pc:docChg chg="mod modSld">
      <pc:chgData name="Sanchez, Jose" userId="S::jose.sanchez2@dxc.com::bb91bba1-665d-4838-a5d9-31664ba8a4cc" providerId="AD" clId="Web-{7DC83640-652E-F780-87DD-509BF63FCEE7}" dt="2025-10-29T09:25:41.323" v="37" actId="20577"/>
      <pc:docMkLst>
        <pc:docMk/>
      </pc:docMkLst>
      <pc:sldChg chg="modSp">
        <pc:chgData name="Sanchez, Jose" userId="S::jose.sanchez2@dxc.com::bb91bba1-665d-4838-a5d9-31664ba8a4cc" providerId="AD" clId="Web-{7DC83640-652E-F780-87DD-509BF63FCEE7}" dt="2025-10-29T09:00:35.304" v="20" actId="20577"/>
        <pc:sldMkLst>
          <pc:docMk/>
          <pc:sldMk cId="3079082199" sldId="274"/>
        </pc:sldMkLst>
        <pc:spChg chg="mod">
          <ac:chgData name="Sanchez, Jose" userId="S::jose.sanchez2@dxc.com::bb91bba1-665d-4838-a5d9-31664ba8a4cc" providerId="AD" clId="Web-{7DC83640-652E-F780-87DD-509BF63FCEE7}" dt="2025-10-29T09:00:35.304" v="20" actId="20577"/>
          <ac:spMkLst>
            <pc:docMk/>
            <pc:sldMk cId="3079082199" sldId="274"/>
            <ac:spMk id="4" creationId="{C8619F29-28D1-5303-646A-9CECD4151508}"/>
          </ac:spMkLst>
        </pc:spChg>
      </pc:sldChg>
      <pc:sldChg chg="modSp">
        <pc:chgData name="Sanchez, Jose" userId="S::jose.sanchez2@dxc.com::bb91bba1-665d-4838-a5d9-31664ba8a4cc" providerId="AD" clId="Web-{7DC83640-652E-F780-87DD-509BF63FCEE7}" dt="2025-10-29T09:03:22.577" v="24" actId="20577"/>
        <pc:sldMkLst>
          <pc:docMk/>
          <pc:sldMk cId="203591942" sldId="276"/>
        </pc:sldMkLst>
        <pc:spChg chg="mod">
          <ac:chgData name="Sanchez, Jose" userId="S::jose.sanchez2@dxc.com::bb91bba1-665d-4838-a5d9-31664ba8a4cc" providerId="AD" clId="Web-{7DC83640-652E-F780-87DD-509BF63FCEE7}" dt="2025-10-29T09:03:22.577" v="24" actId="20577"/>
          <ac:spMkLst>
            <pc:docMk/>
            <pc:sldMk cId="203591942" sldId="276"/>
            <ac:spMk id="4" creationId="{1DE378EB-909D-77CC-345D-B16C144C5C3F}"/>
          </ac:spMkLst>
        </pc:spChg>
      </pc:sldChg>
      <pc:sldChg chg="modSp">
        <pc:chgData name="Sanchez, Jose" userId="S::jose.sanchez2@dxc.com::bb91bba1-665d-4838-a5d9-31664ba8a4cc" providerId="AD" clId="Web-{7DC83640-652E-F780-87DD-509BF63FCEE7}" dt="2025-10-29T09:25:41.323" v="37" actId="20577"/>
        <pc:sldMkLst>
          <pc:docMk/>
          <pc:sldMk cId="3471706390" sldId="277"/>
        </pc:sldMkLst>
        <pc:spChg chg="mod">
          <ac:chgData name="Sanchez, Jose" userId="S::jose.sanchez2@dxc.com::bb91bba1-665d-4838-a5d9-31664ba8a4cc" providerId="AD" clId="Web-{7DC83640-652E-F780-87DD-509BF63FCEE7}" dt="2025-10-29T09:25:41.323" v="37" actId="20577"/>
          <ac:spMkLst>
            <pc:docMk/>
            <pc:sldMk cId="3471706390" sldId="277"/>
            <ac:spMk id="3" creationId="{95C1B33B-9DEB-FC90-B290-EDB0C1561B40}"/>
          </ac:spMkLst>
        </pc:spChg>
      </pc:sldChg>
    </pc:docChg>
  </pc:docChgLst>
  <pc:docChgLst>
    <pc:chgData name="Marc Bigas Ortega" userId="21a7950b-57de-4f3b-b1ba-53ca87d6a213" providerId="ADAL" clId="{A75B5565-5445-4CA0-989C-E99DE6FE3EA9}"/>
    <pc:docChg chg="modSld modMainMaster">
      <pc:chgData name="Marc Bigas Ortega" userId="21a7950b-57de-4f3b-b1ba-53ca87d6a213" providerId="ADAL" clId="{A75B5565-5445-4CA0-989C-E99DE6FE3EA9}" dt="2025-11-17T15:19:21.801" v="25" actId="20577"/>
      <pc:docMkLst>
        <pc:docMk/>
      </pc:docMkLst>
      <pc:sldChg chg="modSp mod">
        <pc:chgData name="Marc Bigas Ortega" userId="21a7950b-57de-4f3b-b1ba-53ca87d6a213" providerId="ADAL" clId="{A75B5565-5445-4CA0-989C-E99DE6FE3EA9}" dt="2025-11-17T15:19:21.801" v="25" actId="20577"/>
        <pc:sldMkLst>
          <pc:docMk/>
          <pc:sldMk cId="993294996" sldId="265"/>
        </pc:sldMkLst>
        <pc:spChg chg="mod">
          <ac:chgData name="Marc Bigas Ortega" userId="21a7950b-57de-4f3b-b1ba-53ca87d6a213" providerId="ADAL" clId="{A75B5565-5445-4CA0-989C-E99DE6FE3EA9}" dt="2025-11-17T15:19:21.801" v="25" actId="20577"/>
          <ac:spMkLst>
            <pc:docMk/>
            <pc:sldMk cId="993294996" sldId="265"/>
            <ac:spMk id="5" creationId="{062CDD8D-0B40-F73C-243D-A94B3D1FE25D}"/>
          </ac:spMkLst>
        </pc:spChg>
      </pc:sldChg>
      <pc:sldChg chg="modSp mod">
        <pc:chgData name="Marc Bigas Ortega" userId="21a7950b-57de-4f3b-b1ba-53ca87d6a213" providerId="ADAL" clId="{A75B5565-5445-4CA0-989C-E99DE6FE3EA9}" dt="2025-11-17T15:13:36.980" v="8" actId="20577"/>
        <pc:sldMkLst>
          <pc:docMk/>
          <pc:sldMk cId="2778810379" sldId="273"/>
        </pc:sldMkLst>
        <pc:spChg chg="mod">
          <ac:chgData name="Marc Bigas Ortega" userId="21a7950b-57de-4f3b-b1ba-53ca87d6a213" providerId="ADAL" clId="{A75B5565-5445-4CA0-989C-E99DE6FE3EA9}" dt="2025-11-17T15:13:36.980" v="8" actId="20577"/>
          <ac:spMkLst>
            <pc:docMk/>
            <pc:sldMk cId="2778810379" sldId="273"/>
            <ac:spMk id="5" creationId="{4DAA6F00-58E4-8D14-0856-A43DF4409515}"/>
          </ac:spMkLst>
        </pc:spChg>
      </pc:sldChg>
      <pc:sldMasterChg chg="modSldLayout">
        <pc:chgData name="Marc Bigas Ortega" userId="21a7950b-57de-4f3b-b1ba-53ca87d6a213" providerId="ADAL" clId="{A75B5565-5445-4CA0-989C-E99DE6FE3EA9}" dt="2025-11-17T15:19:05.240" v="10" actId="20577"/>
        <pc:sldMasterMkLst>
          <pc:docMk/>
          <pc:sldMasterMk cId="1142036927" sldId="2147483789"/>
        </pc:sldMasterMkLst>
        <pc:sldLayoutChg chg="modSp mod">
          <pc:chgData name="Marc Bigas Ortega" userId="21a7950b-57de-4f3b-b1ba-53ca87d6a213" providerId="ADAL" clId="{A75B5565-5445-4CA0-989C-E99DE6FE3EA9}" dt="2025-11-17T15:19:05.240" v="10" actId="20577"/>
          <pc:sldLayoutMkLst>
            <pc:docMk/>
            <pc:sldMasterMk cId="1142036927" sldId="2147483789"/>
            <pc:sldLayoutMk cId="302190604" sldId="2147483799"/>
          </pc:sldLayoutMkLst>
          <pc:spChg chg="mod">
            <ac:chgData name="Marc Bigas Ortega" userId="21a7950b-57de-4f3b-b1ba-53ca87d6a213" providerId="ADAL" clId="{A75B5565-5445-4CA0-989C-E99DE6FE3EA9}" dt="2025-11-17T15:19:05.240" v="10" actId="20577"/>
            <ac:spMkLst>
              <pc:docMk/>
              <pc:sldMasterMk cId="1142036927" sldId="2147483789"/>
              <pc:sldLayoutMk cId="302190604" sldId="2147483799"/>
              <ac:spMk id="2" creationId="{50AF1910-DA86-59E9-C8EA-6CF8D27A726A}"/>
            </ac:spMkLst>
          </pc:spChg>
        </pc:sldLayoutChg>
      </pc:sldMasterChg>
    </pc:docChg>
  </pc:docChgLst>
  <pc:docChgLst>
    <pc:chgData name="Sanchez, Jose" userId="S::jose.sanchez2@dxc.com::bb91bba1-665d-4838-a5d9-31664ba8a4cc" providerId="AD" clId="Web-{43371309-2BBB-102F-D201-858E91A14154}"/>
    <pc:docChg chg="mod">
      <pc:chgData name="Sanchez, Jose" userId="S::jose.sanchez2@dxc.com::bb91bba1-665d-4838-a5d9-31664ba8a4cc" providerId="AD" clId="Web-{43371309-2BBB-102F-D201-858E91A14154}" dt="2025-10-29T08:11:07.409" v="0" actId="33475"/>
      <pc:docMkLst>
        <pc:docMk/>
      </pc:docMkLst>
    </pc:docChg>
  </pc:docChgLst>
  <pc:docChgLst>
    <pc:chgData name="Bigas, Marc" userId="a76649d8-8b81-4c68-a060-d743b2cef9d5" providerId="ADAL" clId="{A75B5565-5445-4CA0-989C-E99DE6FE3EA9}"/>
    <pc:docChg chg="undo custSel addSld modSld">
      <pc:chgData name="Bigas, Marc" userId="a76649d8-8b81-4c68-a060-d743b2cef9d5" providerId="ADAL" clId="{A75B5565-5445-4CA0-989C-E99DE6FE3EA9}" dt="2025-11-05T15:46:37.751" v="5304" actId="20577"/>
      <pc:docMkLst>
        <pc:docMk/>
      </pc:docMkLst>
      <pc:sldChg chg="modSp mod">
        <pc:chgData name="Bigas, Marc" userId="a76649d8-8b81-4c68-a060-d743b2cef9d5" providerId="ADAL" clId="{A75B5565-5445-4CA0-989C-E99DE6FE3EA9}" dt="2025-11-05T11:06:49.136" v="4" actId="20577"/>
        <pc:sldMkLst>
          <pc:docMk/>
          <pc:sldMk cId="22132530" sldId="258"/>
        </pc:sldMkLst>
        <pc:spChg chg="mod">
          <ac:chgData name="Bigas, Marc" userId="a76649d8-8b81-4c68-a060-d743b2cef9d5" providerId="ADAL" clId="{A75B5565-5445-4CA0-989C-E99DE6FE3EA9}" dt="2025-11-05T11:06:49.136" v="4" actId="20577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Bigas, Marc" userId="a76649d8-8b81-4c68-a060-d743b2cef9d5" providerId="ADAL" clId="{A75B5565-5445-4CA0-989C-E99DE6FE3EA9}" dt="2025-11-05T15:20:39.194" v="5063" actId="20577"/>
        <pc:sldMkLst>
          <pc:docMk/>
          <pc:sldMk cId="119268023" sldId="259"/>
        </pc:sldMkLst>
        <pc:spChg chg="mod">
          <ac:chgData name="Bigas, Marc" userId="a76649d8-8b81-4c68-a060-d743b2cef9d5" providerId="ADAL" clId="{A75B5565-5445-4CA0-989C-E99DE6FE3EA9}" dt="2025-11-05T15:20:39.194" v="5063" actId="20577"/>
          <ac:spMkLst>
            <pc:docMk/>
            <pc:sldMk cId="119268023" sldId="259"/>
            <ac:spMk id="3" creationId="{EB9D0900-E16C-F5F0-14CB-70F5FC59A3D2}"/>
          </ac:spMkLst>
        </pc:spChg>
        <pc:spChg chg="mod">
          <ac:chgData name="Bigas, Marc" userId="a76649d8-8b81-4c68-a060-d743b2cef9d5" providerId="ADAL" clId="{A75B5565-5445-4CA0-989C-E99DE6FE3EA9}" dt="2025-11-05T15:20:20.940" v="5062" actId="1076"/>
          <ac:spMkLst>
            <pc:docMk/>
            <pc:sldMk cId="119268023" sldId="259"/>
            <ac:spMk id="7" creationId="{94036A09-0A44-3371-1C6D-35F15F74A323}"/>
          </ac:spMkLst>
        </pc:spChg>
        <pc:spChg chg="mod">
          <ac:chgData name="Bigas, Marc" userId="a76649d8-8b81-4c68-a060-d743b2cef9d5" providerId="ADAL" clId="{A75B5565-5445-4CA0-989C-E99DE6FE3EA9}" dt="2025-11-05T15:20:20.940" v="5062" actId="1076"/>
          <ac:spMkLst>
            <pc:docMk/>
            <pc:sldMk cId="119268023" sldId="259"/>
            <ac:spMk id="8" creationId="{5D277FDD-82CB-6DF9-1B29-17B8B1E50FCE}"/>
          </ac:spMkLst>
        </pc:spChg>
        <pc:spChg chg="mod">
          <ac:chgData name="Bigas, Marc" userId="a76649d8-8b81-4c68-a060-d743b2cef9d5" providerId="ADAL" clId="{A75B5565-5445-4CA0-989C-E99DE6FE3EA9}" dt="2025-11-05T15:20:20.940" v="5062" actId="1076"/>
          <ac:spMkLst>
            <pc:docMk/>
            <pc:sldMk cId="119268023" sldId="259"/>
            <ac:spMk id="9" creationId="{DDF6DBC1-53D1-A667-CDF1-BD35EE361E91}"/>
          </ac:spMkLst>
        </pc:spChg>
        <pc:grpChg chg="mod">
          <ac:chgData name="Bigas, Marc" userId="a76649d8-8b81-4c68-a060-d743b2cef9d5" providerId="ADAL" clId="{A75B5565-5445-4CA0-989C-E99DE6FE3EA9}" dt="2025-11-05T15:20:20.940" v="5062" actId="1076"/>
          <ac:grpSpMkLst>
            <pc:docMk/>
            <pc:sldMk cId="119268023" sldId="259"/>
            <ac:grpSpMk id="4" creationId="{6261DC99-2818-1408-78C3-1928216E3494}"/>
          </ac:grpSpMkLst>
        </pc:grpChg>
        <pc:grpChg chg="mod">
          <ac:chgData name="Bigas, Marc" userId="a76649d8-8b81-4c68-a060-d743b2cef9d5" providerId="ADAL" clId="{A75B5565-5445-4CA0-989C-E99DE6FE3EA9}" dt="2025-11-05T15:20:20.940" v="5062" actId="1076"/>
          <ac:grpSpMkLst>
            <pc:docMk/>
            <pc:sldMk cId="119268023" sldId="259"/>
            <ac:grpSpMk id="6" creationId="{5629ABF8-095E-F297-897A-036709CA044A}"/>
          </ac:grpSpMkLst>
        </pc:grpChg>
        <pc:picChg chg="mod">
          <ac:chgData name="Bigas, Marc" userId="a76649d8-8b81-4c68-a060-d743b2cef9d5" providerId="ADAL" clId="{A75B5565-5445-4CA0-989C-E99DE6FE3EA9}" dt="2025-11-05T15:20:20.940" v="5062" actId="1076"/>
          <ac:picMkLst>
            <pc:docMk/>
            <pc:sldMk cId="119268023" sldId="259"/>
            <ac:picMk id="10" creationId="{673577B5-9CFB-5024-BCE3-6D321E753589}"/>
          </ac:picMkLst>
        </pc:picChg>
        <pc:picChg chg="mod">
          <ac:chgData name="Bigas, Marc" userId="a76649d8-8b81-4c68-a060-d743b2cef9d5" providerId="ADAL" clId="{A75B5565-5445-4CA0-989C-E99DE6FE3EA9}" dt="2025-11-05T15:20:20.940" v="5062" actId="1076"/>
          <ac:picMkLst>
            <pc:docMk/>
            <pc:sldMk cId="119268023" sldId="259"/>
            <ac:picMk id="12" creationId="{4F4EC9C6-271B-4573-DBF7-270BBB23B721}"/>
          </ac:picMkLst>
        </pc:picChg>
        <pc:picChg chg="mod">
          <ac:chgData name="Bigas, Marc" userId="a76649d8-8b81-4c68-a060-d743b2cef9d5" providerId="ADAL" clId="{A75B5565-5445-4CA0-989C-E99DE6FE3EA9}" dt="2025-11-05T15:20:20.940" v="5062" actId="1076"/>
          <ac:picMkLst>
            <pc:docMk/>
            <pc:sldMk cId="119268023" sldId="259"/>
            <ac:picMk id="13" creationId="{88CCC3FB-14A3-ED11-6F36-5D7673FD240E}"/>
          </ac:picMkLst>
        </pc:picChg>
      </pc:sldChg>
      <pc:sldChg chg="addSp modSp mod modCm">
        <pc:chgData name="Bigas, Marc" userId="a76649d8-8b81-4c68-a060-d743b2cef9d5" providerId="ADAL" clId="{A75B5565-5445-4CA0-989C-E99DE6FE3EA9}" dt="2025-11-05T15:30:29.670" v="5156" actId="6549"/>
        <pc:sldMkLst>
          <pc:docMk/>
          <pc:sldMk cId="2907570342" sldId="261"/>
        </pc:sldMkLst>
        <pc:spChg chg="mod">
          <ac:chgData name="Bigas, Marc" userId="a76649d8-8b81-4c68-a060-d743b2cef9d5" providerId="ADAL" clId="{A75B5565-5445-4CA0-989C-E99DE6FE3EA9}" dt="2025-11-05T15:30:29.670" v="5156" actId="6549"/>
          <ac:spMkLst>
            <pc:docMk/>
            <pc:sldMk cId="2907570342" sldId="261"/>
            <ac:spMk id="3" creationId="{C944ABD3-558B-A4A3-651A-9FEFD85F9A21}"/>
          </ac:spMkLst>
        </pc:spChg>
        <pc:spChg chg="mod">
          <ac:chgData name="Bigas, Marc" userId="a76649d8-8b81-4c68-a060-d743b2cef9d5" providerId="ADAL" clId="{A75B5565-5445-4CA0-989C-E99DE6FE3EA9}" dt="2025-11-05T11:54:08.797" v="240" actId="1076"/>
          <ac:spMkLst>
            <pc:docMk/>
            <pc:sldMk cId="2907570342" sldId="261"/>
            <ac:spMk id="4" creationId="{9010B26F-822E-FA71-E42C-7732E0E410E8}"/>
          </ac:spMkLst>
        </pc:spChg>
        <pc:spChg chg="mod">
          <ac:chgData name="Bigas, Marc" userId="a76649d8-8b81-4c68-a060-d743b2cef9d5" providerId="ADAL" clId="{A75B5565-5445-4CA0-989C-E99DE6FE3EA9}" dt="2025-11-05T11:54:08.797" v="240" actId="1076"/>
          <ac:spMkLst>
            <pc:docMk/>
            <pc:sldMk cId="2907570342" sldId="261"/>
            <ac:spMk id="7" creationId="{74ADBD16-FCD0-BA43-883D-EB6543BC0EF2}"/>
          </ac:spMkLst>
        </pc:spChg>
        <pc:spChg chg="add mod">
          <ac:chgData name="Bigas, Marc" userId="a76649d8-8b81-4c68-a060-d743b2cef9d5" providerId="ADAL" clId="{A75B5565-5445-4CA0-989C-E99DE6FE3EA9}" dt="2025-11-05T12:23:00.558" v="632" actId="14100"/>
          <ac:spMkLst>
            <pc:docMk/>
            <pc:sldMk cId="2907570342" sldId="261"/>
            <ac:spMk id="10" creationId="{B810C152-068F-77B1-FBF5-2AEC64E9D456}"/>
          </ac:spMkLst>
        </pc:spChg>
        <pc:spChg chg="add mod">
          <ac:chgData name="Bigas, Marc" userId="a76649d8-8b81-4c68-a060-d743b2cef9d5" providerId="ADAL" clId="{A75B5565-5445-4CA0-989C-E99DE6FE3EA9}" dt="2025-11-05T12:23:05.995" v="634" actId="20577"/>
          <ac:spMkLst>
            <pc:docMk/>
            <pc:sldMk cId="2907570342" sldId="261"/>
            <ac:spMk id="12" creationId="{0465F0A9-5AD0-71FE-7053-C636D67A4498}"/>
          </ac:spMkLst>
        </pc:spChg>
        <pc:picChg chg="mod">
          <ac:chgData name="Bigas, Marc" userId="a76649d8-8b81-4c68-a060-d743b2cef9d5" providerId="ADAL" clId="{A75B5565-5445-4CA0-989C-E99DE6FE3EA9}" dt="2025-11-05T11:54:08.797" v="240" actId="1076"/>
          <ac:picMkLst>
            <pc:docMk/>
            <pc:sldMk cId="2907570342" sldId="261"/>
            <ac:picMk id="5" creationId="{E611FFE8-038E-75C9-05FE-838080DC17BE}"/>
          </ac:picMkLst>
        </pc:picChg>
        <pc:cxnChg chg="mod">
          <ac:chgData name="Bigas, Marc" userId="a76649d8-8b81-4c68-a060-d743b2cef9d5" providerId="ADAL" clId="{A75B5565-5445-4CA0-989C-E99DE6FE3EA9}" dt="2025-11-05T11:54:08.797" v="240" actId="1076"/>
          <ac:cxnSpMkLst>
            <pc:docMk/>
            <pc:sldMk cId="2907570342" sldId="261"/>
            <ac:cxnSpMk id="6" creationId="{78AC9F20-E792-F7A5-EE9C-77CA331C9FF2}"/>
          </ac:cxnSpMkLst>
        </pc:cxnChg>
        <pc:cxnChg chg="add mod">
          <ac:chgData name="Bigas, Marc" userId="a76649d8-8b81-4c68-a060-d743b2cef9d5" providerId="ADAL" clId="{A75B5565-5445-4CA0-989C-E99DE6FE3EA9}" dt="2025-11-05T12:23:04.487" v="633" actId="1076"/>
          <ac:cxnSpMkLst>
            <pc:docMk/>
            <pc:sldMk cId="2907570342" sldId="261"/>
            <ac:cxnSpMk id="11" creationId="{14B280F2-DD98-1E50-DC55-7D28B23E2C2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15:30:29.670" v="5156" actId="6549"/>
              <pc2:cmMkLst xmlns:pc2="http://schemas.microsoft.com/office/powerpoint/2019/9/main/command">
                <pc:docMk/>
                <pc:sldMk cId="2907570342" sldId="261"/>
                <pc2:cmMk id="{5B1BC99A-AAA8-4020-8951-855A4F528B18}"/>
              </pc2:cmMkLst>
            </pc226:cmChg>
          </p:ext>
        </pc:extLst>
      </pc:sldChg>
      <pc:sldChg chg="addSp delSp modSp mod modCm">
        <pc:chgData name="Bigas, Marc" userId="a76649d8-8b81-4c68-a060-d743b2cef9d5" providerId="ADAL" clId="{A75B5565-5445-4CA0-989C-E99DE6FE3EA9}" dt="2025-11-05T15:38:31.816" v="5263" actId="207"/>
        <pc:sldMkLst>
          <pc:docMk/>
          <pc:sldMk cId="3107422397" sldId="263"/>
        </pc:sldMkLst>
        <pc:spChg chg="mod">
          <ac:chgData name="Bigas, Marc" userId="a76649d8-8b81-4c68-a060-d743b2cef9d5" providerId="ADAL" clId="{A75B5565-5445-4CA0-989C-E99DE6FE3EA9}" dt="2025-11-05T15:38:31.816" v="5263" actId="207"/>
          <ac:spMkLst>
            <pc:docMk/>
            <pc:sldMk cId="3107422397" sldId="263"/>
            <ac:spMk id="3" creationId="{622E9C97-152C-53EC-263F-C6945CF28243}"/>
          </ac:spMkLst>
        </pc:spChg>
        <pc:spChg chg="mod">
          <ac:chgData name="Bigas, Marc" userId="a76649d8-8b81-4c68-a060-d743b2cef9d5" providerId="ADAL" clId="{A75B5565-5445-4CA0-989C-E99DE6FE3EA9}" dt="2025-11-05T12:51:41.572" v="1424" actId="1038"/>
          <ac:spMkLst>
            <pc:docMk/>
            <pc:sldMk cId="3107422397" sldId="263"/>
            <ac:spMk id="8" creationId="{56073E98-3B7D-9C7B-F7E1-944232AF8651}"/>
          </ac:spMkLst>
        </pc:spChg>
        <pc:spChg chg="mod">
          <ac:chgData name="Bigas, Marc" userId="a76649d8-8b81-4c68-a060-d743b2cef9d5" providerId="ADAL" clId="{A75B5565-5445-4CA0-989C-E99DE6FE3EA9}" dt="2025-11-05T12:51:57.949" v="1426" actId="20577"/>
          <ac:spMkLst>
            <pc:docMk/>
            <pc:sldMk cId="3107422397" sldId="263"/>
            <ac:spMk id="10" creationId="{812D2829-5FC9-237E-AEC3-D05E64910889}"/>
          </ac:spMkLst>
        </pc:spChg>
        <pc:spChg chg="mod">
          <ac:chgData name="Bigas, Marc" userId="a76649d8-8b81-4c68-a060-d743b2cef9d5" providerId="ADAL" clId="{A75B5565-5445-4CA0-989C-E99DE6FE3EA9}" dt="2025-11-05T12:50:12.693" v="1393" actId="14100"/>
          <ac:spMkLst>
            <pc:docMk/>
            <pc:sldMk cId="3107422397" sldId="263"/>
            <ac:spMk id="15" creationId="{D9E6600B-E3EB-1582-ABE3-EC7376CA636C}"/>
          </ac:spMkLst>
        </pc:spChg>
        <pc:spChg chg="mod">
          <ac:chgData name="Bigas, Marc" userId="a76649d8-8b81-4c68-a060-d743b2cef9d5" providerId="ADAL" clId="{A75B5565-5445-4CA0-989C-E99DE6FE3EA9}" dt="2025-11-05T12:50:26.378" v="1399" actId="20577"/>
          <ac:spMkLst>
            <pc:docMk/>
            <pc:sldMk cId="3107422397" sldId="263"/>
            <ac:spMk id="17" creationId="{D05F15E0-1951-E488-2BCB-2638F0CEA51D}"/>
          </ac:spMkLst>
        </pc:spChg>
        <pc:spChg chg="mod">
          <ac:chgData name="Bigas, Marc" userId="a76649d8-8b81-4c68-a060-d743b2cef9d5" providerId="ADAL" clId="{A75B5565-5445-4CA0-989C-E99DE6FE3EA9}" dt="2025-11-05T12:50:43.596" v="1405" actId="14100"/>
          <ac:spMkLst>
            <pc:docMk/>
            <pc:sldMk cId="3107422397" sldId="263"/>
            <ac:spMk id="18" creationId="{92E7FC66-6A14-6EDE-45A8-D8031492D8B3}"/>
          </ac:spMkLst>
        </pc:spChg>
        <pc:spChg chg="mod">
          <ac:chgData name="Bigas, Marc" userId="a76649d8-8b81-4c68-a060-d743b2cef9d5" providerId="ADAL" clId="{A75B5565-5445-4CA0-989C-E99DE6FE3EA9}" dt="2025-11-05T12:52:00.530" v="1427" actId="20577"/>
          <ac:spMkLst>
            <pc:docMk/>
            <pc:sldMk cId="3107422397" sldId="263"/>
            <ac:spMk id="20" creationId="{C796E50C-7B58-998C-BEAE-ABA1722578C2}"/>
          </ac:spMkLst>
        </pc:spChg>
        <pc:spChg chg="add mod">
          <ac:chgData name="Bigas, Marc" userId="a76649d8-8b81-4c68-a060-d743b2cef9d5" providerId="ADAL" clId="{A75B5565-5445-4CA0-989C-E99DE6FE3EA9}" dt="2025-11-05T12:51:30.255" v="1418" actId="14100"/>
          <ac:spMkLst>
            <pc:docMk/>
            <pc:sldMk cId="3107422397" sldId="263"/>
            <ac:spMk id="37" creationId="{F21D850C-776D-0027-5A24-096AB9FB6BF0}"/>
          </ac:spMkLst>
        </pc:spChg>
        <pc:spChg chg="add mod">
          <ac:chgData name="Bigas, Marc" userId="a76649d8-8b81-4c68-a060-d743b2cef9d5" providerId="ADAL" clId="{A75B5565-5445-4CA0-989C-E99DE6FE3EA9}" dt="2025-11-05T12:52:03.190" v="1428" actId="20577"/>
          <ac:spMkLst>
            <pc:docMk/>
            <pc:sldMk cId="3107422397" sldId="263"/>
            <ac:spMk id="39" creationId="{FF65F209-B26F-E134-4CDB-5D58A898ACFD}"/>
          </ac:spMkLst>
        </pc:spChg>
        <pc:picChg chg="add mod ord">
          <ac:chgData name="Bigas, Marc" userId="a76649d8-8b81-4c68-a060-d743b2cef9d5" providerId="ADAL" clId="{A75B5565-5445-4CA0-989C-E99DE6FE3EA9}" dt="2025-11-05T12:51:02.934" v="1411" actId="1076"/>
          <ac:picMkLst>
            <pc:docMk/>
            <pc:sldMk cId="3107422397" sldId="263"/>
            <ac:picMk id="11" creationId="{9A78F793-C5AD-621B-7D98-ACC2F2682DF2}"/>
          </ac:picMkLst>
        </pc:picChg>
        <pc:picChg chg="add mod">
          <ac:chgData name="Bigas, Marc" userId="a76649d8-8b81-4c68-a060-d743b2cef9d5" providerId="ADAL" clId="{A75B5565-5445-4CA0-989C-E99DE6FE3EA9}" dt="2025-11-05T15:38:22.123" v="5262" actId="1037"/>
          <ac:picMkLst>
            <pc:docMk/>
            <pc:sldMk cId="3107422397" sldId="263"/>
            <ac:picMk id="44" creationId="{C5D1F6B3-B1EA-3FA0-C4E9-1A1E568C2CF6}"/>
          </ac:picMkLst>
        </pc:picChg>
        <pc:cxnChg chg="mod">
          <ac:chgData name="Bigas, Marc" userId="a76649d8-8b81-4c68-a060-d743b2cef9d5" providerId="ADAL" clId="{A75B5565-5445-4CA0-989C-E99DE6FE3EA9}" dt="2025-11-05T12:51:51.055" v="1425" actId="1076"/>
          <ac:cxnSpMkLst>
            <pc:docMk/>
            <pc:sldMk cId="3107422397" sldId="263"/>
            <ac:cxnSpMk id="9" creationId="{75F710EA-3E1D-4225-CA6A-6770C13D4861}"/>
          </ac:cxnSpMkLst>
        </pc:cxnChg>
        <pc:cxnChg chg="mod">
          <ac:chgData name="Bigas, Marc" userId="a76649d8-8b81-4c68-a060-d743b2cef9d5" providerId="ADAL" clId="{A75B5565-5445-4CA0-989C-E99DE6FE3EA9}" dt="2025-11-05T12:50:17.228" v="1394" actId="1076"/>
          <ac:cxnSpMkLst>
            <pc:docMk/>
            <pc:sldMk cId="3107422397" sldId="263"/>
            <ac:cxnSpMk id="16" creationId="{D6159E10-90E6-75C6-9A95-58CBA4609E65}"/>
          </ac:cxnSpMkLst>
        </pc:cxnChg>
        <pc:cxnChg chg="mod">
          <ac:chgData name="Bigas, Marc" userId="a76649d8-8b81-4c68-a060-d743b2cef9d5" providerId="ADAL" clId="{A75B5565-5445-4CA0-989C-E99DE6FE3EA9}" dt="2025-11-05T12:50:49.533" v="1406" actId="1076"/>
          <ac:cxnSpMkLst>
            <pc:docMk/>
            <pc:sldMk cId="3107422397" sldId="263"/>
            <ac:cxnSpMk id="19" creationId="{31888D12-93AC-9C2D-5817-DF86E50F15A9}"/>
          </ac:cxnSpMkLst>
        </pc:cxnChg>
        <pc:cxnChg chg="add mod">
          <ac:chgData name="Bigas, Marc" userId="a76649d8-8b81-4c68-a060-d743b2cef9d5" providerId="ADAL" clId="{A75B5565-5445-4CA0-989C-E99DE6FE3EA9}" dt="2025-11-05T12:51:37.088" v="1419" actId="1076"/>
          <ac:cxnSpMkLst>
            <pc:docMk/>
            <pc:sldMk cId="3107422397" sldId="263"/>
            <ac:cxnSpMk id="38" creationId="{B2EE43BD-7730-7D75-D03A-1AFB5F48BAA2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15:38:19.259" v="5258" actId="20577"/>
              <pc2:cmMkLst xmlns:pc2="http://schemas.microsoft.com/office/powerpoint/2019/9/main/command">
                <pc:docMk/>
                <pc:sldMk cId="3107422397" sldId="263"/>
                <pc2:cmMk id="{EC0C0EB8-7EB3-42C5-BF42-108B4E4EADA7}"/>
              </pc2:cmMkLst>
            </pc226:cmChg>
          </p:ext>
        </pc:extLst>
      </pc:sldChg>
      <pc:sldChg chg="modSp mod">
        <pc:chgData name="Bigas, Marc" userId="a76649d8-8b81-4c68-a060-d743b2cef9d5" providerId="ADAL" clId="{A75B5565-5445-4CA0-989C-E99DE6FE3EA9}" dt="2025-11-05T15:19:34.588" v="5060" actId="6549"/>
        <pc:sldMkLst>
          <pc:docMk/>
          <pc:sldMk cId="111097298" sldId="264"/>
        </pc:sldMkLst>
        <pc:spChg chg="mod">
          <ac:chgData name="Bigas, Marc" userId="a76649d8-8b81-4c68-a060-d743b2cef9d5" providerId="ADAL" clId="{A75B5565-5445-4CA0-989C-E99DE6FE3EA9}" dt="2025-11-05T15:19:34.588" v="5060" actId="6549"/>
          <ac:spMkLst>
            <pc:docMk/>
            <pc:sldMk cId="111097298" sldId="264"/>
            <ac:spMk id="4" creationId="{D5D336CC-E979-CFB9-2D4C-62280B249F81}"/>
          </ac:spMkLst>
        </pc:spChg>
      </pc:sldChg>
      <pc:sldChg chg="modSp mod">
        <pc:chgData name="Bigas, Marc" userId="a76649d8-8b81-4c68-a060-d743b2cef9d5" providerId="ADAL" clId="{A75B5565-5445-4CA0-989C-E99DE6FE3EA9}" dt="2025-11-05T15:46:37.751" v="5304" actId="20577"/>
        <pc:sldMkLst>
          <pc:docMk/>
          <pc:sldMk cId="993294996" sldId="265"/>
        </pc:sldMkLst>
        <pc:spChg chg="mod">
          <ac:chgData name="Bigas, Marc" userId="a76649d8-8b81-4c68-a060-d743b2cef9d5" providerId="ADAL" clId="{A75B5565-5445-4CA0-989C-E99DE6FE3EA9}" dt="2025-11-05T15:46:37.751" v="5304" actId="20577"/>
          <ac:spMkLst>
            <pc:docMk/>
            <pc:sldMk cId="993294996" sldId="265"/>
            <ac:spMk id="5" creationId="{062CDD8D-0B40-F73C-243D-A94B3D1FE25D}"/>
          </ac:spMkLst>
        </pc:spChg>
      </pc:sldChg>
      <pc:sldChg chg="modSp mod">
        <pc:chgData name="Bigas, Marc" userId="a76649d8-8b81-4c68-a060-d743b2cef9d5" providerId="ADAL" clId="{A75B5565-5445-4CA0-989C-E99DE6FE3EA9}" dt="2025-11-05T15:09:11.255" v="4888" actId="113"/>
        <pc:sldMkLst>
          <pc:docMk/>
          <pc:sldMk cId="1105982679" sldId="267"/>
        </pc:sldMkLst>
        <pc:spChg chg="mod">
          <ac:chgData name="Bigas, Marc" userId="a76649d8-8b81-4c68-a060-d743b2cef9d5" providerId="ADAL" clId="{A75B5565-5445-4CA0-989C-E99DE6FE3EA9}" dt="2025-11-05T15:09:11.255" v="4888" actId="113"/>
          <ac:spMkLst>
            <pc:docMk/>
            <pc:sldMk cId="1105982679" sldId="267"/>
            <ac:spMk id="3" creationId="{A8A535D5-92DE-3F95-8F12-C816AD69373A}"/>
          </ac:spMkLst>
        </pc:spChg>
        <pc:spChg chg="mod">
          <ac:chgData name="Bigas, Marc" userId="a76649d8-8b81-4c68-a060-d743b2cef9d5" providerId="ADAL" clId="{A75B5565-5445-4CA0-989C-E99DE6FE3EA9}" dt="2025-11-05T14:50:53.395" v="4701" actId="1076"/>
          <ac:spMkLst>
            <pc:docMk/>
            <pc:sldMk cId="1105982679" sldId="267"/>
            <ac:spMk id="4" creationId="{CD0E4198-DAC5-C437-E096-38EC905D1CA3}"/>
          </ac:spMkLst>
        </pc:spChg>
        <pc:spChg chg="mod">
          <ac:chgData name="Bigas, Marc" userId="a76649d8-8b81-4c68-a060-d743b2cef9d5" providerId="ADAL" clId="{A75B5565-5445-4CA0-989C-E99DE6FE3EA9}" dt="2025-11-05T14:50:53.395" v="4701" actId="1076"/>
          <ac:spMkLst>
            <pc:docMk/>
            <pc:sldMk cId="1105982679" sldId="267"/>
            <ac:spMk id="7" creationId="{7551127D-FB54-742B-EE31-44A97AED6E18}"/>
          </ac:spMkLst>
        </pc:spChg>
        <pc:spChg chg="mod">
          <ac:chgData name="Bigas, Marc" userId="a76649d8-8b81-4c68-a060-d743b2cef9d5" providerId="ADAL" clId="{A75B5565-5445-4CA0-989C-E99DE6FE3EA9}" dt="2025-11-05T14:50:53.395" v="4701" actId="1076"/>
          <ac:spMkLst>
            <pc:docMk/>
            <pc:sldMk cId="1105982679" sldId="267"/>
            <ac:spMk id="8" creationId="{8B436BF1-4ADA-CB5D-0A2F-25C8FDEEF1B1}"/>
          </ac:spMkLst>
        </pc:spChg>
        <pc:spChg chg="mod">
          <ac:chgData name="Bigas, Marc" userId="a76649d8-8b81-4c68-a060-d743b2cef9d5" providerId="ADAL" clId="{A75B5565-5445-4CA0-989C-E99DE6FE3EA9}" dt="2025-11-05T14:50:53.395" v="4701" actId="1076"/>
          <ac:spMkLst>
            <pc:docMk/>
            <pc:sldMk cId="1105982679" sldId="267"/>
            <ac:spMk id="10" creationId="{8A823227-469B-C359-F90A-D0C154DC8138}"/>
          </ac:spMkLst>
        </pc:spChg>
        <pc:picChg chg="mod">
          <ac:chgData name="Bigas, Marc" userId="a76649d8-8b81-4c68-a060-d743b2cef9d5" providerId="ADAL" clId="{A75B5565-5445-4CA0-989C-E99DE6FE3EA9}" dt="2025-11-05T14:50:53.395" v="4701" actId="1076"/>
          <ac:picMkLst>
            <pc:docMk/>
            <pc:sldMk cId="1105982679" sldId="267"/>
            <ac:picMk id="5" creationId="{BF5D6ECD-F560-3682-DB13-19E9808A1EE9}"/>
          </ac:picMkLst>
        </pc:picChg>
        <pc:cxnChg chg="mod">
          <ac:chgData name="Bigas, Marc" userId="a76649d8-8b81-4c68-a060-d743b2cef9d5" providerId="ADAL" clId="{A75B5565-5445-4CA0-989C-E99DE6FE3EA9}" dt="2025-11-05T14:50:53.395" v="4701" actId="1076"/>
          <ac:cxnSpMkLst>
            <pc:docMk/>
            <pc:sldMk cId="1105982679" sldId="267"/>
            <ac:cxnSpMk id="6" creationId="{00AEE190-6C70-B223-4D7D-A95BF01A9E89}"/>
          </ac:cxnSpMkLst>
        </pc:cxnChg>
        <pc:cxnChg chg="mod">
          <ac:chgData name="Bigas, Marc" userId="a76649d8-8b81-4c68-a060-d743b2cef9d5" providerId="ADAL" clId="{A75B5565-5445-4CA0-989C-E99DE6FE3EA9}" dt="2025-11-05T14:50:53.395" v="4701" actId="1076"/>
          <ac:cxnSpMkLst>
            <pc:docMk/>
            <pc:sldMk cId="1105982679" sldId="267"/>
            <ac:cxnSpMk id="9" creationId="{E0F782EC-D3C2-4DC9-7A8A-EC0A1041B91A}"/>
          </ac:cxnSpMkLst>
        </pc:cxnChg>
      </pc:sldChg>
      <pc:sldChg chg="modSp mod">
        <pc:chgData name="Bigas, Marc" userId="a76649d8-8b81-4c68-a060-d743b2cef9d5" providerId="ADAL" clId="{A75B5565-5445-4CA0-989C-E99DE6FE3EA9}" dt="2025-11-05T11:08:09.065" v="18" actId="313"/>
        <pc:sldMkLst>
          <pc:docMk/>
          <pc:sldMk cId="3079082199" sldId="274"/>
        </pc:sldMkLst>
        <pc:spChg chg="mod">
          <ac:chgData name="Bigas, Marc" userId="a76649d8-8b81-4c68-a060-d743b2cef9d5" providerId="ADAL" clId="{A75B5565-5445-4CA0-989C-E99DE6FE3EA9}" dt="2025-11-05T11:08:09.065" v="18" actId="313"/>
          <ac:spMkLst>
            <pc:docMk/>
            <pc:sldMk cId="3079082199" sldId="274"/>
            <ac:spMk id="4" creationId="{C8619F29-28D1-5303-646A-9CECD4151508}"/>
          </ac:spMkLst>
        </pc:spChg>
      </pc:sldChg>
      <pc:sldChg chg="addSp delSp modSp mod">
        <pc:chgData name="Bigas, Marc" userId="a76649d8-8b81-4c68-a060-d743b2cef9d5" providerId="ADAL" clId="{A75B5565-5445-4CA0-989C-E99DE6FE3EA9}" dt="2025-11-05T15:22:26.449" v="5085" actId="20577"/>
        <pc:sldMkLst>
          <pc:docMk/>
          <pc:sldMk cId="12301186" sldId="275"/>
        </pc:sldMkLst>
        <pc:spChg chg="mod">
          <ac:chgData name="Bigas, Marc" userId="a76649d8-8b81-4c68-a060-d743b2cef9d5" providerId="ADAL" clId="{A75B5565-5445-4CA0-989C-E99DE6FE3EA9}" dt="2025-11-05T11:36:50.843" v="179" actId="14100"/>
          <ac:spMkLst>
            <pc:docMk/>
            <pc:sldMk cId="12301186" sldId="275"/>
            <ac:spMk id="2" creationId="{81598B5A-B681-AE39-776E-01B0E47EBCB2}"/>
          </ac:spMkLst>
        </pc:spChg>
        <pc:spChg chg="mod">
          <ac:chgData name="Bigas, Marc" userId="a76649d8-8b81-4c68-a060-d743b2cef9d5" providerId="ADAL" clId="{A75B5565-5445-4CA0-989C-E99DE6FE3EA9}" dt="2025-11-05T15:22:26.449" v="5085" actId="20577"/>
          <ac:spMkLst>
            <pc:docMk/>
            <pc:sldMk cId="12301186" sldId="275"/>
            <ac:spMk id="4" creationId="{72B9093C-E768-ED1A-2471-06FE6926CAB4}"/>
          </ac:spMkLst>
        </pc:spChg>
        <pc:spChg chg="mod">
          <ac:chgData name="Bigas, Marc" userId="a76649d8-8b81-4c68-a060-d743b2cef9d5" providerId="ADAL" clId="{A75B5565-5445-4CA0-989C-E99DE6FE3EA9}" dt="2025-11-05T11:41:19.364" v="207" actId="1076"/>
          <ac:spMkLst>
            <pc:docMk/>
            <pc:sldMk cId="12301186" sldId="275"/>
            <ac:spMk id="7" creationId="{9C092843-873A-DBCF-C73C-5A97D16C8782}"/>
          </ac:spMkLst>
        </pc:spChg>
        <pc:spChg chg="mod">
          <ac:chgData name="Bigas, Marc" userId="a76649d8-8b81-4c68-a060-d743b2cef9d5" providerId="ADAL" clId="{A75B5565-5445-4CA0-989C-E99DE6FE3EA9}" dt="2025-11-05T11:42:09.642" v="219" actId="14100"/>
          <ac:spMkLst>
            <pc:docMk/>
            <pc:sldMk cId="12301186" sldId="275"/>
            <ac:spMk id="9" creationId="{DFDECB0F-6F3F-B1E0-1219-9AFF5500E51D}"/>
          </ac:spMkLst>
        </pc:spChg>
        <pc:spChg chg="mod">
          <ac:chgData name="Bigas, Marc" userId="a76649d8-8b81-4c68-a060-d743b2cef9d5" providerId="ADAL" clId="{A75B5565-5445-4CA0-989C-E99DE6FE3EA9}" dt="2025-11-05T11:43:18.674" v="233" actId="20577"/>
          <ac:spMkLst>
            <pc:docMk/>
            <pc:sldMk cId="12301186" sldId="275"/>
            <ac:spMk id="11" creationId="{FB592F57-039E-8A30-E9CA-F23A942EAFFA}"/>
          </ac:spMkLst>
        </pc:spChg>
        <pc:spChg chg="mod">
          <ac:chgData name="Bigas, Marc" userId="a76649d8-8b81-4c68-a060-d743b2cef9d5" providerId="ADAL" clId="{A75B5565-5445-4CA0-989C-E99DE6FE3EA9}" dt="2025-11-05T11:41:33.470" v="209" actId="14100"/>
          <ac:spMkLst>
            <pc:docMk/>
            <pc:sldMk cId="12301186" sldId="275"/>
            <ac:spMk id="14" creationId="{2D19BD56-2C84-6997-EFCC-F15D201A69A2}"/>
          </ac:spMkLst>
        </pc:spChg>
        <pc:spChg chg="mod">
          <ac:chgData name="Bigas, Marc" userId="a76649d8-8b81-4c68-a060-d743b2cef9d5" providerId="ADAL" clId="{A75B5565-5445-4CA0-989C-E99DE6FE3EA9}" dt="2025-11-05T11:43:24.894" v="235" actId="20577"/>
          <ac:spMkLst>
            <pc:docMk/>
            <pc:sldMk cId="12301186" sldId="275"/>
            <ac:spMk id="16" creationId="{654BB348-5576-D928-0220-7F0A64EA0FD0}"/>
          </ac:spMkLst>
        </pc:spChg>
        <pc:spChg chg="mod">
          <ac:chgData name="Bigas, Marc" userId="a76649d8-8b81-4c68-a060-d743b2cef9d5" providerId="ADAL" clId="{A75B5565-5445-4CA0-989C-E99DE6FE3EA9}" dt="2025-11-05T11:42:16.512" v="221" actId="1076"/>
          <ac:spMkLst>
            <pc:docMk/>
            <pc:sldMk cId="12301186" sldId="275"/>
            <ac:spMk id="18" creationId="{EA219995-6F49-9777-688E-6FC4BFC263EF}"/>
          </ac:spMkLst>
        </pc:spChg>
        <pc:spChg chg="mod">
          <ac:chgData name="Bigas, Marc" userId="a76649d8-8b81-4c68-a060-d743b2cef9d5" providerId="ADAL" clId="{A75B5565-5445-4CA0-989C-E99DE6FE3EA9}" dt="2025-11-05T11:43:01.984" v="230" actId="20577"/>
          <ac:spMkLst>
            <pc:docMk/>
            <pc:sldMk cId="12301186" sldId="275"/>
            <ac:spMk id="20" creationId="{348AA2C3-EF23-DEB4-C000-5CD44F9F4E12}"/>
          </ac:spMkLst>
        </pc:spChg>
        <pc:spChg chg="add mod">
          <ac:chgData name="Bigas, Marc" userId="a76649d8-8b81-4c68-a060-d743b2cef9d5" providerId="ADAL" clId="{A75B5565-5445-4CA0-989C-E99DE6FE3EA9}" dt="2025-11-05T11:37:13.897" v="185" actId="1076"/>
          <ac:spMkLst>
            <pc:docMk/>
            <pc:sldMk cId="12301186" sldId="275"/>
            <ac:spMk id="25" creationId="{F7B176BE-AD0A-9318-1F91-B36CF5F5C382}"/>
          </ac:spMkLst>
        </pc:spChg>
        <pc:spChg chg="add mod">
          <ac:chgData name="Bigas, Marc" userId="a76649d8-8b81-4c68-a060-d743b2cef9d5" providerId="ADAL" clId="{A75B5565-5445-4CA0-989C-E99DE6FE3EA9}" dt="2025-11-05T11:40:51.709" v="204" actId="20577"/>
          <ac:spMkLst>
            <pc:docMk/>
            <pc:sldMk cId="12301186" sldId="275"/>
            <ac:spMk id="27" creationId="{32F47F8E-339F-6346-D719-AC5D80F95FC9}"/>
          </ac:spMkLst>
        </pc:spChg>
        <pc:spChg chg="add mod">
          <ac:chgData name="Bigas, Marc" userId="a76649d8-8b81-4c68-a060-d743b2cef9d5" providerId="ADAL" clId="{A75B5565-5445-4CA0-989C-E99DE6FE3EA9}" dt="2025-11-05T11:41:55.400" v="216" actId="14100"/>
          <ac:spMkLst>
            <pc:docMk/>
            <pc:sldMk cId="12301186" sldId="275"/>
            <ac:spMk id="43" creationId="{F41A51A6-C919-F006-D9B9-713C9DE9E221}"/>
          </ac:spMkLst>
        </pc:spChg>
        <pc:spChg chg="add mod">
          <ac:chgData name="Bigas, Marc" userId="a76649d8-8b81-4c68-a060-d743b2cef9d5" providerId="ADAL" clId="{A75B5565-5445-4CA0-989C-E99DE6FE3EA9}" dt="2025-11-05T11:43:27.474" v="236" actId="20577"/>
          <ac:spMkLst>
            <pc:docMk/>
            <pc:sldMk cId="12301186" sldId="275"/>
            <ac:spMk id="45" creationId="{8F4F05F6-4773-86E3-E3CB-CED5F206DAA8}"/>
          </ac:spMkLst>
        </pc:spChg>
        <pc:spChg chg="add mod">
          <ac:chgData name="Bigas, Marc" userId="a76649d8-8b81-4c68-a060-d743b2cef9d5" providerId="ADAL" clId="{A75B5565-5445-4CA0-989C-E99DE6FE3EA9}" dt="2025-11-05T11:42:41.577" v="226" actId="14100"/>
          <ac:spMkLst>
            <pc:docMk/>
            <pc:sldMk cId="12301186" sldId="275"/>
            <ac:spMk id="55" creationId="{44E870FC-AB53-EFB7-D8F7-9A194A7C0980}"/>
          </ac:spMkLst>
        </pc:spChg>
        <pc:spChg chg="add mod">
          <ac:chgData name="Bigas, Marc" userId="a76649d8-8b81-4c68-a060-d743b2cef9d5" providerId="ADAL" clId="{A75B5565-5445-4CA0-989C-E99DE6FE3EA9}" dt="2025-11-05T11:42:54.737" v="229" actId="1076"/>
          <ac:spMkLst>
            <pc:docMk/>
            <pc:sldMk cId="12301186" sldId="275"/>
            <ac:spMk id="57" creationId="{8390BFF0-8543-1A23-A04D-ADEC65E89814}"/>
          </ac:spMkLst>
        </pc:spChg>
        <pc:picChg chg="add mod ord">
          <ac:chgData name="Bigas, Marc" userId="a76649d8-8b81-4c68-a060-d743b2cef9d5" providerId="ADAL" clId="{A75B5565-5445-4CA0-989C-E99DE6FE3EA9}" dt="2025-11-05T11:46:17.468" v="237"/>
          <ac:picMkLst>
            <pc:docMk/>
            <pc:sldMk cId="12301186" sldId="275"/>
            <ac:picMk id="17" creationId="{01CF541B-0B92-DFF3-70C8-EEDF772B0ABF}"/>
          </ac:picMkLst>
        </pc:picChg>
        <pc:picChg chg="add mod ord">
          <ac:chgData name="Bigas, Marc" userId="a76649d8-8b81-4c68-a060-d743b2cef9d5" providerId="ADAL" clId="{A75B5565-5445-4CA0-989C-E99DE6FE3EA9}" dt="2025-11-05T11:40:00.483" v="194" actId="167"/>
          <ac:picMkLst>
            <pc:docMk/>
            <pc:sldMk cId="12301186" sldId="275"/>
            <ac:picMk id="33" creationId="{D2CE49F6-F4BE-01B4-1B24-1271E45DDB77}"/>
          </ac:picMkLst>
        </pc:picChg>
        <pc:cxnChg chg="mod">
          <ac:chgData name="Bigas, Marc" userId="a76649d8-8b81-4c68-a060-d743b2cef9d5" providerId="ADAL" clId="{A75B5565-5445-4CA0-989C-E99DE6FE3EA9}" dt="2025-11-05T11:41:19.364" v="207" actId="1076"/>
          <ac:cxnSpMkLst>
            <pc:docMk/>
            <pc:sldMk cId="12301186" sldId="275"/>
            <ac:cxnSpMk id="5" creationId="{B27DA704-5885-AF2D-D10F-5BDF177FC5D3}"/>
          </ac:cxnSpMkLst>
        </pc:cxnChg>
        <pc:cxnChg chg="mod">
          <ac:chgData name="Bigas, Marc" userId="a76649d8-8b81-4c68-a060-d743b2cef9d5" providerId="ADAL" clId="{A75B5565-5445-4CA0-989C-E99DE6FE3EA9}" dt="2025-11-05T11:42:12.488" v="220" actId="1076"/>
          <ac:cxnSpMkLst>
            <pc:docMk/>
            <pc:sldMk cId="12301186" sldId="275"/>
            <ac:cxnSpMk id="10" creationId="{3363EB9F-CA14-424D-8299-BEEEF4070141}"/>
          </ac:cxnSpMkLst>
        </pc:cxnChg>
        <pc:cxnChg chg="mod">
          <ac:chgData name="Bigas, Marc" userId="a76649d8-8b81-4c68-a060-d743b2cef9d5" providerId="ADAL" clId="{A75B5565-5445-4CA0-989C-E99DE6FE3EA9}" dt="2025-11-05T11:41:40.176" v="212" actId="14100"/>
          <ac:cxnSpMkLst>
            <pc:docMk/>
            <pc:sldMk cId="12301186" sldId="275"/>
            <ac:cxnSpMk id="15" creationId="{AEF33B69-E868-3AEC-C390-5B100D3B2DB9}"/>
          </ac:cxnSpMkLst>
        </pc:cxnChg>
        <pc:cxnChg chg="mod">
          <ac:chgData name="Bigas, Marc" userId="a76649d8-8b81-4c68-a060-d743b2cef9d5" providerId="ADAL" clId="{A75B5565-5445-4CA0-989C-E99DE6FE3EA9}" dt="2025-11-05T11:42:27.352" v="223" actId="1076"/>
          <ac:cxnSpMkLst>
            <pc:docMk/>
            <pc:sldMk cId="12301186" sldId="275"/>
            <ac:cxnSpMk id="19" creationId="{451F8DED-CE04-76EE-66B4-221B0AC88335}"/>
          </ac:cxnSpMkLst>
        </pc:cxnChg>
        <pc:cxnChg chg="add mod">
          <ac:chgData name="Bigas, Marc" userId="a76649d8-8b81-4c68-a060-d743b2cef9d5" providerId="ADAL" clId="{A75B5565-5445-4CA0-989C-E99DE6FE3EA9}" dt="2025-11-05T11:37:21.402" v="187" actId="1076"/>
          <ac:cxnSpMkLst>
            <pc:docMk/>
            <pc:sldMk cId="12301186" sldId="275"/>
            <ac:cxnSpMk id="26" creationId="{BF9271D8-B4DD-9297-AF9E-052175ECAC29}"/>
          </ac:cxnSpMkLst>
        </pc:cxnChg>
        <pc:cxnChg chg="add mod">
          <ac:chgData name="Bigas, Marc" userId="a76649d8-8b81-4c68-a060-d743b2cef9d5" providerId="ADAL" clId="{A75B5565-5445-4CA0-989C-E99DE6FE3EA9}" dt="2025-11-05T11:42:00.816" v="217" actId="1076"/>
          <ac:cxnSpMkLst>
            <pc:docMk/>
            <pc:sldMk cId="12301186" sldId="275"/>
            <ac:cxnSpMk id="44" creationId="{C8A14B6C-E9A4-B3C9-AE1C-DF0FB79B17CB}"/>
          </ac:cxnSpMkLst>
        </pc:cxnChg>
        <pc:cxnChg chg="add mod">
          <ac:chgData name="Bigas, Marc" userId="a76649d8-8b81-4c68-a060-d743b2cef9d5" providerId="ADAL" clId="{A75B5565-5445-4CA0-989C-E99DE6FE3EA9}" dt="2025-11-05T11:42:54.737" v="229" actId="1076"/>
          <ac:cxnSpMkLst>
            <pc:docMk/>
            <pc:sldMk cId="12301186" sldId="275"/>
            <ac:cxnSpMk id="56" creationId="{7B858921-0F2A-4BF6-936A-2E7C59E0450D}"/>
          </ac:cxnSpMkLst>
        </pc:cxnChg>
      </pc:sldChg>
      <pc:sldChg chg="addSp modSp mod">
        <pc:chgData name="Bigas, Marc" userId="a76649d8-8b81-4c68-a060-d743b2cef9d5" providerId="ADAL" clId="{A75B5565-5445-4CA0-989C-E99DE6FE3EA9}" dt="2025-11-05T15:21:39.997" v="5066" actId="20577"/>
        <pc:sldMkLst>
          <pc:docMk/>
          <pc:sldMk cId="203591942" sldId="276"/>
        </pc:sldMkLst>
        <pc:spChg chg="add mod">
          <ac:chgData name="Bigas, Marc" userId="a76649d8-8b81-4c68-a060-d743b2cef9d5" providerId="ADAL" clId="{A75B5565-5445-4CA0-989C-E99DE6FE3EA9}" dt="2025-11-05T11:12:07.173" v="40" actId="14100"/>
          <ac:spMkLst>
            <pc:docMk/>
            <pc:sldMk cId="203591942" sldId="276"/>
            <ac:spMk id="2" creationId="{EE4E75C4-1E25-2217-9129-754A6B651254}"/>
          </ac:spMkLst>
        </pc:spChg>
        <pc:spChg chg="mod">
          <ac:chgData name="Bigas, Marc" userId="a76649d8-8b81-4c68-a060-d743b2cef9d5" providerId="ADAL" clId="{A75B5565-5445-4CA0-989C-E99DE6FE3EA9}" dt="2025-11-05T15:21:39.997" v="5066" actId="20577"/>
          <ac:spMkLst>
            <pc:docMk/>
            <pc:sldMk cId="203591942" sldId="276"/>
            <ac:spMk id="4" creationId="{1DE378EB-909D-77CC-345D-B16C144C5C3F}"/>
          </ac:spMkLst>
        </pc:spChg>
        <pc:spChg chg="add mod">
          <ac:chgData name="Bigas, Marc" userId="a76649d8-8b81-4c68-a060-d743b2cef9d5" providerId="ADAL" clId="{A75B5565-5445-4CA0-989C-E99DE6FE3EA9}" dt="2025-11-05T11:12:11.966" v="41" actId="1076"/>
          <ac:spMkLst>
            <pc:docMk/>
            <pc:sldMk cId="203591942" sldId="276"/>
            <ac:spMk id="7" creationId="{44287F67-4A9D-2DA4-BDA4-2E6706D59DF0}"/>
          </ac:spMkLst>
        </pc:spChg>
        <pc:spChg chg="mod">
          <ac:chgData name="Bigas, Marc" userId="a76649d8-8b81-4c68-a060-d743b2cef9d5" providerId="ADAL" clId="{A75B5565-5445-4CA0-989C-E99DE6FE3EA9}" dt="2025-11-05T11:12:00.846" v="37" actId="14100"/>
          <ac:spMkLst>
            <pc:docMk/>
            <pc:sldMk cId="203591942" sldId="276"/>
            <ac:spMk id="8" creationId="{EC47AB58-42CE-C3DB-27BC-711E4F17C80E}"/>
          </ac:spMkLst>
        </pc:spChg>
        <pc:spChg chg="mod">
          <ac:chgData name="Bigas, Marc" userId="a76649d8-8b81-4c68-a060-d743b2cef9d5" providerId="ADAL" clId="{A75B5565-5445-4CA0-989C-E99DE6FE3EA9}" dt="2025-11-05T11:12:25.822" v="45" actId="1076"/>
          <ac:spMkLst>
            <pc:docMk/>
            <pc:sldMk cId="203591942" sldId="276"/>
            <ac:spMk id="10" creationId="{B47A6F9A-EC4F-F62C-7FE1-0772D76D055C}"/>
          </ac:spMkLst>
        </pc:spChg>
        <pc:picChg chg="mod">
          <ac:chgData name="Bigas, Marc" userId="a76649d8-8b81-4c68-a060-d743b2cef9d5" providerId="ADAL" clId="{A75B5565-5445-4CA0-989C-E99DE6FE3EA9}" dt="2025-11-05T11:11:51.028" v="35" actId="1076"/>
          <ac:picMkLst>
            <pc:docMk/>
            <pc:sldMk cId="203591942" sldId="276"/>
            <ac:picMk id="6" creationId="{C41F371A-25C9-1680-EE46-11C616B2DC8B}"/>
          </ac:picMkLst>
        </pc:picChg>
        <pc:cxnChg chg="add mod">
          <ac:chgData name="Bigas, Marc" userId="a76649d8-8b81-4c68-a060-d743b2cef9d5" providerId="ADAL" clId="{A75B5565-5445-4CA0-989C-E99DE6FE3EA9}" dt="2025-11-05T11:12:11.966" v="41" actId="1076"/>
          <ac:cxnSpMkLst>
            <pc:docMk/>
            <pc:sldMk cId="203591942" sldId="276"/>
            <ac:cxnSpMk id="5" creationId="{6E850C1B-51B0-8D71-05BE-B6237E3F826C}"/>
          </ac:cxnSpMkLst>
        </pc:cxnChg>
        <pc:cxnChg chg="mod">
          <ac:chgData name="Bigas, Marc" userId="a76649d8-8b81-4c68-a060-d743b2cef9d5" providerId="ADAL" clId="{A75B5565-5445-4CA0-989C-E99DE6FE3EA9}" dt="2025-11-05T11:12:25.822" v="45" actId="1076"/>
          <ac:cxnSpMkLst>
            <pc:docMk/>
            <pc:sldMk cId="203591942" sldId="276"/>
            <ac:cxnSpMk id="9" creationId="{EEE6FD6B-0688-116C-6224-DAA98AE6208F}"/>
          </ac:cxnSpMkLst>
        </pc:cxnChg>
      </pc:sldChg>
      <pc:sldChg chg="modSp mod">
        <pc:chgData name="Bigas, Marc" userId="a76649d8-8b81-4c68-a060-d743b2cef9d5" providerId="ADAL" clId="{A75B5565-5445-4CA0-989C-E99DE6FE3EA9}" dt="2025-11-05T15:31:35.985" v="5167" actId="20577"/>
        <pc:sldMkLst>
          <pc:docMk/>
          <pc:sldMk cId="3471706390" sldId="277"/>
        </pc:sldMkLst>
        <pc:spChg chg="mod">
          <ac:chgData name="Bigas, Marc" userId="a76649d8-8b81-4c68-a060-d743b2cef9d5" providerId="ADAL" clId="{A75B5565-5445-4CA0-989C-E99DE6FE3EA9}" dt="2025-11-05T15:31:35.985" v="5167" actId="20577"/>
          <ac:spMkLst>
            <pc:docMk/>
            <pc:sldMk cId="3471706390" sldId="277"/>
            <ac:spMk id="3" creationId="{95C1B33B-9DEB-FC90-B290-EDB0C1561B40}"/>
          </ac:spMkLst>
        </pc:spChg>
      </pc:sldChg>
      <pc:sldChg chg="modSp mod">
        <pc:chgData name="Bigas, Marc" userId="a76649d8-8b81-4c68-a060-d743b2cef9d5" providerId="ADAL" clId="{A75B5565-5445-4CA0-989C-E99DE6FE3EA9}" dt="2025-11-05T15:34:45.298" v="5170" actId="20577"/>
        <pc:sldMkLst>
          <pc:docMk/>
          <pc:sldMk cId="2342338154" sldId="278"/>
        </pc:sldMkLst>
        <pc:spChg chg="mod">
          <ac:chgData name="Bigas, Marc" userId="a76649d8-8b81-4c68-a060-d743b2cef9d5" providerId="ADAL" clId="{A75B5565-5445-4CA0-989C-E99DE6FE3EA9}" dt="2025-11-05T15:34:45.298" v="5170" actId="20577"/>
          <ac:spMkLst>
            <pc:docMk/>
            <pc:sldMk cId="2342338154" sldId="278"/>
            <ac:spMk id="3" creationId="{C7047428-6A81-FA7E-F843-0B53E9AEE1B2}"/>
          </ac:spMkLst>
        </pc:spChg>
        <pc:spChg chg="mod">
          <ac:chgData name="Bigas, Marc" userId="a76649d8-8b81-4c68-a060-d743b2cef9d5" providerId="ADAL" clId="{A75B5565-5445-4CA0-989C-E99DE6FE3EA9}" dt="2025-11-05T12:38:33" v="972" actId="20577"/>
          <ac:spMkLst>
            <pc:docMk/>
            <pc:sldMk cId="2342338154" sldId="278"/>
            <ac:spMk id="67" creationId="{1B572046-4322-FF44-07C9-35F01CCA5CDB}"/>
          </ac:spMkLst>
        </pc:spChg>
      </pc:sldChg>
      <pc:sldChg chg="addSp delSp modSp mod">
        <pc:chgData name="Bigas, Marc" userId="a76649d8-8b81-4c68-a060-d743b2cef9d5" providerId="ADAL" clId="{A75B5565-5445-4CA0-989C-E99DE6FE3EA9}" dt="2025-11-05T15:39:50.772" v="5264" actId="20577"/>
        <pc:sldMkLst>
          <pc:docMk/>
          <pc:sldMk cId="1272178280" sldId="280"/>
        </pc:sldMkLst>
        <pc:spChg chg="mod">
          <ac:chgData name="Bigas, Marc" userId="a76649d8-8b81-4c68-a060-d743b2cef9d5" providerId="ADAL" clId="{A75B5565-5445-4CA0-989C-E99DE6FE3EA9}" dt="2025-11-05T15:39:50.772" v="5264" actId="20577"/>
          <ac:spMkLst>
            <pc:docMk/>
            <pc:sldMk cId="1272178280" sldId="280"/>
            <ac:spMk id="3" creationId="{EE35772A-DF66-9AC4-E951-DD7E1CC1E9AB}"/>
          </ac:spMkLst>
        </pc:spChg>
        <pc:spChg chg="mod">
          <ac:chgData name="Bigas, Marc" userId="a76649d8-8b81-4c68-a060-d743b2cef9d5" providerId="ADAL" clId="{A75B5565-5445-4CA0-989C-E99DE6FE3EA9}" dt="2025-11-05T13:01:17.659" v="1926" actId="14100"/>
          <ac:spMkLst>
            <pc:docMk/>
            <pc:sldMk cId="1272178280" sldId="280"/>
            <ac:spMk id="23" creationId="{4796BA76-C7F5-B320-4BD5-FB22487C492E}"/>
          </ac:spMkLst>
        </pc:spChg>
        <pc:spChg chg="mod">
          <ac:chgData name="Bigas, Marc" userId="a76649d8-8b81-4c68-a060-d743b2cef9d5" providerId="ADAL" clId="{A75B5565-5445-4CA0-989C-E99DE6FE3EA9}" dt="2025-11-05T13:01:24.288" v="1929" actId="20577"/>
          <ac:spMkLst>
            <pc:docMk/>
            <pc:sldMk cId="1272178280" sldId="280"/>
            <ac:spMk id="25" creationId="{9F5DB3FA-8CDA-C806-5629-4F0FD849D10A}"/>
          </ac:spMkLst>
        </pc:spChg>
        <pc:spChg chg="mod">
          <ac:chgData name="Bigas, Marc" userId="a76649d8-8b81-4c68-a060-d743b2cef9d5" providerId="ADAL" clId="{A75B5565-5445-4CA0-989C-E99DE6FE3EA9}" dt="2025-11-05T13:01:08.062" v="1923" actId="14100"/>
          <ac:spMkLst>
            <pc:docMk/>
            <pc:sldMk cId="1272178280" sldId="280"/>
            <ac:spMk id="27" creationId="{F6E010F5-7E79-8D99-8210-7E2196A1387F}"/>
          </ac:spMkLst>
        </pc:spChg>
        <pc:spChg chg="mod">
          <ac:chgData name="Bigas, Marc" userId="a76649d8-8b81-4c68-a060-d743b2cef9d5" providerId="ADAL" clId="{A75B5565-5445-4CA0-989C-E99DE6FE3EA9}" dt="2025-11-05T13:01:22.307" v="1928" actId="20577"/>
          <ac:spMkLst>
            <pc:docMk/>
            <pc:sldMk cId="1272178280" sldId="280"/>
            <ac:spMk id="29" creationId="{41767B8E-C04C-B8B0-BEAD-C958F554E1E3}"/>
          </ac:spMkLst>
        </pc:spChg>
        <pc:spChg chg="add mod">
          <ac:chgData name="Bigas, Marc" userId="a76649d8-8b81-4c68-a060-d743b2cef9d5" providerId="ADAL" clId="{A75B5565-5445-4CA0-989C-E99DE6FE3EA9}" dt="2025-11-05T13:05:06.596" v="2194" actId="20577"/>
          <ac:spMkLst>
            <pc:docMk/>
            <pc:sldMk cId="1272178280" sldId="280"/>
            <ac:spMk id="30" creationId="{485E16D5-59E1-A5B5-3E72-511F7175E86E}"/>
          </ac:spMkLst>
        </pc:spChg>
        <pc:spChg chg="add mod">
          <ac:chgData name="Bigas, Marc" userId="a76649d8-8b81-4c68-a060-d743b2cef9d5" providerId="ADAL" clId="{A75B5565-5445-4CA0-989C-E99DE6FE3EA9}" dt="2025-11-05T13:03:33.717" v="2176" actId="14100"/>
          <ac:spMkLst>
            <pc:docMk/>
            <pc:sldMk cId="1272178280" sldId="280"/>
            <ac:spMk id="31" creationId="{B5390D90-27F3-3C1A-0C7E-6ADBD6FE66BB}"/>
          </ac:spMkLst>
        </pc:spChg>
        <pc:spChg chg="mod">
          <ac:chgData name="Bigas, Marc" userId="a76649d8-8b81-4c68-a060-d743b2cef9d5" providerId="ADAL" clId="{A75B5565-5445-4CA0-989C-E99DE6FE3EA9}" dt="2025-11-05T13:04:40.037" v="2189" actId="14100"/>
          <ac:spMkLst>
            <pc:docMk/>
            <pc:sldMk cId="1272178280" sldId="280"/>
            <ac:spMk id="39" creationId="{518892DC-E6F2-FBBB-01A7-97C444CE0F26}"/>
          </ac:spMkLst>
        </pc:spChg>
        <pc:spChg chg="mod">
          <ac:chgData name="Bigas, Marc" userId="a76649d8-8b81-4c68-a060-d743b2cef9d5" providerId="ADAL" clId="{A75B5565-5445-4CA0-989C-E99DE6FE3EA9}" dt="2025-11-05T15:37:40.230" v="5218" actId="1076"/>
          <ac:spMkLst>
            <pc:docMk/>
            <pc:sldMk cId="1272178280" sldId="280"/>
            <ac:spMk id="41" creationId="{8300CDA9-0A41-F703-3B87-7699017B8231}"/>
          </ac:spMkLst>
        </pc:spChg>
        <pc:picChg chg="add mod ord">
          <ac:chgData name="Bigas, Marc" userId="a76649d8-8b81-4c68-a060-d743b2cef9d5" providerId="ADAL" clId="{A75B5565-5445-4CA0-989C-E99DE6FE3EA9}" dt="2025-11-05T13:04:33.319" v="2187" actId="167"/>
          <ac:picMkLst>
            <pc:docMk/>
            <pc:sldMk cId="1272178280" sldId="280"/>
            <ac:picMk id="22" creationId="{0BB803D6-D6FB-0C7A-403A-4CB73F7D1110}"/>
          </ac:picMkLst>
        </pc:picChg>
        <pc:cxnChg chg="mod">
          <ac:chgData name="Bigas, Marc" userId="a76649d8-8b81-4c68-a060-d743b2cef9d5" providerId="ADAL" clId="{A75B5565-5445-4CA0-989C-E99DE6FE3EA9}" dt="2025-11-05T13:01:20.717" v="1927" actId="1076"/>
          <ac:cxnSpMkLst>
            <pc:docMk/>
            <pc:sldMk cId="1272178280" sldId="280"/>
            <ac:cxnSpMk id="24" creationId="{87D0AD01-0C54-56EA-76D7-41584D7B8FE6}"/>
          </ac:cxnSpMkLst>
        </pc:cxnChg>
        <pc:cxnChg chg="add mod">
          <ac:chgData name="Bigas, Marc" userId="a76649d8-8b81-4c68-a060-d743b2cef9d5" providerId="ADAL" clId="{A75B5565-5445-4CA0-989C-E99DE6FE3EA9}" dt="2025-11-05T13:03:44.874" v="2179" actId="14100"/>
          <ac:cxnSpMkLst>
            <pc:docMk/>
            <pc:sldMk cId="1272178280" sldId="280"/>
            <ac:cxnSpMk id="26" creationId="{2831C381-0D03-E0D8-682D-B731FA165639}"/>
          </ac:cxnSpMkLst>
        </pc:cxnChg>
        <pc:cxnChg chg="mod">
          <ac:chgData name="Bigas, Marc" userId="a76649d8-8b81-4c68-a060-d743b2cef9d5" providerId="ADAL" clId="{A75B5565-5445-4CA0-989C-E99DE6FE3EA9}" dt="2025-11-05T13:01:12.424" v="1924" actId="1076"/>
          <ac:cxnSpMkLst>
            <pc:docMk/>
            <pc:sldMk cId="1272178280" sldId="280"/>
            <ac:cxnSpMk id="28" creationId="{3A5F0110-C081-A7C6-59F9-50D5AB771264}"/>
          </ac:cxnSpMkLst>
        </pc:cxnChg>
        <pc:cxnChg chg="mod">
          <ac:chgData name="Bigas, Marc" userId="a76649d8-8b81-4c68-a060-d743b2cef9d5" providerId="ADAL" clId="{A75B5565-5445-4CA0-989C-E99DE6FE3EA9}" dt="2025-11-05T15:37:40.230" v="5218" actId="1076"/>
          <ac:cxnSpMkLst>
            <pc:docMk/>
            <pc:sldMk cId="1272178280" sldId="280"/>
            <ac:cxnSpMk id="40" creationId="{74186EB4-C461-23AA-391F-9F74E502E406}"/>
          </ac:cxnSpMkLst>
        </pc:cxnChg>
      </pc:sldChg>
      <pc:sldChg chg="addSp modSp mod">
        <pc:chgData name="Bigas, Marc" userId="a76649d8-8b81-4c68-a060-d743b2cef9d5" providerId="ADAL" clId="{A75B5565-5445-4CA0-989C-E99DE6FE3EA9}" dt="2025-11-05T15:42:02.257" v="5275" actId="20577"/>
        <pc:sldMkLst>
          <pc:docMk/>
          <pc:sldMk cId="4083760251" sldId="281"/>
        </pc:sldMkLst>
        <pc:spChg chg="mod">
          <ac:chgData name="Bigas, Marc" userId="a76649d8-8b81-4c68-a060-d743b2cef9d5" providerId="ADAL" clId="{A75B5565-5445-4CA0-989C-E99DE6FE3EA9}" dt="2025-11-05T15:42:02.257" v="5275" actId="20577"/>
          <ac:spMkLst>
            <pc:docMk/>
            <pc:sldMk cId="4083760251" sldId="281"/>
            <ac:spMk id="3" creationId="{963DD7E0-83CB-F6B4-C729-EB0C20404E0E}"/>
          </ac:spMkLst>
        </pc:spChg>
        <pc:spChg chg="add mod">
          <ac:chgData name="Bigas, Marc" userId="a76649d8-8b81-4c68-a060-d743b2cef9d5" providerId="ADAL" clId="{A75B5565-5445-4CA0-989C-E99DE6FE3EA9}" dt="2025-11-05T14:43:57.328" v="3835" actId="14100"/>
          <ac:spMkLst>
            <pc:docMk/>
            <pc:sldMk cId="4083760251" sldId="281"/>
            <ac:spMk id="4" creationId="{5D96F5A2-D96D-A512-0AD0-FC54251A59D9}"/>
          </ac:spMkLst>
        </pc:spChg>
        <pc:spChg chg="mod">
          <ac:chgData name="Bigas, Marc" userId="a76649d8-8b81-4c68-a060-d743b2cef9d5" providerId="ADAL" clId="{A75B5565-5445-4CA0-989C-E99DE6FE3EA9}" dt="2025-11-05T14:42:39.878" v="3634" actId="20577"/>
          <ac:spMkLst>
            <pc:docMk/>
            <pc:sldMk cId="4083760251" sldId="281"/>
            <ac:spMk id="11" creationId="{59DF85A1-D0D2-5B81-4157-EAA6F6F9BC14}"/>
          </ac:spMkLst>
        </pc:spChg>
        <pc:spChg chg="add mod">
          <ac:chgData name="Bigas, Marc" userId="a76649d8-8b81-4c68-a060-d743b2cef9d5" providerId="ADAL" clId="{A75B5565-5445-4CA0-989C-E99DE6FE3EA9}" dt="2025-11-05T14:44:02.588" v="3837" actId="20577"/>
          <ac:spMkLst>
            <pc:docMk/>
            <pc:sldMk cId="4083760251" sldId="281"/>
            <ac:spMk id="12" creationId="{33474B81-2E8D-9D2E-ACB7-3C55D242E320}"/>
          </ac:spMkLst>
        </pc:spChg>
        <pc:spChg chg="mod">
          <ac:chgData name="Bigas, Marc" userId="a76649d8-8b81-4c68-a060-d743b2cef9d5" providerId="ADAL" clId="{A75B5565-5445-4CA0-989C-E99DE6FE3EA9}" dt="2025-11-05T14:42:37.589" v="3633" actId="20577"/>
          <ac:spMkLst>
            <pc:docMk/>
            <pc:sldMk cId="4083760251" sldId="281"/>
            <ac:spMk id="16" creationId="{EA301BAE-8491-8755-0263-9E1FFC32A594}"/>
          </ac:spMkLst>
        </pc:spChg>
        <pc:cxnChg chg="add mod">
          <ac:chgData name="Bigas, Marc" userId="a76649d8-8b81-4c68-a060-d743b2cef9d5" providerId="ADAL" clId="{A75B5565-5445-4CA0-989C-E99DE6FE3EA9}" dt="2025-11-05T14:44:01.089" v="3836" actId="1076"/>
          <ac:cxnSpMkLst>
            <pc:docMk/>
            <pc:sldMk cId="4083760251" sldId="281"/>
            <ac:cxnSpMk id="6" creationId="{707E1D47-561B-7DA5-94E2-E4C9C528E73D}"/>
          </ac:cxnSpMkLst>
        </pc:cxnChg>
      </pc:sldChg>
      <pc:sldChg chg="modSp mod modCm">
        <pc:chgData name="Bigas, Marc" userId="a76649d8-8b81-4c68-a060-d743b2cef9d5" providerId="ADAL" clId="{A75B5565-5445-4CA0-989C-E99DE6FE3EA9}" dt="2025-11-05T15:43:17.174" v="5282" actId="20577"/>
        <pc:sldMkLst>
          <pc:docMk/>
          <pc:sldMk cId="2140943916" sldId="282"/>
        </pc:sldMkLst>
        <pc:spChg chg="mod">
          <ac:chgData name="Bigas, Marc" userId="a76649d8-8b81-4c68-a060-d743b2cef9d5" providerId="ADAL" clId="{A75B5565-5445-4CA0-989C-E99DE6FE3EA9}" dt="2025-11-05T15:43:17.174" v="5282" actId="20577"/>
          <ac:spMkLst>
            <pc:docMk/>
            <pc:sldMk cId="2140943916" sldId="282"/>
            <ac:spMk id="3" creationId="{49A7F184-E973-06E2-740E-2CD056A18F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15:43:17.174" v="5282" actId="20577"/>
              <pc2:cmMkLst xmlns:pc2="http://schemas.microsoft.com/office/powerpoint/2019/9/main/command">
                <pc:docMk/>
                <pc:sldMk cId="2140943916" sldId="282"/>
                <pc2:cmMk id="{F5F279FA-23C5-48D4-B522-FC9BA157375E}"/>
              </pc2:cmMkLst>
            </pc226:cmChg>
          </p:ext>
        </pc:extLst>
      </pc:sldChg>
      <pc:sldChg chg="modSp mod">
        <pc:chgData name="Bigas, Marc" userId="a76649d8-8b81-4c68-a060-d743b2cef9d5" providerId="ADAL" clId="{A75B5565-5445-4CA0-989C-E99DE6FE3EA9}" dt="2025-11-05T15:45:24.451" v="5284" actId="20577"/>
        <pc:sldMkLst>
          <pc:docMk/>
          <pc:sldMk cId="3978439148" sldId="283"/>
        </pc:sldMkLst>
        <pc:spChg chg="mod">
          <ac:chgData name="Bigas, Marc" userId="a76649d8-8b81-4c68-a060-d743b2cef9d5" providerId="ADAL" clId="{A75B5565-5445-4CA0-989C-E99DE6FE3EA9}" dt="2025-11-05T15:45:24.451" v="5284" actId="20577"/>
          <ac:spMkLst>
            <pc:docMk/>
            <pc:sldMk cId="3978439148" sldId="283"/>
            <ac:spMk id="3" creationId="{C981CA57-5F82-9C21-1F57-B898E0FEF5C5}"/>
          </ac:spMkLst>
        </pc:spChg>
        <pc:spChg chg="mod">
          <ac:chgData name="Bigas, Marc" userId="a76649d8-8b81-4c68-a060-d743b2cef9d5" providerId="ADAL" clId="{A75B5565-5445-4CA0-989C-E99DE6FE3EA9}" dt="2025-11-05T15:16:56.608" v="5016" actId="14100"/>
          <ac:spMkLst>
            <pc:docMk/>
            <pc:sldMk cId="3978439148" sldId="283"/>
            <ac:spMk id="8" creationId="{5F549EB7-0416-72AD-12B5-20BD4402A246}"/>
          </ac:spMkLst>
        </pc:spChg>
        <pc:spChg chg="mod">
          <ac:chgData name="Bigas, Marc" userId="a76649d8-8b81-4c68-a060-d743b2cef9d5" providerId="ADAL" clId="{A75B5565-5445-4CA0-989C-E99DE6FE3EA9}" dt="2025-11-05T15:17:25.638" v="5021" actId="1076"/>
          <ac:spMkLst>
            <pc:docMk/>
            <pc:sldMk cId="3978439148" sldId="283"/>
            <ac:spMk id="10" creationId="{95FD2ABE-6814-64A4-CD2E-A8C9CBF4A5C0}"/>
          </ac:spMkLst>
        </pc:spChg>
        <pc:spChg chg="mod">
          <ac:chgData name="Bigas, Marc" userId="a76649d8-8b81-4c68-a060-d743b2cef9d5" providerId="ADAL" clId="{A75B5565-5445-4CA0-989C-E99DE6FE3EA9}" dt="2025-11-05T15:17:33.818" v="5022" actId="14100"/>
          <ac:spMkLst>
            <pc:docMk/>
            <pc:sldMk cId="3978439148" sldId="283"/>
            <ac:spMk id="13" creationId="{579108FB-99EC-90BC-8B6B-DA7D9E41C8A8}"/>
          </ac:spMkLst>
        </pc:spChg>
        <pc:spChg chg="mod">
          <ac:chgData name="Bigas, Marc" userId="a76649d8-8b81-4c68-a060-d743b2cef9d5" providerId="ADAL" clId="{A75B5565-5445-4CA0-989C-E99DE6FE3EA9}" dt="2025-11-05T15:18:11.359" v="5034" actId="1076"/>
          <ac:spMkLst>
            <pc:docMk/>
            <pc:sldMk cId="3978439148" sldId="283"/>
            <ac:spMk id="15" creationId="{62DB0772-2B54-869E-927B-F42EB1C508A9}"/>
          </ac:spMkLst>
        </pc:spChg>
        <pc:spChg chg="mod">
          <ac:chgData name="Bigas, Marc" userId="a76649d8-8b81-4c68-a060-d743b2cef9d5" providerId="ADAL" clId="{A75B5565-5445-4CA0-989C-E99DE6FE3EA9}" dt="2025-11-05T15:18:03.396" v="5032" actId="14100"/>
          <ac:spMkLst>
            <pc:docMk/>
            <pc:sldMk cId="3978439148" sldId="283"/>
            <ac:spMk id="17" creationId="{B9F1CD47-66F1-841D-273E-D95902492D1F}"/>
          </ac:spMkLst>
        </pc:spChg>
        <pc:spChg chg="mod">
          <ac:chgData name="Bigas, Marc" userId="a76649d8-8b81-4c68-a060-d743b2cef9d5" providerId="ADAL" clId="{A75B5565-5445-4CA0-989C-E99DE6FE3EA9}" dt="2025-11-05T15:18:17.449" v="5036" actId="1076"/>
          <ac:spMkLst>
            <pc:docMk/>
            <pc:sldMk cId="3978439148" sldId="283"/>
            <ac:spMk id="19" creationId="{8629DD29-E874-10A1-753A-39A83CCF733C}"/>
          </ac:spMkLst>
        </pc:spChg>
        <pc:spChg chg="mod">
          <ac:chgData name="Bigas, Marc" userId="a76649d8-8b81-4c68-a060-d743b2cef9d5" providerId="ADAL" clId="{A75B5565-5445-4CA0-989C-E99DE6FE3EA9}" dt="2025-11-05T15:17:57.737" v="5029" actId="14100"/>
          <ac:spMkLst>
            <pc:docMk/>
            <pc:sldMk cId="3978439148" sldId="283"/>
            <ac:spMk id="26" creationId="{D9E0446B-ED2B-E078-741B-8803DC90E2A1}"/>
          </ac:spMkLst>
        </pc:spChg>
        <pc:spChg chg="mod">
          <ac:chgData name="Bigas, Marc" userId="a76649d8-8b81-4c68-a060-d743b2cef9d5" providerId="ADAL" clId="{A75B5565-5445-4CA0-989C-E99DE6FE3EA9}" dt="2025-11-05T15:18:14.538" v="5035" actId="1076"/>
          <ac:spMkLst>
            <pc:docMk/>
            <pc:sldMk cId="3978439148" sldId="283"/>
            <ac:spMk id="28" creationId="{21C0982C-5981-5FBC-9D21-F8E1F7786520}"/>
          </ac:spMkLst>
        </pc:spChg>
        <pc:picChg chg="mod">
          <ac:chgData name="Bigas, Marc" userId="a76649d8-8b81-4c68-a060-d743b2cef9d5" providerId="ADAL" clId="{A75B5565-5445-4CA0-989C-E99DE6FE3EA9}" dt="2025-11-05T15:15:02.588" v="4972" actId="1036"/>
          <ac:picMkLst>
            <pc:docMk/>
            <pc:sldMk cId="3978439148" sldId="283"/>
            <ac:picMk id="7" creationId="{75E1B4D3-414C-DB8E-AC6E-2B46067605A8}"/>
          </ac:picMkLst>
        </pc:picChg>
        <pc:cxnChg chg="mod">
          <ac:chgData name="Bigas, Marc" userId="a76649d8-8b81-4c68-a060-d743b2cef9d5" providerId="ADAL" clId="{A75B5565-5445-4CA0-989C-E99DE6FE3EA9}" dt="2025-11-05T15:17:25.638" v="5021" actId="1076"/>
          <ac:cxnSpMkLst>
            <pc:docMk/>
            <pc:sldMk cId="3978439148" sldId="283"/>
            <ac:cxnSpMk id="9" creationId="{8A12D45B-8F47-1FD9-ACB2-F8C00F42EBDC}"/>
          </ac:cxnSpMkLst>
        </pc:cxnChg>
        <pc:cxnChg chg="mod">
          <ac:chgData name="Bigas, Marc" userId="a76649d8-8b81-4c68-a060-d743b2cef9d5" providerId="ADAL" clId="{A75B5565-5445-4CA0-989C-E99DE6FE3EA9}" dt="2025-11-05T15:18:11.359" v="5034" actId="1076"/>
          <ac:cxnSpMkLst>
            <pc:docMk/>
            <pc:sldMk cId="3978439148" sldId="283"/>
            <ac:cxnSpMk id="14" creationId="{EDD31A54-880C-0E0B-4790-5DA23B0721DE}"/>
          </ac:cxnSpMkLst>
        </pc:cxnChg>
        <pc:cxnChg chg="mod">
          <ac:chgData name="Bigas, Marc" userId="a76649d8-8b81-4c68-a060-d743b2cef9d5" providerId="ADAL" clId="{A75B5565-5445-4CA0-989C-E99DE6FE3EA9}" dt="2025-11-05T15:18:17.449" v="5036" actId="1076"/>
          <ac:cxnSpMkLst>
            <pc:docMk/>
            <pc:sldMk cId="3978439148" sldId="283"/>
            <ac:cxnSpMk id="18" creationId="{153E9E57-EF7F-AB9A-F5A8-D19F2CA9AF82}"/>
          </ac:cxnSpMkLst>
        </pc:cxnChg>
        <pc:cxnChg chg="mod">
          <ac:chgData name="Bigas, Marc" userId="a76649d8-8b81-4c68-a060-d743b2cef9d5" providerId="ADAL" clId="{A75B5565-5445-4CA0-989C-E99DE6FE3EA9}" dt="2025-11-05T15:18:14.538" v="5035" actId="1076"/>
          <ac:cxnSpMkLst>
            <pc:docMk/>
            <pc:sldMk cId="3978439148" sldId="283"/>
            <ac:cxnSpMk id="27" creationId="{C6466D8E-AA71-3A2E-AC20-E6F0FB242B1E}"/>
          </ac:cxnSpMkLst>
        </pc:cxnChg>
      </pc:sldChg>
      <pc:sldChg chg="addSp delSp modSp add mod modCm">
        <pc:chgData name="Bigas, Marc" userId="a76649d8-8b81-4c68-a060-d743b2cef9d5" providerId="ADAL" clId="{A75B5565-5445-4CA0-989C-E99DE6FE3EA9}" dt="2025-11-05T15:40:56.488" v="5268" actId="20577"/>
        <pc:sldMkLst>
          <pc:docMk/>
          <pc:sldMk cId="927607604" sldId="284"/>
        </pc:sldMkLst>
        <pc:spChg chg="mod">
          <ac:chgData name="Bigas, Marc" userId="a76649d8-8b81-4c68-a060-d743b2cef9d5" providerId="ADAL" clId="{A75B5565-5445-4CA0-989C-E99DE6FE3EA9}" dt="2025-11-05T15:40:56.488" v="5268" actId="20577"/>
          <ac:spMkLst>
            <pc:docMk/>
            <pc:sldMk cId="927607604" sldId="284"/>
            <ac:spMk id="3" creationId="{28BAC5AE-CBC7-67E8-4B4F-D95107872949}"/>
          </ac:spMkLst>
        </pc:spChg>
        <pc:spChg chg="add mod">
          <ac:chgData name="Bigas, Marc" userId="a76649d8-8b81-4c68-a060-d743b2cef9d5" providerId="ADAL" clId="{A75B5565-5445-4CA0-989C-E99DE6FE3EA9}" dt="2025-11-05T14:11:28.612" v="2306" actId="20577"/>
          <ac:spMkLst>
            <pc:docMk/>
            <pc:sldMk cId="927607604" sldId="284"/>
            <ac:spMk id="15" creationId="{F03BD469-0C94-E51D-9BC3-ACD6C68D8848}"/>
          </ac:spMkLst>
        </pc:spChg>
        <pc:spChg chg="add mod">
          <ac:chgData name="Bigas, Marc" userId="a76649d8-8b81-4c68-a060-d743b2cef9d5" providerId="ADAL" clId="{A75B5565-5445-4CA0-989C-E99DE6FE3EA9}" dt="2025-11-05T14:11:24.728" v="2305" actId="14100"/>
          <ac:spMkLst>
            <pc:docMk/>
            <pc:sldMk cId="927607604" sldId="284"/>
            <ac:spMk id="16" creationId="{3BAAA4F3-63E6-8F8F-BA75-F81A795DCD92}"/>
          </ac:spMkLst>
        </pc:spChg>
        <pc:spChg chg="mod">
          <ac:chgData name="Bigas, Marc" userId="a76649d8-8b81-4c68-a060-d743b2cef9d5" providerId="ADAL" clId="{A75B5565-5445-4CA0-989C-E99DE6FE3EA9}" dt="2025-11-05T14:10:17.896" v="2290" actId="14100"/>
          <ac:spMkLst>
            <pc:docMk/>
            <pc:sldMk cId="927607604" sldId="284"/>
            <ac:spMk id="27" creationId="{3BD8F6B7-70EA-D305-A268-3D1767B8D418}"/>
          </ac:spMkLst>
        </pc:spChg>
        <pc:spChg chg="mod">
          <ac:chgData name="Bigas, Marc" userId="a76649d8-8b81-4c68-a060-d743b2cef9d5" providerId="ADAL" clId="{A75B5565-5445-4CA0-989C-E99DE6FE3EA9}" dt="2025-11-05T14:10:24.351" v="2291" actId="1076"/>
          <ac:spMkLst>
            <pc:docMk/>
            <pc:sldMk cId="927607604" sldId="284"/>
            <ac:spMk id="29" creationId="{0A80B6FF-3A8A-521A-8E1C-2E7B5484DCAF}"/>
          </ac:spMkLst>
        </pc:spChg>
        <pc:spChg chg="mod">
          <ac:chgData name="Bigas, Marc" userId="a76649d8-8b81-4c68-a060-d743b2cef9d5" providerId="ADAL" clId="{A75B5565-5445-4CA0-989C-E99DE6FE3EA9}" dt="2025-11-05T14:35:20.908" v="2857" actId="20577"/>
          <ac:spMkLst>
            <pc:docMk/>
            <pc:sldMk cId="927607604" sldId="284"/>
            <ac:spMk id="34" creationId="{631D6BA3-4F21-16F7-4512-7CEFA65529B3}"/>
          </ac:spMkLst>
        </pc:spChg>
        <pc:spChg chg="mod">
          <ac:chgData name="Bigas, Marc" userId="a76649d8-8b81-4c68-a060-d743b2cef9d5" providerId="ADAL" clId="{A75B5565-5445-4CA0-989C-E99DE6FE3EA9}" dt="2025-11-05T14:10:39.416" v="2293" actId="14100"/>
          <ac:spMkLst>
            <pc:docMk/>
            <pc:sldMk cId="927607604" sldId="284"/>
            <ac:spMk id="39" creationId="{1438C057-C09B-59A9-EDD2-E956DE5F359D}"/>
          </ac:spMkLst>
        </pc:spChg>
        <pc:spChg chg="mod">
          <ac:chgData name="Bigas, Marc" userId="a76649d8-8b81-4c68-a060-d743b2cef9d5" providerId="ADAL" clId="{A75B5565-5445-4CA0-989C-E99DE6FE3EA9}" dt="2025-11-05T14:35:18.185" v="2856" actId="20577"/>
          <ac:spMkLst>
            <pc:docMk/>
            <pc:sldMk cId="927607604" sldId="284"/>
            <ac:spMk id="41" creationId="{4FEAB729-B6F6-6388-8966-41BC80FFD942}"/>
          </ac:spMkLst>
        </pc:spChg>
        <pc:cxnChg chg="add mod">
          <ac:chgData name="Bigas, Marc" userId="a76649d8-8b81-4c68-a060-d743b2cef9d5" providerId="ADAL" clId="{A75B5565-5445-4CA0-989C-E99DE6FE3EA9}" dt="2025-11-05T14:11:24.728" v="2305" actId="14100"/>
          <ac:cxnSpMkLst>
            <pc:docMk/>
            <pc:sldMk cId="927607604" sldId="284"/>
            <ac:cxnSpMk id="14" creationId="{959FD23C-ADCC-434E-8FB8-60BB36A86308}"/>
          </ac:cxnSpMkLst>
        </pc:cxnChg>
        <pc:cxnChg chg="mod">
          <ac:chgData name="Bigas, Marc" userId="a76649d8-8b81-4c68-a060-d743b2cef9d5" providerId="ADAL" clId="{A75B5565-5445-4CA0-989C-E99DE6FE3EA9}" dt="2025-11-05T14:10:24.351" v="2291" actId="1076"/>
          <ac:cxnSpMkLst>
            <pc:docMk/>
            <pc:sldMk cId="927607604" sldId="284"/>
            <ac:cxnSpMk id="28" creationId="{243CA579-206C-678F-6316-EC4F8B86A051}"/>
          </ac:cxnSpMkLst>
        </pc:cxnChg>
        <pc:cxnChg chg="mod">
          <ac:chgData name="Bigas, Marc" userId="a76649d8-8b81-4c68-a060-d743b2cef9d5" providerId="ADAL" clId="{A75B5565-5445-4CA0-989C-E99DE6FE3EA9}" dt="2025-11-05T14:10:42.640" v="2294" actId="1076"/>
          <ac:cxnSpMkLst>
            <pc:docMk/>
            <pc:sldMk cId="927607604" sldId="284"/>
            <ac:cxnSpMk id="40" creationId="{C6CC6296-D776-485B-5451-378F668D9FA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gas, Marc" userId="a76649d8-8b81-4c68-a060-d743b2cef9d5" providerId="ADAL" clId="{A75B5565-5445-4CA0-989C-E99DE6FE3EA9}" dt="2025-11-05T15:40:56.488" v="5268" actId="20577"/>
              <pc2:cmMkLst xmlns:pc2="http://schemas.microsoft.com/office/powerpoint/2019/9/main/command">
                <pc:docMk/>
                <pc:sldMk cId="927607604" sldId="284"/>
                <pc2:cmMk id="{23FBAFCF-C86E-4A3E-BEB1-306B6DDB41F4}"/>
              </pc2:cmMkLst>
            </pc226:cmChg>
          </p:ext>
        </pc:extLst>
      </pc:sldChg>
    </pc:docChg>
  </pc:docChgLst>
  <pc:docChgLst>
    <pc:chgData name="LAURA MIGUEL FLETA" userId="S::lmiguelf@aragon.es::73cfcac9-50eb-40cd-aec6-44c7d4bcb361" providerId="AD" clId="Web-{DD018BFD-33B7-6CC4-4B97-FB7FF0A3D590}"/>
    <pc:docChg chg="mod modSld">
      <pc:chgData name="LAURA MIGUEL FLETA" userId="S::lmiguelf@aragon.es::73cfcac9-50eb-40cd-aec6-44c7d4bcb361" providerId="AD" clId="Web-{DD018BFD-33B7-6CC4-4B97-FB7FF0A3D590}" dt="2025-11-17T08:01:02.972" v="13" actId="1076"/>
      <pc:docMkLst>
        <pc:docMk/>
      </pc:docMkLst>
      <pc:sldChg chg="modSp">
        <pc:chgData name="LAURA MIGUEL FLETA" userId="S::lmiguelf@aragon.es::73cfcac9-50eb-40cd-aec6-44c7d4bcb361" providerId="AD" clId="Web-{DD018BFD-33B7-6CC4-4B97-FB7FF0A3D590}" dt="2025-11-17T07:54:58.697" v="8" actId="20577"/>
        <pc:sldMkLst>
          <pc:docMk/>
          <pc:sldMk cId="119268023" sldId="259"/>
        </pc:sldMkLst>
        <pc:spChg chg="mod">
          <ac:chgData name="LAURA MIGUEL FLETA" userId="S::lmiguelf@aragon.es::73cfcac9-50eb-40cd-aec6-44c7d4bcb361" providerId="AD" clId="Web-{DD018BFD-33B7-6CC4-4B97-FB7FF0A3D590}" dt="2025-11-17T07:54:58.697" v="8" actId="20577"/>
          <ac:spMkLst>
            <pc:docMk/>
            <pc:sldMk cId="119268023" sldId="259"/>
            <ac:spMk id="3" creationId="{EB9D0900-E16C-F5F0-14CB-70F5FC59A3D2}"/>
          </ac:spMkLst>
        </pc:spChg>
      </pc:sldChg>
      <pc:sldChg chg="modSp">
        <pc:chgData name="LAURA MIGUEL FLETA" userId="S::lmiguelf@aragon.es::73cfcac9-50eb-40cd-aec6-44c7d4bcb361" providerId="AD" clId="Web-{DD018BFD-33B7-6CC4-4B97-FB7FF0A3D590}" dt="2025-11-17T08:01:02.972" v="13" actId="1076"/>
        <pc:sldMkLst>
          <pc:docMk/>
          <pc:sldMk cId="3107422397" sldId="263"/>
        </pc:sldMkLst>
        <pc:picChg chg="mod">
          <ac:chgData name="LAURA MIGUEL FLETA" userId="S::lmiguelf@aragon.es::73cfcac9-50eb-40cd-aec6-44c7d4bcb361" providerId="AD" clId="Web-{DD018BFD-33B7-6CC4-4B97-FB7FF0A3D590}" dt="2025-11-17T08:01:02.972" v="13" actId="1076"/>
          <ac:picMkLst>
            <pc:docMk/>
            <pc:sldMk cId="3107422397" sldId="263"/>
            <ac:picMk id="44" creationId="{C5D1F6B3-B1EA-3FA0-C4E9-1A1E568C2CF6}"/>
          </ac:picMkLst>
        </pc:picChg>
      </pc:sldChg>
      <pc:sldChg chg="modSp">
        <pc:chgData name="LAURA MIGUEL FLETA" userId="S::lmiguelf@aragon.es::73cfcac9-50eb-40cd-aec6-44c7d4bcb361" providerId="AD" clId="Web-{DD018BFD-33B7-6CC4-4B97-FB7FF0A3D590}" dt="2025-11-17T07:51:12.372" v="1" actId="20577"/>
        <pc:sldMkLst>
          <pc:docMk/>
          <pc:sldMk cId="2778810379" sldId="273"/>
        </pc:sldMkLst>
        <pc:spChg chg="mod">
          <ac:chgData name="LAURA MIGUEL FLETA" userId="S::lmiguelf@aragon.es::73cfcac9-50eb-40cd-aec6-44c7d4bcb361" providerId="AD" clId="Web-{DD018BFD-33B7-6CC4-4B97-FB7FF0A3D590}" dt="2025-11-17T07:51:12.372" v="1" actId="20577"/>
          <ac:spMkLst>
            <pc:docMk/>
            <pc:sldMk cId="2778810379" sldId="273"/>
            <ac:spMk id="5" creationId="{4DAA6F00-58E4-8D14-0856-A43DF4409515}"/>
          </ac:spMkLst>
        </pc:spChg>
      </pc:sldChg>
      <pc:sldChg chg="modSp">
        <pc:chgData name="LAURA MIGUEL FLETA" userId="S::lmiguelf@aragon.es::73cfcac9-50eb-40cd-aec6-44c7d4bcb361" providerId="AD" clId="Web-{DD018BFD-33B7-6CC4-4B97-FB7FF0A3D590}" dt="2025-11-17T07:58:00.250" v="11" actId="20577"/>
        <pc:sldMkLst>
          <pc:docMk/>
          <pc:sldMk cId="3079082199" sldId="274"/>
        </pc:sldMkLst>
        <pc:spChg chg="mod">
          <ac:chgData name="LAURA MIGUEL FLETA" userId="S::lmiguelf@aragon.es::73cfcac9-50eb-40cd-aec6-44c7d4bcb361" providerId="AD" clId="Web-{DD018BFD-33B7-6CC4-4B97-FB7FF0A3D590}" dt="2025-11-17T07:58:00.250" v="11" actId="20577"/>
          <ac:spMkLst>
            <pc:docMk/>
            <pc:sldMk cId="3079082199" sldId="274"/>
            <ac:spMk id="4" creationId="{C8619F29-28D1-5303-646A-9CECD4151508}"/>
          </ac:spMkLst>
        </pc:spChg>
      </pc:sldChg>
    </pc:docChg>
  </pc:docChgLst>
  <pc:docChgLst>
    <pc:chgData name="Ballester, Raúl" userId="f4487294-a1f3-4118-993e-3473a50bf12f" providerId="ADAL" clId="{A3DDBE18-8865-4412-A801-61C84F2CFCEE}"/>
    <pc:docChg chg="modSld">
      <pc:chgData name="Ballester, Raúl" userId="f4487294-a1f3-4118-993e-3473a50bf12f" providerId="ADAL" clId="{A3DDBE18-8865-4412-A801-61C84F2CFCEE}" dt="2025-11-19T14:57:08.470" v="1287" actId="962"/>
      <pc:docMkLst>
        <pc:docMk/>
      </pc:docMkLst>
      <pc:sldChg chg="addSp modSp mod">
        <pc:chgData name="Ballester, Raúl" userId="f4487294-a1f3-4118-993e-3473a50bf12f" providerId="ADAL" clId="{A3DDBE18-8865-4412-A801-61C84F2CFCEE}" dt="2025-11-19T14:56:04.658" v="1272" actId="13244"/>
        <pc:sldMkLst>
          <pc:docMk/>
          <pc:sldMk cId="22132530" sldId="258"/>
        </pc:sldMkLst>
        <pc:spChg chg="add mod ord">
          <ac:chgData name="Ballester, Raúl" userId="f4487294-a1f3-4118-993e-3473a50bf12f" providerId="ADAL" clId="{A3DDBE18-8865-4412-A801-61C84F2CFCEE}" dt="2025-11-19T14:56:04.658" v="1272" actId="13244"/>
          <ac:spMkLst>
            <pc:docMk/>
            <pc:sldMk cId="22132530" sldId="258"/>
            <ac:spMk id="2" creationId="{88171B54-1DC8-D923-0360-828583BA6451}"/>
          </ac:spMkLst>
        </pc:spChg>
      </pc:sldChg>
      <pc:sldChg chg="modSp mod">
        <pc:chgData name="Ballester, Raúl" userId="f4487294-a1f3-4118-993e-3473a50bf12f" providerId="ADAL" clId="{A3DDBE18-8865-4412-A801-61C84F2CFCEE}" dt="2025-11-19T14:55:26.040" v="1247" actId="33553"/>
        <pc:sldMkLst>
          <pc:docMk/>
          <pc:sldMk cId="119268023" sldId="259"/>
        </pc:sldMkLst>
        <pc:spChg chg="mod">
          <ac:chgData name="Ballester, Raúl" userId="f4487294-a1f3-4118-993e-3473a50bf12f" providerId="ADAL" clId="{A3DDBE18-8865-4412-A801-61C84F2CFCEE}" dt="2025-11-19T14:55:26.040" v="1247" actId="33553"/>
          <ac:spMkLst>
            <pc:docMk/>
            <pc:sldMk cId="119268023" sldId="259"/>
            <ac:spMk id="2" creationId="{4F5CDABF-16F2-D797-AAC8-9683190F9689}"/>
          </ac:spMkLst>
        </pc:spChg>
        <pc:grpChg chg="mod">
          <ac:chgData name="Ballester, Raúl" userId="f4487294-a1f3-4118-993e-3473a50bf12f" providerId="ADAL" clId="{A3DDBE18-8865-4412-A801-61C84F2CFCEE}" dt="2025-11-19T14:55:11.094" v="1240" actId="962"/>
          <ac:grpSpMkLst>
            <pc:docMk/>
            <pc:sldMk cId="119268023" sldId="259"/>
            <ac:grpSpMk id="4" creationId="{6261DC99-2818-1408-78C3-1928216E3494}"/>
          </ac:grpSpMkLst>
        </pc:grpChg>
        <pc:picChg chg="mod">
          <ac:chgData name="Ballester, Raúl" userId="f4487294-a1f3-4118-993e-3473a50bf12f" providerId="ADAL" clId="{A3DDBE18-8865-4412-A801-61C84F2CFCEE}" dt="2025-11-19T14:46:30.870" v="203" actId="962"/>
          <ac:picMkLst>
            <pc:docMk/>
            <pc:sldMk cId="119268023" sldId="259"/>
            <ac:picMk id="10" creationId="{673577B5-9CFB-5024-BCE3-6D321E753589}"/>
          </ac:picMkLst>
        </pc:picChg>
      </pc:sldChg>
      <pc:sldChg chg="modSp mod">
        <pc:chgData name="Ballester, Raúl" userId="f4487294-a1f3-4118-993e-3473a50bf12f" providerId="ADAL" clId="{A3DDBE18-8865-4412-A801-61C84F2CFCEE}" dt="2025-11-19T14:55:30.503" v="1251" actId="33553"/>
        <pc:sldMkLst>
          <pc:docMk/>
          <pc:sldMk cId="2907570342" sldId="261"/>
        </pc:sldMkLst>
        <pc:spChg chg="mod">
          <ac:chgData name="Ballester, Raúl" userId="f4487294-a1f3-4118-993e-3473a50bf12f" providerId="ADAL" clId="{A3DDBE18-8865-4412-A801-61C84F2CFCEE}" dt="2025-11-19T14:55:30.503" v="1251" actId="33553"/>
          <ac:spMkLst>
            <pc:docMk/>
            <pc:sldMk cId="2907570342" sldId="261"/>
            <ac:spMk id="2" creationId="{2CCC4593-BB7F-0330-60FF-BF09353D87F7}"/>
          </ac:spMkLst>
        </pc:spChg>
        <pc:picChg chg="mod">
          <ac:chgData name="Ballester, Raúl" userId="f4487294-a1f3-4118-993e-3473a50bf12f" providerId="ADAL" clId="{A3DDBE18-8865-4412-A801-61C84F2CFCEE}" dt="2025-11-19T14:48:16.481" v="591" actId="962"/>
          <ac:picMkLst>
            <pc:docMk/>
            <pc:sldMk cId="2907570342" sldId="261"/>
            <ac:picMk id="5" creationId="{E611FFE8-038E-75C9-05FE-838080DC17BE}"/>
          </ac:picMkLst>
        </pc:picChg>
      </pc:sldChg>
      <pc:sldChg chg="modSp mod">
        <pc:chgData name="Ballester, Raúl" userId="f4487294-a1f3-4118-993e-3473a50bf12f" providerId="ADAL" clId="{A3DDBE18-8865-4412-A801-61C84F2CFCEE}" dt="2025-11-19T14:56:49.471" v="1280" actId="13244"/>
        <pc:sldMkLst>
          <pc:docMk/>
          <pc:sldMk cId="3107422397" sldId="263"/>
        </pc:sldMkLst>
        <pc:spChg chg="mod ord">
          <ac:chgData name="Ballester, Raúl" userId="f4487294-a1f3-4118-993e-3473a50bf12f" providerId="ADAL" clId="{A3DDBE18-8865-4412-A801-61C84F2CFCEE}" dt="2025-11-19T14:56:47.674" v="1279" actId="13244"/>
          <ac:spMkLst>
            <pc:docMk/>
            <pc:sldMk cId="3107422397" sldId="263"/>
            <ac:spMk id="2" creationId="{E880FBEC-E855-8DDD-A412-0B5B58E8A06E}"/>
          </ac:spMkLst>
        </pc:spChg>
        <pc:spChg chg="ord">
          <ac:chgData name="Ballester, Raúl" userId="f4487294-a1f3-4118-993e-3473a50bf12f" providerId="ADAL" clId="{A3DDBE18-8865-4412-A801-61C84F2CFCEE}" dt="2025-11-19T14:56:49.471" v="1280" actId="13244"/>
          <ac:spMkLst>
            <pc:docMk/>
            <pc:sldMk cId="3107422397" sldId="263"/>
            <ac:spMk id="3" creationId="{622E9C97-152C-53EC-263F-C6945CF28243}"/>
          </ac:spMkLst>
        </pc:spChg>
        <pc:picChg chg="mod">
          <ac:chgData name="Ballester, Raúl" userId="f4487294-a1f3-4118-993e-3473a50bf12f" providerId="ADAL" clId="{A3DDBE18-8865-4412-A801-61C84F2CFCEE}" dt="2025-11-19T14:50:48.366" v="859" actId="962"/>
          <ac:picMkLst>
            <pc:docMk/>
            <pc:sldMk cId="3107422397" sldId="263"/>
            <ac:picMk id="11" creationId="{9A78F793-C5AD-621B-7D98-ACC2F2682DF2}"/>
          </ac:picMkLst>
        </pc:picChg>
        <pc:picChg chg="mod">
          <ac:chgData name="Ballester, Raúl" userId="f4487294-a1f3-4118-993e-3473a50bf12f" providerId="ADAL" clId="{A3DDBE18-8865-4412-A801-61C84F2CFCEE}" dt="2025-11-19T14:55:12.047" v="1242" actId="962"/>
          <ac:picMkLst>
            <pc:docMk/>
            <pc:sldMk cId="3107422397" sldId="263"/>
            <ac:picMk id="44" creationId="{C5D1F6B3-B1EA-3FA0-C4E9-1A1E568C2CF6}"/>
          </ac:picMkLst>
        </pc:picChg>
      </pc:sldChg>
      <pc:sldChg chg="addSp modSp mod">
        <pc:chgData name="Ballester, Raúl" userId="f4487294-a1f3-4118-993e-3473a50bf12f" providerId="ADAL" clId="{A3DDBE18-8865-4412-A801-61C84F2CFCEE}" dt="2025-11-19T14:57:00.664" v="1281" actId="13244"/>
        <pc:sldMkLst>
          <pc:docMk/>
          <pc:sldMk cId="111097298" sldId="264"/>
        </pc:sldMkLst>
        <pc:spChg chg="add mod">
          <ac:chgData name="Ballester, Raúl" userId="f4487294-a1f3-4118-993e-3473a50bf12f" providerId="ADAL" clId="{A3DDBE18-8865-4412-A801-61C84F2CFCEE}" dt="2025-11-19T14:55:43.063" v="1261" actId="33553"/>
          <ac:spMkLst>
            <pc:docMk/>
            <pc:sldMk cId="111097298" sldId="264"/>
            <ac:spMk id="2" creationId="{03C7919A-C3F5-6CCE-EBF2-B8214840C33B}"/>
          </ac:spMkLst>
        </pc:spChg>
        <pc:spChg chg="ord">
          <ac:chgData name="Ballester, Raúl" userId="f4487294-a1f3-4118-993e-3473a50bf12f" providerId="ADAL" clId="{A3DDBE18-8865-4412-A801-61C84F2CFCEE}" dt="2025-11-19T14:57:00.664" v="1281" actId="13244"/>
          <ac:spMkLst>
            <pc:docMk/>
            <pc:sldMk cId="111097298" sldId="264"/>
            <ac:spMk id="4" creationId="{D5D336CC-E979-CFB9-2D4C-62280B249F81}"/>
          </ac:spMkLst>
        </pc:spChg>
      </pc:sldChg>
      <pc:sldChg chg="addSp modSp mod">
        <pc:chgData name="Ballester, Raúl" userId="f4487294-a1f3-4118-993e-3473a50bf12f" providerId="ADAL" clId="{A3DDBE18-8865-4412-A801-61C84F2CFCEE}" dt="2025-11-19T14:57:04.094" v="1282" actId="13244"/>
        <pc:sldMkLst>
          <pc:docMk/>
          <pc:sldMk cId="993294996" sldId="265"/>
        </pc:sldMkLst>
        <pc:spChg chg="add mod ord">
          <ac:chgData name="Ballester, Raúl" userId="f4487294-a1f3-4118-993e-3473a50bf12f" providerId="ADAL" clId="{A3DDBE18-8865-4412-A801-61C84F2CFCEE}" dt="2025-11-19T14:57:04.094" v="1282" actId="13244"/>
          <ac:spMkLst>
            <pc:docMk/>
            <pc:sldMk cId="993294996" sldId="265"/>
            <ac:spMk id="2" creationId="{F7F56C0F-E4B2-C8A8-AB6E-EE840CE05198}"/>
          </ac:spMkLst>
        </pc:spChg>
      </pc:sldChg>
      <pc:sldChg chg="addSp modSp mod">
        <pc:chgData name="Ballester, Raúl" userId="f4487294-a1f3-4118-993e-3473a50bf12f" providerId="ADAL" clId="{A3DDBE18-8865-4412-A801-61C84F2CFCEE}" dt="2025-11-19T14:57:08.470" v="1287" actId="962"/>
        <pc:sldMkLst>
          <pc:docMk/>
          <pc:sldMk cId="2240963097" sldId="266"/>
        </pc:sldMkLst>
        <pc:spChg chg="mod ord">
          <ac:chgData name="Ballester, Raúl" userId="f4487294-a1f3-4118-993e-3473a50bf12f" providerId="ADAL" clId="{A3DDBE18-8865-4412-A801-61C84F2CFCEE}" dt="2025-11-19T14:57:08.470" v="1287" actId="962"/>
          <ac:spMkLst>
            <pc:docMk/>
            <pc:sldMk cId="2240963097" sldId="266"/>
            <ac:spMk id="2" creationId="{21A8CC9A-2C2F-C2E2-33C4-4EC0612B8582}"/>
          </ac:spMkLst>
        </pc:spChg>
        <pc:spChg chg="add mod">
          <ac:chgData name="Ballester, Raúl" userId="f4487294-a1f3-4118-993e-3473a50bf12f" providerId="ADAL" clId="{A3DDBE18-8865-4412-A801-61C84F2CFCEE}" dt="2025-11-19T14:55:52.076" v="1270" actId="20577"/>
          <ac:spMkLst>
            <pc:docMk/>
            <pc:sldMk cId="2240963097" sldId="266"/>
            <ac:spMk id="3" creationId="{3611CC88-032C-3BB0-4F54-89258DAC34B9}"/>
          </ac:spMkLst>
        </pc:spChg>
      </pc:sldChg>
      <pc:sldChg chg="modSp mod">
        <pc:chgData name="Ballester, Raúl" userId="f4487294-a1f3-4118-993e-3473a50bf12f" providerId="ADAL" clId="{A3DDBE18-8865-4412-A801-61C84F2CFCEE}" dt="2025-11-19T14:55:40.375" v="1259" actId="33553"/>
        <pc:sldMkLst>
          <pc:docMk/>
          <pc:sldMk cId="1105982679" sldId="267"/>
        </pc:sldMkLst>
        <pc:spChg chg="mod">
          <ac:chgData name="Ballester, Raúl" userId="f4487294-a1f3-4118-993e-3473a50bf12f" providerId="ADAL" clId="{A3DDBE18-8865-4412-A801-61C84F2CFCEE}" dt="2025-11-19T14:55:40.375" v="1259" actId="33553"/>
          <ac:spMkLst>
            <pc:docMk/>
            <pc:sldMk cId="1105982679" sldId="267"/>
            <ac:spMk id="2" creationId="{AF067FC5-8A0D-D255-CC9E-CBDF0A081403}"/>
          </ac:spMkLst>
        </pc:spChg>
        <pc:picChg chg="mod">
          <ac:chgData name="Ballester, Raúl" userId="f4487294-a1f3-4118-993e-3473a50bf12f" providerId="ADAL" clId="{A3DDBE18-8865-4412-A801-61C84F2CFCEE}" dt="2025-11-19T14:54:35.428" v="1203" actId="962"/>
          <ac:picMkLst>
            <pc:docMk/>
            <pc:sldMk cId="1105982679" sldId="267"/>
            <ac:picMk id="5" creationId="{BF5D6ECD-F560-3682-DB13-19E9808A1EE9}"/>
          </ac:picMkLst>
        </pc:picChg>
      </pc:sldChg>
      <pc:sldChg chg="addSp modSp mod">
        <pc:chgData name="Ballester, Raúl" userId="f4487294-a1f3-4118-993e-3473a50bf12f" providerId="ADAL" clId="{A3DDBE18-8865-4412-A801-61C84F2CFCEE}" dt="2025-11-19T14:56:01.802" v="1271" actId="13244"/>
        <pc:sldMkLst>
          <pc:docMk/>
          <pc:sldMk cId="2778810379" sldId="273"/>
        </pc:sldMkLst>
        <pc:spChg chg="add mod">
          <ac:chgData name="Ballester, Raúl" userId="f4487294-a1f3-4118-993e-3473a50bf12f" providerId="ADAL" clId="{A3DDBE18-8865-4412-A801-61C84F2CFCEE}" dt="2025-11-19T14:55:23.429" v="1245" actId="33553"/>
          <ac:spMkLst>
            <pc:docMk/>
            <pc:sldMk cId="2778810379" sldId="273"/>
            <ac:spMk id="2" creationId="{73974EF8-4886-D3AE-EDC8-53BF2A50607A}"/>
          </ac:spMkLst>
        </pc:spChg>
        <pc:spChg chg="ord">
          <ac:chgData name="Ballester, Raúl" userId="f4487294-a1f3-4118-993e-3473a50bf12f" providerId="ADAL" clId="{A3DDBE18-8865-4412-A801-61C84F2CFCEE}" dt="2025-11-19T14:56:01.802" v="1271" actId="13244"/>
          <ac:spMkLst>
            <pc:docMk/>
            <pc:sldMk cId="2778810379" sldId="273"/>
            <ac:spMk id="5" creationId="{4DAA6F00-58E4-8D14-0856-A43DF4409515}"/>
          </ac:spMkLst>
        </pc:spChg>
      </pc:sldChg>
      <pc:sldChg chg="modSp mod">
        <pc:chgData name="Ballester, Raúl" userId="f4487294-a1f3-4118-993e-3473a50bf12f" providerId="ADAL" clId="{A3DDBE18-8865-4412-A801-61C84F2CFCEE}" dt="2025-11-19T14:56:09.789" v="1273" actId="962"/>
        <pc:sldMkLst>
          <pc:docMk/>
          <pc:sldMk cId="3079082199" sldId="274"/>
        </pc:sldMkLst>
        <pc:spChg chg="mod">
          <ac:chgData name="Ballester, Raúl" userId="f4487294-a1f3-4118-993e-3473a50bf12f" providerId="ADAL" clId="{A3DDBE18-8865-4412-A801-61C84F2CFCEE}" dt="2025-11-19T14:55:27.270" v="1248" actId="33553"/>
          <ac:spMkLst>
            <pc:docMk/>
            <pc:sldMk cId="3079082199" sldId="274"/>
            <ac:spMk id="3" creationId="{61FEB7CC-21C3-7A64-7471-0088B061913C}"/>
          </ac:spMkLst>
        </pc:spChg>
        <pc:picChg chg="mod">
          <ac:chgData name="Ballester, Raúl" userId="f4487294-a1f3-4118-993e-3473a50bf12f" providerId="ADAL" clId="{A3DDBE18-8865-4412-A801-61C84F2CFCEE}" dt="2025-11-19T14:56:09.789" v="1273" actId="962"/>
          <ac:picMkLst>
            <pc:docMk/>
            <pc:sldMk cId="3079082199" sldId="274"/>
            <ac:picMk id="2" creationId="{637A09EF-C36E-6828-0B22-7FF85E3E6CDF}"/>
          </ac:picMkLst>
        </pc:picChg>
        <pc:picChg chg="mod">
          <ac:chgData name="Ballester, Raúl" userId="f4487294-a1f3-4118-993e-3473a50bf12f" providerId="ADAL" clId="{A3DDBE18-8865-4412-A801-61C84F2CFCEE}" dt="2025-11-19T14:46:51.143" v="313" actId="962"/>
          <ac:picMkLst>
            <pc:docMk/>
            <pc:sldMk cId="3079082199" sldId="274"/>
            <ac:picMk id="6" creationId="{B33EADB1-654E-5F7D-7CC0-6D3589C8ECAC}"/>
          </ac:picMkLst>
        </pc:picChg>
      </pc:sldChg>
      <pc:sldChg chg="modSp mod">
        <pc:chgData name="Ballester, Raúl" userId="f4487294-a1f3-4118-993e-3473a50bf12f" providerId="ADAL" clId="{A3DDBE18-8865-4412-A801-61C84F2CFCEE}" dt="2025-11-19T14:56:20.012" v="1275" actId="13244"/>
        <pc:sldMkLst>
          <pc:docMk/>
          <pc:sldMk cId="12301186" sldId="275"/>
        </pc:sldMkLst>
        <pc:spChg chg="mod ord">
          <ac:chgData name="Ballester, Raúl" userId="f4487294-a1f3-4118-993e-3473a50bf12f" providerId="ADAL" clId="{A3DDBE18-8865-4412-A801-61C84F2CFCEE}" dt="2025-11-19T14:56:17.350" v="1274" actId="13244"/>
          <ac:spMkLst>
            <pc:docMk/>
            <pc:sldMk cId="12301186" sldId="275"/>
            <ac:spMk id="3" creationId="{BAC19B0F-4FB7-D22C-916E-AF15D1C509CB}"/>
          </ac:spMkLst>
        </pc:spChg>
        <pc:spChg chg="ord">
          <ac:chgData name="Ballester, Raúl" userId="f4487294-a1f3-4118-993e-3473a50bf12f" providerId="ADAL" clId="{A3DDBE18-8865-4412-A801-61C84F2CFCEE}" dt="2025-11-19T14:56:20.012" v="1275" actId="13244"/>
          <ac:spMkLst>
            <pc:docMk/>
            <pc:sldMk cId="12301186" sldId="275"/>
            <ac:spMk id="4" creationId="{72B9093C-E768-ED1A-2471-06FE6926CAB4}"/>
          </ac:spMkLst>
        </pc:spChg>
        <pc:picChg chg="mod">
          <ac:chgData name="Ballester, Raúl" userId="f4487294-a1f3-4118-993e-3473a50bf12f" providerId="ADAL" clId="{A3DDBE18-8865-4412-A801-61C84F2CFCEE}" dt="2025-11-19T14:47:31.064" v="521" actId="962"/>
          <ac:picMkLst>
            <pc:docMk/>
            <pc:sldMk cId="12301186" sldId="275"/>
            <ac:picMk id="17" creationId="{01CF541B-0B92-DFF3-70C8-EEDF772B0ABF}"/>
          </ac:picMkLst>
        </pc:picChg>
        <pc:picChg chg="mod">
          <ac:chgData name="Ballester, Raúl" userId="f4487294-a1f3-4118-993e-3473a50bf12f" providerId="ADAL" clId="{A3DDBE18-8865-4412-A801-61C84F2CFCEE}" dt="2025-11-19T14:55:11.597" v="1241" actId="962"/>
          <ac:picMkLst>
            <pc:docMk/>
            <pc:sldMk cId="12301186" sldId="275"/>
            <ac:picMk id="33" creationId="{D2CE49F6-F4BE-01B4-1B24-1271E45DDB77}"/>
          </ac:picMkLst>
        </pc:picChg>
      </pc:sldChg>
      <pc:sldChg chg="modSp mod">
        <pc:chgData name="Ballester, Raúl" userId="f4487294-a1f3-4118-993e-3473a50bf12f" providerId="ADAL" clId="{A3DDBE18-8865-4412-A801-61C84F2CFCEE}" dt="2025-11-19T14:55:28.407" v="1249" actId="33553"/>
        <pc:sldMkLst>
          <pc:docMk/>
          <pc:sldMk cId="203591942" sldId="276"/>
        </pc:sldMkLst>
        <pc:spChg chg="mod">
          <ac:chgData name="Ballester, Raúl" userId="f4487294-a1f3-4118-993e-3473a50bf12f" providerId="ADAL" clId="{A3DDBE18-8865-4412-A801-61C84F2CFCEE}" dt="2025-11-19T14:55:28.407" v="1249" actId="33553"/>
          <ac:spMkLst>
            <pc:docMk/>
            <pc:sldMk cId="203591942" sldId="276"/>
            <ac:spMk id="3" creationId="{A2701F2A-497E-64DC-CBC4-94797D5858F7}"/>
          </ac:spMkLst>
        </pc:spChg>
        <pc:picChg chg="mod">
          <ac:chgData name="Ballester, Raúl" userId="f4487294-a1f3-4118-993e-3473a50bf12f" providerId="ADAL" clId="{A3DDBE18-8865-4412-A801-61C84F2CFCEE}" dt="2025-11-19T14:47:09.159" v="435" actId="962"/>
          <ac:picMkLst>
            <pc:docMk/>
            <pc:sldMk cId="203591942" sldId="276"/>
            <ac:picMk id="6" creationId="{C41F371A-25C9-1680-EE46-11C616B2DC8B}"/>
          </ac:picMkLst>
        </pc:picChg>
      </pc:sldChg>
      <pc:sldChg chg="modSp mod">
        <pc:chgData name="Ballester, Raúl" userId="f4487294-a1f3-4118-993e-3473a50bf12f" providerId="ADAL" clId="{A3DDBE18-8865-4412-A801-61C84F2CFCEE}" dt="2025-11-19T14:55:32.063" v="1252" actId="33553"/>
        <pc:sldMkLst>
          <pc:docMk/>
          <pc:sldMk cId="3471706390" sldId="277"/>
        </pc:sldMkLst>
        <pc:spChg chg="mod">
          <ac:chgData name="Ballester, Raúl" userId="f4487294-a1f3-4118-993e-3473a50bf12f" providerId="ADAL" clId="{A3DDBE18-8865-4412-A801-61C84F2CFCEE}" dt="2025-11-19T14:55:32.063" v="1252" actId="33553"/>
          <ac:spMkLst>
            <pc:docMk/>
            <pc:sldMk cId="3471706390" sldId="277"/>
            <ac:spMk id="2" creationId="{E6E62BA5-DBAF-D31D-FD37-F1462008D499}"/>
          </ac:spMkLst>
        </pc:spChg>
        <pc:picChg chg="mod">
          <ac:chgData name="Ballester, Raúl" userId="f4487294-a1f3-4118-993e-3473a50bf12f" providerId="ADAL" clId="{A3DDBE18-8865-4412-A801-61C84F2CFCEE}" dt="2025-11-19T14:48:25.289" v="633" actId="962"/>
          <ac:picMkLst>
            <pc:docMk/>
            <pc:sldMk cId="3471706390" sldId="277"/>
            <ac:picMk id="5" creationId="{790FEACF-4F34-3BA3-AE4E-7566D5F759EE}"/>
          </ac:picMkLst>
        </pc:picChg>
      </pc:sldChg>
      <pc:sldChg chg="modSp mod">
        <pc:chgData name="Ballester, Raúl" userId="f4487294-a1f3-4118-993e-3473a50bf12f" providerId="ADAL" clId="{A3DDBE18-8865-4412-A801-61C84F2CFCEE}" dt="2025-11-19T14:56:41.515" v="1278" actId="962"/>
        <pc:sldMkLst>
          <pc:docMk/>
          <pc:sldMk cId="2342338154" sldId="278"/>
        </pc:sldMkLst>
        <pc:spChg chg="mod">
          <ac:chgData name="Ballester, Raúl" userId="f4487294-a1f3-4118-993e-3473a50bf12f" providerId="ADAL" clId="{A3DDBE18-8865-4412-A801-61C84F2CFCEE}" dt="2025-11-19T14:55:33.120" v="1253" actId="33553"/>
          <ac:spMkLst>
            <pc:docMk/>
            <pc:sldMk cId="2342338154" sldId="278"/>
            <ac:spMk id="2" creationId="{8BC80AC3-FD08-96FE-BC93-1AB47141BCAF}"/>
          </ac:spMkLst>
        </pc:spChg>
        <pc:spChg chg="mod">
          <ac:chgData name="Ballester, Raúl" userId="f4487294-a1f3-4118-993e-3473a50bf12f" providerId="ADAL" clId="{A3DDBE18-8865-4412-A801-61C84F2CFCEE}" dt="2025-11-19T14:56:41.515" v="1278" actId="962"/>
          <ac:spMkLst>
            <pc:docMk/>
            <pc:sldMk cId="2342338154" sldId="278"/>
            <ac:spMk id="66" creationId="{49B8C745-57C1-D5CA-1548-322493803ACB}"/>
          </ac:spMkLst>
        </pc:spChg>
        <pc:spChg chg="mod">
          <ac:chgData name="Ballester, Raúl" userId="f4487294-a1f3-4118-993e-3473a50bf12f" providerId="ADAL" clId="{A3DDBE18-8865-4412-A801-61C84F2CFCEE}" dt="2025-11-19T14:56:41.204" v="1277" actId="962"/>
          <ac:spMkLst>
            <pc:docMk/>
            <pc:sldMk cId="2342338154" sldId="278"/>
            <ac:spMk id="67" creationId="{1B572046-4322-FF44-07C9-35F01CCA5CDB}"/>
          </ac:spMkLst>
        </pc:spChg>
        <pc:spChg chg="mod">
          <ac:chgData name="Ballester, Raúl" userId="f4487294-a1f3-4118-993e-3473a50bf12f" providerId="ADAL" clId="{A3DDBE18-8865-4412-A801-61C84F2CFCEE}" dt="2025-11-19T14:56:38.330" v="1276" actId="962"/>
          <ac:spMkLst>
            <pc:docMk/>
            <pc:sldMk cId="2342338154" sldId="278"/>
            <ac:spMk id="68" creationId="{406F18C0-9EC6-6C84-C7F1-0F139AC43C85}"/>
          </ac:spMkLst>
        </pc:spChg>
        <pc:picChg chg="mod">
          <ac:chgData name="Ballester, Raúl" userId="f4487294-a1f3-4118-993e-3473a50bf12f" providerId="ADAL" clId="{A3DDBE18-8865-4412-A801-61C84F2CFCEE}" dt="2025-11-19T14:48:50.889" v="753" actId="962"/>
          <ac:picMkLst>
            <pc:docMk/>
            <pc:sldMk cId="2342338154" sldId="278"/>
            <ac:picMk id="69" creationId="{5FD2A209-51BE-E948-34BE-483239205803}"/>
          </ac:picMkLst>
        </pc:picChg>
        <pc:picChg chg="mod">
          <ac:chgData name="Ballester, Raúl" userId="f4487294-a1f3-4118-993e-3473a50bf12f" providerId="ADAL" clId="{A3DDBE18-8865-4412-A801-61C84F2CFCEE}" dt="2025-11-19T14:48:37.666" v="677" actId="962"/>
          <ac:picMkLst>
            <pc:docMk/>
            <pc:sldMk cId="2342338154" sldId="278"/>
            <ac:picMk id="71" creationId="{1E2DB0F4-06F8-DA80-228B-55376D04D227}"/>
          </ac:picMkLst>
        </pc:picChg>
        <pc:picChg chg="mod">
          <ac:chgData name="Ballester, Raúl" userId="f4487294-a1f3-4118-993e-3473a50bf12f" providerId="ADAL" clId="{A3DDBE18-8865-4412-A801-61C84F2CFCEE}" dt="2025-11-19T14:50:41.036" v="819" actId="962"/>
          <ac:picMkLst>
            <pc:docMk/>
            <pc:sldMk cId="2342338154" sldId="278"/>
            <ac:picMk id="78" creationId="{D75628F7-EBAF-6F82-D4A4-D6D6B45B8C1A}"/>
          </ac:picMkLst>
        </pc:picChg>
      </pc:sldChg>
      <pc:sldChg chg="modSp mod">
        <pc:chgData name="Ballester, Raúl" userId="f4487294-a1f3-4118-993e-3473a50bf12f" providerId="ADAL" clId="{A3DDBE18-8865-4412-A801-61C84F2CFCEE}" dt="2025-11-19T14:55:35.894" v="1255" actId="33553"/>
        <pc:sldMkLst>
          <pc:docMk/>
          <pc:sldMk cId="1272178280" sldId="280"/>
        </pc:sldMkLst>
        <pc:spChg chg="mod">
          <ac:chgData name="Ballester, Raúl" userId="f4487294-a1f3-4118-993e-3473a50bf12f" providerId="ADAL" clId="{A3DDBE18-8865-4412-A801-61C84F2CFCEE}" dt="2025-11-19T14:55:35.894" v="1255" actId="33553"/>
          <ac:spMkLst>
            <pc:docMk/>
            <pc:sldMk cId="1272178280" sldId="280"/>
            <ac:spMk id="2" creationId="{F975AF8E-EB3B-89C7-B22F-863BA5EB66EA}"/>
          </ac:spMkLst>
        </pc:spChg>
        <pc:grpChg chg="mod">
          <ac:chgData name="Ballester, Raúl" userId="f4487294-a1f3-4118-993e-3473a50bf12f" providerId="ADAL" clId="{A3DDBE18-8865-4412-A801-61C84F2CFCEE}" dt="2025-11-19T14:53:02.937" v="921" actId="962"/>
          <ac:grpSpMkLst>
            <pc:docMk/>
            <pc:sldMk cId="1272178280" sldId="280"/>
            <ac:grpSpMk id="8" creationId="{77BCF8D4-38E6-B4A1-63DC-318228F2E6F0}"/>
          </ac:grpSpMkLst>
        </pc:grpChg>
        <pc:picChg chg="mod">
          <ac:chgData name="Ballester, Raúl" userId="f4487294-a1f3-4118-993e-3473a50bf12f" providerId="ADAL" clId="{A3DDBE18-8865-4412-A801-61C84F2CFCEE}" dt="2025-11-19T14:53:45.036" v="1021" actId="962"/>
          <ac:picMkLst>
            <pc:docMk/>
            <pc:sldMk cId="1272178280" sldId="280"/>
            <ac:picMk id="5" creationId="{8292570E-3B8B-F1EF-FCAE-41AB35D0BE62}"/>
          </ac:picMkLst>
        </pc:picChg>
        <pc:picChg chg="mod">
          <ac:chgData name="Ballester, Raúl" userId="f4487294-a1f3-4118-993e-3473a50bf12f" providerId="ADAL" clId="{A3DDBE18-8865-4412-A801-61C84F2CFCEE}" dt="2025-11-19T14:55:12.462" v="1243" actId="962"/>
          <ac:picMkLst>
            <pc:docMk/>
            <pc:sldMk cId="1272178280" sldId="280"/>
            <ac:picMk id="22" creationId="{0BB803D6-D6FB-0C7A-403A-4CB73F7D1110}"/>
          </ac:picMkLst>
        </pc:picChg>
      </pc:sldChg>
      <pc:sldChg chg="modSp mod">
        <pc:chgData name="Ballester, Raúl" userId="f4487294-a1f3-4118-993e-3473a50bf12f" providerId="ADAL" clId="{A3DDBE18-8865-4412-A801-61C84F2CFCEE}" dt="2025-11-19T14:55:38.201" v="1257" actId="33553"/>
        <pc:sldMkLst>
          <pc:docMk/>
          <pc:sldMk cId="4083760251" sldId="281"/>
        </pc:sldMkLst>
        <pc:spChg chg="mod">
          <ac:chgData name="Ballester, Raúl" userId="f4487294-a1f3-4118-993e-3473a50bf12f" providerId="ADAL" clId="{A3DDBE18-8865-4412-A801-61C84F2CFCEE}" dt="2025-11-19T14:55:38.201" v="1257" actId="33553"/>
          <ac:spMkLst>
            <pc:docMk/>
            <pc:sldMk cId="4083760251" sldId="281"/>
            <ac:spMk id="2" creationId="{AC792A44-24C6-D52F-8CE2-52C5BD4C4FAC}"/>
          </ac:spMkLst>
        </pc:spChg>
        <pc:grpChg chg="mod">
          <ac:chgData name="Ballester, Raúl" userId="f4487294-a1f3-4118-993e-3473a50bf12f" providerId="ADAL" clId="{A3DDBE18-8865-4412-A801-61C84F2CFCEE}" dt="2025-11-19T14:53:25.794" v="1013" actId="962"/>
          <ac:grpSpMkLst>
            <pc:docMk/>
            <pc:sldMk cId="4083760251" sldId="281"/>
            <ac:grpSpMk id="8" creationId="{3BF8B349-A3DB-70E9-B390-33CAD3F1A664}"/>
          </ac:grpSpMkLst>
        </pc:grpChg>
        <pc:picChg chg="mod">
          <ac:chgData name="Ballester, Raúl" userId="f4487294-a1f3-4118-993e-3473a50bf12f" providerId="ADAL" clId="{A3DDBE18-8865-4412-A801-61C84F2CFCEE}" dt="2025-11-19T14:53:33.893" v="1017" actId="962"/>
          <ac:picMkLst>
            <pc:docMk/>
            <pc:sldMk cId="4083760251" sldId="281"/>
            <ac:picMk id="5" creationId="{7A16F6DE-18D5-4E79-5245-5B6A29D695C0}"/>
          </ac:picMkLst>
        </pc:picChg>
      </pc:sldChg>
      <pc:sldChg chg="modSp mod">
        <pc:chgData name="Ballester, Raúl" userId="f4487294-a1f3-4118-993e-3473a50bf12f" providerId="ADAL" clId="{A3DDBE18-8865-4412-A801-61C84F2CFCEE}" dt="2025-11-19T14:55:39.291" v="1258" actId="33553"/>
        <pc:sldMkLst>
          <pc:docMk/>
          <pc:sldMk cId="2140943916" sldId="282"/>
        </pc:sldMkLst>
        <pc:spChg chg="mod">
          <ac:chgData name="Ballester, Raúl" userId="f4487294-a1f3-4118-993e-3473a50bf12f" providerId="ADAL" clId="{A3DDBE18-8865-4412-A801-61C84F2CFCEE}" dt="2025-11-19T14:55:39.291" v="1258" actId="33553"/>
          <ac:spMkLst>
            <pc:docMk/>
            <pc:sldMk cId="2140943916" sldId="282"/>
            <ac:spMk id="2" creationId="{F878BB9A-3647-71F5-F11E-F6CB1392F0D9}"/>
          </ac:spMkLst>
        </pc:spChg>
        <pc:grpChg chg="mod">
          <ac:chgData name="Ballester, Raúl" userId="f4487294-a1f3-4118-993e-3473a50bf12f" providerId="ADAL" clId="{A3DDBE18-8865-4412-A801-61C84F2CFCEE}" dt="2025-11-19T14:54:07.769" v="1095" actId="962"/>
          <ac:grpSpMkLst>
            <pc:docMk/>
            <pc:sldMk cId="2140943916" sldId="282"/>
            <ac:grpSpMk id="13" creationId="{18994CC5-C20D-A190-AF06-565A4AF25959}"/>
          </ac:grpSpMkLst>
        </pc:grpChg>
        <pc:picChg chg="mod">
          <ac:chgData name="Ballester, Raúl" userId="f4487294-a1f3-4118-993e-3473a50bf12f" providerId="ADAL" clId="{A3DDBE18-8865-4412-A801-61C84F2CFCEE}" dt="2025-11-19T14:54:22.241" v="1109" actId="962"/>
          <ac:picMkLst>
            <pc:docMk/>
            <pc:sldMk cId="2140943916" sldId="282"/>
            <ac:picMk id="7" creationId="{F196E3F7-E516-F3F2-FC59-18F8D24186C6}"/>
          </ac:picMkLst>
        </pc:picChg>
      </pc:sldChg>
      <pc:sldChg chg="modSp mod">
        <pc:chgData name="Ballester, Raúl" userId="f4487294-a1f3-4118-993e-3473a50bf12f" providerId="ADAL" clId="{A3DDBE18-8865-4412-A801-61C84F2CFCEE}" dt="2025-11-19T14:55:41.685" v="1260" actId="33553"/>
        <pc:sldMkLst>
          <pc:docMk/>
          <pc:sldMk cId="3978439148" sldId="283"/>
        </pc:sldMkLst>
        <pc:spChg chg="mod">
          <ac:chgData name="Ballester, Raúl" userId="f4487294-a1f3-4118-993e-3473a50bf12f" providerId="ADAL" clId="{A3DDBE18-8865-4412-A801-61C84F2CFCEE}" dt="2025-11-19T14:55:41.685" v="1260" actId="33553"/>
          <ac:spMkLst>
            <pc:docMk/>
            <pc:sldMk cId="3978439148" sldId="283"/>
            <ac:spMk id="2" creationId="{D30B4980-4567-EF7F-955F-3BD679732D75}"/>
          </ac:spMkLst>
        </pc:spChg>
        <pc:picChg chg="mod">
          <ac:chgData name="Ballester, Raúl" userId="f4487294-a1f3-4118-993e-3473a50bf12f" providerId="ADAL" clId="{A3DDBE18-8865-4412-A801-61C84F2CFCEE}" dt="2025-11-19T14:54:41.972" v="1239" actId="962"/>
          <ac:picMkLst>
            <pc:docMk/>
            <pc:sldMk cId="3978439148" sldId="283"/>
            <ac:picMk id="7" creationId="{75E1B4D3-414C-DB8E-AC6E-2B46067605A8}"/>
          </ac:picMkLst>
        </pc:picChg>
      </pc:sldChg>
      <pc:sldChg chg="modSp mod">
        <pc:chgData name="Ballester, Raúl" userId="f4487294-a1f3-4118-993e-3473a50bf12f" providerId="ADAL" clId="{A3DDBE18-8865-4412-A801-61C84F2CFCEE}" dt="2025-11-19T14:55:36.999" v="1256" actId="33553"/>
        <pc:sldMkLst>
          <pc:docMk/>
          <pc:sldMk cId="927607604" sldId="284"/>
        </pc:sldMkLst>
        <pc:spChg chg="mod">
          <ac:chgData name="Ballester, Raúl" userId="f4487294-a1f3-4118-993e-3473a50bf12f" providerId="ADAL" clId="{A3DDBE18-8865-4412-A801-61C84F2CFCEE}" dt="2025-11-19T14:55:36.999" v="1256" actId="33553"/>
          <ac:spMkLst>
            <pc:docMk/>
            <pc:sldMk cId="927607604" sldId="284"/>
            <ac:spMk id="2" creationId="{7A1988E0-4FE9-418F-0A2A-6FC94ED46215}"/>
          </ac:spMkLst>
        </pc:spChg>
        <pc:grpChg chg="mod">
          <ac:chgData name="Ballester, Raúl" userId="f4487294-a1f3-4118-993e-3473a50bf12f" providerId="ADAL" clId="{A3DDBE18-8865-4412-A801-61C84F2CFCEE}" dt="2025-11-19T14:53:14.514" v="971" actId="962"/>
          <ac:grpSpMkLst>
            <pc:docMk/>
            <pc:sldMk cId="927607604" sldId="284"/>
            <ac:grpSpMk id="8" creationId="{E0571DAB-7304-7995-D5F0-DB3D236A4B10}"/>
          </ac:grpSpMkLst>
        </pc:grpChg>
        <pc:picChg chg="mod">
          <ac:chgData name="Ballester, Raúl" userId="f4487294-a1f3-4118-993e-3473a50bf12f" providerId="ADAL" clId="{A3DDBE18-8865-4412-A801-61C84F2CFCEE}" dt="2025-11-19T14:53:38.875" v="1019" actId="962"/>
          <ac:picMkLst>
            <pc:docMk/>
            <pc:sldMk cId="927607604" sldId="284"/>
            <ac:picMk id="5" creationId="{4A6ABD1F-4955-2E51-42C5-E1245F814972}"/>
          </ac:picMkLst>
        </pc:picChg>
        <pc:picChg chg="mod">
          <ac:chgData name="Ballester, Raúl" userId="f4487294-a1f3-4118-993e-3473a50bf12f" providerId="ADAL" clId="{A3DDBE18-8865-4412-A801-61C84F2CFCEE}" dt="2025-11-19T14:55:12.743" v="1244" actId="962"/>
          <ac:picMkLst>
            <pc:docMk/>
            <pc:sldMk cId="927607604" sldId="284"/>
            <ac:picMk id="45" creationId="{2526ECD6-AC23-B0E9-29E0-C50D3024FE0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55670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228653DB-9D1A-4D6E-E40F-CD568DAFDA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D8FB95D4-109B-1751-4A52-F37F678F6F0C}"/>
              </a:ext>
            </a:extLst>
          </p:cNvPr>
          <p:cNvSpPr/>
          <p:nvPr userDrawn="1"/>
        </p:nvSpPr>
        <p:spPr>
          <a:xfrm>
            <a:off x="2081116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46;p33">
            <a:extLst>
              <a:ext uri="{FF2B5EF4-FFF2-40B4-BE49-F238E27FC236}">
                <a16:creationId xmlns:a16="http://schemas.microsoft.com/office/drawing/2014/main" id="{15141D9B-26FE-42D4-BB30-DE8E1F88D52F}"/>
              </a:ext>
            </a:extLst>
          </p:cNvPr>
          <p:cNvSpPr txBox="1">
            <a:spLocks/>
          </p:cNvSpPr>
          <p:nvPr userDrawn="1"/>
        </p:nvSpPr>
        <p:spPr>
          <a:xfrm>
            <a:off x="2242516" y="3567585"/>
            <a:ext cx="479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B30"/>
              </a:buClr>
              <a:buSzPts val="1800"/>
              <a:buFont typeface="Darker Grotesque Medium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rker Grotesque Medium"/>
                <a:sym typeface="Darker Grotesque Medium"/>
              </a:rPr>
              <a:t>¡Escala a lo más alto con M365!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2A9AD241-2C37-24E6-CF92-35EB7E986327}"/>
              </a:ext>
            </a:extLst>
          </p:cNvPr>
          <p:cNvSpPr txBox="1"/>
          <p:nvPr userDrawn="1"/>
        </p:nvSpPr>
        <p:spPr>
          <a:xfrm>
            <a:off x="2286000" y="279526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Caso de adopción 5.3</a:t>
            </a:r>
          </a:p>
        </p:txBody>
      </p:sp>
    </p:spTree>
    <p:extLst>
      <p:ext uri="{BB962C8B-B14F-4D97-AF65-F5344CB8AC3E}">
        <p14:creationId xmlns:p14="http://schemas.microsoft.com/office/powerpoint/2010/main" val="133430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 aprendido.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60"/>
            <a:ext cx="9144000" cy="5143500"/>
          </a:xfrm>
          <a:prstGeom prst="rect">
            <a:avLst/>
          </a:prstGeom>
        </p:spPr>
      </p:pic>
      <p:pic>
        <p:nvPicPr>
          <p:cNvPr id="4" name="Imatge 3" descr="Imatge que conté roba, Ball, disseny gràfic, Gràfics&#10;&#10;Pot ser que el contingut generat amb IA no sigui correcte.">
            <a:extLst>
              <a:ext uri="{FF2B5EF4-FFF2-40B4-BE49-F238E27FC236}">
                <a16:creationId xmlns:a16="http://schemas.microsoft.com/office/drawing/2014/main" id="{E04759BB-8EA5-178A-B58B-F73CD9C13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5395" y="437104"/>
            <a:ext cx="4678326" cy="4678326"/>
          </a:xfrm>
          <a:prstGeom prst="rect">
            <a:avLst/>
          </a:prstGeom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6E670ED8-D5D8-CF42-F4E3-886A01870952}"/>
              </a:ext>
            </a:extLst>
          </p:cNvPr>
          <p:cNvSpPr txBox="1">
            <a:spLocks/>
          </p:cNvSpPr>
          <p:nvPr userDrawn="1"/>
        </p:nvSpPr>
        <p:spPr>
          <a:xfrm>
            <a:off x="-3891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0AF1910-DA86-59E9-C8EA-6CF8D27A726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noProof="0" dirty="0">
                <a:solidFill>
                  <a:srgbClr val="FFFFFF"/>
                </a:solidFill>
              </a:rPr>
              <a:t>He aprendido a...</a:t>
            </a:r>
          </a:p>
        </p:txBody>
      </p:sp>
    </p:spTree>
    <p:extLst>
      <p:ext uri="{BB962C8B-B14F-4D97-AF65-F5344CB8AC3E}">
        <p14:creationId xmlns:p14="http://schemas.microsoft.com/office/powerpoint/2010/main" val="302190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 dirty="0">
                <a:solidFill>
                  <a:srgbClr val="BC94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6.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7121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1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1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ca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  <a:endParaRPr lang="ca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650;p54">
            <a:extLst>
              <a:ext uri="{FF2B5EF4-FFF2-40B4-BE49-F238E27FC236}">
                <a16:creationId xmlns:a16="http://schemas.microsoft.com/office/drawing/2014/main" id="{F2B1C13A-8200-6428-911E-D8EDE1528550}"/>
              </a:ext>
            </a:extLst>
          </p:cNvPr>
          <p:cNvSpPr/>
          <p:nvPr userDrawn="1"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781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iona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08E8908-E34C-1E68-F0A6-E696FB7C9AAB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AC3AC-C885-8372-90A6-A6E524D01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2">
            <a:extLst>
              <a:ext uri="{FF2B5EF4-FFF2-40B4-BE49-F238E27FC236}">
                <a16:creationId xmlns:a16="http://schemas.microsoft.com/office/drawing/2014/main" id="{5CECF601-BB6E-FE49-EA62-3464B22029FD}"/>
              </a:ext>
            </a:extLst>
          </p:cNvPr>
          <p:cNvSpPr txBox="1"/>
          <p:nvPr userDrawn="1"/>
        </p:nvSpPr>
        <p:spPr>
          <a:xfrm>
            <a:off x="256308" y="1211443"/>
            <a:ext cx="5405352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Los casos de adopción de Travesía M365 están desarrollados de manera didáctica para que el aprendizaje sea sencillo y eficiente.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 importante que, conforme vayas trabajando los casos de adopción, tengas las aplicaciones abiertas y vayas practicando simultáneamente.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 las paginas encontraras muchas imágenes con apartados numerados y textos con referencias a cada uno de los apartados.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Por ejemplo como se muestra en las dos imágenes inferiores, el texto hace referencia al punto 1 que encuentras en la imagen.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3C23F0-2FA0-B93C-1E45-950F450ED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6264" y="3479799"/>
            <a:ext cx="1563067" cy="4522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3E144F-713E-1965-CCC7-9252A4620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9533" y="3479799"/>
            <a:ext cx="2186231" cy="4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ionamien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es-ES_tradnl" sz="16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0F7B567-3C4F-DE5D-0AEA-775C244ACFFA}"/>
              </a:ext>
            </a:extLst>
          </p:cNvPr>
          <p:cNvSpPr txBox="1"/>
          <p:nvPr userDrawn="1"/>
        </p:nvSpPr>
        <p:spPr>
          <a:xfrm>
            <a:off x="256308" y="1211443"/>
            <a:ext cx="5403608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Otros elementos que te encontraras son botones de acción. Cada vez que veas uno, clica sobre él y aparecerá una imagen, una nueva información o algo cambiará. El botón de acción tiene una breve descripción sobre su función.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Encontrarás texto importante que tiene que ver con el mensaje de la diapositiva enmarcado con un símbolo de admiración, tal y como lo ves debajo de estas líneas. Este texto puede contener información adicional sobre lo que se está tratando en la página y tener relación directa.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8C7FA8-1332-AD44-8F7F-7A365B87BD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01C9AC17-B423-D5BF-CDC5-9377E109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66563" y="3453558"/>
            <a:ext cx="2238935" cy="4784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8C5B22B-2505-E3A0-C72A-42620913B470}"/>
              </a:ext>
            </a:extLst>
          </p:cNvPr>
          <p:cNvSpPr txBox="1"/>
          <p:nvPr userDrawn="1"/>
        </p:nvSpPr>
        <p:spPr>
          <a:xfrm>
            <a:off x="2026127" y="3539565"/>
            <a:ext cx="2179372" cy="30777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_tradnl" sz="1200" noProof="0"/>
              <a:t>Esto es un texto importante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136B7-7113-9913-2B5A-4D24E590D492}"/>
              </a:ext>
            </a:extLst>
          </p:cNvPr>
          <p:cNvSpPr/>
          <p:nvPr userDrawn="1"/>
        </p:nvSpPr>
        <p:spPr>
          <a:xfrm>
            <a:off x="2115761" y="3392506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F65AEA0B-8A8F-EA76-71DF-E7DEF0CF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089890" y="3282836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8" name="QuadreDeText 17">
            <a:extLst>
              <a:ext uri="{FF2B5EF4-FFF2-40B4-BE49-F238E27FC236}">
                <a16:creationId xmlns:a16="http://schemas.microsoft.com/office/drawing/2014/main" id="{7966FC87-815E-E6FF-5A2A-3FF6787E2F3F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botó_sharepoint">
            <a:extLst>
              <a:ext uri="{FF2B5EF4-FFF2-40B4-BE49-F238E27FC236}">
                <a16:creationId xmlns:a16="http://schemas.microsoft.com/office/drawing/2014/main" id="{DA3B232F-D425-AD5C-4AC9-569107875B35}"/>
              </a:ext>
            </a:extLst>
          </p:cNvPr>
          <p:cNvSpPr>
            <a:spLocks/>
          </p:cNvSpPr>
          <p:nvPr userDrawn="1"/>
        </p:nvSpPr>
        <p:spPr>
          <a:xfrm>
            <a:off x="1962717" y="2056574"/>
            <a:ext cx="1881450" cy="210410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Botón de acción</a:t>
            </a:r>
          </a:p>
        </p:txBody>
      </p:sp>
    </p:spTree>
    <p:extLst>
      <p:ext uri="{BB962C8B-B14F-4D97-AF65-F5344CB8AC3E}">
        <p14:creationId xmlns:p14="http://schemas.microsoft.com/office/powerpoint/2010/main" val="175508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971A3B95-1B38-28DC-C6D5-D081A7A53FB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22EC8AD-8C99-B04F-6840-42AB119BA88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Objetivos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pic>
        <p:nvPicPr>
          <p:cNvPr id="7" name="Imatge 6" descr="Imatge que conté roba, calçat, Ball, dibuixos&#10;&#10;Pot ser que el contingut generat amb IA no sigui correcte.">
            <a:extLst>
              <a:ext uri="{FF2B5EF4-FFF2-40B4-BE49-F238E27FC236}">
                <a16:creationId xmlns:a16="http://schemas.microsoft.com/office/drawing/2014/main" id="{D77DABB0-8846-EE55-DBA1-65BFA56373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592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6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8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3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rramien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1" y="695417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978F43A-9D57-3C13-3319-849C43E2060E}"/>
              </a:ext>
            </a:extLst>
          </p:cNvPr>
          <p:cNvSpPr txBox="1"/>
          <p:nvPr userDrawn="1"/>
        </p:nvSpPr>
        <p:spPr>
          <a:xfrm>
            <a:off x="251526" y="1186645"/>
            <a:ext cx="8640949" cy="503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s-ES_tradnl" sz="1200" noProof="0">
              <a:effectLst/>
            </a:endParaRP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861696CB-5553-5E1C-0FB3-250606874F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1354869" y="1879602"/>
            <a:ext cx="3195132" cy="2744363"/>
          </a:xfrm>
          <a:prstGeom prst="roundRect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D62BF233-D521-3E50-63EF-7E617A60087B}"/>
              </a:ext>
            </a:extLst>
          </p:cNvPr>
          <p:cNvSpPr/>
          <p:nvPr userDrawn="1"/>
        </p:nvSpPr>
        <p:spPr>
          <a:xfrm>
            <a:off x="4748718" y="1879601"/>
            <a:ext cx="3195132" cy="2744363"/>
          </a:xfrm>
          <a:prstGeom prst="roundRect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_tradnl" sz="1800" b="1" noProof="0"/>
          </a:p>
        </p:txBody>
      </p:sp>
    </p:spTree>
    <p:extLst>
      <p:ext uri="{BB962C8B-B14F-4D97-AF65-F5344CB8AC3E}">
        <p14:creationId xmlns:p14="http://schemas.microsoft.com/office/powerpoint/2010/main" val="158430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omendaciones y buenas práctic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tge 5" descr="Imatge que conté roba, persona, dibuixos, art&#10;&#10;Pot ser que el contingut generat amb IA no sigui correcte.">
            <a:extLst>
              <a:ext uri="{FF2B5EF4-FFF2-40B4-BE49-F238E27FC236}">
                <a16:creationId xmlns:a16="http://schemas.microsoft.com/office/drawing/2014/main" id="{153C10DD-2C50-F3CA-CD60-5957A00E9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ol 1" hidden="1">
            <a:extLst>
              <a:ext uri="{FF2B5EF4-FFF2-40B4-BE49-F238E27FC236}">
                <a16:creationId xmlns:a16="http://schemas.microsoft.com/office/drawing/2014/main" id="{E59128A0-A5F8-7E52-0F67-58077E8D98D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BC9484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noProof="0" dirty="0">
              <a:solidFill>
                <a:srgbClr val="FFFFFF"/>
              </a:solidFill>
            </a:endParaRP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366F441F-05CC-EE7E-15A0-CBFDCA2DDCA3}"/>
              </a:ext>
            </a:extLst>
          </p:cNvPr>
          <p:cNvSpPr txBox="1">
            <a:spLocks/>
          </p:cNvSpPr>
          <p:nvPr userDrawn="1"/>
        </p:nvSpPr>
        <p:spPr>
          <a:xfrm>
            <a:off x="-3891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Recomendaciones y 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2755024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6" name="Imatge 5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6A0242B-EBBB-E896-7174-31055DD2BB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agones.sharepoint.com/sites/TravesiaM365/SitePages/Caso-de-Adopci%C3%B3n-1.aspx?source=https%3a//aragones.sharepoint.com/sites/TravesiaM365/SitePages/Forms/ByAuthor.aspx?startedResponseCatch%3Dtru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xcel.cloud.microsoft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C2F58D4-B164-C75E-2BF3-593108441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Colabora en un libro de Excel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A42FD-88AD-7C01-AB35-70A74B6DC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8BC80AC3-FD08-96FE-BC93-1AB47141BC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Revisa los cambios recientes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C7047428-6A81-FA7E-F843-0B53E9AEE1B2}"/>
              </a:ext>
            </a:extLst>
          </p:cNvPr>
          <p:cNvSpPr txBox="1"/>
          <p:nvPr/>
        </p:nvSpPr>
        <p:spPr>
          <a:xfrm>
            <a:off x="390267" y="1249446"/>
            <a:ext cx="2744820" cy="32316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los siguientes ejemplos se detalla cómo aparece la información de los cambios. Se muestra </a:t>
            </a:r>
            <a:r>
              <a:rPr lang="es-ES" sz="1200" b="1" dirty="0"/>
              <a:t>el autor o autora de la modificación </a:t>
            </a:r>
            <a:r>
              <a:rPr lang="es-ES" sz="1200" b="1" dirty="0">
                <a:solidFill>
                  <a:srgbClr val="602927"/>
                </a:solidFill>
              </a:rPr>
              <a:t>(1),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/>
              <a:t>el momento en que se ha producido </a:t>
            </a:r>
            <a:r>
              <a:rPr lang="es-ES" sz="1200" b="1" dirty="0">
                <a:solidFill>
                  <a:srgbClr val="602927"/>
                </a:solidFill>
              </a:rPr>
              <a:t>(2), </a:t>
            </a:r>
            <a:r>
              <a:rPr lang="es-ES" sz="1200" b="1" dirty="0"/>
              <a:t>la acción realizada </a:t>
            </a:r>
            <a:r>
              <a:rPr lang="es-ES" sz="1200" b="1" dirty="0">
                <a:solidFill>
                  <a:srgbClr val="602927"/>
                </a:solidFill>
              </a:rPr>
              <a:t>(3),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/>
              <a:t>así como la hoja en la que se ha hecho y la celda o rango de celdas afectado </a:t>
            </a:r>
            <a:r>
              <a:rPr lang="es-ES" sz="1200" b="1" dirty="0">
                <a:solidFill>
                  <a:srgbClr val="602927"/>
                </a:solidFill>
              </a:rPr>
              <a:t>(4).</a:t>
            </a:r>
          </a:p>
          <a:p>
            <a:r>
              <a:rPr lang="es-ES" sz="1200" dirty="0"/>
              <a:t>En el caso de las celdas editadas, </a:t>
            </a:r>
            <a:r>
              <a:rPr lang="es-ES" sz="1200" b="1" dirty="0"/>
              <a:t>se indica el contenido actual </a:t>
            </a:r>
            <a:r>
              <a:rPr lang="es-ES" sz="1200" b="1" dirty="0">
                <a:solidFill>
                  <a:srgbClr val="602927"/>
                </a:solidFill>
              </a:rPr>
              <a:t>(5) </a:t>
            </a:r>
            <a:r>
              <a:rPr lang="es-ES" sz="1200" dirty="0"/>
              <a:t>y </a:t>
            </a:r>
            <a:r>
              <a:rPr lang="es-ES" sz="1200" b="1" dirty="0"/>
              <a:t>el contenido anterior</a:t>
            </a:r>
            <a:r>
              <a:rPr lang="es-ES" sz="1200" b="1" dirty="0">
                <a:solidFill>
                  <a:srgbClr val="602927"/>
                </a:solidFill>
              </a:rPr>
              <a:t> (6). </a:t>
            </a:r>
            <a:r>
              <a:rPr lang="es-ES" sz="1200" dirty="0"/>
              <a:t>Si uno de los dos campos está vacío, significa que se ha añadido información en una celda que antes estaba vacía o que se ha eliminado el contenido existente.</a:t>
            </a:r>
          </a:p>
        </p:txBody>
      </p:sp>
      <p:sp>
        <p:nvSpPr>
          <p:cNvPr id="64" name="Rectangle: cantonades arrodonides 63">
            <a:extLst>
              <a:ext uri="{FF2B5EF4-FFF2-40B4-BE49-F238E27FC236}">
                <a16:creationId xmlns:a16="http://schemas.microsoft.com/office/drawing/2014/main" id="{E4EB53DB-E3C9-2744-B666-781F93182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993205" y="3547161"/>
            <a:ext cx="3816350" cy="1250950"/>
          </a:xfrm>
          <a:prstGeom prst="roundRect">
            <a:avLst/>
          </a:prstGeom>
          <a:solidFill>
            <a:srgbClr val="7C7C7C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ectangle: cantonades arrodonides 64">
            <a:extLst>
              <a:ext uri="{FF2B5EF4-FFF2-40B4-BE49-F238E27FC236}">
                <a16:creationId xmlns:a16="http://schemas.microsoft.com/office/drawing/2014/main" id="{2A5437F8-AD11-46EA-787C-2F7F7D3CD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993205" y="2174301"/>
            <a:ext cx="3816350" cy="1250950"/>
          </a:xfrm>
          <a:prstGeom prst="roundRect">
            <a:avLst/>
          </a:prstGeom>
          <a:solidFill>
            <a:srgbClr val="7C7C7C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QuadreDeText 65">
            <a:extLst>
              <a:ext uri="{FF2B5EF4-FFF2-40B4-BE49-F238E27FC236}">
                <a16:creationId xmlns:a16="http://schemas.microsoft.com/office/drawing/2014/main" id="{49B8C745-57C1-D5CA-1548-322493803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10462" y="1299845"/>
            <a:ext cx="1020490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7C7C7C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Eliminación del contenido</a:t>
            </a:r>
            <a:endParaRPr kumimoji="0" lang="ca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QuadreDeText 66">
            <a:extLst>
              <a:ext uri="{FF2B5EF4-FFF2-40B4-BE49-F238E27FC236}">
                <a16:creationId xmlns:a16="http://schemas.microsoft.com/office/drawing/2014/main" id="{1B572046-4322-FF44-07C9-35F01CCA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10462" y="2470521"/>
            <a:ext cx="1043648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7C7C7C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Modificación del contenido</a:t>
            </a:r>
            <a:endParaRPr kumimoji="0" lang="ca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Títol 166">
            <a:extLst>
              <a:ext uri="{FF2B5EF4-FFF2-40B4-BE49-F238E27FC236}">
                <a16:creationId xmlns:a16="http://schemas.microsoft.com/office/drawing/2014/main" id="{406F18C0-9EC6-6C84-C7F1-0F139AC43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512517" y="3847241"/>
            <a:ext cx="1071250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7C7C7C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Eliminación de</a:t>
            </a:r>
            <a:r>
              <a:rPr lang="es-ES" sz="1200" dirty="0">
                <a:ea typeface="+mn-ea"/>
                <a:cs typeface="+mn-cs"/>
              </a:rPr>
              <a:t> la columna</a:t>
            </a:r>
            <a:endParaRPr kumimoji="0" lang="ca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9" name="Imatge 68" descr="La imagen muestra la modificación del contenido.">
            <a:extLst>
              <a:ext uri="{FF2B5EF4-FFF2-40B4-BE49-F238E27FC236}">
                <a16:creationId xmlns:a16="http://schemas.microsoft.com/office/drawing/2014/main" id="{5FD2A209-51BE-E948-34BE-48323920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64" b="11264"/>
          <a:stretch/>
        </p:blipFill>
        <p:spPr>
          <a:xfrm>
            <a:off x="5442141" y="2296211"/>
            <a:ext cx="2886764" cy="1026181"/>
          </a:xfrm>
          <a:prstGeom prst="rect">
            <a:avLst/>
          </a:prstGeom>
          <a:ln>
            <a:solidFill>
              <a:srgbClr val="602927"/>
            </a:solidFill>
          </a:ln>
        </p:spPr>
      </p:pic>
      <p:sp>
        <p:nvSpPr>
          <p:cNvPr id="70" name="Rectangle: cantonades arrodonides 69">
            <a:extLst>
              <a:ext uri="{FF2B5EF4-FFF2-40B4-BE49-F238E27FC236}">
                <a16:creationId xmlns:a16="http://schemas.microsoft.com/office/drawing/2014/main" id="{53BC1DA2-B37B-8547-7C82-CF1816270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993205" y="832527"/>
            <a:ext cx="3816350" cy="1250950"/>
          </a:xfrm>
          <a:prstGeom prst="roundRect">
            <a:avLst/>
          </a:prstGeom>
          <a:solidFill>
            <a:srgbClr val="7C7C7C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1" name="Imatge 70" descr="La imagen muestra la hoja del contenido.">
            <a:extLst>
              <a:ext uri="{FF2B5EF4-FFF2-40B4-BE49-F238E27FC236}">
                <a16:creationId xmlns:a16="http://schemas.microsoft.com/office/drawing/2014/main" id="{1E2DB0F4-06F8-DA80-228B-55376D04D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58" b="10958"/>
          <a:stretch/>
        </p:blipFill>
        <p:spPr>
          <a:xfrm>
            <a:off x="5456754" y="965474"/>
            <a:ext cx="2882901" cy="1050868"/>
          </a:xfrm>
          <a:prstGeom prst="rect">
            <a:avLst/>
          </a:prstGeom>
          <a:ln>
            <a:solidFill>
              <a:srgbClr val="602927"/>
            </a:solidFill>
          </a:ln>
        </p:spPr>
      </p:pic>
      <p:sp>
        <p:nvSpPr>
          <p:cNvPr id="72" name="Rectangle: cantonades arrodonides 71">
            <a:extLst>
              <a:ext uri="{FF2B5EF4-FFF2-40B4-BE49-F238E27FC236}">
                <a16:creationId xmlns:a16="http://schemas.microsoft.com/office/drawing/2014/main" id="{5391FAAC-919B-487C-F675-33288EC4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250652" y="1269688"/>
            <a:ext cx="648213" cy="225966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3" name="Connector recte 72">
            <a:extLst>
              <a:ext uri="{FF2B5EF4-FFF2-40B4-BE49-F238E27FC236}">
                <a16:creationId xmlns:a16="http://schemas.microsoft.com/office/drawing/2014/main" id="{C4DF4378-A551-324F-FC94-C67D2DC65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4" idx="2"/>
            <a:endCxn id="72" idx="3"/>
          </p:cNvCxnSpPr>
          <p:nvPr/>
        </p:nvCxnSpPr>
        <p:spPr>
          <a:xfrm flipH="1" flipV="1">
            <a:off x="6898865" y="1382671"/>
            <a:ext cx="1014300" cy="784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B4CE7F5F-68D0-7122-C8FB-71F3EBAB4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3165" y="126351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Rectangle: cantonades arrodonides 74">
            <a:extLst>
              <a:ext uri="{FF2B5EF4-FFF2-40B4-BE49-F238E27FC236}">
                <a16:creationId xmlns:a16="http://schemas.microsoft.com/office/drawing/2014/main" id="{83720ABF-7A4E-B257-B2F2-A9776207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378189" y="989937"/>
            <a:ext cx="907025" cy="25400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6" name="Connector recte 75">
            <a:extLst>
              <a:ext uri="{FF2B5EF4-FFF2-40B4-BE49-F238E27FC236}">
                <a16:creationId xmlns:a16="http://schemas.microsoft.com/office/drawing/2014/main" id="{1656ABE7-6C3C-5E29-EF70-7CB91D06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7" idx="2"/>
            <a:endCxn id="75" idx="3"/>
          </p:cNvCxnSpPr>
          <p:nvPr/>
        </p:nvCxnSpPr>
        <p:spPr>
          <a:xfrm flipH="1">
            <a:off x="8285214" y="1113066"/>
            <a:ext cx="192041" cy="3871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B4F8213-B37E-E6D0-25E3-917930C75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77255" y="98606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8" name="Imatge 77" descr="La imagen muestra la eliminación de una coumna.">
            <a:extLst>
              <a:ext uri="{FF2B5EF4-FFF2-40B4-BE49-F238E27FC236}">
                <a16:creationId xmlns:a16="http://schemas.microsoft.com/office/drawing/2014/main" id="{D75628F7-EBAF-6F82-D4A4-D6D6B45B8C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57172" y="3803871"/>
            <a:ext cx="2812720" cy="814768"/>
          </a:xfrm>
          <a:prstGeom prst="rect">
            <a:avLst/>
          </a:prstGeom>
          <a:ln>
            <a:solidFill>
              <a:srgbClr val="602927"/>
            </a:solidFill>
          </a:ln>
        </p:spPr>
      </p:pic>
      <p:sp>
        <p:nvSpPr>
          <p:cNvPr id="79" name="Rectangle: cantonades arrodonides 78">
            <a:extLst>
              <a:ext uri="{FF2B5EF4-FFF2-40B4-BE49-F238E27FC236}">
                <a16:creationId xmlns:a16="http://schemas.microsoft.com/office/drawing/2014/main" id="{46EFF973-66CA-3585-E2EF-B138B8705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489760" y="1006631"/>
            <a:ext cx="1833532" cy="209826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0" name="Connector recte 79">
            <a:extLst>
              <a:ext uri="{FF2B5EF4-FFF2-40B4-BE49-F238E27FC236}">
                <a16:creationId xmlns:a16="http://schemas.microsoft.com/office/drawing/2014/main" id="{013C1AD7-E22A-91AA-DA53-38B62FBC0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1" idx="6"/>
            <a:endCxn id="79" idx="1"/>
          </p:cNvCxnSpPr>
          <p:nvPr/>
        </p:nvCxnSpPr>
        <p:spPr>
          <a:xfrm>
            <a:off x="5401857" y="1109089"/>
            <a:ext cx="87903" cy="2455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DA454F26-5F10-F278-3EA7-6D56B67E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47857" y="98208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Rectangle: cantonades arrodonides 81">
            <a:extLst>
              <a:ext uri="{FF2B5EF4-FFF2-40B4-BE49-F238E27FC236}">
                <a16:creationId xmlns:a16="http://schemas.microsoft.com/office/drawing/2014/main" id="{887AC57E-F469-4CEA-DAC6-55FBD0B4B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86345" y="1299845"/>
            <a:ext cx="648213" cy="18108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3" name="Connector recte 82">
            <a:extLst>
              <a:ext uri="{FF2B5EF4-FFF2-40B4-BE49-F238E27FC236}">
                <a16:creationId xmlns:a16="http://schemas.microsoft.com/office/drawing/2014/main" id="{130E58E4-2058-8AD8-D921-A90AF918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4" idx="6"/>
            <a:endCxn id="82" idx="1"/>
          </p:cNvCxnSpPr>
          <p:nvPr/>
        </p:nvCxnSpPr>
        <p:spPr>
          <a:xfrm flipV="1">
            <a:off x="5305792" y="1390385"/>
            <a:ext cx="280553" cy="457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8C4EFF35-8687-2305-AE41-CACE27D44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1792" y="126795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Rectangle: cantonades arrodonides 84">
            <a:extLst>
              <a:ext uri="{FF2B5EF4-FFF2-40B4-BE49-F238E27FC236}">
                <a16:creationId xmlns:a16="http://schemas.microsoft.com/office/drawing/2014/main" id="{982CF13F-E5AC-9DA0-DD14-F2AA7BCD1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76588" y="1502326"/>
            <a:ext cx="953965" cy="19129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6" name="Connector recte 85">
            <a:extLst>
              <a:ext uri="{FF2B5EF4-FFF2-40B4-BE49-F238E27FC236}">
                <a16:creationId xmlns:a16="http://schemas.microsoft.com/office/drawing/2014/main" id="{00971C89-2540-32B7-0EBA-849F7CC1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7" idx="6"/>
            <a:endCxn id="85" idx="1"/>
          </p:cNvCxnSpPr>
          <p:nvPr/>
        </p:nvCxnSpPr>
        <p:spPr>
          <a:xfrm>
            <a:off x="5568035" y="1593397"/>
            <a:ext cx="208553" cy="457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E0A78CFE-4C35-084C-1837-52F88CDA0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4035" y="146639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Rectangle: cantonades arrodonides 87">
            <a:extLst>
              <a:ext uri="{FF2B5EF4-FFF2-40B4-BE49-F238E27FC236}">
                <a16:creationId xmlns:a16="http://schemas.microsoft.com/office/drawing/2014/main" id="{A57A66E1-975D-9333-4422-EA67D3E6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76588" y="1710443"/>
            <a:ext cx="953965" cy="21928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9" name="Connector recte 88">
            <a:extLst>
              <a:ext uri="{FF2B5EF4-FFF2-40B4-BE49-F238E27FC236}">
                <a16:creationId xmlns:a16="http://schemas.microsoft.com/office/drawing/2014/main" id="{51F18C2C-7D2E-9241-174B-9E27F04DB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0" idx="2"/>
            <a:endCxn id="88" idx="3"/>
          </p:cNvCxnSpPr>
          <p:nvPr/>
        </p:nvCxnSpPr>
        <p:spPr>
          <a:xfrm flipH="1">
            <a:off x="6730553" y="1818911"/>
            <a:ext cx="132623" cy="117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C9A5A65C-00BD-4BF2-CBDF-8A3DC7EB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3176" y="169191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Rectangle: cantonades arrodonides 90">
            <a:extLst>
              <a:ext uri="{FF2B5EF4-FFF2-40B4-BE49-F238E27FC236}">
                <a16:creationId xmlns:a16="http://schemas.microsoft.com/office/drawing/2014/main" id="{E6704D8D-A670-63A3-B40D-36ACAB271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224226" y="2627499"/>
            <a:ext cx="675014" cy="22377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2" name="Connector recte 91">
            <a:extLst>
              <a:ext uri="{FF2B5EF4-FFF2-40B4-BE49-F238E27FC236}">
                <a16:creationId xmlns:a16="http://schemas.microsoft.com/office/drawing/2014/main" id="{F0936D8A-93A1-11D0-BC5F-009AEF894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3" idx="2"/>
            <a:endCxn id="91" idx="3"/>
          </p:cNvCxnSpPr>
          <p:nvPr/>
        </p:nvCxnSpPr>
        <p:spPr>
          <a:xfrm flipH="1">
            <a:off x="6899240" y="2732288"/>
            <a:ext cx="1013925" cy="710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09D9C5E3-C9C9-AC9E-0850-26E3EA56D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3165" y="2605288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Rectangle: cantonades arrodonides 93">
            <a:extLst>
              <a:ext uri="{FF2B5EF4-FFF2-40B4-BE49-F238E27FC236}">
                <a16:creationId xmlns:a16="http://schemas.microsoft.com/office/drawing/2014/main" id="{AB761429-5696-E662-5754-5A05ACD1D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347878" y="2348405"/>
            <a:ext cx="937336" cy="237306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5" name="Connector recte 94">
            <a:extLst>
              <a:ext uri="{FF2B5EF4-FFF2-40B4-BE49-F238E27FC236}">
                <a16:creationId xmlns:a16="http://schemas.microsoft.com/office/drawing/2014/main" id="{186A3D97-8DC0-1850-B79E-6D440AC05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6" idx="2"/>
            <a:endCxn id="94" idx="3"/>
          </p:cNvCxnSpPr>
          <p:nvPr/>
        </p:nvCxnSpPr>
        <p:spPr>
          <a:xfrm flipH="1" flipV="1">
            <a:off x="8285214" y="2467058"/>
            <a:ext cx="192041" cy="396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4462CF2E-0A7B-CA98-F2DD-896928BF8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77255" y="234402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Rectangle: cantonades arrodonides 96">
            <a:extLst>
              <a:ext uri="{FF2B5EF4-FFF2-40B4-BE49-F238E27FC236}">
                <a16:creationId xmlns:a16="http://schemas.microsoft.com/office/drawing/2014/main" id="{1ED78CF4-60B5-ADB1-22EF-E12359CED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489760" y="2272342"/>
            <a:ext cx="1814427" cy="313369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8" name="Connector recte 97">
            <a:extLst>
              <a:ext uri="{FF2B5EF4-FFF2-40B4-BE49-F238E27FC236}">
                <a16:creationId xmlns:a16="http://schemas.microsoft.com/office/drawing/2014/main" id="{C4E78569-36C6-C3E2-0024-741D5A6E7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9" idx="6"/>
            <a:endCxn id="97" idx="1"/>
          </p:cNvCxnSpPr>
          <p:nvPr/>
        </p:nvCxnSpPr>
        <p:spPr>
          <a:xfrm>
            <a:off x="5385673" y="2426587"/>
            <a:ext cx="104087" cy="2439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9CDCC768-94D5-7211-EB0B-89AE5EF05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1673" y="229958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Rectangle: cantonades arrodonides 99">
            <a:extLst>
              <a:ext uri="{FF2B5EF4-FFF2-40B4-BE49-F238E27FC236}">
                <a16:creationId xmlns:a16="http://schemas.microsoft.com/office/drawing/2014/main" id="{679B2CF5-EFB3-953A-8B63-AF6189995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86346" y="2641619"/>
            <a:ext cx="637880" cy="19808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1" name="Connector recte 100">
            <a:extLst>
              <a:ext uri="{FF2B5EF4-FFF2-40B4-BE49-F238E27FC236}">
                <a16:creationId xmlns:a16="http://schemas.microsoft.com/office/drawing/2014/main" id="{78252FDF-9D82-837F-4471-E5807256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2" idx="6"/>
            <a:endCxn id="100" idx="1"/>
          </p:cNvCxnSpPr>
          <p:nvPr/>
        </p:nvCxnSpPr>
        <p:spPr>
          <a:xfrm>
            <a:off x="5305792" y="2736733"/>
            <a:ext cx="280554" cy="3927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id="{EEAC45BA-C0C7-EE90-76CB-8CEAF927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1792" y="2609733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Rectangle: cantonades arrodonides 102">
            <a:extLst>
              <a:ext uri="{FF2B5EF4-FFF2-40B4-BE49-F238E27FC236}">
                <a16:creationId xmlns:a16="http://schemas.microsoft.com/office/drawing/2014/main" id="{BA45CEDC-4B09-8629-B386-1063EEC42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76588" y="2869324"/>
            <a:ext cx="953965" cy="19129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4" name="Connector recte 103">
            <a:extLst>
              <a:ext uri="{FF2B5EF4-FFF2-40B4-BE49-F238E27FC236}">
                <a16:creationId xmlns:a16="http://schemas.microsoft.com/office/drawing/2014/main" id="{301FDD99-E1E0-72CB-B3BA-6A01E830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5" idx="6"/>
            <a:endCxn id="103" idx="1"/>
          </p:cNvCxnSpPr>
          <p:nvPr/>
        </p:nvCxnSpPr>
        <p:spPr>
          <a:xfrm flipV="1">
            <a:off x="5568035" y="2964969"/>
            <a:ext cx="208553" cy="173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D7A2F079-CA04-9BBF-35D5-A75E6B319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4035" y="283970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Rectangle: cantonades arrodonides 105">
            <a:extLst>
              <a:ext uri="{FF2B5EF4-FFF2-40B4-BE49-F238E27FC236}">
                <a16:creationId xmlns:a16="http://schemas.microsoft.com/office/drawing/2014/main" id="{84817857-624D-73B3-F38D-AF0FA599F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76588" y="3090053"/>
            <a:ext cx="953965" cy="19129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7" name="Connector recte 106">
            <a:extLst>
              <a:ext uri="{FF2B5EF4-FFF2-40B4-BE49-F238E27FC236}">
                <a16:creationId xmlns:a16="http://schemas.microsoft.com/office/drawing/2014/main" id="{1D1BDD84-9BC8-1301-CF9D-739B52EFE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8" idx="2"/>
            <a:endCxn id="106" idx="3"/>
          </p:cNvCxnSpPr>
          <p:nvPr/>
        </p:nvCxnSpPr>
        <p:spPr>
          <a:xfrm flipH="1">
            <a:off x="6730553" y="3177345"/>
            <a:ext cx="132623" cy="8353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id="{7F83BBE2-D4F9-076C-AEAE-6598647A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3176" y="305034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Rectangle: cantonades arrodonides 108">
            <a:extLst>
              <a:ext uri="{FF2B5EF4-FFF2-40B4-BE49-F238E27FC236}">
                <a16:creationId xmlns:a16="http://schemas.microsoft.com/office/drawing/2014/main" id="{67C95E4C-EDCE-3FD5-8574-D4E36EF93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117176" y="4233935"/>
            <a:ext cx="732831" cy="20669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0" name="Connector recte 109">
            <a:extLst>
              <a:ext uri="{FF2B5EF4-FFF2-40B4-BE49-F238E27FC236}">
                <a16:creationId xmlns:a16="http://schemas.microsoft.com/office/drawing/2014/main" id="{0405907C-0F29-C50A-5DE8-37D0DEA1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1" idx="2"/>
            <a:endCxn id="109" idx="3"/>
          </p:cNvCxnSpPr>
          <p:nvPr/>
        </p:nvCxnSpPr>
        <p:spPr>
          <a:xfrm flipH="1">
            <a:off x="7850007" y="4325942"/>
            <a:ext cx="137732" cy="1134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79342F6D-B535-FA79-DA1E-EF5FC3237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87739" y="4198942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Rectangle: cantonades arrodonides 111">
            <a:extLst>
              <a:ext uri="{FF2B5EF4-FFF2-40B4-BE49-F238E27FC236}">
                <a16:creationId xmlns:a16="http://schemas.microsoft.com/office/drawing/2014/main" id="{EECB29D6-701F-61BE-2BD1-31010E80C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157876" y="3941033"/>
            <a:ext cx="1112098" cy="22937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3" name="Connector recte 112">
            <a:extLst>
              <a:ext uri="{FF2B5EF4-FFF2-40B4-BE49-F238E27FC236}">
                <a16:creationId xmlns:a16="http://schemas.microsoft.com/office/drawing/2014/main" id="{11993A7A-5088-3DB8-2BA2-56DDA69C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12" idx="3"/>
          </p:cNvCxnSpPr>
          <p:nvPr/>
        </p:nvCxnSpPr>
        <p:spPr>
          <a:xfrm flipH="1">
            <a:off x="8269974" y="4055720"/>
            <a:ext cx="192041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F0AD217D-E81E-F4A7-42B4-3FFC8FC5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62015" y="3928720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Rectangle: cantonades arrodonides 114">
            <a:extLst>
              <a:ext uri="{FF2B5EF4-FFF2-40B4-BE49-F238E27FC236}">
                <a16:creationId xmlns:a16="http://schemas.microsoft.com/office/drawing/2014/main" id="{114FDE49-367A-5FD7-6659-3801B2220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474520" y="3933101"/>
            <a:ext cx="1586771" cy="26919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6" name="Connector recte 115">
            <a:extLst>
              <a:ext uri="{FF2B5EF4-FFF2-40B4-BE49-F238E27FC236}">
                <a16:creationId xmlns:a16="http://schemas.microsoft.com/office/drawing/2014/main" id="{D201CF42-90C6-F79D-A28E-5FE05B50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7" idx="6"/>
            <a:endCxn id="115" idx="1"/>
          </p:cNvCxnSpPr>
          <p:nvPr/>
        </p:nvCxnSpPr>
        <p:spPr>
          <a:xfrm flipV="1">
            <a:off x="5386617" y="4067698"/>
            <a:ext cx="87903" cy="229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A3D6017F-26AB-2439-3313-C1D360669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2617" y="394092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Rectangle: cantonades arrodonides 117">
            <a:extLst>
              <a:ext uri="{FF2B5EF4-FFF2-40B4-BE49-F238E27FC236}">
                <a16:creationId xmlns:a16="http://schemas.microsoft.com/office/drawing/2014/main" id="{15917457-0E84-3D1A-989E-FF45BAD9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71105" y="4233935"/>
            <a:ext cx="1546071" cy="20669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9" name="Connector recte 118">
            <a:extLst>
              <a:ext uri="{FF2B5EF4-FFF2-40B4-BE49-F238E27FC236}">
                <a16:creationId xmlns:a16="http://schemas.microsoft.com/office/drawing/2014/main" id="{EF12F835-C2C6-D696-19F2-553C7B2E9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0" idx="6"/>
            <a:endCxn id="118" idx="1"/>
          </p:cNvCxnSpPr>
          <p:nvPr/>
        </p:nvCxnSpPr>
        <p:spPr>
          <a:xfrm>
            <a:off x="5334472" y="4328330"/>
            <a:ext cx="236633" cy="895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E87D9A-3E26-FA52-BE71-002ED1137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0472" y="4201330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Fletxa: dreta 120">
            <a:extLst>
              <a:ext uri="{FF2B5EF4-FFF2-40B4-BE49-F238E27FC236}">
                <a16:creationId xmlns:a16="http://schemas.microsoft.com/office/drawing/2014/main" id="{E9AF2AC1-649D-60D0-C5E3-67DD42B70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830" y="1336781"/>
            <a:ext cx="281077" cy="229480"/>
          </a:xfrm>
          <a:prstGeom prst="rightArrow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letxa: dreta 121">
            <a:extLst>
              <a:ext uri="{FF2B5EF4-FFF2-40B4-BE49-F238E27FC236}">
                <a16:creationId xmlns:a16="http://schemas.microsoft.com/office/drawing/2014/main" id="{CD753EF5-CEAE-5DCE-6EEF-7699F6F65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830" y="2678947"/>
            <a:ext cx="281077" cy="229480"/>
          </a:xfrm>
          <a:prstGeom prst="rightArrow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Fletxa: dreta 122">
            <a:extLst>
              <a:ext uri="{FF2B5EF4-FFF2-40B4-BE49-F238E27FC236}">
                <a16:creationId xmlns:a16="http://schemas.microsoft.com/office/drawing/2014/main" id="{7B306428-C799-41DA-B86C-0FFB48030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7487" y="4055667"/>
            <a:ext cx="281077" cy="229480"/>
          </a:xfrm>
          <a:prstGeom prst="rightArrow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3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E880FBEC-E855-8DDD-A412-0B5B58E8A0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Utiliza comentarios en celdas para colaborar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622E9C97-152C-53EC-263F-C6945CF28243}"/>
              </a:ext>
            </a:extLst>
          </p:cNvPr>
          <p:cNvSpPr txBox="1"/>
          <p:nvPr/>
        </p:nvSpPr>
        <p:spPr>
          <a:xfrm>
            <a:off x="390267" y="1249446"/>
            <a:ext cx="2612792" cy="32316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Añadir </a:t>
            </a:r>
            <a:r>
              <a:rPr lang="es-ES" sz="1200" b="1" dirty="0"/>
              <a:t>comentarios a una celda es vital cuando se trabaja de forma colaborativa</a:t>
            </a:r>
            <a:r>
              <a:rPr lang="es-ES" sz="1200" dirty="0"/>
              <a:t>. Esto permite dejar </a:t>
            </a:r>
            <a:r>
              <a:rPr lang="es-ES" sz="1200" b="1" dirty="0"/>
              <a:t>mensajes al resto de los usuarios sobre posibles cambios o sugerencias</a:t>
            </a:r>
            <a:r>
              <a:rPr lang="es-ES" sz="1200" dirty="0"/>
              <a:t>.</a:t>
            </a:r>
          </a:p>
          <a:p>
            <a:r>
              <a:rPr lang="es-ES" sz="1200" dirty="0"/>
              <a:t>Hay varias maneras de incluir comentarios, pero una de las mejores es hacer clic en el </a:t>
            </a:r>
            <a:r>
              <a:rPr lang="es-ES" sz="1200" b="1" dirty="0"/>
              <a:t>icono de comentario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, </a:t>
            </a:r>
            <a:r>
              <a:rPr lang="es-ES" sz="1200" b="1" dirty="0"/>
              <a:t>sitúate en la celda </a:t>
            </a:r>
            <a:r>
              <a:rPr lang="es-ES" sz="1200" dirty="0"/>
              <a:t>donde quieres incorporar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 y clica en el botón “</a:t>
            </a:r>
            <a:r>
              <a:rPr lang="es-ES" sz="1200" b="1" dirty="0"/>
              <a:t>Nuevo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.</a:t>
            </a:r>
          </a:p>
          <a:p>
            <a:r>
              <a:rPr lang="es-ES" sz="1200" dirty="0"/>
              <a:t>Aparecerá la caja con el comentario justo debajo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 preparada para poder escribirlo y hacer </a:t>
            </a:r>
            <a:r>
              <a:rPr lang="es-ES" sz="1200" b="1" dirty="0"/>
              <a:t>clic en el botón enviar (      ) para guardarlo</a:t>
            </a:r>
            <a:r>
              <a:rPr lang="es-ES" sz="1200" dirty="0"/>
              <a:t>.</a:t>
            </a:r>
          </a:p>
        </p:txBody>
      </p:sp>
      <p:pic>
        <p:nvPicPr>
          <p:cNvPr id="11" name="Imagen 10" descr="La imagen muestra un comentario nuevo.">
            <a:extLst>
              <a:ext uri="{FF2B5EF4-FFF2-40B4-BE49-F238E27FC236}">
                <a16:creationId xmlns:a16="http://schemas.microsoft.com/office/drawing/2014/main" id="{9A78F793-C5AD-621B-7D98-ACC2F268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059" y="1357086"/>
            <a:ext cx="6107393" cy="3259877"/>
          </a:xfrm>
          <a:prstGeom prst="rect">
            <a:avLst/>
          </a:prstGeom>
        </p:spPr>
      </p:pic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56073E98-3B7D-9C7B-F7E1-944232A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586289" y="2744168"/>
            <a:ext cx="533400" cy="21334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75F710EA-3E1D-4225-CA6A-6770C13D4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8" idx="2"/>
          </p:cNvCxnSpPr>
          <p:nvPr/>
        </p:nvCxnSpPr>
        <p:spPr>
          <a:xfrm>
            <a:off x="4852989" y="2668292"/>
            <a:ext cx="0" cy="7587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12D2829-5FC9-237E-AEC3-D05E64910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5989" y="2414292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D9E6600B-E3EB-1582-ABE3-EC7376CA6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93819" y="1702903"/>
            <a:ext cx="295726" cy="202531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D6159E10-90E6-75C6-9A95-58CBA4609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6"/>
            <a:endCxn id="15" idx="1"/>
          </p:cNvCxnSpPr>
          <p:nvPr/>
        </p:nvCxnSpPr>
        <p:spPr>
          <a:xfrm flipV="1">
            <a:off x="7420986" y="1804168"/>
            <a:ext cx="272833" cy="146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05F15E0-1951-E488-2BCB-2638F0CEA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6986" y="167731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92E7FC66-6A14-6EDE-45A8-D8031492D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077075" y="2541292"/>
            <a:ext cx="711994" cy="27066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Connector recte 18">
            <a:extLst>
              <a:ext uri="{FF2B5EF4-FFF2-40B4-BE49-F238E27FC236}">
                <a16:creationId xmlns:a16="http://schemas.microsoft.com/office/drawing/2014/main" id="{31888D12-93AC-9C2D-5817-DF86E50F1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6"/>
            <a:endCxn id="18" idx="1"/>
          </p:cNvCxnSpPr>
          <p:nvPr/>
        </p:nvCxnSpPr>
        <p:spPr>
          <a:xfrm>
            <a:off x="6892045" y="2676626"/>
            <a:ext cx="185030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796E50C-7B58-998C-BEAE-ABA172257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8045" y="254962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: cantonades arrodonides 14">
            <a:extLst>
              <a:ext uri="{FF2B5EF4-FFF2-40B4-BE49-F238E27FC236}">
                <a16:creationId xmlns:a16="http://schemas.microsoft.com/office/drawing/2014/main" id="{F21D850C-776D-0027-5A24-096AB9FB6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077075" y="2818333"/>
            <a:ext cx="1900238" cy="839263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8" name="Connector recte 15">
            <a:extLst>
              <a:ext uri="{FF2B5EF4-FFF2-40B4-BE49-F238E27FC236}">
                <a16:creationId xmlns:a16="http://schemas.microsoft.com/office/drawing/2014/main" id="{B2EE43BD-7730-7D75-D03A-1AFB5F48B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9" idx="6"/>
            <a:endCxn id="37" idx="1"/>
          </p:cNvCxnSpPr>
          <p:nvPr/>
        </p:nvCxnSpPr>
        <p:spPr>
          <a:xfrm>
            <a:off x="6892045" y="3237964"/>
            <a:ext cx="185030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39" name="Oval 16">
            <a:extLst>
              <a:ext uri="{FF2B5EF4-FFF2-40B4-BE49-F238E27FC236}">
                <a16:creationId xmlns:a16="http://schemas.microsoft.com/office/drawing/2014/main" id="{FF65F209-B26F-E134-4CDB-5D58A898A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8045" y="311096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4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C5D1F6B3-B1EA-3FA0-C4E9-1A1E568C2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211" y="4025353"/>
            <a:ext cx="214791" cy="1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F91E-F31D-62B1-552E-0CCFD002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BB803D6-D6FB-0C7A-403A-4CB73F7D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5" y="3756375"/>
            <a:ext cx="1906742" cy="813989"/>
          </a:xfrm>
          <a:prstGeom prst="rect">
            <a:avLst/>
          </a:prstGeom>
        </p:spPr>
      </p:pic>
      <p:sp>
        <p:nvSpPr>
          <p:cNvPr id="2" name="QuadreDeText 3">
            <a:extLst>
              <a:ext uri="{FF2B5EF4-FFF2-40B4-BE49-F238E27FC236}">
                <a16:creationId xmlns:a16="http://schemas.microsoft.com/office/drawing/2014/main" id="{F975AF8E-EB3B-89C7-B22F-863BA5EB66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Utiliza comentarios en celdas para colaborar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E35772A-DF66-9AC4-E951-DD7E1CC1E9AB}"/>
              </a:ext>
            </a:extLst>
          </p:cNvPr>
          <p:cNvSpPr txBox="1"/>
          <p:nvPr/>
        </p:nvSpPr>
        <p:spPr>
          <a:xfrm>
            <a:off x="390267" y="1249446"/>
            <a:ext cx="2588992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Puedes </a:t>
            </a:r>
            <a:r>
              <a:rPr lang="es-ES" sz="1200" b="1" dirty="0"/>
              <a:t>revisar todos los comentarios </a:t>
            </a:r>
            <a:r>
              <a:rPr lang="es-ES" sz="1200" dirty="0"/>
              <a:t>desde la misma barra lateral derecha, especialmente aquellos en los que se te han </a:t>
            </a:r>
            <a:r>
              <a:rPr lang="es-ES" sz="1200" b="1" dirty="0"/>
              <a:t>mencionado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o se te ha </a:t>
            </a:r>
            <a:r>
              <a:rPr lang="es-ES" sz="1200" b="1" dirty="0"/>
              <a:t>asignado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r>
              <a:rPr lang="es-ES" sz="1200" b="1" dirty="0"/>
              <a:t>Para mencionar</a:t>
            </a:r>
            <a:r>
              <a:rPr lang="es-ES" sz="1200" dirty="0"/>
              <a:t> a una persona, debes </a:t>
            </a:r>
            <a:r>
              <a:rPr lang="es-ES" sz="1200" b="1" dirty="0"/>
              <a:t>utilizar la @ </a:t>
            </a:r>
            <a:r>
              <a:rPr lang="es-ES" sz="1200" dirty="0"/>
              <a:t>y seleccionarla de la lista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, una vez mencionada, puedes </a:t>
            </a:r>
            <a:r>
              <a:rPr lang="es-ES" sz="1200" b="1" dirty="0"/>
              <a:t>asignar el comentario como tarea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.</a:t>
            </a:r>
          </a:p>
        </p:txBody>
      </p:sp>
      <p:grpSp>
        <p:nvGrpSpPr>
          <p:cNvPr id="8" name="Agrupa 7" descr="La imagen muestra como crear un comentario nuevo.">
            <a:extLst>
              <a:ext uri="{FF2B5EF4-FFF2-40B4-BE49-F238E27FC236}">
                <a16:creationId xmlns:a16="http://schemas.microsoft.com/office/drawing/2014/main" id="{77BCF8D4-38E6-B4A1-63DC-318228F2E6F0}"/>
              </a:ext>
            </a:extLst>
          </p:cNvPr>
          <p:cNvGrpSpPr/>
          <p:nvPr/>
        </p:nvGrpSpPr>
        <p:grpSpPr>
          <a:xfrm>
            <a:off x="2922981" y="1310406"/>
            <a:ext cx="6111084" cy="3238106"/>
            <a:chOff x="2557221" y="1249446"/>
            <a:chExt cx="6111084" cy="3238106"/>
          </a:xfrm>
        </p:grpSpPr>
        <p:pic>
          <p:nvPicPr>
            <p:cNvPr id="5" name="Imatge 4" descr="La imagen muestra como crear un comentario nuevo.">
              <a:extLst>
                <a:ext uri="{FF2B5EF4-FFF2-40B4-BE49-F238E27FC236}">
                  <a16:creationId xmlns:a16="http://schemas.microsoft.com/office/drawing/2014/main" id="{8292570E-3B8B-F1EF-FCAE-41AB35D0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7221" y="1249446"/>
              <a:ext cx="6111084" cy="3238106"/>
            </a:xfrm>
            <a:prstGeom prst="rect">
              <a:avLst/>
            </a:prstGeom>
          </p:spPr>
        </p:pic>
        <p:pic>
          <p:nvPicPr>
            <p:cNvPr id="7" name="Imatge 6">
              <a:extLst>
                <a:ext uri="{FF2B5EF4-FFF2-40B4-BE49-F238E27FC236}">
                  <a16:creationId xmlns:a16="http://schemas.microsoft.com/office/drawing/2014/main" id="{0264A0E1-B3C8-98A6-A6F8-D1FD0CB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599" b="1426"/>
            <a:stretch/>
          </p:blipFill>
          <p:spPr>
            <a:xfrm>
              <a:off x="7228377" y="3214540"/>
              <a:ext cx="1382750" cy="961751"/>
            </a:xfrm>
            <a:prstGeom prst="rect">
              <a:avLst/>
            </a:prstGeom>
          </p:spPr>
        </p:pic>
      </p:grp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4796BA76-C7F5-B320-4BD5-FB22487C4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51417" y="2324985"/>
            <a:ext cx="735838" cy="166883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4" name="Connector recte 23">
            <a:extLst>
              <a:ext uri="{FF2B5EF4-FFF2-40B4-BE49-F238E27FC236}">
                <a16:creationId xmlns:a16="http://schemas.microsoft.com/office/drawing/2014/main" id="{87D0AD01-0C54-56EA-76D7-41584D7B8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6"/>
            <a:endCxn id="23" idx="1"/>
          </p:cNvCxnSpPr>
          <p:nvPr/>
        </p:nvCxnSpPr>
        <p:spPr>
          <a:xfrm>
            <a:off x="7499962" y="2408426"/>
            <a:ext cx="151455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9F5DB3FA-8CDA-C806-5629-4F0FD849D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45962" y="228142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: cantonades arrodonides 26">
            <a:extLst>
              <a:ext uri="{FF2B5EF4-FFF2-40B4-BE49-F238E27FC236}">
                <a16:creationId xmlns:a16="http://schemas.microsoft.com/office/drawing/2014/main" id="{F6E010F5-7E79-8D99-8210-7E2196A1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29796" y="2683553"/>
            <a:ext cx="1151172" cy="16688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Connector recte 27">
            <a:extLst>
              <a:ext uri="{FF2B5EF4-FFF2-40B4-BE49-F238E27FC236}">
                <a16:creationId xmlns:a16="http://schemas.microsoft.com/office/drawing/2014/main" id="{3A5F0110-C081-A7C6-59F9-50D5AB771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6"/>
            <a:endCxn id="27" idx="1"/>
          </p:cNvCxnSpPr>
          <p:nvPr/>
        </p:nvCxnSpPr>
        <p:spPr>
          <a:xfrm flipV="1">
            <a:off x="7499962" y="2766994"/>
            <a:ext cx="229834" cy="91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1767B8E-C04C-B8B0-BEAD-C958F554E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45962" y="264090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0" name="Connector recte 39">
            <a:extLst>
              <a:ext uri="{FF2B5EF4-FFF2-40B4-BE49-F238E27FC236}">
                <a16:creationId xmlns:a16="http://schemas.microsoft.com/office/drawing/2014/main" id="{74186EB4-C461-23AA-391F-9F74E502E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1" idx="2"/>
            <a:endCxn id="39" idx="3"/>
          </p:cNvCxnSpPr>
          <p:nvPr/>
        </p:nvCxnSpPr>
        <p:spPr>
          <a:xfrm flipH="1">
            <a:off x="1645346" y="4417083"/>
            <a:ext cx="988503" cy="251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8300CDA9-0A41-F703-3B87-7699017B8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3849" y="4290083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518892DC-E6F2-FBBB-01A7-97C444CE0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01094" y="4319582"/>
            <a:ext cx="844252" cy="20003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" name="Connector recte 32">
            <a:extLst>
              <a:ext uri="{FF2B5EF4-FFF2-40B4-BE49-F238E27FC236}">
                <a16:creationId xmlns:a16="http://schemas.microsoft.com/office/drawing/2014/main" id="{2831C381-0D03-E0D8-682D-B731FA165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2"/>
            <a:endCxn id="31" idx="3"/>
          </p:cNvCxnSpPr>
          <p:nvPr/>
        </p:nvCxnSpPr>
        <p:spPr>
          <a:xfrm flipH="1">
            <a:off x="2061275" y="4163083"/>
            <a:ext cx="193151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30" name="Oval 33">
            <a:extLst>
              <a:ext uri="{FF2B5EF4-FFF2-40B4-BE49-F238E27FC236}">
                <a16:creationId xmlns:a16="http://schemas.microsoft.com/office/drawing/2014/main" id="{485E16D5-59E1-A5B5-3E72-511F7175E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4426" y="4036083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: cantonades arrodonides 31">
            <a:extLst>
              <a:ext uri="{FF2B5EF4-FFF2-40B4-BE49-F238E27FC236}">
                <a16:creationId xmlns:a16="http://schemas.microsoft.com/office/drawing/2014/main" id="{B5390D90-27F3-3C1A-0C7E-6ADBD6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100380" y="4025386"/>
            <a:ext cx="960895" cy="275394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7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7086E-7D39-4C3F-1315-D21A88BD0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7A1988E0-4FE9-418F-0A2A-6FC94ED462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Utiliza comentarios en celdas para colaborar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28BAC5AE-CBC7-67E8-4B4F-D95107872949}"/>
              </a:ext>
            </a:extLst>
          </p:cNvPr>
          <p:cNvSpPr txBox="1"/>
          <p:nvPr/>
        </p:nvSpPr>
        <p:spPr>
          <a:xfrm>
            <a:off x="390267" y="1249446"/>
            <a:ext cx="258899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b="1" dirty="0"/>
              <a:t>Responde a un comentario </a:t>
            </a:r>
            <a:r>
              <a:rPr lang="es-ES" sz="1200" dirty="0"/>
              <a:t>directamente sobre él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para fomentar una conversación y </a:t>
            </a:r>
            <a:r>
              <a:rPr lang="es-ES" sz="1200" b="1" dirty="0"/>
              <a:t>márcalo como realizado </a:t>
            </a:r>
            <a:r>
              <a:rPr lang="es-ES" sz="1200" dirty="0"/>
              <a:t>cuando hayas cumplido la tarea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Al </a:t>
            </a:r>
            <a:r>
              <a:rPr lang="es-ES" sz="1200" b="1" dirty="0"/>
              <a:t>marcarla como realizada</a:t>
            </a:r>
            <a:r>
              <a:rPr lang="es-ES" sz="1200" dirty="0"/>
              <a:t>, </a:t>
            </a:r>
            <a:r>
              <a:rPr lang="es-ES" sz="1200" b="1" dirty="0"/>
              <a:t>resolverá el hilo</a:t>
            </a:r>
            <a:r>
              <a:rPr lang="es-ES" sz="1200" dirty="0"/>
              <a:t> del comentario. También puedes </a:t>
            </a:r>
            <a:r>
              <a:rPr lang="es-ES" sz="1200" b="1" dirty="0"/>
              <a:t>cerrar o resolver el hilo</a:t>
            </a:r>
            <a:r>
              <a:rPr lang="es-ES" sz="1200" dirty="0"/>
              <a:t> haciendo clic en el </a:t>
            </a:r>
            <a:r>
              <a:rPr lang="es-ES" sz="1200" b="1" dirty="0"/>
              <a:t>botón de 3 puntos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, y en “</a:t>
            </a:r>
            <a:r>
              <a:rPr lang="es-ES" sz="1200" b="1" dirty="0"/>
              <a:t>Resolver el hilo</a:t>
            </a:r>
            <a:r>
              <a:rPr lang="es-ES" sz="1200" dirty="0"/>
              <a:t>” o “</a:t>
            </a:r>
            <a:r>
              <a:rPr lang="es-ES" sz="1200" b="1" dirty="0"/>
              <a:t>Eliminar hilo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.</a:t>
            </a:r>
          </a:p>
        </p:txBody>
      </p:sp>
      <p:grpSp>
        <p:nvGrpSpPr>
          <p:cNvPr id="8" name="Agrupa 7" descr="La imagen muestra como crear un comentario.">
            <a:extLst>
              <a:ext uri="{FF2B5EF4-FFF2-40B4-BE49-F238E27FC236}">
                <a16:creationId xmlns:a16="http://schemas.microsoft.com/office/drawing/2014/main" id="{E0571DAB-7304-7995-D5F0-DB3D236A4B10}"/>
              </a:ext>
            </a:extLst>
          </p:cNvPr>
          <p:cNvGrpSpPr/>
          <p:nvPr/>
        </p:nvGrpSpPr>
        <p:grpSpPr>
          <a:xfrm>
            <a:off x="2922981" y="1310406"/>
            <a:ext cx="6111084" cy="3238106"/>
            <a:chOff x="2557221" y="1249446"/>
            <a:chExt cx="6111084" cy="3238106"/>
          </a:xfrm>
        </p:grpSpPr>
        <p:pic>
          <p:nvPicPr>
            <p:cNvPr id="5" name="Imatge 4" descr="La imagen muestra como crear un comentario.">
              <a:extLst>
                <a:ext uri="{FF2B5EF4-FFF2-40B4-BE49-F238E27FC236}">
                  <a16:creationId xmlns:a16="http://schemas.microsoft.com/office/drawing/2014/main" id="{4A6ABD1F-4955-2E51-42C5-E1245F814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7221" y="1249446"/>
              <a:ext cx="6111084" cy="3238106"/>
            </a:xfrm>
            <a:prstGeom prst="rect">
              <a:avLst/>
            </a:prstGeom>
          </p:spPr>
        </p:pic>
        <p:pic>
          <p:nvPicPr>
            <p:cNvPr id="7" name="Imatge 6">
              <a:extLst>
                <a:ext uri="{FF2B5EF4-FFF2-40B4-BE49-F238E27FC236}">
                  <a16:creationId xmlns:a16="http://schemas.microsoft.com/office/drawing/2014/main" id="{05DBA069-32D2-C3D6-E6FB-52155F9A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99" b="1426"/>
            <a:stretch/>
          </p:blipFill>
          <p:spPr>
            <a:xfrm>
              <a:off x="7228377" y="3214540"/>
              <a:ext cx="1382750" cy="961751"/>
            </a:xfrm>
            <a:prstGeom prst="rect">
              <a:avLst/>
            </a:prstGeom>
          </p:spPr>
        </p:pic>
      </p:grpSp>
      <p:sp>
        <p:nvSpPr>
          <p:cNvPr id="27" name="Rectangle: cantonades arrodonides 26">
            <a:extLst>
              <a:ext uri="{FF2B5EF4-FFF2-40B4-BE49-F238E27FC236}">
                <a16:creationId xmlns:a16="http://schemas.microsoft.com/office/drawing/2014/main" id="{3BD8F6B7-70EA-D305-A268-3D1767B8D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75065" y="3033058"/>
            <a:ext cx="1218903" cy="16688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Connector recte 27">
            <a:extLst>
              <a:ext uri="{FF2B5EF4-FFF2-40B4-BE49-F238E27FC236}">
                <a16:creationId xmlns:a16="http://schemas.microsoft.com/office/drawing/2014/main" id="{243CA579-206C-678F-6316-EC4F8B86A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6"/>
            <a:endCxn id="27" idx="1"/>
          </p:cNvCxnSpPr>
          <p:nvPr/>
        </p:nvCxnSpPr>
        <p:spPr>
          <a:xfrm>
            <a:off x="7534968" y="3116499"/>
            <a:ext cx="140097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A80B6FF-3A8A-521A-8E1C-2E7B5484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0968" y="298949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Connector recte 32">
            <a:extLst>
              <a:ext uri="{FF2B5EF4-FFF2-40B4-BE49-F238E27FC236}">
                <a16:creationId xmlns:a16="http://schemas.microsoft.com/office/drawing/2014/main" id="{7CA27EE9-FBFD-D6CF-D52A-426365287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6"/>
            <a:endCxn id="32" idx="1"/>
          </p:cNvCxnSpPr>
          <p:nvPr/>
        </p:nvCxnSpPr>
        <p:spPr>
          <a:xfrm>
            <a:off x="7941178" y="3505310"/>
            <a:ext cx="781709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631D6BA3-4F21-16F7-4512-7CEFA6552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87178" y="3378310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0" name="Connector recte 39">
            <a:extLst>
              <a:ext uri="{FF2B5EF4-FFF2-40B4-BE49-F238E27FC236}">
                <a16:creationId xmlns:a16="http://schemas.microsoft.com/office/drawing/2014/main" id="{C6CC6296-D776-485B-5451-378F668D9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1" idx="6"/>
            <a:endCxn id="39" idx="1"/>
          </p:cNvCxnSpPr>
          <p:nvPr/>
        </p:nvCxnSpPr>
        <p:spPr>
          <a:xfrm flipV="1">
            <a:off x="7732016" y="4019009"/>
            <a:ext cx="322043" cy="341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FEAB729-B6F6-6388-8966-41BC80FFD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78016" y="3895423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5" name="Imatge 44">
            <a:extLst>
              <a:ext uri="{FF2B5EF4-FFF2-40B4-BE49-F238E27FC236}">
                <a16:creationId xmlns:a16="http://schemas.microsoft.com/office/drawing/2014/main" id="{2526ECD6-AC23-B0E9-29E0-C50D3024F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060" y="3592691"/>
            <a:ext cx="822897" cy="568427"/>
          </a:xfrm>
          <a:prstGeom prst="rect">
            <a:avLst/>
          </a:prstGeom>
        </p:spPr>
      </p:pic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1438C057-C09B-59A9-EDD2-E956DE5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054059" y="3876902"/>
            <a:ext cx="822898" cy="28421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: cantonades arrodonides 31">
            <a:extLst>
              <a:ext uri="{FF2B5EF4-FFF2-40B4-BE49-F238E27FC236}">
                <a16:creationId xmlns:a16="http://schemas.microsoft.com/office/drawing/2014/main" id="{884E34F0-7A3C-5961-11B7-5B76DC848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722887" y="3418261"/>
            <a:ext cx="206702" cy="17409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Connector recte 32">
            <a:extLst>
              <a:ext uri="{FF2B5EF4-FFF2-40B4-BE49-F238E27FC236}">
                <a16:creationId xmlns:a16="http://schemas.microsoft.com/office/drawing/2014/main" id="{959FD23C-ADCC-434E-8FB8-60BB36A86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6"/>
            <a:endCxn id="16" idx="1"/>
          </p:cNvCxnSpPr>
          <p:nvPr/>
        </p:nvCxnSpPr>
        <p:spPr>
          <a:xfrm>
            <a:off x="7534968" y="2407107"/>
            <a:ext cx="93696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5" name="Oval 33">
            <a:extLst>
              <a:ext uri="{FF2B5EF4-FFF2-40B4-BE49-F238E27FC236}">
                <a16:creationId xmlns:a16="http://schemas.microsoft.com/office/drawing/2014/main" id="{F03BD469-0C94-E51D-9BC3-ACD6C68D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0968" y="228010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: cantonades arrodonides 31">
            <a:extLst>
              <a:ext uri="{FF2B5EF4-FFF2-40B4-BE49-F238E27FC236}">
                <a16:creationId xmlns:a16="http://schemas.microsoft.com/office/drawing/2014/main" id="{3BAAA4F3-63E6-8F8F-BA75-F81A795DC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628664" y="2320058"/>
            <a:ext cx="631891" cy="174098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0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B984C-4FB4-4ABE-19D4-483EE37E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AC792A44-24C6-D52F-8CE2-52C5BD4C4F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Utiliza comentarios en celdas para colaborar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963DD7E0-83CB-F6B4-C729-EB0C20404E0E}"/>
              </a:ext>
            </a:extLst>
          </p:cNvPr>
          <p:cNvSpPr txBox="1"/>
          <p:nvPr/>
        </p:nvSpPr>
        <p:spPr>
          <a:xfrm>
            <a:off x="390266" y="1366528"/>
            <a:ext cx="2654825" cy="36009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Las </a:t>
            </a:r>
            <a:r>
              <a:rPr lang="es-ES" sz="1200" b="1" dirty="0"/>
              <a:t>notas</a:t>
            </a:r>
            <a:r>
              <a:rPr lang="es-ES" sz="1200" dirty="0"/>
              <a:t> son elementos que, al igual que los comentarios, se vinculan a una celda, pero no tienen un fin reparador para mejorar o realizar cambios. En el caso de las notas se utilizan para </a:t>
            </a:r>
            <a:r>
              <a:rPr lang="es-ES" sz="1200" b="1" dirty="0"/>
              <a:t>dejar información a la persona que rellenará la hoja o proporcionar información adicional </a:t>
            </a:r>
            <a:r>
              <a:rPr lang="es-ES" sz="1200" dirty="0"/>
              <a:t>del contenido de la celda.</a:t>
            </a:r>
          </a:p>
          <a:p>
            <a:endParaRPr lang="es-ES" sz="1200" dirty="0"/>
          </a:p>
          <a:p>
            <a:r>
              <a:rPr lang="es-ES" sz="1200" dirty="0"/>
              <a:t>Sitúate en la celda en la que quieras añadir una nota y dirígete al menú “</a:t>
            </a:r>
            <a:r>
              <a:rPr lang="es-ES" sz="1200" b="1" dirty="0"/>
              <a:t>Revisar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. En la cinta de opciones haz clic en “</a:t>
            </a:r>
            <a:r>
              <a:rPr lang="es-ES" sz="1200" b="1" dirty="0"/>
              <a:t>Notas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 y en “</a:t>
            </a:r>
            <a:r>
              <a:rPr lang="es-ES" sz="1200" b="1" dirty="0"/>
              <a:t>Nueva nota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. La nota se añadirá y aparecerá una </a:t>
            </a:r>
            <a:r>
              <a:rPr lang="es-ES" sz="1200" b="1" dirty="0"/>
              <a:t>muesca de color rojo sobre la esquina superior derecha de la celda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.</a:t>
            </a:r>
          </a:p>
        </p:txBody>
      </p:sp>
      <p:grpSp>
        <p:nvGrpSpPr>
          <p:cNvPr id="8" name="Agrupa 7" descr="La imagen muestra como añadir una nota.">
            <a:extLst>
              <a:ext uri="{FF2B5EF4-FFF2-40B4-BE49-F238E27FC236}">
                <a16:creationId xmlns:a16="http://schemas.microsoft.com/office/drawing/2014/main" id="{3BF8B349-A3DB-70E9-B390-33CAD3F1A664}"/>
              </a:ext>
            </a:extLst>
          </p:cNvPr>
          <p:cNvGrpSpPr/>
          <p:nvPr/>
        </p:nvGrpSpPr>
        <p:grpSpPr>
          <a:xfrm>
            <a:off x="3045091" y="1363109"/>
            <a:ext cx="6098909" cy="3231655"/>
            <a:chOff x="0" y="149165"/>
            <a:chExt cx="9144000" cy="4845170"/>
          </a:xfrm>
        </p:grpSpPr>
        <p:pic>
          <p:nvPicPr>
            <p:cNvPr id="5" name="Imatge 4" descr="La imagen muestra como añadir una nota.">
              <a:extLst>
                <a:ext uri="{FF2B5EF4-FFF2-40B4-BE49-F238E27FC236}">
                  <a16:creationId xmlns:a16="http://schemas.microsoft.com/office/drawing/2014/main" id="{7A16F6DE-18D5-4E79-5245-5B6A29D6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9165"/>
              <a:ext cx="9144000" cy="4845170"/>
            </a:xfrm>
            <a:prstGeom prst="rect">
              <a:avLst/>
            </a:prstGeom>
          </p:spPr>
        </p:pic>
        <p:pic>
          <p:nvPicPr>
            <p:cNvPr id="7" name="Imatge 6">
              <a:extLst>
                <a:ext uri="{FF2B5EF4-FFF2-40B4-BE49-F238E27FC236}">
                  <a16:creationId xmlns:a16="http://schemas.microsoft.com/office/drawing/2014/main" id="{08A63147-FCFA-A452-F6AA-DA19C2B9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2447" y="2056484"/>
              <a:ext cx="2138679" cy="744128"/>
            </a:xfrm>
            <a:prstGeom prst="rect">
              <a:avLst/>
            </a:prstGeom>
          </p:spPr>
        </p:pic>
      </p:grp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A5EDF77F-8B24-396B-2266-CCDEF958F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56790" y="1789840"/>
            <a:ext cx="254000" cy="35673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E6013D82-37F3-200E-52E8-3D61AE237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6"/>
            <a:endCxn id="9" idx="1"/>
          </p:cNvCxnSpPr>
          <p:nvPr/>
        </p:nvCxnSpPr>
        <p:spPr>
          <a:xfrm>
            <a:off x="6784238" y="1968205"/>
            <a:ext cx="472552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9DF85A1-D0D2-5B81-4157-EAA6F6F9B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0238" y="184120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C17044C7-0EE9-885E-5D1E-E977A6F84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49352" y="1580494"/>
            <a:ext cx="312395" cy="16469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D0F86DD7-F18C-86EE-8835-8ADA51FAE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6"/>
            <a:endCxn id="14" idx="1"/>
          </p:cNvCxnSpPr>
          <p:nvPr/>
        </p:nvCxnSpPr>
        <p:spPr>
          <a:xfrm>
            <a:off x="5341151" y="1662840"/>
            <a:ext cx="408201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A301BAE-8491-8755-0263-9E1FFC32A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7151" y="1535840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97EC6AFA-A856-6643-3316-81F60681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43818" y="2146569"/>
            <a:ext cx="1027754" cy="156241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62D7871C-CEA1-5CBE-10AF-102D0BAA7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0"/>
            <a:endCxn id="17" idx="0"/>
          </p:cNvCxnSpPr>
          <p:nvPr/>
        </p:nvCxnSpPr>
        <p:spPr>
          <a:xfrm flipV="1">
            <a:off x="7757695" y="2302810"/>
            <a:ext cx="0" cy="16991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14DE1CD-5578-682E-953E-E7BBDCFC5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0695" y="247272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: cantonades arrodonides 13">
            <a:extLst>
              <a:ext uri="{FF2B5EF4-FFF2-40B4-BE49-F238E27FC236}">
                <a16:creationId xmlns:a16="http://schemas.microsoft.com/office/drawing/2014/main" id="{5D96F5A2-D96D-A512-0AD0-FC54251A5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364192" y="2622000"/>
            <a:ext cx="1374746" cy="47838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Connector recte 14">
            <a:extLst>
              <a:ext uri="{FF2B5EF4-FFF2-40B4-BE49-F238E27FC236}">
                <a16:creationId xmlns:a16="http://schemas.microsoft.com/office/drawing/2014/main" id="{707E1D47-561B-7DA5-94E2-E4C9C528E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4" idx="1"/>
          </p:cNvCxnSpPr>
          <p:nvPr/>
        </p:nvCxnSpPr>
        <p:spPr>
          <a:xfrm>
            <a:off x="5225672" y="2861193"/>
            <a:ext cx="138520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2" name="Oval 15">
            <a:extLst>
              <a:ext uri="{FF2B5EF4-FFF2-40B4-BE49-F238E27FC236}">
                <a16:creationId xmlns:a16="http://schemas.microsoft.com/office/drawing/2014/main" id="{33474B81-2E8D-9D2E-ACB7-3C55D242E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71672" y="2734193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60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03F-51F1-B4B6-B41F-E5ED43E89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F878BB9A-3647-71F5-F11E-F6CB1392F0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Utiliza comentarios en celdas para colaborar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49A7F184-E973-06E2-740E-2CD056A18FAE}"/>
              </a:ext>
            </a:extLst>
          </p:cNvPr>
          <p:cNvSpPr txBox="1"/>
          <p:nvPr/>
        </p:nvSpPr>
        <p:spPr>
          <a:xfrm>
            <a:off x="390266" y="1226199"/>
            <a:ext cx="2469296" cy="32316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Es posible </a:t>
            </a:r>
            <a:r>
              <a:rPr lang="es-ES" sz="1200" b="1" dirty="0"/>
              <a:t>pasar una nota a comentario</a:t>
            </a:r>
            <a:r>
              <a:rPr lang="es-ES" sz="1200" dirty="0"/>
              <a:t> de forma muy sencilla y puede utilizarse especialmente cuando detectamos que la nota representa una tarea o sugerencia.</a:t>
            </a:r>
          </a:p>
          <a:p>
            <a:r>
              <a:rPr lang="es-ES" sz="1200" dirty="0"/>
              <a:t>Para ello, </a:t>
            </a:r>
            <a:r>
              <a:rPr lang="es-ES" sz="1200" b="1" dirty="0"/>
              <a:t>sitúate en la celda </a:t>
            </a:r>
            <a:r>
              <a:rPr lang="es-ES" sz="1200" dirty="0"/>
              <a:t>que contiene la nota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, clica en el botón “</a:t>
            </a:r>
            <a:r>
              <a:rPr lang="es-ES" sz="1200" b="1" dirty="0"/>
              <a:t>Notas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 dentro de “</a:t>
            </a:r>
            <a:r>
              <a:rPr lang="es-ES" sz="1200" b="1" dirty="0"/>
              <a:t>Revisar</a:t>
            </a:r>
            <a:r>
              <a:rPr lang="es-ES" sz="1200" dirty="0"/>
              <a:t>” y en “</a:t>
            </a:r>
            <a:r>
              <a:rPr lang="es-ES" sz="1200" b="1" dirty="0"/>
              <a:t>Convertir nota en comentario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.</a:t>
            </a:r>
          </a:p>
          <a:p>
            <a:r>
              <a:rPr lang="es-ES" sz="1200" dirty="0"/>
              <a:t>Aparecerá un </a:t>
            </a:r>
            <a:r>
              <a:rPr lang="es-ES" sz="1200" b="1" dirty="0"/>
              <a:t>mensaje</a:t>
            </a:r>
            <a:r>
              <a:rPr lang="es-ES" sz="1200" dirty="0"/>
              <a:t> informando qué es lo que pasará cuando aceptemos la conversión. Pulsa en “</a:t>
            </a:r>
            <a:r>
              <a:rPr lang="es-ES" sz="1200" b="1" dirty="0"/>
              <a:t>Convertir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 para continuar.</a:t>
            </a:r>
          </a:p>
        </p:txBody>
      </p:sp>
      <p:grpSp>
        <p:nvGrpSpPr>
          <p:cNvPr id="13" name="Agrupa 12" descr="La imagen muestra como convertir una nota en comentario.">
            <a:extLst>
              <a:ext uri="{FF2B5EF4-FFF2-40B4-BE49-F238E27FC236}">
                <a16:creationId xmlns:a16="http://schemas.microsoft.com/office/drawing/2014/main" id="{18994CC5-C20D-A190-AF06-565A4AF25959}"/>
              </a:ext>
            </a:extLst>
          </p:cNvPr>
          <p:cNvGrpSpPr/>
          <p:nvPr/>
        </p:nvGrpSpPr>
        <p:grpSpPr>
          <a:xfrm>
            <a:off x="2818701" y="1226199"/>
            <a:ext cx="6184108" cy="3276799"/>
            <a:chOff x="-728420" y="3504761"/>
            <a:chExt cx="9144000" cy="4845170"/>
          </a:xfrm>
        </p:grpSpPr>
        <p:grpSp>
          <p:nvGrpSpPr>
            <p:cNvPr id="12" name="Agrupa 11">
              <a:extLst>
                <a:ext uri="{FF2B5EF4-FFF2-40B4-BE49-F238E27FC236}">
                  <a16:creationId xmlns:a16="http://schemas.microsoft.com/office/drawing/2014/main" id="{4080DB79-154D-33D8-36C2-3C0667051EDB}"/>
                </a:ext>
              </a:extLst>
            </p:cNvPr>
            <p:cNvGrpSpPr/>
            <p:nvPr/>
          </p:nvGrpSpPr>
          <p:grpSpPr>
            <a:xfrm>
              <a:off x="-728420" y="3504761"/>
              <a:ext cx="9144000" cy="4845170"/>
              <a:chOff x="0" y="149165"/>
              <a:chExt cx="9144000" cy="4845170"/>
            </a:xfrm>
          </p:grpSpPr>
          <p:pic>
            <p:nvPicPr>
              <p:cNvPr id="7" name="Imatge 6" descr="La imagen muestra como convertir una nota en comentario.">
                <a:extLst>
                  <a:ext uri="{FF2B5EF4-FFF2-40B4-BE49-F238E27FC236}">
                    <a16:creationId xmlns:a16="http://schemas.microsoft.com/office/drawing/2014/main" id="{F196E3F7-E516-F3F2-FC59-18F8D2418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49165"/>
                <a:ext cx="9144000" cy="4845170"/>
              </a:xfrm>
              <a:prstGeom prst="rect">
                <a:avLst/>
              </a:prstGeom>
            </p:spPr>
          </p:pic>
          <p:pic>
            <p:nvPicPr>
              <p:cNvPr id="9" name="Imatge 8">
                <a:extLst>
                  <a:ext uri="{FF2B5EF4-FFF2-40B4-BE49-F238E27FC236}">
                    <a16:creationId xmlns:a16="http://schemas.microsoft.com/office/drawing/2014/main" id="{3CD8738D-1CF5-07E6-EE32-5C3DF95B7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5543" y="1942056"/>
                <a:ext cx="1786767" cy="929480"/>
              </a:xfrm>
              <a:prstGeom prst="rect">
                <a:avLst/>
              </a:prstGeom>
            </p:spPr>
          </p:pic>
          <p:pic>
            <p:nvPicPr>
              <p:cNvPr id="11" name="Imatge 10">
                <a:extLst>
                  <a:ext uri="{FF2B5EF4-FFF2-40B4-BE49-F238E27FC236}">
                    <a16:creationId xmlns:a16="http://schemas.microsoft.com/office/drawing/2014/main" id="{32C4A4B5-4E3F-ADEF-7749-3C9D61ED1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42460" b="-8844"/>
              <a:stretch/>
            </p:blipFill>
            <p:spPr>
              <a:xfrm>
                <a:off x="4472857" y="2013771"/>
                <a:ext cx="1101775" cy="228113"/>
              </a:xfrm>
              <a:prstGeom prst="rect">
                <a:avLst/>
              </a:prstGeom>
            </p:spPr>
          </p:pic>
        </p:grpSp>
        <p:pic>
          <p:nvPicPr>
            <p:cNvPr id="5" name="Imatge 4">
              <a:extLst>
                <a:ext uri="{FF2B5EF4-FFF2-40B4-BE49-F238E27FC236}">
                  <a16:creationId xmlns:a16="http://schemas.microsoft.com/office/drawing/2014/main" id="{2152EF00-74A7-1DC8-D5C9-1A8C45AA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123" y="5733094"/>
              <a:ext cx="2116151" cy="126797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E680DFE0-C0F4-EF67-4117-9EF9925D4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168392" y="3381415"/>
            <a:ext cx="377482" cy="209346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7" name="Connector recte 16">
            <a:extLst>
              <a:ext uri="{FF2B5EF4-FFF2-40B4-BE49-F238E27FC236}">
                <a16:creationId xmlns:a16="http://schemas.microsoft.com/office/drawing/2014/main" id="{F3BC94F8-B890-2E4A-09AA-D3B94368D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6"/>
            <a:endCxn id="16" idx="1"/>
          </p:cNvCxnSpPr>
          <p:nvPr/>
        </p:nvCxnSpPr>
        <p:spPr>
          <a:xfrm>
            <a:off x="3567514" y="3486088"/>
            <a:ext cx="600878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2259B95-1BE6-0D8C-2DAE-F41FFFB9D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3514" y="3359088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: cantonades arrodonides 20">
            <a:extLst>
              <a:ext uri="{FF2B5EF4-FFF2-40B4-BE49-F238E27FC236}">
                <a16:creationId xmlns:a16="http://schemas.microsoft.com/office/drawing/2014/main" id="{1CAE4696-FF69-D017-49D4-88EC792E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208075" y="2523879"/>
            <a:ext cx="312395" cy="16469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2" name="Connector recte 21">
            <a:extLst>
              <a:ext uri="{FF2B5EF4-FFF2-40B4-BE49-F238E27FC236}">
                <a16:creationId xmlns:a16="http://schemas.microsoft.com/office/drawing/2014/main" id="{2215D28E-F039-182E-77F0-3F5D81062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6"/>
            <a:endCxn id="21" idx="1"/>
          </p:cNvCxnSpPr>
          <p:nvPr/>
        </p:nvCxnSpPr>
        <p:spPr>
          <a:xfrm>
            <a:off x="4799874" y="2606225"/>
            <a:ext cx="408201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137D172-D0F1-7157-7CD4-107847AA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5874" y="247922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: cantonades arrodonides 23">
            <a:extLst>
              <a:ext uri="{FF2B5EF4-FFF2-40B4-BE49-F238E27FC236}">
                <a16:creationId xmlns:a16="http://schemas.microsoft.com/office/drawing/2014/main" id="{4FA75A4F-51EB-A8BF-6919-EBFA5C47E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067332" y="1626846"/>
            <a:ext cx="254000" cy="41124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DDF457D2-A9D5-D787-9331-12E0B391F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6"/>
            <a:endCxn id="24" idx="1"/>
          </p:cNvCxnSpPr>
          <p:nvPr/>
        </p:nvCxnSpPr>
        <p:spPr>
          <a:xfrm>
            <a:off x="6559400" y="1832467"/>
            <a:ext cx="507932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9E8D09C3-4854-700C-843A-C134D036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5400" y="170546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: cantonades arrodonides 29">
            <a:extLst>
              <a:ext uri="{FF2B5EF4-FFF2-40B4-BE49-F238E27FC236}">
                <a16:creationId xmlns:a16="http://schemas.microsoft.com/office/drawing/2014/main" id="{2AF58FBA-A52C-D8C2-EE10-B10EC120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067332" y="2808939"/>
            <a:ext cx="1077208" cy="209346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1" name="Connector recte 30">
            <a:extLst>
              <a:ext uri="{FF2B5EF4-FFF2-40B4-BE49-F238E27FC236}">
                <a16:creationId xmlns:a16="http://schemas.microsoft.com/office/drawing/2014/main" id="{527D3A57-9A65-E91D-F743-974229CA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2" idx="6"/>
            <a:endCxn id="30" idx="1"/>
          </p:cNvCxnSpPr>
          <p:nvPr/>
        </p:nvCxnSpPr>
        <p:spPr>
          <a:xfrm>
            <a:off x="6874046" y="2905462"/>
            <a:ext cx="193286" cy="815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027555D-F2AA-B84F-3D7B-EB2AB887A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20046" y="2778462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94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E4025-CBDC-BDD9-0D8D-7A85E3658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AF067FC5-8A0D-D255-CC9E-CBDF0A0814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Consulta el historial de versiones del archivo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A8A535D5-92DE-3F95-8F12-C816AD69373A}"/>
              </a:ext>
            </a:extLst>
          </p:cNvPr>
          <p:cNvSpPr txBox="1"/>
          <p:nvPr/>
        </p:nvSpPr>
        <p:spPr>
          <a:xfrm>
            <a:off x="390266" y="1249446"/>
            <a:ext cx="210797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El </a:t>
            </a:r>
            <a:r>
              <a:rPr lang="es-ES" sz="1200" b="1" dirty="0"/>
              <a:t>historial de versiones</a:t>
            </a:r>
            <a:r>
              <a:rPr lang="es-ES" sz="1200" dirty="0"/>
              <a:t>, al igual que en las herramientas de Excel y Word, nos permite volver a versiones anteriores del documento. </a:t>
            </a:r>
          </a:p>
          <a:p>
            <a:r>
              <a:rPr lang="es-ES" sz="1200" dirty="0"/>
              <a:t>Entra en “</a:t>
            </a:r>
            <a:r>
              <a:rPr lang="es-ES" sz="1200" b="1" dirty="0"/>
              <a:t>Revisar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y pulsa sobre “</a:t>
            </a:r>
            <a:r>
              <a:rPr lang="es-ES" sz="1200" b="1" dirty="0"/>
              <a:t>Historial de versiones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 para acceder.</a:t>
            </a:r>
          </a:p>
        </p:txBody>
      </p:sp>
      <p:pic>
        <p:nvPicPr>
          <p:cNvPr id="5" name="Imatge 4" descr="La imagen muestra el botón historial de versiones.">
            <a:extLst>
              <a:ext uri="{FF2B5EF4-FFF2-40B4-BE49-F238E27FC236}">
                <a16:creationId xmlns:a16="http://schemas.microsoft.com/office/drawing/2014/main" id="{BF5D6ECD-F560-3682-DB13-19E9808A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41" y="1260876"/>
            <a:ext cx="6551801" cy="3471631"/>
          </a:xfrm>
          <a:prstGeom prst="rect">
            <a:avLst/>
          </a:prstGeom>
        </p:spPr>
      </p:pic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CD0E4198-DAC5-C437-E096-38EC905D1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312819" y="1659550"/>
            <a:ext cx="442061" cy="56345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00AEE190-6C70-B223-4D7D-A95BF01A9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3839500" y="1941276"/>
            <a:ext cx="473319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551127D-FB54-742B-EE31-44A97AED6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85500" y="181427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8B436BF1-4ADA-CB5D-0A2F-25C8FDEEF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417081" y="1532550"/>
            <a:ext cx="312395" cy="16469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E0F782EC-D3C2-4DC9-7A8A-EC0A1041B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6"/>
            <a:endCxn id="8" idx="1"/>
          </p:cNvCxnSpPr>
          <p:nvPr/>
        </p:nvCxnSpPr>
        <p:spPr>
          <a:xfrm>
            <a:off x="5085980" y="1614896"/>
            <a:ext cx="331101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A823227-469B-C359-F90A-D0C154DC8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1980" y="1487896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982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61FD2-BDFA-7F89-C7DE-036A1D39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D30B4980-4567-EF7F-955F-3BD679732D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Consulta el historial de versiones del archivo</a:t>
            </a:r>
            <a:endParaRPr kumimoji="0" lang="ca-E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C981CA57-5F82-9C21-1F57-B898E0FEF5C5}"/>
              </a:ext>
            </a:extLst>
          </p:cNvPr>
          <p:cNvSpPr txBox="1"/>
          <p:nvPr/>
        </p:nvSpPr>
        <p:spPr>
          <a:xfrm>
            <a:off x="390265" y="1287546"/>
            <a:ext cx="2053191" cy="36009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Dentro del historial de versiones, aparece una </a:t>
            </a:r>
            <a:r>
              <a:rPr lang="es-ES" sz="1200" b="1" dirty="0"/>
              <a:t>barra lateral a la derecha </a:t>
            </a:r>
            <a:r>
              <a:rPr lang="es-ES" sz="1200" dirty="0"/>
              <a:t>con las diferentes versiones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. </a:t>
            </a:r>
          </a:p>
          <a:p>
            <a:r>
              <a:rPr lang="es-ES" sz="1200" dirty="0"/>
              <a:t>Al hacer </a:t>
            </a:r>
            <a:r>
              <a:rPr lang="es-ES" sz="1200" b="1" dirty="0"/>
              <a:t>clic en cualquiera </a:t>
            </a:r>
            <a:r>
              <a:rPr lang="es-ES" sz="1200" dirty="0"/>
              <a:t>de ellas, se abrirá una </a:t>
            </a:r>
            <a:r>
              <a:rPr lang="es-ES" sz="1200" b="1" dirty="0"/>
              <a:t>previsualización del libro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r>
              <a:rPr lang="es-ES" sz="1200" dirty="0"/>
              <a:t>Una vez encontrada la versión deseada, haz clic en “</a:t>
            </a:r>
            <a:r>
              <a:rPr lang="es-ES" sz="1200" b="1" dirty="0"/>
              <a:t>Guardar una copia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 para guardar la versión en un libro aparte o en “</a:t>
            </a:r>
            <a:r>
              <a:rPr lang="es-ES" sz="1200" b="1" dirty="0"/>
              <a:t>Restaurar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(4) </a:t>
            </a:r>
            <a:r>
              <a:rPr lang="es-ES" sz="1200" dirty="0"/>
              <a:t>para restaurar la versión sustituyendo a la versión actual.</a:t>
            </a:r>
          </a:p>
        </p:txBody>
      </p:sp>
      <p:pic>
        <p:nvPicPr>
          <p:cNvPr id="7" name="Imatge 6" descr="La imagen muestra como guardar una copia.">
            <a:extLst>
              <a:ext uri="{FF2B5EF4-FFF2-40B4-BE49-F238E27FC236}">
                <a16:creationId xmlns:a16="http://schemas.microsoft.com/office/drawing/2014/main" id="{75E1B4D3-414C-DB8E-AC6E-2B4606760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40" y="1280160"/>
            <a:ext cx="6604098" cy="3499342"/>
          </a:xfrm>
          <a:prstGeom prst="rect">
            <a:avLst/>
          </a:prstGeom>
        </p:spPr>
      </p:pic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5F549EB7-0416-72AD-12B5-20BD4402A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87398" y="1517134"/>
            <a:ext cx="1761740" cy="281864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8A12D45B-8F47-1FD9-ACB2-F8C00F42E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8" idx="2"/>
          </p:cNvCxnSpPr>
          <p:nvPr/>
        </p:nvCxnSpPr>
        <p:spPr>
          <a:xfrm>
            <a:off x="8168268" y="1364212"/>
            <a:ext cx="0" cy="15292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5FD2ABE-6814-64A4-CD2E-A8C9CBF4A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1268" y="1110212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579108FB-99EC-90BC-8B6B-DA7D9E41C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2464754" y="1771134"/>
            <a:ext cx="4743759" cy="281864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Connector recte 13">
            <a:extLst>
              <a:ext uri="{FF2B5EF4-FFF2-40B4-BE49-F238E27FC236}">
                <a16:creationId xmlns:a16="http://schemas.microsoft.com/office/drawing/2014/main" id="{EDD31A54-880C-0E0B-4790-5DA23B072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13" idx="2"/>
          </p:cNvCxnSpPr>
          <p:nvPr/>
        </p:nvCxnSpPr>
        <p:spPr>
          <a:xfrm>
            <a:off x="4836633" y="1439237"/>
            <a:ext cx="1" cy="331897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2DB0772-2B54-869E-927B-F42EB1C5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9633" y="118523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B9F1CD47-66F1-841D-273E-D9590249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74314" y="1546901"/>
            <a:ext cx="564035" cy="19446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153E9E57-EF7F-AB9A-F5A8-D19F2CA9A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0"/>
            <a:endCxn id="17" idx="2"/>
          </p:cNvCxnSpPr>
          <p:nvPr/>
        </p:nvCxnSpPr>
        <p:spPr>
          <a:xfrm>
            <a:off x="6056331" y="1185237"/>
            <a:ext cx="1" cy="361664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629DD29-E874-10A1-753A-39A83CCF7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29331" y="118523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: cantonades arrodonides 25">
            <a:extLst>
              <a:ext uri="{FF2B5EF4-FFF2-40B4-BE49-F238E27FC236}">
                <a16:creationId xmlns:a16="http://schemas.microsoft.com/office/drawing/2014/main" id="{D9E0446B-ED2B-E078-741B-8803DC90E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893445" y="1546902"/>
            <a:ext cx="888263" cy="194463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C6466D8E-AA71-3A2E-AC20-E6F0FB242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  <a:endCxn id="26" idx="2"/>
          </p:cNvCxnSpPr>
          <p:nvPr/>
        </p:nvCxnSpPr>
        <p:spPr>
          <a:xfrm>
            <a:off x="5337576" y="1185237"/>
            <a:ext cx="1" cy="361665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C0982C-5981-5FBC-9D21-F8E1F778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0576" y="118523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3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3C7919A-C3F5-6CCE-EBF2-B8214840C3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891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Recomendaciones y buenas prácticas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D5D336CC-E979-CFB9-2D4C-62280B249F81}"/>
              </a:ext>
            </a:extLst>
          </p:cNvPr>
          <p:cNvSpPr txBox="1"/>
          <p:nvPr/>
        </p:nvSpPr>
        <p:spPr>
          <a:xfrm>
            <a:off x="269238" y="1332597"/>
            <a:ext cx="4527733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Utiliza OneDrive para guardar y compartir el Excel </a:t>
            </a:r>
            <a:r>
              <a:rPr lang="es-ES" dirty="0"/>
              <a:t>con copias de seguridad automáticas.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Agrega comentarios en celdas</a:t>
            </a:r>
            <a:r>
              <a:rPr lang="es-ES" dirty="0"/>
              <a:t> y márcalos como resueltos.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Reinicia el listado de cambios </a:t>
            </a:r>
            <a:r>
              <a:rPr lang="es-ES" dirty="0"/>
              <a:t>en fases clave.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Usa notas para información fija </a:t>
            </a:r>
            <a:r>
              <a:rPr lang="es-ES" dirty="0"/>
              <a:t>y comentarios para interacciones.</a:t>
            </a:r>
            <a:endParaRPr lang="es-ES" i="0" dirty="0">
              <a:solidFill>
                <a:sysClr val="windowText" lastClr="000000"/>
              </a:solidFill>
              <a:effectLst/>
              <a:latin typeface="Aptos Display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109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F7F56C0F-E4B2-C8A8-AB6E-EE840CE051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aprendido a...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062CDD8D-0B40-F73C-243D-A94B3D1FE25D}"/>
              </a:ext>
            </a:extLst>
          </p:cNvPr>
          <p:cNvSpPr txBox="1"/>
          <p:nvPr/>
        </p:nvSpPr>
        <p:spPr>
          <a:xfrm>
            <a:off x="239485" y="1440413"/>
            <a:ext cx="441234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Utilizar Excel Web 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forma colaborativa para trabajar en tiempo real o de manera asíncrona.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Activar y gestionar el control de versiones 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revisar y restaurar cambios.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Añadir y resolver comentarios 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celdas para mejorar la comunicación.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sar “Mostrar cambios” e “Historial de versiones” 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comparar versiones.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uardar la versión final en OneDrive 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garantizar seguridad y acceso.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3974EF8-4886-D3AE-EDC8-53BF2A5060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Índice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contenidos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4DAA6F00-58E4-8D14-0856-A43DF4409515}"/>
              </a:ext>
            </a:extLst>
          </p:cNvPr>
          <p:cNvSpPr txBox="1"/>
          <p:nvPr/>
        </p:nvSpPr>
        <p:spPr>
          <a:xfrm>
            <a:off x="897898" y="1790024"/>
            <a:ext cx="3570514" cy="15286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  <a:sym typeface="Arial"/>
              </a:rPr>
              <a:t>5.0. Introducción​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5.1. Colabora en línea con Word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5.2. Colabora en una presentación de PowerPoint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12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  <a:sym typeface="Arial"/>
              </a:rPr>
              <a:t>5.3. Colabora en un libro de Excel </a:t>
            </a:r>
            <a:endParaRPr lang="es-ES" sz="12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81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611CC88-032C-3BB0-4F54-89258DAC34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ca-ES" dirty="0"/>
              <a:t>final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1A8CC9A-2C2F-C2E2-33C4-4EC0612B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0A63-4EDC-4B05-A9D3-8308978EAD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5">
            <a:extLst>
              <a:ext uri="{FF2B5EF4-FFF2-40B4-BE49-F238E27FC236}">
                <a16:creationId xmlns:a16="http://schemas.microsoft.com/office/drawing/2014/main" id="{88171B54-1DC8-D923-0360-828583BA64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10E7A2F-6876-33F3-CA88-257BF2B06121}"/>
              </a:ext>
            </a:extLst>
          </p:cNvPr>
          <p:cNvSpPr txBox="1"/>
          <p:nvPr/>
        </p:nvSpPr>
        <p:spPr>
          <a:xfrm>
            <a:off x="312057" y="1399614"/>
            <a:ext cx="4572000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Colaborar en un libro de Excel </a:t>
            </a:r>
            <a:r>
              <a:rPr lang="es-ES" dirty="0"/>
              <a:t>compartido desde la versión web.</a:t>
            </a: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Gestionar los cambios en hojas de cálculo </a:t>
            </a:r>
            <a:r>
              <a:rPr lang="es-ES" dirty="0"/>
              <a:t>para mantener la coherencia de los datos.</a:t>
            </a: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Añadir y resolver comentarios en celdas, </a:t>
            </a:r>
            <a:r>
              <a:rPr lang="es-ES" dirty="0"/>
              <a:t>diferenciando entre notas y comentarios.</a:t>
            </a: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Usar el historial de versiones </a:t>
            </a:r>
            <a:r>
              <a:rPr lang="es-ES" dirty="0"/>
              <a:t>para revisar y restaurar cambios.</a:t>
            </a:r>
          </a:p>
        </p:txBody>
      </p:sp>
    </p:spTree>
    <p:extLst>
      <p:ext uri="{BB962C8B-B14F-4D97-AF65-F5344CB8AC3E}">
        <p14:creationId xmlns:p14="http://schemas.microsoft.com/office/powerpoint/2010/main" val="2213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¡Colabora en Excel!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B9D0900-E16C-F5F0-14CB-70F5FC59A3D2}"/>
              </a:ext>
            </a:extLst>
          </p:cNvPr>
          <p:cNvSpPr txBox="1"/>
          <p:nvPr/>
        </p:nvSpPr>
        <p:spPr>
          <a:xfrm>
            <a:off x="390266" y="1249446"/>
            <a:ext cx="403659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María Luisa y David, del Departamento de Educación, Cultura y Deporte, deciden usar un Excel para gestionar estadísticas del alumnado. </a:t>
            </a:r>
          </a:p>
          <a:p>
            <a:endParaRPr lang="es-ES" sz="1200" dirty="0"/>
          </a:p>
          <a:p>
            <a:r>
              <a:rPr lang="es-ES" sz="1200" dirty="0"/>
              <a:t>Como es la primera vez que trabajan juntos, deciden crearlo directamente en línea para trabajar desde el principio de forma coordinada y sin versiones duplicadas. </a:t>
            </a:r>
          </a:p>
          <a:p>
            <a:endParaRPr lang="es-ES" sz="1200" dirty="0"/>
          </a:p>
          <a:p>
            <a:r>
              <a:rPr lang="es-ES" sz="1200" b="1" dirty="0"/>
              <a:t>¿Les ayudamos a sacarle el máximo partido?</a:t>
            </a:r>
          </a:p>
        </p:txBody>
      </p:sp>
      <p:grpSp>
        <p:nvGrpSpPr>
          <p:cNvPr id="4" name="Agrupa 3">
            <a:extLst>
              <a:ext uri="{FF2B5EF4-FFF2-40B4-BE49-F238E27FC236}">
                <a16:creationId xmlns:a16="http://schemas.microsoft.com/office/drawing/2014/main" id="{6261DC99-2818-1408-78C3-1928216E3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71599" y="1172557"/>
            <a:ext cx="5284844" cy="3262333"/>
            <a:chOff x="3733849" y="858039"/>
            <a:chExt cx="5284844" cy="3262333"/>
          </a:xfrm>
        </p:grpSpPr>
        <p:grpSp>
          <p:nvGrpSpPr>
            <p:cNvPr id="6" name="Agrupa 5">
              <a:extLst>
                <a:ext uri="{FF2B5EF4-FFF2-40B4-BE49-F238E27FC236}">
                  <a16:creationId xmlns:a16="http://schemas.microsoft.com/office/drawing/2014/main" id="{5629ABF8-095E-F297-897A-036709CA044A}"/>
                </a:ext>
              </a:extLst>
            </p:cNvPr>
            <p:cNvGrpSpPr/>
            <p:nvPr/>
          </p:nvGrpSpPr>
          <p:grpSpPr>
            <a:xfrm>
              <a:off x="3733849" y="1521681"/>
              <a:ext cx="5284844" cy="2598691"/>
              <a:chOff x="4277672" y="991159"/>
              <a:chExt cx="3461272" cy="1701996"/>
            </a:xfrm>
          </p:grpSpPr>
          <p:pic>
            <p:nvPicPr>
              <p:cNvPr id="12" name="Imatge 11" descr="Athletic woman thumbs up smiling">
                <a:extLst>
                  <a:ext uri="{FF2B5EF4-FFF2-40B4-BE49-F238E27FC236}">
                    <a16:creationId xmlns:a16="http://schemas.microsoft.com/office/drawing/2014/main" id="{4F4EC9C6-271B-4573-DBF7-270BBB23B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-1521" t="-621" r="-866" b="60837"/>
              <a:stretch/>
            </p:blipFill>
            <p:spPr>
              <a:xfrm>
                <a:off x="4277672" y="991159"/>
                <a:ext cx="1617486" cy="1701996"/>
              </a:xfrm>
              <a:prstGeom prst="rect">
                <a:avLst/>
              </a:prstGeom>
            </p:spPr>
          </p:pic>
          <p:pic>
            <p:nvPicPr>
              <p:cNvPr id="13" name="Imatge 12" descr="Businessman thinking">
                <a:extLst>
                  <a:ext uri="{FF2B5EF4-FFF2-40B4-BE49-F238E27FC236}">
                    <a16:creationId xmlns:a16="http://schemas.microsoft.com/office/drawing/2014/main" id="{88CCC3FB-14A3-ED11-6F36-5D7673FD2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658" t="-1144" r="-19966" b="59453"/>
              <a:stretch/>
            </p:blipFill>
            <p:spPr>
              <a:xfrm>
                <a:off x="6121457" y="991159"/>
                <a:ext cx="1617487" cy="1701996"/>
              </a:xfrm>
              <a:prstGeom prst="rect">
                <a:avLst/>
              </a:prstGeom>
            </p:spPr>
          </p:pic>
        </p:grpSp>
        <p:sp>
          <p:nvSpPr>
            <p:cNvPr id="7" name="Globus: oval 6">
              <a:extLst>
                <a:ext uri="{FF2B5EF4-FFF2-40B4-BE49-F238E27FC236}">
                  <a16:creationId xmlns:a16="http://schemas.microsoft.com/office/drawing/2014/main" id="{94036A09-0A44-3371-1C6D-35F15F74A323}"/>
                </a:ext>
              </a:extLst>
            </p:cNvPr>
            <p:cNvSpPr/>
            <p:nvPr/>
          </p:nvSpPr>
          <p:spPr>
            <a:xfrm>
              <a:off x="5258732" y="858040"/>
              <a:ext cx="1889553" cy="1115903"/>
            </a:xfrm>
            <a:prstGeom prst="wedgeEllipseCallout">
              <a:avLst>
                <a:gd name="adj1" fmla="val -24373"/>
                <a:gd name="adj2" fmla="val 71552"/>
              </a:avLst>
            </a:prstGeom>
            <a:ln>
              <a:solidFill>
                <a:srgbClr val="60292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" name="Globus: oval 7">
              <a:extLst>
                <a:ext uri="{FF2B5EF4-FFF2-40B4-BE49-F238E27FC236}">
                  <a16:creationId xmlns:a16="http://schemas.microsoft.com/office/drawing/2014/main" id="{5D277FDD-82CB-6DF9-1B29-17B8B1E50FCE}"/>
                </a:ext>
              </a:extLst>
            </p:cNvPr>
            <p:cNvSpPr/>
            <p:nvPr/>
          </p:nvSpPr>
          <p:spPr>
            <a:xfrm>
              <a:off x="5258732" y="858039"/>
              <a:ext cx="1889553" cy="1115903"/>
            </a:xfrm>
            <a:prstGeom prst="wedgeEllipseCallout">
              <a:avLst>
                <a:gd name="adj1" fmla="val 42071"/>
                <a:gd name="adj2" fmla="val 59196"/>
              </a:avLst>
            </a:prstGeom>
            <a:ln>
              <a:solidFill>
                <a:srgbClr val="60292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DDF6DBC1-53D1-A667-CDF1-BD35EE361E91}"/>
                </a:ext>
              </a:extLst>
            </p:cNvPr>
            <p:cNvSpPr/>
            <p:nvPr/>
          </p:nvSpPr>
          <p:spPr>
            <a:xfrm>
              <a:off x="5756483" y="1843314"/>
              <a:ext cx="294797" cy="13062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10" name="Picture 2" descr="La imagen muestra una imagen de Excel.">
              <a:extLst>
                <a:ext uri="{FF2B5EF4-FFF2-40B4-BE49-F238E27FC236}">
                  <a16:creationId xmlns:a16="http://schemas.microsoft.com/office/drawing/2014/main" id="{673577B5-9CFB-5024-BCE3-6D321E753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560889" y="1064997"/>
              <a:ext cx="1200027" cy="74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26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1FEB7CC-21C3-7A64-7471-0088B06191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Consideraciones previas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C8619F29-28D1-5303-646A-9CECD4151508}"/>
              </a:ext>
            </a:extLst>
          </p:cNvPr>
          <p:cNvSpPr txBox="1"/>
          <p:nvPr/>
        </p:nvSpPr>
        <p:spPr>
          <a:xfrm>
            <a:off x="390266" y="1393826"/>
            <a:ext cx="5240513" cy="267765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Antes de ponerse a trabajar con el Excel, </a:t>
            </a:r>
            <a:r>
              <a:rPr lang="es-ES" sz="1200" b="1" dirty="0"/>
              <a:t>es necesario crearlo en un espacio que permita el trabajo colaborativo. </a:t>
            </a:r>
            <a:r>
              <a:rPr lang="es-ES" sz="1200" dirty="0"/>
              <a:t>Este espacio es </a:t>
            </a:r>
            <a:r>
              <a:rPr lang="es-ES" sz="1200" b="1" dirty="0"/>
              <a:t>la nube </a:t>
            </a:r>
            <a:r>
              <a:rPr lang="es-ES" sz="1200" dirty="0"/>
              <a:t>y, gracias a las herramientas de almacenamiento en la nube como OneDrive o SharePoint integradas en Microsoft 365, esto es posible. 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 la tarea a realizar forma parte de un proyecto o existe un espacio compartido donde guardar el documento de trabajo, el documento debe crearse en SharePoint.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Si, por el contrario, se trata de una colaboración esporádica, se puede utilizar el OneDrive personal de una de las personas que participarán y compartirlo.</a:t>
            </a:r>
          </a:p>
          <a:p>
            <a:r>
              <a:rPr lang="es-ES" sz="1200" dirty="0"/>
              <a:t> </a:t>
            </a:r>
          </a:p>
          <a:p>
            <a:r>
              <a:rPr lang="es-ES" sz="1200" dirty="0"/>
              <a:t>Si quieres obtener más información sobre el almacenamiento en la nube, te recomendamos que visites el </a:t>
            </a:r>
            <a:r>
              <a:rPr lang="es-ES" sz="1200" b="1" u="sng" dirty="0">
                <a:solidFill>
                  <a:srgbClr val="602927"/>
                </a:solidFill>
                <a:hlinkClick r:id="rId2"/>
              </a:rPr>
              <a:t>Caso de Adopción 1</a:t>
            </a:r>
            <a:r>
              <a:rPr lang="es-ES" sz="1200" dirty="0">
                <a:solidFill>
                  <a:schemeClr val="tx1"/>
                </a:solidFill>
              </a:rPr>
              <a:t>.</a:t>
            </a:r>
            <a:endParaRPr lang="es-ES" sz="1100" dirty="0">
              <a:solidFill>
                <a:schemeClr val="tx1"/>
              </a:solidFill>
            </a:endParaRPr>
          </a:p>
        </p:txBody>
      </p:sp>
      <p:pic>
        <p:nvPicPr>
          <p:cNvPr id="2" name="Imatge 1" descr="La imagen muestra el logo de OneDrive.">
            <a:extLst>
              <a:ext uri="{FF2B5EF4-FFF2-40B4-BE49-F238E27FC236}">
                <a16:creationId xmlns:a16="http://schemas.microsoft.com/office/drawing/2014/main" id="{637A09EF-C36E-6828-0B22-7FF85E3E6C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44" y="636029"/>
            <a:ext cx="3020019" cy="1436321"/>
          </a:xfrm>
          <a:prstGeom prst="rect">
            <a:avLst/>
          </a:prstGeom>
        </p:spPr>
      </p:pic>
      <p:pic>
        <p:nvPicPr>
          <p:cNvPr id="6" name="Imatge 5" descr="La imagen muestra el logo de SharePoint.">
            <a:extLst>
              <a:ext uri="{FF2B5EF4-FFF2-40B4-BE49-F238E27FC236}">
                <a16:creationId xmlns:a16="http://schemas.microsoft.com/office/drawing/2014/main" id="{B33EADB1-654E-5F7D-7CC0-6D3589C8EC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698" y="1807274"/>
            <a:ext cx="4051310" cy="27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8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53AF4-E7EF-04ED-0712-A9301773C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A2701F2A-497E-64DC-CBC4-94797D5858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un archivo Excel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1DE378EB-909D-77CC-345D-B16C144C5C3F}"/>
              </a:ext>
            </a:extLst>
          </p:cNvPr>
          <p:cNvSpPr txBox="1"/>
          <p:nvPr/>
        </p:nvSpPr>
        <p:spPr>
          <a:xfrm>
            <a:off x="390266" y="1249446"/>
            <a:ext cx="2527105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una </a:t>
            </a:r>
            <a:r>
              <a:rPr lang="es-ES" sz="1200" b="1" dirty="0"/>
              <a:t>colaboración lo más práctico es trabajar con Excel en su versión web</a:t>
            </a:r>
            <a:r>
              <a:rPr lang="es-ES" sz="1200" dirty="0"/>
              <a:t>. Para empezar, accede a Excel Online desde el siguiente enlace o desde el portal de Microsoft 365.</a:t>
            </a:r>
          </a:p>
          <a:p>
            <a:endParaRPr lang="es-ES" sz="1200" dirty="0"/>
          </a:p>
          <a:p>
            <a:pPr algn="ctr"/>
            <a:r>
              <a:rPr lang="es-ES" sz="1200" b="1" u="sng" dirty="0">
                <a:solidFill>
                  <a:srgbClr val="602927"/>
                </a:solidFill>
                <a:hlinkClick r:id="rId2"/>
              </a:rPr>
              <a:t>https://excel.cloud.microsoft/</a:t>
            </a:r>
            <a:endParaRPr lang="es-ES" sz="1200" b="1" u="sng" dirty="0">
              <a:solidFill>
                <a:srgbClr val="602927"/>
              </a:solidFill>
            </a:endParaRPr>
          </a:p>
          <a:p>
            <a:endParaRPr lang="es-ES" sz="1200" dirty="0"/>
          </a:p>
          <a:p>
            <a:r>
              <a:rPr lang="es-ES" sz="1200" dirty="0"/>
              <a:t>Una vez dentro, selecciona la opción </a:t>
            </a:r>
            <a:r>
              <a:rPr lang="es-ES" sz="1200" b="1" dirty="0"/>
              <a:t>“Crear libro en blanco”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y se abrirá directamente un </a:t>
            </a:r>
            <a:r>
              <a:rPr lang="es-ES" sz="1200" b="1" dirty="0"/>
              <a:t>Excel vacío en el navegador</a:t>
            </a:r>
            <a:r>
              <a:rPr lang="es-ES" sz="1200" dirty="0"/>
              <a:t>, o carga un libro que hayas creado en tu pc de forma local desde “</a:t>
            </a:r>
            <a:r>
              <a:rPr lang="es-ES" sz="1200" b="1" dirty="0"/>
              <a:t>Cargar un archivo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endParaRPr lang="es-ES" sz="1200" dirty="0"/>
          </a:p>
        </p:txBody>
      </p:sp>
      <p:pic>
        <p:nvPicPr>
          <p:cNvPr id="6" name="Imatge 5" descr="La imagen muestra como crear o cargar un archivo.">
            <a:extLst>
              <a:ext uri="{FF2B5EF4-FFF2-40B4-BE49-F238E27FC236}">
                <a16:creationId xmlns:a16="http://schemas.microsoft.com/office/drawing/2014/main" id="{C41F371A-25C9-1680-EE46-11C616B2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71" y="1249446"/>
            <a:ext cx="6001657" cy="3180123"/>
          </a:xfrm>
          <a:prstGeom prst="rect">
            <a:avLst/>
          </a:prstGeom>
        </p:spPr>
      </p:pic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EC47AB58-42CE-C3DB-27BC-711E4F17C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255991" y="2062863"/>
            <a:ext cx="901672" cy="25400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EEE6FD6B-0688-116C-6224-DAA98AE62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0"/>
            <a:endCxn id="8" idx="0"/>
          </p:cNvCxnSpPr>
          <p:nvPr/>
        </p:nvCxnSpPr>
        <p:spPr>
          <a:xfrm flipV="1">
            <a:off x="3706827" y="2316863"/>
            <a:ext cx="0" cy="127887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47A6F9A-EC4F-F62C-7FE1-0772D76D0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9827" y="2444750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EE4E75C4-1E25-2217-9129-754A6B651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184253" y="2062070"/>
            <a:ext cx="802086" cy="25726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Connector recte 4">
            <a:extLst>
              <a:ext uri="{FF2B5EF4-FFF2-40B4-BE49-F238E27FC236}">
                <a16:creationId xmlns:a16="http://schemas.microsoft.com/office/drawing/2014/main" id="{6E850C1B-51B0-8D71-05BE-B6237E3F8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2"/>
            <a:endCxn id="2" idx="3"/>
          </p:cNvCxnSpPr>
          <p:nvPr/>
        </p:nvCxnSpPr>
        <p:spPr>
          <a:xfrm flipH="1">
            <a:off x="4986339" y="2189071"/>
            <a:ext cx="150366" cy="163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4287F67-4A9D-2DA4-BDA4-2E6706D59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705" y="206207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60FAE-6824-A697-CFD2-8847F69CC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BAC19B0F-4FB7-D22C-916E-AF15D1C509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Comparte un archivo Excel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72B9093C-E768-ED1A-2471-06FE6926CAB4}"/>
              </a:ext>
            </a:extLst>
          </p:cNvPr>
          <p:cNvSpPr txBox="1"/>
          <p:nvPr/>
        </p:nvSpPr>
        <p:spPr>
          <a:xfrm>
            <a:off x="390266" y="1249446"/>
            <a:ext cx="355412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compartir la presentación desde el propio Excel, haz clic en </a:t>
            </a:r>
            <a:r>
              <a:rPr lang="es-ES" sz="1200" b="1" dirty="0"/>
              <a:t>“Compartir”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 y de nuevo en </a:t>
            </a:r>
            <a:r>
              <a:rPr lang="es-ES" sz="1200" b="1" dirty="0"/>
              <a:t>“Compartir”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</a:t>
            </a:r>
          </a:p>
          <a:p>
            <a:r>
              <a:rPr lang="es-ES" sz="1200" dirty="0"/>
              <a:t>En la ventana para compartir que se abre, escribe el </a:t>
            </a:r>
            <a:r>
              <a:rPr lang="es-ES" sz="1200" b="1" dirty="0"/>
              <a:t>e-mail o busca a la persona </a:t>
            </a:r>
            <a:r>
              <a:rPr lang="es-ES" sz="1200" b="1" dirty="0">
                <a:solidFill>
                  <a:srgbClr val="602927"/>
                </a:solidFill>
              </a:rPr>
              <a:t>(3) </a:t>
            </a:r>
            <a:r>
              <a:rPr lang="es-ES" sz="1200" dirty="0"/>
              <a:t>con quien necesites compartirlo, solo podrás compartirlo internamente. Por último, </a:t>
            </a:r>
            <a:r>
              <a:rPr lang="es-ES" sz="1200" b="1" dirty="0"/>
              <a:t>indica los permisos que le otorgarás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/>
              <a:t>.</a:t>
            </a:r>
          </a:p>
          <a:p>
            <a:r>
              <a:rPr lang="es-ES" sz="1200" dirty="0"/>
              <a:t>A partir de aquí dispones de dos formas de compartir el enlace: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Escribe un mensaje contextual </a:t>
            </a:r>
            <a:r>
              <a:rPr lang="es-ES" sz="1200" b="1" dirty="0">
                <a:solidFill>
                  <a:srgbClr val="602927"/>
                </a:solidFill>
              </a:rPr>
              <a:t>(5)</a:t>
            </a:r>
            <a:r>
              <a:rPr lang="es-ES" sz="1200" dirty="0"/>
              <a:t> y pulsa “</a:t>
            </a:r>
            <a:r>
              <a:rPr lang="es-ES" sz="1200" b="1" dirty="0"/>
              <a:t>Enviar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(6)</a:t>
            </a:r>
            <a:r>
              <a:rPr lang="es-ES" sz="1200" dirty="0"/>
              <a:t>. La persona recibirá un correo electrónico de parte de Microsoft informándole que has compartido un documento con él o ella.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Haz clic en “</a:t>
            </a:r>
            <a:r>
              <a:rPr lang="es-ES" sz="1200" b="1" dirty="0"/>
              <a:t>Copiar vínculo</a:t>
            </a:r>
            <a:r>
              <a:rPr lang="es-ES" sz="1200" dirty="0"/>
              <a:t>” </a:t>
            </a:r>
            <a:r>
              <a:rPr lang="es-ES" sz="1200" b="1" dirty="0">
                <a:solidFill>
                  <a:srgbClr val="602927"/>
                </a:solidFill>
              </a:rPr>
              <a:t>(7)</a:t>
            </a:r>
            <a:r>
              <a:rPr lang="es-ES" sz="1200" dirty="0"/>
              <a:t> y pégalo en un mensaje que ya tengas preparado en Outlook o </a:t>
            </a:r>
            <a:r>
              <a:rPr lang="es-ES" sz="1200" dirty="0" err="1"/>
              <a:t>Teams</a:t>
            </a:r>
            <a:r>
              <a:rPr lang="es-ES" sz="1200" dirty="0"/>
              <a:t>.</a:t>
            </a:r>
          </a:p>
        </p:txBody>
      </p:sp>
      <p:pic>
        <p:nvPicPr>
          <p:cNvPr id="17" name="Imagen 16" descr="La imagen muestra como editar un archivo de Excel.">
            <a:extLst>
              <a:ext uri="{FF2B5EF4-FFF2-40B4-BE49-F238E27FC236}">
                <a16:creationId xmlns:a16="http://schemas.microsoft.com/office/drawing/2014/main" id="{01CF541B-0B92-DFF3-70C8-EEDF772B0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380" y="1249446"/>
            <a:ext cx="4798230" cy="328976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2CE49F6-F4BE-01B4-1B24-1271E45DD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552" y="2046204"/>
            <a:ext cx="2798694" cy="1865796"/>
          </a:xfrm>
          <a:prstGeom prst="rect">
            <a:avLst/>
          </a:prstGeom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81598B5A-B681-AE39-776E-01B0E47EB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955757" y="1471613"/>
            <a:ext cx="591514" cy="17621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Connector recte 4">
            <a:extLst>
              <a:ext uri="{FF2B5EF4-FFF2-40B4-BE49-F238E27FC236}">
                <a16:creationId xmlns:a16="http://schemas.microsoft.com/office/drawing/2014/main" id="{B27DA704-5885-AF2D-D10F-5BDF177FC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2" idx="1"/>
          </p:cNvCxnSpPr>
          <p:nvPr/>
        </p:nvCxnSpPr>
        <p:spPr>
          <a:xfrm>
            <a:off x="7661767" y="1556878"/>
            <a:ext cx="293990" cy="2841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C092843-873A-DBCF-C73C-5A97D16C8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7767" y="1429878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DFDECB0F-6F3F-B1E0-1219-9AFF5500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022457" y="2750504"/>
            <a:ext cx="2549918" cy="615951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3363EB9F-CA14-424D-8299-BEEEF4070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6"/>
            <a:endCxn id="9" idx="1"/>
          </p:cNvCxnSpPr>
          <p:nvPr/>
        </p:nvCxnSpPr>
        <p:spPr>
          <a:xfrm>
            <a:off x="4781938" y="3058479"/>
            <a:ext cx="240519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B592F57-039E-8A30-E9CA-F23A942EA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7938" y="293147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5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2D19BD56-2C84-6997-EFCC-F15D201A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969630" y="3549729"/>
            <a:ext cx="602745" cy="25479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AEF33B69-E868-3AEC-C390-5B100D3B2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0"/>
            <a:endCxn id="14" idx="0"/>
          </p:cNvCxnSpPr>
          <p:nvPr/>
        </p:nvCxnSpPr>
        <p:spPr>
          <a:xfrm flipV="1">
            <a:off x="7271002" y="3804521"/>
            <a:ext cx="1" cy="163751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54BB348-5576-D928-0220-7F0A64EA0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44002" y="3968272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6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EA219995-6F49-9777-688E-6FC4BFC26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052682" y="2436947"/>
            <a:ext cx="2091320" cy="25400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Connector recte 18">
            <a:extLst>
              <a:ext uri="{FF2B5EF4-FFF2-40B4-BE49-F238E27FC236}">
                <a16:creationId xmlns:a16="http://schemas.microsoft.com/office/drawing/2014/main" id="{451F8DED-CE04-76EE-66B4-221B0AC88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6"/>
            <a:endCxn id="18" idx="1"/>
          </p:cNvCxnSpPr>
          <p:nvPr/>
        </p:nvCxnSpPr>
        <p:spPr>
          <a:xfrm>
            <a:off x="4781938" y="2563947"/>
            <a:ext cx="270744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48AA2C3-EF23-DEB4-C000-5CD44F9F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7938" y="2436947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: cantonades arrodonides 1">
            <a:extLst>
              <a:ext uri="{FF2B5EF4-FFF2-40B4-BE49-F238E27FC236}">
                <a16:creationId xmlns:a16="http://schemas.microsoft.com/office/drawing/2014/main" id="{F7B176BE-AD0A-9318-1F91-B36CF5F5C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708106" y="1647825"/>
            <a:ext cx="591514" cy="17621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" name="Connector recte 4">
            <a:extLst>
              <a:ext uri="{FF2B5EF4-FFF2-40B4-BE49-F238E27FC236}">
                <a16:creationId xmlns:a16="http://schemas.microsoft.com/office/drawing/2014/main" id="{BF9271D8-B4DD-9297-AF9E-052175ECA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6"/>
            <a:endCxn id="25" idx="1"/>
          </p:cNvCxnSpPr>
          <p:nvPr/>
        </p:nvCxnSpPr>
        <p:spPr>
          <a:xfrm>
            <a:off x="7367777" y="1735931"/>
            <a:ext cx="340329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27" name="Oval 6">
            <a:extLst>
              <a:ext uri="{FF2B5EF4-FFF2-40B4-BE49-F238E27FC236}">
                <a16:creationId xmlns:a16="http://schemas.microsoft.com/office/drawing/2014/main" id="{32F47F8E-339F-6346-D719-AC5D80F9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3777" y="160893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: cantonades arrodonides 13">
            <a:extLst>
              <a:ext uri="{FF2B5EF4-FFF2-40B4-BE49-F238E27FC236}">
                <a16:creationId xmlns:a16="http://schemas.microsoft.com/office/drawing/2014/main" id="{F41A51A6-C919-F006-D9B9-713C9DE9E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813111" y="3549729"/>
            <a:ext cx="940114" cy="254792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4" name="Connector recte 14">
            <a:extLst>
              <a:ext uri="{FF2B5EF4-FFF2-40B4-BE49-F238E27FC236}">
                <a16:creationId xmlns:a16="http://schemas.microsoft.com/office/drawing/2014/main" id="{C8A14B6C-E9A4-B3C9-AE1C-DF0FB79B1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5" idx="0"/>
            <a:endCxn id="43" idx="0"/>
          </p:cNvCxnSpPr>
          <p:nvPr/>
        </p:nvCxnSpPr>
        <p:spPr>
          <a:xfrm flipV="1">
            <a:off x="6283168" y="3804521"/>
            <a:ext cx="0" cy="148142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45" name="Oval 15">
            <a:extLst>
              <a:ext uri="{FF2B5EF4-FFF2-40B4-BE49-F238E27FC236}">
                <a16:creationId xmlns:a16="http://schemas.microsoft.com/office/drawing/2014/main" id="{8F4F05F6-4773-86E3-E3CB-CED5F206D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56168" y="3952663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7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: cantonades arrodonides 17">
            <a:extLst>
              <a:ext uri="{FF2B5EF4-FFF2-40B4-BE49-F238E27FC236}">
                <a16:creationId xmlns:a16="http://schemas.microsoft.com/office/drawing/2014/main" id="{44E870FC-AB53-EFB7-D8F7-9A194A7C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152993" y="2440230"/>
            <a:ext cx="419382" cy="25400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6" name="Connector recte 18">
            <a:extLst>
              <a:ext uri="{FF2B5EF4-FFF2-40B4-BE49-F238E27FC236}">
                <a16:creationId xmlns:a16="http://schemas.microsoft.com/office/drawing/2014/main" id="{7B858921-0F2A-4BF6-936A-2E7C59E0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7" idx="6"/>
            <a:endCxn id="55" idx="3"/>
          </p:cNvCxnSpPr>
          <p:nvPr/>
        </p:nvCxnSpPr>
        <p:spPr>
          <a:xfrm flipH="1" flipV="1">
            <a:off x="7572375" y="2567230"/>
            <a:ext cx="416407" cy="452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57" name="Oval 19">
            <a:extLst>
              <a:ext uri="{FF2B5EF4-FFF2-40B4-BE49-F238E27FC236}">
                <a16:creationId xmlns:a16="http://schemas.microsoft.com/office/drawing/2014/main" id="{8390BFF0-8543-1A23-A04D-ADEC65E8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34782" y="2444750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4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CCC4593-BB7F-0330-60FF-BF09353D87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Revisa los cambios recientes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C944ABD3-558B-A4A3-651A-9FEFD85F9A21}"/>
              </a:ext>
            </a:extLst>
          </p:cNvPr>
          <p:cNvSpPr txBox="1"/>
          <p:nvPr/>
        </p:nvSpPr>
        <p:spPr>
          <a:xfrm>
            <a:off x="390266" y="1249446"/>
            <a:ext cx="2623243" cy="249299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Con </a:t>
            </a:r>
            <a:r>
              <a:rPr lang="es-ES" sz="1200" b="1" dirty="0"/>
              <a:t>Excel online, dos o más personas pueden conectarse de forma simultánea</a:t>
            </a:r>
            <a:r>
              <a:rPr lang="es-ES" sz="1200" dirty="0"/>
              <a:t> al archivo.</a:t>
            </a:r>
          </a:p>
          <a:p>
            <a:r>
              <a:rPr lang="es-ES" sz="1200" dirty="0"/>
              <a:t>Cada persona ve dónde se encuentra el resto con una </a:t>
            </a:r>
            <a:r>
              <a:rPr lang="es-ES" sz="1200" b="1" dirty="0"/>
              <a:t>marca con su nombre y un color identificativo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También aparecerán los </a:t>
            </a:r>
            <a:r>
              <a:rPr lang="es-ES" sz="1200" b="1" dirty="0"/>
              <a:t>usuarios conectados</a:t>
            </a:r>
            <a:r>
              <a:rPr lang="es-ES" sz="1200" dirty="0"/>
              <a:t> en la parte superior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chemeClr val="tx1"/>
                </a:solidFill>
              </a:rPr>
              <a:t>, </a:t>
            </a:r>
            <a:r>
              <a:rPr lang="es-ES" sz="1200" dirty="0"/>
              <a:t>o en su defecto, si la ventana es pequeña, un </a:t>
            </a:r>
            <a:r>
              <a:rPr lang="es-ES" sz="1200" b="1" dirty="0"/>
              <a:t>número que indica cuántas personas hay</a:t>
            </a:r>
            <a:r>
              <a:rPr lang="es-ES" sz="1200" dirty="0"/>
              <a:t>.</a:t>
            </a:r>
          </a:p>
        </p:txBody>
      </p:sp>
      <p:pic>
        <p:nvPicPr>
          <p:cNvPr id="5" name="Imatge 4" descr="La imagen muestra como revisar los cambios recientes.">
            <a:extLst>
              <a:ext uri="{FF2B5EF4-FFF2-40B4-BE49-F238E27FC236}">
                <a16:creationId xmlns:a16="http://schemas.microsoft.com/office/drawing/2014/main" id="{E611FFE8-038E-75C9-05FE-838080DC1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509" y="1408196"/>
            <a:ext cx="6065754" cy="3214087"/>
          </a:xfrm>
          <a:prstGeom prst="rect">
            <a:avLst/>
          </a:prstGeom>
        </p:spPr>
      </p:pic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9010B26F-822E-FA71-E42C-7732E0E41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680075" y="2641744"/>
            <a:ext cx="655989" cy="254001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78AC9F20-E792-F7A5-EE9C-77CA331C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5354989" y="2768744"/>
            <a:ext cx="325086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4ADBD16-FCD0-BA43-883D-EB6543BC0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0989" y="2641744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cantonades arrodonides 3">
            <a:extLst>
              <a:ext uri="{FF2B5EF4-FFF2-40B4-BE49-F238E27FC236}">
                <a16:creationId xmlns:a16="http://schemas.microsoft.com/office/drawing/2014/main" id="{B810C152-068F-77B1-FBF5-2AEC64E9D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920038" y="1619249"/>
            <a:ext cx="187676" cy="202405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Connector recte 5">
            <a:extLst>
              <a:ext uri="{FF2B5EF4-FFF2-40B4-BE49-F238E27FC236}">
                <a16:creationId xmlns:a16="http://schemas.microsoft.com/office/drawing/2014/main" id="{14B280F2-DD98-1E50-DC55-7D28B23E2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10" idx="1"/>
          </p:cNvCxnSpPr>
          <p:nvPr/>
        </p:nvCxnSpPr>
        <p:spPr>
          <a:xfrm>
            <a:off x="7702902" y="1720451"/>
            <a:ext cx="217136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2" name="Oval 6">
            <a:extLst>
              <a:ext uri="{FF2B5EF4-FFF2-40B4-BE49-F238E27FC236}">
                <a16:creationId xmlns:a16="http://schemas.microsoft.com/office/drawing/2014/main" id="{0465F0A9-5AD0-71FE-7053-C636D67A4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8902" y="1593451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7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9107-A629-5643-5D14-797B0AD34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E6E62BA5-DBAF-D31D-FD37-F1462008D4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Revisa los cambios recientes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95C1B33B-9DEB-FC90-B290-EDB0C1561B40}"/>
              </a:ext>
            </a:extLst>
          </p:cNvPr>
          <p:cNvSpPr txBox="1"/>
          <p:nvPr/>
        </p:nvSpPr>
        <p:spPr>
          <a:xfrm>
            <a:off x="390266" y="1249446"/>
            <a:ext cx="2587299" cy="37856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La función </a:t>
            </a:r>
            <a:r>
              <a:rPr lang="es-ES" sz="1200" b="1" dirty="0"/>
              <a:t>“Mostrar cambios”</a:t>
            </a:r>
            <a:r>
              <a:rPr lang="es-ES" sz="1200" b="1" dirty="0">
                <a:solidFill>
                  <a:srgbClr val="602927"/>
                </a:solidFill>
              </a:rPr>
              <a:t> (1)  </a:t>
            </a:r>
            <a:r>
              <a:rPr lang="es-ES" sz="1200" dirty="0">
                <a:solidFill>
                  <a:schemeClr val="tx1"/>
                </a:solidFill>
              </a:rPr>
              <a:t>dentro de la pestaña </a:t>
            </a:r>
            <a:r>
              <a:rPr lang="es-ES" sz="1200" b="1" dirty="0">
                <a:solidFill>
                  <a:schemeClr val="tx1"/>
                </a:solidFill>
              </a:rPr>
              <a:t>“Revisar”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permite ver todas las modificaciones realizadas en el documento.</a:t>
            </a:r>
          </a:p>
          <a:p>
            <a:r>
              <a:rPr lang="es-ES" sz="1200" dirty="0"/>
              <a:t>Al activarla, se abre un panel en el lateral derecho donde </a:t>
            </a:r>
            <a:r>
              <a:rPr lang="es-ES" sz="1200" b="1" dirty="0"/>
              <a:t>aparece un registro de todos los cambios </a:t>
            </a:r>
            <a:r>
              <a:rPr lang="es-ES" sz="1200" b="1" dirty="0">
                <a:solidFill>
                  <a:srgbClr val="602927"/>
                </a:solidFill>
              </a:rPr>
              <a:t>(3). </a:t>
            </a:r>
            <a:r>
              <a:rPr lang="es-ES" sz="1200" dirty="0"/>
              <a:t>Para cada modificación se muestra la siguiente información: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Usuario que la ha realizado.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Tiempo transcurrido desde que se hizo.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Ubicación exacta en la hoja ya sea una celda o un rango de celdas.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Contenido original antes del cambio.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El nuevo contenido tras la modificación.</a:t>
            </a:r>
          </a:p>
        </p:txBody>
      </p:sp>
      <p:pic>
        <p:nvPicPr>
          <p:cNvPr id="5" name="Imatge 4" descr="La imagen muestra como mostrar cambios.">
            <a:extLst>
              <a:ext uri="{FF2B5EF4-FFF2-40B4-BE49-F238E27FC236}">
                <a16:creationId xmlns:a16="http://schemas.microsoft.com/office/drawing/2014/main" id="{790FEACF-4F34-3BA3-AE4E-7566D5F7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65" y="1249446"/>
            <a:ext cx="5978741" cy="3167981"/>
          </a:xfrm>
          <a:prstGeom prst="rect">
            <a:avLst/>
          </a:prstGeom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10D437F3-9ED0-873C-DA9D-EA41F597B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368799" y="1640346"/>
            <a:ext cx="354550" cy="447007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EE8AE625-8533-2148-B521-B8DC4D7D1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6"/>
            <a:endCxn id="6" idx="1"/>
          </p:cNvCxnSpPr>
          <p:nvPr/>
        </p:nvCxnSpPr>
        <p:spPr>
          <a:xfrm>
            <a:off x="4183319" y="1863849"/>
            <a:ext cx="185480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C2AE653-F775-527B-E4B6-2FDF224B7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9319" y="173684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100" b="1" i="0" u="none" strike="noStrike" kern="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971A922A-3A6E-1790-A50C-9D1BDA83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95594" y="1437814"/>
            <a:ext cx="354550" cy="202531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AAA34C5F-152C-AB41-0123-339EC539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6"/>
            <a:endCxn id="12" idx="1"/>
          </p:cNvCxnSpPr>
          <p:nvPr/>
        </p:nvCxnSpPr>
        <p:spPr>
          <a:xfrm>
            <a:off x="5292685" y="1539079"/>
            <a:ext cx="302909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CBDF065-773F-0C4E-8237-065A7D8A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8685" y="1412079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2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68E9C79B-7095-877F-3037-6AABBE1C6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535344" y="2088145"/>
            <a:ext cx="1369020" cy="2143320"/>
          </a:xfrm>
          <a:prstGeom prst="roundRect">
            <a:avLst>
              <a:gd name="adj" fmla="val 7899"/>
            </a:avLst>
          </a:prstGeom>
          <a:noFill/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24A23BD7-A617-D464-A427-F4532EC3F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6"/>
            <a:endCxn id="17" idx="1"/>
          </p:cNvCxnSpPr>
          <p:nvPr/>
        </p:nvCxnSpPr>
        <p:spPr>
          <a:xfrm>
            <a:off x="6923957" y="3159805"/>
            <a:ext cx="611387" cy="0"/>
          </a:xfrm>
          <a:prstGeom prst="line">
            <a:avLst/>
          </a:prstGeom>
          <a:noFill/>
          <a:ln w="19050" cap="flat" cmpd="sng" algn="ctr">
            <a:solidFill>
              <a:srgbClr val="602927"/>
            </a:solidFill>
            <a:prstDash val="solid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7C05901-3599-C1DE-6409-2EA8F044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9957" y="3032805"/>
            <a:ext cx="254000" cy="254000"/>
          </a:xfrm>
          <a:prstGeom prst="ellipse">
            <a:avLst/>
          </a:prstGeom>
          <a:solidFill>
            <a:srgbClr val="CCAEA4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100" b="1" dirty="0">
                <a:solidFill>
                  <a:srgbClr val="602927"/>
                </a:solidFill>
                <a:ea typeface="+mn-ea"/>
                <a:cs typeface="+mn-cs"/>
              </a:rPr>
              <a:t>3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06390"/>
      </p:ext>
    </p:extLst>
  </p:cSld>
  <p:clrMapOvr>
    <a:masterClrMapping/>
  </p:clrMapOvr>
</p:sld>
</file>

<file path=ppt/theme/theme1.xml><?xml version="1.0" encoding="utf-8"?>
<a:theme xmlns:a="http://schemas.openxmlformats.org/drawingml/2006/main" name="1_Inici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 2 Introducción plantilla" id="{BB1CCFA8-30D4-4987-82BE-B711A179B39D}" vid="{6F2B7916-2828-4D20-B5DC-B5D06B86AA0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3a82ad-1a71-400e-8db0-13bb899aeda5" xsi:nil="true"/>
    <lcf76f155ced4ddcb4097134ff3c332f xmlns="29c9a258-4036-4d30-8d39-597f3b6710c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2299f69f7d31f2b034097e67a459b15a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44c08bc1adb0940d816737c6ee4c82e0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5945B3-E2C8-4CDD-872F-DEF0F986ACE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e85118f5-ea1e-479e-9ea6-972cd17c0f2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A52CA5-295F-496A-9C83-45207D62F1D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1632</Words>
  <Application>Microsoft Office PowerPoint</Application>
  <PresentationFormat>Presentación en pantalla (16:9)</PresentationFormat>
  <Paragraphs>160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Century Gothic</vt:lpstr>
      <vt:lpstr>Darker Grotesque Medium</vt:lpstr>
      <vt:lpstr>Arial</vt:lpstr>
      <vt:lpstr>Arial Black</vt:lpstr>
      <vt:lpstr>Aptos Display</vt:lpstr>
      <vt:lpstr>1_Inicio</vt:lpstr>
      <vt:lpstr>Colabora en un libro de Excel </vt:lpstr>
      <vt:lpstr>Índice de contenidos</vt:lpstr>
      <vt:lpstr>Objetivos</vt:lpstr>
      <vt:lpstr>¡Colabora en Excel!</vt:lpstr>
      <vt:lpstr>Consideraciones previas</vt:lpstr>
      <vt:lpstr>Crea un archivo Excel </vt:lpstr>
      <vt:lpstr>Comparte un archivo Excel </vt:lpstr>
      <vt:lpstr>Revisa los cambios recientes </vt:lpstr>
      <vt:lpstr>Revisa los cambios recientes </vt:lpstr>
      <vt:lpstr>Revisa los cambios recientes </vt:lpstr>
      <vt:lpstr>Utiliza comentarios en celdas para colaborar</vt:lpstr>
      <vt:lpstr>Utiliza comentarios en celdas para colaborar</vt:lpstr>
      <vt:lpstr>Utiliza comentarios en celdas para colaborar</vt:lpstr>
      <vt:lpstr>Utiliza comentarios en celdas para colaborar</vt:lpstr>
      <vt:lpstr>Utiliza comentarios en celdas para colaborar</vt:lpstr>
      <vt:lpstr>Consulta el historial de versiones del archivo</vt:lpstr>
      <vt:lpstr>Consulta el historial de versiones del archivo</vt:lpstr>
      <vt:lpstr>Recomendaciones y buenas prácticas</vt:lpstr>
      <vt:lpstr>He aprendido a...</vt:lpstr>
      <vt:lpstr>final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Villalonga, Sara</dc:creator>
  <cp:lastModifiedBy>Ballester, Raúl</cp:lastModifiedBy>
  <cp:revision>40</cp:revision>
  <dcterms:created xsi:type="dcterms:W3CDTF">2025-07-28T12:48:10Z</dcterms:created>
  <dcterms:modified xsi:type="dcterms:W3CDTF">2025-11-19T14:57:15Z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  <property fmtid="{D5CDD505-2E9C-101B-9397-08002B2CF9AE}" pid="4" name="MSIP_Label_15394ae5-69af-439d-af88-cb521c31c0c5_Enabled">
    <vt:lpwstr>true</vt:lpwstr>
  </property>
  <property fmtid="{D5CDD505-2E9C-101B-9397-08002B2CF9AE}" pid="5" name="MSIP_Label_15394ae5-69af-439d-af88-cb521c31c0c5_SetDate">
    <vt:lpwstr>2025-10-29T08:11:07Z</vt:lpwstr>
  </property>
  <property fmtid="{D5CDD505-2E9C-101B-9397-08002B2CF9AE}" pid="6" name="MSIP_Label_15394ae5-69af-439d-af88-cb521c31c0c5_Method">
    <vt:lpwstr>Standard</vt:lpwstr>
  </property>
  <property fmtid="{D5CDD505-2E9C-101B-9397-08002B2CF9AE}" pid="7" name="MSIP_Label_15394ae5-69af-439d-af88-cb521c31c0c5_Name">
    <vt:lpwstr>DXC Internal</vt:lpwstr>
  </property>
  <property fmtid="{D5CDD505-2E9C-101B-9397-08002B2CF9AE}" pid="8" name="MSIP_Label_15394ae5-69af-439d-af88-cb521c31c0c5_SiteId">
    <vt:lpwstr>93f33571-550f-43cf-b09f-cd331338d086</vt:lpwstr>
  </property>
  <property fmtid="{D5CDD505-2E9C-101B-9397-08002B2CF9AE}" pid="9" name="MSIP_Label_15394ae5-69af-439d-af88-cb521c31c0c5_ActionId">
    <vt:lpwstr>b47a7a2d-49ea-4d1d-9fd0-014110b39b1d</vt:lpwstr>
  </property>
  <property fmtid="{D5CDD505-2E9C-101B-9397-08002B2CF9AE}" pid="10" name="MSIP_Label_15394ae5-69af-439d-af88-cb521c31c0c5_ContentBits">
    <vt:lpwstr>0</vt:lpwstr>
  </property>
  <property fmtid="{D5CDD505-2E9C-101B-9397-08002B2CF9AE}" pid="11" name="MSIP_Label_15394ae5-69af-439d-af88-cb521c31c0c5_Tag">
    <vt:lpwstr>10, 3, 0, 2</vt:lpwstr>
  </property>
  <property fmtid="{D5CDD505-2E9C-101B-9397-08002B2CF9AE}" pid="12" name="Order">
    <vt:lpwstr>24300.0000000000</vt:lpwstr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xd_Signature">
    <vt:lpwstr/>
  </property>
</Properties>
</file>