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9" r:id="rId4"/>
  </p:sldMasterIdLst>
  <p:notesMasterIdLst>
    <p:notesMasterId r:id="rId22"/>
  </p:notesMasterIdLst>
  <p:handoutMasterIdLst>
    <p:handoutMasterId r:id="rId23"/>
  </p:handoutMasterIdLst>
  <p:sldIdLst>
    <p:sldId id="256" r:id="rId5"/>
    <p:sldId id="273" r:id="rId6"/>
    <p:sldId id="258" r:id="rId7"/>
    <p:sldId id="259" r:id="rId8"/>
    <p:sldId id="274" r:id="rId9"/>
    <p:sldId id="262" r:id="rId10"/>
    <p:sldId id="280" r:id="rId11"/>
    <p:sldId id="281" r:id="rId12"/>
    <p:sldId id="282" r:id="rId13"/>
    <p:sldId id="283" r:id="rId14"/>
    <p:sldId id="284" r:id="rId15"/>
    <p:sldId id="285" r:id="rId16"/>
    <p:sldId id="288" r:id="rId17"/>
    <p:sldId id="279" r:id="rId18"/>
    <p:sldId id="264" r:id="rId19"/>
    <p:sldId id="265" r:id="rId20"/>
    <p:sldId id="266" r:id="rId21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Darker Grotesque Medium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FA2682-BA4F-ECF9-481F-51A495723135}" name="Bigas, Marc" initials="MB" userId="S::marc.bigas2@dxc.com::a76649d8-8b81-4c68-a060-d743b2cef9d5" providerId="AD"/>
  <p188:author id="{69C07282-7638-E76D-736D-FF8379C96245}" name="Sardà, Eduvigis" initials="ES" userId="S::eduvigis.sarda2@dxc.com::b1ad0630-0272-43d7-8302-7f8594b48b7a" providerId="AD"/>
  <p188:author id="{50E79AAD-734F-C925-BEA4-F291AADBF96C}" name="LAURA MIGUEL FLETA" initials="LF" userId="S::lmiguelf@aragon.es::73cfcac9-50eb-40cd-aec6-44c7d4bcb361" providerId="AD"/>
  <p188:author id="{DF6C5BC5-C726-0109-61E7-4E66995EED82}" name="Marc Bigas Ortega" initials="" userId="S::mbigas@ext.aragon.es::21a7950b-57de-4f3b-b1ba-53ca87d6a213" providerId="AD"/>
  <p188:author id="{B1C40DD9-13AA-18B1-3516-764D56EA5AF9}" name="Sanchez, Jose" initials="SJ" userId="S::jose.sanchez2@dxc.com::bb91bba1-665d-4838-a5d9-31664ba8a4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927"/>
    <a:srgbClr val="FFFFFF"/>
    <a:srgbClr val="BC9484"/>
    <a:srgbClr val="A6A6A6"/>
    <a:srgbClr val="E8B889"/>
    <a:srgbClr val="EDDDCA"/>
    <a:srgbClr val="D5B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FF6F02-1DA1-451D-B5CF-3293224E2329}" v="94" dt="2025-11-19T15:47:15.682"/>
  </p1510:revLst>
</p1510:revInfo>
</file>

<file path=ppt/tableStyles.xml><?xml version="1.0" encoding="utf-8"?>
<a:tblStyleLst xmlns:a="http://schemas.openxmlformats.org/drawingml/2006/main" def="{EA8DD665-16FC-44C8-9AC9-639BC4426D08}">
  <a:tblStyle styleId="{EA8DD665-16FC-44C8-9AC9-639BC4426D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05" y="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chez, Jose" userId="S::jose.sanchez2@dxc.com::bb91bba1-665d-4838-a5d9-31664ba8a4cc" providerId="AD" clId="Web-{7C601EC6-C5F1-C718-1801-BC43EB201ACD}"/>
    <pc:docChg chg="mod modSld">
      <pc:chgData name="Sanchez, Jose" userId="S::jose.sanchez2@dxc.com::bb91bba1-665d-4838-a5d9-31664ba8a4cc" providerId="AD" clId="Web-{7C601EC6-C5F1-C718-1801-BC43EB201ACD}" dt="2025-10-29T08:14:56.023" v="18"/>
      <pc:docMkLst>
        <pc:docMk/>
      </pc:docMkLst>
      <pc:sldChg chg="modSp">
        <pc:chgData name="Sanchez, Jose" userId="S::jose.sanchez2@dxc.com::bb91bba1-665d-4838-a5d9-31664ba8a4cc" providerId="AD" clId="Web-{7C601EC6-C5F1-C718-1801-BC43EB201ACD}" dt="2025-10-29T08:13:45.664" v="17" actId="20577"/>
        <pc:sldMkLst>
          <pc:docMk/>
          <pc:sldMk cId="3079082199" sldId="274"/>
        </pc:sldMkLst>
        <pc:spChg chg="mod">
          <ac:chgData name="Sanchez, Jose" userId="S::jose.sanchez2@dxc.com::bb91bba1-665d-4838-a5d9-31664ba8a4cc" providerId="AD" clId="Web-{7C601EC6-C5F1-C718-1801-BC43EB201ACD}" dt="2025-10-29T08:13:45.664" v="17" actId="20577"/>
          <ac:spMkLst>
            <pc:docMk/>
            <pc:sldMk cId="3079082199" sldId="274"/>
            <ac:spMk id="4" creationId="{C8619F29-28D1-5303-646A-9CECD4151508}"/>
          </ac:spMkLst>
        </pc:spChg>
      </pc:sldChg>
    </pc:docChg>
  </pc:docChgLst>
  <pc:docChgLst>
    <pc:chgData name="Ballester, Raúl" userId="f4487294-a1f3-4118-993e-3473a50bf12f" providerId="ADAL" clId="{62FF6F02-1DA1-451D-B5CF-3293224E2329}"/>
    <pc:docChg chg="undo custSel modSld">
      <pc:chgData name="Ballester, Raúl" userId="f4487294-a1f3-4118-993e-3473a50bf12f" providerId="ADAL" clId="{62FF6F02-1DA1-451D-B5CF-3293224E2329}" dt="2025-11-19T15:48:01.262" v="982" actId="962"/>
      <pc:docMkLst>
        <pc:docMk/>
      </pc:docMkLst>
      <pc:sldChg chg="addSp modSp mod">
        <pc:chgData name="Ballester, Raúl" userId="f4487294-a1f3-4118-993e-3473a50bf12f" providerId="ADAL" clId="{62FF6F02-1DA1-451D-B5CF-3293224E2329}" dt="2025-11-19T15:46:40.759" v="884" actId="13244"/>
        <pc:sldMkLst>
          <pc:docMk/>
          <pc:sldMk cId="22132530" sldId="258"/>
        </pc:sldMkLst>
        <pc:spChg chg="add mod">
          <ac:chgData name="Ballester, Raúl" userId="f4487294-a1f3-4118-993e-3473a50bf12f" providerId="ADAL" clId="{62FF6F02-1DA1-451D-B5CF-3293224E2329}" dt="2025-11-19T14:14:49.294" v="5" actId="33553"/>
          <ac:spMkLst>
            <pc:docMk/>
            <pc:sldMk cId="22132530" sldId="258"/>
            <ac:spMk id="2" creationId="{E810492D-86BF-8494-8AAC-A74DF8A7F446}"/>
          </ac:spMkLst>
        </pc:spChg>
        <pc:spChg chg="ord">
          <ac:chgData name="Ballester, Raúl" userId="f4487294-a1f3-4118-993e-3473a50bf12f" providerId="ADAL" clId="{62FF6F02-1DA1-451D-B5CF-3293224E2329}" dt="2025-11-19T15:46:40.759" v="884" actId="13244"/>
          <ac:spMkLst>
            <pc:docMk/>
            <pc:sldMk cId="22132530" sldId="258"/>
            <ac:spMk id="5" creationId="{910E7A2F-6876-33F3-CA88-257BF2B06121}"/>
          </ac:spMkLst>
        </pc:spChg>
      </pc:sldChg>
      <pc:sldChg chg="modSp mod">
        <pc:chgData name="Ballester, Raúl" userId="f4487294-a1f3-4118-993e-3473a50bf12f" providerId="ADAL" clId="{62FF6F02-1DA1-451D-B5CF-3293224E2329}" dt="2025-11-19T15:47:15.682" v="973" actId="962"/>
        <pc:sldMkLst>
          <pc:docMk/>
          <pc:sldMk cId="119268023" sldId="259"/>
        </pc:sldMkLst>
        <pc:spChg chg="mod">
          <ac:chgData name="Ballester, Raúl" userId="f4487294-a1f3-4118-993e-3473a50bf12f" providerId="ADAL" clId="{62FF6F02-1DA1-451D-B5CF-3293224E2329}" dt="2025-11-19T14:14:50.463" v="6" actId="33553"/>
          <ac:spMkLst>
            <pc:docMk/>
            <pc:sldMk cId="119268023" sldId="259"/>
            <ac:spMk id="2" creationId="{4F5CDABF-16F2-D797-AAC8-9683190F9689}"/>
          </ac:spMkLst>
        </pc:spChg>
        <pc:spChg chg="mod">
          <ac:chgData name="Ballester, Raúl" userId="f4487294-a1f3-4118-993e-3473a50bf12f" providerId="ADAL" clId="{62FF6F02-1DA1-451D-B5CF-3293224E2329}" dt="2025-11-19T15:47:13.892" v="970" actId="1076"/>
          <ac:spMkLst>
            <pc:docMk/>
            <pc:sldMk cId="119268023" sldId="259"/>
            <ac:spMk id="7" creationId="{D8C70E12-E0D2-C26C-D9CF-1E61517E483B}"/>
          </ac:spMkLst>
        </pc:spChg>
        <pc:spChg chg="mod">
          <ac:chgData name="Ballester, Raúl" userId="f4487294-a1f3-4118-993e-3473a50bf12f" providerId="ADAL" clId="{62FF6F02-1DA1-451D-B5CF-3293224E2329}" dt="2025-11-19T15:47:13.892" v="970" actId="1076"/>
          <ac:spMkLst>
            <pc:docMk/>
            <pc:sldMk cId="119268023" sldId="259"/>
            <ac:spMk id="8" creationId="{7984162C-3B09-CE55-355B-7FAEADDB621C}"/>
          </ac:spMkLst>
        </pc:spChg>
        <pc:spChg chg="mod">
          <ac:chgData name="Ballester, Raúl" userId="f4487294-a1f3-4118-993e-3473a50bf12f" providerId="ADAL" clId="{62FF6F02-1DA1-451D-B5CF-3293224E2329}" dt="2025-11-19T15:47:13.892" v="970" actId="1076"/>
          <ac:spMkLst>
            <pc:docMk/>
            <pc:sldMk cId="119268023" sldId="259"/>
            <ac:spMk id="9" creationId="{5734FDE6-7D72-DAB2-5DF1-185B5C5AC520}"/>
          </ac:spMkLst>
        </pc:spChg>
        <pc:grpChg chg="mod">
          <ac:chgData name="Ballester, Raúl" userId="f4487294-a1f3-4118-993e-3473a50bf12f" providerId="ADAL" clId="{62FF6F02-1DA1-451D-B5CF-3293224E2329}" dt="2025-11-19T15:47:15.682" v="973" actId="962"/>
          <ac:grpSpMkLst>
            <pc:docMk/>
            <pc:sldMk cId="119268023" sldId="259"/>
            <ac:grpSpMk id="4" creationId="{5944E211-82EC-FDB2-9F93-324608F08303}"/>
          </ac:grpSpMkLst>
        </pc:grpChg>
        <pc:grpChg chg="mod">
          <ac:chgData name="Ballester, Raúl" userId="f4487294-a1f3-4118-993e-3473a50bf12f" providerId="ADAL" clId="{62FF6F02-1DA1-451D-B5CF-3293224E2329}" dt="2025-11-19T15:47:13.892" v="970" actId="1076"/>
          <ac:grpSpMkLst>
            <pc:docMk/>
            <pc:sldMk cId="119268023" sldId="259"/>
            <ac:grpSpMk id="6" creationId="{90ECD99F-EC6F-1DAE-F9CC-9E5186DE49D6}"/>
          </ac:grpSpMkLst>
        </pc:grpChg>
        <pc:picChg chg="mod">
          <ac:chgData name="Ballester, Raúl" userId="f4487294-a1f3-4118-993e-3473a50bf12f" providerId="ADAL" clId="{62FF6F02-1DA1-451D-B5CF-3293224E2329}" dt="2025-11-19T15:47:13.892" v="970" actId="1076"/>
          <ac:picMkLst>
            <pc:docMk/>
            <pc:sldMk cId="119268023" sldId="259"/>
            <ac:picMk id="10" creationId="{34C85F22-406F-BADA-433C-07ED70DF84F9}"/>
          </ac:picMkLst>
        </pc:picChg>
        <pc:picChg chg="mod">
          <ac:chgData name="Ballester, Raúl" userId="f4487294-a1f3-4118-993e-3473a50bf12f" providerId="ADAL" clId="{62FF6F02-1DA1-451D-B5CF-3293224E2329}" dt="2025-11-19T15:47:13.892" v="970" actId="1076"/>
          <ac:picMkLst>
            <pc:docMk/>
            <pc:sldMk cId="119268023" sldId="259"/>
            <ac:picMk id="11" creationId="{0C9C1466-F478-8BA7-05C0-1E7A6E1F0107}"/>
          </ac:picMkLst>
        </pc:picChg>
        <pc:picChg chg="mod">
          <ac:chgData name="Ballester, Raúl" userId="f4487294-a1f3-4118-993e-3473a50bf12f" providerId="ADAL" clId="{62FF6F02-1DA1-451D-B5CF-3293224E2329}" dt="2025-11-19T15:47:13.892" v="970" actId="1076"/>
          <ac:picMkLst>
            <pc:docMk/>
            <pc:sldMk cId="119268023" sldId="259"/>
            <ac:picMk id="12" creationId="{CC4EA58A-B36C-B78A-293A-F4A9EFFE1D65}"/>
          </ac:picMkLst>
        </pc:picChg>
        <pc:picChg chg="mod">
          <ac:chgData name="Ballester, Raúl" userId="f4487294-a1f3-4118-993e-3473a50bf12f" providerId="ADAL" clId="{62FF6F02-1DA1-451D-B5CF-3293224E2329}" dt="2025-11-19T15:47:13.892" v="970" actId="1076"/>
          <ac:picMkLst>
            <pc:docMk/>
            <pc:sldMk cId="119268023" sldId="259"/>
            <ac:picMk id="13" creationId="{DD5B2E1F-85ED-F6A4-0315-738FF3C5C3B8}"/>
          </ac:picMkLst>
        </pc:picChg>
      </pc:sldChg>
      <pc:sldChg chg="modSp mod">
        <pc:chgData name="Ballester, Raúl" userId="f4487294-a1f3-4118-993e-3473a50bf12f" providerId="ADAL" clId="{62FF6F02-1DA1-451D-B5CF-3293224E2329}" dt="2025-11-19T14:26:58.011" v="246" actId="962"/>
        <pc:sldMkLst>
          <pc:docMk/>
          <pc:sldMk cId="260665191" sldId="262"/>
        </pc:sldMkLst>
        <pc:spChg chg="mod">
          <ac:chgData name="Ballester, Raúl" userId="f4487294-a1f3-4118-993e-3473a50bf12f" providerId="ADAL" clId="{62FF6F02-1DA1-451D-B5CF-3293224E2329}" dt="2025-11-19T14:14:53.166" v="8" actId="33553"/>
          <ac:spMkLst>
            <pc:docMk/>
            <pc:sldMk cId="260665191" sldId="262"/>
            <ac:spMk id="3" creationId="{61FEB7CC-21C3-7A64-7471-0088B061913C}"/>
          </ac:spMkLst>
        </pc:spChg>
        <pc:picChg chg="mod">
          <ac:chgData name="Ballester, Raúl" userId="f4487294-a1f3-4118-993e-3473a50bf12f" providerId="ADAL" clId="{62FF6F02-1DA1-451D-B5CF-3293224E2329}" dt="2025-11-19T14:26:58.011" v="246" actId="962"/>
          <ac:picMkLst>
            <pc:docMk/>
            <pc:sldMk cId="260665191" sldId="262"/>
            <ac:picMk id="6" creationId="{47464CE2-8D4D-10A8-A97B-7EE06C8108ED}"/>
          </ac:picMkLst>
        </pc:picChg>
      </pc:sldChg>
      <pc:sldChg chg="addSp modSp mod">
        <pc:chgData name="Ballester, Raúl" userId="f4487294-a1f3-4118-993e-3473a50bf12f" providerId="ADAL" clId="{62FF6F02-1DA1-451D-B5CF-3293224E2329}" dt="2025-11-19T15:47:53.059" v="979" actId="13244"/>
        <pc:sldMkLst>
          <pc:docMk/>
          <pc:sldMk cId="111097298" sldId="264"/>
        </pc:sldMkLst>
        <pc:spChg chg="add mod">
          <ac:chgData name="Ballester, Raúl" userId="f4487294-a1f3-4118-993e-3473a50bf12f" providerId="ADAL" clId="{62FF6F02-1DA1-451D-B5CF-3293224E2329}" dt="2025-11-19T14:15:04.189" v="17" actId="33553"/>
          <ac:spMkLst>
            <pc:docMk/>
            <pc:sldMk cId="111097298" sldId="264"/>
            <ac:spMk id="2" creationId="{60694BC6-A3F6-0F69-79D5-DD0826EDF384}"/>
          </ac:spMkLst>
        </pc:spChg>
        <pc:spChg chg="ord">
          <ac:chgData name="Ballester, Raúl" userId="f4487294-a1f3-4118-993e-3473a50bf12f" providerId="ADAL" clId="{62FF6F02-1DA1-451D-B5CF-3293224E2329}" dt="2025-11-19T15:47:53.059" v="979" actId="13244"/>
          <ac:spMkLst>
            <pc:docMk/>
            <pc:sldMk cId="111097298" sldId="264"/>
            <ac:spMk id="4" creationId="{D5D336CC-E979-CFB9-2D4C-62280B249F81}"/>
          </ac:spMkLst>
        </pc:spChg>
      </pc:sldChg>
      <pc:sldChg chg="addSp modSp mod">
        <pc:chgData name="Ballester, Raúl" userId="f4487294-a1f3-4118-993e-3473a50bf12f" providerId="ADAL" clId="{62FF6F02-1DA1-451D-B5CF-3293224E2329}" dt="2025-11-19T15:47:57.138" v="980" actId="13244"/>
        <pc:sldMkLst>
          <pc:docMk/>
          <pc:sldMk cId="993294996" sldId="265"/>
        </pc:sldMkLst>
        <pc:spChg chg="add mod">
          <ac:chgData name="Ballester, Raúl" userId="f4487294-a1f3-4118-993e-3473a50bf12f" providerId="ADAL" clId="{62FF6F02-1DA1-451D-B5CF-3293224E2329}" dt="2025-11-19T14:15:05.524" v="18" actId="33553"/>
          <ac:spMkLst>
            <pc:docMk/>
            <pc:sldMk cId="993294996" sldId="265"/>
            <ac:spMk id="2" creationId="{B6698EB0-EA6C-FCC4-C90C-C5D19772FDB6}"/>
          </ac:spMkLst>
        </pc:spChg>
        <pc:spChg chg="ord">
          <ac:chgData name="Ballester, Raúl" userId="f4487294-a1f3-4118-993e-3473a50bf12f" providerId="ADAL" clId="{62FF6F02-1DA1-451D-B5CF-3293224E2329}" dt="2025-11-19T15:47:57.138" v="980" actId="13244"/>
          <ac:spMkLst>
            <pc:docMk/>
            <pc:sldMk cId="993294996" sldId="265"/>
            <ac:spMk id="5" creationId="{062CDD8D-0B40-F73C-243D-A94B3D1FE25D}"/>
          </ac:spMkLst>
        </pc:spChg>
      </pc:sldChg>
      <pc:sldChg chg="addSp modSp mod">
        <pc:chgData name="Ballester, Raúl" userId="f4487294-a1f3-4118-993e-3473a50bf12f" providerId="ADAL" clId="{62FF6F02-1DA1-451D-B5CF-3293224E2329}" dt="2025-11-19T15:48:01.262" v="982" actId="962"/>
        <pc:sldMkLst>
          <pc:docMk/>
          <pc:sldMk cId="2240963097" sldId="266"/>
        </pc:sldMkLst>
        <pc:spChg chg="mod ord">
          <ac:chgData name="Ballester, Raúl" userId="f4487294-a1f3-4118-993e-3473a50bf12f" providerId="ADAL" clId="{62FF6F02-1DA1-451D-B5CF-3293224E2329}" dt="2025-11-19T15:48:01.262" v="982" actId="962"/>
          <ac:spMkLst>
            <pc:docMk/>
            <pc:sldMk cId="2240963097" sldId="266"/>
            <ac:spMk id="2" creationId="{21A8CC9A-2C2F-C2E2-33C4-4EC0612B8582}"/>
          </ac:spMkLst>
        </pc:spChg>
        <pc:spChg chg="add mod">
          <ac:chgData name="Ballester, Raúl" userId="f4487294-a1f3-4118-993e-3473a50bf12f" providerId="ADAL" clId="{62FF6F02-1DA1-451D-B5CF-3293224E2329}" dt="2025-11-19T14:28:46.149" v="876" actId="20577"/>
          <ac:spMkLst>
            <pc:docMk/>
            <pc:sldMk cId="2240963097" sldId="266"/>
            <ac:spMk id="3" creationId="{9FAE79ED-88A5-E5AD-D528-57E3A2A79CB6}"/>
          </ac:spMkLst>
        </pc:spChg>
      </pc:sldChg>
      <pc:sldChg chg="addSp modSp mod">
        <pc:chgData name="Ballester, Raúl" userId="f4487294-a1f3-4118-993e-3473a50bf12f" providerId="ADAL" clId="{62FF6F02-1DA1-451D-B5CF-3293224E2329}" dt="2025-11-19T15:46:38.441" v="883" actId="13244"/>
        <pc:sldMkLst>
          <pc:docMk/>
          <pc:sldMk cId="2778810379" sldId="273"/>
        </pc:sldMkLst>
        <pc:spChg chg="add mod">
          <ac:chgData name="Ballester, Raúl" userId="f4487294-a1f3-4118-993e-3473a50bf12f" providerId="ADAL" clId="{62FF6F02-1DA1-451D-B5CF-3293224E2329}" dt="2025-11-19T14:14:48.092" v="4" actId="33553"/>
          <ac:spMkLst>
            <pc:docMk/>
            <pc:sldMk cId="2778810379" sldId="273"/>
            <ac:spMk id="2" creationId="{FD23D9F5-D845-C443-D82C-3A61300931C4}"/>
          </ac:spMkLst>
        </pc:spChg>
        <pc:spChg chg="ord">
          <ac:chgData name="Ballester, Raúl" userId="f4487294-a1f3-4118-993e-3473a50bf12f" providerId="ADAL" clId="{62FF6F02-1DA1-451D-B5CF-3293224E2329}" dt="2025-11-19T15:46:38.441" v="883" actId="13244"/>
          <ac:spMkLst>
            <pc:docMk/>
            <pc:sldMk cId="2778810379" sldId="273"/>
            <ac:spMk id="5" creationId="{4DAA6F00-58E4-8D14-0856-A43DF4409515}"/>
          </ac:spMkLst>
        </pc:spChg>
      </pc:sldChg>
      <pc:sldChg chg="modSp mod">
        <pc:chgData name="Ballester, Raúl" userId="f4487294-a1f3-4118-993e-3473a50bf12f" providerId="ADAL" clId="{62FF6F02-1DA1-451D-B5CF-3293224E2329}" dt="2025-11-19T14:26:43.644" v="156" actId="962"/>
        <pc:sldMkLst>
          <pc:docMk/>
          <pc:sldMk cId="3079082199" sldId="274"/>
        </pc:sldMkLst>
        <pc:spChg chg="mod">
          <ac:chgData name="Ballester, Raúl" userId="f4487294-a1f3-4118-993e-3473a50bf12f" providerId="ADAL" clId="{62FF6F02-1DA1-451D-B5CF-3293224E2329}" dt="2025-11-19T14:14:51.964" v="7" actId="33553"/>
          <ac:spMkLst>
            <pc:docMk/>
            <pc:sldMk cId="3079082199" sldId="274"/>
            <ac:spMk id="3" creationId="{61FEB7CC-21C3-7A64-7471-0088B061913C}"/>
          </ac:spMkLst>
        </pc:spChg>
        <pc:picChg chg="mod">
          <ac:chgData name="Ballester, Raúl" userId="f4487294-a1f3-4118-993e-3473a50bf12f" providerId="ADAL" clId="{62FF6F02-1DA1-451D-B5CF-3293224E2329}" dt="2025-11-19T14:26:32.875" v="111" actId="962"/>
          <ac:picMkLst>
            <pc:docMk/>
            <pc:sldMk cId="3079082199" sldId="274"/>
            <ac:picMk id="2" creationId="{637A09EF-C36E-6828-0B22-7FF85E3E6CDF}"/>
          </ac:picMkLst>
        </pc:picChg>
        <pc:picChg chg="mod">
          <ac:chgData name="Ballester, Raúl" userId="f4487294-a1f3-4118-993e-3473a50bf12f" providerId="ADAL" clId="{62FF6F02-1DA1-451D-B5CF-3293224E2329}" dt="2025-11-19T14:26:43.644" v="156" actId="962"/>
          <ac:picMkLst>
            <pc:docMk/>
            <pc:sldMk cId="3079082199" sldId="274"/>
            <ac:picMk id="6" creationId="{B33EADB1-654E-5F7D-7CC0-6D3589C8ECAC}"/>
          </ac:picMkLst>
        </pc:picChg>
      </pc:sldChg>
      <pc:sldChg chg="modSp mod">
        <pc:chgData name="Ballester, Raúl" userId="f4487294-a1f3-4118-993e-3473a50bf12f" providerId="ADAL" clId="{62FF6F02-1DA1-451D-B5CF-3293224E2329}" dt="2025-11-19T14:15:03.052" v="16" actId="33553"/>
        <pc:sldMkLst>
          <pc:docMk/>
          <pc:sldMk cId="1193421196" sldId="279"/>
        </pc:sldMkLst>
        <pc:spChg chg="mod">
          <ac:chgData name="Ballester, Raúl" userId="f4487294-a1f3-4118-993e-3473a50bf12f" providerId="ADAL" clId="{62FF6F02-1DA1-451D-B5CF-3293224E2329}" dt="2025-11-19T14:15:03.052" v="16" actId="33553"/>
          <ac:spMkLst>
            <pc:docMk/>
            <pc:sldMk cId="1193421196" sldId="279"/>
            <ac:spMk id="3" creationId="{61FF4E39-DB64-1E58-9646-D4A7F762824A}"/>
          </ac:spMkLst>
        </pc:spChg>
      </pc:sldChg>
      <pc:sldChg chg="modSp mod">
        <pc:chgData name="Ballester, Raúl" userId="f4487294-a1f3-4118-993e-3473a50bf12f" providerId="ADAL" clId="{62FF6F02-1DA1-451D-B5CF-3293224E2329}" dt="2025-11-19T15:46:17.958" v="882" actId="1076"/>
        <pc:sldMkLst>
          <pc:docMk/>
          <pc:sldMk cId="2361443374" sldId="280"/>
        </pc:sldMkLst>
        <pc:spChg chg="mod">
          <ac:chgData name="Ballester, Raúl" userId="f4487294-a1f3-4118-993e-3473a50bf12f" providerId="ADAL" clId="{62FF6F02-1DA1-451D-B5CF-3293224E2329}" dt="2025-11-19T14:14:54.588" v="9" actId="33553"/>
          <ac:spMkLst>
            <pc:docMk/>
            <pc:sldMk cId="2361443374" sldId="280"/>
            <ac:spMk id="3" creationId="{BF809018-AB8E-1A8F-B7A2-0F12D1249709}"/>
          </ac:spMkLst>
        </pc:spChg>
        <pc:spChg chg="mod">
          <ac:chgData name="Ballester, Raúl" userId="f4487294-a1f3-4118-993e-3473a50bf12f" providerId="ADAL" clId="{62FF6F02-1DA1-451D-B5CF-3293224E2329}" dt="2025-11-19T15:46:17.958" v="882" actId="1076"/>
          <ac:spMkLst>
            <pc:docMk/>
            <pc:sldMk cId="2361443374" sldId="280"/>
            <ac:spMk id="4" creationId="{7A9D4D60-A8C7-81E4-83BF-242E24A9E482}"/>
          </ac:spMkLst>
        </pc:spChg>
        <pc:picChg chg="mod">
          <ac:chgData name="Ballester, Raúl" userId="f4487294-a1f3-4118-993e-3473a50bf12f" providerId="ADAL" clId="{62FF6F02-1DA1-451D-B5CF-3293224E2329}" dt="2025-11-19T14:27:18.965" v="384" actId="962"/>
          <ac:picMkLst>
            <pc:docMk/>
            <pc:sldMk cId="2361443374" sldId="280"/>
            <ac:picMk id="5" creationId="{CF38F5A5-C0AC-EE30-667D-E1296D96A3EA}"/>
          </ac:picMkLst>
        </pc:picChg>
      </pc:sldChg>
      <pc:sldChg chg="modSp mod">
        <pc:chgData name="Ballester, Raúl" userId="f4487294-a1f3-4118-993e-3473a50bf12f" providerId="ADAL" clId="{62FF6F02-1DA1-451D-B5CF-3293224E2329}" dt="2025-11-19T14:28:54.783" v="878" actId="962"/>
        <pc:sldMkLst>
          <pc:docMk/>
          <pc:sldMk cId="1243222961" sldId="281"/>
        </pc:sldMkLst>
        <pc:spChg chg="mod">
          <ac:chgData name="Ballester, Raúl" userId="f4487294-a1f3-4118-993e-3473a50bf12f" providerId="ADAL" clId="{62FF6F02-1DA1-451D-B5CF-3293224E2329}" dt="2025-11-19T14:14:55.790" v="10" actId="33553"/>
          <ac:spMkLst>
            <pc:docMk/>
            <pc:sldMk cId="1243222961" sldId="281"/>
            <ac:spMk id="3" creationId="{8219591F-798A-12E7-2FA1-197D82880235}"/>
          </ac:spMkLst>
        </pc:spChg>
        <pc:picChg chg="mod">
          <ac:chgData name="Ballester, Raúl" userId="f4487294-a1f3-4118-993e-3473a50bf12f" providerId="ADAL" clId="{62FF6F02-1DA1-451D-B5CF-3293224E2329}" dt="2025-11-19T14:27:27.668" v="446" actId="962"/>
          <ac:picMkLst>
            <pc:docMk/>
            <pc:sldMk cId="1243222961" sldId="281"/>
            <ac:picMk id="5" creationId="{EF50E06B-17A7-325C-2AD8-45AE25C66C74}"/>
          </ac:picMkLst>
        </pc:picChg>
        <pc:picChg chg="mod">
          <ac:chgData name="Ballester, Raúl" userId="f4487294-a1f3-4118-993e-3473a50bf12f" providerId="ADAL" clId="{62FF6F02-1DA1-451D-B5CF-3293224E2329}" dt="2025-11-19T14:28:54.783" v="878" actId="962"/>
          <ac:picMkLst>
            <pc:docMk/>
            <pc:sldMk cId="1243222961" sldId="281"/>
            <ac:picMk id="7" creationId="{91F7AC51-116E-7134-E6D8-2190E1A7A1B1}"/>
          </ac:picMkLst>
        </pc:picChg>
      </pc:sldChg>
      <pc:sldChg chg="modSp mod">
        <pc:chgData name="Ballester, Raúl" userId="f4487294-a1f3-4118-993e-3473a50bf12f" providerId="ADAL" clId="{62FF6F02-1DA1-451D-B5CF-3293224E2329}" dt="2025-11-19T14:27:44.286" v="546" actId="962"/>
        <pc:sldMkLst>
          <pc:docMk/>
          <pc:sldMk cId="3985197285" sldId="282"/>
        </pc:sldMkLst>
        <pc:spChg chg="mod">
          <ac:chgData name="Ballester, Raúl" userId="f4487294-a1f3-4118-993e-3473a50bf12f" providerId="ADAL" clId="{62FF6F02-1DA1-451D-B5CF-3293224E2329}" dt="2025-11-19T14:14:56.888" v="11" actId="33553"/>
          <ac:spMkLst>
            <pc:docMk/>
            <pc:sldMk cId="3985197285" sldId="282"/>
            <ac:spMk id="3" creationId="{2FFC61FE-A10C-60FC-64A3-D08168713BAE}"/>
          </ac:spMkLst>
        </pc:spChg>
        <pc:picChg chg="mod">
          <ac:chgData name="Ballester, Raúl" userId="f4487294-a1f3-4118-993e-3473a50bf12f" providerId="ADAL" clId="{62FF6F02-1DA1-451D-B5CF-3293224E2329}" dt="2025-11-19T14:27:44.286" v="546" actId="962"/>
          <ac:picMkLst>
            <pc:docMk/>
            <pc:sldMk cId="3985197285" sldId="282"/>
            <ac:picMk id="5" creationId="{88A87CF8-C193-8373-52D2-C08F81DCBE61}"/>
          </ac:picMkLst>
        </pc:picChg>
      </pc:sldChg>
      <pc:sldChg chg="modSp mod">
        <pc:chgData name="Ballester, Raúl" userId="f4487294-a1f3-4118-993e-3473a50bf12f" providerId="ADAL" clId="{62FF6F02-1DA1-451D-B5CF-3293224E2329}" dt="2025-11-19T14:28:55.314" v="879" actId="962"/>
        <pc:sldMkLst>
          <pc:docMk/>
          <pc:sldMk cId="3904044011" sldId="283"/>
        </pc:sldMkLst>
        <pc:spChg chg="mod">
          <ac:chgData name="Ballester, Raúl" userId="f4487294-a1f3-4118-993e-3473a50bf12f" providerId="ADAL" clId="{62FF6F02-1DA1-451D-B5CF-3293224E2329}" dt="2025-11-19T14:14:58.094" v="12" actId="33553"/>
          <ac:spMkLst>
            <pc:docMk/>
            <pc:sldMk cId="3904044011" sldId="283"/>
            <ac:spMk id="2" creationId="{CCD083D9-093D-3787-1C80-5525083E46B3}"/>
          </ac:spMkLst>
        </pc:spChg>
        <pc:spChg chg="mod">
          <ac:chgData name="Ballester, Raúl" userId="f4487294-a1f3-4118-993e-3473a50bf12f" providerId="ADAL" clId="{62FF6F02-1DA1-451D-B5CF-3293224E2329}" dt="2025-11-19T14:28:55.314" v="879" actId="962"/>
          <ac:spMkLst>
            <pc:docMk/>
            <pc:sldMk cId="3904044011" sldId="283"/>
            <ac:spMk id="35" creationId="{D4FA5979-FE92-0519-0DBF-F43BF16269DB}"/>
          </ac:spMkLst>
        </pc:spChg>
        <pc:picChg chg="mod">
          <ac:chgData name="Ballester, Raúl" userId="f4487294-a1f3-4118-993e-3473a50bf12f" providerId="ADAL" clId="{62FF6F02-1DA1-451D-B5CF-3293224E2329}" dt="2025-11-19T14:27:57.014" v="596" actId="962"/>
          <ac:picMkLst>
            <pc:docMk/>
            <pc:sldMk cId="3904044011" sldId="283"/>
            <ac:picMk id="5" creationId="{E3BB328E-AA1B-0E69-02C1-DA1CC236729B}"/>
          </ac:picMkLst>
        </pc:picChg>
      </pc:sldChg>
      <pc:sldChg chg="modSp mod">
        <pc:chgData name="Ballester, Raúl" userId="f4487294-a1f3-4118-993e-3473a50bf12f" providerId="ADAL" clId="{62FF6F02-1DA1-451D-B5CF-3293224E2329}" dt="2025-11-19T14:28:55.920" v="880" actId="962"/>
        <pc:sldMkLst>
          <pc:docMk/>
          <pc:sldMk cId="353348337" sldId="284"/>
        </pc:sldMkLst>
        <pc:spChg chg="mod">
          <ac:chgData name="Ballester, Raúl" userId="f4487294-a1f3-4118-993e-3473a50bf12f" providerId="ADAL" clId="{62FF6F02-1DA1-451D-B5CF-3293224E2329}" dt="2025-11-19T14:14:59.148" v="13" actId="33553"/>
          <ac:spMkLst>
            <pc:docMk/>
            <pc:sldMk cId="353348337" sldId="284"/>
            <ac:spMk id="2" creationId="{E1712176-94DF-DDA6-C660-A37CE8D18045}"/>
          </ac:spMkLst>
        </pc:spChg>
        <pc:spChg chg="mod">
          <ac:chgData name="Ballester, Raúl" userId="f4487294-a1f3-4118-993e-3473a50bf12f" providerId="ADAL" clId="{62FF6F02-1DA1-451D-B5CF-3293224E2329}" dt="2025-11-19T14:28:55.920" v="880" actId="962"/>
          <ac:spMkLst>
            <pc:docMk/>
            <pc:sldMk cId="353348337" sldId="284"/>
            <ac:spMk id="10" creationId="{489311BB-A710-3D01-02F7-CB4FBC238CA8}"/>
          </ac:spMkLst>
        </pc:spChg>
        <pc:picChg chg="mod">
          <ac:chgData name="Ballester, Raúl" userId="f4487294-a1f3-4118-993e-3473a50bf12f" providerId="ADAL" clId="{62FF6F02-1DA1-451D-B5CF-3293224E2329}" dt="2025-11-19T14:28:12.701" v="714" actId="962"/>
          <ac:picMkLst>
            <pc:docMk/>
            <pc:sldMk cId="353348337" sldId="284"/>
            <ac:picMk id="5" creationId="{975CF1CE-C4E1-7BE3-00E1-E9A13C96DAFC}"/>
          </ac:picMkLst>
        </pc:picChg>
      </pc:sldChg>
      <pc:sldChg chg="modSp mod">
        <pc:chgData name="Ballester, Raúl" userId="f4487294-a1f3-4118-993e-3473a50bf12f" providerId="ADAL" clId="{62FF6F02-1DA1-451D-B5CF-3293224E2329}" dt="2025-11-19T15:47:40.536" v="975" actId="13244"/>
        <pc:sldMkLst>
          <pc:docMk/>
          <pc:sldMk cId="934758045" sldId="285"/>
        </pc:sldMkLst>
        <pc:spChg chg="mod ord">
          <ac:chgData name="Ballester, Raúl" userId="f4487294-a1f3-4118-993e-3473a50bf12f" providerId="ADAL" clId="{62FF6F02-1DA1-451D-B5CF-3293224E2329}" dt="2025-11-19T15:47:38.983" v="974" actId="13244"/>
          <ac:spMkLst>
            <pc:docMk/>
            <pc:sldMk cId="934758045" sldId="285"/>
            <ac:spMk id="2" creationId="{5A6C0C27-B711-3464-C5D2-5B44A32488BB}"/>
          </ac:spMkLst>
        </pc:spChg>
        <pc:spChg chg="ord">
          <ac:chgData name="Ballester, Raúl" userId="f4487294-a1f3-4118-993e-3473a50bf12f" providerId="ADAL" clId="{62FF6F02-1DA1-451D-B5CF-3293224E2329}" dt="2025-11-19T15:47:40.536" v="975" actId="13244"/>
          <ac:spMkLst>
            <pc:docMk/>
            <pc:sldMk cId="934758045" sldId="285"/>
            <ac:spMk id="3" creationId="{76000E41-2260-C65F-95E0-D918B53BE32C}"/>
          </ac:spMkLst>
        </pc:spChg>
        <pc:picChg chg="mod">
          <ac:chgData name="Ballester, Raúl" userId="f4487294-a1f3-4118-993e-3473a50bf12f" providerId="ADAL" clId="{62FF6F02-1DA1-451D-B5CF-3293224E2329}" dt="2025-11-19T14:28:25.510" v="796" actId="962"/>
          <ac:picMkLst>
            <pc:docMk/>
            <pc:sldMk cId="934758045" sldId="285"/>
            <ac:picMk id="15" creationId="{EB4AA860-591D-28A0-6CF4-598154AE3BAD}"/>
          </ac:picMkLst>
        </pc:picChg>
      </pc:sldChg>
      <pc:sldChg chg="modSp mod">
        <pc:chgData name="Ballester, Raúl" userId="f4487294-a1f3-4118-993e-3473a50bf12f" providerId="ADAL" clId="{62FF6F02-1DA1-451D-B5CF-3293224E2329}" dt="2025-11-19T15:47:48.386" v="978" actId="13244"/>
        <pc:sldMkLst>
          <pc:docMk/>
          <pc:sldMk cId="3849679233" sldId="288"/>
        </pc:sldMkLst>
        <pc:spChg chg="mod ord">
          <ac:chgData name="Ballester, Raúl" userId="f4487294-a1f3-4118-993e-3473a50bf12f" providerId="ADAL" clId="{62FF6F02-1DA1-451D-B5CF-3293224E2329}" dt="2025-11-19T15:47:46.819" v="977" actId="13244"/>
          <ac:spMkLst>
            <pc:docMk/>
            <pc:sldMk cId="3849679233" sldId="288"/>
            <ac:spMk id="2" creationId="{F6E4BF05-78E1-C808-D55C-0D08097555F4}"/>
          </ac:spMkLst>
        </pc:spChg>
        <pc:spChg chg="ord">
          <ac:chgData name="Ballester, Raúl" userId="f4487294-a1f3-4118-993e-3473a50bf12f" providerId="ADAL" clId="{62FF6F02-1DA1-451D-B5CF-3293224E2329}" dt="2025-11-19T15:47:48.386" v="978" actId="13244"/>
          <ac:spMkLst>
            <pc:docMk/>
            <pc:sldMk cId="3849679233" sldId="288"/>
            <ac:spMk id="3" creationId="{266F81E8-81E1-6D33-C991-37DBDD97049E}"/>
          </ac:spMkLst>
        </pc:spChg>
        <pc:picChg chg="mod">
          <ac:chgData name="Ballester, Raúl" userId="f4487294-a1f3-4118-993e-3473a50bf12f" providerId="ADAL" clId="{62FF6F02-1DA1-451D-B5CF-3293224E2329}" dt="2025-11-19T14:28:34.402" v="870" actId="962"/>
          <ac:picMkLst>
            <pc:docMk/>
            <pc:sldMk cId="3849679233" sldId="288"/>
            <ac:picMk id="10" creationId="{C23419FF-FD5E-42AA-B588-A40FE511A1D1}"/>
          </ac:picMkLst>
        </pc:picChg>
      </pc:sldChg>
    </pc:docChg>
  </pc:docChgLst>
  <pc:docChgLst>
    <pc:chgData name="Bigas, Marc" userId="a76649d8-8b81-4c68-a060-d743b2cef9d5" providerId="ADAL" clId="{A75B5565-5445-4CA0-989C-E99DE6FE3EA9}"/>
    <pc:docChg chg="undo redo custSel addSld modSld">
      <pc:chgData name="Bigas, Marc" userId="a76649d8-8b81-4c68-a060-d743b2cef9d5" providerId="ADAL" clId="{A75B5565-5445-4CA0-989C-E99DE6FE3EA9}" dt="2025-11-05T07:58:43.592" v="5382" actId="20577"/>
      <pc:docMkLst>
        <pc:docMk/>
      </pc:docMkLst>
      <pc:sldChg chg="addSp modSp mod">
        <pc:chgData name="Bigas, Marc" userId="a76649d8-8b81-4c68-a060-d743b2cef9d5" providerId="ADAL" clId="{A75B5565-5445-4CA0-989C-E99DE6FE3EA9}" dt="2025-11-04T16:43:36.119" v="5278" actId="20577"/>
        <pc:sldMkLst>
          <pc:docMk/>
          <pc:sldMk cId="245460078" sldId="256"/>
        </pc:sldMkLst>
      </pc:sldChg>
      <pc:sldChg chg="modSp mod">
        <pc:chgData name="Bigas, Marc" userId="a76649d8-8b81-4c68-a060-d743b2cef9d5" providerId="ADAL" clId="{A75B5565-5445-4CA0-989C-E99DE6FE3EA9}" dt="2025-11-05T07:30:38.587" v="5280" actId="122"/>
        <pc:sldMkLst>
          <pc:docMk/>
          <pc:sldMk cId="22132530" sldId="258"/>
        </pc:sldMkLst>
        <pc:spChg chg="mod">
          <ac:chgData name="Bigas, Marc" userId="a76649d8-8b81-4c68-a060-d743b2cef9d5" providerId="ADAL" clId="{A75B5565-5445-4CA0-989C-E99DE6FE3EA9}" dt="2025-11-05T07:30:38.587" v="5280" actId="122"/>
          <ac:spMkLst>
            <pc:docMk/>
            <pc:sldMk cId="22132530" sldId="258"/>
            <ac:spMk id="5" creationId="{910E7A2F-6876-33F3-CA88-257BF2B06121}"/>
          </ac:spMkLst>
        </pc:spChg>
      </pc:sldChg>
      <pc:sldChg chg="modSp mod">
        <pc:chgData name="Bigas, Marc" userId="a76649d8-8b81-4c68-a060-d743b2cef9d5" providerId="ADAL" clId="{A75B5565-5445-4CA0-989C-E99DE6FE3EA9}" dt="2025-11-05T07:31:33.318" v="5281" actId="20577"/>
        <pc:sldMkLst>
          <pc:docMk/>
          <pc:sldMk cId="119268023" sldId="259"/>
        </pc:sldMkLst>
        <pc:spChg chg="mod">
          <ac:chgData name="Bigas, Marc" userId="a76649d8-8b81-4c68-a060-d743b2cef9d5" providerId="ADAL" clId="{A75B5565-5445-4CA0-989C-E99DE6FE3EA9}" dt="2025-11-05T07:31:33.318" v="5281" actId="20577"/>
          <ac:spMkLst>
            <pc:docMk/>
            <pc:sldMk cId="119268023" sldId="259"/>
            <ac:spMk id="3" creationId="{EB9D0900-E16C-F5F0-14CB-70F5FC59A3D2}"/>
          </ac:spMkLst>
        </pc:spChg>
      </pc:sldChg>
      <pc:sldChg chg="addSp modSp mod modCm">
        <pc:chgData name="Bigas, Marc" userId="a76649d8-8b81-4c68-a060-d743b2cef9d5" providerId="ADAL" clId="{A75B5565-5445-4CA0-989C-E99DE6FE3EA9}" dt="2025-11-05T07:32:32.497" v="5293" actId="20577"/>
        <pc:sldMkLst>
          <pc:docMk/>
          <pc:sldMk cId="260665191" sldId="262"/>
        </pc:sldMkLst>
        <pc:spChg chg="mod">
          <ac:chgData name="Bigas, Marc" userId="a76649d8-8b81-4c68-a060-d743b2cef9d5" providerId="ADAL" clId="{A75B5565-5445-4CA0-989C-E99DE6FE3EA9}" dt="2025-11-04T11:05:41.082" v="24" actId="14100"/>
          <ac:spMkLst>
            <pc:docMk/>
            <pc:sldMk cId="260665191" sldId="262"/>
            <ac:spMk id="2" creationId="{D8AF3FAD-3893-C2C4-190E-9F0E2F55547A}"/>
          </ac:spMkLst>
        </pc:spChg>
        <pc:spChg chg="mod">
          <ac:chgData name="Bigas, Marc" userId="a76649d8-8b81-4c68-a060-d743b2cef9d5" providerId="ADAL" clId="{A75B5565-5445-4CA0-989C-E99DE6FE3EA9}" dt="2025-11-05T07:32:32.497" v="5293" actId="20577"/>
          <ac:spMkLst>
            <pc:docMk/>
            <pc:sldMk cId="260665191" sldId="262"/>
            <ac:spMk id="4" creationId="{C8619F29-28D1-5303-646A-9CECD4151508}"/>
          </ac:spMkLst>
        </pc:spChg>
        <pc:spChg chg="mod">
          <ac:chgData name="Bigas, Marc" userId="a76649d8-8b81-4c68-a060-d743b2cef9d5" providerId="ADAL" clId="{A75B5565-5445-4CA0-989C-E99DE6FE3EA9}" dt="2025-11-04T11:06:26.138" v="27" actId="1076"/>
          <ac:spMkLst>
            <pc:docMk/>
            <pc:sldMk cId="260665191" sldId="262"/>
            <ac:spMk id="7" creationId="{7E9EAD46-335A-6A0B-4EC1-95B2C6801794}"/>
          </ac:spMkLst>
        </pc:spChg>
        <pc:spChg chg="add mod">
          <ac:chgData name="Bigas, Marc" userId="a76649d8-8b81-4c68-a060-d743b2cef9d5" providerId="ADAL" clId="{A75B5565-5445-4CA0-989C-E99DE6FE3EA9}" dt="2025-11-04T11:05:44.565" v="25" actId="14100"/>
          <ac:spMkLst>
            <pc:docMk/>
            <pc:sldMk cId="260665191" sldId="262"/>
            <ac:spMk id="15" creationId="{3414BA28-A188-DDB6-EC67-C3E75F8976D5}"/>
          </ac:spMkLst>
        </pc:spChg>
        <pc:spChg chg="add mod">
          <ac:chgData name="Bigas, Marc" userId="a76649d8-8b81-4c68-a060-d743b2cef9d5" providerId="ADAL" clId="{A75B5565-5445-4CA0-989C-E99DE6FE3EA9}" dt="2025-11-04T11:06:23.320" v="26" actId="1076"/>
          <ac:spMkLst>
            <pc:docMk/>
            <pc:sldMk cId="260665191" sldId="262"/>
            <ac:spMk id="17" creationId="{BC158671-D3FF-D80B-4132-1FE25C3B8233}"/>
          </ac:spMkLst>
        </pc:spChg>
        <pc:cxnChg chg="mod">
          <ac:chgData name="Bigas, Marc" userId="a76649d8-8b81-4c68-a060-d743b2cef9d5" providerId="ADAL" clId="{A75B5565-5445-4CA0-989C-E99DE6FE3EA9}" dt="2025-11-04T11:06:26.138" v="27" actId="1076"/>
          <ac:cxnSpMkLst>
            <pc:docMk/>
            <pc:sldMk cId="260665191" sldId="262"/>
            <ac:cxnSpMk id="5" creationId="{89FE4848-1762-E1FE-304A-158DE732B207}"/>
          </ac:cxnSpMkLst>
        </pc:cxnChg>
        <pc:cxnChg chg="add mod">
          <ac:chgData name="Bigas, Marc" userId="a76649d8-8b81-4c68-a060-d743b2cef9d5" providerId="ADAL" clId="{A75B5565-5445-4CA0-989C-E99DE6FE3EA9}" dt="2025-11-04T11:06:23.320" v="26" actId="1076"/>
          <ac:cxnSpMkLst>
            <pc:docMk/>
            <pc:sldMk cId="260665191" sldId="262"/>
            <ac:cxnSpMk id="16" creationId="{D4159073-2C03-E267-D547-D654C41647C5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igas, Marc" userId="a76649d8-8b81-4c68-a060-d743b2cef9d5" providerId="ADAL" clId="{A75B5565-5445-4CA0-989C-E99DE6FE3EA9}" dt="2025-11-05T07:32:32.497" v="5293" actId="20577"/>
              <pc2:cmMkLst xmlns:pc2="http://schemas.microsoft.com/office/powerpoint/2019/9/main/command">
                <pc:docMk/>
                <pc:sldMk cId="260665191" sldId="262"/>
                <pc2:cmMk id="{E42A4603-1B7D-4310-9B13-89927D22B078}"/>
              </pc2:cmMkLst>
            </pc226:cmChg>
          </p:ext>
        </pc:extLst>
      </pc:sldChg>
      <pc:sldChg chg="modSp mod modCm">
        <pc:chgData name="Bigas, Marc" userId="a76649d8-8b81-4c68-a060-d743b2cef9d5" providerId="ADAL" clId="{A75B5565-5445-4CA0-989C-E99DE6FE3EA9}" dt="2025-11-04T15:44:52.979" v="5117" actId="1076"/>
        <pc:sldMkLst>
          <pc:docMk/>
          <pc:sldMk cId="111097298" sldId="264"/>
        </pc:sldMkLst>
        <pc:spChg chg="mod">
          <ac:chgData name="Bigas, Marc" userId="a76649d8-8b81-4c68-a060-d743b2cef9d5" providerId="ADAL" clId="{A75B5565-5445-4CA0-989C-E99DE6FE3EA9}" dt="2025-11-04T15:44:52.979" v="5117" actId="1076"/>
          <ac:spMkLst>
            <pc:docMk/>
            <pc:sldMk cId="111097298" sldId="264"/>
            <ac:spMk id="4" creationId="{D5D336CC-E979-CFB9-2D4C-62280B249F8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igas, Marc" userId="a76649d8-8b81-4c68-a060-d743b2cef9d5" providerId="ADAL" clId="{A75B5565-5445-4CA0-989C-E99DE6FE3EA9}" dt="2025-11-04T15:44:42.223" v="5116" actId="6549"/>
              <pc2:cmMkLst xmlns:pc2="http://schemas.microsoft.com/office/powerpoint/2019/9/main/command">
                <pc:docMk/>
                <pc:sldMk cId="111097298" sldId="264"/>
                <pc2:cmMk id="{4D6BD125-0684-4F4B-A27F-2E97F7F486E3}"/>
              </pc2:cmMkLst>
            </pc226:cmChg>
          </p:ext>
        </pc:extLst>
      </pc:sldChg>
      <pc:sldChg chg="modSp mod">
        <pc:chgData name="Bigas, Marc" userId="a76649d8-8b81-4c68-a060-d743b2cef9d5" providerId="ADAL" clId="{A75B5565-5445-4CA0-989C-E99DE6FE3EA9}" dt="2025-11-04T15:45:45.575" v="5244" actId="113"/>
        <pc:sldMkLst>
          <pc:docMk/>
          <pc:sldMk cId="993294996" sldId="265"/>
        </pc:sldMkLst>
        <pc:spChg chg="mod">
          <ac:chgData name="Bigas, Marc" userId="a76649d8-8b81-4c68-a060-d743b2cef9d5" providerId="ADAL" clId="{A75B5565-5445-4CA0-989C-E99DE6FE3EA9}" dt="2025-11-04T15:45:45.575" v="5244" actId="113"/>
          <ac:spMkLst>
            <pc:docMk/>
            <pc:sldMk cId="993294996" sldId="265"/>
            <ac:spMk id="5" creationId="{062CDD8D-0B40-F73C-243D-A94B3D1FE25D}"/>
          </ac:spMkLst>
        </pc:spChg>
      </pc:sldChg>
      <pc:sldChg chg="modSp mod">
        <pc:chgData name="Bigas, Marc" userId="a76649d8-8b81-4c68-a060-d743b2cef9d5" providerId="ADAL" clId="{A75B5565-5445-4CA0-989C-E99DE6FE3EA9}" dt="2025-11-04T10:06:53.567" v="0" actId="14100"/>
        <pc:sldMkLst>
          <pc:docMk/>
          <pc:sldMk cId="2778810379" sldId="273"/>
        </pc:sldMkLst>
        <pc:spChg chg="mod">
          <ac:chgData name="Bigas, Marc" userId="a76649d8-8b81-4c68-a060-d743b2cef9d5" providerId="ADAL" clId="{A75B5565-5445-4CA0-989C-E99DE6FE3EA9}" dt="2025-11-04T10:06:53.567" v="0" actId="14100"/>
          <ac:spMkLst>
            <pc:docMk/>
            <pc:sldMk cId="2778810379" sldId="273"/>
            <ac:spMk id="5" creationId="{4DAA6F00-58E4-8D14-0856-A43DF4409515}"/>
          </ac:spMkLst>
        </pc:spChg>
      </pc:sldChg>
      <pc:sldChg chg="modSp mod">
        <pc:chgData name="Bigas, Marc" userId="a76649d8-8b81-4c68-a060-d743b2cef9d5" providerId="ADAL" clId="{A75B5565-5445-4CA0-989C-E99DE6FE3EA9}" dt="2025-11-05T07:32:01.052" v="5289" actId="20577"/>
        <pc:sldMkLst>
          <pc:docMk/>
          <pc:sldMk cId="3079082199" sldId="274"/>
        </pc:sldMkLst>
        <pc:spChg chg="mod">
          <ac:chgData name="Bigas, Marc" userId="a76649d8-8b81-4c68-a060-d743b2cef9d5" providerId="ADAL" clId="{A75B5565-5445-4CA0-989C-E99DE6FE3EA9}" dt="2025-11-05T07:32:01.052" v="5289" actId="20577"/>
          <ac:spMkLst>
            <pc:docMk/>
            <pc:sldMk cId="3079082199" sldId="274"/>
            <ac:spMk id="4" creationId="{C8619F29-28D1-5303-646A-9CECD4151508}"/>
          </ac:spMkLst>
        </pc:spChg>
      </pc:sldChg>
      <pc:sldChg chg="modSp mod">
        <pc:chgData name="Bigas, Marc" userId="a76649d8-8b81-4c68-a060-d743b2cef9d5" providerId="ADAL" clId="{A75B5565-5445-4CA0-989C-E99DE6FE3EA9}" dt="2025-11-05T07:58:43.592" v="5382" actId="20577"/>
        <pc:sldMkLst>
          <pc:docMk/>
          <pc:sldMk cId="1193421196" sldId="279"/>
        </pc:sldMkLst>
        <pc:spChg chg="mod">
          <ac:chgData name="Bigas, Marc" userId="a76649d8-8b81-4c68-a060-d743b2cef9d5" providerId="ADAL" clId="{A75B5565-5445-4CA0-989C-E99DE6FE3EA9}" dt="2025-11-05T07:58:43.592" v="5382" actId="20577"/>
          <ac:spMkLst>
            <pc:docMk/>
            <pc:sldMk cId="1193421196" sldId="279"/>
            <ac:spMk id="4" creationId="{5C1D8CA0-A75A-88D1-6B69-175C0CC28B5C}"/>
          </ac:spMkLst>
        </pc:spChg>
      </pc:sldChg>
      <pc:sldChg chg="addSp modSp mod">
        <pc:chgData name="Bigas, Marc" userId="a76649d8-8b81-4c68-a060-d743b2cef9d5" providerId="ADAL" clId="{A75B5565-5445-4CA0-989C-E99DE6FE3EA9}" dt="2025-11-05T07:33:23.157" v="5314" actId="6549"/>
        <pc:sldMkLst>
          <pc:docMk/>
          <pc:sldMk cId="2361443374" sldId="280"/>
        </pc:sldMkLst>
        <pc:spChg chg="add mod">
          <ac:chgData name="Bigas, Marc" userId="a76649d8-8b81-4c68-a060-d743b2cef9d5" providerId="ADAL" clId="{A75B5565-5445-4CA0-989C-E99DE6FE3EA9}" dt="2025-11-04T13:57:30.867" v="550" actId="14100"/>
          <ac:spMkLst>
            <pc:docMk/>
            <pc:sldMk cId="2361443374" sldId="280"/>
            <ac:spMk id="2" creationId="{1AB5A281-AAED-5CA7-DACC-8A5E76BD0EBB}"/>
          </ac:spMkLst>
        </pc:spChg>
        <pc:spChg chg="mod">
          <ac:chgData name="Bigas, Marc" userId="a76649d8-8b81-4c68-a060-d743b2cef9d5" providerId="ADAL" clId="{A75B5565-5445-4CA0-989C-E99DE6FE3EA9}" dt="2025-11-05T07:33:23.157" v="5314" actId="6549"/>
          <ac:spMkLst>
            <pc:docMk/>
            <pc:sldMk cId="2361443374" sldId="280"/>
            <ac:spMk id="4" creationId="{7A9D4D60-A8C7-81E4-83BF-242E24A9E482}"/>
          </ac:spMkLst>
        </pc:spChg>
        <pc:spChg chg="mod">
          <ac:chgData name="Bigas, Marc" userId="a76649d8-8b81-4c68-a060-d743b2cef9d5" providerId="ADAL" clId="{A75B5565-5445-4CA0-989C-E99DE6FE3EA9}" dt="2025-11-04T13:56:24.435" v="433" actId="20577"/>
          <ac:spMkLst>
            <pc:docMk/>
            <pc:sldMk cId="2361443374" sldId="280"/>
            <ac:spMk id="8" creationId="{0876FFC5-7542-B52A-2A39-A69899414B27}"/>
          </ac:spMkLst>
        </pc:spChg>
        <pc:spChg chg="add mod">
          <ac:chgData name="Bigas, Marc" userId="a76649d8-8b81-4c68-a060-d743b2cef9d5" providerId="ADAL" clId="{A75B5565-5445-4CA0-989C-E99DE6FE3EA9}" dt="2025-11-04T13:57:33.094" v="551" actId="1076"/>
          <ac:spMkLst>
            <pc:docMk/>
            <pc:sldMk cId="2361443374" sldId="280"/>
            <ac:spMk id="10" creationId="{FAF465E7-825F-3057-D182-60DEB7E3B7C8}"/>
          </ac:spMkLst>
        </pc:spChg>
        <pc:spChg chg="mod">
          <ac:chgData name="Bigas, Marc" userId="a76649d8-8b81-4c68-a060-d743b2cef9d5" providerId="ADAL" clId="{A75B5565-5445-4CA0-989C-E99DE6FE3EA9}" dt="2025-11-04T13:56:21.348" v="432" actId="20577"/>
          <ac:spMkLst>
            <pc:docMk/>
            <pc:sldMk cId="2361443374" sldId="280"/>
            <ac:spMk id="13" creationId="{55F5F294-0056-18D3-4FC8-5594C6DFDCCE}"/>
          </ac:spMkLst>
        </pc:spChg>
        <pc:cxnChg chg="add mod">
          <ac:chgData name="Bigas, Marc" userId="a76649d8-8b81-4c68-a060-d743b2cef9d5" providerId="ADAL" clId="{A75B5565-5445-4CA0-989C-E99DE6FE3EA9}" dt="2025-11-04T13:57:40.197" v="553" actId="14100"/>
          <ac:cxnSpMkLst>
            <pc:docMk/>
            <pc:sldMk cId="2361443374" sldId="280"/>
            <ac:cxnSpMk id="9" creationId="{EB98E0B2-107B-E82A-085D-82EE49DA1588}"/>
          </ac:cxnSpMkLst>
        </pc:cxnChg>
      </pc:sldChg>
      <pc:sldChg chg="addSp delSp modSp mod">
        <pc:chgData name="Bigas, Marc" userId="a76649d8-8b81-4c68-a060-d743b2cef9d5" providerId="ADAL" clId="{A75B5565-5445-4CA0-989C-E99DE6FE3EA9}" dt="2025-11-05T07:34:53.038" v="5347" actId="20577"/>
        <pc:sldMkLst>
          <pc:docMk/>
          <pc:sldMk cId="1243222961" sldId="281"/>
        </pc:sldMkLst>
        <pc:spChg chg="mod">
          <ac:chgData name="Bigas, Marc" userId="a76649d8-8b81-4c68-a060-d743b2cef9d5" providerId="ADAL" clId="{A75B5565-5445-4CA0-989C-E99DE6FE3EA9}" dt="2025-11-05T07:34:53.038" v="5347" actId="20577"/>
          <ac:spMkLst>
            <pc:docMk/>
            <pc:sldMk cId="1243222961" sldId="281"/>
            <ac:spMk id="4" creationId="{04888B98-B201-5C0E-7E97-F8B39DE897DF}"/>
          </ac:spMkLst>
        </pc:spChg>
        <pc:spChg chg="mod">
          <ac:chgData name="Bigas, Marc" userId="a76649d8-8b81-4c68-a060-d743b2cef9d5" providerId="ADAL" clId="{A75B5565-5445-4CA0-989C-E99DE6FE3EA9}" dt="2025-11-04T14:21:13.133" v="1755" actId="1038"/>
          <ac:spMkLst>
            <pc:docMk/>
            <pc:sldMk cId="1243222961" sldId="281"/>
            <ac:spMk id="8" creationId="{1B4F5EF0-68F0-6E05-C605-412C78A9ABE5}"/>
          </ac:spMkLst>
        </pc:spChg>
        <pc:spChg chg="mod">
          <ac:chgData name="Bigas, Marc" userId="a76649d8-8b81-4c68-a060-d743b2cef9d5" providerId="ADAL" clId="{A75B5565-5445-4CA0-989C-E99DE6FE3EA9}" dt="2025-11-04T14:21:24.451" v="1760" actId="1076"/>
          <ac:spMkLst>
            <pc:docMk/>
            <pc:sldMk cId="1243222961" sldId="281"/>
            <ac:spMk id="10" creationId="{3045DA10-7491-EDBA-A13F-CB7538F9AC97}"/>
          </ac:spMkLst>
        </pc:spChg>
        <pc:spChg chg="add mod">
          <ac:chgData name="Bigas, Marc" userId="a76649d8-8b81-4c68-a060-d743b2cef9d5" providerId="ADAL" clId="{A75B5565-5445-4CA0-989C-E99DE6FE3EA9}" dt="2025-11-04T14:21:03.384" v="1749" actId="1038"/>
          <ac:spMkLst>
            <pc:docMk/>
            <pc:sldMk cId="1243222961" sldId="281"/>
            <ac:spMk id="13" creationId="{B938DF70-E945-A664-BB7F-8202ED850942}"/>
          </ac:spMkLst>
        </pc:spChg>
        <pc:spChg chg="add mod">
          <ac:chgData name="Bigas, Marc" userId="a76649d8-8b81-4c68-a060-d743b2cef9d5" providerId="ADAL" clId="{A75B5565-5445-4CA0-989C-E99DE6FE3EA9}" dt="2025-11-04T14:21:07.960" v="1750" actId="1076"/>
          <ac:spMkLst>
            <pc:docMk/>
            <pc:sldMk cId="1243222961" sldId="281"/>
            <ac:spMk id="18" creationId="{07FA4E73-53D8-67A3-7A6A-4C1BBC5D1C86}"/>
          </ac:spMkLst>
        </pc:spChg>
        <pc:spChg chg="add mod">
          <ac:chgData name="Bigas, Marc" userId="a76649d8-8b81-4c68-a060-d743b2cef9d5" providerId="ADAL" clId="{A75B5565-5445-4CA0-989C-E99DE6FE3EA9}" dt="2025-11-04T14:21:34.720" v="1761" actId="1076"/>
          <ac:spMkLst>
            <pc:docMk/>
            <pc:sldMk cId="1243222961" sldId="281"/>
            <ac:spMk id="30" creationId="{9DF9539D-9E38-57E8-DA6C-CD1CD639086A}"/>
          </ac:spMkLst>
        </pc:spChg>
        <pc:spChg chg="add mod">
          <ac:chgData name="Bigas, Marc" userId="a76649d8-8b81-4c68-a060-d743b2cef9d5" providerId="ADAL" clId="{A75B5565-5445-4CA0-989C-E99DE6FE3EA9}" dt="2025-11-04T14:23:06.774" v="1789" actId="20577"/>
          <ac:spMkLst>
            <pc:docMk/>
            <pc:sldMk cId="1243222961" sldId="281"/>
            <ac:spMk id="32" creationId="{2BBDC1CE-C2AB-D6C6-04E9-860B6CE17DAF}"/>
          </ac:spMkLst>
        </pc:spChg>
        <pc:spChg chg="add mod">
          <ac:chgData name="Bigas, Marc" userId="a76649d8-8b81-4c68-a060-d743b2cef9d5" providerId="ADAL" clId="{A75B5565-5445-4CA0-989C-E99DE6FE3EA9}" dt="2025-11-04T14:21:34.720" v="1761" actId="1076"/>
          <ac:spMkLst>
            <pc:docMk/>
            <pc:sldMk cId="1243222961" sldId="281"/>
            <ac:spMk id="39" creationId="{B52E201B-D8B5-72C1-E55E-139C76F9B0CD}"/>
          </ac:spMkLst>
        </pc:spChg>
        <pc:spChg chg="add mod">
          <ac:chgData name="Bigas, Marc" userId="a76649d8-8b81-4c68-a060-d743b2cef9d5" providerId="ADAL" clId="{A75B5565-5445-4CA0-989C-E99DE6FE3EA9}" dt="2025-11-04T14:23:16.920" v="1790" actId="20577"/>
          <ac:spMkLst>
            <pc:docMk/>
            <pc:sldMk cId="1243222961" sldId="281"/>
            <ac:spMk id="41" creationId="{4849C033-AE12-A681-D76D-CFDEDDB1EDC6}"/>
          </ac:spMkLst>
        </pc:spChg>
        <pc:spChg chg="add mod">
          <ac:chgData name="Bigas, Marc" userId="a76649d8-8b81-4c68-a060-d743b2cef9d5" providerId="ADAL" clId="{A75B5565-5445-4CA0-989C-E99DE6FE3EA9}" dt="2025-11-04T14:21:34.720" v="1761" actId="1076"/>
          <ac:spMkLst>
            <pc:docMk/>
            <pc:sldMk cId="1243222961" sldId="281"/>
            <ac:spMk id="44" creationId="{562B889D-A5F7-2575-56C2-D4FE61B958F9}"/>
          </ac:spMkLst>
        </pc:spChg>
        <pc:spChg chg="add mod">
          <ac:chgData name="Bigas, Marc" userId="a76649d8-8b81-4c68-a060-d743b2cef9d5" providerId="ADAL" clId="{A75B5565-5445-4CA0-989C-E99DE6FE3EA9}" dt="2025-11-04T14:21:34.720" v="1761" actId="1076"/>
          <ac:spMkLst>
            <pc:docMk/>
            <pc:sldMk cId="1243222961" sldId="281"/>
            <ac:spMk id="46" creationId="{B7DE2CFE-4864-F7E6-3ADB-1E666451BB7E}"/>
          </ac:spMkLst>
        </pc:spChg>
        <pc:spChg chg="add mod">
          <ac:chgData name="Bigas, Marc" userId="a76649d8-8b81-4c68-a060-d743b2cef9d5" providerId="ADAL" clId="{A75B5565-5445-4CA0-989C-E99DE6FE3EA9}" dt="2025-11-04T14:21:34.720" v="1761" actId="1076"/>
          <ac:spMkLst>
            <pc:docMk/>
            <pc:sldMk cId="1243222961" sldId="281"/>
            <ac:spMk id="51" creationId="{E708614F-29C8-B003-DF51-08E400F5174A}"/>
          </ac:spMkLst>
        </pc:spChg>
        <pc:spChg chg="add mod">
          <ac:chgData name="Bigas, Marc" userId="a76649d8-8b81-4c68-a060-d743b2cef9d5" providerId="ADAL" clId="{A75B5565-5445-4CA0-989C-E99DE6FE3EA9}" dt="2025-11-04T14:21:34.720" v="1761" actId="1076"/>
          <ac:spMkLst>
            <pc:docMk/>
            <pc:sldMk cId="1243222961" sldId="281"/>
            <ac:spMk id="53" creationId="{7741906A-60AA-2074-A99F-3285849FC512}"/>
          </ac:spMkLst>
        </pc:spChg>
        <pc:spChg chg="add mod">
          <ac:chgData name="Bigas, Marc" userId="a76649d8-8b81-4c68-a060-d743b2cef9d5" providerId="ADAL" clId="{A75B5565-5445-4CA0-989C-E99DE6FE3EA9}" dt="2025-11-04T14:21:34.720" v="1761" actId="1076"/>
          <ac:spMkLst>
            <pc:docMk/>
            <pc:sldMk cId="1243222961" sldId="281"/>
            <ac:spMk id="80" creationId="{D5D36651-A744-FC4C-CA01-12517CD04E61}"/>
          </ac:spMkLst>
        </pc:spChg>
        <pc:spChg chg="add mod">
          <ac:chgData name="Bigas, Marc" userId="a76649d8-8b81-4c68-a060-d743b2cef9d5" providerId="ADAL" clId="{A75B5565-5445-4CA0-989C-E99DE6FE3EA9}" dt="2025-11-04T14:23:20.140" v="1791" actId="20577"/>
          <ac:spMkLst>
            <pc:docMk/>
            <pc:sldMk cId="1243222961" sldId="281"/>
            <ac:spMk id="82" creationId="{34A5B6D4-B22F-BA53-8552-54039E63D429}"/>
          </ac:spMkLst>
        </pc:spChg>
        <pc:picChg chg="mod">
          <ac:chgData name="Bigas, Marc" userId="a76649d8-8b81-4c68-a060-d743b2cef9d5" providerId="ADAL" clId="{A75B5565-5445-4CA0-989C-E99DE6FE3EA9}" dt="2025-11-04T14:20:46.601" v="1741" actId="14100"/>
          <ac:picMkLst>
            <pc:docMk/>
            <pc:sldMk cId="1243222961" sldId="281"/>
            <ac:picMk id="5" creationId="{EF50E06B-17A7-325C-2AD8-45AE25C66C74}"/>
          </ac:picMkLst>
        </pc:picChg>
        <pc:picChg chg="add del">
          <ac:chgData name="Bigas, Marc" userId="a76649d8-8b81-4c68-a060-d743b2cef9d5" providerId="ADAL" clId="{A75B5565-5445-4CA0-989C-E99DE6FE3EA9}" dt="2025-11-04T14:19:54.111" v="1731" actId="478"/>
          <ac:picMkLst>
            <pc:docMk/>
            <pc:sldMk cId="1243222961" sldId="281"/>
            <ac:picMk id="7" creationId="{91F7AC51-116E-7134-E6D8-2190E1A7A1B1}"/>
          </ac:picMkLst>
        </pc:picChg>
        <pc:cxnChg chg="mod">
          <ac:chgData name="Bigas, Marc" userId="a76649d8-8b81-4c68-a060-d743b2cef9d5" providerId="ADAL" clId="{A75B5565-5445-4CA0-989C-E99DE6FE3EA9}" dt="2025-11-04T14:21:24.451" v="1760" actId="1076"/>
          <ac:cxnSpMkLst>
            <pc:docMk/>
            <pc:sldMk cId="1243222961" sldId="281"/>
            <ac:cxnSpMk id="9" creationId="{F4D42788-7225-A9DC-9EB2-4FF26F60E00B}"/>
          </ac:cxnSpMkLst>
        </pc:cxnChg>
        <pc:cxnChg chg="add mod">
          <ac:chgData name="Bigas, Marc" userId="a76649d8-8b81-4c68-a060-d743b2cef9d5" providerId="ADAL" clId="{A75B5565-5445-4CA0-989C-E99DE6FE3EA9}" dt="2025-11-04T14:21:07.960" v="1750" actId="1076"/>
          <ac:cxnSpMkLst>
            <pc:docMk/>
            <pc:sldMk cId="1243222961" sldId="281"/>
            <ac:cxnSpMk id="17" creationId="{C7D25CC4-BF2B-3ADE-7A16-C63C6B84D3B0}"/>
          </ac:cxnSpMkLst>
        </pc:cxnChg>
        <pc:cxnChg chg="add mod">
          <ac:chgData name="Bigas, Marc" userId="a76649d8-8b81-4c68-a060-d743b2cef9d5" providerId="ADAL" clId="{A75B5565-5445-4CA0-989C-E99DE6FE3EA9}" dt="2025-11-04T14:19:23.260" v="1716" actId="1076"/>
          <ac:cxnSpMkLst>
            <pc:docMk/>
            <pc:sldMk cId="1243222961" sldId="281"/>
            <ac:cxnSpMk id="31" creationId="{1277D4A2-53F8-94B7-FEEA-DBFD54EF2B57}"/>
          </ac:cxnSpMkLst>
        </pc:cxnChg>
        <pc:cxnChg chg="add mod">
          <ac:chgData name="Bigas, Marc" userId="a76649d8-8b81-4c68-a060-d743b2cef9d5" providerId="ADAL" clId="{A75B5565-5445-4CA0-989C-E99DE6FE3EA9}" dt="2025-11-04T14:19:23.902" v="1719" actId="14100"/>
          <ac:cxnSpMkLst>
            <pc:docMk/>
            <pc:sldMk cId="1243222961" sldId="281"/>
            <ac:cxnSpMk id="40" creationId="{A3E2DDA2-01E3-98F4-AFEE-FE60BC8FE993}"/>
          </ac:cxnSpMkLst>
        </pc:cxnChg>
        <pc:cxnChg chg="add mod">
          <ac:chgData name="Bigas, Marc" userId="a76649d8-8b81-4c68-a060-d743b2cef9d5" providerId="ADAL" clId="{A75B5565-5445-4CA0-989C-E99DE6FE3EA9}" dt="2025-11-04T14:19:41.593" v="1725" actId="1076"/>
          <ac:cxnSpMkLst>
            <pc:docMk/>
            <pc:sldMk cId="1243222961" sldId="281"/>
            <ac:cxnSpMk id="45" creationId="{AE2CA6E2-28D1-1EFB-D5D1-BBBF8EF3F50E}"/>
          </ac:cxnSpMkLst>
        </pc:cxnChg>
        <pc:cxnChg chg="add mod">
          <ac:chgData name="Bigas, Marc" userId="a76649d8-8b81-4c68-a060-d743b2cef9d5" providerId="ADAL" clId="{A75B5565-5445-4CA0-989C-E99DE6FE3EA9}" dt="2025-11-04T14:19:51.218" v="1729" actId="1076"/>
          <ac:cxnSpMkLst>
            <pc:docMk/>
            <pc:sldMk cId="1243222961" sldId="281"/>
            <ac:cxnSpMk id="52" creationId="{6ADA8547-DD8C-53C9-821C-F2F7260AB5BA}"/>
          </ac:cxnSpMkLst>
        </pc:cxnChg>
        <pc:cxnChg chg="add mod">
          <ac:chgData name="Bigas, Marc" userId="a76649d8-8b81-4c68-a060-d743b2cef9d5" providerId="ADAL" clId="{A75B5565-5445-4CA0-989C-E99DE6FE3EA9}" dt="2025-11-04T14:20:20.451" v="1737" actId="1076"/>
          <ac:cxnSpMkLst>
            <pc:docMk/>
            <pc:sldMk cId="1243222961" sldId="281"/>
            <ac:cxnSpMk id="81" creationId="{2A1CDD78-0E19-DBEB-DB6D-5A4FDB0329CD}"/>
          </ac:cxnSpMkLst>
        </pc:cxnChg>
      </pc:sldChg>
      <pc:sldChg chg="modSp mod modCm">
        <pc:chgData name="Bigas, Marc" userId="a76649d8-8b81-4c68-a060-d743b2cef9d5" providerId="ADAL" clId="{A75B5565-5445-4CA0-989C-E99DE6FE3EA9}" dt="2025-11-05T07:37:27.881" v="5369" actId="20577"/>
        <pc:sldMkLst>
          <pc:docMk/>
          <pc:sldMk cId="3985197285" sldId="282"/>
        </pc:sldMkLst>
        <pc:spChg chg="mod">
          <ac:chgData name="Bigas, Marc" userId="a76649d8-8b81-4c68-a060-d743b2cef9d5" providerId="ADAL" clId="{A75B5565-5445-4CA0-989C-E99DE6FE3EA9}" dt="2025-11-05T07:37:27.881" v="5369" actId="20577"/>
          <ac:spMkLst>
            <pc:docMk/>
            <pc:sldMk cId="3985197285" sldId="282"/>
            <ac:spMk id="4" creationId="{C58B92B2-B295-E95E-9D77-D149D2258072}"/>
          </ac:spMkLst>
        </pc:spChg>
        <pc:spChg chg="mod">
          <ac:chgData name="Bigas, Marc" userId="a76649d8-8b81-4c68-a060-d743b2cef9d5" providerId="ADAL" clId="{A75B5565-5445-4CA0-989C-E99DE6FE3EA9}" dt="2025-11-04T14:23:55.821" v="1797" actId="1076"/>
          <ac:spMkLst>
            <pc:docMk/>
            <pc:sldMk cId="3985197285" sldId="282"/>
            <ac:spMk id="6" creationId="{31157977-B874-58F5-37C1-538450ADC034}"/>
          </ac:spMkLst>
        </pc:spChg>
        <pc:spChg chg="mod">
          <ac:chgData name="Bigas, Marc" userId="a76649d8-8b81-4c68-a060-d743b2cef9d5" providerId="ADAL" clId="{A75B5565-5445-4CA0-989C-E99DE6FE3EA9}" dt="2025-11-04T14:23:55.821" v="1797" actId="1076"/>
          <ac:spMkLst>
            <pc:docMk/>
            <pc:sldMk cId="3985197285" sldId="282"/>
            <ac:spMk id="8" creationId="{F0496493-DA7D-EA63-B7EB-0A91D9B9B679}"/>
          </ac:spMkLst>
        </pc:spChg>
        <pc:spChg chg="mod">
          <ac:chgData name="Bigas, Marc" userId="a76649d8-8b81-4c68-a060-d743b2cef9d5" providerId="ADAL" clId="{A75B5565-5445-4CA0-989C-E99DE6FE3EA9}" dt="2025-11-04T14:23:55.821" v="1797" actId="1076"/>
          <ac:spMkLst>
            <pc:docMk/>
            <pc:sldMk cId="3985197285" sldId="282"/>
            <ac:spMk id="10" creationId="{DDB2D5D4-9408-78CC-90D8-0EE6B1341177}"/>
          </ac:spMkLst>
        </pc:spChg>
        <pc:spChg chg="mod">
          <ac:chgData name="Bigas, Marc" userId="a76649d8-8b81-4c68-a060-d743b2cef9d5" providerId="ADAL" clId="{A75B5565-5445-4CA0-989C-E99DE6FE3EA9}" dt="2025-11-04T14:23:55.821" v="1797" actId="1076"/>
          <ac:spMkLst>
            <pc:docMk/>
            <pc:sldMk cId="3985197285" sldId="282"/>
            <ac:spMk id="12" creationId="{487254C0-79B7-DE31-7ED2-5477A0269643}"/>
          </ac:spMkLst>
        </pc:spChg>
        <pc:picChg chg="mod">
          <ac:chgData name="Bigas, Marc" userId="a76649d8-8b81-4c68-a060-d743b2cef9d5" providerId="ADAL" clId="{A75B5565-5445-4CA0-989C-E99DE6FE3EA9}" dt="2025-11-04T14:23:55.821" v="1797" actId="1076"/>
          <ac:picMkLst>
            <pc:docMk/>
            <pc:sldMk cId="3985197285" sldId="282"/>
            <ac:picMk id="5" creationId="{88A87CF8-C193-8373-52D2-C08F81DCBE61}"/>
          </ac:picMkLst>
        </pc:picChg>
        <pc:cxnChg chg="mod">
          <ac:chgData name="Bigas, Marc" userId="a76649d8-8b81-4c68-a060-d743b2cef9d5" providerId="ADAL" clId="{A75B5565-5445-4CA0-989C-E99DE6FE3EA9}" dt="2025-11-04T14:23:55.821" v="1797" actId="1076"/>
          <ac:cxnSpMkLst>
            <pc:docMk/>
            <pc:sldMk cId="3985197285" sldId="282"/>
            <ac:cxnSpMk id="7" creationId="{628C8128-4ADF-5A66-1F4E-3046A0B8CF15}"/>
          </ac:cxnSpMkLst>
        </pc:cxnChg>
        <pc:cxnChg chg="mod">
          <ac:chgData name="Bigas, Marc" userId="a76649d8-8b81-4c68-a060-d743b2cef9d5" providerId="ADAL" clId="{A75B5565-5445-4CA0-989C-E99DE6FE3EA9}" dt="2025-11-04T14:23:55.821" v="1797" actId="1076"/>
          <ac:cxnSpMkLst>
            <pc:docMk/>
            <pc:sldMk cId="3985197285" sldId="282"/>
            <ac:cxnSpMk id="11" creationId="{49860DFF-FFD3-529F-0EEB-3578352ABE92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igas, Marc" userId="a76649d8-8b81-4c68-a060-d743b2cef9d5" providerId="ADAL" clId="{A75B5565-5445-4CA0-989C-E99DE6FE3EA9}" dt="2025-11-04T14:12:26.104" v="1457" actId="20577"/>
              <pc2:cmMkLst xmlns:pc2="http://schemas.microsoft.com/office/powerpoint/2019/9/main/command">
                <pc:docMk/>
                <pc:sldMk cId="3985197285" sldId="282"/>
                <pc2:cmMk id="{B96D4ADC-6976-4742-A7A9-451A942210E3}"/>
              </pc2:cmMkLst>
            </pc226:cmChg>
            <pc226:cmChg xmlns:pc226="http://schemas.microsoft.com/office/powerpoint/2022/06/main/command" chg="mod">
              <pc226:chgData name="Bigas, Marc" userId="a76649d8-8b81-4c68-a060-d743b2cef9d5" providerId="ADAL" clId="{A75B5565-5445-4CA0-989C-E99DE6FE3EA9}" dt="2025-11-05T07:37:27.881" v="5369" actId="20577"/>
              <pc2:cmMkLst xmlns:pc2="http://schemas.microsoft.com/office/powerpoint/2019/9/main/command">
                <pc:docMk/>
                <pc:sldMk cId="3985197285" sldId="282"/>
                <pc2:cmMk id="{FB494CF9-CC14-45F5-8B34-37EF6C20F8A9}"/>
              </pc2:cmMkLst>
            </pc226:cmChg>
          </p:ext>
        </pc:extLst>
      </pc:sldChg>
      <pc:sldChg chg="addSp delSp modSp mod modCm">
        <pc:chgData name="Bigas, Marc" userId="a76649d8-8b81-4c68-a060-d743b2cef9d5" providerId="ADAL" clId="{A75B5565-5445-4CA0-989C-E99DE6FE3EA9}" dt="2025-11-05T07:37:59.585" v="5371" actId="20577"/>
        <pc:sldMkLst>
          <pc:docMk/>
          <pc:sldMk cId="3904044011" sldId="283"/>
        </pc:sldMkLst>
        <pc:spChg chg="mod">
          <ac:chgData name="Bigas, Marc" userId="a76649d8-8b81-4c68-a060-d743b2cef9d5" providerId="ADAL" clId="{A75B5565-5445-4CA0-989C-E99DE6FE3EA9}" dt="2025-11-04T14:27:34.495" v="2178" actId="20577"/>
          <ac:spMkLst>
            <pc:docMk/>
            <pc:sldMk cId="3904044011" sldId="283"/>
            <ac:spMk id="2" creationId="{CCD083D9-093D-3787-1C80-5525083E46B3}"/>
          </ac:spMkLst>
        </pc:spChg>
        <pc:spChg chg="mod">
          <ac:chgData name="Bigas, Marc" userId="a76649d8-8b81-4c68-a060-d743b2cef9d5" providerId="ADAL" clId="{A75B5565-5445-4CA0-989C-E99DE6FE3EA9}" dt="2025-11-05T07:37:59.585" v="5371" actId="20577"/>
          <ac:spMkLst>
            <pc:docMk/>
            <pc:sldMk cId="3904044011" sldId="283"/>
            <ac:spMk id="3" creationId="{F60C2378-D431-C20B-46EA-A2577FBED0FD}"/>
          </ac:spMkLst>
        </pc:spChg>
        <pc:spChg chg="mod">
          <ac:chgData name="Bigas, Marc" userId="a76649d8-8b81-4c68-a060-d743b2cef9d5" providerId="ADAL" clId="{A75B5565-5445-4CA0-989C-E99DE6FE3EA9}" dt="2025-11-04T14:37:19.238" v="2750" actId="1076"/>
          <ac:spMkLst>
            <pc:docMk/>
            <pc:sldMk cId="3904044011" sldId="283"/>
            <ac:spMk id="6" creationId="{DC75A02C-FEE9-AEF6-ED3B-7DCE96C8C40B}"/>
          </ac:spMkLst>
        </pc:spChg>
        <pc:spChg chg="mod">
          <ac:chgData name="Bigas, Marc" userId="a76649d8-8b81-4c68-a060-d743b2cef9d5" providerId="ADAL" clId="{A75B5565-5445-4CA0-989C-E99DE6FE3EA9}" dt="2025-11-04T14:37:19.238" v="2750" actId="1076"/>
          <ac:spMkLst>
            <pc:docMk/>
            <pc:sldMk cId="3904044011" sldId="283"/>
            <ac:spMk id="8" creationId="{C54073CA-6CAD-7B87-2362-A70CBFB0FFBC}"/>
          </ac:spMkLst>
        </pc:spChg>
        <pc:spChg chg="mod">
          <ac:chgData name="Bigas, Marc" userId="a76649d8-8b81-4c68-a060-d743b2cef9d5" providerId="ADAL" clId="{A75B5565-5445-4CA0-989C-E99DE6FE3EA9}" dt="2025-11-04T14:37:19.238" v="2750" actId="1076"/>
          <ac:spMkLst>
            <pc:docMk/>
            <pc:sldMk cId="3904044011" sldId="283"/>
            <ac:spMk id="11" creationId="{423B0BEA-4A98-E6BA-0BAB-C5DC8B19DBB6}"/>
          </ac:spMkLst>
        </pc:spChg>
        <pc:spChg chg="mod">
          <ac:chgData name="Bigas, Marc" userId="a76649d8-8b81-4c68-a060-d743b2cef9d5" providerId="ADAL" clId="{A75B5565-5445-4CA0-989C-E99DE6FE3EA9}" dt="2025-11-04T14:37:19.238" v="2750" actId="1076"/>
          <ac:spMkLst>
            <pc:docMk/>
            <pc:sldMk cId="3904044011" sldId="283"/>
            <ac:spMk id="13" creationId="{64FB19BA-567C-B3E0-A1E0-0E40BEC52213}"/>
          </ac:spMkLst>
        </pc:spChg>
        <pc:spChg chg="add mod">
          <ac:chgData name="Bigas, Marc" userId="a76649d8-8b81-4c68-a060-d743b2cef9d5" providerId="ADAL" clId="{A75B5565-5445-4CA0-989C-E99DE6FE3EA9}" dt="2025-11-04T14:39:39.422" v="3205" actId="1076"/>
          <ac:spMkLst>
            <pc:docMk/>
            <pc:sldMk cId="3904044011" sldId="283"/>
            <ac:spMk id="33" creationId="{652920E0-24DA-4EDC-4804-EFF4F6551018}"/>
          </ac:spMkLst>
        </pc:spChg>
        <pc:spChg chg="add mod">
          <ac:chgData name="Bigas, Marc" userId="a76649d8-8b81-4c68-a060-d743b2cef9d5" providerId="ADAL" clId="{A75B5565-5445-4CA0-989C-E99DE6FE3EA9}" dt="2025-11-04T14:39:39.422" v="3205" actId="1076"/>
          <ac:spMkLst>
            <pc:docMk/>
            <pc:sldMk cId="3904044011" sldId="283"/>
            <ac:spMk id="34" creationId="{CA1E7CA3-21E5-133F-58A4-7DC6C0CADF9F}"/>
          </ac:spMkLst>
        </pc:spChg>
        <pc:spChg chg="add mod">
          <ac:chgData name="Bigas, Marc" userId="a76649d8-8b81-4c68-a060-d743b2cef9d5" providerId="ADAL" clId="{A75B5565-5445-4CA0-989C-E99DE6FE3EA9}" dt="2025-11-04T14:39:39.422" v="3205" actId="1076"/>
          <ac:spMkLst>
            <pc:docMk/>
            <pc:sldMk cId="3904044011" sldId="283"/>
            <ac:spMk id="35" creationId="{D4FA5979-FE92-0519-0DBF-F43BF16269DB}"/>
          </ac:spMkLst>
        </pc:spChg>
        <pc:picChg chg="mod">
          <ac:chgData name="Bigas, Marc" userId="a76649d8-8b81-4c68-a060-d743b2cef9d5" providerId="ADAL" clId="{A75B5565-5445-4CA0-989C-E99DE6FE3EA9}" dt="2025-11-04T14:37:19.238" v="2750" actId="1076"/>
          <ac:picMkLst>
            <pc:docMk/>
            <pc:sldMk cId="3904044011" sldId="283"/>
            <ac:picMk id="5" creationId="{E3BB328E-AA1B-0E69-02C1-DA1CC236729B}"/>
          </ac:picMkLst>
        </pc:picChg>
        <pc:picChg chg="add mod">
          <ac:chgData name="Bigas, Marc" userId="a76649d8-8b81-4c68-a060-d743b2cef9d5" providerId="ADAL" clId="{A75B5565-5445-4CA0-989C-E99DE6FE3EA9}" dt="2025-11-04T14:39:39.422" v="3205" actId="1076"/>
          <ac:picMkLst>
            <pc:docMk/>
            <pc:sldMk cId="3904044011" sldId="283"/>
            <ac:picMk id="36" creationId="{BC786E26-71D4-2224-29D1-DD585C87BC6E}"/>
          </ac:picMkLst>
        </pc:picChg>
        <pc:cxnChg chg="mod">
          <ac:chgData name="Bigas, Marc" userId="a76649d8-8b81-4c68-a060-d743b2cef9d5" providerId="ADAL" clId="{A75B5565-5445-4CA0-989C-E99DE6FE3EA9}" dt="2025-11-04T14:37:19.238" v="2750" actId="1076"/>
          <ac:cxnSpMkLst>
            <pc:docMk/>
            <pc:sldMk cId="3904044011" sldId="283"/>
            <ac:cxnSpMk id="7" creationId="{DEB4EF2E-088B-EA9B-6AFD-28D6A7374B5E}"/>
          </ac:cxnSpMkLst>
        </pc:cxnChg>
        <pc:cxnChg chg="mod">
          <ac:chgData name="Bigas, Marc" userId="a76649d8-8b81-4c68-a060-d743b2cef9d5" providerId="ADAL" clId="{A75B5565-5445-4CA0-989C-E99DE6FE3EA9}" dt="2025-11-04T14:37:19.238" v="2750" actId="1076"/>
          <ac:cxnSpMkLst>
            <pc:docMk/>
            <pc:sldMk cId="3904044011" sldId="283"/>
            <ac:cxnSpMk id="12" creationId="{AB67AADB-0BF0-BB30-E202-D4FDD44E391C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igas, Marc" userId="a76649d8-8b81-4c68-a060-d743b2cef9d5" providerId="ADAL" clId="{A75B5565-5445-4CA0-989C-E99DE6FE3EA9}" dt="2025-11-05T07:37:59.585" v="5371" actId="20577"/>
              <pc2:cmMkLst xmlns:pc2="http://schemas.microsoft.com/office/powerpoint/2019/9/main/command">
                <pc:docMk/>
                <pc:sldMk cId="3904044011" sldId="283"/>
                <pc2:cmMk id="{7C0E4981-819D-49A5-91E0-6C81CB928F6E}"/>
              </pc2:cmMkLst>
            </pc226:cmChg>
          </p:ext>
        </pc:extLst>
      </pc:sldChg>
      <pc:sldChg chg="addSp modSp mod">
        <pc:chgData name="Bigas, Marc" userId="a76649d8-8b81-4c68-a060-d743b2cef9d5" providerId="ADAL" clId="{A75B5565-5445-4CA0-989C-E99DE6FE3EA9}" dt="2025-11-05T07:39:16.746" v="5372" actId="6549"/>
        <pc:sldMkLst>
          <pc:docMk/>
          <pc:sldMk cId="353348337" sldId="284"/>
        </pc:sldMkLst>
        <pc:spChg chg="mod">
          <ac:chgData name="Bigas, Marc" userId="a76649d8-8b81-4c68-a060-d743b2cef9d5" providerId="ADAL" clId="{A75B5565-5445-4CA0-989C-E99DE6FE3EA9}" dt="2025-11-05T07:39:16.746" v="5372" actId="6549"/>
          <ac:spMkLst>
            <pc:docMk/>
            <pc:sldMk cId="353348337" sldId="284"/>
            <ac:spMk id="3" creationId="{8E0B33F8-E005-D608-42EA-16E83AEC85DE}"/>
          </ac:spMkLst>
        </pc:spChg>
        <pc:spChg chg="add mod">
          <ac:chgData name="Bigas, Marc" userId="a76649d8-8b81-4c68-a060-d743b2cef9d5" providerId="ADAL" clId="{A75B5565-5445-4CA0-989C-E99DE6FE3EA9}" dt="2025-11-04T14:49:04.452" v="3792" actId="1076"/>
          <ac:spMkLst>
            <pc:docMk/>
            <pc:sldMk cId="353348337" sldId="284"/>
            <ac:spMk id="4" creationId="{6E6DD0A8-C6A9-D8C4-42CB-4A4FB3AE4E66}"/>
          </ac:spMkLst>
        </pc:spChg>
        <pc:spChg chg="mod">
          <ac:chgData name="Bigas, Marc" userId="a76649d8-8b81-4c68-a060-d743b2cef9d5" providerId="ADAL" clId="{A75B5565-5445-4CA0-989C-E99DE6FE3EA9}" dt="2025-11-04T14:47:34.458" v="3674" actId="20577"/>
          <ac:spMkLst>
            <pc:docMk/>
            <pc:sldMk cId="353348337" sldId="284"/>
            <ac:spMk id="8" creationId="{1B9DE98B-2C4F-02FF-A2AB-B47833742B32}"/>
          </ac:spMkLst>
        </pc:spChg>
        <pc:spChg chg="add mod">
          <ac:chgData name="Bigas, Marc" userId="a76649d8-8b81-4c68-a060-d743b2cef9d5" providerId="ADAL" clId="{A75B5565-5445-4CA0-989C-E99DE6FE3EA9}" dt="2025-11-04T14:49:04.452" v="3792" actId="1076"/>
          <ac:spMkLst>
            <pc:docMk/>
            <pc:sldMk cId="353348337" sldId="284"/>
            <ac:spMk id="9" creationId="{203A99E0-67AE-23B3-6C35-40D2999E2769}"/>
          </ac:spMkLst>
        </pc:spChg>
        <pc:spChg chg="add mod">
          <ac:chgData name="Bigas, Marc" userId="a76649d8-8b81-4c68-a060-d743b2cef9d5" providerId="ADAL" clId="{A75B5565-5445-4CA0-989C-E99DE6FE3EA9}" dt="2025-11-04T14:49:04.452" v="3792" actId="1076"/>
          <ac:spMkLst>
            <pc:docMk/>
            <pc:sldMk cId="353348337" sldId="284"/>
            <ac:spMk id="10" creationId="{489311BB-A710-3D01-02F7-CB4FBC238CA8}"/>
          </ac:spMkLst>
        </pc:spChg>
        <pc:spChg chg="mod">
          <ac:chgData name="Bigas, Marc" userId="a76649d8-8b81-4c68-a060-d743b2cef9d5" providerId="ADAL" clId="{A75B5565-5445-4CA0-989C-E99DE6FE3EA9}" dt="2025-11-04T14:47:37.602" v="3675" actId="20577"/>
          <ac:spMkLst>
            <pc:docMk/>
            <pc:sldMk cId="353348337" sldId="284"/>
            <ac:spMk id="13" creationId="{532ED502-641A-BA30-5409-FE22A403956C}"/>
          </ac:spMkLst>
        </pc:spChg>
        <pc:spChg chg="mod">
          <ac:chgData name="Bigas, Marc" userId="a76649d8-8b81-4c68-a060-d743b2cef9d5" providerId="ADAL" clId="{A75B5565-5445-4CA0-989C-E99DE6FE3EA9}" dt="2025-11-04T14:47:40.394" v="3676" actId="20577"/>
          <ac:spMkLst>
            <pc:docMk/>
            <pc:sldMk cId="353348337" sldId="284"/>
            <ac:spMk id="25" creationId="{2C58333C-8C75-8FE3-5A46-4AF4838B86E4}"/>
          </ac:spMkLst>
        </pc:spChg>
        <pc:spChg chg="mod">
          <ac:chgData name="Bigas, Marc" userId="a76649d8-8b81-4c68-a060-d743b2cef9d5" providerId="ADAL" clId="{A75B5565-5445-4CA0-989C-E99DE6FE3EA9}" dt="2025-11-04T14:46:08.072" v="3368" actId="20577"/>
          <ac:spMkLst>
            <pc:docMk/>
            <pc:sldMk cId="353348337" sldId="284"/>
            <ac:spMk id="29" creationId="{D4C68EA1-34F2-7E98-8DC8-602AE1FC68EA}"/>
          </ac:spMkLst>
        </pc:spChg>
        <pc:picChg chg="add mod">
          <ac:chgData name="Bigas, Marc" userId="a76649d8-8b81-4c68-a060-d743b2cef9d5" providerId="ADAL" clId="{A75B5565-5445-4CA0-989C-E99DE6FE3EA9}" dt="2025-11-04T14:49:04.452" v="3792" actId="1076"/>
          <ac:picMkLst>
            <pc:docMk/>
            <pc:sldMk cId="353348337" sldId="284"/>
            <ac:picMk id="14" creationId="{E8E6BDAD-6579-192C-F176-82C4FFBD704B}"/>
          </ac:picMkLst>
        </pc:picChg>
      </pc:sldChg>
      <pc:sldChg chg="addSp delSp modSp mod modCm">
        <pc:chgData name="Bigas, Marc" userId="a76649d8-8b81-4c68-a060-d743b2cef9d5" providerId="ADAL" clId="{A75B5565-5445-4CA0-989C-E99DE6FE3EA9}" dt="2025-11-05T07:57:21.061" v="5377" actId="20577"/>
        <pc:sldMkLst>
          <pc:docMk/>
          <pc:sldMk cId="934758045" sldId="285"/>
        </pc:sldMkLst>
        <pc:spChg chg="mod">
          <ac:chgData name="Bigas, Marc" userId="a76649d8-8b81-4c68-a060-d743b2cef9d5" providerId="ADAL" clId="{A75B5565-5445-4CA0-989C-E99DE6FE3EA9}" dt="2025-11-04T14:52:14" v="3807" actId="20577"/>
          <ac:spMkLst>
            <pc:docMk/>
            <pc:sldMk cId="934758045" sldId="285"/>
            <ac:spMk id="2" creationId="{5A6C0C27-B711-3464-C5D2-5B44A32488BB}"/>
          </ac:spMkLst>
        </pc:spChg>
        <pc:spChg chg="mod">
          <ac:chgData name="Bigas, Marc" userId="a76649d8-8b81-4c68-a060-d743b2cef9d5" providerId="ADAL" clId="{A75B5565-5445-4CA0-989C-E99DE6FE3EA9}" dt="2025-11-05T07:57:21.061" v="5377" actId="20577"/>
          <ac:spMkLst>
            <pc:docMk/>
            <pc:sldMk cId="934758045" sldId="285"/>
            <ac:spMk id="3" creationId="{76000E41-2260-C65F-95E0-D918B53BE32C}"/>
          </ac:spMkLst>
        </pc:spChg>
        <pc:spChg chg="mod">
          <ac:chgData name="Bigas, Marc" userId="a76649d8-8b81-4c68-a060-d743b2cef9d5" providerId="ADAL" clId="{A75B5565-5445-4CA0-989C-E99DE6FE3EA9}" dt="2025-11-05T07:39:58.792" v="5375" actId="1035"/>
          <ac:spMkLst>
            <pc:docMk/>
            <pc:sldMk cId="934758045" sldId="285"/>
            <ac:spMk id="7" creationId="{D3C5DDB8-19F9-F320-4B8E-CAA8158364C5}"/>
          </ac:spMkLst>
        </pc:spChg>
        <pc:spChg chg="mod">
          <ac:chgData name="Bigas, Marc" userId="a76649d8-8b81-4c68-a060-d743b2cef9d5" providerId="ADAL" clId="{A75B5565-5445-4CA0-989C-E99DE6FE3EA9}" dt="2025-11-05T07:39:58.792" v="5375" actId="1035"/>
          <ac:spMkLst>
            <pc:docMk/>
            <pc:sldMk cId="934758045" sldId="285"/>
            <ac:spMk id="9" creationId="{407D5C16-2EA3-D15F-2604-252639E4383D}"/>
          </ac:spMkLst>
        </pc:spChg>
        <pc:spChg chg="add mod">
          <ac:chgData name="Bigas, Marc" userId="a76649d8-8b81-4c68-a060-d743b2cef9d5" providerId="ADAL" clId="{A75B5565-5445-4CA0-989C-E99DE6FE3EA9}" dt="2025-11-05T07:39:58.792" v="5375" actId="1035"/>
          <ac:spMkLst>
            <pc:docMk/>
            <pc:sldMk cId="934758045" sldId="285"/>
            <ac:spMk id="20" creationId="{5F5361B8-0392-D5A1-7981-2C4C9CFD243E}"/>
          </ac:spMkLst>
        </pc:spChg>
        <pc:spChg chg="add mod">
          <ac:chgData name="Bigas, Marc" userId="a76649d8-8b81-4c68-a060-d743b2cef9d5" providerId="ADAL" clId="{A75B5565-5445-4CA0-989C-E99DE6FE3EA9}" dt="2025-11-05T07:39:58.792" v="5375" actId="1035"/>
          <ac:spMkLst>
            <pc:docMk/>
            <pc:sldMk cId="934758045" sldId="285"/>
            <ac:spMk id="22" creationId="{E4C23D90-2C16-76D2-E7E2-552DF7F62A87}"/>
          </ac:spMkLst>
        </pc:spChg>
        <pc:picChg chg="add mod ord">
          <ac:chgData name="Bigas, Marc" userId="a76649d8-8b81-4c68-a060-d743b2cef9d5" providerId="ADAL" clId="{A75B5565-5445-4CA0-989C-E99DE6FE3EA9}" dt="2025-11-05T07:39:58.792" v="5375" actId="1035"/>
          <ac:picMkLst>
            <pc:docMk/>
            <pc:sldMk cId="934758045" sldId="285"/>
            <ac:picMk id="15" creationId="{EB4AA860-591D-28A0-6CF4-598154AE3BAD}"/>
          </ac:picMkLst>
        </pc:picChg>
        <pc:cxnChg chg="mod">
          <ac:chgData name="Bigas, Marc" userId="a76649d8-8b81-4c68-a060-d743b2cef9d5" providerId="ADAL" clId="{A75B5565-5445-4CA0-989C-E99DE6FE3EA9}" dt="2025-11-05T07:39:58.792" v="5375" actId="1035"/>
          <ac:cxnSpMkLst>
            <pc:docMk/>
            <pc:sldMk cId="934758045" sldId="285"/>
            <ac:cxnSpMk id="8" creationId="{508BE2D9-4E6C-280D-DDE5-1DF456AE6E5D}"/>
          </ac:cxnSpMkLst>
        </pc:cxnChg>
        <pc:cxnChg chg="add mod">
          <ac:chgData name="Bigas, Marc" userId="a76649d8-8b81-4c68-a060-d743b2cef9d5" providerId="ADAL" clId="{A75B5565-5445-4CA0-989C-E99DE6FE3EA9}" dt="2025-11-05T07:39:58.792" v="5375" actId="1035"/>
          <ac:cxnSpMkLst>
            <pc:docMk/>
            <pc:sldMk cId="934758045" sldId="285"/>
            <ac:cxnSpMk id="21" creationId="{2C0DDDCB-AD25-813F-4870-C35F090A966A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igas, Marc" userId="a76649d8-8b81-4c68-a060-d743b2cef9d5" providerId="ADAL" clId="{A75B5565-5445-4CA0-989C-E99DE6FE3EA9}" dt="2025-11-04T14:59:46.344" v="4414" actId="20577"/>
              <pc2:cmMkLst xmlns:pc2="http://schemas.microsoft.com/office/powerpoint/2019/9/main/command">
                <pc:docMk/>
                <pc:sldMk cId="934758045" sldId="285"/>
                <pc2:cmMk id="{602BD6CF-85E3-46EB-B0E5-E7E49FBBFB41}"/>
              </pc2:cmMkLst>
            </pc226:cmChg>
          </p:ext>
        </pc:extLst>
      </pc:sldChg>
      <pc:sldChg chg="addSp delSp modSp add mod">
        <pc:chgData name="Bigas, Marc" userId="a76649d8-8b81-4c68-a060-d743b2cef9d5" providerId="ADAL" clId="{A75B5565-5445-4CA0-989C-E99DE6FE3EA9}" dt="2025-11-05T07:57:54.064" v="5381" actId="20577"/>
        <pc:sldMkLst>
          <pc:docMk/>
          <pc:sldMk cId="3849679233" sldId="288"/>
        </pc:sldMkLst>
        <pc:spChg chg="mod">
          <ac:chgData name="Bigas, Marc" userId="a76649d8-8b81-4c68-a060-d743b2cef9d5" providerId="ADAL" clId="{A75B5565-5445-4CA0-989C-E99DE6FE3EA9}" dt="2025-11-05T07:57:54.064" v="5381" actId="20577"/>
          <ac:spMkLst>
            <pc:docMk/>
            <pc:sldMk cId="3849679233" sldId="288"/>
            <ac:spMk id="3" creationId="{266F81E8-81E1-6D33-C991-37DBDD97049E}"/>
          </ac:spMkLst>
        </pc:spChg>
        <pc:spChg chg="mod">
          <ac:chgData name="Bigas, Marc" userId="a76649d8-8b81-4c68-a060-d743b2cef9d5" providerId="ADAL" clId="{A75B5565-5445-4CA0-989C-E99DE6FE3EA9}" dt="2025-11-04T15:36:25.471" v="4434" actId="14100"/>
          <ac:spMkLst>
            <pc:docMk/>
            <pc:sldMk cId="3849679233" sldId="288"/>
            <ac:spMk id="7" creationId="{BB143279-B784-3C67-4086-30D49A20013A}"/>
          </ac:spMkLst>
        </pc:spChg>
        <pc:spChg chg="mod">
          <ac:chgData name="Bigas, Marc" userId="a76649d8-8b81-4c68-a060-d743b2cef9d5" providerId="ADAL" clId="{A75B5565-5445-4CA0-989C-E99DE6FE3EA9}" dt="2025-11-04T15:36:32.768" v="4435" actId="1076"/>
          <ac:spMkLst>
            <pc:docMk/>
            <pc:sldMk cId="3849679233" sldId="288"/>
            <ac:spMk id="9" creationId="{E9F7F733-943D-8E6E-D140-BEB1BD1B6DDC}"/>
          </ac:spMkLst>
        </pc:spChg>
        <pc:spChg chg="mod">
          <ac:chgData name="Bigas, Marc" userId="a76649d8-8b81-4c68-a060-d743b2cef9d5" providerId="ADAL" clId="{A75B5565-5445-4CA0-989C-E99DE6FE3EA9}" dt="2025-11-04T15:36:11.388" v="4432" actId="1076"/>
          <ac:spMkLst>
            <pc:docMk/>
            <pc:sldMk cId="3849679233" sldId="288"/>
            <ac:spMk id="20" creationId="{FB738BC3-7F9B-5C24-97A5-1D51103DCF55}"/>
          </ac:spMkLst>
        </pc:spChg>
        <pc:spChg chg="mod">
          <ac:chgData name="Bigas, Marc" userId="a76649d8-8b81-4c68-a060-d743b2cef9d5" providerId="ADAL" clId="{A75B5565-5445-4CA0-989C-E99DE6FE3EA9}" dt="2025-11-04T15:36:11.388" v="4432" actId="1076"/>
          <ac:spMkLst>
            <pc:docMk/>
            <pc:sldMk cId="3849679233" sldId="288"/>
            <ac:spMk id="22" creationId="{5ECE819E-699B-2999-991A-78D3F2A0EE02}"/>
          </ac:spMkLst>
        </pc:spChg>
        <pc:spChg chg="add mod">
          <ac:chgData name="Bigas, Marc" userId="a76649d8-8b81-4c68-a060-d743b2cef9d5" providerId="ADAL" clId="{A75B5565-5445-4CA0-989C-E99DE6FE3EA9}" dt="2025-11-04T15:40:02.875" v="4942" actId="14100"/>
          <ac:spMkLst>
            <pc:docMk/>
            <pc:sldMk cId="3849679233" sldId="288"/>
            <ac:spMk id="24" creationId="{27D917D1-F882-3AA0-EAF2-AB5827D330C5}"/>
          </ac:spMkLst>
        </pc:spChg>
        <pc:spChg chg="add mod">
          <ac:chgData name="Bigas, Marc" userId="a76649d8-8b81-4c68-a060-d743b2cef9d5" providerId="ADAL" clId="{A75B5565-5445-4CA0-989C-E99DE6FE3EA9}" dt="2025-11-04T15:40:34.407" v="4951" actId="20577"/>
          <ac:spMkLst>
            <pc:docMk/>
            <pc:sldMk cId="3849679233" sldId="288"/>
            <ac:spMk id="26" creationId="{2A2A61C0-27D6-AD3B-1D5E-EEA665F09A4E}"/>
          </ac:spMkLst>
        </pc:spChg>
        <pc:spChg chg="add mod">
          <ac:chgData name="Bigas, Marc" userId="a76649d8-8b81-4c68-a060-d743b2cef9d5" providerId="ADAL" clId="{A75B5565-5445-4CA0-989C-E99DE6FE3EA9}" dt="2025-11-04T15:40:28.444" v="4949" actId="14100"/>
          <ac:spMkLst>
            <pc:docMk/>
            <pc:sldMk cId="3849679233" sldId="288"/>
            <ac:spMk id="31" creationId="{3EB3529F-E67A-998D-6D08-A341DF44ADFC}"/>
          </ac:spMkLst>
        </pc:spChg>
        <pc:spChg chg="add mod">
          <ac:chgData name="Bigas, Marc" userId="a76649d8-8b81-4c68-a060-d743b2cef9d5" providerId="ADAL" clId="{A75B5565-5445-4CA0-989C-E99DE6FE3EA9}" dt="2025-11-04T15:40:37.020" v="4952" actId="20577"/>
          <ac:spMkLst>
            <pc:docMk/>
            <pc:sldMk cId="3849679233" sldId="288"/>
            <ac:spMk id="33" creationId="{5F341A3C-3412-BADE-1191-6586B1AABF6B}"/>
          </ac:spMkLst>
        </pc:spChg>
        <pc:picChg chg="add mod ord">
          <ac:chgData name="Bigas, Marc" userId="a76649d8-8b81-4c68-a060-d743b2cef9d5" providerId="ADAL" clId="{A75B5565-5445-4CA0-989C-E99DE6FE3EA9}" dt="2025-11-04T15:40:20.285" v="4947" actId="1076"/>
          <ac:picMkLst>
            <pc:docMk/>
            <pc:sldMk cId="3849679233" sldId="288"/>
            <ac:picMk id="10" creationId="{C23419FF-FD5E-42AA-B588-A40FE511A1D1}"/>
          </ac:picMkLst>
        </pc:picChg>
        <pc:cxnChg chg="mod">
          <ac:chgData name="Bigas, Marc" userId="a76649d8-8b81-4c68-a060-d743b2cef9d5" providerId="ADAL" clId="{A75B5565-5445-4CA0-989C-E99DE6FE3EA9}" dt="2025-11-04T15:36:36.878" v="4436" actId="14100"/>
          <ac:cxnSpMkLst>
            <pc:docMk/>
            <pc:sldMk cId="3849679233" sldId="288"/>
            <ac:cxnSpMk id="8" creationId="{2F3A867C-8369-447E-6630-ED305A4B25A0}"/>
          </ac:cxnSpMkLst>
        </pc:cxnChg>
        <pc:cxnChg chg="mod">
          <ac:chgData name="Bigas, Marc" userId="a76649d8-8b81-4c68-a060-d743b2cef9d5" providerId="ADAL" clId="{A75B5565-5445-4CA0-989C-E99DE6FE3EA9}" dt="2025-11-04T15:36:11.388" v="4432" actId="1076"/>
          <ac:cxnSpMkLst>
            <pc:docMk/>
            <pc:sldMk cId="3849679233" sldId="288"/>
            <ac:cxnSpMk id="21" creationId="{C5F52EDB-B98F-EAA2-215B-5BCCA867E17B}"/>
          </ac:cxnSpMkLst>
        </pc:cxnChg>
        <pc:cxnChg chg="add mod">
          <ac:chgData name="Bigas, Marc" userId="a76649d8-8b81-4c68-a060-d743b2cef9d5" providerId="ADAL" clId="{A75B5565-5445-4CA0-989C-E99DE6FE3EA9}" dt="2025-11-04T15:40:13.375" v="4944" actId="14100"/>
          <ac:cxnSpMkLst>
            <pc:docMk/>
            <pc:sldMk cId="3849679233" sldId="288"/>
            <ac:cxnSpMk id="25" creationId="{47993A8A-C697-06D9-CF25-463346DDEC8F}"/>
          </ac:cxnSpMkLst>
        </pc:cxnChg>
        <pc:cxnChg chg="add mod">
          <ac:chgData name="Bigas, Marc" userId="a76649d8-8b81-4c68-a060-d743b2cef9d5" providerId="ADAL" clId="{A75B5565-5445-4CA0-989C-E99DE6FE3EA9}" dt="2025-11-04T15:40:32.399" v="4950" actId="1076"/>
          <ac:cxnSpMkLst>
            <pc:docMk/>
            <pc:sldMk cId="3849679233" sldId="288"/>
            <ac:cxnSpMk id="32" creationId="{19DC78B7-1DCA-A7C2-50A7-4365C3AFB51F}"/>
          </ac:cxnSpMkLst>
        </pc:cxnChg>
      </pc:sldChg>
    </pc:docChg>
  </pc:docChgLst>
  <pc:docChgLst>
    <pc:chgData name="Marc Bigas Ortega" userId="21a7950b-57de-4f3b-b1ba-53ca87d6a213" providerId="ADAL" clId="{A75B5565-5445-4CA0-989C-E99DE6FE3EA9}"/>
    <pc:docChg chg="custSel delSld modSld modMainMaster">
      <pc:chgData name="Marc Bigas Ortega" userId="21a7950b-57de-4f3b-b1ba-53ca87d6a213" providerId="ADAL" clId="{A75B5565-5445-4CA0-989C-E99DE6FE3EA9}" dt="2025-11-17T15:30:37.335" v="79" actId="113"/>
      <pc:docMkLst>
        <pc:docMk/>
      </pc:docMkLst>
      <pc:sldChg chg="delSp mod">
        <pc:chgData name="Marc Bigas Ortega" userId="21a7950b-57de-4f3b-b1ba-53ca87d6a213" providerId="ADAL" clId="{A75B5565-5445-4CA0-989C-E99DE6FE3EA9}" dt="2025-11-05T08:07:53.727" v="0" actId="478"/>
        <pc:sldMkLst>
          <pc:docMk/>
          <pc:sldMk cId="245460078" sldId="256"/>
        </pc:sldMkLst>
      </pc:sldChg>
      <pc:sldChg chg="modSp mod modCm">
        <pc:chgData name="Marc Bigas Ortega" userId="21a7950b-57de-4f3b-b1ba-53ca87d6a213" providerId="ADAL" clId="{A75B5565-5445-4CA0-989C-E99DE6FE3EA9}" dt="2025-11-17T14:50:56.585" v="64" actId="20577"/>
        <pc:sldMkLst>
          <pc:docMk/>
          <pc:sldMk cId="119268023" sldId="259"/>
        </pc:sldMkLst>
        <pc:spChg chg="mod">
          <ac:chgData name="Marc Bigas Ortega" userId="21a7950b-57de-4f3b-b1ba-53ca87d6a213" providerId="ADAL" clId="{A75B5565-5445-4CA0-989C-E99DE6FE3EA9}" dt="2025-11-17T14:50:56.585" v="64" actId="20577"/>
          <ac:spMkLst>
            <pc:docMk/>
            <pc:sldMk cId="119268023" sldId="259"/>
            <ac:spMk id="3" creationId="{EB9D0900-E16C-F5F0-14CB-70F5FC59A3D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rc Bigas Ortega" userId="21a7950b-57de-4f3b-b1ba-53ca87d6a213" providerId="ADAL" clId="{A75B5565-5445-4CA0-989C-E99DE6FE3EA9}" dt="2025-11-17T14:50:56.585" v="64" actId="20577"/>
              <pc2:cmMkLst xmlns:pc2="http://schemas.microsoft.com/office/powerpoint/2019/9/main/command">
                <pc:docMk/>
                <pc:sldMk cId="119268023" sldId="259"/>
                <pc2:cmMk id="{AE210D5A-B2B0-49FD-927D-1708E721BC88}"/>
              </pc2:cmMkLst>
            </pc226:cmChg>
          </p:ext>
        </pc:extLst>
      </pc:sldChg>
      <pc:sldChg chg="modSp mod">
        <pc:chgData name="Marc Bigas Ortega" userId="21a7950b-57de-4f3b-b1ba-53ca87d6a213" providerId="ADAL" clId="{A75B5565-5445-4CA0-989C-E99DE6FE3EA9}" dt="2025-11-17T15:11:27.939" v="77" actId="113"/>
        <pc:sldMkLst>
          <pc:docMk/>
          <pc:sldMk cId="993294996" sldId="265"/>
        </pc:sldMkLst>
        <pc:spChg chg="mod">
          <ac:chgData name="Marc Bigas Ortega" userId="21a7950b-57de-4f3b-b1ba-53ca87d6a213" providerId="ADAL" clId="{A75B5565-5445-4CA0-989C-E99DE6FE3EA9}" dt="2025-11-17T15:11:27.939" v="77" actId="113"/>
          <ac:spMkLst>
            <pc:docMk/>
            <pc:sldMk cId="993294996" sldId="265"/>
            <ac:spMk id="5" creationId="{062CDD8D-0B40-F73C-243D-A94B3D1FE25D}"/>
          </ac:spMkLst>
        </pc:spChg>
      </pc:sldChg>
      <pc:sldChg chg="modSp mod">
        <pc:chgData name="Marc Bigas Ortega" userId="21a7950b-57de-4f3b-b1ba-53ca87d6a213" providerId="ADAL" clId="{A75B5565-5445-4CA0-989C-E99DE6FE3EA9}" dt="2025-11-17T15:30:37.335" v="79" actId="113"/>
        <pc:sldMkLst>
          <pc:docMk/>
          <pc:sldMk cId="2778810379" sldId="273"/>
        </pc:sldMkLst>
        <pc:spChg chg="mod">
          <ac:chgData name="Marc Bigas Ortega" userId="21a7950b-57de-4f3b-b1ba-53ca87d6a213" providerId="ADAL" clId="{A75B5565-5445-4CA0-989C-E99DE6FE3EA9}" dt="2025-11-17T15:30:37.335" v="79" actId="113"/>
          <ac:spMkLst>
            <pc:docMk/>
            <pc:sldMk cId="2778810379" sldId="273"/>
            <ac:spMk id="5" creationId="{4DAA6F00-58E4-8D14-0856-A43DF4409515}"/>
          </ac:spMkLst>
        </pc:spChg>
      </pc:sldChg>
      <pc:sldMasterChg chg="modSldLayout">
        <pc:chgData name="Marc Bigas Ortega" userId="21a7950b-57de-4f3b-b1ba-53ca87d6a213" providerId="ADAL" clId="{A75B5565-5445-4CA0-989C-E99DE6FE3EA9}" dt="2025-11-17T15:11:06.617" v="66" actId="20577"/>
        <pc:sldMasterMkLst>
          <pc:docMk/>
          <pc:sldMasterMk cId="275116429" sldId="2147483789"/>
        </pc:sldMasterMkLst>
        <pc:sldLayoutChg chg="modSp mod">
          <pc:chgData name="Marc Bigas Ortega" userId="21a7950b-57de-4f3b-b1ba-53ca87d6a213" providerId="ADAL" clId="{A75B5565-5445-4CA0-989C-E99DE6FE3EA9}" dt="2025-11-17T15:11:06.617" v="66" actId="20577"/>
          <pc:sldLayoutMkLst>
            <pc:docMk/>
            <pc:sldMasterMk cId="275116429" sldId="2147483789"/>
            <pc:sldLayoutMk cId="1800538142" sldId="2147483799"/>
          </pc:sldLayoutMkLst>
          <pc:spChg chg="mod">
            <ac:chgData name="Marc Bigas Ortega" userId="21a7950b-57de-4f3b-b1ba-53ca87d6a213" providerId="ADAL" clId="{A75B5565-5445-4CA0-989C-E99DE6FE3EA9}" dt="2025-11-17T15:11:06.617" v="66" actId="20577"/>
            <ac:spMkLst>
              <pc:docMk/>
              <pc:sldMasterMk cId="275116429" sldId="2147483789"/>
              <pc:sldLayoutMk cId="1800538142" sldId="2147483799"/>
              <ac:spMk id="2" creationId="{50AF1910-DA86-59E9-C8EA-6CF8D27A726A}"/>
            </ac:spMkLst>
          </pc:spChg>
        </pc:sldLayoutChg>
      </pc:sldMasterChg>
    </pc:docChg>
  </pc:docChgLst>
  <pc:docChgLst>
    <pc:chgData name="LAURA MIGUEL FLETA" userId="S::lmiguelf@aragon.es::73cfcac9-50eb-40cd-aec6-44c7d4bcb361" providerId="AD" clId="Web-{B04CF0EC-6F30-DCC2-E20D-431B1D0CD80A}"/>
    <pc:docChg chg="mod addSld delSld">
      <pc:chgData name="LAURA MIGUEL FLETA" userId="S::lmiguelf@aragon.es::73cfcac9-50eb-40cd-aec6-44c7d4bcb361" providerId="AD" clId="Web-{B04CF0EC-6F30-DCC2-E20D-431B1D0CD80A}" dt="2025-11-13T14:03:57.930" v="3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7989220-409A-D7C5-167C-A02B1245AF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90868E-D701-87B7-2EF3-B993B3E09E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160D2-F578-4AEA-87CD-37F90BB071FF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2C947-B213-C402-21D7-EAD30A0E5C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7CCCAE-9B30-35B9-97D1-2FF84C8B19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82E0-8E93-4DE9-9F7C-6C2BE89455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7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2">
            <a:extLst>
              <a:ext uri="{FF2B5EF4-FFF2-40B4-BE49-F238E27FC236}">
                <a16:creationId xmlns:a16="http://schemas.microsoft.com/office/drawing/2014/main" id="{228653DB-9D1A-4D6E-E40F-CD568DAFDA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20500" y="1153000"/>
            <a:ext cx="4503000" cy="1696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3600" b="0">
                <a:solidFill>
                  <a:srgbClr val="4E3B3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r>
              <a:rPr lang="ca-ES" dirty="0"/>
              <a:t>Feu clic aquí per editar l'estil</a:t>
            </a:r>
            <a:endParaRPr dirty="0"/>
          </a:p>
        </p:txBody>
      </p:sp>
      <p:sp>
        <p:nvSpPr>
          <p:cNvPr id="5" name="Google Shape;144;p33">
            <a:extLst>
              <a:ext uri="{FF2B5EF4-FFF2-40B4-BE49-F238E27FC236}">
                <a16:creationId xmlns:a16="http://schemas.microsoft.com/office/drawing/2014/main" id="{D8FB95D4-109B-1751-4A52-F37F678F6F0C}"/>
              </a:ext>
            </a:extLst>
          </p:cNvPr>
          <p:cNvSpPr/>
          <p:nvPr userDrawn="1"/>
        </p:nvSpPr>
        <p:spPr>
          <a:xfrm>
            <a:off x="2081116" y="3508385"/>
            <a:ext cx="5113800" cy="503400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E110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46;p33">
            <a:extLst>
              <a:ext uri="{FF2B5EF4-FFF2-40B4-BE49-F238E27FC236}">
                <a16:creationId xmlns:a16="http://schemas.microsoft.com/office/drawing/2014/main" id="{15141D9B-26FE-42D4-BB30-DE8E1F88D52F}"/>
              </a:ext>
            </a:extLst>
          </p:cNvPr>
          <p:cNvSpPr txBox="1">
            <a:spLocks/>
          </p:cNvSpPr>
          <p:nvPr userDrawn="1"/>
        </p:nvSpPr>
        <p:spPr>
          <a:xfrm>
            <a:off x="2242516" y="3567585"/>
            <a:ext cx="4791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lt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B30"/>
              </a:buClr>
              <a:buSzPts val="1800"/>
              <a:buFont typeface="Darker Grotesque Medium"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rker Grotesque Medium"/>
                <a:sym typeface="Darker Grotesque Medium"/>
              </a:rPr>
              <a:t>¡Escala a lo más alto con M365!</a:t>
            </a:r>
          </a:p>
        </p:txBody>
      </p:sp>
    </p:spTree>
    <p:extLst>
      <p:ext uri="{BB962C8B-B14F-4D97-AF65-F5344CB8AC3E}">
        <p14:creationId xmlns:p14="http://schemas.microsoft.com/office/powerpoint/2010/main" val="190775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 aprendido.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260"/>
            <a:ext cx="9144000" cy="5143500"/>
          </a:xfrm>
          <a:prstGeom prst="rect">
            <a:avLst/>
          </a:prstGeom>
        </p:spPr>
      </p:pic>
      <p:pic>
        <p:nvPicPr>
          <p:cNvPr id="4" name="Imatge 3" descr="Imatge que conté roba, Ball, disseny gràfic, Gràfics&#10;&#10;Pot ser que el contingut generat amb IA no sigui correcte.">
            <a:extLst>
              <a:ext uri="{FF2B5EF4-FFF2-40B4-BE49-F238E27FC236}">
                <a16:creationId xmlns:a16="http://schemas.microsoft.com/office/drawing/2014/main" id="{E04759BB-8EA5-178A-B58B-F73CD9C138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75395" y="437104"/>
            <a:ext cx="4678326" cy="4678326"/>
          </a:xfrm>
          <a:prstGeom prst="rect">
            <a:avLst/>
          </a:prstGeom>
        </p:spPr>
      </p:pic>
      <p:sp>
        <p:nvSpPr>
          <p:cNvPr id="3" name="Títol 1">
            <a:extLst>
              <a:ext uri="{FF2B5EF4-FFF2-40B4-BE49-F238E27FC236}">
                <a16:creationId xmlns:a16="http://schemas.microsoft.com/office/drawing/2014/main" id="{6E670ED8-D5D8-CF42-F4E3-886A01870952}"/>
              </a:ext>
            </a:extLst>
          </p:cNvPr>
          <p:cNvSpPr txBox="1">
            <a:spLocks/>
          </p:cNvSpPr>
          <p:nvPr userDrawn="1"/>
        </p:nvSpPr>
        <p:spPr>
          <a:xfrm>
            <a:off x="-3891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0AF1910-DA86-59E9-C8EA-6CF8D27A726A}"/>
              </a:ext>
            </a:extLst>
          </p:cNvPr>
          <p:cNvSpPr txBox="1"/>
          <p:nvPr userDrawn="1"/>
        </p:nvSpPr>
        <p:spPr>
          <a:xfrm>
            <a:off x="0" y="739140"/>
            <a:ext cx="439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noProof="0" dirty="0">
                <a:solidFill>
                  <a:srgbClr val="FFFFFF"/>
                </a:solidFill>
              </a:rPr>
              <a:t>He aprendido a...</a:t>
            </a:r>
          </a:p>
        </p:txBody>
      </p:sp>
    </p:spTree>
    <p:extLst>
      <p:ext uri="{BB962C8B-B14F-4D97-AF65-F5344CB8AC3E}">
        <p14:creationId xmlns:p14="http://schemas.microsoft.com/office/powerpoint/2010/main" val="1800538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fin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0E240-FE00-2745-E747-59226AE7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CE99D63-0B26-4EF0-BEEE-EF88C5DF456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6645D0-B323-6D56-B833-F7E0A6EF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DBB6E9-4DFE-44B4-2A9C-25EE52BB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D1B0A63-4EDC-4B05-A9D3-8308978EADC2}" type="slidenum">
              <a:rPr lang="en-US" smtClean="0"/>
              <a:t>‹Nº›</a:t>
            </a:fld>
            <a:endParaRPr lang="en-US"/>
          </a:p>
        </p:txBody>
      </p:sp>
      <p:pic>
        <p:nvPicPr>
          <p:cNvPr id="11" name="Google Shape;301;p43">
            <a:extLst>
              <a:ext uri="{FF2B5EF4-FFF2-40B4-BE49-F238E27FC236}">
                <a16:creationId xmlns:a16="http://schemas.microsoft.com/office/drawing/2014/main" id="{F552410D-0A8C-B010-44B9-B606381A39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7535" r="48867"/>
          <a:stretch/>
        </p:blipFill>
        <p:spPr>
          <a:xfrm>
            <a:off x="-4" y="3988050"/>
            <a:ext cx="4886040" cy="11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8;p43">
            <a:extLst>
              <a:ext uri="{FF2B5EF4-FFF2-40B4-BE49-F238E27FC236}">
                <a16:creationId xmlns:a16="http://schemas.microsoft.com/office/drawing/2014/main" id="{2A0D75A5-B60C-0ED8-85AE-9B1C5E212CF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21123" t="-9410" r="19257" b="9410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9;p43">
            <a:extLst>
              <a:ext uri="{FF2B5EF4-FFF2-40B4-BE49-F238E27FC236}">
                <a16:creationId xmlns:a16="http://schemas.microsoft.com/office/drawing/2014/main" id="{E41D4B7B-4EE4-ABA4-7586-49F2930028AA}"/>
              </a:ext>
            </a:extLst>
          </p:cNvPr>
          <p:cNvSpPr txBox="1">
            <a:spLocks/>
          </p:cNvSpPr>
          <p:nvPr userDrawn="1"/>
        </p:nvSpPr>
        <p:spPr>
          <a:xfrm>
            <a:off x="518522" y="598966"/>
            <a:ext cx="7083397" cy="1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s-ES_tradnl" sz="32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cima alcanzada </a:t>
            </a:r>
            <a:r>
              <a:rPr lang="es-ES_tradnl" sz="3200">
                <a:solidFill>
                  <a:srgbClr val="BC94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abre paso </a:t>
            </a:r>
            <a:r>
              <a:rPr lang="es-ES_tradnl" sz="32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 nuevo horizonte</a:t>
            </a:r>
          </a:p>
        </p:txBody>
      </p:sp>
      <p:sp>
        <p:nvSpPr>
          <p:cNvPr id="4" name="Google Shape;300;p43">
            <a:extLst>
              <a:ext uri="{FF2B5EF4-FFF2-40B4-BE49-F238E27FC236}">
                <a16:creationId xmlns:a16="http://schemas.microsoft.com/office/drawing/2014/main" id="{EC22B920-EC1A-B2D3-99BD-26C1CCAF6F8B}"/>
              </a:ext>
            </a:extLst>
          </p:cNvPr>
          <p:cNvSpPr txBox="1">
            <a:spLocks/>
          </p:cNvSpPr>
          <p:nvPr userDrawn="1"/>
        </p:nvSpPr>
        <p:spPr>
          <a:xfrm>
            <a:off x="518522" y="1970700"/>
            <a:ext cx="6246488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>
                <a:latin typeface="Arial" panose="020B0604020202020204" pitchFamily="34" charset="0"/>
                <a:cs typeface="Arial" panose="020B0604020202020204" pitchFamily="34" charset="0"/>
              </a:rPr>
              <a:t>Seguir formándote es como conquistar una nueva altitud: cuanto más aprendes, más amplio es el paisaje que puedes ver y comprender. Las herramientas de M365 te ofrecen nuevos caminos para trabajar mejor, colaborar más fácilmente y avanzar con paso firme. Conquista una nueva altitud con el caso 5.3</a:t>
            </a:r>
          </a:p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 b="1">
                <a:latin typeface="Arial" panose="020B0604020202020204" pitchFamily="34" charset="0"/>
                <a:cs typeface="Arial" panose="020B0604020202020204" pitchFamily="34" charset="0"/>
              </a:rPr>
              <a:t>¡Nos vemos en la próxima ruta!</a:t>
            </a:r>
          </a:p>
        </p:txBody>
      </p:sp>
    </p:spTree>
    <p:extLst>
      <p:ext uri="{BB962C8B-B14F-4D97-AF65-F5344CB8AC3E}">
        <p14:creationId xmlns:p14="http://schemas.microsoft.com/office/powerpoint/2010/main" val="3129188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fin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0E240-FE00-2745-E747-59226AE7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CE99D63-0B26-4EF0-BEEE-EF88C5DF456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6645D0-B323-6D56-B833-F7E0A6EF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DBB6E9-4DFE-44B4-2A9C-25EE52BB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D1B0A63-4EDC-4B05-A9D3-8308978EADC2}" type="slidenum">
              <a:rPr lang="en-US" smtClean="0"/>
              <a:t>‹Nº›</a:t>
            </a:fld>
            <a:endParaRPr lang="en-US"/>
          </a:p>
        </p:txBody>
      </p:sp>
      <p:pic>
        <p:nvPicPr>
          <p:cNvPr id="11" name="Google Shape;301;p43">
            <a:extLst>
              <a:ext uri="{FF2B5EF4-FFF2-40B4-BE49-F238E27FC236}">
                <a16:creationId xmlns:a16="http://schemas.microsoft.com/office/drawing/2014/main" id="{F552410D-0A8C-B010-44B9-B606381A39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7535" r="48867"/>
          <a:stretch/>
        </p:blipFill>
        <p:spPr>
          <a:xfrm>
            <a:off x="-4" y="3988050"/>
            <a:ext cx="4886040" cy="11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8;p43">
            <a:extLst>
              <a:ext uri="{FF2B5EF4-FFF2-40B4-BE49-F238E27FC236}">
                <a16:creationId xmlns:a16="http://schemas.microsoft.com/office/drawing/2014/main" id="{2A0D75A5-B60C-0ED8-85AE-9B1C5E212CF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21123" t="-9410" r="19257" b="9410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9;p43">
            <a:extLst>
              <a:ext uri="{FF2B5EF4-FFF2-40B4-BE49-F238E27FC236}">
                <a16:creationId xmlns:a16="http://schemas.microsoft.com/office/drawing/2014/main" id="{E41D4B7B-4EE4-ABA4-7586-49F2930028AA}"/>
              </a:ext>
            </a:extLst>
          </p:cNvPr>
          <p:cNvSpPr txBox="1">
            <a:spLocks/>
          </p:cNvSpPr>
          <p:nvPr userDrawn="1"/>
        </p:nvSpPr>
        <p:spPr>
          <a:xfrm>
            <a:off x="518522" y="598966"/>
            <a:ext cx="7083397" cy="1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s-ES_tradnl" sz="32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cima alcanzada </a:t>
            </a:r>
            <a:r>
              <a:rPr lang="es-ES_tradnl" sz="3200">
                <a:solidFill>
                  <a:srgbClr val="BC94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abre paso </a:t>
            </a:r>
            <a:r>
              <a:rPr lang="es-ES_tradnl" sz="32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 nuevo horizonte</a:t>
            </a:r>
          </a:p>
        </p:txBody>
      </p:sp>
      <p:sp>
        <p:nvSpPr>
          <p:cNvPr id="4" name="Google Shape;300;p43">
            <a:extLst>
              <a:ext uri="{FF2B5EF4-FFF2-40B4-BE49-F238E27FC236}">
                <a16:creationId xmlns:a16="http://schemas.microsoft.com/office/drawing/2014/main" id="{EC22B920-EC1A-B2D3-99BD-26C1CCAF6F8B}"/>
              </a:ext>
            </a:extLst>
          </p:cNvPr>
          <p:cNvSpPr txBox="1">
            <a:spLocks/>
          </p:cNvSpPr>
          <p:nvPr userDrawn="1"/>
        </p:nvSpPr>
        <p:spPr>
          <a:xfrm>
            <a:off x="518522" y="1970700"/>
            <a:ext cx="6246488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>
                <a:latin typeface="Arial" panose="020B0604020202020204" pitchFamily="34" charset="0"/>
                <a:cs typeface="Arial" panose="020B0604020202020204" pitchFamily="34" charset="0"/>
              </a:rPr>
              <a:t>Seguir formándote es como conquistar una nueva altitud: cuanto más aprendes, más amplio es el paisaje que puedes ver y comprender. Las herramientas de M365 te ofrecen nuevos caminos para trabajar mejor, colaborar más fácilmente y avanzar con paso firme. Conquista una nueva altitud con el caso 5.2</a:t>
            </a:r>
          </a:p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 b="1">
                <a:latin typeface="Arial" panose="020B0604020202020204" pitchFamily="34" charset="0"/>
                <a:cs typeface="Arial" panose="020B0604020202020204" pitchFamily="34" charset="0"/>
              </a:rPr>
              <a:t>¡Nos vemos en la próxima ruta!</a:t>
            </a:r>
          </a:p>
        </p:txBody>
      </p:sp>
    </p:spTree>
    <p:extLst>
      <p:ext uri="{BB962C8B-B14F-4D97-AF65-F5344CB8AC3E}">
        <p14:creationId xmlns:p14="http://schemas.microsoft.com/office/powerpoint/2010/main" val="7699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BBDE927B-D30B-3941-8FFA-7D7188683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6" name="Imatge 5" descr="Imatge que conté natura&#10;&#10;Pot ser que el contingut generat per IA no sigui correcte.">
            <a:extLst>
              <a:ext uri="{FF2B5EF4-FFF2-40B4-BE49-F238E27FC236}">
                <a16:creationId xmlns:a16="http://schemas.microsoft.com/office/drawing/2014/main" id="{3AE0744A-72F5-670B-7F0E-725F5A586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ítol 1">
            <a:extLst>
              <a:ext uri="{FF2B5EF4-FFF2-40B4-BE49-F238E27FC236}">
                <a16:creationId xmlns:a16="http://schemas.microsoft.com/office/drawing/2014/main" id="{D36F9720-1045-4DB6-FDF5-2B83BBA35AC1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r>
              <a:rPr lang="ca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ca-E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contenidos</a:t>
            </a:r>
            <a:endParaRPr lang="ca-E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650;p54">
            <a:extLst>
              <a:ext uri="{FF2B5EF4-FFF2-40B4-BE49-F238E27FC236}">
                <a16:creationId xmlns:a16="http://schemas.microsoft.com/office/drawing/2014/main" id="{F2B1C13A-8200-6428-911E-D8EDE1528550}"/>
              </a:ext>
            </a:extLst>
          </p:cNvPr>
          <p:cNvSpPr/>
          <p:nvPr userDrawn="1"/>
        </p:nvSpPr>
        <p:spPr>
          <a:xfrm>
            <a:off x="720000" y="1404928"/>
            <a:ext cx="3852000" cy="2581616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101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ciona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108E8908-E34C-1E68-F0A6-E696FB7C9AAB}"/>
              </a:ext>
            </a:extLst>
          </p:cNvPr>
          <p:cNvSpPr txBox="1"/>
          <p:nvPr userDrawn="1"/>
        </p:nvSpPr>
        <p:spPr>
          <a:xfrm>
            <a:off x="25168" y="742138"/>
            <a:ext cx="5636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Estudio de los casos de </a:t>
            </a:r>
            <a:r>
              <a:rPr kumimoji="0" lang="ca-ES" sz="1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Adopción</a:t>
            </a:r>
            <a:r>
              <a:rPr kumimoji="0" lang="ca-E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ca-ES" sz="1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Travesía</a:t>
            </a:r>
            <a:r>
              <a:rPr kumimoji="0" lang="ca-E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M365</a:t>
            </a:r>
            <a:endParaRPr kumimoji="0" lang="ca-ES" sz="1400" b="1" i="1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1AC3AC-C885-8372-90A6-A6E524D016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76" y="879878"/>
            <a:ext cx="3052179" cy="30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uadreDeText 2">
            <a:extLst>
              <a:ext uri="{FF2B5EF4-FFF2-40B4-BE49-F238E27FC236}">
                <a16:creationId xmlns:a16="http://schemas.microsoft.com/office/drawing/2014/main" id="{5CECF601-BB6E-FE49-EA62-3464B22029FD}"/>
              </a:ext>
            </a:extLst>
          </p:cNvPr>
          <p:cNvSpPr txBox="1"/>
          <p:nvPr userDrawn="1"/>
        </p:nvSpPr>
        <p:spPr>
          <a:xfrm>
            <a:off x="256308" y="1211443"/>
            <a:ext cx="5405352" cy="3052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Los casos de adopción de Travesía M365 están desarrollados de manera didáctica para que el aprendizaje sea sencillo y eficiente.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 importante que, conforme vayas trabajando los casos de adopción, tengas las aplicaciones abiertas y vayas practicando simultáneamente.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 las paginas encontraras muchas imágenes con apartados numerados y textos con referencias a cada uno de los apartados.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Por ejemplo como se muestra en las dos imágenes inferiores, el texto hace referencia al punto 1 que encuentras en la imagen.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3C23F0-2FA0-B93C-1E45-950F450ED3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6264" y="3479799"/>
            <a:ext cx="1563067" cy="4522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3E144F-713E-1965-CCC7-9252A46203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9533" y="3479799"/>
            <a:ext cx="2186231" cy="4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5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cionamien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es-ES_tradnl" sz="1600" noProof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B0F7B567-3C4F-DE5D-0AEA-775C244ACFFA}"/>
              </a:ext>
            </a:extLst>
          </p:cNvPr>
          <p:cNvSpPr txBox="1"/>
          <p:nvPr userDrawn="1"/>
        </p:nvSpPr>
        <p:spPr>
          <a:xfrm>
            <a:off x="256308" y="1211443"/>
            <a:ext cx="5403608" cy="3052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Otros elementos que te encontraras son botones de acción. Cada vez que veas uno, clica sobre él y aparecerá una imagen, una nueva información o algo cambiará. El botón de acción tiene una breve descripción sobre su función.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Encontrarás texto importante que tiene que ver con el mensaje de la diapositiva enmarcado con un símbolo de admiración, tal y como lo ves debajo de estas líneas. Este texto puede contener información adicional sobre lo que se está tratando en la página y tener relación directa.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18C7FA8-1332-AD44-8F7F-7A365B87BD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76" y="879878"/>
            <a:ext cx="3052179" cy="30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cantonades arrodonides 11">
            <a:extLst>
              <a:ext uri="{FF2B5EF4-FFF2-40B4-BE49-F238E27FC236}">
                <a16:creationId xmlns:a16="http://schemas.microsoft.com/office/drawing/2014/main" id="{01C9AC17-B423-D5BF-CDC5-9377E1097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66563" y="3453558"/>
            <a:ext cx="2238935" cy="47849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78C5B22B-2505-E3A0-C72A-42620913B470}"/>
              </a:ext>
            </a:extLst>
          </p:cNvPr>
          <p:cNvSpPr txBox="1"/>
          <p:nvPr userDrawn="1"/>
        </p:nvSpPr>
        <p:spPr>
          <a:xfrm>
            <a:off x="2026127" y="3539565"/>
            <a:ext cx="2179372" cy="30777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0" defTabSz="1219170">
              <a:defRPr/>
            </a:pPr>
            <a:r>
              <a:rPr lang="es-ES_tradnl" sz="1200" noProof="0"/>
              <a:t>Esto es un texto importante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2136B7-7113-9913-2B5A-4D24E590D492}"/>
              </a:ext>
            </a:extLst>
          </p:cNvPr>
          <p:cNvSpPr/>
          <p:nvPr userDrawn="1"/>
        </p:nvSpPr>
        <p:spPr>
          <a:xfrm>
            <a:off x="2115761" y="3392506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pic>
        <p:nvPicPr>
          <p:cNvPr id="16" name="Imatge 15">
            <a:extLst>
              <a:ext uri="{FF2B5EF4-FFF2-40B4-BE49-F238E27FC236}">
                <a16:creationId xmlns:a16="http://schemas.microsoft.com/office/drawing/2014/main" id="{F65AEA0B-8A8F-EA76-71DF-E7DEF0CF2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089890" y="3282836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sp>
        <p:nvSpPr>
          <p:cNvPr id="18" name="QuadreDeText 17">
            <a:extLst>
              <a:ext uri="{FF2B5EF4-FFF2-40B4-BE49-F238E27FC236}">
                <a16:creationId xmlns:a16="http://schemas.microsoft.com/office/drawing/2014/main" id="{7966FC87-815E-E6FF-5A2A-3FF6787E2F3F}"/>
              </a:ext>
            </a:extLst>
          </p:cNvPr>
          <p:cNvSpPr txBox="1"/>
          <p:nvPr userDrawn="1"/>
        </p:nvSpPr>
        <p:spPr>
          <a:xfrm>
            <a:off x="25168" y="742138"/>
            <a:ext cx="5636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Estudio de los casos de </a:t>
            </a:r>
            <a:r>
              <a:rPr kumimoji="0" lang="ca-ES" sz="1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Adopción</a:t>
            </a:r>
            <a:r>
              <a:rPr kumimoji="0" lang="ca-E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ca-ES" sz="1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Travesía</a:t>
            </a:r>
            <a:r>
              <a:rPr kumimoji="0" lang="ca-E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M365</a:t>
            </a:r>
            <a:endParaRPr kumimoji="0" lang="ca-ES" sz="1400" b="1" i="1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botó_sharepoint">
            <a:extLst>
              <a:ext uri="{FF2B5EF4-FFF2-40B4-BE49-F238E27FC236}">
                <a16:creationId xmlns:a16="http://schemas.microsoft.com/office/drawing/2014/main" id="{DA3B232F-D425-AD5C-4AC9-569107875B35}"/>
              </a:ext>
            </a:extLst>
          </p:cNvPr>
          <p:cNvSpPr>
            <a:spLocks/>
          </p:cNvSpPr>
          <p:nvPr userDrawn="1"/>
        </p:nvSpPr>
        <p:spPr>
          <a:xfrm>
            <a:off x="1962717" y="2056574"/>
            <a:ext cx="1881450" cy="210410"/>
          </a:xfrm>
          <a:prstGeom prst="rect">
            <a:avLst/>
          </a:prstGeom>
          <a:solidFill>
            <a:srgbClr val="CCAEA4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Botón de acción</a:t>
            </a:r>
          </a:p>
        </p:txBody>
      </p:sp>
    </p:spTree>
    <p:extLst>
      <p:ext uri="{BB962C8B-B14F-4D97-AF65-F5344CB8AC3E}">
        <p14:creationId xmlns:p14="http://schemas.microsoft.com/office/powerpoint/2010/main" val="252435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ol 1">
            <a:extLst>
              <a:ext uri="{FF2B5EF4-FFF2-40B4-BE49-F238E27FC236}">
                <a16:creationId xmlns:a16="http://schemas.microsoft.com/office/drawing/2014/main" id="{971A3B95-1B38-28DC-C6D5-D081A7A53FB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22EC8AD-8C99-B04F-6840-42AB119BA88A}"/>
              </a:ext>
            </a:extLst>
          </p:cNvPr>
          <p:cNvSpPr txBox="1"/>
          <p:nvPr userDrawn="1"/>
        </p:nvSpPr>
        <p:spPr>
          <a:xfrm>
            <a:off x="0" y="739140"/>
            <a:ext cx="439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 err="1">
                <a:solidFill>
                  <a:srgbClr val="FFFFFF"/>
                </a:solidFill>
              </a:rPr>
              <a:t>Objetivos</a:t>
            </a:r>
            <a:endParaRPr lang="ca-ES" sz="1600" b="1" dirty="0">
              <a:solidFill>
                <a:srgbClr val="FFFFFF"/>
              </a:solidFill>
            </a:endParaRPr>
          </a:p>
        </p:txBody>
      </p:sp>
      <p:pic>
        <p:nvPicPr>
          <p:cNvPr id="7" name="Imatge 6" descr="Imatge que conté roba, calçat, Ball, dibuixos&#10;&#10;Pot ser que el contingut generat amb IA no sigui correcte.">
            <a:extLst>
              <a:ext uri="{FF2B5EF4-FFF2-40B4-BE49-F238E27FC236}">
                <a16:creationId xmlns:a16="http://schemas.microsoft.com/office/drawing/2014/main" id="{D77DABB0-8846-EE55-DBA1-65BFA56373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88592" y="686061"/>
            <a:ext cx="3771378" cy="37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4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ontañ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264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ontañ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C5DD9275-557E-A528-8513-0EAE6B998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E4A7DF14-36DA-BF84-A5EE-2F000F864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8167E4B0-854D-F9D1-A4CC-6F94D041B28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35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rramien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1" y="695417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B978F43A-9D57-3C13-3319-849C43E2060E}"/>
              </a:ext>
            </a:extLst>
          </p:cNvPr>
          <p:cNvSpPr txBox="1"/>
          <p:nvPr userDrawn="1"/>
        </p:nvSpPr>
        <p:spPr>
          <a:xfrm>
            <a:off x="251526" y="1186645"/>
            <a:ext cx="8640949" cy="503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s-ES_tradnl" sz="1200" noProof="0">
              <a:effectLst/>
            </a:endParaRPr>
          </a:p>
        </p:txBody>
      </p:sp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861696CB-5553-5E1C-0FB3-250606874F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1354869" y="1879602"/>
            <a:ext cx="3195132" cy="2744363"/>
          </a:xfrm>
          <a:prstGeom prst="roundRect">
            <a:avLst/>
          </a:prstGeom>
          <a:solidFill>
            <a:srgbClr val="CCAEA4"/>
          </a:solidFill>
          <a:ln>
            <a:solidFill>
              <a:srgbClr val="4E110E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D62BF233-D521-3E50-63EF-7E617A60087B}"/>
              </a:ext>
            </a:extLst>
          </p:cNvPr>
          <p:cNvSpPr/>
          <p:nvPr userDrawn="1"/>
        </p:nvSpPr>
        <p:spPr>
          <a:xfrm>
            <a:off x="4748718" y="1879601"/>
            <a:ext cx="3195132" cy="2744363"/>
          </a:xfrm>
          <a:prstGeom prst="roundRect">
            <a:avLst/>
          </a:prstGeom>
          <a:solidFill>
            <a:srgbClr val="CCAEA4"/>
          </a:solidFill>
          <a:ln>
            <a:solidFill>
              <a:srgbClr val="4E110E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_tradnl" sz="1800" b="1" noProof="0"/>
          </a:p>
        </p:txBody>
      </p:sp>
    </p:spTree>
    <p:extLst>
      <p:ext uri="{BB962C8B-B14F-4D97-AF65-F5344CB8AC3E}">
        <p14:creationId xmlns:p14="http://schemas.microsoft.com/office/powerpoint/2010/main" val="401012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comendaciones y buenas práctic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tge 5" descr="Imatge que conté roba, persona, dibuixos, art&#10;&#10;Pot ser que el contingut generat amb IA no sigui correcte.">
            <a:extLst>
              <a:ext uri="{FF2B5EF4-FFF2-40B4-BE49-F238E27FC236}">
                <a16:creationId xmlns:a16="http://schemas.microsoft.com/office/drawing/2014/main" id="{153C10DD-2C50-F3CA-CD60-5957A00E9F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7667" r="5" b="12127"/>
          <a:stretch>
            <a:fillRect/>
          </a:stretch>
        </p:blipFill>
        <p:spPr>
          <a:xfrm>
            <a:off x="5516065" y="1311810"/>
            <a:ext cx="3383386" cy="27138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ol 1" hidden="1">
            <a:extLst>
              <a:ext uri="{FF2B5EF4-FFF2-40B4-BE49-F238E27FC236}">
                <a16:creationId xmlns:a16="http://schemas.microsoft.com/office/drawing/2014/main" id="{E59128A0-A5F8-7E52-0F67-58077E8D98DC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BC9484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noProof="0">
              <a:solidFill>
                <a:srgbClr val="FFFFFF"/>
              </a:solidFill>
            </a:endParaRP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366F441F-05CC-EE7E-15A0-CBFDCA2DDCA3}"/>
              </a:ext>
            </a:extLst>
          </p:cNvPr>
          <p:cNvSpPr txBox="1">
            <a:spLocks/>
          </p:cNvSpPr>
          <p:nvPr userDrawn="1"/>
        </p:nvSpPr>
        <p:spPr>
          <a:xfrm>
            <a:off x="-3891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Recomendaciones y buenas prácticas</a:t>
            </a:r>
          </a:p>
        </p:txBody>
      </p:sp>
    </p:spTree>
    <p:extLst>
      <p:ext uri="{BB962C8B-B14F-4D97-AF65-F5344CB8AC3E}">
        <p14:creationId xmlns:p14="http://schemas.microsoft.com/office/powerpoint/2010/main" val="1634907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77AE37DC-793D-39C0-B007-31202FF9668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11701" y="200505"/>
            <a:ext cx="1209972" cy="287999"/>
          </a:xfrm>
          <a:prstGeom prst="rect">
            <a:avLst/>
          </a:prstGeom>
        </p:spPr>
      </p:pic>
      <p:pic>
        <p:nvPicPr>
          <p:cNvPr id="6" name="Imatge 5" descr="Imatge que conté triangle, disseny&#10;&#10;Pot ser que el contingut generat per IA no sigui correcte.">
            <a:extLst>
              <a:ext uri="{FF2B5EF4-FFF2-40B4-BE49-F238E27FC236}">
                <a16:creationId xmlns:a16="http://schemas.microsoft.com/office/drawing/2014/main" id="{66A0242B-EBBB-E896-7174-31055DD2BB8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868172" y="105924"/>
            <a:ext cx="1230009" cy="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agones.sharepoint.com/sites/TravesiaM365/SitePages/Caso-de-Adopci%C3%B3n-1.aspx?source=https%3a//aragones.sharepoint.com/sites/TravesiaM365/SitePages/Forms/ByAuthor.aspx?startedResponseCatch%3Dtru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powerpoint.cloud.microsoft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C2F58D4-B164-C75E-2BF3-593108441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Colabora en una presentación de PowerPoint </a:t>
            </a:r>
            <a:endParaRPr lang="en-US" dirty="0"/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38739FC5-C590-F176-8314-EDD8ADD16593}"/>
              </a:ext>
            </a:extLst>
          </p:cNvPr>
          <p:cNvSpPr txBox="1"/>
          <p:nvPr/>
        </p:nvSpPr>
        <p:spPr>
          <a:xfrm>
            <a:off x="2286000" y="2795264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Caso de adopción 5.</a:t>
            </a:r>
            <a:r>
              <a:rPr lang="es-ES" sz="1600">
                <a:solidFill>
                  <a:prstClr val="black"/>
                </a:solidFill>
                <a:latin typeface="Arial Black" panose="020B0A04020102020204" pitchFamily="34" charset="0"/>
              </a:rPr>
              <a:t>2</a:t>
            </a: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60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FBBA0-EC30-528D-00DE-9CB8125D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CCD083D9-093D-3787-1C80-5525083E46B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47844"/>
            <a:ext cx="4310743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Comentarios para coordinar cambios</a:t>
            </a:r>
            <a:endParaRPr kumimoji="0" lang="ca-E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F60C2378-D431-C20B-46EA-A2577FBED0FD}"/>
              </a:ext>
            </a:extLst>
          </p:cNvPr>
          <p:cNvSpPr txBox="1"/>
          <p:nvPr/>
        </p:nvSpPr>
        <p:spPr>
          <a:xfrm>
            <a:off x="417347" y="1297315"/>
            <a:ext cx="2577276" cy="378565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Los </a:t>
            </a:r>
            <a:r>
              <a:rPr lang="es-ES" sz="1200" b="1" dirty="0"/>
              <a:t>comentarios son una funcionalidad muy necesaria al trabajar de forma colaborativa</a:t>
            </a:r>
            <a:r>
              <a:rPr lang="es-ES" sz="1200" dirty="0"/>
              <a:t>. Permiten </a:t>
            </a:r>
            <a:r>
              <a:rPr lang="es-ES" sz="1200" b="1" dirty="0"/>
              <a:t>añadir notas </a:t>
            </a:r>
            <a:r>
              <a:rPr lang="es-ES" sz="1200" dirty="0"/>
              <a:t>a los distintos elementos o a diapositivas enteras. Hay varias maneras de añadirlas, pero la mejor es </a:t>
            </a:r>
            <a:r>
              <a:rPr lang="es-ES" sz="1200" b="1" dirty="0"/>
              <a:t>clicar en el icono de comentario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. Esto hará que se abra el </a:t>
            </a:r>
            <a:r>
              <a:rPr lang="es-ES" sz="1200" b="1" dirty="0"/>
              <a:t>panel de comentarios </a:t>
            </a:r>
            <a:r>
              <a:rPr lang="es-ES" sz="1200" dirty="0"/>
              <a:t>a la derecha desde el que aparecerá el botón “</a:t>
            </a:r>
            <a:r>
              <a:rPr lang="es-ES" sz="1200" b="1" dirty="0"/>
              <a:t>Nuevo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.</a:t>
            </a:r>
          </a:p>
          <a:p>
            <a:r>
              <a:rPr lang="es-ES" sz="1200" dirty="0"/>
              <a:t>Antes de hacer clic en este botón, </a:t>
            </a:r>
            <a:r>
              <a:rPr lang="es-ES" sz="1200" b="1" dirty="0"/>
              <a:t>selecciona un elemento </a:t>
            </a:r>
            <a:r>
              <a:rPr lang="es-ES" sz="1200" dirty="0"/>
              <a:t>de la diapositiva como </a:t>
            </a:r>
            <a:r>
              <a:rPr lang="es-ES" sz="1200" b="1" dirty="0"/>
              <a:t>una imagen, un cuadro de texto o un trozo de texto </a:t>
            </a:r>
            <a:r>
              <a:rPr lang="es-ES" sz="1200" dirty="0"/>
              <a:t>para añadir el comentario relacionado. Este se resaltará en color violeta al seleccionar el comentario escrito.</a:t>
            </a:r>
          </a:p>
        </p:txBody>
      </p:sp>
      <p:pic>
        <p:nvPicPr>
          <p:cNvPr id="5" name="Imatge 4" descr="La imagen muestra como crear un comentario.">
            <a:extLst>
              <a:ext uri="{FF2B5EF4-FFF2-40B4-BE49-F238E27FC236}">
                <a16:creationId xmlns:a16="http://schemas.microsoft.com/office/drawing/2014/main" id="{E3BB328E-AA1B-0E69-02C1-DA1CC2367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92790" y="1319371"/>
            <a:ext cx="6171383" cy="3270056"/>
          </a:xfrm>
          <a:prstGeom prst="rect">
            <a:avLst/>
          </a:prstGeom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DC75A02C-FEE9-AEF6-ED3B-7DCE96C8C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044550" y="1529683"/>
            <a:ext cx="232569" cy="185737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DEB4EF2E-088B-EA9B-6AFD-28D6A7374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6"/>
            <a:endCxn id="6" idx="1"/>
          </p:cNvCxnSpPr>
          <p:nvPr/>
        </p:nvCxnSpPr>
        <p:spPr>
          <a:xfrm>
            <a:off x="7885764" y="1622551"/>
            <a:ext cx="158786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54073CA-6CAD-7B87-2362-A70CBFB0F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31764" y="1495551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423B0BEA-4A98-E6BA-0BAB-C5DC8B19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543800" y="1990768"/>
            <a:ext cx="506482" cy="185737"/>
          </a:xfrm>
          <a:prstGeom prst="roundRect">
            <a:avLst>
              <a:gd name="adj" fmla="val 11166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Connector recte 11">
            <a:extLst>
              <a:ext uri="{FF2B5EF4-FFF2-40B4-BE49-F238E27FC236}">
                <a16:creationId xmlns:a16="http://schemas.microsoft.com/office/drawing/2014/main" id="{AB67AADB-0BF0-BB30-E202-D4FDD44E3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6"/>
            <a:endCxn id="11" idx="1"/>
          </p:cNvCxnSpPr>
          <p:nvPr/>
        </p:nvCxnSpPr>
        <p:spPr>
          <a:xfrm>
            <a:off x="7475391" y="2083636"/>
            <a:ext cx="68409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4FB19BA-567C-B3E0-A1E0-0E40BEC52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21391" y="1956636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>
                <a:solidFill>
                  <a:srgbClr val="602927"/>
                </a:solidFill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tangle: cantonades arrodonides 8">
            <a:extLst>
              <a:ext uri="{FF2B5EF4-FFF2-40B4-BE49-F238E27FC236}">
                <a16:creationId xmlns:a16="http://schemas.microsoft.com/office/drawing/2014/main" id="{652920E0-24DA-4EDC-4804-EFF4F6551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32478" y="3765084"/>
            <a:ext cx="2006023" cy="90795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QuadreDeText 9">
            <a:extLst>
              <a:ext uri="{FF2B5EF4-FFF2-40B4-BE49-F238E27FC236}">
                <a16:creationId xmlns:a16="http://schemas.microsoft.com/office/drawing/2014/main" id="{CA1E7CA3-21E5-133F-58A4-7DC6C0CADF9F}"/>
              </a:ext>
            </a:extLst>
          </p:cNvPr>
          <p:cNvSpPr txBox="1"/>
          <p:nvPr/>
        </p:nvSpPr>
        <p:spPr>
          <a:xfrm>
            <a:off x="3659730" y="3872816"/>
            <a:ext cx="1946459" cy="80021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0" defTabSz="1219170">
              <a:defRPr/>
            </a:pPr>
            <a:r>
              <a:rPr lang="es-ES" sz="1100" dirty="0"/>
              <a:t>Si no seleccionas ningún elemento, el comentario señalará toda la diapositiva.</a:t>
            </a:r>
            <a:endParaRPr lang="es-ES_tradnl" sz="1100" noProof="0" dirty="0"/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D4FA5979-FE92-0519-0DBF-F43BF1626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1676" y="3704031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pic>
        <p:nvPicPr>
          <p:cNvPr id="36" name="Imatge 11">
            <a:extLst>
              <a:ext uri="{FF2B5EF4-FFF2-40B4-BE49-F238E27FC236}">
                <a16:creationId xmlns:a16="http://schemas.microsoft.com/office/drawing/2014/main" id="{BC786E26-71D4-2224-29D1-DD585C87B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755805" y="3594361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</p:spTree>
    <p:extLst>
      <p:ext uri="{BB962C8B-B14F-4D97-AF65-F5344CB8AC3E}">
        <p14:creationId xmlns:p14="http://schemas.microsoft.com/office/powerpoint/2010/main" val="390404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2BA51-72C9-0C66-6A2E-7CF9EFDF9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E1712176-94DF-DDA6-C660-A37CE8D180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47844"/>
            <a:ext cx="4310743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Utiliza comentarios para coordinar cambios</a:t>
            </a:r>
            <a:endParaRPr kumimoji="0" lang="ca-E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8E0B33F8-E005-D608-42EA-16E83AEC85DE}"/>
              </a:ext>
            </a:extLst>
          </p:cNvPr>
          <p:cNvSpPr txBox="1"/>
          <p:nvPr/>
        </p:nvSpPr>
        <p:spPr>
          <a:xfrm>
            <a:off x="390266" y="1249446"/>
            <a:ext cx="2396477" cy="249299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Los comentarios pueden ser </a:t>
            </a:r>
            <a:r>
              <a:rPr lang="pt-BR" sz="1200" dirty="0" err="1"/>
              <a:t>sugerencias</a:t>
            </a:r>
            <a:r>
              <a:rPr lang="pt-BR" sz="1200" dirty="0"/>
              <a:t> o preguntas por resolver</a:t>
            </a:r>
            <a:r>
              <a:rPr lang="es-ES" sz="1200" dirty="0"/>
              <a:t> que vayan dirigidas a una persona específica. Por ello, se pueden utilizar las </a:t>
            </a:r>
            <a:r>
              <a:rPr lang="es-ES" sz="1200" b="1" dirty="0"/>
              <a:t>menciones (@nombre)</a:t>
            </a:r>
            <a:r>
              <a:rPr lang="es-ES" sz="1200" b="1" dirty="0">
                <a:solidFill>
                  <a:srgbClr val="602927"/>
                </a:solidFill>
              </a:rPr>
              <a:t> (1)</a:t>
            </a:r>
            <a:r>
              <a:rPr lang="es-ES" sz="1200" dirty="0">
                <a:solidFill>
                  <a:schemeClr val="tx1"/>
                </a:solidFill>
              </a:rPr>
              <a:t>, para que la persona receptora reciba una notificación por correo electrónico.</a:t>
            </a:r>
          </a:p>
          <a:p>
            <a:r>
              <a:rPr lang="es-ES" sz="1200" dirty="0">
                <a:solidFill>
                  <a:schemeClr val="tx1"/>
                </a:solidFill>
              </a:rPr>
              <a:t>Una vez revisado el comentario, se puede marcar como </a:t>
            </a:r>
            <a:r>
              <a:rPr lang="es-ES" sz="1200" b="1" dirty="0"/>
              <a:t>resuelto </a:t>
            </a:r>
            <a:r>
              <a:rPr lang="es-ES" sz="1200" b="1" dirty="0">
                <a:solidFill>
                  <a:srgbClr val="602927"/>
                </a:solidFill>
              </a:rPr>
              <a:t>(2) </a:t>
            </a:r>
            <a:r>
              <a:rPr lang="es-ES" sz="1200" b="1" dirty="0"/>
              <a:t>o eliminarlo </a:t>
            </a:r>
            <a:r>
              <a:rPr lang="es-ES" sz="1200" b="1" dirty="0">
                <a:solidFill>
                  <a:srgbClr val="602927"/>
                </a:solidFill>
              </a:rPr>
              <a:t>(3) </a:t>
            </a:r>
            <a:r>
              <a:rPr lang="es-ES" sz="1200" dirty="0"/>
              <a:t>desde el menú de opciones </a:t>
            </a:r>
            <a:r>
              <a:rPr lang="es-ES" sz="1200" b="1" dirty="0"/>
              <a:t>“…” </a:t>
            </a:r>
            <a:r>
              <a:rPr lang="es-ES" sz="1200" b="1" dirty="0">
                <a:solidFill>
                  <a:srgbClr val="602927"/>
                </a:solidFill>
              </a:rPr>
              <a:t>(4)</a:t>
            </a:r>
            <a:r>
              <a:rPr lang="es-ES" sz="1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Imatge 4" descr="La imagen muestra como responder a un comentario.">
            <a:extLst>
              <a:ext uri="{FF2B5EF4-FFF2-40B4-BE49-F238E27FC236}">
                <a16:creationId xmlns:a16="http://schemas.microsoft.com/office/drawing/2014/main" id="{975CF1CE-C4E1-7BE3-00E1-E9A13C96D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86743" y="1309565"/>
            <a:ext cx="6198599" cy="3284477"/>
          </a:xfrm>
          <a:prstGeom prst="rect">
            <a:avLst/>
          </a:prstGeom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9E0E9839-4C46-E969-9D26-838A18F0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661076" y="3534227"/>
            <a:ext cx="916206" cy="137185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973CF14B-ED73-A4E1-7713-C48BB7A76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6"/>
            <a:endCxn id="6" idx="1"/>
          </p:cNvCxnSpPr>
          <p:nvPr/>
        </p:nvCxnSpPr>
        <p:spPr>
          <a:xfrm>
            <a:off x="7457319" y="3600674"/>
            <a:ext cx="203757" cy="2145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B9DE98B-2C4F-02FF-A2AB-B47833742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03319" y="3473674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848EE33D-3AB7-5920-9DD4-119FF3DBE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659021" y="3665532"/>
            <a:ext cx="916206" cy="131307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Connector recte 11">
            <a:extLst>
              <a:ext uri="{FF2B5EF4-FFF2-40B4-BE49-F238E27FC236}">
                <a16:creationId xmlns:a16="http://schemas.microsoft.com/office/drawing/2014/main" id="{F62A127B-5558-F4DC-2DF4-367D6C274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0"/>
            <a:endCxn id="11" idx="0"/>
          </p:cNvCxnSpPr>
          <p:nvPr/>
        </p:nvCxnSpPr>
        <p:spPr>
          <a:xfrm flipV="1">
            <a:off x="8117124" y="3796839"/>
            <a:ext cx="0" cy="131305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32ED502-641A-BA30-5409-FE22A4039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90124" y="3928144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: cantonades arrodonides 22">
            <a:extLst>
              <a:ext uri="{FF2B5EF4-FFF2-40B4-BE49-F238E27FC236}">
                <a16:creationId xmlns:a16="http://schemas.microsoft.com/office/drawing/2014/main" id="{7780A481-03E3-5221-B520-1C801CE82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384583" y="3087179"/>
            <a:ext cx="254000" cy="253208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4" name="Connector recte 23">
            <a:extLst>
              <a:ext uri="{FF2B5EF4-FFF2-40B4-BE49-F238E27FC236}">
                <a16:creationId xmlns:a16="http://schemas.microsoft.com/office/drawing/2014/main" id="{3E24535D-99D5-ABE6-441D-2CD6161AE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5" idx="6"/>
            <a:endCxn id="23" idx="1"/>
          </p:cNvCxnSpPr>
          <p:nvPr/>
        </p:nvCxnSpPr>
        <p:spPr>
          <a:xfrm>
            <a:off x="8309224" y="3213387"/>
            <a:ext cx="75359" cy="396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C58333C-8C75-8FE3-5A46-4AF4838B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55224" y="3086387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4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: cantonades arrodonides 26">
            <a:extLst>
              <a:ext uri="{FF2B5EF4-FFF2-40B4-BE49-F238E27FC236}">
                <a16:creationId xmlns:a16="http://schemas.microsoft.com/office/drawing/2014/main" id="{2B0D76C9-DF0B-FF46-CED6-79584830B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609330" y="2608863"/>
            <a:ext cx="916206" cy="25400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8" name="Connector recte 27">
            <a:extLst>
              <a:ext uri="{FF2B5EF4-FFF2-40B4-BE49-F238E27FC236}">
                <a16:creationId xmlns:a16="http://schemas.microsoft.com/office/drawing/2014/main" id="{E84CEA4F-3D10-4BA7-C56C-916D7E1E6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9" idx="6"/>
            <a:endCxn id="27" idx="1"/>
          </p:cNvCxnSpPr>
          <p:nvPr/>
        </p:nvCxnSpPr>
        <p:spPr>
          <a:xfrm>
            <a:off x="7533971" y="2735071"/>
            <a:ext cx="75359" cy="792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D4C68EA1-34F2-7E98-8DC8-602AE1FC6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79971" y="2608071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: cantonades arrodonides 8">
            <a:extLst>
              <a:ext uri="{FF2B5EF4-FFF2-40B4-BE49-F238E27FC236}">
                <a16:creationId xmlns:a16="http://schemas.microsoft.com/office/drawing/2014/main" id="{6E6DD0A8-C6A9-D8C4-42CB-4A4FB3AE4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99209" y="3967563"/>
            <a:ext cx="2214516" cy="73867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QuadreDeText 9">
            <a:extLst>
              <a:ext uri="{FF2B5EF4-FFF2-40B4-BE49-F238E27FC236}">
                <a16:creationId xmlns:a16="http://schemas.microsoft.com/office/drawing/2014/main" id="{203A99E0-67AE-23B3-6C35-40D2999E2769}"/>
              </a:ext>
            </a:extLst>
          </p:cNvPr>
          <p:cNvSpPr txBox="1"/>
          <p:nvPr/>
        </p:nvSpPr>
        <p:spPr>
          <a:xfrm>
            <a:off x="2126461" y="4075294"/>
            <a:ext cx="2187264" cy="63094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0" defTabSz="1219170">
              <a:defRPr/>
            </a:pPr>
            <a:r>
              <a:rPr lang="es-ES" sz="1100" dirty="0"/>
              <a:t>No se recomienda eliminar comentarios hasta que toda la revisión esté finalizada.</a:t>
            </a:r>
            <a:endParaRPr lang="es-ES_tradnl" sz="1100" noProof="0" dirty="0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489311BB-A710-3D01-02F7-CB4FBC23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48407" y="3906509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pic>
        <p:nvPicPr>
          <p:cNvPr id="14" name="Imatge 11">
            <a:extLst>
              <a:ext uri="{FF2B5EF4-FFF2-40B4-BE49-F238E27FC236}">
                <a16:creationId xmlns:a16="http://schemas.microsoft.com/office/drawing/2014/main" id="{E8E6BDAD-6579-192C-F176-82C4FFBD7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222536" y="3796839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</p:spTree>
    <p:extLst>
      <p:ext uri="{BB962C8B-B14F-4D97-AF65-F5344CB8AC3E}">
        <p14:creationId xmlns:p14="http://schemas.microsoft.com/office/powerpoint/2010/main" val="353348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A4F45-95A1-C44E-5434-3D0CD664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5A6C0C27-B711-3464-C5D2-5B44A32488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Revisa y gestiona versiones anteriores </a:t>
            </a: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76000E41-2260-C65F-95E0-D918B53BE32C}"/>
              </a:ext>
            </a:extLst>
          </p:cNvPr>
          <p:cNvSpPr txBox="1"/>
          <p:nvPr/>
        </p:nvSpPr>
        <p:spPr>
          <a:xfrm>
            <a:off x="390266" y="1307502"/>
            <a:ext cx="2943484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El historial de versiones es una funcionalidad muy interesante que nos brinda el trabajo en la nube. En el caso 5.1 has podido ver cómo acceder desde OneDrive o SharePoint. En </a:t>
            </a:r>
            <a:r>
              <a:rPr lang="es-ES" sz="1200" b="1" dirty="0"/>
              <a:t>PowerPoint </a:t>
            </a:r>
            <a:r>
              <a:rPr lang="es-ES" sz="1200" dirty="0"/>
              <a:t>también puedes acceder a dicha funcionalidad desde el </a:t>
            </a:r>
            <a:r>
              <a:rPr lang="es-ES" sz="1200" b="1" dirty="0"/>
              <a:t>menú Archivo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 y haciendo clic en la opción “</a:t>
            </a:r>
            <a:r>
              <a:rPr lang="es-ES" sz="1200" b="1" dirty="0"/>
              <a:t>Historial de versiones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.</a:t>
            </a:r>
          </a:p>
        </p:txBody>
      </p:sp>
      <p:pic>
        <p:nvPicPr>
          <p:cNvPr id="15" name="Imagen 14" descr="La imagen muestra como acceder al historial de versiones.">
            <a:extLst>
              <a:ext uri="{FF2B5EF4-FFF2-40B4-BE49-F238E27FC236}">
                <a16:creationId xmlns:a16="http://schemas.microsoft.com/office/drawing/2014/main" id="{EB4AA860-591D-28A0-6CF4-598154AE3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747" y="1304807"/>
            <a:ext cx="5273321" cy="3343005"/>
          </a:xfrm>
          <a:prstGeom prst="rect">
            <a:avLst/>
          </a:prstGeom>
        </p:spPr>
      </p:pic>
      <p:sp>
        <p:nvSpPr>
          <p:cNvPr id="7" name="Rectangle: cantonades arrodonides 6">
            <a:extLst>
              <a:ext uri="{FF2B5EF4-FFF2-40B4-BE49-F238E27FC236}">
                <a16:creationId xmlns:a16="http://schemas.microsoft.com/office/drawing/2014/main" id="{D3C5DDB8-19F9-F320-4B8E-CAA815836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3852862" y="3620065"/>
            <a:ext cx="1350169" cy="176368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" name="Connector recte 7">
            <a:extLst>
              <a:ext uri="{FF2B5EF4-FFF2-40B4-BE49-F238E27FC236}">
                <a16:creationId xmlns:a16="http://schemas.microsoft.com/office/drawing/2014/main" id="{508BE2D9-4E6C-280D-DDE5-1DF456AE6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0"/>
            <a:endCxn id="7" idx="0"/>
          </p:cNvCxnSpPr>
          <p:nvPr/>
        </p:nvCxnSpPr>
        <p:spPr>
          <a:xfrm flipV="1">
            <a:off x="4527946" y="3796433"/>
            <a:ext cx="1" cy="17312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07D5C16-2EA3-D15F-2604-252639E43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00946" y="3969553"/>
            <a:ext cx="254000" cy="252569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: cantonades arrodonides 6">
            <a:extLst>
              <a:ext uri="{FF2B5EF4-FFF2-40B4-BE49-F238E27FC236}">
                <a16:creationId xmlns:a16="http://schemas.microsoft.com/office/drawing/2014/main" id="{5F5361B8-0392-D5A1-7981-2C4C9CFD2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3811180" y="1560284"/>
            <a:ext cx="415540" cy="193037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1" name="Connector recte 7">
            <a:extLst>
              <a:ext uri="{FF2B5EF4-FFF2-40B4-BE49-F238E27FC236}">
                <a16:creationId xmlns:a16="http://schemas.microsoft.com/office/drawing/2014/main" id="{2C0DDDCB-AD25-813F-4870-C35F090A9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2" idx="0"/>
            <a:endCxn id="20" idx="0"/>
          </p:cNvCxnSpPr>
          <p:nvPr/>
        </p:nvCxnSpPr>
        <p:spPr>
          <a:xfrm flipV="1">
            <a:off x="4018950" y="1753321"/>
            <a:ext cx="0" cy="95146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2" name="Oval 8">
            <a:extLst>
              <a:ext uri="{FF2B5EF4-FFF2-40B4-BE49-F238E27FC236}">
                <a16:creationId xmlns:a16="http://schemas.microsoft.com/office/drawing/2014/main" id="{E4C23D90-2C16-76D2-E7E2-552DF7F62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1950" y="1848467"/>
            <a:ext cx="254000" cy="252569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58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8B0F3-FC84-68B4-DD78-7900F483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F6E4BF05-78E1-C808-D55C-0D08097555F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Revisa y gestiona versiones anteriores </a:t>
            </a: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266F81E8-81E1-6D33-C991-37DBDD97049E}"/>
              </a:ext>
            </a:extLst>
          </p:cNvPr>
          <p:cNvSpPr txBox="1"/>
          <p:nvPr/>
        </p:nvSpPr>
        <p:spPr>
          <a:xfrm>
            <a:off x="390266" y="1307502"/>
            <a:ext cx="2943484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Dentro del historial de versiones, aparece una </a:t>
            </a:r>
            <a:r>
              <a:rPr lang="es-ES" sz="1200" b="1" dirty="0"/>
              <a:t>barra lateral a la derecha </a:t>
            </a:r>
            <a:r>
              <a:rPr lang="es-ES" sz="1200" dirty="0"/>
              <a:t>con las diferentes versiones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. </a:t>
            </a:r>
          </a:p>
          <a:p>
            <a:r>
              <a:rPr lang="es-ES" sz="1200" dirty="0"/>
              <a:t>Al hacer </a:t>
            </a:r>
            <a:r>
              <a:rPr lang="es-ES" sz="1200" b="1" dirty="0"/>
              <a:t>clic en cualquiera </a:t>
            </a:r>
            <a:r>
              <a:rPr lang="es-ES" sz="1200" dirty="0"/>
              <a:t>de ellas, se abrirá una </a:t>
            </a:r>
            <a:r>
              <a:rPr lang="es-ES" sz="1200" b="1" dirty="0"/>
              <a:t>previsualización de la presentación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.</a:t>
            </a:r>
          </a:p>
          <a:p>
            <a:r>
              <a:rPr lang="es-ES" sz="1200" dirty="0"/>
              <a:t>Una vez encontrada la versión deseada, haz clic en “</a:t>
            </a:r>
            <a:r>
              <a:rPr lang="es-ES" sz="1200" b="1" dirty="0"/>
              <a:t>Guardar una copia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(3)</a:t>
            </a:r>
            <a:r>
              <a:rPr lang="es-ES" sz="1200" dirty="0"/>
              <a:t> para guardar la versión en una presentación aparte, o en “</a:t>
            </a:r>
            <a:r>
              <a:rPr lang="es-ES" sz="1200" b="1" dirty="0"/>
              <a:t>Restaurar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(4) </a:t>
            </a:r>
            <a:r>
              <a:rPr lang="es-ES" sz="1200" dirty="0"/>
              <a:t>para restaurar la versión sustituyendo a la versión actual.</a:t>
            </a:r>
          </a:p>
        </p:txBody>
      </p:sp>
      <p:pic>
        <p:nvPicPr>
          <p:cNvPr id="10" name="Imagen 9" descr="La imagen muestra como guardar una copia o restaurar.">
            <a:extLst>
              <a:ext uri="{FF2B5EF4-FFF2-40B4-BE49-F238E27FC236}">
                <a16:creationId xmlns:a16="http://schemas.microsoft.com/office/drawing/2014/main" id="{C23419FF-FD5E-42AA-B588-A40FE511A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857" y="1307502"/>
            <a:ext cx="5273319" cy="3343004"/>
          </a:xfrm>
          <a:prstGeom prst="rect">
            <a:avLst/>
          </a:prstGeom>
        </p:spPr>
      </p:pic>
      <p:sp>
        <p:nvSpPr>
          <p:cNvPr id="7" name="Rectangle: cantonades arrodonides 6">
            <a:extLst>
              <a:ext uri="{FF2B5EF4-FFF2-40B4-BE49-F238E27FC236}">
                <a16:creationId xmlns:a16="http://schemas.microsoft.com/office/drawing/2014/main" id="{BB143279-B784-3C67-4086-30D49A200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3717857" y="1793959"/>
            <a:ext cx="3519851" cy="2741989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" name="Connector recte 7">
            <a:extLst>
              <a:ext uri="{FF2B5EF4-FFF2-40B4-BE49-F238E27FC236}">
                <a16:creationId xmlns:a16="http://schemas.microsoft.com/office/drawing/2014/main" id="{2F3A867C-8369-447E-6630-ED305A4B2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>
          <a:xfrm>
            <a:off x="5477782" y="1070936"/>
            <a:ext cx="1" cy="723023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E9F7F733-943D-8E6E-D140-BEB1BD1B6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50782" y="1070936"/>
            <a:ext cx="254000" cy="252569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: cantonades arrodonides 6">
            <a:extLst>
              <a:ext uri="{FF2B5EF4-FFF2-40B4-BE49-F238E27FC236}">
                <a16:creationId xmlns:a16="http://schemas.microsoft.com/office/drawing/2014/main" id="{FB738BC3-7F9B-5C24-97A5-1D51103DC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298297" y="1572739"/>
            <a:ext cx="1574477" cy="296321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1" name="Connector recte 7">
            <a:extLst>
              <a:ext uri="{FF2B5EF4-FFF2-40B4-BE49-F238E27FC236}">
                <a16:creationId xmlns:a16="http://schemas.microsoft.com/office/drawing/2014/main" id="{C5F52EDB-B98F-EAA2-215B-5BCCA867E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2" idx="0"/>
            <a:endCxn id="20" idx="2"/>
          </p:cNvCxnSpPr>
          <p:nvPr/>
        </p:nvCxnSpPr>
        <p:spPr>
          <a:xfrm>
            <a:off x="8085536" y="1070936"/>
            <a:ext cx="0" cy="501803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2" name="Oval 8">
            <a:extLst>
              <a:ext uri="{FF2B5EF4-FFF2-40B4-BE49-F238E27FC236}">
                <a16:creationId xmlns:a16="http://schemas.microsoft.com/office/drawing/2014/main" id="{5ECE819E-699B-2999-991A-78D3F2A0E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8536" y="1070936"/>
            <a:ext cx="254000" cy="252569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: cantonades arrodonides 6">
            <a:extLst>
              <a:ext uri="{FF2B5EF4-FFF2-40B4-BE49-F238E27FC236}">
                <a16:creationId xmlns:a16="http://schemas.microsoft.com/office/drawing/2014/main" id="{27D917D1-F882-3AA0-EAF2-AB5827D33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578880" y="1560069"/>
            <a:ext cx="932175" cy="233889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5" name="Connector recte 7">
            <a:extLst>
              <a:ext uri="{FF2B5EF4-FFF2-40B4-BE49-F238E27FC236}">
                <a16:creationId xmlns:a16="http://schemas.microsoft.com/office/drawing/2014/main" id="{47993A8A-C697-06D9-CF25-463346DDE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6" idx="0"/>
            <a:endCxn id="24" idx="2"/>
          </p:cNvCxnSpPr>
          <p:nvPr/>
        </p:nvCxnSpPr>
        <p:spPr>
          <a:xfrm>
            <a:off x="6044968" y="1070936"/>
            <a:ext cx="0" cy="489133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6" name="Oval 8">
            <a:extLst>
              <a:ext uri="{FF2B5EF4-FFF2-40B4-BE49-F238E27FC236}">
                <a16:creationId xmlns:a16="http://schemas.microsoft.com/office/drawing/2014/main" id="{2A2A61C0-27D6-AD3B-1D5E-EEA665F0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17968" y="1070936"/>
            <a:ext cx="254000" cy="252569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: cantonades arrodonides 6">
            <a:extLst>
              <a:ext uri="{FF2B5EF4-FFF2-40B4-BE49-F238E27FC236}">
                <a16:creationId xmlns:a16="http://schemas.microsoft.com/office/drawing/2014/main" id="{3EB3529F-E67A-998D-6D08-A341DF44A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511055" y="1556976"/>
            <a:ext cx="608731" cy="233889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2" name="Connector recte 7">
            <a:extLst>
              <a:ext uri="{FF2B5EF4-FFF2-40B4-BE49-F238E27FC236}">
                <a16:creationId xmlns:a16="http://schemas.microsoft.com/office/drawing/2014/main" id="{19DC78B7-1DCA-A7C2-50A7-4365C3AF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3" idx="0"/>
            <a:endCxn id="31" idx="2"/>
          </p:cNvCxnSpPr>
          <p:nvPr/>
        </p:nvCxnSpPr>
        <p:spPr>
          <a:xfrm>
            <a:off x="6811252" y="1070936"/>
            <a:ext cx="4169" cy="48604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33" name="Oval 8">
            <a:extLst>
              <a:ext uri="{FF2B5EF4-FFF2-40B4-BE49-F238E27FC236}">
                <a16:creationId xmlns:a16="http://schemas.microsoft.com/office/drawing/2014/main" id="{5F341A3C-3412-BADE-1191-6586B1AAB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84252" y="1070936"/>
            <a:ext cx="254000" cy="252569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679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A28B8-8695-91CA-5235-5C12C41E0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61FF4E39-DB64-1E58-9646-D4A7F762824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Evita errores comunes entre versiones. </a:t>
            </a: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5C1D8CA0-A75A-88D1-6B69-175C0CC28B5C}"/>
              </a:ext>
            </a:extLst>
          </p:cNvPr>
          <p:cNvSpPr txBox="1"/>
          <p:nvPr/>
        </p:nvSpPr>
        <p:spPr>
          <a:xfrm>
            <a:off x="382175" y="1378919"/>
            <a:ext cx="8559524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Al trabajar con PowerPoint es importante considerar dos aspectos: la versión del programa (Web o Escritorio) y el formato del archivo:</a:t>
            </a:r>
          </a:p>
          <a:p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dirty="0"/>
              <a:t>Entre versiones (Web y Escritorio):</a:t>
            </a:r>
            <a:r>
              <a:rPr lang="es-ES" sz="1200" dirty="0"/>
              <a:t> la visualización puede variar, especialmente en fuentes, tamaños de texto, animaciones y transiciones. Por ello, revisa siempre la presentación final en el mismo programa con el que la vas a exponer.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dirty="0"/>
              <a:t>Entre formatos de archivo: </a:t>
            </a:r>
            <a:r>
              <a:rPr lang="es-ES" sz="1200" dirty="0"/>
              <a:t>recuerda que no todos conservan las mismas características de diseño y funcionalidades.</a:t>
            </a:r>
          </a:p>
          <a:p>
            <a:pPr marL="898525" lvl="8" indent="-88900">
              <a:buFont typeface="Arial" panose="020B0604020202020204" pitchFamily="34" charset="0"/>
              <a:buChar char="•"/>
            </a:pPr>
            <a:r>
              <a:rPr lang="es-ES" sz="1200" b="1" dirty="0"/>
              <a:t>.</a:t>
            </a:r>
            <a:r>
              <a:rPr lang="es-ES" sz="1200" b="1" dirty="0" err="1"/>
              <a:t>ppt</a:t>
            </a:r>
            <a:r>
              <a:rPr lang="es-ES" sz="1200" b="1" dirty="0"/>
              <a:t> → </a:t>
            </a:r>
            <a:r>
              <a:rPr lang="es-ES" sz="1200" dirty="0"/>
              <a:t>formato antiguo, puede perder elementos de diseño o animación.</a:t>
            </a:r>
          </a:p>
          <a:p>
            <a:pPr marL="898525" lvl="8" indent="-88900">
              <a:buFont typeface="Arial" panose="020B0604020202020204" pitchFamily="34" charset="0"/>
              <a:buChar char="•"/>
            </a:pPr>
            <a:r>
              <a:rPr lang="es-ES" sz="1200" b="1" dirty="0"/>
              <a:t>.</a:t>
            </a:r>
            <a:r>
              <a:rPr lang="es-ES" sz="1200" b="1" dirty="0" err="1"/>
              <a:t>pptx</a:t>
            </a:r>
            <a:r>
              <a:rPr lang="es-ES" sz="1200" b="1" dirty="0"/>
              <a:t> → </a:t>
            </a:r>
            <a:r>
              <a:rPr lang="es-ES" sz="1200" dirty="0"/>
              <a:t>formato actual recomendado, compatible con todas las versiones recientes.</a:t>
            </a:r>
          </a:p>
          <a:p>
            <a:pPr marL="898525" lvl="8" indent="-88900">
              <a:buFont typeface="Arial" panose="020B0604020202020204" pitchFamily="34" charset="0"/>
              <a:buChar char="•"/>
            </a:pPr>
            <a:r>
              <a:rPr lang="es-ES" sz="1200" dirty="0"/>
              <a:t>.</a:t>
            </a:r>
            <a:r>
              <a:rPr lang="es-ES" sz="1200" b="1" dirty="0" err="1"/>
              <a:t>pdf</a:t>
            </a:r>
            <a:r>
              <a:rPr lang="es-ES" sz="1200" b="1" dirty="0"/>
              <a:t> → </a:t>
            </a:r>
            <a:r>
              <a:rPr lang="es-ES" sz="1200" dirty="0"/>
              <a:t>ideal para compartir o imprimir, pero no conserva animaciones ni transiciones.</a:t>
            </a:r>
          </a:p>
          <a:p>
            <a:pPr marL="898525" lvl="6" indent="-88900">
              <a:buFont typeface="Arial" panose="020B0604020202020204" pitchFamily="34" charset="0"/>
              <a:buChar char="•"/>
            </a:pPr>
            <a:endParaRPr lang="es-ES" sz="1200" dirty="0"/>
          </a:p>
          <a:p>
            <a:r>
              <a:rPr lang="es-ES" sz="1200" dirty="0"/>
              <a:t>Nuestra </a:t>
            </a:r>
            <a:r>
              <a:rPr lang="es-ES" sz="1200" b="1" dirty="0"/>
              <a:t>recomendación es trabajar y guardar siempre en .</a:t>
            </a:r>
            <a:r>
              <a:rPr lang="es-ES" sz="1200" b="1" dirty="0" err="1"/>
              <a:t>pptx</a:t>
            </a:r>
            <a:r>
              <a:rPr lang="es-ES" sz="1200" b="1" dirty="0"/>
              <a:t>, y generar una copia en .</a:t>
            </a:r>
            <a:r>
              <a:rPr lang="es-ES" sz="1200" b="1" dirty="0" err="1"/>
              <a:t>pdf</a:t>
            </a:r>
            <a:r>
              <a:rPr lang="es-ES" sz="1200" b="1" dirty="0"/>
              <a:t> </a:t>
            </a:r>
            <a:r>
              <a:rPr lang="es-ES" sz="1200" dirty="0"/>
              <a:t>si necesitas distribuir la presentación de forma segura sin riesgo de que se modifique.</a:t>
            </a:r>
            <a:endParaRPr lang="es-ES" sz="1100" b="1" dirty="0">
              <a:solidFill>
                <a:srgbClr val="927B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21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0694BC6-A3F6-0F69-79D5-DD0826EDF3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891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Recomendaciones y buenas prácticas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D5D336CC-E979-CFB9-2D4C-62280B249F81}"/>
              </a:ext>
            </a:extLst>
          </p:cNvPr>
          <p:cNvSpPr txBox="1"/>
          <p:nvPr/>
        </p:nvSpPr>
        <p:spPr>
          <a:xfrm>
            <a:off x="261618" y="1391745"/>
            <a:ext cx="520990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Utiliza OneDrive o SharePoint para guardar y compartir la presentación,</a:t>
            </a:r>
            <a:r>
              <a:rPr lang="es-ES" dirty="0"/>
              <a:t> ya que permiten trabajar en tiempo real o de forma asíncrona con copias de seguridad automáticas.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Utiliza el </a:t>
            </a:r>
            <a:r>
              <a:rPr lang="es-ES" b="1" dirty="0"/>
              <a:t>historial de versiones </a:t>
            </a:r>
            <a:r>
              <a:rPr lang="es-ES" dirty="0"/>
              <a:t>para volver a versiones anteriores en caso de necesidad.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Agrega </a:t>
            </a:r>
            <a:r>
              <a:rPr lang="es-ES" b="1" dirty="0"/>
              <a:t>comentarios</a:t>
            </a:r>
            <a:r>
              <a:rPr lang="es-ES" dirty="0"/>
              <a:t> en las diapositivas para sugerir cambios sin modificar el contenido, y márcalos como resueltos una vez gestionados.</a:t>
            </a:r>
          </a:p>
        </p:txBody>
      </p:sp>
    </p:spTree>
    <p:extLst>
      <p:ext uri="{BB962C8B-B14F-4D97-AF65-F5344CB8AC3E}">
        <p14:creationId xmlns:p14="http://schemas.microsoft.com/office/powerpoint/2010/main" val="111097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>
            <a:extLst>
              <a:ext uri="{FF2B5EF4-FFF2-40B4-BE49-F238E27FC236}">
                <a16:creationId xmlns:a16="http://schemas.microsoft.com/office/drawing/2014/main" id="{B6698EB0-EA6C-FCC4-C90C-C5D19772FD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 aprendido a...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062CDD8D-0B40-F73C-243D-A94B3D1FE25D}"/>
              </a:ext>
            </a:extLst>
          </p:cNvPr>
          <p:cNvSpPr txBox="1"/>
          <p:nvPr/>
        </p:nvSpPr>
        <p:spPr>
          <a:xfrm>
            <a:off x="239486" y="1498469"/>
            <a:ext cx="4332514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Hacer uso de PowerPoint </a:t>
            </a:r>
            <a:r>
              <a:rPr lang="es-ES" dirty="0"/>
              <a:t>de manera colaborativa, tanto en la versión web como en la de escritorio.</a:t>
            </a:r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Añadir, gestionar y resolver comentarios </a:t>
            </a:r>
            <a:r>
              <a:rPr lang="es-ES" dirty="0"/>
              <a:t>para facilitar la colaboración.</a:t>
            </a:r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Restaurar una versión anterior </a:t>
            </a:r>
            <a:r>
              <a:rPr lang="es-ES" dirty="0"/>
              <a:t>a la presentación actual mediante el </a:t>
            </a:r>
            <a:r>
              <a:rPr lang="es-ES" b="1" dirty="0"/>
              <a:t>historial de versiones</a:t>
            </a:r>
            <a:r>
              <a:rPr lang="es-ES" dirty="0"/>
              <a:t>.</a:t>
            </a:r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Guardar la versión final </a:t>
            </a:r>
            <a:r>
              <a:rPr lang="es-ES" dirty="0"/>
              <a:t>de la presentación en OneDrive para asegurar el acceso y la seguridad del documento.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94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FAE79ED-88A5-E5AD-D528-57E3A2A79C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ca-ES" dirty="0"/>
              <a:t>final</a:t>
            </a:r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21A8CC9A-2C2F-C2E2-33C4-4EC0612B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0A63-4EDC-4B05-A9D3-8308978EAD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63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D23D9F5-D845-C443-D82C-3A61300931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Índice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</a:t>
            </a:r>
            <a:r>
              <a:rPr kumimoji="0" 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contenidos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4DAA6F00-58E4-8D14-0856-A43DF4409515}"/>
              </a:ext>
            </a:extLst>
          </p:cNvPr>
          <p:cNvSpPr txBox="1"/>
          <p:nvPr/>
        </p:nvSpPr>
        <p:spPr>
          <a:xfrm>
            <a:off x="897898" y="1790024"/>
            <a:ext cx="3178156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5.0. Introducción​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5.1. Colabora en </a:t>
            </a:r>
            <a:r>
              <a:rPr lang="es-ES" sz="1250" dirty="0">
                <a:solidFill>
                  <a:prstClr val="white"/>
                </a:solidFill>
                <a:latin typeface="Arial" panose="020B0604020202020204" pitchFamily="34" charset="0"/>
              </a:rPr>
              <a:t>línea con </a:t>
            </a:r>
            <a:r>
              <a:rPr kumimoji="0" lang="es-E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Word 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5.2. Colabora en una presentación de PowerPoint 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5.3. Colabora en un libro de Excel </a:t>
            </a:r>
          </a:p>
        </p:txBody>
      </p:sp>
    </p:spTree>
    <p:extLst>
      <p:ext uri="{BB962C8B-B14F-4D97-AF65-F5344CB8AC3E}">
        <p14:creationId xmlns:p14="http://schemas.microsoft.com/office/powerpoint/2010/main" val="2778810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5">
            <a:extLst>
              <a:ext uri="{FF2B5EF4-FFF2-40B4-BE49-F238E27FC236}">
                <a16:creationId xmlns:a16="http://schemas.microsoft.com/office/drawing/2014/main" id="{E810492D-86BF-8494-8AAC-A74DF8A7F4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Objetivos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910E7A2F-6876-33F3-CA88-257BF2B06121}"/>
              </a:ext>
            </a:extLst>
          </p:cNvPr>
          <p:cNvSpPr txBox="1"/>
          <p:nvPr/>
        </p:nvSpPr>
        <p:spPr>
          <a:xfrm>
            <a:off x="312057" y="1254474"/>
            <a:ext cx="52324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Acceder a PowerPoint </a:t>
            </a:r>
            <a:r>
              <a:rPr lang="es-ES" dirty="0"/>
              <a:t>desde web para facilitar la colaboración en tiempo real.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Descargar versiones anteriores de una presentación </a:t>
            </a:r>
            <a:r>
              <a:rPr lang="es-ES" dirty="0"/>
              <a:t>desde la nube y gestionar modificaciones.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Agregar, responder y resolver comentarios </a:t>
            </a:r>
            <a:r>
              <a:rPr lang="es-ES" dirty="0"/>
              <a:t>en las diapositivas para facilitar el trabajo asíncrono en PowerPoint.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Revisar cambios, </a:t>
            </a:r>
            <a:r>
              <a:rPr lang="es-ES" b="1" dirty="0"/>
              <a:t>evitar pérdidas de información </a:t>
            </a:r>
            <a:r>
              <a:rPr lang="es-ES" dirty="0"/>
              <a:t>y mantener la coherencia de la presentación.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Finalizar la revisión</a:t>
            </a:r>
            <a:r>
              <a:rPr lang="es-ES" dirty="0"/>
              <a:t>, aceptar o rechazar cambios y almacenar la presentación en la ubicación final en la nube.</a:t>
            </a:r>
          </a:p>
        </p:txBody>
      </p:sp>
    </p:spTree>
    <p:extLst>
      <p:ext uri="{BB962C8B-B14F-4D97-AF65-F5344CB8AC3E}">
        <p14:creationId xmlns:p14="http://schemas.microsoft.com/office/powerpoint/2010/main" val="2213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4F5CDABF-16F2-D797-AAC8-9683190F96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¡Colabora en PowerPoint!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EB9D0900-E16C-F5F0-14CB-70F5FC59A3D2}"/>
              </a:ext>
            </a:extLst>
          </p:cNvPr>
          <p:cNvSpPr txBox="1"/>
          <p:nvPr/>
        </p:nvSpPr>
        <p:spPr>
          <a:xfrm>
            <a:off x="390266" y="1249446"/>
            <a:ext cx="3763229" cy="24929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Dolores y Francisco, de la Dirección General de Financiación y Fondos Europeos, </a:t>
            </a:r>
            <a:r>
              <a:rPr lang="es-ES" sz="1200" b="1" dirty="0"/>
              <a:t>preparan una presentación para un nuevo proyecto. </a:t>
            </a:r>
            <a:r>
              <a:rPr lang="es-ES" sz="1200" dirty="0"/>
              <a:t>Para colaborar de forma profesional y eficiente, utilizan PowerPoint. </a:t>
            </a:r>
          </a:p>
          <a:p>
            <a:endParaRPr lang="es-ES" sz="1200" dirty="0"/>
          </a:p>
          <a:p>
            <a:r>
              <a:rPr lang="es-ES" sz="1200" dirty="0"/>
              <a:t>La presentación original estaba guardada localmente en el ordenador de Dolores, pero al necesitar trabajar en equipo, deciden moverla a la nube. Así, ambos pueden editar el archivo fácilmente y sin duplicados. </a:t>
            </a:r>
          </a:p>
          <a:p>
            <a:endParaRPr lang="es-ES" sz="1200" b="1" dirty="0"/>
          </a:p>
          <a:p>
            <a:r>
              <a:rPr lang="es-ES" sz="1200" b="1" dirty="0"/>
              <a:t>¿Vemos cómo lo hacen?</a:t>
            </a:r>
          </a:p>
        </p:txBody>
      </p:sp>
      <p:grpSp>
        <p:nvGrpSpPr>
          <p:cNvPr id="4" name="Agrupa 3" descr="La imagen muestra el logo de Powerpoint.">
            <a:extLst>
              <a:ext uri="{FF2B5EF4-FFF2-40B4-BE49-F238E27FC236}">
                <a16:creationId xmlns:a16="http://schemas.microsoft.com/office/drawing/2014/main" id="{5944E211-82EC-FDB2-9F93-324608F083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4278705" y="1172557"/>
            <a:ext cx="4605224" cy="3242339"/>
            <a:chOff x="4336894" y="858039"/>
            <a:chExt cx="4605224" cy="3242339"/>
          </a:xfrm>
        </p:grpSpPr>
        <p:grpSp>
          <p:nvGrpSpPr>
            <p:cNvPr id="6" name="Agrupa 5">
              <a:extLst>
                <a:ext uri="{FF2B5EF4-FFF2-40B4-BE49-F238E27FC236}">
                  <a16:creationId xmlns:a16="http://schemas.microsoft.com/office/drawing/2014/main" id="{90ECD99F-EC6F-1DAE-F9CC-9E5186DE49D6}"/>
                </a:ext>
              </a:extLst>
            </p:cNvPr>
            <p:cNvGrpSpPr/>
            <p:nvPr/>
          </p:nvGrpSpPr>
          <p:grpSpPr>
            <a:xfrm>
              <a:off x="4336894" y="1501686"/>
              <a:ext cx="4605224" cy="2598692"/>
              <a:chOff x="4672633" y="978063"/>
              <a:chExt cx="3016160" cy="1701996"/>
            </a:xfrm>
          </p:grpSpPr>
          <p:pic>
            <p:nvPicPr>
              <p:cNvPr id="12" name="Imatge 11" descr="Business woman finger on face">
                <a:extLst>
                  <a:ext uri="{FF2B5EF4-FFF2-40B4-BE49-F238E27FC236}">
                    <a16:creationId xmlns:a16="http://schemas.microsoft.com/office/drawing/2014/main" id="{CC4EA58A-B36C-B78A-293A-F4A9EFFE1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-2476" t="-785" r="-6280" b="60197"/>
              <a:stretch/>
            </p:blipFill>
            <p:spPr>
              <a:xfrm>
                <a:off x="4672633" y="1024772"/>
                <a:ext cx="1311078" cy="1655287"/>
              </a:xfrm>
              <a:prstGeom prst="rect">
                <a:avLst/>
              </a:prstGeom>
            </p:spPr>
          </p:pic>
          <p:pic>
            <p:nvPicPr>
              <p:cNvPr id="13" name="Imatge 12" descr="Young businessman thinking">
                <a:extLst>
                  <a:ext uri="{FF2B5EF4-FFF2-40B4-BE49-F238E27FC236}">
                    <a16:creationId xmlns:a16="http://schemas.microsoft.com/office/drawing/2014/main" id="{DD5B2E1F-85ED-F6A4-0315-738FF3C5C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664" t="-42" r="-2730" b="56803"/>
              <a:stretch/>
            </p:blipFill>
            <p:spPr>
              <a:xfrm>
                <a:off x="6071306" y="978063"/>
                <a:ext cx="1617487" cy="1701996"/>
              </a:xfrm>
              <a:prstGeom prst="rect">
                <a:avLst/>
              </a:prstGeom>
            </p:spPr>
          </p:pic>
        </p:grpSp>
        <p:sp>
          <p:nvSpPr>
            <p:cNvPr id="7" name="Globus: oval 6">
              <a:extLst>
                <a:ext uri="{FF2B5EF4-FFF2-40B4-BE49-F238E27FC236}">
                  <a16:creationId xmlns:a16="http://schemas.microsoft.com/office/drawing/2014/main" id="{D8C70E12-E0D2-C26C-D9CF-1E61517E483B}"/>
                </a:ext>
              </a:extLst>
            </p:cNvPr>
            <p:cNvSpPr/>
            <p:nvPr/>
          </p:nvSpPr>
          <p:spPr>
            <a:xfrm>
              <a:off x="5258732" y="858040"/>
              <a:ext cx="1889553" cy="1115903"/>
            </a:xfrm>
            <a:prstGeom prst="wedgeEllipseCallout">
              <a:avLst>
                <a:gd name="adj1" fmla="val -24373"/>
                <a:gd name="adj2" fmla="val 71552"/>
              </a:avLst>
            </a:prstGeom>
            <a:ln>
              <a:solidFill>
                <a:srgbClr val="60292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" name="Globus: oval 7">
              <a:extLst>
                <a:ext uri="{FF2B5EF4-FFF2-40B4-BE49-F238E27FC236}">
                  <a16:creationId xmlns:a16="http://schemas.microsoft.com/office/drawing/2014/main" id="{7984162C-3B09-CE55-355B-7FAEADDB621C}"/>
                </a:ext>
              </a:extLst>
            </p:cNvPr>
            <p:cNvSpPr/>
            <p:nvPr/>
          </p:nvSpPr>
          <p:spPr>
            <a:xfrm>
              <a:off x="5258732" y="858039"/>
              <a:ext cx="1889553" cy="1115903"/>
            </a:xfrm>
            <a:prstGeom prst="wedgeEllipseCallout">
              <a:avLst>
                <a:gd name="adj1" fmla="val 42071"/>
                <a:gd name="adj2" fmla="val 59196"/>
              </a:avLst>
            </a:prstGeom>
            <a:ln>
              <a:solidFill>
                <a:srgbClr val="60292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9" name="Rectangle: cantonades arrodonides 8">
              <a:extLst>
                <a:ext uri="{FF2B5EF4-FFF2-40B4-BE49-F238E27FC236}">
                  <a16:creationId xmlns:a16="http://schemas.microsoft.com/office/drawing/2014/main" id="{5734FDE6-7D72-DAB2-5DF1-185B5C5AC520}"/>
                </a:ext>
              </a:extLst>
            </p:cNvPr>
            <p:cNvSpPr/>
            <p:nvPr/>
          </p:nvSpPr>
          <p:spPr>
            <a:xfrm>
              <a:off x="5756483" y="1843314"/>
              <a:ext cx="294797" cy="13062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10" name="Picture 2" descr="La imagen muestra el logo de Powerpoint.">
              <a:extLst>
                <a:ext uri="{FF2B5EF4-FFF2-40B4-BE49-F238E27FC236}">
                  <a16:creationId xmlns:a16="http://schemas.microsoft.com/office/drawing/2014/main" id="{34C85F22-406F-BADA-433C-07ED70DF84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5622523" y="1044969"/>
              <a:ext cx="857514" cy="796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Gràfic 10" descr="Question Mark with solid fill">
              <a:extLst>
                <a:ext uri="{FF2B5EF4-FFF2-40B4-BE49-F238E27FC236}">
                  <a16:creationId xmlns:a16="http://schemas.microsoft.com/office/drawing/2014/main" id="{0C9C1466-F478-8BA7-05C0-1E7A6E1F0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52692" y="1145166"/>
              <a:ext cx="536377" cy="536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68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61FEB7CC-21C3-7A64-7471-0088B06191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Consideraciones previas</a:t>
            </a: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C8619F29-28D1-5303-646A-9CECD4151508}"/>
              </a:ext>
            </a:extLst>
          </p:cNvPr>
          <p:cNvSpPr txBox="1"/>
          <p:nvPr/>
        </p:nvSpPr>
        <p:spPr>
          <a:xfrm>
            <a:off x="390266" y="1393826"/>
            <a:ext cx="5240513" cy="267765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Antes de ponerse a trabajar con la presentación, </a:t>
            </a:r>
            <a:r>
              <a:rPr lang="es-ES" sz="1200" b="1" dirty="0"/>
              <a:t>es necesario subirla a un espacio que permita el trabajo colaborativo. </a:t>
            </a:r>
            <a:r>
              <a:rPr lang="es-ES" sz="1200" dirty="0"/>
              <a:t>Este espacio es </a:t>
            </a:r>
            <a:r>
              <a:rPr lang="es-ES" sz="1200" b="1" dirty="0"/>
              <a:t>la nube </a:t>
            </a:r>
            <a:r>
              <a:rPr lang="es-ES" sz="1200" dirty="0"/>
              <a:t>y, gracias a las herramientas de almacenamiento en la nube como OneDrive o SharePoint integradas en Microsoft 365, esto es posible. </a:t>
            </a:r>
          </a:p>
          <a:p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Si la tarea a realizar forma parte de un proyecto o existe un espacio compartido donde guardar el documento de trabajo, el documento debe crearse en SharePoint.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Si, por el contrario, se trata de una colaboración esporádica, se puede utilizar el OneDrive personal de una de las personas que participarán y compartirlo posteriormente.</a:t>
            </a:r>
          </a:p>
          <a:p>
            <a:r>
              <a:rPr lang="es-ES" sz="1200" dirty="0"/>
              <a:t> </a:t>
            </a:r>
          </a:p>
          <a:p>
            <a:r>
              <a:rPr lang="es-ES" sz="1200" dirty="0"/>
              <a:t>Si quieres obtener más información sobre el almacenamiento en la nube, te recomendamos que visites el </a:t>
            </a:r>
            <a:r>
              <a:rPr lang="es-ES" sz="1200" b="1" u="sng" dirty="0">
                <a:solidFill>
                  <a:srgbClr val="602927"/>
                </a:solidFill>
                <a:hlinkClick r:id="rId2"/>
              </a:rPr>
              <a:t>Caso de Adopción 1</a:t>
            </a:r>
            <a:r>
              <a:rPr lang="es-ES" sz="1200" dirty="0">
                <a:solidFill>
                  <a:schemeClr val="tx1"/>
                </a:solidFill>
              </a:rPr>
              <a:t>.</a:t>
            </a:r>
            <a:endParaRPr lang="es-ES" sz="1100" dirty="0">
              <a:solidFill>
                <a:schemeClr val="tx1"/>
              </a:solidFill>
            </a:endParaRPr>
          </a:p>
        </p:txBody>
      </p:sp>
      <p:pic>
        <p:nvPicPr>
          <p:cNvPr id="2" name="Imatge 1" descr="La imagen muestra el logo de OneDrive.">
            <a:extLst>
              <a:ext uri="{FF2B5EF4-FFF2-40B4-BE49-F238E27FC236}">
                <a16:creationId xmlns:a16="http://schemas.microsoft.com/office/drawing/2014/main" id="{637A09EF-C36E-6828-0B22-7FF85E3E6C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344" y="636029"/>
            <a:ext cx="3020019" cy="1436321"/>
          </a:xfrm>
          <a:prstGeom prst="rect">
            <a:avLst/>
          </a:prstGeom>
        </p:spPr>
      </p:pic>
      <p:pic>
        <p:nvPicPr>
          <p:cNvPr id="6" name="Imatge 5" descr="La imagen muestra el logo de SharePoint.">
            <a:extLst>
              <a:ext uri="{FF2B5EF4-FFF2-40B4-BE49-F238E27FC236}">
                <a16:creationId xmlns:a16="http://schemas.microsoft.com/office/drawing/2014/main" id="{B33EADB1-654E-5F7D-7CC0-6D3589C8EC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698" y="1807274"/>
            <a:ext cx="4051310" cy="270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82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61FEB7CC-21C3-7A64-7471-0088B06191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Carga tu presentación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C8619F29-28D1-5303-646A-9CECD4151508}"/>
              </a:ext>
            </a:extLst>
          </p:cNvPr>
          <p:cNvSpPr txBox="1"/>
          <p:nvPr/>
        </p:nvSpPr>
        <p:spPr>
          <a:xfrm>
            <a:off x="390265" y="1328056"/>
            <a:ext cx="279562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En una colaboración lo más práctico es trabajar con PowerPoint en su versión web. Para empezar, accede a PowerPoint Online desde el siguiente enlace o desde el portal de Microsoft 365.</a:t>
            </a:r>
          </a:p>
          <a:p>
            <a:endParaRPr lang="es-ES" sz="1200" dirty="0"/>
          </a:p>
          <a:p>
            <a:pPr algn="ctr"/>
            <a:r>
              <a:rPr lang="es-ES" sz="1200" b="1" u="sng" dirty="0">
                <a:solidFill>
                  <a:srgbClr val="602927"/>
                </a:solidFill>
                <a:hlinkClick r:id="rId2"/>
              </a:rPr>
              <a:t>https://powerpoint.cloud.microsoft/</a:t>
            </a:r>
            <a:endParaRPr lang="es-ES" sz="1200" b="1" u="sng" dirty="0">
              <a:solidFill>
                <a:srgbClr val="602927"/>
              </a:solidFill>
            </a:endParaRPr>
          </a:p>
          <a:p>
            <a:endParaRPr lang="es-ES" sz="1200" dirty="0"/>
          </a:p>
          <a:p>
            <a:r>
              <a:rPr lang="es-ES" sz="1200" dirty="0">
                <a:solidFill>
                  <a:schemeClr val="tx1"/>
                </a:solidFill>
              </a:rPr>
              <a:t>Aquí puedes iniciar con una presentación en blanco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>
                <a:solidFill>
                  <a:schemeClr val="tx1"/>
                </a:solidFill>
              </a:rPr>
              <a:t> o cargando una presentación ya existente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Imatge 5" descr="La imagen muestra como crear o cargar un archivo en blanco.">
            <a:extLst>
              <a:ext uri="{FF2B5EF4-FFF2-40B4-BE49-F238E27FC236}">
                <a16:creationId xmlns:a16="http://schemas.microsoft.com/office/drawing/2014/main" id="{47464CE2-8D4D-10A8-A97B-7EE06C810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885" y="1328056"/>
            <a:ext cx="5724919" cy="3033487"/>
          </a:xfrm>
          <a:prstGeom prst="rect">
            <a:avLst/>
          </a:prstGeom>
        </p:spPr>
      </p:pic>
      <p:sp>
        <p:nvSpPr>
          <p:cNvPr id="2" name="Rectangle: cantonades arrodonides 1">
            <a:extLst>
              <a:ext uri="{FF2B5EF4-FFF2-40B4-BE49-F238E27FC236}">
                <a16:creationId xmlns:a16="http://schemas.microsoft.com/office/drawing/2014/main" id="{D8AF3FAD-3893-C2C4-190E-9F0E2F555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622800" y="2121694"/>
            <a:ext cx="775494" cy="197644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" name="Connector recte 4">
            <a:extLst>
              <a:ext uri="{FF2B5EF4-FFF2-40B4-BE49-F238E27FC236}">
                <a16:creationId xmlns:a16="http://schemas.microsoft.com/office/drawing/2014/main" id="{89FE4848-1762-E1FE-304A-158DE732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2"/>
            <a:endCxn id="2" idx="3"/>
          </p:cNvCxnSpPr>
          <p:nvPr/>
        </p:nvCxnSpPr>
        <p:spPr>
          <a:xfrm flipH="1">
            <a:off x="5398294" y="2220516"/>
            <a:ext cx="197992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E9EAD46-335A-6A0B-4EC1-95B2C6801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96286" y="2093516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: cantonades arrodonides 1">
            <a:extLst>
              <a:ext uri="{FF2B5EF4-FFF2-40B4-BE49-F238E27FC236}">
                <a16:creationId xmlns:a16="http://schemas.microsoft.com/office/drawing/2014/main" id="{3414BA28-A188-DDB6-EC67-C3E75F89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3500438" y="2121694"/>
            <a:ext cx="1096961" cy="197644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6" name="Connector recte 4">
            <a:extLst>
              <a:ext uri="{FF2B5EF4-FFF2-40B4-BE49-F238E27FC236}">
                <a16:creationId xmlns:a16="http://schemas.microsoft.com/office/drawing/2014/main" id="{D4159073-2C03-E267-D547-D654C4164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0"/>
            <a:endCxn id="15" idx="0"/>
          </p:cNvCxnSpPr>
          <p:nvPr/>
        </p:nvCxnSpPr>
        <p:spPr>
          <a:xfrm flipV="1">
            <a:off x="4048919" y="2319338"/>
            <a:ext cx="0" cy="96043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7" name="Oval 6">
            <a:extLst>
              <a:ext uri="{FF2B5EF4-FFF2-40B4-BE49-F238E27FC236}">
                <a16:creationId xmlns:a16="http://schemas.microsoft.com/office/drawing/2014/main" id="{BC158671-D3FF-D80B-4132-1FE25C3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21919" y="2415381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65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B1573-005C-2752-87D4-09CE4EC5E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BF809018-AB8E-1A8F-B7A2-0F12D1249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Carga tu presentación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7A9D4D60-A8C7-81E4-83BF-242E24A9E482}"/>
              </a:ext>
            </a:extLst>
          </p:cNvPr>
          <p:cNvSpPr txBox="1"/>
          <p:nvPr/>
        </p:nvSpPr>
        <p:spPr>
          <a:xfrm>
            <a:off x="390265" y="1328056"/>
            <a:ext cx="2570647" cy="2677656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La presentación se guarda automáticamente en tu nube personal de OneDrive, por lo que no es necesario preocuparse por la pérdida de cambios. </a:t>
            </a:r>
          </a:p>
          <a:p>
            <a:endParaRPr lang="es-ES" sz="1200" dirty="0"/>
          </a:p>
          <a:p>
            <a:r>
              <a:rPr lang="es-ES" sz="1200" dirty="0"/>
              <a:t>Puedes mover la presentación desde el propio OneDrive o directamente en PowerPoint online pulsando sobre el nombre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 y sobre la flecha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.</a:t>
            </a:r>
          </a:p>
          <a:p>
            <a:br>
              <a:rPr lang="es-ES" sz="1200" dirty="0"/>
            </a:br>
            <a:r>
              <a:rPr lang="es-ES" sz="1200" dirty="0"/>
              <a:t>También puedes cambiar el nombre de la presentación </a:t>
            </a:r>
            <a:r>
              <a:rPr lang="es-ES" sz="1200" b="1" dirty="0">
                <a:solidFill>
                  <a:srgbClr val="602927"/>
                </a:solidFill>
              </a:rPr>
              <a:t>(3)</a:t>
            </a:r>
            <a:r>
              <a:rPr lang="es-ES" sz="1200" dirty="0"/>
              <a:t>.</a:t>
            </a:r>
          </a:p>
        </p:txBody>
      </p:sp>
      <p:pic>
        <p:nvPicPr>
          <p:cNvPr id="5" name="Imatge 4" descr="La imagen muestra como cambiar la ubicación del archivo de un powerpoint.">
            <a:extLst>
              <a:ext uri="{FF2B5EF4-FFF2-40B4-BE49-F238E27FC236}">
                <a16:creationId xmlns:a16="http://schemas.microsoft.com/office/drawing/2014/main" id="{CF38F5A5-C0AC-EE30-667D-E1296D96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12" y="1328055"/>
            <a:ext cx="6108407" cy="3236687"/>
          </a:xfrm>
          <a:prstGeom prst="rect">
            <a:avLst/>
          </a:prstGeom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0E8CEDB5-0C11-00EF-47C1-84776519A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571158" y="2142691"/>
            <a:ext cx="254000" cy="253208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21D44F85-C487-AAF5-2783-0B3183BE6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6"/>
            <a:endCxn id="6" idx="1"/>
          </p:cNvCxnSpPr>
          <p:nvPr/>
        </p:nvCxnSpPr>
        <p:spPr>
          <a:xfrm>
            <a:off x="4495799" y="2268899"/>
            <a:ext cx="75359" cy="396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876FFC5-7542-B52A-2A39-A69899414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1799" y="2141899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5D37D08A-4584-7FD9-6BF0-3C09FBB7A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3455378" y="1328846"/>
            <a:ext cx="916206" cy="25400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Connector recte 11">
            <a:extLst>
              <a:ext uri="{FF2B5EF4-FFF2-40B4-BE49-F238E27FC236}">
                <a16:creationId xmlns:a16="http://schemas.microsoft.com/office/drawing/2014/main" id="{0980F4DF-C5F5-FD4D-95EF-FD2CB7E4F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6"/>
            <a:endCxn id="11" idx="1"/>
          </p:cNvCxnSpPr>
          <p:nvPr/>
        </p:nvCxnSpPr>
        <p:spPr>
          <a:xfrm>
            <a:off x="3380019" y="1455054"/>
            <a:ext cx="75359" cy="792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5F5F294-0056-18D3-4FC8-5594C6DFD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26019" y="1328054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: cantonades arrodonides 10">
            <a:extLst>
              <a:ext uri="{FF2B5EF4-FFF2-40B4-BE49-F238E27FC236}">
                <a16:creationId xmlns:a16="http://schemas.microsoft.com/office/drawing/2014/main" id="{1AB5A281-AAED-5CA7-DACC-8A5E76BD0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3050564" y="1671637"/>
            <a:ext cx="1774593" cy="316535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nector recte 11">
            <a:extLst>
              <a:ext uri="{FF2B5EF4-FFF2-40B4-BE49-F238E27FC236}">
                <a16:creationId xmlns:a16="http://schemas.microsoft.com/office/drawing/2014/main" id="{EB98E0B2-107B-E82A-085D-82EE49DA1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2"/>
            <a:endCxn id="2" idx="3"/>
          </p:cNvCxnSpPr>
          <p:nvPr/>
        </p:nvCxnSpPr>
        <p:spPr>
          <a:xfrm flipH="1">
            <a:off x="4825157" y="1829904"/>
            <a:ext cx="224911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0" name="Oval 12">
            <a:extLst>
              <a:ext uri="{FF2B5EF4-FFF2-40B4-BE49-F238E27FC236}">
                <a16:creationId xmlns:a16="http://schemas.microsoft.com/office/drawing/2014/main" id="{FAF465E7-825F-3057-D182-60DEB7E3B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0068" y="1702904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443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B7020-35CA-A96F-4035-C0195E470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8219591F-798A-12E7-2FA1-197D8288023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Comparte tu presentación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04888B98-B201-5C0E-7E97-F8B39DE897DF}"/>
              </a:ext>
            </a:extLst>
          </p:cNvPr>
          <p:cNvSpPr txBox="1"/>
          <p:nvPr/>
        </p:nvSpPr>
        <p:spPr>
          <a:xfrm>
            <a:off x="390264" y="1328056"/>
            <a:ext cx="3162198" cy="36009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Para compartir la presentación desde el propio PowerPoint, haz clic en </a:t>
            </a:r>
            <a:r>
              <a:rPr lang="es-ES" sz="1200" b="1" dirty="0"/>
              <a:t>“Compartir”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 y de nuevo en </a:t>
            </a:r>
            <a:r>
              <a:rPr lang="es-ES" sz="1200" b="1" dirty="0"/>
              <a:t>“Compartir”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.</a:t>
            </a:r>
          </a:p>
          <a:p>
            <a:r>
              <a:rPr lang="es-ES" sz="1200" dirty="0"/>
              <a:t>En la ventana de compartición que se abre, escribe el </a:t>
            </a:r>
            <a:r>
              <a:rPr lang="es-ES" sz="1200" b="1" dirty="0"/>
              <a:t>e-mail o busca a la persona </a:t>
            </a:r>
            <a:r>
              <a:rPr lang="es-ES" sz="1200" b="1" dirty="0">
                <a:solidFill>
                  <a:srgbClr val="602927"/>
                </a:solidFill>
              </a:rPr>
              <a:t>(3) </a:t>
            </a:r>
            <a:r>
              <a:rPr lang="es-ES" sz="1200" dirty="0"/>
              <a:t>con quien necesites compartirlo, solo podrás compartirlo internamente. Por último, indica los permisos que le otorgarás </a:t>
            </a:r>
            <a:r>
              <a:rPr lang="es-ES" sz="1200" b="1" dirty="0">
                <a:solidFill>
                  <a:srgbClr val="602927"/>
                </a:solidFill>
              </a:rPr>
              <a:t>(4)</a:t>
            </a:r>
            <a:r>
              <a:rPr lang="es-ES" sz="1200" dirty="0"/>
              <a:t>.</a:t>
            </a:r>
          </a:p>
          <a:p>
            <a:r>
              <a:rPr lang="es-ES" sz="1200" dirty="0"/>
              <a:t>A partir de aquí dispones de dos formas de compartir el enlace: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Escribe un mensaje contextual </a:t>
            </a:r>
            <a:r>
              <a:rPr lang="es-ES" sz="1200" b="1" dirty="0">
                <a:solidFill>
                  <a:srgbClr val="602927"/>
                </a:solidFill>
              </a:rPr>
              <a:t>(5)</a:t>
            </a:r>
            <a:r>
              <a:rPr lang="es-ES" sz="1200" dirty="0"/>
              <a:t> y pulsa “</a:t>
            </a:r>
            <a:r>
              <a:rPr lang="es-ES" sz="1200" b="1" dirty="0"/>
              <a:t>Enviar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(6)</a:t>
            </a:r>
            <a:r>
              <a:rPr lang="es-ES" sz="1200" dirty="0"/>
              <a:t>. La persona recibirá un correo electrónico de parte de Microsoft informándole que has compartido un documento con él o ella.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Haz clic en “</a:t>
            </a:r>
            <a:r>
              <a:rPr lang="es-ES" sz="1200" b="1" dirty="0"/>
              <a:t>Copiar vínculo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(7)</a:t>
            </a:r>
            <a:r>
              <a:rPr lang="es-ES" sz="1200" dirty="0"/>
              <a:t> y pégalo en un mensaje que ya tengas preparado en Outlook o </a:t>
            </a:r>
            <a:r>
              <a:rPr lang="es-ES" sz="1200" dirty="0" err="1"/>
              <a:t>Teams</a:t>
            </a:r>
            <a:r>
              <a:rPr lang="es-ES" sz="1200" dirty="0"/>
              <a:t>.</a:t>
            </a:r>
          </a:p>
        </p:txBody>
      </p:sp>
      <p:pic>
        <p:nvPicPr>
          <p:cNvPr id="5" name="Imatge 4" descr="La imagen muestra como compartir un powerpoint.">
            <a:extLst>
              <a:ext uri="{FF2B5EF4-FFF2-40B4-BE49-F238E27FC236}">
                <a16:creationId xmlns:a16="http://schemas.microsoft.com/office/drawing/2014/main" id="{EF50E06B-17A7-325C-2AD8-45AE25C66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369" y="1657678"/>
            <a:ext cx="5604903" cy="2969894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91F7AC51-116E-7134-E6D8-2190E1A7A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807" y="2232543"/>
            <a:ext cx="2847927" cy="18933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1B4F5EF0-68F0-6E05-C605-412C78A9A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330697" y="1854331"/>
            <a:ext cx="578110" cy="167366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F4D42788-7225-A9DC-9EB2-4FF26F60E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4"/>
            <a:endCxn id="8" idx="2"/>
          </p:cNvCxnSpPr>
          <p:nvPr/>
        </p:nvCxnSpPr>
        <p:spPr>
          <a:xfrm>
            <a:off x="8619752" y="1784678"/>
            <a:ext cx="0" cy="69653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045DA10-7491-EDBA-A13F-CB7538F9A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92752" y="1530678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: cantonades arrodonides 7">
            <a:extLst>
              <a:ext uri="{FF2B5EF4-FFF2-40B4-BE49-F238E27FC236}">
                <a16:creationId xmlns:a16="http://schemas.microsoft.com/office/drawing/2014/main" id="{B938DF70-E945-A664-BB7F-8202ED850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120653" y="2029171"/>
            <a:ext cx="578110" cy="124049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7" name="Connector recte 8">
            <a:extLst>
              <a:ext uri="{FF2B5EF4-FFF2-40B4-BE49-F238E27FC236}">
                <a16:creationId xmlns:a16="http://schemas.microsoft.com/office/drawing/2014/main" id="{C7D25CC4-BF2B-3ADE-7A16-C63C6B84D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6"/>
            <a:endCxn id="13" idx="1"/>
          </p:cNvCxnSpPr>
          <p:nvPr/>
        </p:nvCxnSpPr>
        <p:spPr>
          <a:xfrm>
            <a:off x="8007659" y="2091195"/>
            <a:ext cx="112994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8" name="Oval 9">
            <a:extLst>
              <a:ext uri="{FF2B5EF4-FFF2-40B4-BE49-F238E27FC236}">
                <a16:creationId xmlns:a16="http://schemas.microsoft.com/office/drawing/2014/main" id="{07FA4E73-53D8-67A3-7A6A-4C1BBC5D1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53659" y="1964195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: cantonades arrodonides 7">
            <a:extLst>
              <a:ext uri="{FF2B5EF4-FFF2-40B4-BE49-F238E27FC236}">
                <a16:creationId xmlns:a16="http://schemas.microsoft.com/office/drawing/2014/main" id="{9DF9539D-9E38-57E8-DA6C-CD1CD6390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048313" y="2592911"/>
            <a:ext cx="2226944" cy="304209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1" name="Connector recte 8">
            <a:extLst>
              <a:ext uri="{FF2B5EF4-FFF2-40B4-BE49-F238E27FC236}">
                <a16:creationId xmlns:a16="http://schemas.microsoft.com/office/drawing/2014/main" id="{1277D4A2-53F8-94B7-FEEA-DBFD54EF2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2" idx="6"/>
            <a:endCxn id="30" idx="1"/>
          </p:cNvCxnSpPr>
          <p:nvPr/>
        </p:nvCxnSpPr>
        <p:spPr>
          <a:xfrm>
            <a:off x="4826000" y="2745014"/>
            <a:ext cx="222313" cy="1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32" name="Oval 9">
            <a:extLst>
              <a:ext uri="{FF2B5EF4-FFF2-40B4-BE49-F238E27FC236}">
                <a16:creationId xmlns:a16="http://schemas.microsoft.com/office/drawing/2014/main" id="{2BBDC1CE-C2AB-D6C6-04E9-860B6CE17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2618014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Rectangle: cantonades arrodonides 7">
            <a:extLst>
              <a:ext uri="{FF2B5EF4-FFF2-40B4-BE49-F238E27FC236}">
                <a16:creationId xmlns:a16="http://schemas.microsoft.com/office/drawing/2014/main" id="{B52E201B-D8B5-72C1-E55E-139C76F9B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294871" y="2592910"/>
            <a:ext cx="418535" cy="304209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0" name="Connector recte 8">
            <a:extLst>
              <a:ext uri="{FF2B5EF4-FFF2-40B4-BE49-F238E27FC236}">
                <a16:creationId xmlns:a16="http://schemas.microsoft.com/office/drawing/2014/main" id="{A3E2DDA2-01E3-98F4-AFEE-FE60BC8FE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1" idx="2"/>
            <a:endCxn id="39" idx="3"/>
          </p:cNvCxnSpPr>
          <p:nvPr/>
        </p:nvCxnSpPr>
        <p:spPr>
          <a:xfrm flipH="1">
            <a:off x="7713406" y="2745014"/>
            <a:ext cx="238066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41" name="Oval 9">
            <a:extLst>
              <a:ext uri="{FF2B5EF4-FFF2-40B4-BE49-F238E27FC236}">
                <a16:creationId xmlns:a16="http://schemas.microsoft.com/office/drawing/2014/main" id="{4849C033-AE12-A681-D76D-CFDEDDB1E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1472" y="2618014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Rectangle: cantonades arrodonides 7">
            <a:extLst>
              <a:ext uri="{FF2B5EF4-FFF2-40B4-BE49-F238E27FC236}">
                <a16:creationId xmlns:a16="http://schemas.microsoft.com/office/drawing/2014/main" id="{562B889D-A5F7-2575-56C2-D4FE61B95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882947" y="3745969"/>
            <a:ext cx="990992" cy="282947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5" name="Connector recte 8">
            <a:extLst>
              <a:ext uri="{FF2B5EF4-FFF2-40B4-BE49-F238E27FC236}">
                <a16:creationId xmlns:a16="http://schemas.microsoft.com/office/drawing/2014/main" id="{AE2CA6E2-28D1-1EFB-D5D1-BBBF8EF3F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6" idx="6"/>
            <a:endCxn id="44" idx="1"/>
          </p:cNvCxnSpPr>
          <p:nvPr/>
        </p:nvCxnSpPr>
        <p:spPr>
          <a:xfrm>
            <a:off x="5690712" y="3885086"/>
            <a:ext cx="192235" cy="2356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46" name="Oval 9">
            <a:extLst>
              <a:ext uri="{FF2B5EF4-FFF2-40B4-BE49-F238E27FC236}">
                <a16:creationId xmlns:a16="http://schemas.microsoft.com/office/drawing/2014/main" id="{B7DE2CFE-4864-F7E6-3ADB-1E666451B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6712" y="3758086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Rectangle: cantonades arrodonides 7">
            <a:extLst>
              <a:ext uri="{FF2B5EF4-FFF2-40B4-BE49-F238E27FC236}">
                <a16:creationId xmlns:a16="http://schemas.microsoft.com/office/drawing/2014/main" id="{E708614F-29C8-B003-DF51-08E400F51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066174" y="3745970"/>
            <a:ext cx="652528" cy="27823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2" name="Connector recte 8">
            <a:extLst>
              <a:ext uri="{FF2B5EF4-FFF2-40B4-BE49-F238E27FC236}">
                <a16:creationId xmlns:a16="http://schemas.microsoft.com/office/drawing/2014/main" id="{6ADA8547-DD8C-53C9-821C-F2F7260AB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3" idx="0"/>
            <a:endCxn id="51" idx="0"/>
          </p:cNvCxnSpPr>
          <p:nvPr/>
        </p:nvCxnSpPr>
        <p:spPr>
          <a:xfrm flipV="1">
            <a:off x="7392438" y="4024202"/>
            <a:ext cx="0" cy="208023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53" name="Oval 9">
            <a:extLst>
              <a:ext uri="{FF2B5EF4-FFF2-40B4-BE49-F238E27FC236}">
                <a16:creationId xmlns:a16="http://schemas.microsoft.com/office/drawing/2014/main" id="{7741906A-60AA-2074-A99F-3285849FC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65438" y="4232225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Rectangle: cantonades arrodonides 7">
            <a:extLst>
              <a:ext uri="{FF2B5EF4-FFF2-40B4-BE49-F238E27FC236}">
                <a16:creationId xmlns:a16="http://schemas.microsoft.com/office/drawing/2014/main" id="{D5D36651-A744-FC4C-CA01-12517CD04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048312" y="2922873"/>
            <a:ext cx="2665093" cy="716728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1" name="Connector recte 8">
            <a:extLst>
              <a:ext uri="{FF2B5EF4-FFF2-40B4-BE49-F238E27FC236}">
                <a16:creationId xmlns:a16="http://schemas.microsoft.com/office/drawing/2014/main" id="{2A1CDD78-0E19-DBEB-DB6D-5A4FDB032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2" idx="6"/>
            <a:endCxn id="80" idx="1"/>
          </p:cNvCxnSpPr>
          <p:nvPr/>
        </p:nvCxnSpPr>
        <p:spPr>
          <a:xfrm>
            <a:off x="4826000" y="3281237"/>
            <a:ext cx="222312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82" name="Oval 9">
            <a:extLst>
              <a:ext uri="{FF2B5EF4-FFF2-40B4-BE49-F238E27FC236}">
                <a16:creationId xmlns:a16="http://schemas.microsoft.com/office/drawing/2014/main" id="{34A5B6D4-B22F-BA53-8552-54039E63D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3154237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222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8F194-9294-628F-427D-69E7010FB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2FFC61FE-A10C-60FC-64A3-D08168713BA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Comparte tu presentación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C58B92B2-B295-E95E-9D77-D149D2258072}"/>
              </a:ext>
            </a:extLst>
          </p:cNvPr>
          <p:cNvSpPr txBox="1"/>
          <p:nvPr/>
        </p:nvSpPr>
        <p:spPr>
          <a:xfrm>
            <a:off x="390264" y="1328056"/>
            <a:ext cx="3038735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En la diapositiva anterior hemos hablado de indicar los permisos en el momento de compartir. Recuerda que se accede mediante el botón situado a la derecha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.</a:t>
            </a:r>
          </a:p>
          <a:p>
            <a:r>
              <a:rPr lang="es-ES" sz="1200" dirty="0"/>
              <a:t>Puedes asignar tres tipos de permisos distintos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dirty="0"/>
              <a:t>Puede editar: </a:t>
            </a:r>
            <a:r>
              <a:rPr lang="es-ES" sz="1200" dirty="0"/>
              <a:t>Con permisos de edición completos sobre la presentación.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dirty="0"/>
              <a:t>Puede ver: </a:t>
            </a:r>
            <a:r>
              <a:rPr lang="es-ES" sz="1200" dirty="0"/>
              <a:t>Solo se otorgan permisos de visualización y de descarga.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dirty="0"/>
              <a:t>No se puede descargar: </a:t>
            </a:r>
            <a:r>
              <a:rPr lang="es-ES" sz="1200" dirty="0"/>
              <a:t>Se otorgan permisos de visualización sin posibilidad de descarga.</a:t>
            </a:r>
          </a:p>
          <a:p>
            <a:endParaRPr lang="es-ES" sz="1200" dirty="0"/>
          </a:p>
        </p:txBody>
      </p:sp>
      <p:pic>
        <p:nvPicPr>
          <p:cNvPr id="5" name="Imatge 4" descr="La imagen muestra como compartir una presentación.">
            <a:extLst>
              <a:ext uri="{FF2B5EF4-FFF2-40B4-BE49-F238E27FC236}">
                <a16:creationId xmlns:a16="http://schemas.microsoft.com/office/drawing/2014/main" id="{88A87CF8-C193-8373-52D2-C08F81DCB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9" y="1419959"/>
            <a:ext cx="5656942" cy="2997468"/>
          </a:xfrm>
          <a:prstGeom prst="rect">
            <a:avLst/>
          </a:prstGeom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31157977-B874-58F5-37C1-538450ADC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894284" y="2486515"/>
            <a:ext cx="311397" cy="25479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628C8128-4ADF-5A66-1F4E-3046A0B8C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6"/>
            <a:endCxn id="6" idx="1"/>
          </p:cNvCxnSpPr>
          <p:nvPr/>
        </p:nvCxnSpPr>
        <p:spPr>
          <a:xfrm>
            <a:off x="6214117" y="2613515"/>
            <a:ext cx="680167" cy="396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F0496493-DA7D-EA63-B7EB-0A91D9B9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0117" y="2486515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: cantonades arrodonides 9">
            <a:extLst>
              <a:ext uri="{FF2B5EF4-FFF2-40B4-BE49-F238E27FC236}">
                <a16:creationId xmlns:a16="http://schemas.microsoft.com/office/drawing/2014/main" id="{DDB2D5D4-9408-78CC-90D8-0EE6B1341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165849" y="2740514"/>
            <a:ext cx="1039831" cy="707268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Connector recte 10">
            <a:extLst>
              <a:ext uri="{FF2B5EF4-FFF2-40B4-BE49-F238E27FC236}">
                <a16:creationId xmlns:a16="http://schemas.microsoft.com/office/drawing/2014/main" id="{49860DFF-FFD3-529F-0EEB-3578352AB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6"/>
            <a:endCxn id="10" idx="1"/>
          </p:cNvCxnSpPr>
          <p:nvPr/>
        </p:nvCxnSpPr>
        <p:spPr>
          <a:xfrm>
            <a:off x="5935983" y="3094148"/>
            <a:ext cx="229866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487254C0-79B7-DE31-7ED2-5477A0269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81983" y="2967148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197285"/>
      </p:ext>
    </p:extLst>
  </p:cSld>
  <p:clrMapOvr>
    <a:masterClrMapping/>
  </p:clrMapOvr>
</p:sld>
</file>

<file path=ppt/theme/theme1.xml><?xml version="1.0" encoding="utf-8"?>
<a:theme xmlns:a="http://schemas.openxmlformats.org/drawingml/2006/main" name="1_Inici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 2 Introducción plantilla" id="{BB1CCFA8-30D4-4987-82BE-B711A179B39D}" vid="{6F2B7916-2828-4D20-B5DC-B5D06B86AA0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3a82ad-1a71-400e-8db0-13bb899aeda5" xsi:nil="true"/>
    <lcf76f155ced4ddcb4097134ff3c332f xmlns="29c9a258-4036-4d30-8d39-597f3b6710c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A3EBAA0E76A7F4697EFC2E329EC6DEF" ma:contentTypeVersion="11" ma:contentTypeDescription="Crear nuevo documento." ma:contentTypeScope="" ma:versionID="2299f69f7d31f2b034097e67a459b15a">
  <xsd:schema xmlns:xsd="http://www.w3.org/2001/XMLSchema" xmlns:xs="http://www.w3.org/2001/XMLSchema" xmlns:p="http://schemas.microsoft.com/office/2006/metadata/properties" xmlns:ns2="29c9a258-4036-4d30-8d39-597f3b6710c5" xmlns:ns3="473a82ad-1a71-400e-8db0-13bb899aeda5" targetNamespace="http://schemas.microsoft.com/office/2006/metadata/properties" ma:root="true" ma:fieldsID="44c08bc1adb0940d816737c6ee4c82e0" ns2:_="" ns3:_="">
    <xsd:import namespace="29c9a258-4036-4d30-8d39-597f3b6710c5"/>
    <xsd:import namespace="473a82ad-1a71-400e-8db0-13bb899aed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9a258-4036-4d30-8d39-597f3b6710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994731f5-2010-47fd-ad3f-110a994d85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a82ad-1a71-400e-8db0-13bb899aed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68feff1-a0d0-44a4-b1da-13630378c3ee}" ma:internalName="TaxCatchAll" ma:showField="CatchAllData" ma:web="473a82ad-1a71-400e-8db0-13bb899aed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5945B3-E2C8-4CDD-872F-DEF0F986ACE1}">
  <ds:schemaRefs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e85118f5-ea1e-479e-9ea6-972cd17c0f2f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8166DAE-85DF-4C3E-9639-BBE180BA10D7}"/>
</file>

<file path=customXml/itemProps3.xml><?xml version="1.0" encoding="utf-8"?>
<ds:datastoreItem xmlns:ds="http://schemas.openxmlformats.org/officeDocument/2006/customXml" ds:itemID="{02CA223D-24F4-4A2D-B84A-347A2E3F4F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</TotalTime>
  <Words>1403</Words>
  <Application>Microsoft Office PowerPoint</Application>
  <PresentationFormat>Presentación en pantalla (16:9)</PresentationFormat>
  <Paragraphs>117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Century Gothic</vt:lpstr>
      <vt:lpstr>Darker Grotesque Medium</vt:lpstr>
      <vt:lpstr>Arial Black</vt:lpstr>
      <vt:lpstr>Arial</vt:lpstr>
      <vt:lpstr>1_Inicio</vt:lpstr>
      <vt:lpstr>Colabora en una presentación de PowerPoint </vt:lpstr>
      <vt:lpstr>Índice de contenidos</vt:lpstr>
      <vt:lpstr>Objetivos</vt:lpstr>
      <vt:lpstr>¡Colabora en PowerPoint!</vt:lpstr>
      <vt:lpstr>Consideraciones previas</vt:lpstr>
      <vt:lpstr>Carga tu presentación</vt:lpstr>
      <vt:lpstr>Carga tu presentación</vt:lpstr>
      <vt:lpstr>Comparte tu presentación</vt:lpstr>
      <vt:lpstr>Comparte tu presentación</vt:lpstr>
      <vt:lpstr>Comentarios para coordinar cambios</vt:lpstr>
      <vt:lpstr>Utiliza comentarios para coordinar cambios</vt:lpstr>
      <vt:lpstr>Revisa y gestiona versiones anteriores </vt:lpstr>
      <vt:lpstr>Revisa y gestiona versiones anteriores </vt:lpstr>
      <vt:lpstr>Evita errores comunes entre versiones. </vt:lpstr>
      <vt:lpstr>Recomendaciones y buenas prácticas</vt:lpstr>
      <vt:lpstr>He aprendido a...</vt:lpstr>
      <vt:lpstr>final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Villalonga, Sara</dc:creator>
  <cp:lastModifiedBy>Ballester, Raúl</cp:lastModifiedBy>
  <cp:revision>7</cp:revision>
  <dcterms:created xsi:type="dcterms:W3CDTF">2025-07-28T12:48:10Z</dcterms:created>
  <dcterms:modified xsi:type="dcterms:W3CDTF">2025-11-19T15:48:05Z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0x0101001A3EBAA0E76A7F4697EFC2E329EC6DEF</vt:lpwstr>
  </property>
  <property fmtid="{D5CDD505-2E9C-101B-9397-08002B2CF9AE}" pid="3" name="MediaServiceImageTags">
    <vt:lpwstr/>
  </property>
  <property fmtid="{D5CDD505-2E9C-101B-9397-08002B2CF9AE}" pid="4" name="MSIP_Label_15394ae5-69af-439d-af88-cb521c31c0c5_Enabled">
    <vt:lpwstr>true</vt:lpwstr>
  </property>
  <property fmtid="{D5CDD505-2E9C-101B-9397-08002B2CF9AE}" pid="5" name="MSIP_Label_15394ae5-69af-439d-af88-cb521c31c0c5_SetDate">
    <vt:lpwstr>2025-10-29T08:02:29Z</vt:lpwstr>
  </property>
  <property fmtid="{D5CDD505-2E9C-101B-9397-08002B2CF9AE}" pid="6" name="MSIP_Label_15394ae5-69af-439d-af88-cb521c31c0c5_Method">
    <vt:lpwstr>Standard</vt:lpwstr>
  </property>
  <property fmtid="{D5CDD505-2E9C-101B-9397-08002B2CF9AE}" pid="7" name="MSIP_Label_15394ae5-69af-439d-af88-cb521c31c0c5_Name">
    <vt:lpwstr>DXC Internal</vt:lpwstr>
  </property>
  <property fmtid="{D5CDD505-2E9C-101B-9397-08002B2CF9AE}" pid="8" name="MSIP_Label_15394ae5-69af-439d-af88-cb521c31c0c5_SiteId">
    <vt:lpwstr>93f33571-550f-43cf-b09f-cd331338d086</vt:lpwstr>
  </property>
  <property fmtid="{D5CDD505-2E9C-101B-9397-08002B2CF9AE}" pid="9" name="MSIP_Label_15394ae5-69af-439d-af88-cb521c31c0c5_ActionId">
    <vt:lpwstr>253fa0bd-a332-436a-b553-1fd5f0bba5a6</vt:lpwstr>
  </property>
  <property fmtid="{D5CDD505-2E9C-101B-9397-08002B2CF9AE}" pid="10" name="MSIP_Label_15394ae5-69af-439d-af88-cb521c31c0c5_ContentBits">
    <vt:lpwstr>0</vt:lpwstr>
  </property>
  <property fmtid="{D5CDD505-2E9C-101B-9397-08002B2CF9AE}" pid="11" name="MSIP_Label_15394ae5-69af-439d-af88-cb521c31c0c5_Tag">
    <vt:lpwstr>10, 3, 0, 2</vt:lpwstr>
  </property>
  <property fmtid="{D5CDD505-2E9C-101B-9397-08002B2CF9AE}" pid="12" name="Order">
    <vt:r8>24200</vt:r8>
  </property>
  <property fmtid="{D5CDD505-2E9C-101B-9397-08002B2CF9AE}" pid="13" name="xd_Signature">
    <vt:bool>false</vt:bool>
  </property>
  <property fmtid="{D5CDD505-2E9C-101B-9397-08002B2CF9AE}" pid="14" name="xd_ProgID">
    <vt:lpwstr/>
  </property>
  <property fmtid="{D5CDD505-2E9C-101B-9397-08002B2CF9AE}" pid="15" name="_SourceUrl">
    <vt:lpwstr/>
  </property>
  <property fmtid="{D5CDD505-2E9C-101B-9397-08002B2CF9AE}" pid="16" name="_SharedFileIndex">
    <vt:lpwstr/>
  </property>
  <property fmtid="{D5CDD505-2E9C-101B-9397-08002B2CF9AE}" pid="17" name="ComplianceAssetId">
    <vt:lpwstr/>
  </property>
  <property fmtid="{D5CDD505-2E9C-101B-9397-08002B2CF9AE}" pid="18" name="TemplateUrl">
    <vt:lpwstr/>
  </property>
  <property fmtid="{D5CDD505-2E9C-101B-9397-08002B2CF9AE}" pid="19" name="_ExtendedDescription">
    <vt:lpwstr/>
  </property>
  <property fmtid="{D5CDD505-2E9C-101B-9397-08002B2CF9AE}" pid="20" name="TriggerFlowInfo">
    <vt:lpwstr/>
  </property>
</Properties>
</file>