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9" r:id="rId4"/>
  </p:sldMasterIdLst>
  <p:notesMasterIdLst>
    <p:notesMasterId r:id="rId27"/>
  </p:notesMasterIdLst>
  <p:handoutMasterIdLst>
    <p:handoutMasterId r:id="rId28"/>
  </p:handoutMasterIdLst>
  <p:sldIdLst>
    <p:sldId id="256" r:id="rId5"/>
    <p:sldId id="273" r:id="rId6"/>
    <p:sldId id="258" r:id="rId7"/>
    <p:sldId id="259" r:id="rId8"/>
    <p:sldId id="262" r:id="rId9"/>
    <p:sldId id="274" r:id="rId10"/>
    <p:sldId id="277" r:id="rId11"/>
    <p:sldId id="278" r:id="rId12"/>
    <p:sldId id="275" r:id="rId13"/>
    <p:sldId id="279" r:id="rId14"/>
    <p:sldId id="280" r:id="rId15"/>
    <p:sldId id="281" r:id="rId16"/>
    <p:sldId id="282" r:id="rId17"/>
    <p:sldId id="283" r:id="rId18"/>
    <p:sldId id="284" r:id="rId19"/>
    <p:sldId id="285" r:id="rId20"/>
    <p:sldId id="286" r:id="rId21"/>
    <p:sldId id="288" r:id="rId22"/>
    <p:sldId id="289" r:id="rId23"/>
    <p:sldId id="264" r:id="rId24"/>
    <p:sldId id="265" r:id="rId25"/>
    <p:sldId id="266" r:id="rId26"/>
  </p:sldIdLst>
  <p:sldSz cx="9144000" cy="5143500" type="screen16x9"/>
  <p:notesSz cx="6858000" cy="9144000"/>
  <p:embeddedFontLst>
    <p:embeddedFont>
      <p:font typeface="Arial Black" panose="020B0A04020102020204" pitchFamily="34" charset="0"/>
      <p:bold r:id="rId29"/>
    </p:embeddedFont>
    <p:embeddedFont>
      <p:font typeface="Century Gothic" panose="020B0502020202020204" pitchFamily="34" charset="0"/>
      <p:regular r:id="rId30"/>
      <p:bold r:id="rId31"/>
      <p:italic r:id="rId32"/>
      <p:boldItalic r:id="rId33"/>
    </p:embeddedFont>
    <p:embeddedFont>
      <p:font typeface="Darker Grotesque Medium"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50E79AAD-734F-C925-BEA4-F291AADBF96C}" name="LAURA MIGUEL FLETA" initials="LF" userId="S::lmiguelf@aragon.es::73cfcac9-50eb-40cd-aec6-44c7d4bcb361" providerId="AD"/>
  <p188:author id="{DF6C5BC5-C726-0109-61E7-4E66995EED82}" name="Marc Bigas Ortega" initials="" userId="S::mbigas@ext.aragon.es::21a7950b-57de-4f3b-b1ba-53ca87d6a213" providerId="AD"/>
  <p188:author id="{B1C40DD9-13AA-18B1-3516-764D56EA5AF9}" name="Sanchez, Jose" initials="SJ"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927"/>
    <a:srgbClr val="BC9484"/>
    <a:srgbClr val="FFFFFF"/>
    <a:srgbClr val="A6A6A6"/>
    <a:srgbClr val="E8B889"/>
    <a:srgbClr val="EDDDCA"/>
    <a:srgbClr val="D5B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ECA46F-CE17-4749-AAFC-5AE40CB99AE3}" v="150" dt="2025-11-19T15:39:04.825"/>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30" y="1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IGUEL FLETA" userId="S::lmiguelf@aragon.es::73cfcac9-50eb-40cd-aec6-44c7d4bcb361" providerId="AD" clId="Web-{C288E9A2-A23A-102F-A56C-5B37A1008C02}"/>
    <pc:docChg chg="mod modSld">
      <pc:chgData name="LAURA MIGUEL FLETA" userId="S::lmiguelf@aragon.es::73cfcac9-50eb-40cd-aec6-44c7d4bcb361" providerId="AD" clId="Web-{C288E9A2-A23A-102F-A56C-5B37A1008C02}" dt="2025-11-12T13:54:07.955" v="12"/>
      <pc:docMkLst>
        <pc:docMk/>
      </pc:docMkLst>
      <pc:sldChg chg="modSp">
        <pc:chgData name="LAURA MIGUEL FLETA" userId="S::lmiguelf@aragon.es::73cfcac9-50eb-40cd-aec6-44c7d4bcb361" providerId="AD" clId="Web-{C288E9A2-A23A-102F-A56C-5B37A1008C02}" dt="2025-11-12T13:53:40.626" v="10" actId="20577"/>
        <pc:sldMkLst>
          <pc:docMk/>
          <pc:sldMk cId="245460078" sldId="256"/>
        </pc:sldMkLst>
        <pc:spChg chg="mod">
          <ac:chgData name="LAURA MIGUEL FLETA" userId="S::lmiguelf@aragon.es::73cfcac9-50eb-40cd-aec6-44c7d4bcb361" providerId="AD" clId="Web-{C288E9A2-A23A-102F-A56C-5B37A1008C02}" dt="2025-11-12T13:53:40.626" v="10" actId="20577"/>
          <ac:spMkLst>
            <pc:docMk/>
            <pc:sldMk cId="245460078" sldId="256"/>
            <ac:spMk id="2" creationId="{6C2F58D4-B164-C75E-2BF3-593108441ADA}"/>
          </ac:spMkLst>
        </pc:spChg>
      </pc:sldChg>
    </pc:docChg>
  </pc:docChgLst>
  <pc:docChgLst>
    <pc:chgData name="Sanchez, Jose" userId="S::jose.sanchez2@dxc.com::bb91bba1-665d-4838-a5d9-31664ba8a4cc" providerId="AD" clId="Web-{37201E09-F5D3-4CE3-1B42-6C34F366C819}"/>
    <pc:docChg chg="mod modSld">
      <pc:chgData name="Sanchez, Jose" userId="S::jose.sanchez2@dxc.com::bb91bba1-665d-4838-a5d9-31664ba8a4cc" providerId="AD" clId="Web-{37201E09-F5D3-4CE3-1B42-6C34F366C819}" dt="2025-10-28T12:21:41.229" v="10" actId="20577"/>
      <pc:docMkLst>
        <pc:docMk/>
      </pc:docMkLst>
      <pc:sldChg chg="modSp">
        <pc:chgData name="Sanchez, Jose" userId="S::jose.sanchez2@dxc.com::bb91bba1-665d-4838-a5d9-31664ba8a4cc" providerId="AD" clId="Web-{37201E09-F5D3-4CE3-1B42-6C34F366C819}" dt="2025-10-28T12:21:41.229" v="10" actId="20577"/>
        <pc:sldMkLst>
          <pc:docMk/>
          <pc:sldMk cId="2707393314" sldId="280"/>
        </pc:sldMkLst>
        <pc:spChg chg="mod">
          <ac:chgData name="Sanchez, Jose" userId="S::jose.sanchez2@dxc.com::bb91bba1-665d-4838-a5d9-31664ba8a4cc" providerId="AD" clId="Web-{37201E09-F5D3-4CE3-1B42-6C34F366C819}" dt="2025-10-28T12:21:41.229" v="10" actId="20577"/>
          <ac:spMkLst>
            <pc:docMk/>
            <pc:sldMk cId="2707393314" sldId="280"/>
            <ac:spMk id="3" creationId="{45B62E2E-1438-4E60-5838-04E3F1BE4E75}"/>
          </ac:spMkLst>
        </pc:spChg>
      </pc:sldChg>
    </pc:docChg>
  </pc:docChgLst>
  <pc:docChgLst>
    <pc:chgData name="Ballester, Raúl" userId="f4487294-a1f3-4118-993e-3473a50bf12f" providerId="ADAL" clId="{AEECA46F-CE17-4749-AAFC-5AE40CB99AE3}"/>
    <pc:docChg chg="modSld">
      <pc:chgData name="Ballester, Raúl" userId="f4487294-a1f3-4118-993e-3473a50bf12f" providerId="ADAL" clId="{AEECA46F-CE17-4749-AAFC-5AE40CB99AE3}" dt="2025-11-19T15:39:53.066" v="1578" actId="962"/>
      <pc:docMkLst>
        <pc:docMk/>
      </pc:docMkLst>
      <pc:sldChg chg="addSp modSp mod">
        <pc:chgData name="Ballester, Raúl" userId="f4487294-a1f3-4118-993e-3473a50bf12f" providerId="ADAL" clId="{AEECA46F-CE17-4749-AAFC-5AE40CB99AE3}" dt="2025-11-19T15:38:42.374" v="1567" actId="13244"/>
        <pc:sldMkLst>
          <pc:docMk/>
          <pc:sldMk cId="22132530" sldId="258"/>
        </pc:sldMkLst>
        <pc:spChg chg="add mod">
          <ac:chgData name="Ballester, Raúl" userId="f4487294-a1f3-4118-993e-3473a50bf12f" providerId="ADAL" clId="{AEECA46F-CE17-4749-AAFC-5AE40CB99AE3}" dt="2025-11-19T12:45:04.950" v="1541" actId="33553"/>
          <ac:spMkLst>
            <pc:docMk/>
            <pc:sldMk cId="22132530" sldId="258"/>
            <ac:spMk id="2" creationId="{55FE84BD-2FA4-E7AE-F2DE-379BCB05B3C9}"/>
          </ac:spMkLst>
        </pc:spChg>
        <pc:spChg chg="ord">
          <ac:chgData name="Ballester, Raúl" userId="f4487294-a1f3-4118-993e-3473a50bf12f" providerId="ADAL" clId="{AEECA46F-CE17-4749-AAFC-5AE40CB99AE3}" dt="2025-11-19T15:38:42.374" v="1567" actId="13244"/>
          <ac:spMkLst>
            <pc:docMk/>
            <pc:sldMk cId="22132530" sldId="258"/>
            <ac:spMk id="5" creationId="{910E7A2F-6876-33F3-CA88-257BF2B06121}"/>
          </ac:spMkLst>
        </pc:spChg>
      </pc:sldChg>
      <pc:sldChg chg="modSp mod">
        <pc:chgData name="Ballester, Raúl" userId="f4487294-a1f3-4118-993e-3473a50bf12f" providerId="ADAL" clId="{AEECA46F-CE17-4749-AAFC-5AE40CB99AE3}" dt="2025-11-19T15:39:04.825" v="1574" actId="962"/>
        <pc:sldMkLst>
          <pc:docMk/>
          <pc:sldMk cId="119268023" sldId="259"/>
        </pc:sldMkLst>
        <pc:spChg chg="mod">
          <ac:chgData name="Ballester, Raúl" userId="f4487294-a1f3-4118-993e-3473a50bf12f" providerId="ADAL" clId="{AEECA46F-CE17-4749-AAFC-5AE40CB99AE3}" dt="2025-11-19T12:45:06.074" v="1542" actId="33553"/>
          <ac:spMkLst>
            <pc:docMk/>
            <pc:sldMk cId="119268023" sldId="259"/>
            <ac:spMk id="2" creationId="{4F5CDABF-16F2-D797-AAC8-9683190F9689}"/>
          </ac:spMkLst>
        </pc:spChg>
        <pc:grpChg chg="mod">
          <ac:chgData name="Ballester, Raúl" userId="f4487294-a1f3-4118-993e-3473a50bf12f" providerId="ADAL" clId="{AEECA46F-CE17-4749-AAFC-5AE40CB99AE3}" dt="2025-11-19T15:39:04.825" v="1574" actId="962"/>
          <ac:grpSpMkLst>
            <pc:docMk/>
            <pc:sldMk cId="119268023" sldId="259"/>
            <ac:grpSpMk id="18" creationId="{56960EF1-79A7-D9F9-B6DF-BD3F4898D6B5}"/>
          </ac:grpSpMkLst>
        </pc:grpChg>
        <pc:picChg chg="mod">
          <ac:chgData name="Ballester, Raúl" userId="f4487294-a1f3-4118-993e-3473a50bf12f" providerId="ADAL" clId="{AEECA46F-CE17-4749-AAFC-5AE40CB99AE3}" dt="2025-11-19T12:33:32.141" v="142" actId="962"/>
          <ac:picMkLst>
            <pc:docMk/>
            <pc:sldMk cId="119268023" sldId="259"/>
            <ac:picMk id="8" creationId="{7E43666F-2B96-023A-5BDA-366CB78F59FB}"/>
          </ac:picMkLst>
        </pc:picChg>
        <pc:picChg chg="mod">
          <ac:chgData name="Ballester, Raúl" userId="f4487294-a1f3-4118-993e-3473a50bf12f" providerId="ADAL" clId="{AEECA46F-CE17-4749-AAFC-5AE40CB99AE3}" dt="2025-11-19T12:33:30.690" v="141" actId="962"/>
          <ac:picMkLst>
            <pc:docMk/>
            <pc:sldMk cId="119268023" sldId="259"/>
            <ac:picMk id="10" creationId="{2B8F4948-12E4-3E40-19EE-15C2061E4BD3}"/>
          </ac:picMkLst>
        </pc:picChg>
        <pc:picChg chg="mod">
          <ac:chgData name="Ballester, Raúl" userId="f4487294-a1f3-4118-993e-3473a50bf12f" providerId="ADAL" clId="{AEECA46F-CE17-4749-AAFC-5AE40CB99AE3}" dt="2025-11-19T12:33:24.424" v="139" actId="962"/>
          <ac:picMkLst>
            <pc:docMk/>
            <pc:sldMk cId="119268023" sldId="259"/>
            <ac:picMk id="1026" creationId="{7AA50AAA-11BE-00CB-8C57-F1EE39FB1D25}"/>
          </ac:picMkLst>
        </pc:picChg>
      </pc:sldChg>
      <pc:sldChg chg="modSp mod">
        <pc:chgData name="Ballester, Raúl" userId="f4487294-a1f3-4118-993e-3473a50bf12f" providerId="ADAL" clId="{AEECA46F-CE17-4749-AAFC-5AE40CB99AE3}" dt="2025-11-19T12:45:07.054" v="1543" actId="33553"/>
        <pc:sldMkLst>
          <pc:docMk/>
          <pc:sldMk cId="260665191" sldId="262"/>
        </pc:sldMkLst>
        <pc:spChg chg="mod">
          <ac:chgData name="Ballester, Raúl" userId="f4487294-a1f3-4118-993e-3473a50bf12f" providerId="ADAL" clId="{AEECA46F-CE17-4749-AAFC-5AE40CB99AE3}" dt="2025-11-19T12:45:07.054" v="1543" actId="33553"/>
          <ac:spMkLst>
            <pc:docMk/>
            <pc:sldMk cId="260665191" sldId="262"/>
            <ac:spMk id="3" creationId="{61FEB7CC-21C3-7A64-7471-0088B061913C}"/>
          </ac:spMkLst>
        </pc:spChg>
        <pc:picChg chg="mod">
          <ac:chgData name="Ballester, Raúl" userId="f4487294-a1f3-4118-993e-3473a50bf12f" providerId="ADAL" clId="{AEECA46F-CE17-4749-AAFC-5AE40CB99AE3}" dt="2025-11-19T12:33:38.895" v="169" actId="962"/>
          <ac:picMkLst>
            <pc:docMk/>
            <pc:sldMk cId="260665191" sldId="262"/>
            <ac:picMk id="2" creationId="{637A09EF-C36E-6828-0B22-7FF85E3E6CDF}"/>
          </ac:picMkLst>
        </pc:picChg>
        <pc:picChg chg="mod">
          <ac:chgData name="Ballester, Raúl" userId="f4487294-a1f3-4118-993e-3473a50bf12f" providerId="ADAL" clId="{AEECA46F-CE17-4749-AAFC-5AE40CB99AE3}" dt="2025-11-19T12:33:48.553" v="244" actId="962"/>
          <ac:picMkLst>
            <pc:docMk/>
            <pc:sldMk cId="260665191" sldId="262"/>
            <ac:picMk id="6" creationId="{B33EADB1-654E-5F7D-7CC0-6D3589C8ECAC}"/>
          </ac:picMkLst>
        </pc:picChg>
      </pc:sldChg>
      <pc:sldChg chg="addSp modSp mod">
        <pc:chgData name="Ballester, Raúl" userId="f4487294-a1f3-4118-993e-3473a50bf12f" providerId="ADAL" clId="{AEECA46F-CE17-4749-AAFC-5AE40CB99AE3}" dt="2025-11-19T15:39:44.365" v="1575" actId="13244"/>
        <pc:sldMkLst>
          <pc:docMk/>
          <pc:sldMk cId="111097298" sldId="264"/>
        </pc:sldMkLst>
        <pc:spChg chg="add mod">
          <ac:chgData name="Ballester, Raúl" userId="f4487294-a1f3-4118-993e-3473a50bf12f" providerId="ADAL" clId="{AEECA46F-CE17-4749-AAFC-5AE40CB99AE3}" dt="2025-11-19T12:45:24.935" v="1558" actId="33553"/>
          <ac:spMkLst>
            <pc:docMk/>
            <pc:sldMk cId="111097298" sldId="264"/>
            <ac:spMk id="2" creationId="{90303722-DA2F-B760-E81D-F04D0FFCDBF2}"/>
          </ac:spMkLst>
        </pc:spChg>
        <pc:spChg chg="ord">
          <ac:chgData name="Ballester, Raúl" userId="f4487294-a1f3-4118-993e-3473a50bf12f" providerId="ADAL" clId="{AEECA46F-CE17-4749-AAFC-5AE40CB99AE3}" dt="2025-11-19T15:39:44.365" v="1575" actId="13244"/>
          <ac:spMkLst>
            <pc:docMk/>
            <pc:sldMk cId="111097298" sldId="264"/>
            <ac:spMk id="4" creationId="{D5D336CC-E979-CFB9-2D4C-62280B249F81}"/>
          </ac:spMkLst>
        </pc:spChg>
      </pc:sldChg>
      <pc:sldChg chg="addSp modSp mod">
        <pc:chgData name="Ballester, Raúl" userId="f4487294-a1f3-4118-993e-3473a50bf12f" providerId="ADAL" clId="{AEECA46F-CE17-4749-AAFC-5AE40CB99AE3}" dt="2025-11-19T15:39:46.780" v="1576" actId="13244"/>
        <pc:sldMkLst>
          <pc:docMk/>
          <pc:sldMk cId="993294996" sldId="265"/>
        </pc:sldMkLst>
        <pc:spChg chg="add mod">
          <ac:chgData name="Ballester, Raúl" userId="f4487294-a1f3-4118-993e-3473a50bf12f" providerId="ADAL" clId="{AEECA46F-CE17-4749-AAFC-5AE40CB99AE3}" dt="2025-11-19T12:45:26.214" v="1559" actId="33553"/>
          <ac:spMkLst>
            <pc:docMk/>
            <pc:sldMk cId="993294996" sldId="265"/>
            <ac:spMk id="2" creationId="{684334F4-9969-4995-4445-29B2ABC8B3D2}"/>
          </ac:spMkLst>
        </pc:spChg>
        <pc:spChg chg="ord">
          <ac:chgData name="Ballester, Raúl" userId="f4487294-a1f3-4118-993e-3473a50bf12f" providerId="ADAL" clId="{AEECA46F-CE17-4749-AAFC-5AE40CB99AE3}" dt="2025-11-19T15:39:46.780" v="1576" actId="13244"/>
          <ac:spMkLst>
            <pc:docMk/>
            <pc:sldMk cId="993294996" sldId="265"/>
            <ac:spMk id="5" creationId="{062CDD8D-0B40-F73C-243D-A94B3D1FE25D}"/>
          </ac:spMkLst>
        </pc:spChg>
      </pc:sldChg>
      <pc:sldChg chg="addSp modSp mod">
        <pc:chgData name="Ballester, Raúl" userId="f4487294-a1f3-4118-993e-3473a50bf12f" providerId="ADAL" clId="{AEECA46F-CE17-4749-AAFC-5AE40CB99AE3}" dt="2025-11-19T15:39:53.066" v="1578" actId="962"/>
        <pc:sldMkLst>
          <pc:docMk/>
          <pc:sldMk cId="2240963097" sldId="266"/>
        </pc:sldMkLst>
        <pc:spChg chg="mod ord">
          <ac:chgData name="Ballester, Raúl" userId="f4487294-a1f3-4118-993e-3473a50bf12f" providerId="ADAL" clId="{AEECA46F-CE17-4749-AAFC-5AE40CB99AE3}" dt="2025-11-19T15:39:53.066" v="1578" actId="962"/>
          <ac:spMkLst>
            <pc:docMk/>
            <pc:sldMk cId="2240963097" sldId="266"/>
            <ac:spMk id="2" creationId="{21A8CC9A-2C2F-C2E2-33C4-4EC0612B8582}"/>
          </ac:spMkLst>
        </pc:spChg>
        <pc:spChg chg="add mod">
          <ac:chgData name="Ballester, Raúl" userId="f4487294-a1f3-4118-993e-3473a50bf12f" providerId="ADAL" clId="{AEECA46F-CE17-4749-AAFC-5AE40CB99AE3}" dt="2025-11-19T12:45:35.171" v="1565" actId="20577"/>
          <ac:spMkLst>
            <pc:docMk/>
            <pc:sldMk cId="2240963097" sldId="266"/>
            <ac:spMk id="3" creationId="{33AEFAAB-EF86-07C0-3C22-F8F6FB5A8547}"/>
          </ac:spMkLst>
        </pc:spChg>
      </pc:sldChg>
      <pc:sldChg chg="addSp modSp mod">
        <pc:chgData name="Ballester, Raúl" userId="f4487294-a1f3-4118-993e-3473a50bf12f" providerId="ADAL" clId="{AEECA46F-CE17-4749-AAFC-5AE40CB99AE3}" dt="2025-11-19T15:38:39.608" v="1566" actId="13244"/>
        <pc:sldMkLst>
          <pc:docMk/>
          <pc:sldMk cId="2778810379" sldId="273"/>
        </pc:sldMkLst>
        <pc:spChg chg="add mod">
          <ac:chgData name="Ballester, Raúl" userId="f4487294-a1f3-4118-993e-3473a50bf12f" providerId="ADAL" clId="{AEECA46F-CE17-4749-AAFC-5AE40CB99AE3}" dt="2025-11-19T12:45:03.080" v="1540" actId="33553"/>
          <ac:spMkLst>
            <pc:docMk/>
            <pc:sldMk cId="2778810379" sldId="273"/>
            <ac:spMk id="2" creationId="{DDF913BE-3F7B-0DE3-B917-0339E1C0395F}"/>
          </ac:spMkLst>
        </pc:spChg>
        <pc:spChg chg="ord">
          <ac:chgData name="Ballester, Raúl" userId="f4487294-a1f3-4118-993e-3473a50bf12f" providerId="ADAL" clId="{AEECA46F-CE17-4749-AAFC-5AE40CB99AE3}" dt="2025-11-19T15:38:39.608" v="1566" actId="13244"/>
          <ac:spMkLst>
            <pc:docMk/>
            <pc:sldMk cId="2778810379" sldId="273"/>
            <ac:spMk id="5" creationId="{4DAA6F00-58E4-8D14-0856-A43DF4409515}"/>
          </ac:spMkLst>
        </pc:spChg>
      </pc:sldChg>
      <pc:sldChg chg="modSp mod">
        <pc:chgData name="Ballester, Raúl" userId="f4487294-a1f3-4118-993e-3473a50bf12f" providerId="ADAL" clId="{AEECA46F-CE17-4749-AAFC-5AE40CB99AE3}" dt="2025-11-19T12:45:08.021" v="1544" actId="33553"/>
        <pc:sldMkLst>
          <pc:docMk/>
          <pc:sldMk cId="2270923185" sldId="274"/>
        </pc:sldMkLst>
        <pc:spChg chg="mod">
          <ac:chgData name="Ballester, Raúl" userId="f4487294-a1f3-4118-993e-3473a50bf12f" providerId="ADAL" clId="{AEECA46F-CE17-4749-AAFC-5AE40CB99AE3}" dt="2025-11-19T12:45:08.021" v="1544" actId="33553"/>
          <ac:spMkLst>
            <pc:docMk/>
            <pc:sldMk cId="2270923185" sldId="274"/>
            <ac:spMk id="3" creationId="{81A159AB-855D-36A0-C456-805B33029159}"/>
          </ac:spMkLst>
        </pc:spChg>
        <pc:picChg chg="mod">
          <ac:chgData name="Ballester, Raúl" userId="f4487294-a1f3-4118-993e-3473a50bf12f" providerId="ADAL" clId="{AEECA46F-CE17-4749-AAFC-5AE40CB99AE3}" dt="2025-11-19T12:34:03.116" v="354" actId="962"/>
          <ac:picMkLst>
            <pc:docMk/>
            <pc:sldMk cId="2270923185" sldId="274"/>
            <ac:picMk id="6" creationId="{2F5BC095-71D8-FBBC-3B1B-9938DD575028}"/>
          </ac:picMkLst>
        </pc:picChg>
      </pc:sldChg>
      <pc:sldChg chg="modSp mod">
        <pc:chgData name="Ballester, Raúl" userId="f4487294-a1f3-4118-993e-3473a50bf12f" providerId="ADAL" clId="{AEECA46F-CE17-4749-AAFC-5AE40CB99AE3}" dt="2025-11-19T12:45:12.646" v="1547" actId="33553"/>
        <pc:sldMkLst>
          <pc:docMk/>
          <pc:sldMk cId="1325352645" sldId="275"/>
        </pc:sldMkLst>
        <pc:spChg chg="mod">
          <ac:chgData name="Ballester, Raúl" userId="f4487294-a1f3-4118-993e-3473a50bf12f" providerId="ADAL" clId="{AEECA46F-CE17-4749-AAFC-5AE40CB99AE3}" dt="2025-11-19T12:45:12.646" v="1547" actId="33553"/>
          <ac:spMkLst>
            <pc:docMk/>
            <pc:sldMk cId="1325352645" sldId="275"/>
            <ac:spMk id="3" creationId="{83F54B24-18BA-A192-96C3-73EF1EC367CA}"/>
          </ac:spMkLst>
        </pc:spChg>
        <pc:spChg chg="mod">
          <ac:chgData name="Ballester, Raúl" userId="f4487294-a1f3-4118-993e-3473a50bf12f" providerId="ADAL" clId="{AEECA46F-CE17-4749-AAFC-5AE40CB99AE3}" dt="2025-11-19T12:44:42.812" v="1537" actId="962"/>
          <ac:spMkLst>
            <pc:docMk/>
            <pc:sldMk cId="1325352645" sldId="275"/>
            <ac:spMk id="11" creationId="{3B7365A7-8D4D-7F39-56B8-090116173C6A}"/>
          </ac:spMkLst>
        </pc:spChg>
        <pc:picChg chg="mod">
          <ac:chgData name="Ballester, Raúl" userId="f4487294-a1f3-4118-993e-3473a50bf12f" providerId="ADAL" clId="{AEECA46F-CE17-4749-AAFC-5AE40CB99AE3}" dt="2025-11-19T12:36:28.245" v="608" actId="962"/>
          <ac:picMkLst>
            <pc:docMk/>
            <pc:sldMk cId="1325352645" sldId="275"/>
            <ac:picMk id="6" creationId="{22AA7787-B04B-0F52-D89A-ACAEAE3587A4}"/>
          </ac:picMkLst>
        </pc:picChg>
        <pc:picChg chg="mod">
          <ac:chgData name="Ballester, Raúl" userId="f4487294-a1f3-4118-993e-3473a50bf12f" providerId="ADAL" clId="{AEECA46F-CE17-4749-AAFC-5AE40CB99AE3}" dt="2025-11-19T12:44:42.150" v="1536" actId="962"/>
          <ac:picMkLst>
            <pc:docMk/>
            <pc:sldMk cId="1325352645" sldId="275"/>
            <ac:picMk id="8" creationId="{A34F549E-9F4F-6EED-AE5C-BE8B42ACCFD4}"/>
          </ac:picMkLst>
        </pc:picChg>
      </pc:sldChg>
      <pc:sldChg chg="modSp mod">
        <pc:chgData name="Ballester, Raúl" userId="f4487294-a1f3-4118-993e-3473a50bf12f" providerId="ADAL" clId="{AEECA46F-CE17-4749-AAFC-5AE40CB99AE3}" dt="2025-11-19T12:45:09.796" v="1545" actId="33553"/>
        <pc:sldMkLst>
          <pc:docMk/>
          <pc:sldMk cId="314312103" sldId="277"/>
        </pc:sldMkLst>
        <pc:spChg chg="mod">
          <ac:chgData name="Ballester, Raúl" userId="f4487294-a1f3-4118-993e-3473a50bf12f" providerId="ADAL" clId="{AEECA46F-CE17-4749-AAFC-5AE40CB99AE3}" dt="2025-11-19T12:45:09.796" v="1545" actId="33553"/>
          <ac:spMkLst>
            <pc:docMk/>
            <pc:sldMk cId="314312103" sldId="277"/>
            <ac:spMk id="3" creationId="{5A7EE21A-00CB-0894-59FD-2656DEAF8039}"/>
          </ac:spMkLst>
        </pc:spChg>
        <pc:picChg chg="mod">
          <ac:chgData name="Ballester, Raúl" userId="f4487294-a1f3-4118-993e-3473a50bf12f" providerId="ADAL" clId="{AEECA46F-CE17-4749-AAFC-5AE40CB99AE3}" dt="2025-11-19T12:34:20.674" v="478" actId="962"/>
          <ac:picMkLst>
            <pc:docMk/>
            <pc:sldMk cId="314312103" sldId="277"/>
            <ac:picMk id="6" creationId="{FF000DA0-4B18-79B9-327A-D1010B05F6E5}"/>
          </ac:picMkLst>
        </pc:picChg>
      </pc:sldChg>
      <pc:sldChg chg="modSp mod">
        <pc:chgData name="Ballester, Raúl" userId="f4487294-a1f3-4118-993e-3473a50bf12f" providerId="ADAL" clId="{AEECA46F-CE17-4749-AAFC-5AE40CB99AE3}" dt="2025-11-19T12:45:11.552" v="1546" actId="33553"/>
        <pc:sldMkLst>
          <pc:docMk/>
          <pc:sldMk cId="1146758191" sldId="278"/>
        </pc:sldMkLst>
        <pc:spChg chg="mod">
          <ac:chgData name="Ballester, Raúl" userId="f4487294-a1f3-4118-993e-3473a50bf12f" providerId="ADAL" clId="{AEECA46F-CE17-4749-AAFC-5AE40CB99AE3}" dt="2025-11-19T12:45:11.552" v="1546" actId="33553"/>
          <ac:spMkLst>
            <pc:docMk/>
            <pc:sldMk cId="1146758191" sldId="278"/>
            <ac:spMk id="3" creationId="{551B72B6-B467-F64E-95BD-D0730BE1C18F}"/>
          </ac:spMkLst>
        </pc:spChg>
        <pc:picChg chg="mod">
          <ac:chgData name="Ballester, Raúl" userId="f4487294-a1f3-4118-993e-3473a50bf12f" providerId="ADAL" clId="{AEECA46F-CE17-4749-AAFC-5AE40CB99AE3}" dt="2025-11-19T12:35:25.003" v="542" actId="962"/>
          <ac:picMkLst>
            <pc:docMk/>
            <pc:sldMk cId="1146758191" sldId="278"/>
            <ac:picMk id="6" creationId="{F25B95E1-5742-F4FD-3DF1-9E76347EF32B}"/>
          </ac:picMkLst>
        </pc:picChg>
      </pc:sldChg>
      <pc:sldChg chg="modSp mod">
        <pc:chgData name="Ballester, Raúl" userId="f4487294-a1f3-4118-993e-3473a50bf12f" providerId="ADAL" clId="{AEECA46F-CE17-4749-AAFC-5AE40CB99AE3}" dt="2025-11-19T12:45:13.833" v="1548" actId="33553"/>
        <pc:sldMkLst>
          <pc:docMk/>
          <pc:sldMk cId="1859082444" sldId="279"/>
        </pc:sldMkLst>
        <pc:spChg chg="mod">
          <ac:chgData name="Ballester, Raúl" userId="f4487294-a1f3-4118-993e-3473a50bf12f" providerId="ADAL" clId="{AEECA46F-CE17-4749-AAFC-5AE40CB99AE3}" dt="2025-11-19T12:45:13.833" v="1548" actId="33553"/>
          <ac:spMkLst>
            <pc:docMk/>
            <pc:sldMk cId="1859082444" sldId="279"/>
            <ac:spMk id="2" creationId="{979976EC-39C8-CB6A-D3F2-0BAF3095A75E}"/>
          </ac:spMkLst>
        </pc:spChg>
        <pc:picChg chg="mod">
          <ac:chgData name="Ballester, Raúl" userId="f4487294-a1f3-4118-993e-3473a50bf12f" providerId="ADAL" clId="{AEECA46F-CE17-4749-AAFC-5AE40CB99AE3}" dt="2025-11-19T12:37:13.014" v="686" actId="962"/>
          <ac:picMkLst>
            <pc:docMk/>
            <pc:sldMk cId="1859082444" sldId="279"/>
            <ac:picMk id="6" creationId="{5AF3A456-331D-7723-5A92-C6FF75EC0195}"/>
          </ac:picMkLst>
        </pc:picChg>
      </pc:sldChg>
      <pc:sldChg chg="modSp mod">
        <pc:chgData name="Ballester, Raúl" userId="f4487294-a1f3-4118-993e-3473a50bf12f" providerId="ADAL" clId="{AEECA46F-CE17-4749-AAFC-5AE40CB99AE3}" dt="2025-11-19T12:45:14.792" v="1549" actId="33553"/>
        <pc:sldMkLst>
          <pc:docMk/>
          <pc:sldMk cId="2707393314" sldId="280"/>
        </pc:sldMkLst>
        <pc:spChg chg="mod">
          <ac:chgData name="Ballester, Raúl" userId="f4487294-a1f3-4118-993e-3473a50bf12f" providerId="ADAL" clId="{AEECA46F-CE17-4749-AAFC-5AE40CB99AE3}" dt="2025-11-19T12:45:14.792" v="1549" actId="33553"/>
          <ac:spMkLst>
            <pc:docMk/>
            <pc:sldMk cId="2707393314" sldId="280"/>
            <ac:spMk id="2" creationId="{2ECF2D05-4CAC-B894-3EDD-56E9A43E6E4C}"/>
          </ac:spMkLst>
        </pc:spChg>
        <pc:picChg chg="mod">
          <ac:chgData name="Ballester, Raúl" userId="f4487294-a1f3-4118-993e-3473a50bf12f" providerId="ADAL" clId="{AEECA46F-CE17-4749-AAFC-5AE40CB99AE3}" dt="2025-11-19T12:37:54.959" v="852" actId="962"/>
          <ac:picMkLst>
            <pc:docMk/>
            <pc:sldMk cId="2707393314" sldId="280"/>
            <ac:picMk id="7" creationId="{CB5253B2-E790-6201-DA4B-5B4E896F9F6A}"/>
          </ac:picMkLst>
        </pc:picChg>
      </pc:sldChg>
      <pc:sldChg chg="modSp mod">
        <pc:chgData name="Ballester, Raúl" userId="f4487294-a1f3-4118-993e-3473a50bf12f" providerId="ADAL" clId="{AEECA46F-CE17-4749-AAFC-5AE40CB99AE3}" dt="2025-11-19T12:45:15.873" v="1550" actId="33553"/>
        <pc:sldMkLst>
          <pc:docMk/>
          <pc:sldMk cId="3969829153" sldId="281"/>
        </pc:sldMkLst>
        <pc:spChg chg="mod">
          <ac:chgData name="Ballester, Raúl" userId="f4487294-a1f3-4118-993e-3473a50bf12f" providerId="ADAL" clId="{AEECA46F-CE17-4749-AAFC-5AE40CB99AE3}" dt="2025-11-19T12:45:15.873" v="1550" actId="33553"/>
          <ac:spMkLst>
            <pc:docMk/>
            <pc:sldMk cId="3969829153" sldId="281"/>
            <ac:spMk id="2" creationId="{3787988E-FEE7-67E0-D872-BFC754555243}"/>
          </ac:spMkLst>
        </pc:spChg>
        <pc:picChg chg="mod">
          <ac:chgData name="Ballester, Raúl" userId="f4487294-a1f3-4118-993e-3473a50bf12f" providerId="ADAL" clId="{AEECA46F-CE17-4749-AAFC-5AE40CB99AE3}" dt="2025-11-19T12:40:11.331" v="1010" actId="962"/>
          <ac:picMkLst>
            <pc:docMk/>
            <pc:sldMk cId="3969829153" sldId="281"/>
            <ac:picMk id="5" creationId="{9AEAAFC7-6A6D-6935-739F-934B6204A74B}"/>
          </ac:picMkLst>
        </pc:picChg>
      </pc:sldChg>
      <pc:sldChg chg="modSp mod">
        <pc:chgData name="Ballester, Raúl" userId="f4487294-a1f3-4118-993e-3473a50bf12f" providerId="ADAL" clId="{AEECA46F-CE17-4749-AAFC-5AE40CB99AE3}" dt="2025-11-19T12:45:16.810" v="1551" actId="33553"/>
        <pc:sldMkLst>
          <pc:docMk/>
          <pc:sldMk cId="2637204404" sldId="282"/>
        </pc:sldMkLst>
        <pc:spChg chg="mod">
          <ac:chgData name="Ballester, Raúl" userId="f4487294-a1f3-4118-993e-3473a50bf12f" providerId="ADAL" clId="{AEECA46F-CE17-4749-AAFC-5AE40CB99AE3}" dt="2025-11-19T12:45:16.810" v="1551" actId="33553"/>
          <ac:spMkLst>
            <pc:docMk/>
            <pc:sldMk cId="2637204404" sldId="282"/>
            <ac:spMk id="2" creationId="{12E90649-E34E-DF61-D7EE-F5F645C275B1}"/>
          </ac:spMkLst>
        </pc:spChg>
        <pc:spChg chg="mod">
          <ac:chgData name="Ballester, Raúl" userId="f4487294-a1f3-4118-993e-3473a50bf12f" providerId="ADAL" clId="{AEECA46F-CE17-4749-AAFC-5AE40CB99AE3}" dt="2025-11-19T12:41:30.733" v="1013" actId="20577"/>
          <ac:spMkLst>
            <pc:docMk/>
            <pc:sldMk cId="2637204404" sldId="282"/>
            <ac:spMk id="3" creationId="{5E559F56-32CA-75A4-DBE9-1866798CECFA}"/>
          </ac:spMkLst>
        </pc:spChg>
        <pc:picChg chg="mod">
          <ac:chgData name="Ballester, Raúl" userId="f4487294-a1f3-4118-993e-3473a50bf12f" providerId="ADAL" clId="{AEECA46F-CE17-4749-AAFC-5AE40CB99AE3}" dt="2025-11-19T12:43:03.543" v="1097" actId="962"/>
          <ac:picMkLst>
            <pc:docMk/>
            <pc:sldMk cId="2637204404" sldId="282"/>
            <ac:picMk id="5" creationId="{476C43F6-3A49-3770-0C53-B828DA94AF22}"/>
          </ac:picMkLst>
        </pc:picChg>
      </pc:sldChg>
      <pc:sldChg chg="modSp mod">
        <pc:chgData name="Ballester, Raúl" userId="f4487294-a1f3-4118-993e-3473a50bf12f" providerId="ADAL" clId="{AEECA46F-CE17-4749-AAFC-5AE40CB99AE3}" dt="2025-11-19T12:45:18.258" v="1552" actId="33553"/>
        <pc:sldMkLst>
          <pc:docMk/>
          <pc:sldMk cId="2461019090" sldId="283"/>
        </pc:sldMkLst>
        <pc:spChg chg="mod">
          <ac:chgData name="Ballester, Raúl" userId="f4487294-a1f3-4118-993e-3473a50bf12f" providerId="ADAL" clId="{AEECA46F-CE17-4749-AAFC-5AE40CB99AE3}" dt="2025-11-19T12:45:18.258" v="1552" actId="33553"/>
          <ac:spMkLst>
            <pc:docMk/>
            <pc:sldMk cId="2461019090" sldId="283"/>
            <ac:spMk id="2" creationId="{F226F764-F3B5-CEAF-7686-F8E18CFF68F1}"/>
          </ac:spMkLst>
        </pc:spChg>
        <pc:picChg chg="mod">
          <ac:chgData name="Ballester, Raúl" userId="f4487294-a1f3-4118-993e-3473a50bf12f" providerId="ADAL" clId="{AEECA46F-CE17-4749-AAFC-5AE40CB99AE3}" dt="2025-11-19T12:43:14.626" v="1143" actId="962"/>
          <ac:picMkLst>
            <pc:docMk/>
            <pc:sldMk cId="2461019090" sldId="283"/>
            <ac:picMk id="5" creationId="{94710010-6B8B-D7EA-95EE-9286D9546519}"/>
          </ac:picMkLst>
        </pc:picChg>
      </pc:sldChg>
      <pc:sldChg chg="modSp mod">
        <pc:chgData name="Ballester, Raúl" userId="f4487294-a1f3-4118-993e-3473a50bf12f" providerId="ADAL" clId="{AEECA46F-CE17-4749-AAFC-5AE40CB99AE3}" dt="2025-11-19T12:45:19.406" v="1553" actId="33553"/>
        <pc:sldMkLst>
          <pc:docMk/>
          <pc:sldMk cId="2069734240" sldId="284"/>
        </pc:sldMkLst>
        <pc:spChg chg="mod">
          <ac:chgData name="Ballester, Raúl" userId="f4487294-a1f3-4118-993e-3473a50bf12f" providerId="ADAL" clId="{AEECA46F-CE17-4749-AAFC-5AE40CB99AE3}" dt="2025-11-19T12:45:19.406" v="1553" actId="33553"/>
          <ac:spMkLst>
            <pc:docMk/>
            <pc:sldMk cId="2069734240" sldId="284"/>
            <ac:spMk id="2" creationId="{C020CFC1-3F63-8B5C-A80E-9EF27B286749}"/>
          </ac:spMkLst>
        </pc:spChg>
        <pc:picChg chg="mod">
          <ac:chgData name="Ballester, Raúl" userId="f4487294-a1f3-4118-993e-3473a50bf12f" providerId="ADAL" clId="{AEECA46F-CE17-4749-AAFC-5AE40CB99AE3}" dt="2025-11-19T12:43:23.825" v="1187" actId="962"/>
          <ac:picMkLst>
            <pc:docMk/>
            <pc:sldMk cId="2069734240" sldId="284"/>
            <ac:picMk id="5" creationId="{88EC79BF-25CB-DEF3-B313-3E6094A5A5E7}"/>
          </ac:picMkLst>
        </pc:picChg>
      </pc:sldChg>
      <pc:sldChg chg="modSp mod">
        <pc:chgData name="Ballester, Raúl" userId="f4487294-a1f3-4118-993e-3473a50bf12f" providerId="ADAL" clId="{AEECA46F-CE17-4749-AAFC-5AE40CB99AE3}" dt="2025-11-19T12:45:20.622" v="1554" actId="33553"/>
        <pc:sldMkLst>
          <pc:docMk/>
          <pc:sldMk cId="533104932" sldId="285"/>
        </pc:sldMkLst>
        <pc:spChg chg="mod">
          <ac:chgData name="Ballester, Raúl" userId="f4487294-a1f3-4118-993e-3473a50bf12f" providerId="ADAL" clId="{AEECA46F-CE17-4749-AAFC-5AE40CB99AE3}" dt="2025-11-19T12:45:20.622" v="1554" actId="33553"/>
          <ac:spMkLst>
            <pc:docMk/>
            <pc:sldMk cId="533104932" sldId="285"/>
            <ac:spMk id="2" creationId="{33DD4F57-FDBF-97C0-EEA1-577BBBBF3108}"/>
          </ac:spMkLst>
        </pc:spChg>
        <pc:picChg chg="mod">
          <ac:chgData name="Ballester, Raúl" userId="f4487294-a1f3-4118-993e-3473a50bf12f" providerId="ADAL" clId="{AEECA46F-CE17-4749-AAFC-5AE40CB99AE3}" dt="2025-11-19T12:43:41.810" v="1239" actId="962"/>
          <ac:picMkLst>
            <pc:docMk/>
            <pc:sldMk cId="533104932" sldId="285"/>
            <ac:picMk id="5" creationId="{8C16FA79-8EED-7B32-35EA-C58F3AD8F15A}"/>
          </ac:picMkLst>
        </pc:picChg>
        <pc:picChg chg="mod">
          <ac:chgData name="Ballester, Raúl" userId="f4487294-a1f3-4118-993e-3473a50bf12f" providerId="ADAL" clId="{AEECA46F-CE17-4749-AAFC-5AE40CB99AE3}" dt="2025-11-19T12:44:43.407" v="1538" actId="962"/>
          <ac:picMkLst>
            <pc:docMk/>
            <pc:sldMk cId="533104932" sldId="285"/>
            <ac:picMk id="7" creationId="{A3BC4C8F-865E-F760-6253-9D46FC38E9C7}"/>
          </ac:picMkLst>
        </pc:picChg>
      </pc:sldChg>
      <pc:sldChg chg="modSp mod">
        <pc:chgData name="Ballester, Raúl" userId="f4487294-a1f3-4118-993e-3473a50bf12f" providerId="ADAL" clId="{AEECA46F-CE17-4749-AAFC-5AE40CB99AE3}" dt="2025-11-19T12:45:21.738" v="1555" actId="33553"/>
        <pc:sldMkLst>
          <pc:docMk/>
          <pc:sldMk cId="2631485859" sldId="286"/>
        </pc:sldMkLst>
        <pc:spChg chg="mod">
          <ac:chgData name="Ballester, Raúl" userId="f4487294-a1f3-4118-993e-3473a50bf12f" providerId="ADAL" clId="{AEECA46F-CE17-4749-AAFC-5AE40CB99AE3}" dt="2025-11-19T12:45:21.738" v="1555" actId="33553"/>
          <ac:spMkLst>
            <pc:docMk/>
            <pc:sldMk cId="2631485859" sldId="286"/>
            <ac:spMk id="2" creationId="{C993543F-C290-1D75-285C-53F99D3D27F2}"/>
          </ac:spMkLst>
        </pc:spChg>
        <pc:picChg chg="mod">
          <ac:chgData name="Ballester, Raúl" userId="f4487294-a1f3-4118-993e-3473a50bf12f" providerId="ADAL" clId="{AEECA46F-CE17-4749-AAFC-5AE40CB99AE3}" dt="2025-11-19T12:44:02.267" v="1327" actId="962"/>
          <ac:picMkLst>
            <pc:docMk/>
            <pc:sldMk cId="2631485859" sldId="286"/>
            <ac:picMk id="5" creationId="{E9880967-4844-265E-9542-8F616D817660}"/>
          </ac:picMkLst>
        </pc:picChg>
      </pc:sldChg>
      <pc:sldChg chg="modSp mod">
        <pc:chgData name="Ballester, Raúl" userId="f4487294-a1f3-4118-993e-3473a50bf12f" providerId="ADAL" clId="{AEECA46F-CE17-4749-AAFC-5AE40CB99AE3}" dt="2025-11-19T12:45:22.841" v="1556" actId="33553"/>
        <pc:sldMkLst>
          <pc:docMk/>
          <pc:sldMk cId="2822518049" sldId="288"/>
        </pc:sldMkLst>
        <pc:spChg chg="mod">
          <ac:chgData name="Ballester, Raúl" userId="f4487294-a1f3-4118-993e-3473a50bf12f" providerId="ADAL" clId="{AEECA46F-CE17-4749-AAFC-5AE40CB99AE3}" dt="2025-11-19T12:45:22.841" v="1556" actId="33553"/>
          <ac:spMkLst>
            <pc:docMk/>
            <pc:sldMk cId="2822518049" sldId="288"/>
            <ac:spMk id="3" creationId="{582B225E-BBF9-93EF-BFCA-554D4F49CE23}"/>
          </ac:spMkLst>
        </pc:spChg>
        <pc:picChg chg="mod">
          <ac:chgData name="Ballester, Raúl" userId="f4487294-a1f3-4118-993e-3473a50bf12f" providerId="ADAL" clId="{AEECA46F-CE17-4749-AAFC-5AE40CB99AE3}" dt="2025-11-19T12:44:14.994" v="1445" actId="962"/>
          <ac:picMkLst>
            <pc:docMk/>
            <pc:sldMk cId="2822518049" sldId="288"/>
            <ac:picMk id="5" creationId="{F816D414-D4E8-DD65-F643-CD144FC6255E}"/>
          </ac:picMkLst>
        </pc:picChg>
      </pc:sldChg>
      <pc:sldChg chg="modSp mod">
        <pc:chgData name="Ballester, Raúl" userId="f4487294-a1f3-4118-993e-3473a50bf12f" providerId="ADAL" clId="{AEECA46F-CE17-4749-AAFC-5AE40CB99AE3}" dt="2025-11-19T12:45:23.899" v="1557" actId="33553"/>
        <pc:sldMkLst>
          <pc:docMk/>
          <pc:sldMk cId="3355890406" sldId="289"/>
        </pc:sldMkLst>
        <pc:spChg chg="mod">
          <ac:chgData name="Ballester, Raúl" userId="f4487294-a1f3-4118-993e-3473a50bf12f" providerId="ADAL" clId="{AEECA46F-CE17-4749-AAFC-5AE40CB99AE3}" dt="2025-11-19T12:45:23.899" v="1557" actId="33553"/>
          <ac:spMkLst>
            <pc:docMk/>
            <pc:sldMk cId="3355890406" sldId="289"/>
            <ac:spMk id="3" creationId="{8009E43C-B92A-3753-431E-7ED7CCBD593F}"/>
          </ac:spMkLst>
        </pc:spChg>
        <pc:picChg chg="mod">
          <ac:chgData name="Ballester, Raúl" userId="f4487294-a1f3-4118-993e-3473a50bf12f" providerId="ADAL" clId="{AEECA46F-CE17-4749-AAFC-5AE40CB99AE3}" dt="2025-11-19T12:44:24.218" v="1533" actId="962"/>
          <ac:picMkLst>
            <pc:docMk/>
            <pc:sldMk cId="3355890406" sldId="289"/>
            <ac:picMk id="5" creationId="{FF0334C0-BD6C-9868-B8B2-168204E6B46A}"/>
          </ac:picMkLst>
        </pc:picChg>
        <pc:picChg chg="mod">
          <ac:chgData name="Ballester, Raúl" userId="f4487294-a1f3-4118-993e-3473a50bf12f" providerId="ADAL" clId="{AEECA46F-CE17-4749-AAFC-5AE40CB99AE3}" dt="2025-11-19T12:44:43.995" v="1539" actId="962"/>
          <ac:picMkLst>
            <pc:docMk/>
            <pc:sldMk cId="3355890406" sldId="289"/>
            <ac:picMk id="7" creationId="{23D98C80-0449-66FD-F4B1-028D10463B4C}"/>
          </ac:picMkLst>
        </pc:picChg>
      </pc:sldChg>
    </pc:docChg>
  </pc:docChgLst>
  <pc:docChgLst>
    <pc:chgData name="Bigas, Marc" userId="a76649d8-8b81-4c68-a060-d743b2cef9d5" providerId="ADAL" clId="{A75B5565-5445-4CA0-989C-E99DE6FE3EA9}"/>
    <pc:docChg chg="undo custSel delSld modSld">
      <pc:chgData name="Bigas, Marc" userId="a76649d8-8b81-4c68-a060-d743b2cef9d5" providerId="ADAL" clId="{A75B5565-5445-4CA0-989C-E99DE6FE3EA9}" dt="2025-11-04T09:00:54.025" v="3396" actId="6549"/>
      <pc:docMkLst>
        <pc:docMk/>
      </pc:docMkLst>
      <pc:sldChg chg="modSp mod">
        <pc:chgData name="Bigas, Marc" userId="a76649d8-8b81-4c68-a060-d743b2cef9d5" providerId="ADAL" clId="{A75B5565-5445-4CA0-989C-E99DE6FE3EA9}" dt="2025-11-03T11:10:46.740" v="56" actId="20577"/>
        <pc:sldMkLst>
          <pc:docMk/>
          <pc:sldMk cId="119268023" sldId="259"/>
        </pc:sldMkLst>
        <pc:spChg chg="mod">
          <ac:chgData name="Bigas, Marc" userId="a76649d8-8b81-4c68-a060-d743b2cef9d5" providerId="ADAL" clId="{A75B5565-5445-4CA0-989C-E99DE6FE3EA9}" dt="2025-11-03T11:10:46.740" v="56" actId="20577"/>
          <ac:spMkLst>
            <pc:docMk/>
            <pc:sldMk cId="119268023" sldId="259"/>
            <ac:spMk id="3" creationId="{EB9D0900-E16C-F5F0-14CB-70F5FC59A3D2}"/>
          </ac:spMkLst>
        </pc:spChg>
      </pc:sldChg>
      <pc:sldChg chg="modSp mod">
        <pc:chgData name="Bigas, Marc" userId="a76649d8-8b81-4c68-a060-d743b2cef9d5" providerId="ADAL" clId="{A75B5565-5445-4CA0-989C-E99DE6FE3EA9}" dt="2025-11-03T16:36:48.576" v="3227" actId="20577"/>
        <pc:sldMkLst>
          <pc:docMk/>
          <pc:sldMk cId="260665191" sldId="262"/>
        </pc:sldMkLst>
        <pc:spChg chg="mod">
          <ac:chgData name="Bigas, Marc" userId="a76649d8-8b81-4c68-a060-d743b2cef9d5" providerId="ADAL" clId="{A75B5565-5445-4CA0-989C-E99DE6FE3EA9}" dt="2025-11-03T16:36:48.576" v="3227" actId="20577"/>
          <ac:spMkLst>
            <pc:docMk/>
            <pc:sldMk cId="260665191" sldId="262"/>
            <ac:spMk id="4" creationId="{C8619F29-28D1-5303-646A-9CECD4151508}"/>
          </ac:spMkLst>
        </pc:spChg>
      </pc:sldChg>
      <pc:sldChg chg="modSp mod">
        <pc:chgData name="Bigas, Marc" userId="a76649d8-8b81-4c68-a060-d743b2cef9d5" providerId="ADAL" clId="{A75B5565-5445-4CA0-989C-E99DE6FE3EA9}" dt="2025-11-03T16:32:58.701" v="3123" actId="113"/>
        <pc:sldMkLst>
          <pc:docMk/>
          <pc:sldMk cId="111097298" sldId="264"/>
        </pc:sldMkLst>
        <pc:spChg chg="mod">
          <ac:chgData name="Bigas, Marc" userId="a76649d8-8b81-4c68-a060-d743b2cef9d5" providerId="ADAL" clId="{A75B5565-5445-4CA0-989C-E99DE6FE3EA9}" dt="2025-11-03T16:32:58.701" v="3123" actId="113"/>
          <ac:spMkLst>
            <pc:docMk/>
            <pc:sldMk cId="111097298" sldId="264"/>
            <ac:spMk id="4" creationId="{D5D336CC-E979-CFB9-2D4C-62280B249F81}"/>
          </ac:spMkLst>
        </pc:spChg>
      </pc:sldChg>
      <pc:sldChg chg="modSp mod modCm">
        <pc:chgData name="Bigas, Marc" userId="a76649d8-8b81-4c68-a060-d743b2cef9d5" providerId="ADAL" clId="{A75B5565-5445-4CA0-989C-E99DE6FE3EA9}" dt="2025-11-03T16:34:00.671" v="3226" actId="20577"/>
        <pc:sldMkLst>
          <pc:docMk/>
          <pc:sldMk cId="993294996" sldId="265"/>
        </pc:sldMkLst>
        <pc:spChg chg="mod">
          <ac:chgData name="Bigas, Marc" userId="a76649d8-8b81-4c68-a060-d743b2cef9d5" providerId="ADAL" clId="{A75B5565-5445-4CA0-989C-E99DE6FE3EA9}" dt="2025-11-03T16:34:00.671" v="3226" actId="20577"/>
          <ac:spMkLst>
            <pc:docMk/>
            <pc:sldMk cId="993294996" sldId="265"/>
            <ac:spMk id="5" creationId="{062CDD8D-0B40-F73C-243D-A94B3D1FE25D}"/>
          </ac:spMkLst>
        </pc:spChg>
        <pc:extLst>
          <p:ext xmlns:p="http://schemas.openxmlformats.org/presentationml/2006/main" uri="{D6D511B9-2390-475A-947B-AFAB55BFBCF1}">
            <pc226:cmChg xmlns:pc226="http://schemas.microsoft.com/office/powerpoint/2022/06/main/command" chg="mod">
              <pc226:chgData name="Bigas, Marc" userId="a76649d8-8b81-4c68-a060-d743b2cef9d5" providerId="ADAL" clId="{A75B5565-5445-4CA0-989C-E99DE6FE3EA9}" dt="2025-11-03T16:34:00.671" v="3226" actId="20577"/>
              <pc2:cmMkLst xmlns:pc2="http://schemas.microsoft.com/office/powerpoint/2019/9/main/command">
                <pc:docMk/>
                <pc:sldMk cId="993294996" sldId="265"/>
                <pc2:cmMk id="{79F11664-0B6F-4720-BF4A-CBB84B3E8CB6}"/>
              </pc2:cmMkLst>
            </pc226:cmChg>
          </p:ext>
        </pc:extLst>
      </pc:sldChg>
      <pc:sldChg chg="modSp mod">
        <pc:chgData name="Bigas, Marc" userId="a76649d8-8b81-4c68-a060-d743b2cef9d5" providerId="ADAL" clId="{A75B5565-5445-4CA0-989C-E99DE6FE3EA9}" dt="2025-11-03T12:01:03.349" v="747"/>
        <pc:sldMkLst>
          <pc:docMk/>
          <pc:sldMk cId="2270923185" sldId="274"/>
        </pc:sldMkLst>
        <pc:spChg chg="mod">
          <ac:chgData name="Bigas, Marc" userId="a76649d8-8b81-4c68-a060-d743b2cef9d5" providerId="ADAL" clId="{A75B5565-5445-4CA0-989C-E99DE6FE3EA9}" dt="2025-11-03T11:47:49.261" v="60" actId="14100"/>
          <ac:spMkLst>
            <pc:docMk/>
            <pc:sldMk cId="2270923185" sldId="274"/>
            <ac:spMk id="2" creationId="{A24F8241-71F0-34A6-AB24-BCDE1DD76F12}"/>
          </ac:spMkLst>
        </pc:spChg>
        <pc:spChg chg="mod">
          <ac:chgData name="Bigas, Marc" userId="a76649d8-8b81-4c68-a060-d743b2cef9d5" providerId="ADAL" clId="{A75B5565-5445-4CA0-989C-E99DE6FE3EA9}" dt="2025-11-03T12:01:03.349" v="747"/>
          <ac:spMkLst>
            <pc:docMk/>
            <pc:sldMk cId="2270923185" sldId="274"/>
            <ac:spMk id="3" creationId="{81A159AB-855D-36A0-C456-805B33029159}"/>
          </ac:spMkLst>
        </pc:spChg>
        <pc:spChg chg="mod">
          <ac:chgData name="Bigas, Marc" userId="a76649d8-8b81-4c68-a060-d743b2cef9d5" providerId="ADAL" clId="{A75B5565-5445-4CA0-989C-E99DE6FE3EA9}" dt="2025-11-03T11:49:07.636" v="298" actId="207"/>
          <ac:spMkLst>
            <pc:docMk/>
            <pc:sldMk cId="2270923185" sldId="274"/>
            <ac:spMk id="4" creationId="{8693670C-6E6E-A410-6A7D-F6759762FE7B}"/>
          </ac:spMkLst>
        </pc:spChg>
        <pc:spChg chg="mod">
          <ac:chgData name="Bigas, Marc" userId="a76649d8-8b81-4c68-a060-d743b2cef9d5" providerId="ADAL" clId="{A75B5565-5445-4CA0-989C-E99DE6FE3EA9}" dt="2025-11-03T11:47:51.361" v="61" actId="1076"/>
          <ac:spMkLst>
            <pc:docMk/>
            <pc:sldMk cId="2270923185" sldId="274"/>
            <ac:spMk id="7" creationId="{7313349E-DAA4-351A-2992-19513D0E8C1F}"/>
          </ac:spMkLst>
        </pc:spChg>
        <pc:picChg chg="mod">
          <ac:chgData name="Bigas, Marc" userId="a76649d8-8b81-4c68-a060-d743b2cef9d5" providerId="ADAL" clId="{A75B5565-5445-4CA0-989C-E99DE6FE3EA9}" dt="2025-11-03T11:47:34.935" v="58" actId="1076"/>
          <ac:picMkLst>
            <pc:docMk/>
            <pc:sldMk cId="2270923185" sldId="274"/>
            <ac:picMk id="6" creationId="{2F5BC095-71D8-FBBC-3B1B-9938DD575028}"/>
          </ac:picMkLst>
        </pc:picChg>
        <pc:cxnChg chg="mod">
          <ac:chgData name="Bigas, Marc" userId="a76649d8-8b81-4c68-a060-d743b2cef9d5" providerId="ADAL" clId="{A75B5565-5445-4CA0-989C-E99DE6FE3EA9}" dt="2025-11-03T11:47:51.361" v="61" actId="1076"/>
          <ac:cxnSpMkLst>
            <pc:docMk/>
            <pc:sldMk cId="2270923185" sldId="274"/>
            <ac:cxnSpMk id="5" creationId="{D687F438-7751-D129-A7EC-4FF39A8F3740}"/>
          </ac:cxnSpMkLst>
        </pc:cxnChg>
      </pc:sldChg>
      <pc:sldChg chg="addSp modSp mod">
        <pc:chgData name="Bigas, Marc" userId="a76649d8-8b81-4c68-a060-d743b2cef9d5" providerId="ADAL" clId="{A75B5565-5445-4CA0-989C-E99DE6FE3EA9}" dt="2025-11-03T16:42:46.930" v="3258" actId="20577"/>
        <pc:sldMkLst>
          <pc:docMk/>
          <pc:sldMk cId="1325352645" sldId="275"/>
        </pc:sldMkLst>
        <pc:spChg chg="mod">
          <ac:chgData name="Bigas, Marc" userId="a76649d8-8b81-4c68-a060-d743b2cef9d5" providerId="ADAL" clId="{A75B5565-5445-4CA0-989C-E99DE6FE3EA9}" dt="2025-11-03T12:07:47.003" v="1493" actId="14100"/>
          <ac:spMkLst>
            <pc:docMk/>
            <pc:sldMk cId="1325352645" sldId="275"/>
            <ac:spMk id="2" creationId="{6DA427AA-C74F-D15F-67D1-83F8D3D9B1B4}"/>
          </ac:spMkLst>
        </pc:spChg>
        <pc:spChg chg="mod">
          <ac:chgData name="Bigas, Marc" userId="a76649d8-8b81-4c68-a060-d743b2cef9d5" providerId="ADAL" clId="{A75B5565-5445-4CA0-989C-E99DE6FE3EA9}" dt="2025-11-03T12:01:18.279" v="810" actId="20577"/>
          <ac:spMkLst>
            <pc:docMk/>
            <pc:sldMk cId="1325352645" sldId="275"/>
            <ac:spMk id="3" creationId="{83F54B24-18BA-A192-96C3-73EF1EC367CA}"/>
          </ac:spMkLst>
        </pc:spChg>
        <pc:spChg chg="mod">
          <ac:chgData name="Bigas, Marc" userId="a76649d8-8b81-4c68-a060-d743b2cef9d5" providerId="ADAL" clId="{A75B5565-5445-4CA0-989C-E99DE6FE3EA9}" dt="2025-11-03T16:42:46.930" v="3258" actId="20577"/>
          <ac:spMkLst>
            <pc:docMk/>
            <pc:sldMk cId="1325352645" sldId="275"/>
            <ac:spMk id="4" creationId="{CB1C8D94-E921-CE9B-4B2D-DBC8EE7B6227}"/>
          </ac:spMkLst>
        </pc:spChg>
        <pc:spChg chg="mod">
          <ac:chgData name="Bigas, Marc" userId="a76649d8-8b81-4c68-a060-d743b2cef9d5" providerId="ADAL" clId="{A75B5565-5445-4CA0-989C-E99DE6FE3EA9}" dt="2025-11-03T12:07:49.493" v="1494" actId="1076"/>
          <ac:spMkLst>
            <pc:docMk/>
            <pc:sldMk cId="1325352645" sldId="275"/>
            <ac:spMk id="7" creationId="{9DD0CE57-46EC-7936-2086-CC69F2BE7E09}"/>
          </ac:spMkLst>
        </pc:spChg>
        <pc:spChg chg="mod">
          <ac:chgData name="Bigas, Marc" userId="a76649d8-8b81-4c68-a060-d743b2cef9d5" providerId="ADAL" clId="{A75B5565-5445-4CA0-989C-E99DE6FE3EA9}" dt="2025-11-03T12:09:14.206" v="1641" actId="1076"/>
          <ac:spMkLst>
            <pc:docMk/>
            <pc:sldMk cId="1325352645" sldId="275"/>
            <ac:spMk id="9" creationId="{BC723494-53E1-431B-DD70-72C8E7931584}"/>
          </ac:spMkLst>
        </pc:spChg>
        <pc:spChg chg="mod">
          <ac:chgData name="Bigas, Marc" userId="a76649d8-8b81-4c68-a060-d743b2cef9d5" providerId="ADAL" clId="{A75B5565-5445-4CA0-989C-E99DE6FE3EA9}" dt="2025-11-03T12:11:20.453" v="1658" actId="20577"/>
          <ac:spMkLst>
            <pc:docMk/>
            <pc:sldMk cId="1325352645" sldId="275"/>
            <ac:spMk id="10" creationId="{85A67927-82B3-1F58-1B04-AA0EE1598D98}"/>
          </ac:spMkLst>
        </pc:spChg>
        <pc:spChg chg="mod">
          <ac:chgData name="Bigas, Marc" userId="a76649d8-8b81-4c68-a060-d743b2cef9d5" providerId="ADAL" clId="{A75B5565-5445-4CA0-989C-E99DE6FE3EA9}" dt="2025-11-03T12:09:14.206" v="1641" actId="1076"/>
          <ac:spMkLst>
            <pc:docMk/>
            <pc:sldMk cId="1325352645" sldId="275"/>
            <ac:spMk id="11" creationId="{3B7365A7-8D4D-7F39-56B8-090116173C6A}"/>
          </ac:spMkLst>
        </pc:spChg>
        <pc:spChg chg="add mod">
          <ac:chgData name="Bigas, Marc" userId="a76649d8-8b81-4c68-a060-d743b2cef9d5" providerId="ADAL" clId="{A75B5565-5445-4CA0-989C-E99DE6FE3EA9}" dt="2025-11-03T12:04:43.630" v="1023" actId="14100"/>
          <ac:spMkLst>
            <pc:docMk/>
            <pc:sldMk cId="1325352645" sldId="275"/>
            <ac:spMk id="21" creationId="{5E9E839B-26AA-AE32-D4F5-FC441EB7EE02}"/>
          </ac:spMkLst>
        </pc:spChg>
        <pc:spChg chg="add mod">
          <ac:chgData name="Bigas, Marc" userId="a76649d8-8b81-4c68-a060-d743b2cef9d5" providerId="ADAL" clId="{A75B5565-5445-4CA0-989C-E99DE6FE3EA9}" dt="2025-11-03T12:11:33.377" v="1664" actId="20577"/>
          <ac:spMkLst>
            <pc:docMk/>
            <pc:sldMk cId="1325352645" sldId="275"/>
            <ac:spMk id="23" creationId="{5869FD9C-8AE9-0BE1-B56B-83403E37B654}"/>
          </ac:spMkLst>
        </pc:spChg>
        <pc:spChg chg="mod">
          <ac:chgData name="Bigas, Marc" userId="a76649d8-8b81-4c68-a060-d743b2cef9d5" providerId="ADAL" clId="{A75B5565-5445-4CA0-989C-E99DE6FE3EA9}" dt="2025-11-03T12:11:24.241" v="1659" actId="20577"/>
          <ac:spMkLst>
            <pc:docMk/>
            <pc:sldMk cId="1325352645" sldId="275"/>
            <ac:spMk id="28" creationId="{0CD74D94-2670-C1C9-F481-8B5604C9FE03}"/>
          </ac:spMkLst>
        </pc:spChg>
        <pc:spChg chg="mod">
          <ac:chgData name="Bigas, Marc" userId="a76649d8-8b81-4c68-a060-d743b2cef9d5" providerId="ADAL" clId="{A75B5565-5445-4CA0-989C-E99DE6FE3EA9}" dt="2025-11-03T12:10:27.095" v="1644" actId="14100"/>
          <ac:spMkLst>
            <pc:docMk/>
            <pc:sldMk cId="1325352645" sldId="275"/>
            <ac:spMk id="31" creationId="{4E066274-F2E1-DE4D-D336-F1F941AE2F3E}"/>
          </ac:spMkLst>
        </pc:spChg>
        <pc:spChg chg="mod">
          <ac:chgData name="Bigas, Marc" userId="a76649d8-8b81-4c68-a060-d743b2cef9d5" providerId="ADAL" clId="{A75B5565-5445-4CA0-989C-E99DE6FE3EA9}" dt="2025-11-03T12:11:30.437" v="1663" actId="20577"/>
          <ac:spMkLst>
            <pc:docMk/>
            <pc:sldMk cId="1325352645" sldId="275"/>
            <ac:spMk id="38" creationId="{6F27F7B8-3C19-C898-BB2B-D00372547AFA}"/>
          </ac:spMkLst>
        </pc:spChg>
        <pc:spChg chg="add mod">
          <ac:chgData name="Bigas, Marc" userId="a76649d8-8b81-4c68-a060-d743b2cef9d5" providerId="ADAL" clId="{A75B5565-5445-4CA0-989C-E99DE6FE3EA9}" dt="2025-11-03T12:08:02.057" v="1499" actId="14100"/>
          <ac:spMkLst>
            <pc:docMk/>
            <pc:sldMk cId="1325352645" sldId="275"/>
            <ac:spMk id="42" creationId="{ED210E53-5026-ACD1-EF5F-9DBF8443A6C0}"/>
          </ac:spMkLst>
        </pc:spChg>
        <pc:spChg chg="add mod">
          <ac:chgData name="Bigas, Marc" userId="a76649d8-8b81-4c68-a060-d743b2cef9d5" providerId="ADAL" clId="{A75B5565-5445-4CA0-989C-E99DE6FE3EA9}" dt="2025-11-03T12:11:35.758" v="1665" actId="20577"/>
          <ac:spMkLst>
            <pc:docMk/>
            <pc:sldMk cId="1325352645" sldId="275"/>
            <ac:spMk id="44" creationId="{0CE2CC65-A29D-877E-D736-17A49EC1DBBE}"/>
          </ac:spMkLst>
        </pc:spChg>
        <pc:spChg chg="add mod">
          <ac:chgData name="Bigas, Marc" userId="a76649d8-8b81-4c68-a060-d743b2cef9d5" providerId="ADAL" clId="{A75B5565-5445-4CA0-989C-E99DE6FE3EA9}" dt="2025-11-03T12:10:48.553" v="1649" actId="14100"/>
          <ac:spMkLst>
            <pc:docMk/>
            <pc:sldMk cId="1325352645" sldId="275"/>
            <ac:spMk id="51" creationId="{CA2B69D8-5093-F86D-F371-4D1015C7B871}"/>
          </ac:spMkLst>
        </pc:spChg>
        <pc:spChg chg="add mod">
          <ac:chgData name="Bigas, Marc" userId="a76649d8-8b81-4c68-a060-d743b2cef9d5" providerId="ADAL" clId="{A75B5565-5445-4CA0-989C-E99DE6FE3EA9}" dt="2025-11-03T12:11:00.136" v="1654" actId="20577"/>
          <ac:spMkLst>
            <pc:docMk/>
            <pc:sldMk cId="1325352645" sldId="275"/>
            <ac:spMk id="53" creationId="{CFF8DCC6-DCB0-11CD-98AC-8380C4ACB658}"/>
          </ac:spMkLst>
        </pc:spChg>
        <pc:picChg chg="mod">
          <ac:chgData name="Bigas, Marc" userId="a76649d8-8b81-4c68-a060-d743b2cef9d5" providerId="ADAL" clId="{A75B5565-5445-4CA0-989C-E99DE6FE3EA9}" dt="2025-11-03T12:07:59.604" v="1498" actId="1076"/>
          <ac:picMkLst>
            <pc:docMk/>
            <pc:sldMk cId="1325352645" sldId="275"/>
            <ac:picMk id="6" creationId="{22AA7787-B04B-0F52-D89A-ACAEAE3587A4}"/>
          </ac:picMkLst>
        </pc:picChg>
        <pc:picChg chg="mod">
          <ac:chgData name="Bigas, Marc" userId="a76649d8-8b81-4c68-a060-d743b2cef9d5" providerId="ADAL" clId="{A75B5565-5445-4CA0-989C-E99DE6FE3EA9}" dt="2025-11-03T12:10:40.188" v="1647" actId="1076"/>
          <ac:picMkLst>
            <pc:docMk/>
            <pc:sldMk cId="1325352645" sldId="275"/>
            <ac:picMk id="8" creationId="{A34F549E-9F4F-6EED-AE5C-BE8B42ACCFD4}"/>
          </ac:picMkLst>
        </pc:picChg>
        <pc:picChg chg="mod">
          <ac:chgData name="Bigas, Marc" userId="a76649d8-8b81-4c68-a060-d743b2cef9d5" providerId="ADAL" clId="{A75B5565-5445-4CA0-989C-E99DE6FE3EA9}" dt="2025-11-03T12:09:14.206" v="1641" actId="1076"/>
          <ac:picMkLst>
            <pc:docMk/>
            <pc:sldMk cId="1325352645" sldId="275"/>
            <ac:picMk id="12" creationId="{900FA88D-FE2E-F07B-77DD-2203D72D605B}"/>
          </ac:picMkLst>
        </pc:picChg>
        <pc:cxnChg chg="mod">
          <ac:chgData name="Bigas, Marc" userId="a76649d8-8b81-4c68-a060-d743b2cef9d5" providerId="ADAL" clId="{A75B5565-5445-4CA0-989C-E99DE6FE3EA9}" dt="2025-11-03T12:07:49.493" v="1494" actId="1076"/>
          <ac:cxnSpMkLst>
            <pc:docMk/>
            <pc:sldMk cId="1325352645" sldId="275"/>
            <ac:cxnSpMk id="5" creationId="{A407D35D-F425-DC37-B688-3AA8139680C7}"/>
          </ac:cxnSpMkLst>
        </pc:cxnChg>
        <pc:cxnChg chg="add mod">
          <ac:chgData name="Bigas, Marc" userId="a76649d8-8b81-4c68-a060-d743b2cef9d5" providerId="ADAL" clId="{A75B5565-5445-4CA0-989C-E99DE6FE3EA9}" dt="2025-11-03T12:04:51.510" v="1027" actId="1076"/>
          <ac:cxnSpMkLst>
            <pc:docMk/>
            <pc:sldMk cId="1325352645" sldId="275"/>
            <ac:cxnSpMk id="22" creationId="{FB1E5F2C-AFFC-6333-75E5-B0136892A222}"/>
          </ac:cxnSpMkLst>
        </pc:cxnChg>
        <pc:cxnChg chg="mod">
          <ac:chgData name="Bigas, Marc" userId="a76649d8-8b81-4c68-a060-d743b2cef9d5" providerId="ADAL" clId="{A75B5565-5445-4CA0-989C-E99DE6FE3EA9}" dt="2025-11-03T12:10:27.095" v="1644" actId="14100"/>
          <ac:cxnSpMkLst>
            <pc:docMk/>
            <pc:sldMk cId="1325352645" sldId="275"/>
            <ac:cxnSpMk id="32" creationId="{03F31E37-9DF4-2E23-EFE6-1EDE1CABCFE3}"/>
          </ac:cxnSpMkLst>
        </pc:cxnChg>
        <pc:cxnChg chg="mod">
          <ac:chgData name="Bigas, Marc" userId="a76649d8-8b81-4c68-a060-d743b2cef9d5" providerId="ADAL" clId="{A75B5565-5445-4CA0-989C-E99DE6FE3EA9}" dt="2025-11-03T12:04:26.753" v="1019" actId="1076"/>
          <ac:cxnSpMkLst>
            <pc:docMk/>
            <pc:sldMk cId="1325352645" sldId="275"/>
            <ac:cxnSpMk id="37" creationId="{B9610ABE-0667-F35A-C78B-C1322216FCA4}"/>
          </ac:cxnSpMkLst>
        </pc:cxnChg>
        <pc:cxnChg chg="add mod">
          <ac:chgData name="Bigas, Marc" userId="a76649d8-8b81-4c68-a060-d743b2cef9d5" providerId="ADAL" clId="{A75B5565-5445-4CA0-989C-E99DE6FE3EA9}" dt="2025-11-03T12:08:12.616" v="1503" actId="1076"/>
          <ac:cxnSpMkLst>
            <pc:docMk/>
            <pc:sldMk cId="1325352645" sldId="275"/>
            <ac:cxnSpMk id="43" creationId="{4FBE03BB-C8C5-A098-2977-4EBD073FD469}"/>
          </ac:cxnSpMkLst>
        </pc:cxnChg>
        <pc:cxnChg chg="add mod">
          <ac:chgData name="Bigas, Marc" userId="a76649d8-8b81-4c68-a060-d743b2cef9d5" providerId="ADAL" clId="{A75B5565-5445-4CA0-989C-E99DE6FE3EA9}" dt="2025-11-03T12:10:58.627" v="1653" actId="1076"/>
          <ac:cxnSpMkLst>
            <pc:docMk/>
            <pc:sldMk cId="1325352645" sldId="275"/>
            <ac:cxnSpMk id="52" creationId="{CE244A16-6171-429A-51B2-903DE288B2B7}"/>
          </ac:cxnSpMkLst>
        </pc:cxnChg>
      </pc:sldChg>
      <pc:sldChg chg="modSp mod">
        <pc:chgData name="Bigas, Marc" userId="a76649d8-8b81-4c68-a060-d743b2cef9d5" providerId="ADAL" clId="{A75B5565-5445-4CA0-989C-E99DE6FE3EA9}" dt="2025-11-03T12:00:59.481" v="746" actId="20577"/>
        <pc:sldMkLst>
          <pc:docMk/>
          <pc:sldMk cId="314312103" sldId="277"/>
        </pc:sldMkLst>
        <pc:spChg chg="mod">
          <ac:chgData name="Bigas, Marc" userId="a76649d8-8b81-4c68-a060-d743b2cef9d5" providerId="ADAL" clId="{A75B5565-5445-4CA0-989C-E99DE6FE3EA9}" dt="2025-11-03T12:00:59.481" v="746" actId="20577"/>
          <ac:spMkLst>
            <pc:docMk/>
            <pc:sldMk cId="314312103" sldId="277"/>
            <ac:spMk id="3" creationId="{5A7EE21A-00CB-0894-59FD-2656DEAF8039}"/>
          </ac:spMkLst>
        </pc:spChg>
        <pc:spChg chg="mod">
          <ac:chgData name="Bigas, Marc" userId="a76649d8-8b81-4c68-a060-d743b2cef9d5" providerId="ADAL" clId="{A75B5565-5445-4CA0-989C-E99DE6FE3EA9}" dt="2025-11-03T11:57:57.188" v="468" actId="207"/>
          <ac:spMkLst>
            <pc:docMk/>
            <pc:sldMk cId="314312103" sldId="277"/>
            <ac:spMk id="4" creationId="{4CD765A7-F869-D2B2-31DC-2CE5ED3B1B9E}"/>
          </ac:spMkLst>
        </pc:spChg>
        <pc:spChg chg="mod">
          <ac:chgData name="Bigas, Marc" userId="a76649d8-8b81-4c68-a060-d743b2cef9d5" providerId="ADAL" clId="{A75B5565-5445-4CA0-989C-E99DE6FE3EA9}" dt="2025-11-03T11:49:18.480" v="299" actId="1076"/>
          <ac:spMkLst>
            <pc:docMk/>
            <pc:sldMk cId="314312103" sldId="277"/>
            <ac:spMk id="21" creationId="{D114BFF4-62C3-7FEA-08DB-1F5BBD3AF13C}"/>
          </ac:spMkLst>
        </pc:spChg>
        <pc:cxnChg chg="mod">
          <ac:chgData name="Bigas, Marc" userId="a76649d8-8b81-4c68-a060-d743b2cef9d5" providerId="ADAL" clId="{A75B5565-5445-4CA0-989C-E99DE6FE3EA9}" dt="2025-11-03T11:49:18.480" v="299" actId="1076"/>
          <ac:cxnSpMkLst>
            <pc:docMk/>
            <pc:sldMk cId="314312103" sldId="277"/>
            <ac:cxnSpMk id="20" creationId="{939A4E20-B4BC-ABC8-66D0-6996FE63A899}"/>
          </ac:cxnSpMkLst>
        </pc:cxnChg>
      </pc:sldChg>
      <pc:sldChg chg="modSp mod">
        <pc:chgData name="Bigas, Marc" userId="a76649d8-8b81-4c68-a060-d743b2cef9d5" providerId="ADAL" clId="{A75B5565-5445-4CA0-989C-E99DE6FE3EA9}" dt="2025-11-03T16:41:16.567" v="3232" actId="20577"/>
        <pc:sldMkLst>
          <pc:docMk/>
          <pc:sldMk cId="1146758191" sldId="278"/>
        </pc:sldMkLst>
        <pc:spChg chg="mod">
          <ac:chgData name="Bigas, Marc" userId="a76649d8-8b81-4c68-a060-d743b2cef9d5" providerId="ADAL" clId="{A75B5565-5445-4CA0-989C-E99DE6FE3EA9}" dt="2025-11-03T12:01:09.169" v="773" actId="20577"/>
          <ac:spMkLst>
            <pc:docMk/>
            <pc:sldMk cId="1146758191" sldId="278"/>
            <ac:spMk id="3" creationId="{551B72B6-B467-F64E-95BD-D0730BE1C18F}"/>
          </ac:spMkLst>
        </pc:spChg>
        <pc:spChg chg="mod">
          <ac:chgData name="Bigas, Marc" userId="a76649d8-8b81-4c68-a060-d743b2cef9d5" providerId="ADAL" clId="{A75B5565-5445-4CA0-989C-E99DE6FE3EA9}" dt="2025-11-03T16:41:16.567" v="3232" actId="20577"/>
          <ac:spMkLst>
            <pc:docMk/>
            <pc:sldMk cId="1146758191" sldId="278"/>
            <ac:spMk id="4" creationId="{9498ED28-FB35-4DEE-BEA4-E59ABFC97457}"/>
          </ac:spMkLst>
        </pc:spChg>
      </pc:sldChg>
      <pc:sldChg chg="modSp mod modCm">
        <pc:chgData name="Bigas, Marc" userId="a76649d8-8b81-4c68-a060-d743b2cef9d5" providerId="ADAL" clId="{A75B5565-5445-4CA0-989C-E99DE6FE3EA9}" dt="2025-11-03T16:44:03.553" v="3310" actId="20577"/>
        <pc:sldMkLst>
          <pc:docMk/>
          <pc:sldMk cId="1859082444" sldId="279"/>
        </pc:sldMkLst>
        <pc:spChg chg="mod">
          <ac:chgData name="Bigas, Marc" userId="a76649d8-8b81-4c68-a060-d743b2cef9d5" providerId="ADAL" clId="{A75B5565-5445-4CA0-989C-E99DE6FE3EA9}" dt="2025-11-03T16:44:03.553" v="3310" actId="20577"/>
          <ac:spMkLst>
            <pc:docMk/>
            <pc:sldMk cId="1859082444" sldId="279"/>
            <ac:spMk id="3" creationId="{6E6A8E68-7D06-D205-85E4-FA04A2344BC6}"/>
          </ac:spMkLst>
        </pc:spChg>
        <pc:spChg chg="mod">
          <ac:chgData name="Bigas, Marc" userId="a76649d8-8b81-4c68-a060-d743b2cef9d5" providerId="ADAL" clId="{A75B5565-5445-4CA0-989C-E99DE6FE3EA9}" dt="2025-11-03T12:23:00.568" v="1721" actId="1076"/>
          <ac:spMkLst>
            <pc:docMk/>
            <pc:sldMk cId="1859082444" sldId="279"/>
            <ac:spMk id="4" creationId="{AC1E6702-DCF9-4892-3051-C17AF805377E}"/>
          </ac:spMkLst>
        </pc:spChg>
        <pc:spChg chg="mod">
          <ac:chgData name="Bigas, Marc" userId="a76649d8-8b81-4c68-a060-d743b2cef9d5" providerId="ADAL" clId="{A75B5565-5445-4CA0-989C-E99DE6FE3EA9}" dt="2025-11-03T12:23:10.632" v="1725" actId="1076"/>
          <ac:spMkLst>
            <pc:docMk/>
            <pc:sldMk cId="1859082444" sldId="279"/>
            <ac:spMk id="7" creationId="{65CF50E0-0B14-B748-56BE-06910990C47B}"/>
          </ac:spMkLst>
        </pc:spChg>
        <pc:spChg chg="mod">
          <ac:chgData name="Bigas, Marc" userId="a76649d8-8b81-4c68-a060-d743b2cef9d5" providerId="ADAL" clId="{A75B5565-5445-4CA0-989C-E99DE6FE3EA9}" dt="2025-11-03T12:23:25.897" v="1729" actId="1076"/>
          <ac:spMkLst>
            <pc:docMk/>
            <pc:sldMk cId="1859082444" sldId="279"/>
            <ac:spMk id="11" creationId="{F4F1562F-BDE7-757B-66A7-F2B9C252D5E6}"/>
          </ac:spMkLst>
        </pc:spChg>
        <pc:spChg chg="mod">
          <ac:chgData name="Bigas, Marc" userId="a76649d8-8b81-4c68-a060-d743b2cef9d5" providerId="ADAL" clId="{A75B5565-5445-4CA0-989C-E99DE6FE3EA9}" dt="2025-11-03T12:23:28.963" v="1730" actId="1076"/>
          <ac:spMkLst>
            <pc:docMk/>
            <pc:sldMk cId="1859082444" sldId="279"/>
            <ac:spMk id="13" creationId="{B278D335-20B3-9DD5-15C1-F859AA6F3309}"/>
          </ac:spMkLst>
        </pc:spChg>
        <pc:spChg chg="mod">
          <ac:chgData name="Bigas, Marc" userId="a76649d8-8b81-4c68-a060-d743b2cef9d5" providerId="ADAL" clId="{A75B5565-5445-4CA0-989C-E99DE6FE3EA9}" dt="2025-11-03T12:23:40.814" v="1734" actId="14100"/>
          <ac:spMkLst>
            <pc:docMk/>
            <pc:sldMk cId="1859082444" sldId="279"/>
            <ac:spMk id="14" creationId="{84DEC0A0-3FCF-CDD5-74DB-3670A02F4276}"/>
          </ac:spMkLst>
        </pc:spChg>
        <pc:spChg chg="mod">
          <ac:chgData name="Bigas, Marc" userId="a76649d8-8b81-4c68-a060-d743b2cef9d5" providerId="ADAL" clId="{A75B5565-5445-4CA0-989C-E99DE6FE3EA9}" dt="2025-11-03T12:23:45.007" v="1735" actId="1076"/>
          <ac:spMkLst>
            <pc:docMk/>
            <pc:sldMk cId="1859082444" sldId="279"/>
            <ac:spMk id="16" creationId="{6F45AEC5-9544-816A-9BD0-A45929E0D8D5}"/>
          </ac:spMkLst>
        </pc:spChg>
        <pc:picChg chg="mod">
          <ac:chgData name="Bigas, Marc" userId="a76649d8-8b81-4c68-a060-d743b2cef9d5" providerId="ADAL" clId="{A75B5565-5445-4CA0-989C-E99DE6FE3EA9}" dt="2025-11-03T12:22:51.491" v="1720" actId="1076"/>
          <ac:picMkLst>
            <pc:docMk/>
            <pc:sldMk cId="1859082444" sldId="279"/>
            <ac:picMk id="6" creationId="{5AF3A456-331D-7723-5A92-C6FF75EC0195}"/>
          </ac:picMkLst>
        </pc:picChg>
        <pc:cxnChg chg="mod">
          <ac:chgData name="Bigas, Marc" userId="a76649d8-8b81-4c68-a060-d743b2cef9d5" providerId="ADAL" clId="{A75B5565-5445-4CA0-989C-E99DE6FE3EA9}" dt="2025-11-03T12:23:10.632" v="1725" actId="1076"/>
          <ac:cxnSpMkLst>
            <pc:docMk/>
            <pc:sldMk cId="1859082444" sldId="279"/>
            <ac:cxnSpMk id="5" creationId="{01109FB8-7009-DEC5-7432-6DD5BD234B78}"/>
          </ac:cxnSpMkLst>
        </pc:cxnChg>
        <pc:cxnChg chg="mod">
          <ac:chgData name="Bigas, Marc" userId="a76649d8-8b81-4c68-a060-d743b2cef9d5" providerId="ADAL" clId="{A75B5565-5445-4CA0-989C-E99DE6FE3EA9}" dt="2025-11-03T12:23:28.963" v="1730" actId="1076"/>
          <ac:cxnSpMkLst>
            <pc:docMk/>
            <pc:sldMk cId="1859082444" sldId="279"/>
            <ac:cxnSpMk id="12" creationId="{27FF9B15-1A1B-C8C9-BC11-152742A323F7}"/>
          </ac:cxnSpMkLst>
        </pc:cxnChg>
        <pc:cxnChg chg="mod">
          <ac:chgData name="Bigas, Marc" userId="a76649d8-8b81-4c68-a060-d743b2cef9d5" providerId="ADAL" clId="{A75B5565-5445-4CA0-989C-E99DE6FE3EA9}" dt="2025-11-03T12:23:45.007" v="1735" actId="1076"/>
          <ac:cxnSpMkLst>
            <pc:docMk/>
            <pc:sldMk cId="1859082444" sldId="279"/>
            <ac:cxnSpMk id="15" creationId="{7AD21E9D-2499-B20C-8A9B-997856BA7157}"/>
          </ac:cxnSpMkLst>
        </pc:cxnChg>
        <pc:extLst>
          <p:ext xmlns:p="http://schemas.openxmlformats.org/presentationml/2006/main" uri="{D6D511B9-2390-475A-947B-AFAB55BFBCF1}">
            <pc226:cmChg xmlns:pc226="http://schemas.microsoft.com/office/powerpoint/2022/06/main/command" chg="mod">
              <pc226:chgData name="Bigas, Marc" userId="a76649d8-8b81-4c68-a060-d743b2cef9d5" providerId="ADAL" clId="{A75B5565-5445-4CA0-989C-E99DE6FE3EA9}" dt="2025-11-03T16:44:03.553" v="3310" actId="20577"/>
              <pc2:cmMkLst xmlns:pc2="http://schemas.microsoft.com/office/powerpoint/2019/9/main/command">
                <pc:docMk/>
                <pc:sldMk cId="1859082444" sldId="279"/>
                <pc2:cmMk id="{8EF07CA4-E12B-45E5-A041-AED6CB860F4D}"/>
              </pc2:cmMkLst>
            </pc226:cmChg>
          </p:ext>
        </pc:extLst>
      </pc:sldChg>
      <pc:sldChg chg="modSp mod">
        <pc:chgData name="Bigas, Marc" userId="a76649d8-8b81-4c68-a060-d743b2cef9d5" providerId="ADAL" clId="{A75B5565-5445-4CA0-989C-E99DE6FE3EA9}" dt="2025-11-04T08:39:58.465" v="3315" actId="20577"/>
        <pc:sldMkLst>
          <pc:docMk/>
          <pc:sldMk cId="2707393314" sldId="280"/>
        </pc:sldMkLst>
        <pc:spChg chg="mod">
          <ac:chgData name="Bigas, Marc" userId="a76649d8-8b81-4c68-a060-d743b2cef9d5" providerId="ADAL" clId="{A75B5565-5445-4CA0-989C-E99DE6FE3EA9}" dt="2025-11-04T08:39:58.465" v="3315" actId="20577"/>
          <ac:spMkLst>
            <pc:docMk/>
            <pc:sldMk cId="2707393314" sldId="280"/>
            <ac:spMk id="3" creationId="{45B62E2E-1438-4E60-5838-04E3F1BE4E75}"/>
          </ac:spMkLst>
        </pc:spChg>
      </pc:sldChg>
      <pc:sldChg chg="modSp mod">
        <pc:chgData name="Bigas, Marc" userId="a76649d8-8b81-4c68-a060-d743b2cef9d5" providerId="ADAL" clId="{A75B5565-5445-4CA0-989C-E99DE6FE3EA9}" dt="2025-11-03T12:33:19.556" v="2359" actId="20577"/>
        <pc:sldMkLst>
          <pc:docMk/>
          <pc:sldMk cId="3969829153" sldId="281"/>
        </pc:sldMkLst>
        <pc:spChg chg="mod">
          <ac:chgData name="Bigas, Marc" userId="a76649d8-8b81-4c68-a060-d743b2cef9d5" providerId="ADAL" clId="{A75B5565-5445-4CA0-989C-E99DE6FE3EA9}" dt="2025-11-03T12:33:19.556" v="2359" actId="20577"/>
          <ac:spMkLst>
            <pc:docMk/>
            <pc:sldMk cId="3969829153" sldId="281"/>
            <ac:spMk id="3" creationId="{43775D18-71FD-8043-C6ED-9A8F56317C51}"/>
          </ac:spMkLst>
        </pc:spChg>
      </pc:sldChg>
      <pc:sldChg chg="addSp modSp mod">
        <pc:chgData name="Bigas, Marc" userId="a76649d8-8b81-4c68-a060-d743b2cef9d5" providerId="ADAL" clId="{A75B5565-5445-4CA0-989C-E99DE6FE3EA9}" dt="2025-11-04T08:55:13.126" v="3316" actId="207"/>
        <pc:sldMkLst>
          <pc:docMk/>
          <pc:sldMk cId="2637204404" sldId="282"/>
        </pc:sldMkLst>
        <pc:spChg chg="mod">
          <ac:chgData name="Bigas, Marc" userId="a76649d8-8b81-4c68-a060-d743b2cef9d5" providerId="ADAL" clId="{A75B5565-5445-4CA0-989C-E99DE6FE3EA9}" dt="2025-11-04T08:55:13.126" v="3316" actId="207"/>
          <ac:spMkLst>
            <pc:docMk/>
            <pc:sldMk cId="2637204404" sldId="282"/>
            <ac:spMk id="3" creationId="{5E559F56-32CA-75A4-DBE9-1866798CECFA}"/>
          </ac:spMkLst>
        </pc:spChg>
        <pc:spChg chg="mod">
          <ac:chgData name="Bigas, Marc" userId="a76649d8-8b81-4c68-a060-d743b2cef9d5" providerId="ADAL" clId="{A75B5565-5445-4CA0-989C-E99DE6FE3EA9}" dt="2025-11-03T12:34:41.145" v="2360" actId="1076"/>
          <ac:spMkLst>
            <pc:docMk/>
            <pc:sldMk cId="2637204404" sldId="282"/>
            <ac:spMk id="12" creationId="{FDCDBF9E-6B2A-3C7E-5920-6F504C4DFFA6}"/>
          </ac:spMkLst>
        </pc:spChg>
        <pc:spChg chg="mod">
          <ac:chgData name="Bigas, Marc" userId="a76649d8-8b81-4c68-a060-d743b2cef9d5" providerId="ADAL" clId="{A75B5565-5445-4CA0-989C-E99DE6FE3EA9}" dt="2025-11-03T12:35:51.828" v="2371" actId="14100"/>
          <ac:spMkLst>
            <pc:docMk/>
            <pc:sldMk cId="2637204404" sldId="282"/>
            <ac:spMk id="13" creationId="{10A3D941-6DA3-0610-605F-C0BD716F2CC6}"/>
          </ac:spMkLst>
        </pc:spChg>
        <pc:cxnChg chg="mod">
          <ac:chgData name="Bigas, Marc" userId="a76649d8-8b81-4c68-a060-d743b2cef9d5" providerId="ADAL" clId="{A75B5565-5445-4CA0-989C-E99DE6FE3EA9}" dt="2025-11-03T12:34:53.086" v="2362" actId="14100"/>
          <ac:cxnSpMkLst>
            <pc:docMk/>
            <pc:sldMk cId="2637204404" sldId="282"/>
            <ac:cxnSpMk id="11" creationId="{751E4388-C95C-F685-C645-72CED82BF896}"/>
          </ac:cxnSpMkLst>
        </pc:cxnChg>
        <pc:cxnChg chg="mod">
          <ac:chgData name="Bigas, Marc" userId="a76649d8-8b81-4c68-a060-d743b2cef9d5" providerId="ADAL" clId="{A75B5565-5445-4CA0-989C-E99DE6FE3EA9}" dt="2025-11-03T12:35:51.828" v="2371" actId="14100"/>
          <ac:cxnSpMkLst>
            <pc:docMk/>
            <pc:sldMk cId="2637204404" sldId="282"/>
            <ac:cxnSpMk id="14" creationId="{851499BB-B824-ED23-9D57-69D12C0E8958}"/>
          </ac:cxnSpMkLst>
        </pc:cxnChg>
        <pc:cxnChg chg="add mod">
          <ac:chgData name="Bigas, Marc" userId="a76649d8-8b81-4c68-a060-d743b2cef9d5" providerId="ADAL" clId="{A75B5565-5445-4CA0-989C-E99DE6FE3EA9}" dt="2025-11-03T12:35:38.815" v="2370" actId="14100"/>
          <ac:cxnSpMkLst>
            <pc:docMk/>
            <pc:sldMk cId="2637204404" sldId="282"/>
            <ac:cxnSpMk id="17" creationId="{E5017770-5706-F9B8-A226-824E05934026}"/>
          </ac:cxnSpMkLst>
        </pc:cxnChg>
      </pc:sldChg>
      <pc:sldChg chg="addSp modSp mod">
        <pc:chgData name="Bigas, Marc" userId="a76649d8-8b81-4c68-a060-d743b2cef9d5" providerId="ADAL" clId="{A75B5565-5445-4CA0-989C-E99DE6FE3EA9}" dt="2025-11-04T08:56:05.704" v="3320" actId="20577"/>
        <pc:sldMkLst>
          <pc:docMk/>
          <pc:sldMk cId="2461019090" sldId="283"/>
        </pc:sldMkLst>
        <pc:spChg chg="mod">
          <ac:chgData name="Bigas, Marc" userId="a76649d8-8b81-4c68-a060-d743b2cef9d5" providerId="ADAL" clId="{A75B5565-5445-4CA0-989C-E99DE6FE3EA9}" dt="2025-11-04T08:56:05.704" v="3320" actId="20577"/>
          <ac:spMkLst>
            <pc:docMk/>
            <pc:sldMk cId="2461019090" sldId="283"/>
            <ac:spMk id="3" creationId="{18B237B6-C037-57AB-4F35-BE36171A7400}"/>
          </ac:spMkLst>
        </pc:spChg>
        <pc:spChg chg="add mod">
          <ac:chgData name="Bigas, Marc" userId="a76649d8-8b81-4c68-a060-d743b2cef9d5" providerId="ADAL" clId="{A75B5565-5445-4CA0-989C-E99DE6FE3EA9}" dt="2025-11-03T12:43:47.567" v="2678" actId="14100"/>
          <ac:spMkLst>
            <pc:docMk/>
            <pc:sldMk cId="2461019090" sldId="283"/>
            <ac:spMk id="4" creationId="{6A8A777A-F005-27CF-A775-C6245DCA3559}"/>
          </ac:spMkLst>
        </pc:spChg>
        <pc:spChg chg="add mod">
          <ac:chgData name="Bigas, Marc" userId="a76649d8-8b81-4c68-a060-d743b2cef9d5" providerId="ADAL" clId="{A75B5565-5445-4CA0-989C-E99DE6FE3EA9}" dt="2025-11-03T12:43:56.858" v="2680" actId="20577"/>
          <ac:spMkLst>
            <pc:docMk/>
            <pc:sldMk cId="2461019090" sldId="283"/>
            <ac:spMk id="10" creationId="{3A3FB6A0-FF32-21CE-3DCE-B6CB8845EC08}"/>
          </ac:spMkLst>
        </pc:spChg>
        <pc:cxnChg chg="add mod">
          <ac:chgData name="Bigas, Marc" userId="a76649d8-8b81-4c68-a060-d743b2cef9d5" providerId="ADAL" clId="{A75B5565-5445-4CA0-989C-E99DE6FE3EA9}" dt="2025-11-03T12:43:50.830" v="2679" actId="1076"/>
          <ac:cxnSpMkLst>
            <pc:docMk/>
            <pc:sldMk cId="2461019090" sldId="283"/>
            <ac:cxnSpMk id="9" creationId="{7561C85F-FBC5-1AFE-5D99-57D87910EA36}"/>
          </ac:cxnSpMkLst>
        </pc:cxnChg>
      </pc:sldChg>
      <pc:sldChg chg="modSp mod">
        <pc:chgData name="Bigas, Marc" userId="a76649d8-8b81-4c68-a060-d743b2cef9d5" providerId="ADAL" clId="{A75B5565-5445-4CA0-989C-E99DE6FE3EA9}" dt="2025-11-04T08:56:31.673" v="3322" actId="20577"/>
        <pc:sldMkLst>
          <pc:docMk/>
          <pc:sldMk cId="2069734240" sldId="284"/>
        </pc:sldMkLst>
        <pc:spChg chg="mod">
          <ac:chgData name="Bigas, Marc" userId="a76649d8-8b81-4c68-a060-d743b2cef9d5" providerId="ADAL" clId="{A75B5565-5445-4CA0-989C-E99DE6FE3EA9}" dt="2025-11-04T08:56:31.673" v="3322" actId="20577"/>
          <ac:spMkLst>
            <pc:docMk/>
            <pc:sldMk cId="2069734240" sldId="284"/>
            <ac:spMk id="3" creationId="{EB0772FC-69C8-A809-7CAB-9810F4898142}"/>
          </ac:spMkLst>
        </pc:spChg>
      </pc:sldChg>
      <pc:sldChg chg="modSp mod">
        <pc:chgData name="Bigas, Marc" userId="a76649d8-8b81-4c68-a060-d743b2cef9d5" providerId="ADAL" clId="{A75B5565-5445-4CA0-989C-E99DE6FE3EA9}" dt="2025-11-04T08:57:50.441" v="3346" actId="20577"/>
        <pc:sldMkLst>
          <pc:docMk/>
          <pc:sldMk cId="533104932" sldId="285"/>
        </pc:sldMkLst>
        <pc:spChg chg="mod">
          <ac:chgData name="Bigas, Marc" userId="a76649d8-8b81-4c68-a060-d743b2cef9d5" providerId="ADAL" clId="{A75B5565-5445-4CA0-989C-E99DE6FE3EA9}" dt="2025-11-04T08:57:50.441" v="3346" actId="20577"/>
          <ac:spMkLst>
            <pc:docMk/>
            <pc:sldMk cId="533104932" sldId="285"/>
            <ac:spMk id="3" creationId="{AD75406A-AE5A-718D-6E71-01CA9458ECE9}"/>
          </ac:spMkLst>
        </pc:spChg>
      </pc:sldChg>
      <pc:sldChg chg="modSp mod">
        <pc:chgData name="Bigas, Marc" userId="a76649d8-8b81-4c68-a060-d743b2cef9d5" providerId="ADAL" clId="{A75B5565-5445-4CA0-989C-E99DE6FE3EA9}" dt="2025-11-04T08:59:21.370" v="3389" actId="20577"/>
        <pc:sldMkLst>
          <pc:docMk/>
          <pc:sldMk cId="2631485859" sldId="286"/>
        </pc:sldMkLst>
        <pc:spChg chg="mod">
          <ac:chgData name="Bigas, Marc" userId="a76649d8-8b81-4c68-a060-d743b2cef9d5" providerId="ADAL" clId="{A75B5565-5445-4CA0-989C-E99DE6FE3EA9}" dt="2025-11-04T08:59:21.370" v="3389" actId="20577"/>
          <ac:spMkLst>
            <pc:docMk/>
            <pc:sldMk cId="2631485859" sldId="286"/>
            <ac:spMk id="3" creationId="{7D997FDA-E29A-D089-BC6F-CD6B90EFE06F}"/>
          </ac:spMkLst>
        </pc:spChg>
      </pc:sldChg>
      <pc:sldChg chg="modSp mod">
        <pc:chgData name="Bigas, Marc" userId="a76649d8-8b81-4c68-a060-d743b2cef9d5" providerId="ADAL" clId="{A75B5565-5445-4CA0-989C-E99DE6FE3EA9}" dt="2025-11-04T09:00:54.025" v="3396" actId="6549"/>
        <pc:sldMkLst>
          <pc:docMk/>
          <pc:sldMk cId="2822518049" sldId="288"/>
        </pc:sldMkLst>
        <pc:spChg chg="mod">
          <ac:chgData name="Bigas, Marc" userId="a76649d8-8b81-4c68-a060-d743b2cef9d5" providerId="ADAL" clId="{A75B5565-5445-4CA0-989C-E99DE6FE3EA9}" dt="2025-11-04T09:00:54.025" v="3396" actId="6549"/>
          <ac:spMkLst>
            <pc:docMk/>
            <pc:sldMk cId="2822518049" sldId="288"/>
            <ac:spMk id="4" creationId="{E7C97E82-C2E2-ED8A-F0E7-D3EACDC14AF2}"/>
          </ac:spMkLst>
        </pc:spChg>
      </pc:sldChg>
      <pc:sldChg chg="modSp mod">
        <pc:chgData name="Bigas, Marc" userId="a76649d8-8b81-4c68-a060-d743b2cef9d5" providerId="ADAL" clId="{A75B5565-5445-4CA0-989C-E99DE6FE3EA9}" dt="2025-11-03T16:33:39.563" v="3223" actId="1076"/>
        <pc:sldMkLst>
          <pc:docMk/>
          <pc:sldMk cId="3355890406" sldId="289"/>
        </pc:sldMkLst>
        <pc:spChg chg="mod">
          <ac:chgData name="Bigas, Marc" userId="a76649d8-8b81-4c68-a060-d743b2cef9d5" providerId="ADAL" clId="{A75B5565-5445-4CA0-989C-E99DE6FE3EA9}" dt="2025-11-03T16:33:34.145" v="3222" actId="6549"/>
          <ac:spMkLst>
            <pc:docMk/>
            <pc:sldMk cId="3355890406" sldId="289"/>
            <ac:spMk id="4" creationId="{1BD2E8C5-47BF-7D26-1303-B4CC404C6448}"/>
          </ac:spMkLst>
        </pc:spChg>
        <pc:spChg chg="mod">
          <ac:chgData name="Bigas, Marc" userId="a76649d8-8b81-4c68-a060-d743b2cef9d5" providerId="ADAL" clId="{A75B5565-5445-4CA0-989C-E99DE6FE3EA9}" dt="2025-11-03T16:33:39.563" v="3223" actId="1076"/>
          <ac:spMkLst>
            <pc:docMk/>
            <pc:sldMk cId="3355890406" sldId="289"/>
            <ac:spMk id="10" creationId="{FC7BE294-8C6B-C52B-AD79-09E5AF6C0760}"/>
          </ac:spMkLst>
        </pc:spChg>
        <pc:cxnChg chg="mod">
          <ac:chgData name="Bigas, Marc" userId="a76649d8-8b81-4c68-a060-d743b2cef9d5" providerId="ADAL" clId="{A75B5565-5445-4CA0-989C-E99DE6FE3EA9}" dt="2025-11-03T16:33:39.563" v="3223" actId="1076"/>
          <ac:cxnSpMkLst>
            <pc:docMk/>
            <pc:sldMk cId="3355890406" sldId="289"/>
            <ac:cxnSpMk id="9" creationId="{4A7FA17B-07AC-F356-38FC-0EE363DBABDD}"/>
          </ac:cxnSpMkLst>
        </pc:cxnChg>
      </pc:sldChg>
    </pc:docChg>
  </pc:docChgLst>
  <pc:docChgLst>
    <pc:chgData name="Marc Bigas Ortega" userId="21a7950b-57de-4f3b-b1ba-53ca87d6a213" providerId="ADAL" clId="{A75B5565-5445-4CA0-989C-E99DE6FE3EA9}"/>
    <pc:docChg chg="modSld modMainMaster">
      <pc:chgData name="Marc Bigas Ortega" userId="21a7950b-57de-4f3b-b1ba-53ca87d6a213" providerId="ADAL" clId="{A75B5565-5445-4CA0-989C-E99DE6FE3EA9}" dt="2025-11-17T15:29:24.158" v="75" actId="113"/>
      <pc:docMkLst>
        <pc:docMk/>
      </pc:docMkLst>
      <pc:sldChg chg="modSp mod modCm">
        <pc:chgData name="Marc Bigas Ortega" userId="21a7950b-57de-4f3b-b1ba-53ca87d6a213" providerId="ADAL" clId="{A75B5565-5445-4CA0-989C-E99DE6FE3EA9}" dt="2025-11-17T15:11:58.190" v="73" actId="6549"/>
        <pc:sldMkLst>
          <pc:docMk/>
          <pc:sldMk cId="993294996" sldId="265"/>
        </pc:sldMkLst>
        <pc:spChg chg="mod">
          <ac:chgData name="Marc Bigas Ortega" userId="21a7950b-57de-4f3b-b1ba-53ca87d6a213" providerId="ADAL" clId="{A75B5565-5445-4CA0-989C-E99DE6FE3EA9}" dt="2025-11-17T15:11:58.190" v="73" actId="6549"/>
          <ac:spMkLst>
            <pc:docMk/>
            <pc:sldMk cId="993294996" sldId="265"/>
            <ac:spMk id="5" creationId="{062CDD8D-0B40-F73C-243D-A94B3D1FE25D}"/>
          </ac:spMkLst>
        </pc:spChg>
        <pc:extLst>
          <p:ext xmlns:p="http://schemas.openxmlformats.org/presentationml/2006/main" uri="{D6D511B9-2390-475A-947B-AFAB55BFBCF1}">
            <pc226:cmChg xmlns:pc226="http://schemas.microsoft.com/office/powerpoint/2022/06/main/command" chg="mod">
              <pc226:chgData name="Marc Bigas Ortega" userId="21a7950b-57de-4f3b-b1ba-53ca87d6a213" providerId="ADAL" clId="{A75B5565-5445-4CA0-989C-E99DE6FE3EA9}" dt="2025-11-17T15:11:58.190" v="73" actId="6549"/>
              <pc2:cmMkLst xmlns:pc2="http://schemas.microsoft.com/office/powerpoint/2019/9/main/command">
                <pc:docMk/>
                <pc:sldMk cId="993294996" sldId="265"/>
                <pc2:cmMk id="{4F8631B2-96A1-4012-8B4E-3E07AE3284EE}"/>
              </pc2:cmMkLst>
            </pc226:cmChg>
          </p:ext>
        </pc:extLst>
      </pc:sldChg>
      <pc:sldChg chg="modSp mod">
        <pc:chgData name="Marc Bigas Ortega" userId="21a7950b-57de-4f3b-b1ba-53ca87d6a213" providerId="ADAL" clId="{A75B5565-5445-4CA0-989C-E99DE6FE3EA9}" dt="2025-11-17T15:29:24.158" v="75" actId="113"/>
        <pc:sldMkLst>
          <pc:docMk/>
          <pc:sldMk cId="2778810379" sldId="273"/>
        </pc:sldMkLst>
        <pc:spChg chg="mod">
          <ac:chgData name="Marc Bigas Ortega" userId="21a7950b-57de-4f3b-b1ba-53ca87d6a213" providerId="ADAL" clId="{A75B5565-5445-4CA0-989C-E99DE6FE3EA9}" dt="2025-11-17T15:29:24.158" v="75" actId="113"/>
          <ac:spMkLst>
            <pc:docMk/>
            <pc:sldMk cId="2778810379" sldId="273"/>
            <ac:spMk id="5" creationId="{4DAA6F00-58E4-8D14-0856-A43DF4409515}"/>
          </ac:spMkLst>
        </pc:spChg>
      </pc:sldChg>
      <pc:sldMasterChg chg="modSldLayout">
        <pc:chgData name="Marc Bigas Ortega" userId="21a7950b-57de-4f3b-b1ba-53ca87d6a213" providerId="ADAL" clId="{A75B5565-5445-4CA0-989C-E99DE6FE3EA9}" dt="2025-11-17T15:11:40.927" v="57" actId="20577"/>
        <pc:sldMasterMkLst>
          <pc:docMk/>
          <pc:sldMasterMk cId="1692225724" sldId="2147483789"/>
        </pc:sldMasterMkLst>
        <pc:sldLayoutChg chg="modSp mod">
          <pc:chgData name="Marc Bigas Ortega" userId="21a7950b-57de-4f3b-b1ba-53ca87d6a213" providerId="ADAL" clId="{A75B5565-5445-4CA0-989C-E99DE6FE3EA9}" dt="2025-11-17T15:11:40.927" v="57" actId="20577"/>
          <pc:sldLayoutMkLst>
            <pc:docMk/>
            <pc:sldMasterMk cId="1692225724" sldId="2147483789"/>
            <pc:sldLayoutMk cId="2460419754" sldId="2147483799"/>
          </pc:sldLayoutMkLst>
          <pc:spChg chg="mod">
            <ac:chgData name="Marc Bigas Ortega" userId="21a7950b-57de-4f3b-b1ba-53ca87d6a213" providerId="ADAL" clId="{A75B5565-5445-4CA0-989C-E99DE6FE3EA9}" dt="2025-11-17T15:11:40.927" v="57" actId="20577"/>
            <ac:spMkLst>
              <pc:docMk/>
              <pc:sldMasterMk cId="1692225724" sldId="2147483789"/>
              <pc:sldLayoutMk cId="2460419754" sldId="2147483799"/>
              <ac:spMk id="2" creationId="{50AF1910-DA86-59E9-C8EA-6CF8D27A726A}"/>
            </ac:spMkLst>
          </pc:spChg>
        </pc:sldLayoutChg>
      </pc:sldMasterChg>
    </pc:docChg>
  </pc:docChgLst>
  <pc:docChgLst>
    <pc:chgData name="Sanchez, Jose" userId="S::jose.sanchez2@dxc.com::bb91bba1-665d-4838-a5d9-31664ba8a4cc" providerId="AD" clId="Web-{C3A971AC-85A0-8DF1-FA67-AB21B1E23CEF}"/>
    <pc:docChg chg="mod">
      <pc:chgData name="Sanchez, Jose" userId="S::jose.sanchez2@dxc.com::bb91bba1-665d-4838-a5d9-31664ba8a4cc" providerId="AD" clId="Web-{C3A971AC-85A0-8DF1-FA67-AB21B1E23CEF}" dt="2025-10-29T09:07:55.051" v="0" actId="33475"/>
      <pc:docMkLst>
        <pc:docMk/>
      </pc:docMkLst>
    </pc:docChg>
  </pc:docChgLst>
  <pc:docChgLst>
    <pc:chgData name="Sanchez, Jose" userId="S::jose.sanchez2@dxc.com::bb91bba1-665d-4838-a5d9-31664ba8a4cc" providerId="AD" clId="Web-{695602B7-339C-1E2C-7F87-11E4EFF0DF4F}"/>
    <pc:docChg chg="modSld">
      <pc:chgData name="Sanchez, Jose" userId="S::jose.sanchez2@dxc.com::bb91bba1-665d-4838-a5d9-31664ba8a4cc" providerId="AD" clId="Web-{695602B7-339C-1E2C-7F87-11E4EFF0DF4F}" dt="2025-11-04T07:14:59.806" v="4" actId="20577"/>
      <pc:docMkLst>
        <pc:docMk/>
      </pc:docMkLst>
      <pc:sldChg chg="modSp">
        <pc:chgData name="Sanchez, Jose" userId="S::jose.sanchez2@dxc.com::bb91bba1-665d-4838-a5d9-31664ba8a4cc" providerId="AD" clId="Web-{695602B7-339C-1E2C-7F87-11E4EFF0DF4F}" dt="2025-11-04T07:14:59.806" v="4" actId="20577"/>
        <pc:sldMkLst>
          <pc:docMk/>
          <pc:sldMk cId="2069734240" sldId="284"/>
        </pc:sldMkLst>
        <pc:spChg chg="mod">
          <ac:chgData name="Sanchez, Jose" userId="S::jose.sanchez2@dxc.com::bb91bba1-665d-4838-a5d9-31664ba8a4cc" providerId="AD" clId="Web-{695602B7-339C-1E2C-7F87-11E4EFF0DF4F}" dt="2025-11-04T07:14:59.806" v="4" actId="20577"/>
          <ac:spMkLst>
            <pc:docMk/>
            <pc:sldMk cId="2069734240" sldId="284"/>
            <ac:spMk id="3" creationId="{EB0772FC-69C8-A809-7CAB-9810F489814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11/19/2025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228653DB-9D1A-4D6E-E40F-CD568DAFDA6C}"/>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5" name="Google Shape;144;p33">
            <a:extLst>
              <a:ext uri="{FF2B5EF4-FFF2-40B4-BE49-F238E27FC236}">
                <a16:creationId xmlns:a16="http://schemas.microsoft.com/office/drawing/2014/main" id="{D8FB95D4-109B-1751-4A52-F37F678F6F0C}"/>
              </a:ext>
            </a:extLst>
          </p:cNvPr>
          <p:cNvSpPr/>
          <p:nvPr userDrawn="1"/>
        </p:nvSpPr>
        <p:spPr>
          <a:xfrm>
            <a:off x="2081116"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E110E"/>
              </a:solidFill>
              <a:effectLst/>
              <a:uLnTx/>
              <a:uFillTx/>
              <a:latin typeface="Arial"/>
              <a:cs typeface="Arial"/>
              <a:sym typeface="Arial"/>
            </a:endParaRPr>
          </a:p>
        </p:txBody>
      </p:sp>
      <p:sp>
        <p:nvSpPr>
          <p:cNvPr id="6" name="Google Shape;146;p33">
            <a:extLst>
              <a:ext uri="{FF2B5EF4-FFF2-40B4-BE49-F238E27FC236}">
                <a16:creationId xmlns:a16="http://schemas.microsoft.com/office/drawing/2014/main" id="{15141D9B-26FE-42D4-BB30-DE8E1F88D52F}"/>
              </a:ext>
            </a:extLst>
          </p:cNvPr>
          <p:cNvSpPr txBox="1">
            <a:spLocks/>
          </p:cNvSpPr>
          <p:nvPr userDrawn="1"/>
        </p:nvSpPr>
        <p:spPr>
          <a:xfrm>
            <a:off x="2242516" y="3567585"/>
            <a:ext cx="4791000" cy="38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Darker Grotesque Medium"/>
              <a:buNone/>
              <a:defRPr sz="1800" b="0" i="0" u="none" strike="noStrike" cap="none">
                <a:solidFill>
                  <a:schemeClr val="lt1"/>
                </a:solidFill>
                <a:latin typeface="Darker Grotesque Medium"/>
                <a:ea typeface="Darker Grotesque Medium"/>
                <a:cs typeface="Darker Grotesque Medium"/>
                <a:sym typeface="Darker Grotesque Medium"/>
              </a:defRPr>
            </a:lvl1pPr>
            <a:lvl2pPr marL="914400" marR="0" lvl="1"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2pPr>
            <a:lvl3pPr marL="1371600" marR="0" lvl="2"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3pPr>
            <a:lvl4pPr marL="1828800" marR="0" lvl="3"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4pPr>
            <a:lvl5pPr marL="2286000" marR="0" lvl="4"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5pPr>
            <a:lvl6pPr marL="2743200" marR="0" lvl="5"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6pPr>
            <a:lvl7pPr marL="3200400" marR="0" lvl="6"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7pPr>
            <a:lvl8pPr marL="3657600" marR="0" lvl="7"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8pPr>
            <a:lvl9pPr marL="4114800" marR="0" lvl="8"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9pPr>
          </a:lstStyle>
          <a:p>
            <a:pPr marL="0" marR="0" lvl="0" indent="0" algn="ctr" defTabSz="914400" rtl="0" eaLnBrk="1" fontAlgn="auto" latinLnBrk="0" hangingPunct="1">
              <a:lnSpc>
                <a:spcPct val="100000"/>
              </a:lnSpc>
              <a:spcBef>
                <a:spcPts val="0"/>
              </a:spcBef>
              <a:spcAft>
                <a:spcPts val="0"/>
              </a:spcAft>
              <a:buClr>
                <a:srgbClr val="4E3B30"/>
              </a:buClr>
              <a:buSzPts val="1800"/>
              <a:buFont typeface="Darker Grotesque Medium"/>
              <a:buNone/>
              <a:tabLst/>
              <a:defRPr/>
            </a:pPr>
            <a:r>
              <a:rPr kumimoji="0" lang="es-ES" sz="1800" b="0" i="0" u="none" strike="noStrike" kern="0" cap="none" spc="0" normalizeH="0" baseline="0" noProof="0">
                <a:ln>
                  <a:noFill/>
                </a:ln>
                <a:solidFill>
                  <a:schemeClr val="bg1"/>
                </a:solidFill>
                <a:effectLst/>
                <a:uLnTx/>
                <a:uFillTx/>
                <a:latin typeface="Darker Grotesque Medium"/>
                <a:sym typeface="Darker Grotesque Medium"/>
              </a:rPr>
              <a:t>¡Escala a lo más alto con M365!</a:t>
            </a:r>
          </a:p>
        </p:txBody>
      </p:sp>
    </p:spTree>
    <p:extLst>
      <p:ext uri="{BB962C8B-B14F-4D97-AF65-F5344CB8AC3E}">
        <p14:creationId xmlns:p14="http://schemas.microsoft.com/office/powerpoint/2010/main" val="3130035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4260"/>
            <a:ext cx="9144000" cy="5143500"/>
          </a:xfrm>
          <a:prstGeom prst="rect">
            <a:avLst/>
          </a:prstGeom>
        </p:spPr>
      </p:pic>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
        <p:nvSpPr>
          <p:cNvPr id="3" name="Títol 1">
            <a:extLst>
              <a:ext uri="{FF2B5EF4-FFF2-40B4-BE49-F238E27FC236}">
                <a16:creationId xmlns:a16="http://schemas.microsoft.com/office/drawing/2014/main" id="{6E670ED8-D5D8-CF42-F4E3-886A01870952}"/>
              </a:ext>
            </a:extLst>
          </p:cNvPr>
          <p:cNvSpPr txBox="1">
            <a:spLocks/>
          </p:cNvSpPr>
          <p:nvPr userDrawn="1"/>
        </p:nvSpPr>
        <p:spPr>
          <a:xfrm>
            <a:off x="-3891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He aprendido a...</a:t>
            </a:r>
          </a:p>
        </p:txBody>
      </p:sp>
    </p:spTree>
    <p:extLst>
      <p:ext uri="{BB962C8B-B14F-4D97-AF65-F5344CB8AC3E}">
        <p14:creationId xmlns:p14="http://schemas.microsoft.com/office/powerpoint/2010/main" val="246041975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11/19/2025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a:solidFill>
                  <a:srgbClr val="BC9484"/>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5.2</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73076403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11/19/2025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a:solidFill>
                  <a:srgbClr val="BC9484"/>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5.2</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911795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600" b="1" dirty="0" err="1">
                <a:solidFill>
                  <a:srgbClr val="FFFFFF"/>
                </a:solidFill>
                <a:latin typeface="Arial" panose="020B0604020202020204" pitchFamily="34" charset="0"/>
                <a:cs typeface="Arial" panose="020B0604020202020204" pitchFamily="34" charset="0"/>
              </a:rPr>
              <a:t>Índice</a:t>
            </a:r>
            <a:r>
              <a:rPr lang="ca-ES" sz="1600" b="1" dirty="0">
                <a:solidFill>
                  <a:srgbClr val="FFFFFF"/>
                </a:solidFill>
                <a:latin typeface="Arial" panose="020B0604020202020204" pitchFamily="34" charset="0"/>
                <a:cs typeface="Arial" panose="020B0604020202020204" pitchFamily="34" charset="0"/>
              </a:rPr>
              <a:t> de </a:t>
            </a:r>
            <a:r>
              <a:rPr lang="ca-ES" sz="1600" b="1" dirty="0" err="1">
                <a:solidFill>
                  <a:srgbClr val="FFFFFF"/>
                </a:solidFill>
                <a:latin typeface="Arial" panose="020B0604020202020204" pitchFamily="34" charset="0"/>
                <a:cs typeface="Arial" panose="020B0604020202020204" pitchFamily="34" charset="0"/>
              </a:rPr>
              <a:t>contenidos</a:t>
            </a:r>
            <a:endParaRPr lang="ca-ES" sz="1600" b="1" dirty="0">
              <a:solidFill>
                <a:srgbClr val="FFFFFF"/>
              </a:solidFill>
              <a:latin typeface="Arial" panose="020B0604020202020204" pitchFamily="34" charset="0"/>
              <a:cs typeface="Arial" panose="020B0604020202020204" pitchFamily="34" charset="0"/>
            </a:endParaRPr>
          </a:p>
        </p:txBody>
      </p:sp>
      <p:sp>
        <p:nvSpPr>
          <p:cNvPr id="5" name="Google Shape;650;p54">
            <a:extLst>
              <a:ext uri="{FF2B5EF4-FFF2-40B4-BE49-F238E27FC236}">
                <a16:creationId xmlns:a16="http://schemas.microsoft.com/office/drawing/2014/main" id="{F2B1C13A-8200-6428-911E-D8EDE1528550}"/>
              </a:ext>
            </a:extLst>
          </p:cNvPr>
          <p:cNvSpPr/>
          <p:nvPr userDrawn="1"/>
        </p:nvSpPr>
        <p:spPr>
          <a:xfrm>
            <a:off x="720000" y="1404928"/>
            <a:ext cx="3852000" cy="2581616"/>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4130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cionamiento">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108E8908-E34C-1E68-F0A6-E696FB7C9AAB}"/>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a:ln>
                <a:noFill/>
              </a:ln>
              <a:solidFill>
                <a:schemeClr val="bg1"/>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021AC3AC-C885-8372-90A6-A6E524D01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2">
            <a:extLst>
              <a:ext uri="{FF2B5EF4-FFF2-40B4-BE49-F238E27FC236}">
                <a16:creationId xmlns:a16="http://schemas.microsoft.com/office/drawing/2014/main" id="{5CECF601-BB6E-FE49-EA62-3464B22029FD}"/>
              </a:ext>
            </a:extLst>
          </p:cNvPr>
          <p:cNvSpPr txBox="1"/>
          <p:nvPr userDrawn="1"/>
        </p:nvSpPr>
        <p:spPr>
          <a:xfrm>
            <a:off x="256308" y="1211443"/>
            <a:ext cx="5405352"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Los casos de adopción de Travesía M365 están desarrollados de manera didáctica para que el aprendizaje sea sencillo y eficiente.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Es importante que, conforme vayas trabajando los casos de adopción, tengas las aplicaciones abiertas y vayas practicando simultáneamente.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 las paginas encontraras muchas imágenes con apartados numerados y textos con referencias a cada uno de los apartados.</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Por ejemplo como se muestra en las dos imágenes inferiores, el texto hace referencia al punto 1 que encuentras en la imagen.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C33C23F0-2FA0-B93C-1E45-950F450ED3C1}"/>
              </a:ext>
            </a:extLst>
          </p:cNvPr>
          <p:cNvPicPr>
            <a:picLocks noChangeAspect="1"/>
          </p:cNvPicPr>
          <p:nvPr userDrawn="1"/>
        </p:nvPicPr>
        <p:blipFill>
          <a:blip r:embed="rId4"/>
          <a:stretch>
            <a:fillRect/>
          </a:stretch>
        </p:blipFill>
        <p:spPr>
          <a:xfrm>
            <a:off x="3446264" y="3479799"/>
            <a:ext cx="1563067" cy="452258"/>
          </a:xfrm>
          <a:prstGeom prst="rect">
            <a:avLst/>
          </a:prstGeom>
        </p:spPr>
      </p:pic>
      <p:pic>
        <p:nvPicPr>
          <p:cNvPr id="6" name="Imagen 5">
            <a:extLst>
              <a:ext uri="{FF2B5EF4-FFF2-40B4-BE49-F238E27FC236}">
                <a16:creationId xmlns:a16="http://schemas.microsoft.com/office/drawing/2014/main" id="{553E144F-713E-1965-CCC7-9252A462036D}"/>
              </a:ext>
            </a:extLst>
          </p:cNvPr>
          <p:cNvPicPr>
            <a:picLocks noChangeAspect="1"/>
          </p:cNvPicPr>
          <p:nvPr userDrawn="1"/>
        </p:nvPicPr>
        <p:blipFill>
          <a:blip r:embed="rId5"/>
          <a:stretch>
            <a:fillRect/>
          </a:stretch>
        </p:blipFill>
        <p:spPr>
          <a:xfrm>
            <a:off x="849533" y="3479799"/>
            <a:ext cx="2186231" cy="432087"/>
          </a:xfrm>
          <a:prstGeom prst="rect">
            <a:avLst/>
          </a:prstGeom>
        </p:spPr>
      </p:pic>
    </p:spTree>
    <p:extLst>
      <p:ext uri="{BB962C8B-B14F-4D97-AF65-F5344CB8AC3E}">
        <p14:creationId xmlns:p14="http://schemas.microsoft.com/office/powerpoint/2010/main" val="87138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ncionamiento 2">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es-ES_tradnl" sz="1600" noProof="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0F7B567-3C4F-DE5D-0AEA-775C244ACFFA}"/>
              </a:ext>
            </a:extLst>
          </p:cNvPr>
          <p:cNvSpPr txBox="1"/>
          <p:nvPr userDrawn="1"/>
        </p:nvSpPr>
        <p:spPr>
          <a:xfrm>
            <a:off x="256308" y="1211443"/>
            <a:ext cx="5403608"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Otros elementos que te encontraras son botones de acción. Cada vez que veas uno, clica sobre él y aparecerá una imagen, una nueva información o algo cambiará. El botón de acción tiene una breve descripción sobre su función.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Encontrarás texto importante que tiene que ver con el mensaje de la diapositiva enmarcado con un símbolo de admiración, tal y como lo ves debajo de estas líneas. Este texto puede contener información adicional sobre lo que se está tratando en la página y tener relación directa.</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2">
            <a:extLst>
              <a:ext uri="{FF2B5EF4-FFF2-40B4-BE49-F238E27FC236}">
                <a16:creationId xmlns:a16="http://schemas.microsoft.com/office/drawing/2014/main" id="{C18C7FA8-1332-AD44-8F7F-7A365B87BD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cantonades arrodonides 11">
            <a:extLst>
              <a:ext uri="{FF2B5EF4-FFF2-40B4-BE49-F238E27FC236}">
                <a16:creationId xmlns:a16="http://schemas.microsoft.com/office/drawing/2014/main" id="{01C9AC17-B423-D5BF-CDC5-9377E1097235}"/>
              </a:ext>
              <a:ext uri="{C183D7F6-B498-43B3-948B-1728B52AA6E4}">
                <adec:decorative xmlns:adec="http://schemas.microsoft.com/office/drawing/2017/decorative" val="1"/>
              </a:ext>
            </a:extLst>
          </p:cNvPr>
          <p:cNvSpPr/>
          <p:nvPr userDrawn="1"/>
        </p:nvSpPr>
        <p:spPr>
          <a:xfrm>
            <a:off x="1966563" y="3453558"/>
            <a:ext cx="2238935" cy="478499"/>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4" name="QuadreDeText 13">
            <a:extLst>
              <a:ext uri="{FF2B5EF4-FFF2-40B4-BE49-F238E27FC236}">
                <a16:creationId xmlns:a16="http://schemas.microsoft.com/office/drawing/2014/main" id="{78C5B22B-2505-E3A0-C72A-42620913B470}"/>
              </a:ext>
            </a:extLst>
          </p:cNvPr>
          <p:cNvSpPr txBox="1"/>
          <p:nvPr userDrawn="1"/>
        </p:nvSpPr>
        <p:spPr>
          <a:xfrm>
            <a:off x="2026127" y="3539565"/>
            <a:ext cx="2179372" cy="307777"/>
          </a:xfrm>
          <a:prstGeom prst="rect">
            <a:avLst/>
          </a:prstGeom>
          <a:noFill/>
        </p:spPr>
        <p:txBody>
          <a:bodyPr wrap="square" lIns="121920" tIns="60960" rIns="121920" bIns="60960" rtlCol="0" anchor="t">
            <a:spAutoFit/>
          </a:bodyPr>
          <a:lstStyle/>
          <a:p>
            <a:pPr lvl="0" defTabSz="1219170">
              <a:defRPr/>
            </a:pPr>
            <a:r>
              <a:rPr lang="es-ES_tradnl" sz="1200" noProof="0"/>
              <a:t>Esto es un texto importante</a:t>
            </a:r>
          </a:p>
        </p:txBody>
      </p:sp>
      <p:sp>
        <p:nvSpPr>
          <p:cNvPr id="15" name="Rectangle 14">
            <a:extLst>
              <a:ext uri="{FF2B5EF4-FFF2-40B4-BE49-F238E27FC236}">
                <a16:creationId xmlns:a16="http://schemas.microsoft.com/office/drawing/2014/main" id="{BB2136B7-7113-9913-2B5A-4D24E590D492}"/>
              </a:ext>
            </a:extLst>
          </p:cNvPr>
          <p:cNvSpPr/>
          <p:nvPr userDrawn="1"/>
        </p:nvSpPr>
        <p:spPr>
          <a:xfrm>
            <a:off x="2115761" y="339250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6" name="Imatge 15">
            <a:extLst>
              <a:ext uri="{FF2B5EF4-FFF2-40B4-BE49-F238E27FC236}">
                <a16:creationId xmlns:a16="http://schemas.microsoft.com/office/drawing/2014/main" id="{F65AEA0B-8A8F-EA76-71DF-E7DEF0CF2F54}"/>
              </a:ext>
              <a:ext uri="{C183D7F6-B498-43B3-948B-1728B52AA6E4}">
                <adec:decorative xmlns:adec="http://schemas.microsoft.com/office/drawing/2017/decorative" val="1"/>
              </a:ext>
            </a:extLst>
          </p:cNvPr>
          <p:cNvPicPr>
            <a:picLocks noChangeAspect="1"/>
          </p:cNvPicPr>
          <p:nvPr userDrawn="1"/>
        </p:nvPicPr>
        <p:blipFill>
          <a:blip r:embed="rId4">
            <a:duotone>
              <a:srgbClr val="A5644E">
                <a:shade val="45000"/>
                <a:satMod val="135000"/>
              </a:srgbClr>
              <a:prstClr val="white"/>
            </a:duotone>
          </a:blip>
          <a:stretch>
            <a:fillRect/>
          </a:stretch>
        </p:blipFill>
        <p:spPr>
          <a:xfrm>
            <a:off x="2089890" y="3282836"/>
            <a:ext cx="278457" cy="278455"/>
          </a:xfrm>
          <a:prstGeom prst="rect">
            <a:avLst/>
          </a:prstGeom>
          <a:effectLst>
            <a:outerShdw blurRad="50800" dist="50800" dir="5400000" algn="ctr" rotWithShape="0">
              <a:srgbClr val="A5644E"/>
            </a:outerShdw>
          </a:effectLst>
        </p:spPr>
      </p:pic>
      <p:sp>
        <p:nvSpPr>
          <p:cNvPr id="18" name="QuadreDeText 17">
            <a:extLst>
              <a:ext uri="{FF2B5EF4-FFF2-40B4-BE49-F238E27FC236}">
                <a16:creationId xmlns:a16="http://schemas.microsoft.com/office/drawing/2014/main" id="{7966FC87-815E-E6FF-5A2A-3FF6787E2F3F}"/>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a:ln>
                <a:noFill/>
              </a:ln>
              <a:solidFill>
                <a:schemeClr val="bg1"/>
              </a:solidFill>
              <a:effectLst/>
              <a:uLnTx/>
              <a:uFillTx/>
              <a:latin typeface="Arial"/>
              <a:ea typeface="+mn-ea"/>
              <a:cs typeface="Arial"/>
              <a:sym typeface="Arial"/>
            </a:endParaRPr>
          </a:p>
        </p:txBody>
      </p:sp>
      <p:sp>
        <p:nvSpPr>
          <p:cNvPr id="2" name="botó_sharepoint">
            <a:extLst>
              <a:ext uri="{FF2B5EF4-FFF2-40B4-BE49-F238E27FC236}">
                <a16:creationId xmlns:a16="http://schemas.microsoft.com/office/drawing/2014/main" id="{DA3B232F-D425-AD5C-4AC9-569107875B35}"/>
              </a:ext>
            </a:extLst>
          </p:cNvPr>
          <p:cNvSpPr>
            <a:spLocks/>
          </p:cNvSpPr>
          <p:nvPr userDrawn="1"/>
        </p:nvSpPr>
        <p:spPr>
          <a:xfrm>
            <a:off x="1962717" y="2056574"/>
            <a:ext cx="1881450" cy="210410"/>
          </a:xfrm>
          <a:prstGeom prst="rect">
            <a:avLst/>
          </a:prstGeom>
          <a:solidFill>
            <a:srgbClr val="CCAEA4"/>
          </a:solidFill>
          <a:ln w="25400" cap="flat" cmpd="sng" algn="ctr">
            <a:solidFill>
              <a:srgbClr val="4E110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srgbClr val="4E110E"/>
                </a:solidFill>
                <a:effectLst/>
                <a:uLnTx/>
                <a:uFillTx/>
                <a:latin typeface="Arial"/>
                <a:ea typeface="+mn-ea"/>
                <a:cs typeface="+mn-cs"/>
              </a:rPr>
              <a:t>Botón de acción</a:t>
            </a:r>
          </a:p>
        </p:txBody>
      </p:sp>
    </p:spTree>
    <p:extLst>
      <p:ext uri="{BB962C8B-B14F-4D97-AF65-F5344CB8AC3E}">
        <p14:creationId xmlns:p14="http://schemas.microsoft.com/office/powerpoint/2010/main" val="206095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2725488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50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04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rramientas">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1" y="695417"/>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978F43A-9D57-3C13-3319-849C43E2060E}"/>
              </a:ext>
            </a:extLst>
          </p:cNvPr>
          <p:cNvSpPr txBox="1"/>
          <p:nvPr userDrawn="1"/>
        </p:nvSpPr>
        <p:spPr>
          <a:xfrm>
            <a:off x="251526" y="1186645"/>
            <a:ext cx="8640949" cy="503328"/>
          </a:xfrm>
          <a:prstGeom prst="rect">
            <a:avLst/>
          </a:prstGeom>
        </p:spPr>
        <p:txBody>
          <a:bodyPr vert="horz" lIns="91440" tIns="45720" rIns="91440" bIns="45720" rtlCol="0" anchor="t">
            <a:normAutofit/>
          </a:bodyPr>
          <a:lstStyle/>
          <a:p>
            <a:pPr>
              <a:spcBef>
                <a:spcPts val="1200"/>
              </a:spcBef>
              <a:spcAft>
                <a:spcPts val="1200"/>
              </a:spcAft>
            </a:pPr>
            <a:endParaRPr lang="es-ES_tradnl" sz="1200" noProof="0">
              <a:effectLst/>
            </a:endParaRPr>
          </a:p>
        </p:txBody>
      </p:sp>
      <p:sp>
        <p:nvSpPr>
          <p:cNvPr id="4" name="Rectangle: cantonades arrodonides 3">
            <a:extLst>
              <a:ext uri="{FF2B5EF4-FFF2-40B4-BE49-F238E27FC236}">
                <a16:creationId xmlns:a16="http://schemas.microsoft.com/office/drawing/2014/main" id="{861696CB-5553-5E1C-0FB3-250606874F79}"/>
              </a:ext>
              <a:ext uri="{C183D7F6-B498-43B3-948B-1728B52AA6E4}">
                <adec:decorative xmlns:adec="http://schemas.microsoft.com/office/drawing/2017/decorative" val="0"/>
              </a:ext>
            </a:extLst>
          </p:cNvPr>
          <p:cNvSpPr>
            <a:spLocks/>
          </p:cNvSpPr>
          <p:nvPr userDrawn="1"/>
        </p:nvSpPr>
        <p:spPr>
          <a:xfrm>
            <a:off x="1354869" y="1879602"/>
            <a:ext cx="3195132" cy="2744363"/>
          </a:xfrm>
          <a:prstGeom prst="roundRect">
            <a:avLst/>
          </a:prstGeom>
          <a:solidFill>
            <a:srgbClr val="CCAEA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s-ES_tradnl" sz="1200" b="0" i="0" u="none" strike="noStrike" kern="0" cap="none" spc="0" normalizeH="0" baseline="0" noProof="0">
              <a:ln>
                <a:noFill/>
              </a:ln>
              <a:solidFill>
                <a:schemeClr val="lt1"/>
              </a:solidFill>
              <a:effectLst/>
              <a:uLnTx/>
              <a:uFillTx/>
              <a:latin typeface="+mn-lt"/>
              <a:ea typeface="+mn-ea"/>
              <a:cs typeface="+mn-cs"/>
              <a:sym typeface="Arial"/>
            </a:endParaRPr>
          </a:p>
        </p:txBody>
      </p:sp>
      <p:sp>
        <p:nvSpPr>
          <p:cNvPr id="5" name="Rectangle: cantonades arrodonides 4">
            <a:extLst>
              <a:ext uri="{FF2B5EF4-FFF2-40B4-BE49-F238E27FC236}">
                <a16:creationId xmlns:a16="http://schemas.microsoft.com/office/drawing/2014/main" id="{D62BF233-D521-3E50-63EF-7E617A60087B}"/>
              </a:ext>
            </a:extLst>
          </p:cNvPr>
          <p:cNvSpPr/>
          <p:nvPr userDrawn="1"/>
        </p:nvSpPr>
        <p:spPr>
          <a:xfrm>
            <a:off x="4748718" y="1879601"/>
            <a:ext cx="3195132" cy="2744363"/>
          </a:xfrm>
          <a:prstGeom prst="roundRect">
            <a:avLst/>
          </a:prstGeom>
          <a:solidFill>
            <a:srgbClr val="CCAEA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s-ES_tradnl" sz="1800" b="1" noProof="0"/>
          </a:p>
        </p:txBody>
      </p:sp>
    </p:spTree>
    <p:extLst>
      <p:ext uri="{BB962C8B-B14F-4D97-AF65-F5344CB8AC3E}">
        <p14:creationId xmlns:p14="http://schemas.microsoft.com/office/powerpoint/2010/main" val="247200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hidden="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BC9484"/>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s-ES" sz="1600" noProof="0">
              <a:solidFill>
                <a:srgbClr val="FFFFFF"/>
              </a:solidFill>
            </a:endParaRPr>
          </a:p>
        </p:txBody>
      </p:sp>
      <p:sp>
        <p:nvSpPr>
          <p:cNvPr id="3" name="Títol 1">
            <a:extLst>
              <a:ext uri="{FF2B5EF4-FFF2-40B4-BE49-F238E27FC236}">
                <a16:creationId xmlns:a16="http://schemas.microsoft.com/office/drawing/2014/main" id="{366F441F-05CC-EE7E-15A0-CBFDCA2DDCA3}"/>
              </a:ext>
            </a:extLst>
          </p:cNvPr>
          <p:cNvSpPr txBox="1">
            <a:spLocks/>
          </p:cNvSpPr>
          <p:nvPr userDrawn="1"/>
        </p:nvSpPr>
        <p:spPr>
          <a:xfrm>
            <a:off x="-3891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latin typeface="Arial"/>
                <a:cs typeface="Arial"/>
                <a:sym typeface="Arial"/>
              </a:rPr>
              <a:t>Recomendaciones y buenas prácticas</a:t>
            </a:r>
          </a:p>
        </p:txBody>
      </p:sp>
    </p:spTree>
    <p:extLst>
      <p:ext uri="{BB962C8B-B14F-4D97-AF65-F5344CB8AC3E}">
        <p14:creationId xmlns:p14="http://schemas.microsoft.com/office/powerpoint/2010/main" val="18966788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14"/>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15"/>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169222572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ord.cloud.microsof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p:txBody>
          <a:bodyPr/>
          <a:lstStyle/>
          <a:p>
            <a:r>
              <a:rPr lang="es-ES" dirty="0">
                <a:latin typeface="Arial Black"/>
              </a:rPr>
              <a:t>Colabora en línea con Word</a:t>
            </a:r>
            <a:endParaRPr lang="en-US" dirty="0"/>
          </a:p>
        </p:txBody>
      </p:sp>
      <p:sp>
        <p:nvSpPr>
          <p:cNvPr id="5" name="QuadreDeText 4">
            <a:extLst>
              <a:ext uri="{FF2B5EF4-FFF2-40B4-BE49-F238E27FC236}">
                <a16:creationId xmlns:a16="http://schemas.microsoft.com/office/drawing/2014/main" id="{33708CCC-0FC7-AE95-F290-1C63B0F673AE}"/>
              </a:ext>
            </a:extLst>
          </p:cNvPr>
          <p:cNvSpPr txBox="1"/>
          <p:nvPr/>
        </p:nvSpPr>
        <p:spPr>
          <a:xfrm>
            <a:off x="2286000" y="2795264"/>
            <a:ext cx="457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prstClr val="black"/>
                </a:solidFill>
                <a:effectLst/>
                <a:uLnTx/>
                <a:uFillTx/>
                <a:latin typeface="Arial Black" panose="020B0A04020102020204" pitchFamily="34" charset="0"/>
                <a:cs typeface="Arial"/>
                <a:sym typeface="Arial"/>
              </a:rPr>
              <a:t>Caso de adopción 5.1</a:t>
            </a:r>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2EBA1-1689-909B-C663-C04A17526D1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979976EC-39C8-CB6A-D3F2-0BAF3095A75E}"/>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Activa y usa el control de cambios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6E6A8E68-7D06-D205-85E4-FA04A2344BC6}"/>
              </a:ext>
            </a:extLst>
          </p:cNvPr>
          <p:cNvSpPr txBox="1"/>
          <p:nvPr/>
        </p:nvSpPr>
        <p:spPr>
          <a:xfrm>
            <a:off x="390267" y="1249446"/>
            <a:ext cx="2840612" cy="360098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El control de cambios es una funcionalidad vital cuando muchas personas trabajan sobre un mismo documento. Se utiliza para registrar todos los cambios que se realizan en un documento para aceptarlos o rechazarlos definitivamente.</a:t>
            </a:r>
          </a:p>
          <a:p>
            <a:r>
              <a:rPr lang="es-ES" sz="1200"/>
              <a:t>Esta funcionalidad se debe activar desde la pestaña “</a:t>
            </a:r>
            <a:r>
              <a:rPr lang="es-ES" sz="1200" b="1"/>
              <a:t>Revisar” </a:t>
            </a:r>
            <a:r>
              <a:rPr lang="es-ES" sz="1200" b="1">
                <a:solidFill>
                  <a:srgbClr val="602927"/>
                </a:solidFill>
              </a:rPr>
              <a:t>(1)</a:t>
            </a:r>
            <a:r>
              <a:rPr lang="es-ES" sz="1200">
                <a:solidFill>
                  <a:srgbClr val="602927"/>
                </a:solidFill>
              </a:rPr>
              <a:t> </a:t>
            </a:r>
            <a:r>
              <a:rPr lang="es-ES" sz="1200"/>
              <a:t>y la opción </a:t>
            </a:r>
            <a:r>
              <a:rPr lang="es-ES" sz="1200" b="1"/>
              <a:t>“Control de cambios” </a:t>
            </a:r>
            <a:r>
              <a:rPr lang="es-ES" sz="1200" b="1">
                <a:solidFill>
                  <a:srgbClr val="602927"/>
                </a:solidFill>
              </a:rPr>
              <a:t>(2)</a:t>
            </a:r>
            <a:r>
              <a:rPr lang="es-ES" sz="1200">
                <a:solidFill>
                  <a:srgbClr val="602927"/>
                </a:solidFill>
              </a:rPr>
              <a:t>. </a:t>
            </a:r>
          </a:p>
          <a:p>
            <a:r>
              <a:rPr lang="es-ES" sz="1200"/>
              <a:t>En el desplegable </a:t>
            </a:r>
            <a:r>
              <a:rPr lang="es-ES" sz="1200" b="1">
                <a:solidFill>
                  <a:srgbClr val="602927"/>
                </a:solidFill>
              </a:rPr>
              <a:t>(3) </a:t>
            </a:r>
            <a:r>
              <a:rPr lang="es-ES" sz="1200"/>
              <a:t>aparecen tres opciones: </a:t>
            </a:r>
          </a:p>
          <a:p>
            <a:pPr marL="171450" indent="-171450">
              <a:buFont typeface="Arial" panose="020B0604020202020204" pitchFamily="34" charset="0"/>
              <a:buChar char="•"/>
            </a:pPr>
            <a:r>
              <a:rPr lang="es-ES" sz="1200" b="1"/>
              <a:t>Desactivar:</a:t>
            </a:r>
            <a:r>
              <a:rPr lang="es-ES" sz="1200"/>
              <a:t> No se registran los cambios.</a:t>
            </a:r>
          </a:p>
          <a:p>
            <a:pPr marL="171450" indent="-171450">
              <a:buFont typeface="Arial" panose="020B0604020202020204" pitchFamily="34" charset="0"/>
              <a:buChar char="•"/>
            </a:pPr>
            <a:r>
              <a:rPr lang="es-ES" sz="1200" b="1"/>
              <a:t>Para todos los usuarios:</a:t>
            </a:r>
            <a:r>
              <a:rPr lang="es-ES" sz="1200"/>
              <a:t> Se registran los cambios de todos los usuarios.</a:t>
            </a:r>
          </a:p>
          <a:p>
            <a:pPr marL="171450" indent="-171450">
              <a:buFont typeface="Arial" panose="020B0604020202020204" pitchFamily="34" charset="0"/>
              <a:buChar char="•"/>
            </a:pPr>
            <a:r>
              <a:rPr lang="es-ES" sz="1200" b="1"/>
              <a:t>Solo los míos:</a:t>
            </a:r>
            <a:r>
              <a:rPr lang="es-ES" sz="1200"/>
              <a:t> Se registran solo mis cambios.</a:t>
            </a:r>
          </a:p>
        </p:txBody>
      </p:sp>
      <p:pic>
        <p:nvPicPr>
          <p:cNvPr id="6" name="Imatge 5" descr="La imagen muestra como acceder al Control de cambios.">
            <a:extLst>
              <a:ext uri="{FF2B5EF4-FFF2-40B4-BE49-F238E27FC236}">
                <a16:creationId xmlns:a16="http://schemas.microsoft.com/office/drawing/2014/main" id="{5AF3A456-331D-7723-5A92-C6FF75EC0195}"/>
              </a:ext>
            </a:extLst>
          </p:cNvPr>
          <p:cNvPicPr>
            <a:picLocks noChangeAspect="1"/>
          </p:cNvPicPr>
          <p:nvPr/>
        </p:nvPicPr>
        <p:blipFill>
          <a:blip r:embed="rId2"/>
          <a:srcRect/>
          <a:stretch/>
        </p:blipFill>
        <p:spPr>
          <a:xfrm>
            <a:off x="3230880" y="1374880"/>
            <a:ext cx="5742018" cy="3042547"/>
          </a:xfrm>
          <a:prstGeom prst="rect">
            <a:avLst/>
          </a:prstGeom>
        </p:spPr>
      </p:pic>
      <p:sp>
        <p:nvSpPr>
          <p:cNvPr id="4" name="Rectangle: cantonades arrodonides 3">
            <a:extLst>
              <a:ext uri="{FF2B5EF4-FFF2-40B4-BE49-F238E27FC236}">
                <a16:creationId xmlns:a16="http://schemas.microsoft.com/office/drawing/2014/main" id="{AC1E6702-DCF9-4892-3051-C17AF805377E}"/>
              </a:ext>
              <a:ext uri="{C183D7F6-B498-43B3-948B-1728B52AA6E4}">
                <adec:decorative xmlns:adec="http://schemas.microsoft.com/office/drawing/2017/decorative" val="1"/>
              </a:ext>
            </a:extLst>
          </p:cNvPr>
          <p:cNvSpPr/>
          <p:nvPr/>
        </p:nvSpPr>
        <p:spPr>
          <a:xfrm flipV="1">
            <a:off x="4979297" y="1581166"/>
            <a:ext cx="332598" cy="177512"/>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 name="Connector recte 4">
            <a:extLst>
              <a:ext uri="{FF2B5EF4-FFF2-40B4-BE49-F238E27FC236}">
                <a16:creationId xmlns:a16="http://schemas.microsoft.com/office/drawing/2014/main" id="{01109FB8-7009-DEC5-7432-6DD5BD234B78}"/>
              </a:ext>
              <a:ext uri="{C183D7F6-B498-43B3-948B-1728B52AA6E4}">
                <adec:decorative xmlns:adec="http://schemas.microsoft.com/office/drawing/2017/decorative" val="1"/>
              </a:ext>
            </a:extLst>
          </p:cNvPr>
          <p:cNvCxnSpPr>
            <a:cxnSpLocks/>
            <a:stCxn id="7" idx="0"/>
            <a:endCxn id="4" idx="0"/>
          </p:cNvCxnSpPr>
          <p:nvPr/>
        </p:nvCxnSpPr>
        <p:spPr>
          <a:xfrm flipV="1">
            <a:off x="5145596" y="1758678"/>
            <a:ext cx="0" cy="156577"/>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65CF50E0-0B14-B748-56BE-06910990C47B}"/>
              </a:ext>
              <a:ext uri="{C183D7F6-B498-43B3-948B-1728B52AA6E4}">
                <adec:decorative xmlns:adec="http://schemas.microsoft.com/office/drawing/2017/decorative" val="1"/>
              </a:ext>
            </a:extLst>
          </p:cNvPr>
          <p:cNvSpPr/>
          <p:nvPr/>
        </p:nvSpPr>
        <p:spPr>
          <a:xfrm>
            <a:off x="5018596" y="1915255"/>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1" name="Rectangle: cantonades arrodonides 10">
            <a:extLst>
              <a:ext uri="{FF2B5EF4-FFF2-40B4-BE49-F238E27FC236}">
                <a16:creationId xmlns:a16="http://schemas.microsoft.com/office/drawing/2014/main" id="{F4F1562F-BDE7-757B-66A7-F2B9C252D5E6}"/>
              </a:ext>
              <a:ext uri="{C183D7F6-B498-43B3-948B-1728B52AA6E4}">
                <adec:decorative xmlns:adec="http://schemas.microsoft.com/office/drawing/2017/decorative" val="1"/>
              </a:ext>
            </a:extLst>
          </p:cNvPr>
          <p:cNvSpPr/>
          <p:nvPr/>
        </p:nvSpPr>
        <p:spPr>
          <a:xfrm flipV="1">
            <a:off x="7141369" y="1740554"/>
            <a:ext cx="818719" cy="192824"/>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2" name="Connector recte 11">
            <a:extLst>
              <a:ext uri="{FF2B5EF4-FFF2-40B4-BE49-F238E27FC236}">
                <a16:creationId xmlns:a16="http://schemas.microsoft.com/office/drawing/2014/main" id="{27FF9B15-1A1B-C8C9-BC11-152742A323F7}"/>
              </a:ext>
              <a:ext uri="{C183D7F6-B498-43B3-948B-1728B52AA6E4}">
                <adec:decorative xmlns:adec="http://schemas.microsoft.com/office/drawing/2017/decorative" val="1"/>
              </a:ext>
            </a:extLst>
          </p:cNvPr>
          <p:cNvCxnSpPr>
            <a:cxnSpLocks/>
            <a:stCxn id="13" idx="6"/>
            <a:endCxn id="11" idx="1"/>
          </p:cNvCxnSpPr>
          <p:nvPr/>
        </p:nvCxnSpPr>
        <p:spPr>
          <a:xfrm>
            <a:off x="7060312" y="1836966"/>
            <a:ext cx="81057" cy="0"/>
          </a:xfrm>
          <a:prstGeom prst="line">
            <a:avLst/>
          </a:prstGeom>
          <a:noFill/>
          <a:ln w="19050" cap="flat" cmpd="sng" algn="ctr">
            <a:solidFill>
              <a:srgbClr val="602927"/>
            </a:solidFill>
            <a:prstDash val="solid"/>
          </a:ln>
          <a:effectLst/>
        </p:spPr>
      </p:cxnSp>
      <p:sp>
        <p:nvSpPr>
          <p:cNvPr id="13" name="Oval 12">
            <a:extLst>
              <a:ext uri="{FF2B5EF4-FFF2-40B4-BE49-F238E27FC236}">
                <a16:creationId xmlns:a16="http://schemas.microsoft.com/office/drawing/2014/main" id="{B278D335-20B3-9DD5-15C1-F859AA6F3309}"/>
              </a:ext>
              <a:ext uri="{C183D7F6-B498-43B3-948B-1728B52AA6E4}">
                <adec:decorative xmlns:adec="http://schemas.microsoft.com/office/drawing/2017/decorative" val="1"/>
              </a:ext>
            </a:extLst>
          </p:cNvPr>
          <p:cNvSpPr/>
          <p:nvPr/>
        </p:nvSpPr>
        <p:spPr>
          <a:xfrm>
            <a:off x="6806312" y="1709966"/>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4" name="Rectangle: cantonades arrodonides 13">
            <a:extLst>
              <a:ext uri="{FF2B5EF4-FFF2-40B4-BE49-F238E27FC236}">
                <a16:creationId xmlns:a16="http://schemas.microsoft.com/office/drawing/2014/main" id="{84DEC0A0-3FCF-CDD5-74DB-3670A02F4276}"/>
              </a:ext>
              <a:ext uri="{C183D7F6-B498-43B3-948B-1728B52AA6E4}">
                <adec:decorative xmlns:adec="http://schemas.microsoft.com/office/drawing/2017/decorative" val="1"/>
              </a:ext>
            </a:extLst>
          </p:cNvPr>
          <p:cNvSpPr/>
          <p:nvPr/>
        </p:nvSpPr>
        <p:spPr>
          <a:xfrm flipV="1">
            <a:off x="7239000" y="1945840"/>
            <a:ext cx="791592" cy="466363"/>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5" name="Connector recte 14">
            <a:extLst>
              <a:ext uri="{FF2B5EF4-FFF2-40B4-BE49-F238E27FC236}">
                <a16:creationId xmlns:a16="http://schemas.microsoft.com/office/drawing/2014/main" id="{7AD21E9D-2499-B20C-8A9B-997856BA7157}"/>
              </a:ext>
              <a:ext uri="{C183D7F6-B498-43B3-948B-1728B52AA6E4}">
                <adec:decorative xmlns:adec="http://schemas.microsoft.com/office/drawing/2017/decorative" val="1"/>
              </a:ext>
            </a:extLst>
          </p:cNvPr>
          <p:cNvCxnSpPr>
            <a:cxnSpLocks/>
            <a:stCxn id="16" idx="6"/>
            <a:endCxn id="14" idx="1"/>
          </p:cNvCxnSpPr>
          <p:nvPr/>
        </p:nvCxnSpPr>
        <p:spPr>
          <a:xfrm>
            <a:off x="7060312" y="2179021"/>
            <a:ext cx="178688" cy="0"/>
          </a:xfrm>
          <a:prstGeom prst="line">
            <a:avLst/>
          </a:prstGeom>
          <a:noFill/>
          <a:ln w="19050" cap="flat" cmpd="sng" algn="ctr">
            <a:solidFill>
              <a:srgbClr val="602927"/>
            </a:solidFill>
            <a:prstDash val="solid"/>
          </a:ln>
          <a:effectLst/>
        </p:spPr>
      </p:cxnSp>
      <p:sp>
        <p:nvSpPr>
          <p:cNvPr id="16" name="Oval 15">
            <a:extLst>
              <a:ext uri="{FF2B5EF4-FFF2-40B4-BE49-F238E27FC236}">
                <a16:creationId xmlns:a16="http://schemas.microsoft.com/office/drawing/2014/main" id="{6F45AEC5-9544-816A-9BD0-A45929E0D8D5}"/>
              </a:ext>
              <a:ext uri="{C183D7F6-B498-43B3-948B-1728B52AA6E4}">
                <adec:decorative xmlns:adec="http://schemas.microsoft.com/office/drawing/2017/decorative" val="1"/>
              </a:ext>
            </a:extLst>
          </p:cNvPr>
          <p:cNvSpPr/>
          <p:nvPr/>
        </p:nvSpPr>
        <p:spPr>
          <a:xfrm>
            <a:off x="6806312" y="2052021"/>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908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74381-AB7F-07F6-53DC-AAEE42CAE56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2ECF2D05-4CAC-B894-3EDD-56E9A43E6E4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Activa y usa el control de cambios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45B62E2E-1438-4E60-5838-04E3F1BE4E75}"/>
              </a:ext>
            </a:extLst>
          </p:cNvPr>
          <p:cNvSpPr txBox="1"/>
          <p:nvPr/>
        </p:nvSpPr>
        <p:spPr>
          <a:xfrm>
            <a:off x="390267" y="1249446"/>
            <a:ext cx="2187833" cy="2123658"/>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La visualización de los cambios se muestra de la siguiente manera:</a:t>
            </a:r>
          </a:p>
          <a:p>
            <a:pPr marL="171450" indent="-171450">
              <a:buFont typeface="Arial" panose="020B0604020202020204" pitchFamily="34" charset="0"/>
              <a:buChar char="•"/>
            </a:pPr>
            <a:r>
              <a:rPr lang="es-ES" sz="1200" b="1"/>
              <a:t>Texto eliminado</a:t>
            </a:r>
            <a:r>
              <a:rPr lang="es-ES" sz="1200" b="1">
                <a:solidFill>
                  <a:srgbClr val="602927"/>
                </a:solidFill>
              </a:rPr>
              <a:t> (1)</a:t>
            </a:r>
            <a:r>
              <a:rPr lang="es-ES" sz="1200">
                <a:solidFill>
                  <a:srgbClr val="602927"/>
                </a:solidFill>
              </a:rPr>
              <a:t>: </a:t>
            </a:r>
            <a:r>
              <a:rPr lang="es-ES" sz="1200"/>
              <a:t>aparece con un tachado y color rojo.</a:t>
            </a:r>
          </a:p>
          <a:p>
            <a:pPr marL="171450" indent="-171450">
              <a:buFont typeface="Arial" panose="020B0604020202020204" pitchFamily="34" charset="0"/>
              <a:buChar char="•"/>
            </a:pPr>
            <a:r>
              <a:rPr lang="es-ES" sz="1200" b="1"/>
              <a:t>Texto añadido </a:t>
            </a:r>
            <a:r>
              <a:rPr lang="es-ES" sz="1200" b="1">
                <a:solidFill>
                  <a:srgbClr val="602927"/>
                </a:solidFill>
              </a:rPr>
              <a:t>(2)</a:t>
            </a:r>
            <a:r>
              <a:rPr lang="es-ES" sz="1200">
                <a:solidFill>
                  <a:srgbClr val="602927"/>
                </a:solidFill>
              </a:rPr>
              <a:t>: </a:t>
            </a:r>
            <a:r>
              <a:rPr lang="es-ES" sz="1200"/>
              <a:t>se muestra con </a:t>
            </a:r>
            <a:r>
              <a:rPr lang="es-ES" sz="1200" b="1"/>
              <a:t>un color específico </a:t>
            </a:r>
            <a:r>
              <a:rPr lang="es-ES" sz="1200" b="1">
                <a:solidFill>
                  <a:srgbClr val="602927"/>
                </a:solidFill>
              </a:rPr>
              <a:t>(3)</a:t>
            </a:r>
            <a:r>
              <a:rPr lang="es-ES" sz="1200"/>
              <a:t>, que indica qué colaborador hizo el cambio.</a:t>
            </a:r>
          </a:p>
        </p:txBody>
      </p:sp>
      <p:pic>
        <p:nvPicPr>
          <p:cNvPr id="7" name="Imatge 6" descr="La imagen muestra los datos cambiados resaltados.">
            <a:extLst>
              <a:ext uri="{FF2B5EF4-FFF2-40B4-BE49-F238E27FC236}">
                <a16:creationId xmlns:a16="http://schemas.microsoft.com/office/drawing/2014/main" id="{CB5253B2-E790-6201-DA4B-5B4E896F9F6A}"/>
              </a:ext>
            </a:extLst>
          </p:cNvPr>
          <p:cNvPicPr>
            <a:picLocks noChangeAspect="1"/>
          </p:cNvPicPr>
          <p:nvPr/>
        </p:nvPicPr>
        <p:blipFill>
          <a:blip r:embed="rId2"/>
          <a:stretch>
            <a:fillRect/>
          </a:stretch>
        </p:blipFill>
        <p:spPr>
          <a:xfrm>
            <a:off x="2463870" y="1249446"/>
            <a:ext cx="6477642" cy="3432335"/>
          </a:xfrm>
          <a:prstGeom prst="rect">
            <a:avLst/>
          </a:prstGeom>
        </p:spPr>
      </p:pic>
      <p:sp>
        <p:nvSpPr>
          <p:cNvPr id="8" name="Rectangle: cantonades arrodonides 7">
            <a:extLst>
              <a:ext uri="{FF2B5EF4-FFF2-40B4-BE49-F238E27FC236}">
                <a16:creationId xmlns:a16="http://schemas.microsoft.com/office/drawing/2014/main" id="{5D4DC181-61DC-A199-4EDD-33D44A411BCA}"/>
              </a:ext>
              <a:ext uri="{C183D7F6-B498-43B3-948B-1728B52AA6E4}">
                <adec:decorative xmlns:adec="http://schemas.microsoft.com/office/drawing/2017/decorative" val="1"/>
              </a:ext>
            </a:extLst>
          </p:cNvPr>
          <p:cNvSpPr/>
          <p:nvPr/>
        </p:nvSpPr>
        <p:spPr>
          <a:xfrm flipV="1">
            <a:off x="3224550" y="2804542"/>
            <a:ext cx="3201582" cy="383895"/>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9" name="Connector recte 8">
            <a:extLst>
              <a:ext uri="{FF2B5EF4-FFF2-40B4-BE49-F238E27FC236}">
                <a16:creationId xmlns:a16="http://schemas.microsoft.com/office/drawing/2014/main" id="{5569B81D-4387-C126-116C-3672CC13C311}"/>
              </a:ext>
              <a:ext uri="{C183D7F6-B498-43B3-948B-1728B52AA6E4}">
                <adec:decorative xmlns:adec="http://schemas.microsoft.com/office/drawing/2017/decorative" val="1"/>
              </a:ext>
            </a:extLst>
          </p:cNvPr>
          <p:cNvCxnSpPr>
            <a:cxnSpLocks/>
            <a:stCxn id="10" idx="6"/>
            <a:endCxn id="8" idx="1"/>
          </p:cNvCxnSpPr>
          <p:nvPr/>
        </p:nvCxnSpPr>
        <p:spPr>
          <a:xfrm>
            <a:off x="2930353" y="2996489"/>
            <a:ext cx="294197" cy="0"/>
          </a:xfrm>
          <a:prstGeom prst="line">
            <a:avLst/>
          </a:prstGeom>
          <a:noFill/>
          <a:ln w="19050" cap="flat" cmpd="sng" algn="ctr">
            <a:solidFill>
              <a:srgbClr val="602927"/>
            </a:solidFill>
            <a:prstDash val="solid"/>
          </a:ln>
          <a:effectLst/>
        </p:spPr>
      </p:cxnSp>
      <p:sp>
        <p:nvSpPr>
          <p:cNvPr id="10" name="Oval 9">
            <a:extLst>
              <a:ext uri="{FF2B5EF4-FFF2-40B4-BE49-F238E27FC236}">
                <a16:creationId xmlns:a16="http://schemas.microsoft.com/office/drawing/2014/main" id="{4762AEA5-71F0-68FC-E237-44DD0DA44DD0}"/>
              </a:ext>
              <a:ext uri="{C183D7F6-B498-43B3-948B-1728B52AA6E4}">
                <adec:decorative xmlns:adec="http://schemas.microsoft.com/office/drawing/2017/decorative" val="1"/>
              </a:ext>
            </a:extLst>
          </p:cNvPr>
          <p:cNvSpPr/>
          <p:nvPr/>
        </p:nvSpPr>
        <p:spPr>
          <a:xfrm>
            <a:off x="2676353" y="286948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3" name="Rectangle: cantonades arrodonides 12">
            <a:extLst>
              <a:ext uri="{FF2B5EF4-FFF2-40B4-BE49-F238E27FC236}">
                <a16:creationId xmlns:a16="http://schemas.microsoft.com/office/drawing/2014/main" id="{31C75607-9A43-3AD7-EE61-8F486F40C670}"/>
              </a:ext>
              <a:ext uri="{C183D7F6-B498-43B3-948B-1728B52AA6E4}">
                <adec:decorative xmlns:adec="http://schemas.microsoft.com/office/drawing/2017/decorative" val="1"/>
              </a:ext>
            </a:extLst>
          </p:cNvPr>
          <p:cNvSpPr/>
          <p:nvPr/>
        </p:nvSpPr>
        <p:spPr>
          <a:xfrm flipV="1">
            <a:off x="3211780" y="3226680"/>
            <a:ext cx="3201582" cy="38389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4" name="Connector recte 13">
            <a:extLst>
              <a:ext uri="{FF2B5EF4-FFF2-40B4-BE49-F238E27FC236}">
                <a16:creationId xmlns:a16="http://schemas.microsoft.com/office/drawing/2014/main" id="{3EC7055A-8310-2FBA-042D-127614D22ECE}"/>
              </a:ext>
              <a:ext uri="{C183D7F6-B498-43B3-948B-1728B52AA6E4}">
                <adec:decorative xmlns:adec="http://schemas.microsoft.com/office/drawing/2017/decorative" val="1"/>
              </a:ext>
            </a:extLst>
          </p:cNvPr>
          <p:cNvCxnSpPr>
            <a:cxnSpLocks/>
            <a:stCxn id="15" idx="6"/>
            <a:endCxn id="13" idx="1"/>
          </p:cNvCxnSpPr>
          <p:nvPr/>
        </p:nvCxnSpPr>
        <p:spPr>
          <a:xfrm>
            <a:off x="2937610" y="3418625"/>
            <a:ext cx="274170" cy="0"/>
          </a:xfrm>
          <a:prstGeom prst="line">
            <a:avLst/>
          </a:prstGeom>
          <a:noFill/>
          <a:ln w="19050" cap="flat" cmpd="sng" algn="ctr">
            <a:solidFill>
              <a:srgbClr val="602927"/>
            </a:solidFill>
            <a:prstDash val="solid"/>
          </a:ln>
          <a:effectLst/>
        </p:spPr>
      </p:cxnSp>
      <p:sp>
        <p:nvSpPr>
          <p:cNvPr id="15" name="Oval 14">
            <a:extLst>
              <a:ext uri="{FF2B5EF4-FFF2-40B4-BE49-F238E27FC236}">
                <a16:creationId xmlns:a16="http://schemas.microsoft.com/office/drawing/2014/main" id="{2B16F05E-FD0B-D185-D57F-C9FD9A609F8C}"/>
              </a:ext>
              <a:ext uri="{C183D7F6-B498-43B3-948B-1728B52AA6E4}">
                <adec:decorative xmlns:adec="http://schemas.microsoft.com/office/drawing/2017/decorative" val="1"/>
              </a:ext>
            </a:extLst>
          </p:cNvPr>
          <p:cNvSpPr/>
          <p:nvPr/>
        </p:nvSpPr>
        <p:spPr>
          <a:xfrm>
            <a:off x="2683610" y="3291625"/>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8" name="Rectangle: cantonades arrodonides 17">
            <a:extLst>
              <a:ext uri="{FF2B5EF4-FFF2-40B4-BE49-F238E27FC236}">
                <a16:creationId xmlns:a16="http://schemas.microsoft.com/office/drawing/2014/main" id="{DCB61018-1319-383A-58E1-D4F9ABF36C36}"/>
              </a:ext>
              <a:ext uri="{C183D7F6-B498-43B3-948B-1728B52AA6E4}">
                <adec:decorative xmlns:adec="http://schemas.microsoft.com/office/drawing/2017/decorative" val="1"/>
              </a:ext>
            </a:extLst>
          </p:cNvPr>
          <p:cNvSpPr/>
          <p:nvPr/>
        </p:nvSpPr>
        <p:spPr>
          <a:xfrm flipV="1">
            <a:off x="3224550" y="3646914"/>
            <a:ext cx="3201582" cy="215756"/>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9" name="Connector recte 18">
            <a:extLst>
              <a:ext uri="{FF2B5EF4-FFF2-40B4-BE49-F238E27FC236}">
                <a16:creationId xmlns:a16="http://schemas.microsoft.com/office/drawing/2014/main" id="{10B59433-52EC-3DC8-813B-D3E2F3DE230D}"/>
              </a:ext>
              <a:ext uri="{C183D7F6-B498-43B3-948B-1728B52AA6E4}">
                <adec:decorative xmlns:adec="http://schemas.microsoft.com/office/drawing/2017/decorative" val="1"/>
              </a:ext>
            </a:extLst>
          </p:cNvPr>
          <p:cNvCxnSpPr>
            <a:cxnSpLocks/>
            <a:stCxn id="20" idx="6"/>
            <a:endCxn id="18" idx="1"/>
          </p:cNvCxnSpPr>
          <p:nvPr/>
        </p:nvCxnSpPr>
        <p:spPr>
          <a:xfrm>
            <a:off x="2939425" y="3752047"/>
            <a:ext cx="285125" cy="2745"/>
          </a:xfrm>
          <a:prstGeom prst="line">
            <a:avLst/>
          </a:prstGeom>
          <a:noFill/>
          <a:ln w="19050" cap="flat" cmpd="sng" algn="ctr">
            <a:solidFill>
              <a:srgbClr val="602927"/>
            </a:solidFill>
            <a:prstDash val="solid"/>
          </a:ln>
          <a:effectLst/>
        </p:spPr>
      </p:cxnSp>
      <p:sp>
        <p:nvSpPr>
          <p:cNvPr id="20" name="Oval 19">
            <a:extLst>
              <a:ext uri="{FF2B5EF4-FFF2-40B4-BE49-F238E27FC236}">
                <a16:creationId xmlns:a16="http://schemas.microsoft.com/office/drawing/2014/main" id="{F989890A-C74F-4F4D-C1EF-CC3DBC575C47}"/>
              </a:ext>
              <a:ext uri="{C183D7F6-B498-43B3-948B-1728B52AA6E4}">
                <adec:decorative xmlns:adec="http://schemas.microsoft.com/office/drawing/2017/decorative" val="1"/>
              </a:ext>
            </a:extLst>
          </p:cNvPr>
          <p:cNvSpPr/>
          <p:nvPr/>
        </p:nvSpPr>
        <p:spPr>
          <a:xfrm>
            <a:off x="2685425" y="3625047"/>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739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BE7DC-5F0C-105C-CC3E-F8D0C97E0B9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787988E-FEE7-67E0-D872-BFC75455524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Activa y usa el control de cambios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43775D18-71FD-8043-C6ED-9A8F56317C51}"/>
              </a:ext>
            </a:extLst>
          </p:cNvPr>
          <p:cNvSpPr txBox="1"/>
          <p:nvPr/>
        </p:nvSpPr>
        <p:spPr>
          <a:xfrm>
            <a:off x="390267" y="1249446"/>
            <a:ext cx="2530733" cy="3046988"/>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Después de completar las modificaciones, los colaboradores pueden dedicar un tiempo a revisar juntos los cambios. </a:t>
            </a:r>
          </a:p>
          <a:p>
            <a:endParaRPr lang="es-ES" sz="1200"/>
          </a:p>
          <a:p>
            <a:r>
              <a:rPr lang="es-ES" sz="1200"/>
              <a:t>Al </a:t>
            </a:r>
            <a:r>
              <a:rPr lang="es-ES" sz="1200" b="1"/>
              <a:t>seleccionar el fragmento modificado </a:t>
            </a:r>
            <a:r>
              <a:rPr lang="es-ES" sz="1200" b="1">
                <a:solidFill>
                  <a:srgbClr val="602927"/>
                </a:solidFill>
              </a:rPr>
              <a:t>(1), </a:t>
            </a:r>
            <a:r>
              <a:rPr lang="es-ES" sz="1200"/>
              <a:t>pueden seleccionar </a:t>
            </a:r>
            <a:r>
              <a:rPr lang="es-ES" sz="1200" b="1"/>
              <a:t>“Aceptar”</a:t>
            </a:r>
            <a:r>
              <a:rPr lang="es-ES" sz="1200" b="1">
                <a:solidFill>
                  <a:srgbClr val="602927"/>
                </a:solidFill>
              </a:rPr>
              <a:t> (2) </a:t>
            </a:r>
            <a:r>
              <a:rPr lang="es-ES" sz="1200"/>
              <a:t>o </a:t>
            </a:r>
            <a:r>
              <a:rPr lang="es-ES" sz="1200" b="1"/>
              <a:t>“Rechazar” </a:t>
            </a:r>
            <a:r>
              <a:rPr lang="es-ES" sz="1200" b="1">
                <a:solidFill>
                  <a:srgbClr val="602927"/>
                </a:solidFill>
              </a:rPr>
              <a:t>(3)</a:t>
            </a:r>
            <a:r>
              <a:rPr lang="es-ES" sz="1200">
                <a:solidFill>
                  <a:srgbClr val="602927"/>
                </a:solidFill>
              </a:rPr>
              <a:t> </a:t>
            </a:r>
            <a:r>
              <a:rPr lang="es-ES" sz="1200"/>
              <a:t>para aprobar o eliminar modificaciones concretas.</a:t>
            </a:r>
          </a:p>
          <a:p>
            <a:pPr marL="171450" indent="-171450">
              <a:buFont typeface="Arial" panose="020B0604020202020204" pitchFamily="34" charset="0"/>
              <a:buChar char="•"/>
            </a:pPr>
            <a:r>
              <a:rPr lang="es-ES" sz="1200" b="1"/>
              <a:t>Aceptar</a:t>
            </a:r>
            <a:r>
              <a:rPr lang="es-ES" sz="1200"/>
              <a:t>: las modificaciones aprobadas se integran de forma definitiva en el documento.</a:t>
            </a:r>
          </a:p>
          <a:p>
            <a:pPr marL="171450" indent="-171450">
              <a:buFont typeface="Arial" panose="020B0604020202020204" pitchFamily="34" charset="0"/>
              <a:buChar char="•"/>
            </a:pPr>
            <a:r>
              <a:rPr lang="es-ES" sz="1200" b="1"/>
              <a:t>Rechazar</a:t>
            </a:r>
            <a:r>
              <a:rPr lang="es-ES" sz="1200"/>
              <a:t>: las modificaciones rechazadas se eliminan y se restaura el contenido original.</a:t>
            </a:r>
          </a:p>
        </p:txBody>
      </p:sp>
      <p:pic>
        <p:nvPicPr>
          <p:cNvPr id="5" name="Imatge 4" descr="La imagen muestra historial de cambios.">
            <a:extLst>
              <a:ext uri="{FF2B5EF4-FFF2-40B4-BE49-F238E27FC236}">
                <a16:creationId xmlns:a16="http://schemas.microsoft.com/office/drawing/2014/main" id="{9AEAAFC7-6A6D-6935-739F-934B6204A74B}"/>
              </a:ext>
            </a:extLst>
          </p:cNvPr>
          <p:cNvPicPr>
            <a:picLocks noChangeAspect="1"/>
          </p:cNvPicPr>
          <p:nvPr/>
        </p:nvPicPr>
        <p:blipFill>
          <a:blip r:embed="rId2"/>
          <a:stretch>
            <a:fillRect/>
          </a:stretch>
        </p:blipFill>
        <p:spPr>
          <a:xfrm>
            <a:off x="2921000" y="1328057"/>
            <a:ext cx="5960429" cy="3158278"/>
          </a:xfrm>
          <a:prstGeom prst="rect">
            <a:avLst/>
          </a:prstGeom>
        </p:spPr>
      </p:pic>
      <p:sp>
        <p:nvSpPr>
          <p:cNvPr id="6" name="Rectangle: cantonades arrodonides 5">
            <a:extLst>
              <a:ext uri="{FF2B5EF4-FFF2-40B4-BE49-F238E27FC236}">
                <a16:creationId xmlns:a16="http://schemas.microsoft.com/office/drawing/2014/main" id="{580DA7A3-321B-96DE-C135-0D04FBA4D57B}"/>
              </a:ext>
              <a:ext uri="{C183D7F6-B498-43B3-948B-1728B52AA6E4}">
                <adec:decorative xmlns:adec="http://schemas.microsoft.com/office/drawing/2017/decorative" val="1"/>
              </a:ext>
            </a:extLst>
          </p:cNvPr>
          <p:cNvSpPr/>
          <p:nvPr/>
        </p:nvSpPr>
        <p:spPr>
          <a:xfrm flipV="1">
            <a:off x="4444157" y="2960011"/>
            <a:ext cx="2931427" cy="253208"/>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7" name="Connector recte 6">
            <a:extLst>
              <a:ext uri="{FF2B5EF4-FFF2-40B4-BE49-F238E27FC236}">
                <a16:creationId xmlns:a16="http://schemas.microsoft.com/office/drawing/2014/main" id="{2E631204-AB43-D467-F592-C69BD016A6DB}"/>
              </a:ext>
              <a:ext uri="{C183D7F6-B498-43B3-948B-1728B52AA6E4}">
                <adec:decorative xmlns:adec="http://schemas.microsoft.com/office/drawing/2017/decorative" val="1"/>
              </a:ext>
            </a:extLst>
          </p:cNvPr>
          <p:cNvCxnSpPr>
            <a:cxnSpLocks/>
            <a:stCxn id="8" idx="6"/>
            <a:endCxn id="6" idx="1"/>
          </p:cNvCxnSpPr>
          <p:nvPr/>
        </p:nvCxnSpPr>
        <p:spPr>
          <a:xfrm>
            <a:off x="4368799" y="3086219"/>
            <a:ext cx="75358" cy="396"/>
          </a:xfrm>
          <a:prstGeom prst="line">
            <a:avLst/>
          </a:prstGeom>
          <a:noFill/>
          <a:ln w="19050" cap="flat" cmpd="sng" algn="ctr">
            <a:solidFill>
              <a:srgbClr val="602927"/>
            </a:solidFill>
            <a:prstDash val="solid"/>
          </a:ln>
          <a:effectLst/>
        </p:spPr>
      </p:cxnSp>
      <p:sp>
        <p:nvSpPr>
          <p:cNvPr id="8" name="Oval 7">
            <a:extLst>
              <a:ext uri="{FF2B5EF4-FFF2-40B4-BE49-F238E27FC236}">
                <a16:creationId xmlns:a16="http://schemas.microsoft.com/office/drawing/2014/main" id="{06D5EB60-19AF-46E7-D30E-9539DD220409}"/>
              </a:ext>
              <a:ext uri="{C183D7F6-B498-43B3-948B-1728B52AA6E4}">
                <adec:decorative xmlns:adec="http://schemas.microsoft.com/office/drawing/2017/decorative" val="1"/>
              </a:ext>
            </a:extLst>
          </p:cNvPr>
          <p:cNvSpPr/>
          <p:nvPr/>
        </p:nvSpPr>
        <p:spPr>
          <a:xfrm>
            <a:off x="4114799" y="295921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0" name="Rectangle: cantonades arrodonides 9">
            <a:extLst>
              <a:ext uri="{FF2B5EF4-FFF2-40B4-BE49-F238E27FC236}">
                <a16:creationId xmlns:a16="http://schemas.microsoft.com/office/drawing/2014/main" id="{B97C9880-3D4F-4CD2-DE6C-C26349C02C78}"/>
              </a:ext>
              <a:ext uri="{C183D7F6-B498-43B3-948B-1728B52AA6E4}">
                <adec:decorative xmlns:adec="http://schemas.microsoft.com/office/drawing/2017/decorative" val="1"/>
              </a:ext>
            </a:extLst>
          </p:cNvPr>
          <p:cNvSpPr/>
          <p:nvPr/>
        </p:nvSpPr>
        <p:spPr>
          <a:xfrm flipV="1">
            <a:off x="5305013" y="3223441"/>
            <a:ext cx="146720"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1" name="Connector recte 10">
            <a:extLst>
              <a:ext uri="{FF2B5EF4-FFF2-40B4-BE49-F238E27FC236}">
                <a16:creationId xmlns:a16="http://schemas.microsoft.com/office/drawing/2014/main" id="{CB58C5D0-ECB7-1E12-4834-1FC56F55D3F2}"/>
              </a:ext>
              <a:ext uri="{C183D7F6-B498-43B3-948B-1728B52AA6E4}">
                <adec:decorative xmlns:adec="http://schemas.microsoft.com/office/drawing/2017/decorative" val="1"/>
              </a:ext>
            </a:extLst>
          </p:cNvPr>
          <p:cNvCxnSpPr>
            <a:cxnSpLocks/>
            <a:stCxn id="12" idx="0"/>
            <a:endCxn id="10" idx="0"/>
          </p:cNvCxnSpPr>
          <p:nvPr/>
        </p:nvCxnSpPr>
        <p:spPr>
          <a:xfrm flipV="1">
            <a:off x="5378373" y="3413441"/>
            <a:ext cx="0" cy="309336"/>
          </a:xfrm>
          <a:prstGeom prst="line">
            <a:avLst/>
          </a:prstGeom>
          <a:noFill/>
          <a:ln w="19050" cap="flat" cmpd="sng" algn="ctr">
            <a:solidFill>
              <a:srgbClr val="602927"/>
            </a:solidFill>
            <a:prstDash val="solid"/>
          </a:ln>
          <a:effectLst/>
        </p:spPr>
      </p:cxnSp>
      <p:sp>
        <p:nvSpPr>
          <p:cNvPr id="12" name="Oval 11">
            <a:extLst>
              <a:ext uri="{FF2B5EF4-FFF2-40B4-BE49-F238E27FC236}">
                <a16:creationId xmlns:a16="http://schemas.microsoft.com/office/drawing/2014/main" id="{29B14E7C-80AF-0F28-AE9A-388D3835AA93}"/>
              </a:ext>
              <a:ext uri="{C183D7F6-B498-43B3-948B-1728B52AA6E4}">
                <adec:decorative xmlns:adec="http://schemas.microsoft.com/office/drawing/2017/decorative" val="1"/>
              </a:ext>
            </a:extLst>
          </p:cNvPr>
          <p:cNvSpPr/>
          <p:nvPr/>
        </p:nvSpPr>
        <p:spPr>
          <a:xfrm>
            <a:off x="5251373" y="3722777"/>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9" name="Rectangle: cantonades arrodonides 18">
            <a:extLst>
              <a:ext uri="{FF2B5EF4-FFF2-40B4-BE49-F238E27FC236}">
                <a16:creationId xmlns:a16="http://schemas.microsoft.com/office/drawing/2014/main" id="{DBDE720C-124B-E56A-FF61-D53CA2905BC8}"/>
              </a:ext>
              <a:ext uri="{C183D7F6-B498-43B3-948B-1728B52AA6E4}">
                <adec:decorative xmlns:adec="http://schemas.microsoft.com/office/drawing/2017/decorative" val="1"/>
              </a:ext>
            </a:extLst>
          </p:cNvPr>
          <p:cNvSpPr/>
          <p:nvPr/>
        </p:nvSpPr>
        <p:spPr>
          <a:xfrm flipV="1">
            <a:off x="5468693" y="3223441"/>
            <a:ext cx="146720"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0" name="Connector recte 19">
            <a:extLst>
              <a:ext uri="{FF2B5EF4-FFF2-40B4-BE49-F238E27FC236}">
                <a16:creationId xmlns:a16="http://schemas.microsoft.com/office/drawing/2014/main" id="{E9B16A9B-95A9-2910-CBE6-4B6018D53025}"/>
              </a:ext>
              <a:ext uri="{C183D7F6-B498-43B3-948B-1728B52AA6E4}">
                <adec:decorative xmlns:adec="http://schemas.microsoft.com/office/drawing/2017/decorative" val="1"/>
              </a:ext>
            </a:extLst>
          </p:cNvPr>
          <p:cNvCxnSpPr>
            <a:cxnSpLocks/>
            <a:stCxn id="21" idx="2"/>
            <a:endCxn id="19" idx="3"/>
          </p:cNvCxnSpPr>
          <p:nvPr/>
        </p:nvCxnSpPr>
        <p:spPr>
          <a:xfrm flipH="1">
            <a:off x="5615413" y="3318441"/>
            <a:ext cx="335242" cy="0"/>
          </a:xfrm>
          <a:prstGeom prst="line">
            <a:avLst/>
          </a:prstGeom>
          <a:noFill/>
          <a:ln w="19050" cap="flat" cmpd="sng" algn="ctr">
            <a:solidFill>
              <a:srgbClr val="602927"/>
            </a:solidFill>
            <a:prstDash val="solid"/>
          </a:ln>
          <a:effectLst/>
        </p:spPr>
      </p:cxnSp>
      <p:sp>
        <p:nvSpPr>
          <p:cNvPr id="21" name="Oval 20">
            <a:extLst>
              <a:ext uri="{FF2B5EF4-FFF2-40B4-BE49-F238E27FC236}">
                <a16:creationId xmlns:a16="http://schemas.microsoft.com/office/drawing/2014/main" id="{12350A4E-8D85-0D2D-9C27-9B36DBC55394}"/>
              </a:ext>
              <a:ext uri="{C183D7F6-B498-43B3-948B-1728B52AA6E4}">
                <adec:decorative xmlns:adec="http://schemas.microsoft.com/office/drawing/2017/decorative" val="1"/>
              </a:ext>
            </a:extLst>
          </p:cNvPr>
          <p:cNvSpPr/>
          <p:nvPr/>
        </p:nvSpPr>
        <p:spPr>
          <a:xfrm>
            <a:off x="5950655" y="3191441"/>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982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F1E2-D803-3321-24D2-FFA4A95DDA4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2E90649-E34E-DF61-D7EE-F5F645C275B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Gestiona los comentarios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5E559F56-32CA-75A4-DBE9-1866798CECFA}"/>
              </a:ext>
            </a:extLst>
          </p:cNvPr>
          <p:cNvSpPr txBox="1"/>
          <p:nvPr/>
        </p:nvSpPr>
        <p:spPr>
          <a:xfrm>
            <a:off x="390267" y="1249446"/>
            <a:ext cx="2531509" cy="2492990"/>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Patricia identifica puntos clave en el documento donde considera necesario añadir explicaciones o sugerencias.</a:t>
            </a:r>
          </a:p>
          <a:p>
            <a:r>
              <a:rPr lang="es-ES" sz="1200" dirty="0"/>
              <a:t>Para hacerlo, debe seleccionar el texto correspondiente y hacer clic en </a:t>
            </a:r>
            <a:r>
              <a:rPr lang="es-ES" sz="1200" b="1" dirty="0"/>
              <a:t>“Nuevo comentario” </a:t>
            </a:r>
            <a:r>
              <a:rPr lang="es-ES" sz="1200" b="1" dirty="0">
                <a:solidFill>
                  <a:srgbClr val="602927"/>
                </a:solidFill>
              </a:rPr>
              <a:t>(1)</a:t>
            </a:r>
            <a:r>
              <a:rPr lang="es-ES" sz="1200" dirty="0">
                <a:solidFill>
                  <a:schemeClr val="tx1"/>
                </a:solidFill>
              </a:rPr>
              <a:t>,</a:t>
            </a:r>
            <a:r>
              <a:rPr lang="es-ES" sz="1200" dirty="0">
                <a:solidFill>
                  <a:srgbClr val="602927"/>
                </a:solidFill>
              </a:rPr>
              <a:t> </a:t>
            </a:r>
            <a:r>
              <a:rPr lang="es-ES" sz="1200" dirty="0"/>
              <a:t>opción que aparece en la barra superior de Word Web.</a:t>
            </a:r>
          </a:p>
          <a:p>
            <a:r>
              <a:rPr lang="es-ES" sz="1200" dirty="0"/>
              <a:t>La opción de añadir comentario también aparece en la misma hoja y en la barra de herramientas flotante </a:t>
            </a:r>
            <a:r>
              <a:rPr lang="es-ES" sz="1200" b="1" dirty="0">
                <a:solidFill>
                  <a:srgbClr val="602927"/>
                </a:solidFill>
              </a:rPr>
              <a:t>(2)</a:t>
            </a:r>
            <a:r>
              <a:rPr lang="es-ES" sz="1200" dirty="0"/>
              <a:t>.</a:t>
            </a:r>
          </a:p>
        </p:txBody>
      </p:sp>
      <p:pic>
        <p:nvPicPr>
          <p:cNvPr id="5" name="Imatge 4" descr="La imagen muestra como crear un comentario.">
            <a:extLst>
              <a:ext uri="{FF2B5EF4-FFF2-40B4-BE49-F238E27FC236}">
                <a16:creationId xmlns:a16="http://schemas.microsoft.com/office/drawing/2014/main" id="{476C43F6-3A49-3770-0C53-B828DA94AF22}"/>
              </a:ext>
            </a:extLst>
          </p:cNvPr>
          <p:cNvPicPr>
            <a:picLocks noChangeAspect="1"/>
          </p:cNvPicPr>
          <p:nvPr/>
        </p:nvPicPr>
        <p:blipFill>
          <a:blip r:embed="rId2"/>
          <a:stretch>
            <a:fillRect/>
          </a:stretch>
        </p:blipFill>
        <p:spPr>
          <a:xfrm>
            <a:off x="2921776" y="1249445"/>
            <a:ext cx="5978742" cy="3167981"/>
          </a:xfrm>
          <a:prstGeom prst="rect">
            <a:avLst/>
          </a:prstGeom>
        </p:spPr>
      </p:pic>
      <p:sp>
        <p:nvSpPr>
          <p:cNvPr id="6" name="Rectangle: cantonades arrodonides 5">
            <a:extLst>
              <a:ext uri="{FF2B5EF4-FFF2-40B4-BE49-F238E27FC236}">
                <a16:creationId xmlns:a16="http://schemas.microsoft.com/office/drawing/2014/main" id="{49A8638A-81C6-426C-EA7C-758F94F75B2B}"/>
              </a:ext>
              <a:ext uri="{C183D7F6-B498-43B3-948B-1728B52AA6E4}">
                <adec:decorative xmlns:adec="http://schemas.microsoft.com/office/drawing/2017/decorative" val="1"/>
              </a:ext>
            </a:extLst>
          </p:cNvPr>
          <p:cNvSpPr/>
          <p:nvPr/>
        </p:nvSpPr>
        <p:spPr>
          <a:xfrm flipV="1">
            <a:off x="5506925" y="1647402"/>
            <a:ext cx="146720"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7" name="Connector recte 6">
            <a:extLst>
              <a:ext uri="{FF2B5EF4-FFF2-40B4-BE49-F238E27FC236}">
                <a16:creationId xmlns:a16="http://schemas.microsoft.com/office/drawing/2014/main" id="{2E9700BE-02C8-76FE-320A-584CA4A52339}"/>
              </a:ext>
              <a:ext uri="{C183D7F6-B498-43B3-948B-1728B52AA6E4}">
                <adec:decorative xmlns:adec="http://schemas.microsoft.com/office/drawing/2017/decorative" val="1"/>
              </a:ext>
            </a:extLst>
          </p:cNvPr>
          <p:cNvCxnSpPr>
            <a:cxnSpLocks/>
            <a:stCxn id="8" idx="0"/>
            <a:endCxn id="6" idx="0"/>
          </p:cNvCxnSpPr>
          <p:nvPr/>
        </p:nvCxnSpPr>
        <p:spPr>
          <a:xfrm flipV="1">
            <a:off x="5580285" y="1837402"/>
            <a:ext cx="0" cy="143957"/>
          </a:xfrm>
          <a:prstGeom prst="line">
            <a:avLst/>
          </a:prstGeom>
          <a:noFill/>
          <a:ln w="19050" cap="flat" cmpd="sng" algn="ctr">
            <a:solidFill>
              <a:srgbClr val="602927"/>
            </a:solidFill>
            <a:prstDash val="solid"/>
          </a:ln>
          <a:effectLst/>
        </p:spPr>
      </p:cxnSp>
      <p:sp>
        <p:nvSpPr>
          <p:cNvPr id="8" name="Oval 7">
            <a:extLst>
              <a:ext uri="{FF2B5EF4-FFF2-40B4-BE49-F238E27FC236}">
                <a16:creationId xmlns:a16="http://schemas.microsoft.com/office/drawing/2014/main" id="{278DE0D2-36E2-A812-9F7B-880438B43293}"/>
              </a:ext>
              <a:ext uri="{C183D7F6-B498-43B3-948B-1728B52AA6E4}">
                <adec:decorative xmlns:adec="http://schemas.microsoft.com/office/drawing/2017/decorative" val="1"/>
              </a:ext>
            </a:extLst>
          </p:cNvPr>
          <p:cNvSpPr/>
          <p:nvPr/>
        </p:nvSpPr>
        <p:spPr>
          <a:xfrm>
            <a:off x="5453285" y="198135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0" name="Rectangle: cantonades arrodonides 9">
            <a:extLst>
              <a:ext uri="{FF2B5EF4-FFF2-40B4-BE49-F238E27FC236}">
                <a16:creationId xmlns:a16="http://schemas.microsoft.com/office/drawing/2014/main" id="{8C2F0FAB-1719-D686-2257-7C895418FD0C}"/>
              </a:ext>
              <a:ext uri="{C183D7F6-B498-43B3-948B-1728B52AA6E4}">
                <adec:decorative xmlns:adec="http://schemas.microsoft.com/office/drawing/2017/decorative" val="1"/>
              </a:ext>
            </a:extLst>
          </p:cNvPr>
          <p:cNvSpPr/>
          <p:nvPr/>
        </p:nvSpPr>
        <p:spPr>
          <a:xfrm flipV="1">
            <a:off x="8680373" y="2072414"/>
            <a:ext cx="146720"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1" name="Connector recte 10">
            <a:extLst>
              <a:ext uri="{FF2B5EF4-FFF2-40B4-BE49-F238E27FC236}">
                <a16:creationId xmlns:a16="http://schemas.microsoft.com/office/drawing/2014/main" id="{751E4388-C95C-F685-C645-72CED82BF896}"/>
              </a:ext>
              <a:ext uri="{C183D7F6-B498-43B3-948B-1728B52AA6E4}">
                <adec:decorative xmlns:adec="http://schemas.microsoft.com/office/drawing/2017/decorative" val="1"/>
              </a:ext>
            </a:extLst>
          </p:cNvPr>
          <p:cNvCxnSpPr>
            <a:cxnSpLocks/>
            <a:stCxn id="12" idx="6"/>
          </p:cNvCxnSpPr>
          <p:nvPr/>
        </p:nvCxnSpPr>
        <p:spPr>
          <a:xfrm>
            <a:off x="8144471" y="2350971"/>
            <a:ext cx="609262" cy="0"/>
          </a:xfrm>
          <a:prstGeom prst="line">
            <a:avLst/>
          </a:prstGeom>
          <a:noFill/>
          <a:ln w="19050" cap="flat" cmpd="sng" algn="ctr">
            <a:solidFill>
              <a:srgbClr val="602927"/>
            </a:solidFill>
            <a:prstDash val="solid"/>
          </a:ln>
          <a:effectLst/>
        </p:spPr>
      </p:cxnSp>
      <p:sp>
        <p:nvSpPr>
          <p:cNvPr id="12" name="Oval 11">
            <a:extLst>
              <a:ext uri="{FF2B5EF4-FFF2-40B4-BE49-F238E27FC236}">
                <a16:creationId xmlns:a16="http://schemas.microsoft.com/office/drawing/2014/main" id="{FDCDBF9E-6B2A-3C7E-5920-6F504C4DFFA6}"/>
              </a:ext>
              <a:ext uri="{C183D7F6-B498-43B3-948B-1728B52AA6E4}">
                <adec:decorative xmlns:adec="http://schemas.microsoft.com/office/drawing/2017/decorative" val="1"/>
              </a:ext>
            </a:extLst>
          </p:cNvPr>
          <p:cNvSpPr/>
          <p:nvPr/>
        </p:nvSpPr>
        <p:spPr>
          <a:xfrm>
            <a:off x="7890471" y="2223971"/>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3" name="Rectangle: cantonades arrodonides 12">
            <a:extLst>
              <a:ext uri="{FF2B5EF4-FFF2-40B4-BE49-F238E27FC236}">
                <a16:creationId xmlns:a16="http://schemas.microsoft.com/office/drawing/2014/main" id="{10A3D941-6DA3-0610-605F-C0BD716F2CC6}"/>
              </a:ext>
              <a:ext uri="{C183D7F6-B498-43B3-948B-1728B52AA6E4}">
                <adec:decorative xmlns:adec="http://schemas.microsoft.com/office/drawing/2017/decorative" val="1"/>
              </a:ext>
            </a:extLst>
          </p:cNvPr>
          <p:cNvSpPr/>
          <p:nvPr/>
        </p:nvSpPr>
        <p:spPr>
          <a:xfrm flipV="1">
            <a:off x="6365874" y="2255971"/>
            <a:ext cx="119205"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4" name="Connector recte 13">
            <a:extLst>
              <a:ext uri="{FF2B5EF4-FFF2-40B4-BE49-F238E27FC236}">
                <a16:creationId xmlns:a16="http://schemas.microsoft.com/office/drawing/2014/main" id="{851499BB-B824-ED23-9D57-69D12C0E8958}"/>
              </a:ext>
              <a:ext uri="{C183D7F6-B498-43B3-948B-1728B52AA6E4}">
                <adec:decorative xmlns:adec="http://schemas.microsoft.com/office/drawing/2017/decorative" val="1"/>
              </a:ext>
            </a:extLst>
          </p:cNvPr>
          <p:cNvCxnSpPr>
            <a:cxnSpLocks/>
            <a:stCxn id="12" idx="2"/>
            <a:endCxn id="13" idx="3"/>
          </p:cNvCxnSpPr>
          <p:nvPr/>
        </p:nvCxnSpPr>
        <p:spPr>
          <a:xfrm flipH="1">
            <a:off x="6485079" y="2350971"/>
            <a:ext cx="1405392" cy="0"/>
          </a:xfrm>
          <a:prstGeom prst="line">
            <a:avLst/>
          </a:prstGeom>
          <a:noFill/>
          <a:ln w="19050" cap="flat" cmpd="sng" algn="ctr">
            <a:solidFill>
              <a:srgbClr val="602927"/>
            </a:solidFill>
            <a:prstDash val="solid"/>
          </a:ln>
          <a:effectLst/>
        </p:spPr>
      </p:cxnSp>
      <p:cxnSp>
        <p:nvCxnSpPr>
          <p:cNvPr id="17" name="Connector recte 10">
            <a:extLst>
              <a:ext uri="{FF2B5EF4-FFF2-40B4-BE49-F238E27FC236}">
                <a16:creationId xmlns:a16="http://schemas.microsoft.com/office/drawing/2014/main" id="{E5017770-5706-F9B8-A226-824E05934026}"/>
              </a:ext>
              <a:ext uri="{C183D7F6-B498-43B3-948B-1728B52AA6E4}">
                <adec:decorative xmlns:adec="http://schemas.microsoft.com/office/drawing/2017/decorative" val="1"/>
              </a:ext>
            </a:extLst>
          </p:cNvPr>
          <p:cNvCxnSpPr>
            <a:cxnSpLocks/>
            <a:endCxn id="10" idx="0"/>
          </p:cNvCxnSpPr>
          <p:nvPr/>
        </p:nvCxnSpPr>
        <p:spPr>
          <a:xfrm flipV="1">
            <a:off x="8753733" y="2262413"/>
            <a:ext cx="0" cy="97200"/>
          </a:xfrm>
          <a:prstGeom prst="line">
            <a:avLst/>
          </a:prstGeom>
          <a:noFill/>
          <a:ln w="19050" cap="flat" cmpd="sng" algn="ctr">
            <a:solidFill>
              <a:srgbClr val="602927"/>
            </a:solidFill>
            <a:prstDash val="solid"/>
          </a:ln>
          <a:effectLst/>
        </p:spPr>
      </p:cxnSp>
    </p:spTree>
    <p:extLst>
      <p:ext uri="{BB962C8B-B14F-4D97-AF65-F5344CB8AC3E}">
        <p14:creationId xmlns:p14="http://schemas.microsoft.com/office/powerpoint/2010/main" val="2637204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84A89-8C42-8744-B3FD-41B5D597C188}"/>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226F764-F3B5-CEAF-7686-F8E18CFF68F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Gestiona los comentarios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18B237B6-C037-57AB-4F35-BE36171A7400}"/>
              </a:ext>
            </a:extLst>
          </p:cNvPr>
          <p:cNvSpPr txBox="1"/>
          <p:nvPr/>
        </p:nvSpPr>
        <p:spPr>
          <a:xfrm>
            <a:off x="261259" y="1351046"/>
            <a:ext cx="2518225"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Antonio lee los comentarios de Patricia y </a:t>
            </a:r>
            <a:r>
              <a:rPr lang="es-ES" sz="1200" b="1"/>
              <a:t>responde directamente en cada hilo </a:t>
            </a:r>
            <a:r>
              <a:rPr lang="es-ES" sz="1200" b="1">
                <a:solidFill>
                  <a:srgbClr val="602927"/>
                </a:solidFill>
              </a:rPr>
              <a:t>(1)</a:t>
            </a:r>
            <a:r>
              <a:rPr lang="es-ES" sz="1200">
                <a:solidFill>
                  <a:schemeClr val="tx1"/>
                </a:solidFill>
              </a:rPr>
              <a:t>.</a:t>
            </a:r>
          </a:p>
          <a:p>
            <a:r>
              <a:rPr lang="es-ES" sz="1200"/>
              <a:t>Esto les permite mantener un diálogo claro y estructurado sobre los aspectos que se deben mejorar.</a:t>
            </a:r>
          </a:p>
          <a:p>
            <a:r>
              <a:rPr lang="es-ES" sz="1200"/>
              <a:t>Desde los comentarios, es posible utilizar </a:t>
            </a:r>
            <a:r>
              <a:rPr lang="es-ES" sz="1200" b="1"/>
              <a:t>las menciones con @ </a:t>
            </a:r>
            <a:r>
              <a:rPr lang="es-ES" sz="1200" b="1">
                <a:solidFill>
                  <a:srgbClr val="602927"/>
                </a:solidFill>
              </a:rPr>
              <a:t>(2)</a:t>
            </a:r>
            <a:r>
              <a:rPr lang="es-ES" sz="1200">
                <a:solidFill>
                  <a:srgbClr val="602927"/>
                </a:solidFill>
              </a:rPr>
              <a:t> </a:t>
            </a:r>
            <a:r>
              <a:rPr lang="es-ES" sz="1200">
                <a:solidFill>
                  <a:schemeClr val="tx1"/>
                </a:solidFill>
              </a:rPr>
              <a:t>para notificar a la persona receptora.</a:t>
            </a:r>
          </a:p>
          <a:p>
            <a:r>
              <a:rPr lang="es-ES" sz="1200">
                <a:solidFill>
                  <a:schemeClr val="tx1"/>
                </a:solidFill>
              </a:rPr>
              <a:t>También puedes asignarlo como tarea </a:t>
            </a:r>
            <a:r>
              <a:rPr lang="es-ES" sz="1200" b="1">
                <a:solidFill>
                  <a:srgbClr val="602927"/>
                </a:solidFill>
              </a:rPr>
              <a:t>(3) </a:t>
            </a:r>
            <a:r>
              <a:rPr lang="es-ES" sz="1200">
                <a:solidFill>
                  <a:schemeClr val="tx1"/>
                </a:solidFill>
              </a:rPr>
              <a:t>para que le aparezca a la persona como cambio asignado.</a:t>
            </a:r>
          </a:p>
        </p:txBody>
      </p:sp>
      <p:pic>
        <p:nvPicPr>
          <p:cNvPr id="5" name="Imatge 4" descr="La imagen muestra como crear una mención.">
            <a:extLst>
              <a:ext uri="{FF2B5EF4-FFF2-40B4-BE49-F238E27FC236}">
                <a16:creationId xmlns:a16="http://schemas.microsoft.com/office/drawing/2014/main" id="{94710010-6B8B-D7EA-95EE-9286D9546519}"/>
              </a:ext>
            </a:extLst>
          </p:cNvPr>
          <p:cNvPicPr>
            <a:picLocks noChangeAspect="1"/>
          </p:cNvPicPr>
          <p:nvPr/>
        </p:nvPicPr>
        <p:blipFill>
          <a:blip r:embed="rId2"/>
          <a:stretch>
            <a:fillRect/>
          </a:stretch>
        </p:blipFill>
        <p:spPr>
          <a:xfrm>
            <a:off x="2779484" y="1421821"/>
            <a:ext cx="6103257" cy="3233959"/>
          </a:xfrm>
          <a:prstGeom prst="rect">
            <a:avLst/>
          </a:prstGeom>
        </p:spPr>
      </p:pic>
      <p:sp>
        <p:nvSpPr>
          <p:cNvPr id="6" name="Rectangle: cantonades arrodonides 5">
            <a:extLst>
              <a:ext uri="{FF2B5EF4-FFF2-40B4-BE49-F238E27FC236}">
                <a16:creationId xmlns:a16="http://schemas.microsoft.com/office/drawing/2014/main" id="{8200A3CE-978E-F99E-277D-6EFA9A236C1E}"/>
              </a:ext>
              <a:ext uri="{C183D7F6-B498-43B3-948B-1728B52AA6E4}">
                <adec:decorative xmlns:adec="http://schemas.microsoft.com/office/drawing/2017/decorative" val="1"/>
              </a:ext>
            </a:extLst>
          </p:cNvPr>
          <p:cNvSpPr/>
          <p:nvPr/>
        </p:nvSpPr>
        <p:spPr>
          <a:xfrm flipV="1">
            <a:off x="6791841" y="3372123"/>
            <a:ext cx="1370851" cy="33008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7" name="Connector recte 6">
            <a:extLst>
              <a:ext uri="{FF2B5EF4-FFF2-40B4-BE49-F238E27FC236}">
                <a16:creationId xmlns:a16="http://schemas.microsoft.com/office/drawing/2014/main" id="{F655F7BB-A39D-EB1A-D609-1ED144C351DC}"/>
              </a:ext>
              <a:ext uri="{C183D7F6-B498-43B3-948B-1728B52AA6E4}">
                <adec:decorative xmlns:adec="http://schemas.microsoft.com/office/drawing/2017/decorative" val="1"/>
              </a:ext>
            </a:extLst>
          </p:cNvPr>
          <p:cNvCxnSpPr>
            <a:cxnSpLocks/>
            <a:stCxn id="8" idx="0"/>
            <a:endCxn id="6" idx="0"/>
          </p:cNvCxnSpPr>
          <p:nvPr/>
        </p:nvCxnSpPr>
        <p:spPr>
          <a:xfrm flipV="1">
            <a:off x="7477267" y="3702204"/>
            <a:ext cx="0" cy="230194"/>
          </a:xfrm>
          <a:prstGeom prst="line">
            <a:avLst/>
          </a:prstGeom>
          <a:noFill/>
          <a:ln w="19050" cap="flat" cmpd="sng" algn="ctr">
            <a:solidFill>
              <a:srgbClr val="602927"/>
            </a:solidFill>
            <a:prstDash val="solid"/>
          </a:ln>
          <a:effectLst/>
        </p:spPr>
      </p:cxnSp>
      <p:sp>
        <p:nvSpPr>
          <p:cNvPr id="8" name="Oval 7">
            <a:extLst>
              <a:ext uri="{FF2B5EF4-FFF2-40B4-BE49-F238E27FC236}">
                <a16:creationId xmlns:a16="http://schemas.microsoft.com/office/drawing/2014/main" id="{D0D6D322-1066-8CD5-BD56-03D171969A23}"/>
              </a:ext>
              <a:ext uri="{C183D7F6-B498-43B3-948B-1728B52AA6E4}">
                <adec:decorative xmlns:adec="http://schemas.microsoft.com/office/drawing/2017/decorative" val="1"/>
              </a:ext>
            </a:extLst>
          </p:cNvPr>
          <p:cNvSpPr/>
          <p:nvPr/>
        </p:nvSpPr>
        <p:spPr>
          <a:xfrm>
            <a:off x="7350267" y="393239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1" name="Rectangle: cantonades arrodonides 10">
            <a:extLst>
              <a:ext uri="{FF2B5EF4-FFF2-40B4-BE49-F238E27FC236}">
                <a16:creationId xmlns:a16="http://schemas.microsoft.com/office/drawing/2014/main" id="{C238C266-00A6-09D1-2B76-04DAA4962487}"/>
              </a:ext>
              <a:ext uri="{C183D7F6-B498-43B3-948B-1728B52AA6E4}">
                <adec:decorative xmlns:adec="http://schemas.microsoft.com/office/drawing/2017/decorative" val="1"/>
              </a:ext>
            </a:extLst>
          </p:cNvPr>
          <p:cNvSpPr/>
          <p:nvPr/>
        </p:nvSpPr>
        <p:spPr>
          <a:xfrm flipV="1">
            <a:off x="7684254" y="3433062"/>
            <a:ext cx="262847" cy="12046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2" name="Connector recte 11">
            <a:extLst>
              <a:ext uri="{FF2B5EF4-FFF2-40B4-BE49-F238E27FC236}">
                <a16:creationId xmlns:a16="http://schemas.microsoft.com/office/drawing/2014/main" id="{2B60E320-BD4D-BB89-6258-74113A55C8F4}"/>
              </a:ext>
              <a:ext uri="{C183D7F6-B498-43B3-948B-1728B52AA6E4}">
                <adec:decorative xmlns:adec="http://schemas.microsoft.com/office/drawing/2017/decorative" val="1"/>
              </a:ext>
            </a:extLst>
          </p:cNvPr>
          <p:cNvCxnSpPr>
            <a:cxnSpLocks/>
            <a:stCxn id="13" idx="0"/>
            <a:endCxn id="11" idx="0"/>
          </p:cNvCxnSpPr>
          <p:nvPr/>
        </p:nvCxnSpPr>
        <p:spPr>
          <a:xfrm flipV="1">
            <a:off x="7811254" y="3553522"/>
            <a:ext cx="4424" cy="378876"/>
          </a:xfrm>
          <a:prstGeom prst="line">
            <a:avLst/>
          </a:prstGeom>
          <a:noFill/>
          <a:ln w="19050" cap="flat" cmpd="sng" algn="ctr">
            <a:solidFill>
              <a:srgbClr val="602927"/>
            </a:solidFill>
            <a:prstDash val="solid"/>
          </a:ln>
          <a:effectLst/>
        </p:spPr>
      </p:cxnSp>
      <p:sp>
        <p:nvSpPr>
          <p:cNvPr id="13" name="Oval 12">
            <a:extLst>
              <a:ext uri="{FF2B5EF4-FFF2-40B4-BE49-F238E27FC236}">
                <a16:creationId xmlns:a16="http://schemas.microsoft.com/office/drawing/2014/main" id="{439054A6-9802-1063-20A2-9980D0D27B46}"/>
              </a:ext>
              <a:ext uri="{C183D7F6-B498-43B3-948B-1728B52AA6E4}">
                <adec:decorative xmlns:adec="http://schemas.microsoft.com/office/drawing/2017/decorative" val="1"/>
              </a:ext>
            </a:extLst>
          </p:cNvPr>
          <p:cNvSpPr/>
          <p:nvPr/>
        </p:nvSpPr>
        <p:spPr>
          <a:xfrm>
            <a:off x="7684254" y="393239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4" name="Rectangle: cantonades arrodonides 10">
            <a:extLst>
              <a:ext uri="{FF2B5EF4-FFF2-40B4-BE49-F238E27FC236}">
                <a16:creationId xmlns:a16="http://schemas.microsoft.com/office/drawing/2014/main" id="{6A8A777A-F005-27CF-A775-C6245DCA3559}"/>
              </a:ext>
              <a:ext uri="{C183D7F6-B498-43B3-948B-1728B52AA6E4}">
                <adec:decorative xmlns:adec="http://schemas.microsoft.com/office/drawing/2017/decorative" val="1"/>
              </a:ext>
            </a:extLst>
          </p:cNvPr>
          <p:cNvSpPr/>
          <p:nvPr/>
        </p:nvSpPr>
        <p:spPr>
          <a:xfrm flipV="1">
            <a:off x="6762281" y="3772975"/>
            <a:ext cx="583559" cy="132274"/>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9" name="Connector recte 11">
            <a:extLst>
              <a:ext uri="{FF2B5EF4-FFF2-40B4-BE49-F238E27FC236}">
                <a16:creationId xmlns:a16="http://schemas.microsoft.com/office/drawing/2014/main" id="{7561C85F-FBC5-1AFE-5D99-57D87910EA36}"/>
              </a:ext>
              <a:ext uri="{C183D7F6-B498-43B3-948B-1728B52AA6E4}">
                <adec:decorative xmlns:adec="http://schemas.microsoft.com/office/drawing/2017/decorative" val="1"/>
              </a:ext>
            </a:extLst>
          </p:cNvPr>
          <p:cNvCxnSpPr>
            <a:cxnSpLocks/>
            <a:stCxn id="10" idx="0"/>
            <a:endCxn id="4" idx="0"/>
          </p:cNvCxnSpPr>
          <p:nvPr/>
        </p:nvCxnSpPr>
        <p:spPr>
          <a:xfrm flipH="1" flipV="1">
            <a:off x="7054061" y="3905249"/>
            <a:ext cx="2213" cy="103194"/>
          </a:xfrm>
          <a:prstGeom prst="line">
            <a:avLst/>
          </a:prstGeom>
          <a:noFill/>
          <a:ln w="19050" cap="flat" cmpd="sng" algn="ctr">
            <a:solidFill>
              <a:srgbClr val="602927"/>
            </a:solidFill>
            <a:prstDash val="solid"/>
          </a:ln>
          <a:effectLst/>
        </p:spPr>
      </p:cxnSp>
      <p:sp>
        <p:nvSpPr>
          <p:cNvPr id="10" name="Oval 12">
            <a:extLst>
              <a:ext uri="{FF2B5EF4-FFF2-40B4-BE49-F238E27FC236}">
                <a16:creationId xmlns:a16="http://schemas.microsoft.com/office/drawing/2014/main" id="{3A3FB6A0-FF32-21CE-3DCE-B6CB8845EC08}"/>
              </a:ext>
              <a:ext uri="{C183D7F6-B498-43B3-948B-1728B52AA6E4}">
                <adec:decorative xmlns:adec="http://schemas.microsoft.com/office/drawing/2017/decorative" val="1"/>
              </a:ext>
            </a:extLst>
          </p:cNvPr>
          <p:cNvSpPr/>
          <p:nvPr/>
        </p:nvSpPr>
        <p:spPr>
          <a:xfrm>
            <a:off x="6929274" y="4008443"/>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101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7611B-4962-DA4B-7FA9-47F00AA6383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020CFC1-3F63-8B5C-A80E-9EF27B28674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Gestiona los comentarios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B0772FC-69C8-A809-7CAB-9810F4898142}"/>
              </a:ext>
            </a:extLst>
          </p:cNvPr>
          <p:cNvSpPr txBox="1"/>
          <p:nvPr/>
        </p:nvSpPr>
        <p:spPr>
          <a:xfrm>
            <a:off x="371217" y="1351046"/>
            <a:ext cx="2033212"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Cuando has encontrado una solución, marca el hilo como </a:t>
            </a:r>
            <a:r>
              <a:rPr lang="es-ES" sz="1200" b="1"/>
              <a:t>resuelto </a:t>
            </a:r>
            <a:r>
              <a:rPr lang="es-ES" sz="1200" b="1">
                <a:solidFill>
                  <a:srgbClr val="602927"/>
                </a:solidFill>
              </a:rPr>
              <a:t>(1)</a:t>
            </a:r>
            <a:r>
              <a:rPr lang="es-ES" sz="1200">
                <a:solidFill>
                  <a:srgbClr val="602927"/>
                </a:solidFill>
              </a:rPr>
              <a:t> </a:t>
            </a:r>
            <a:r>
              <a:rPr lang="es-ES" sz="1200"/>
              <a:t>para mantener el orden y evitar confusiones.</a:t>
            </a:r>
          </a:p>
          <a:p>
            <a:endParaRPr lang="es-ES" sz="1200"/>
          </a:p>
          <a:p>
            <a:endParaRPr lang="es-ES" sz="1200"/>
          </a:p>
        </p:txBody>
      </p:sp>
      <p:pic>
        <p:nvPicPr>
          <p:cNvPr id="5" name="Imatge 4" descr="La imagen muestra como resolver un hilo.">
            <a:extLst>
              <a:ext uri="{FF2B5EF4-FFF2-40B4-BE49-F238E27FC236}">
                <a16:creationId xmlns:a16="http://schemas.microsoft.com/office/drawing/2014/main" id="{88EC79BF-25CB-DEF3-B313-3E6094A5A5E7}"/>
              </a:ext>
            </a:extLst>
          </p:cNvPr>
          <p:cNvPicPr>
            <a:picLocks noChangeAspect="1"/>
          </p:cNvPicPr>
          <p:nvPr/>
        </p:nvPicPr>
        <p:blipFill>
          <a:blip r:embed="rId2"/>
          <a:stretch>
            <a:fillRect/>
          </a:stretch>
        </p:blipFill>
        <p:spPr>
          <a:xfrm>
            <a:off x="2404429" y="1240970"/>
            <a:ext cx="6645228" cy="3521135"/>
          </a:xfrm>
          <a:prstGeom prst="rect">
            <a:avLst/>
          </a:prstGeom>
        </p:spPr>
      </p:pic>
      <p:sp>
        <p:nvSpPr>
          <p:cNvPr id="6" name="Rectangle: cantonades arrodonides 5">
            <a:extLst>
              <a:ext uri="{FF2B5EF4-FFF2-40B4-BE49-F238E27FC236}">
                <a16:creationId xmlns:a16="http://schemas.microsoft.com/office/drawing/2014/main" id="{35D7A2FA-27E3-C92A-4030-912798FA0E05}"/>
              </a:ext>
              <a:ext uri="{C183D7F6-B498-43B3-948B-1728B52AA6E4}">
                <adec:decorative xmlns:adec="http://schemas.microsoft.com/office/drawing/2017/decorative" val="1"/>
              </a:ext>
            </a:extLst>
          </p:cNvPr>
          <p:cNvSpPr/>
          <p:nvPr/>
        </p:nvSpPr>
        <p:spPr>
          <a:xfrm flipV="1">
            <a:off x="7208154" y="3403194"/>
            <a:ext cx="828157" cy="165196"/>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7" name="Connector recte 6">
            <a:extLst>
              <a:ext uri="{FF2B5EF4-FFF2-40B4-BE49-F238E27FC236}">
                <a16:creationId xmlns:a16="http://schemas.microsoft.com/office/drawing/2014/main" id="{9B62E942-31CE-0C61-3B1E-D15F846C6C86}"/>
              </a:ext>
              <a:ext uri="{C183D7F6-B498-43B3-948B-1728B52AA6E4}">
                <adec:decorative xmlns:adec="http://schemas.microsoft.com/office/drawing/2017/decorative" val="1"/>
              </a:ext>
            </a:extLst>
          </p:cNvPr>
          <p:cNvCxnSpPr>
            <a:cxnSpLocks/>
            <a:stCxn id="8" idx="0"/>
            <a:endCxn id="6" idx="0"/>
          </p:cNvCxnSpPr>
          <p:nvPr/>
        </p:nvCxnSpPr>
        <p:spPr>
          <a:xfrm flipV="1">
            <a:off x="7622233" y="3568390"/>
            <a:ext cx="0" cy="295944"/>
          </a:xfrm>
          <a:prstGeom prst="line">
            <a:avLst/>
          </a:prstGeom>
          <a:noFill/>
          <a:ln w="19050" cap="flat" cmpd="sng" algn="ctr">
            <a:solidFill>
              <a:srgbClr val="602927"/>
            </a:solidFill>
            <a:prstDash val="solid"/>
          </a:ln>
          <a:effectLst/>
        </p:spPr>
      </p:cxnSp>
      <p:sp>
        <p:nvSpPr>
          <p:cNvPr id="8" name="Oval 7">
            <a:extLst>
              <a:ext uri="{FF2B5EF4-FFF2-40B4-BE49-F238E27FC236}">
                <a16:creationId xmlns:a16="http://schemas.microsoft.com/office/drawing/2014/main" id="{69688485-1F1F-354F-E33B-75FBE623A356}"/>
              </a:ext>
              <a:ext uri="{C183D7F6-B498-43B3-948B-1728B52AA6E4}">
                <adec:decorative xmlns:adec="http://schemas.microsoft.com/office/drawing/2017/decorative" val="1"/>
              </a:ext>
            </a:extLst>
          </p:cNvPr>
          <p:cNvSpPr/>
          <p:nvPr/>
        </p:nvSpPr>
        <p:spPr>
          <a:xfrm>
            <a:off x="7495233" y="3864334"/>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973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C40C-37CC-0894-F12E-E2AA191ECEA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3DD4F57-FDBF-97C0-EEA1-577BBBBF3108}"/>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Recupera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versiones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anteriores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p>
        </p:txBody>
      </p:sp>
      <p:sp>
        <p:nvSpPr>
          <p:cNvPr id="3" name="QuadreDeText 4">
            <a:extLst>
              <a:ext uri="{FF2B5EF4-FFF2-40B4-BE49-F238E27FC236}">
                <a16:creationId xmlns:a16="http://schemas.microsoft.com/office/drawing/2014/main" id="{AD75406A-AE5A-718D-6E71-01CA9458ECE9}"/>
              </a:ext>
            </a:extLst>
          </p:cNvPr>
          <p:cNvSpPr txBox="1"/>
          <p:nvPr/>
        </p:nvSpPr>
        <p:spPr>
          <a:xfrm>
            <a:off x="286203" y="1249446"/>
            <a:ext cx="2820704" cy="3231654"/>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En caso de modificaciones no deseadas o errores, se puede recuperar una versión anterior del documento desde el </a:t>
            </a:r>
            <a:r>
              <a:rPr lang="es-ES" sz="1200" b="1"/>
              <a:t>historial de versiones</a:t>
            </a:r>
            <a:r>
              <a:rPr lang="es-ES" sz="1200"/>
              <a:t>. Es una opción que encontrarás en SharePoint o OneDrive.</a:t>
            </a:r>
          </a:p>
          <a:p>
            <a:r>
              <a:rPr lang="es-ES" sz="1200"/>
              <a:t>Para ello, haz clic en el botón de</a:t>
            </a:r>
            <a:r>
              <a:rPr lang="es-ES" sz="1200" b="1"/>
              <a:t> tres puntos de opciones </a:t>
            </a:r>
            <a:r>
              <a:rPr lang="es-ES" sz="1200" b="1">
                <a:solidFill>
                  <a:srgbClr val="602927"/>
                </a:solidFill>
              </a:rPr>
              <a:t>(1) </a:t>
            </a:r>
            <a:r>
              <a:rPr lang="es-ES" sz="1200"/>
              <a:t>y selecciona </a:t>
            </a:r>
            <a:r>
              <a:rPr lang="es-ES" sz="1200" b="1"/>
              <a:t>“Historial de versiones”</a:t>
            </a:r>
            <a:r>
              <a:rPr lang="es-ES" sz="1200" b="1">
                <a:solidFill>
                  <a:srgbClr val="602927"/>
                </a:solidFill>
              </a:rPr>
              <a:t> (2)</a:t>
            </a:r>
            <a:r>
              <a:rPr lang="es-ES" sz="1200">
                <a:solidFill>
                  <a:srgbClr val="602927"/>
                </a:solidFill>
              </a:rPr>
              <a:t>.</a:t>
            </a:r>
          </a:p>
          <a:p>
            <a:r>
              <a:rPr lang="es-ES" sz="1200"/>
              <a:t>Se abrirá una lista con todas las versiones guardadas. Desde ahí, </a:t>
            </a:r>
            <a:r>
              <a:rPr lang="es-ES" sz="1200" b="1"/>
              <a:t>seleccionando los tres puntos</a:t>
            </a:r>
            <a:r>
              <a:rPr lang="es-ES" sz="1200" b="1">
                <a:solidFill>
                  <a:srgbClr val="602927"/>
                </a:solidFill>
              </a:rPr>
              <a:t> (3)</a:t>
            </a:r>
            <a:r>
              <a:rPr lang="es-ES" sz="1200"/>
              <a:t>, puedes </a:t>
            </a:r>
            <a:r>
              <a:rPr lang="es-ES" sz="1200" b="1"/>
              <a:t>abrir una versión anterior </a:t>
            </a:r>
            <a:r>
              <a:rPr lang="es-ES" sz="1200" b="1">
                <a:solidFill>
                  <a:srgbClr val="602927"/>
                </a:solidFill>
              </a:rPr>
              <a:t>(4)</a:t>
            </a:r>
            <a:r>
              <a:rPr lang="es-ES" sz="1200">
                <a:solidFill>
                  <a:srgbClr val="602927"/>
                </a:solidFill>
              </a:rPr>
              <a:t> </a:t>
            </a:r>
            <a:r>
              <a:rPr lang="es-ES" sz="1200"/>
              <a:t>para revisarla o hacer clic en </a:t>
            </a:r>
            <a:r>
              <a:rPr lang="es-ES" sz="1200" b="1"/>
              <a:t>“Restaurar” </a:t>
            </a:r>
            <a:r>
              <a:rPr lang="es-ES" sz="1200" b="1">
                <a:solidFill>
                  <a:srgbClr val="602927"/>
                </a:solidFill>
              </a:rPr>
              <a:t>(5)</a:t>
            </a:r>
            <a:r>
              <a:rPr lang="es-ES" sz="1200">
                <a:solidFill>
                  <a:srgbClr val="602927"/>
                </a:solidFill>
              </a:rPr>
              <a:t> </a:t>
            </a:r>
            <a:r>
              <a:rPr lang="es-ES" sz="1200"/>
              <a:t>para reemplazar la actual.</a:t>
            </a:r>
          </a:p>
        </p:txBody>
      </p:sp>
      <p:pic>
        <p:nvPicPr>
          <p:cNvPr id="5" name="Imatge 4" descr="La imagen muestra el historial de versiones.">
            <a:extLst>
              <a:ext uri="{FF2B5EF4-FFF2-40B4-BE49-F238E27FC236}">
                <a16:creationId xmlns:a16="http://schemas.microsoft.com/office/drawing/2014/main" id="{8C16FA79-8EED-7B32-35EA-C58F3AD8F15A}"/>
              </a:ext>
            </a:extLst>
          </p:cNvPr>
          <p:cNvPicPr>
            <a:picLocks noChangeAspect="1"/>
          </p:cNvPicPr>
          <p:nvPr/>
        </p:nvPicPr>
        <p:blipFill>
          <a:blip r:embed="rId2"/>
          <a:stretch>
            <a:fillRect/>
          </a:stretch>
        </p:blipFill>
        <p:spPr>
          <a:xfrm>
            <a:off x="3106907" y="1295435"/>
            <a:ext cx="5891949" cy="3121992"/>
          </a:xfrm>
          <a:prstGeom prst="rect">
            <a:avLst/>
          </a:prstGeom>
        </p:spPr>
      </p:pic>
      <p:pic>
        <p:nvPicPr>
          <p:cNvPr id="7" name="Imatge 6">
            <a:extLst>
              <a:ext uri="{FF2B5EF4-FFF2-40B4-BE49-F238E27FC236}">
                <a16:creationId xmlns:a16="http://schemas.microsoft.com/office/drawing/2014/main" id="{A3BC4C8F-865E-F760-6253-9D46FC38E9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106907" y="1647608"/>
            <a:ext cx="2820704" cy="1566784"/>
          </a:xfrm>
          <a:prstGeom prst="rect">
            <a:avLst/>
          </a:prstGeom>
          <a:effectLst>
            <a:outerShdw blurRad="63500" sx="102000" sy="102000" algn="ctr" rotWithShape="0">
              <a:prstClr val="black">
                <a:alpha val="40000"/>
              </a:prstClr>
            </a:outerShdw>
          </a:effectLst>
        </p:spPr>
      </p:pic>
      <p:sp>
        <p:nvSpPr>
          <p:cNvPr id="8" name="Rectangle: cantonades arrodonides 7">
            <a:extLst>
              <a:ext uri="{FF2B5EF4-FFF2-40B4-BE49-F238E27FC236}">
                <a16:creationId xmlns:a16="http://schemas.microsoft.com/office/drawing/2014/main" id="{EC63BE6C-2CDB-1017-FEB4-DCAEDD137B6E}"/>
              </a:ext>
              <a:ext uri="{C183D7F6-B498-43B3-948B-1728B52AA6E4}">
                <adec:decorative xmlns:adec="http://schemas.microsoft.com/office/drawing/2017/decorative" val="1"/>
              </a:ext>
            </a:extLst>
          </p:cNvPr>
          <p:cNvSpPr/>
          <p:nvPr/>
        </p:nvSpPr>
        <p:spPr>
          <a:xfrm flipV="1">
            <a:off x="5823547" y="3471565"/>
            <a:ext cx="146720" cy="190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9" name="Connector recte 8">
            <a:extLst>
              <a:ext uri="{FF2B5EF4-FFF2-40B4-BE49-F238E27FC236}">
                <a16:creationId xmlns:a16="http://schemas.microsoft.com/office/drawing/2014/main" id="{6F295DC5-69A0-5AF2-1BF2-4F09B17970F9}"/>
              </a:ext>
              <a:ext uri="{C183D7F6-B498-43B3-948B-1728B52AA6E4}">
                <adec:decorative xmlns:adec="http://schemas.microsoft.com/office/drawing/2017/decorative" val="1"/>
              </a:ext>
            </a:extLst>
          </p:cNvPr>
          <p:cNvCxnSpPr>
            <a:cxnSpLocks/>
            <a:stCxn id="10" idx="6"/>
            <a:endCxn id="8" idx="1"/>
          </p:cNvCxnSpPr>
          <p:nvPr/>
        </p:nvCxnSpPr>
        <p:spPr>
          <a:xfrm flipV="1">
            <a:off x="5082212" y="3566565"/>
            <a:ext cx="741335" cy="5635"/>
          </a:xfrm>
          <a:prstGeom prst="line">
            <a:avLst/>
          </a:prstGeom>
          <a:noFill/>
          <a:ln w="19050" cap="flat" cmpd="sng" algn="ctr">
            <a:solidFill>
              <a:srgbClr val="602927"/>
            </a:solidFill>
            <a:prstDash val="solid"/>
          </a:ln>
          <a:effectLst/>
        </p:spPr>
      </p:cxnSp>
      <p:sp>
        <p:nvSpPr>
          <p:cNvPr id="10" name="Oval 9">
            <a:extLst>
              <a:ext uri="{FF2B5EF4-FFF2-40B4-BE49-F238E27FC236}">
                <a16:creationId xmlns:a16="http://schemas.microsoft.com/office/drawing/2014/main" id="{DB045D2E-55BD-0605-2394-9A8D969C55A5}"/>
              </a:ext>
              <a:ext uri="{C183D7F6-B498-43B3-948B-1728B52AA6E4}">
                <adec:decorative xmlns:adec="http://schemas.microsoft.com/office/drawing/2017/decorative" val="1"/>
              </a:ext>
            </a:extLst>
          </p:cNvPr>
          <p:cNvSpPr/>
          <p:nvPr/>
        </p:nvSpPr>
        <p:spPr>
          <a:xfrm>
            <a:off x="4828212" y="3445200"/>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1" name="Rectangle: cantonades arrodonides 10">
            <a:extLst>
              <a:ext uri="{FF2B5EF4-FFF2-40B4-BE49-F238E27FC236}">
                <a16:creationId xmlns:a16="http://schemas.microsoft.com/office/drawing/2014/main" id="{598DF795-908F-A2BB-EEE7-AE151A7FF82D}"/>
              </a:ext>
              <a:ext uri="{C183D7F6-B498-43B3-948B-1728B52AA6E4}">
                <adec:decorative xmlns:adec="http://schemas.microsoft.com/office/drawing/2017/decorative" val="1"/>
              </a:ext>
            </a:extLst>
          </p:cNvPr>
          <p:cNvSpPr/>
          <p:nvPr/>
        </p:nvSpPr>
        <p:spPr>
          <a:xfrm flipV="1">
            <a:off x="5950546" y="3973427"/>
            <a:ext cx="1118989" cy="180042"/>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2" name="Connector recte 11">
            <a:extLst>
              <a:ext uri="{FF2B5EF4-FFF2-40B4-BE49-F238E27FC236}">
                <a16:creationId xmlns:a16="http://schemas.microsoft.com/office/drawing/2014/main" id="{E6BA4086-15CD-F329-2FAF-65B69E2DE1C7}"/>
              </a:ext>
              <a:ext uri="{C183D7F6-B498-43B3-948B-1728B52AA6E4}">
                <adec:decorative xmlns:adec="http://schemas.microsoft.com/office/drawing/2017/decorative" val="1"/>
              </a:ext>
            </a:extLst>
          </p:cNvPr>
          <p:cNvCxnSpPr>
            <a:cxnSpLocks/>
            <a:stCxn id="13" idx="2"/>
            <a:endCxn id="11" idx="3"/>
          </p:cNvCxnSpPr>
          <p:nvPr/>
        </p:nvCxnSpPr>
        <p:spPr>
          <a:xfrm flipH="1">
            <a:off x="7069535" y="4063448"/>
            <a:ext cx="387766" cy="0"/>
          </a:xfrm>
          <a:prstGeom prst="line">
            <a:avLst/>
          </a:prstGeom>
          <a:noFill/>
          <a:ln w="19050" cap="flat" cmpd="sng" algn="ctr">
            <a:solidFill>
              <a:srgbClr val="602927"/>
            </a:solidFill>
            <a:prstDash val="solid"/>
          </a:ln>
          <a:effectLst/>
        </p:spPr>
      </p:cxnSp>
      <p:sp>
        <p:nvSpPr>
          <p:cNvPr id="13" name="Oval 12">
            <a:extLst>
              <a:ext uri="{FF2B5EF4-FFF2-40B4-BE49-F238E27FC236}">
                <a16:creationId xmlns:a16="http://schemas.microsoft.com/office/drawing/2014/main" id="{9A61AA33-8715-B67D-F5EB-D836E5EE22D5}"/>
              </a:ext>
              <a:ext uri="{C183D7F6-B498-43B3-948B-1728B52AA6E4}">
                <adec:decorative xmlns:adec="http://schemas.microsoft.com/office/drawing/2017/decorative" val="1"/>
              </a:ext>
            </a:extLst>
          </p:cNvPr>
          <p:cNvSpPr/>
          <p:nvPr/>
        </p:nvSpPr>
        <p:spPr>
          <a:xfrm>
            <a:off x="7457301" y="393644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23" name="Rectangle: cantonades arrodonides 22">
            <a:extLst>
              <a:ext uri="{FF2B5EF4-FFF2-40B4-BE49-F238E27FC236}">
                <a16:creationId xmlns:a16="http://schemas.microsoft.com/office/drawing/2014/main" id="{4C69A165-B8D8-F9C2-356C-69EAEE4F920D}"/>
              </a:ext>
              <a:ext uri="{C183D7F6-B498-43B3-948B-1728B52AA6E4}">
                <adec:decorative xmlns:adec="http://schemas.microsoft.com/office/drawing/2017/decorative" val="1"/>
              </a:ext>
            </a:extLst>
          </p:cNvPr>
          <p:cNvSpPr/>
          <p:nvPr/>
        </p:nvSpPr>
        <p:spPr>
          <a:xfrm flipV="1">
            <a:off x="3376141" y="2379233"/>
            <a:ext cx="182405" cy="150847"/>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4" name="Connector recte 23">
            <a:extLst>
              <a:ext uri="{FF2B5EF4-FFF2-40B4-BE49-F238E27FC236}">
                <a16:creationId xmlns:a16="http://schemas.microsoft.com/office/drawing/2014/main" id="{8F5E35C7-C2AC-A2B2-F15E-7CFE05DF4400}"/>
              </a:ext>
              <a:ext uri="{C183D7F6-B498-43B3-948B-1728B52AA6E4}">
                <adec:decorative xmlns:adec="http://schemas.microsoft.com/office/drawing/2017/decorative" val="1"/>
              </a:ext>
            </a:extLst>
          </p:cNvPr>
          <p:cNvCxnSpPr>
            <a:cxnSpLocks/>
            <a:stCxn id="25" idx="2"/>
            <a:endCxn id="23" idx="3"/>
          </p:cNvCxnSpPr>
          <p:nvPr/>
        </p:nvCxnSpPr>
        <p:spPr>
          <a:xfrm flipH="1">
            <a:off x="3558546" y="2450060"/>
            <a:ext cx="860642" cy="4596"/>
          </a:xfrm>
          <a:prstGeom prst="line">
            <a:avLst/>
          </a:prstGeom>
          <a:noFill/>
          <a:ln w="19050" cap="flat" cmpd="sng" algn="ctr">
            <a:solidFill>
              <a:srgbClr val="602927"/>
            </a:solidFill>
            <a:prstDash val="solid"/>
          </a:ln>
          <a:effectLst/>
        </p:spPr>
      </p:cxnSp>
      <p:sp>
        <p:nvSpPr>
          <p:cNvPr id="25" name="Oval 24">
            <a:extLst>
              <a:ext uri="{FF2B5EF4-FFF2-40B4-BE49-F238E27FC236}">
                <a16:creationId xmlns:a16="http://schemas.microsoft.com/office/drawing/2014/main" id="{FE068940-1FC6-C008-7563-70247DB24103}"/>
              </a:ext>
              <a:ext uri="{C183D7F6-B498-43B3-948B-1728B52AA6E4}">
                <adec:decorative xmlns:adec="http://schemas.microsoft.com/office/drawing/2017/decorative" val="1"/>
              </a:ext>
            </a:extLst>
          </p:cNvPr>
          <p:cNvSpPr/>
          <p:nvPr/>
        </p:nvSpPr>
        <p:spPr>
          <a:xfrm>
            <a:off x="4419188" y="2323060"/>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30" name="Rectangle: cantonades arrodonides 29">
            <a:extLst>
              <a:ext uri="{FF2B5EF4-FFF2-40B4-BE49-F238E27FC236}">
                <a16:creationId xmlns:a16="http://schemas.microsoft.com/office/drawing/2014/main" id="{57482A7D-31DB-BEBD-DE6B-8E4B4BEF7531}"/>
              </a:ext>
              <a:ext uri="{C183D7F6-B498-43B3-948B-1728B52AA6E4}">
                <adec:decorative xmlns:adec="http://schemas.microsoft.com/office/drawing/2017/decorative" val="1"/>
              </a:ext>
            </a:extLst>
          </p:cNvPr>
          <p:cNvSpPr/>
          <p:nvPr/>
        </p:nvSpPr>
        <p:spPr>
          <a:xfrm flipV="1">
            <a:off x="3383992" y="2557995"/>
            <a:ext cx="937360" cy="8821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31" name="Connector recte 30">
            <a:extLst>
              <a:ext uri="{FF2B5EF4-FFF2-40B4-BE49-F238E27FC236}">
                <a16:creationId xmlns:a16="http://schemas.microsoft.com/office/drawing/2014/main" id="{0E4DE245-33A3-5F2B-A36F-D4A7274AFBB0}"/>
              </a:ext>
              <a:ext uri="{C183D7F6-B498-43B3-948B-1728B52AA6E4}">
                <adec:decorative xmlns:adec="http://schemas.microsoft.com/office/drawing/2017/decorative" val="1"/>
              </a:ext>
            </a:extLst>
          </p:cNvPr>
          <p:cNvCxnSpPr>
            <a:cxnSpLocks/>
            <a:stCxn id="32" idx="2"/>
            <a:endCxn id="30" idx="3"/>
          </p:cNvCxnSpPr>
          <p:nvPr/>
        </p:nvCxnSpPr>
        <p:spPr>
          <a:xfrm flipH="1">
            <a:off x="4321352" y="2594338"/>
            <a:ext cx="706752" cy="7762"/>
          </a:xfrm>
          <a:prstGeom prst="line">
            <a:avLst/>
          </a:prstGeom>
          <a:noFill/>
          <a:ln w="19050" cap="flat" cmpd="sng" algn="ctr">
            <a:solidFill>
              <a:srgbClr val="602927"/>
            </a:solidFill>
            <a:prstDash val="solid"/>
          </a:ln>
          <a:effectLst/>
        </p:spPr>
      </p:cxnSp>
      <p:sp>
        <p:nvSpPr>
          <p:cNvPr id="32" name="Oval 31">
            <a:extLst>
              <a:ext uri="{FF2B5EF4-FFF2-40B4-BE49-F238E27FC236}">
                <a16:creationId xmlns:a16="http://schemas.microsoft.com/office/drawing/2014/main" id="{B723D6F7-7F37-47F7-5514-339200D64AF3}"/>
              </a:ext>
              <a:ext uri="{C183D7F6-B498-43B3-948B-1728B52AA6E4}">
                <adec:decorative xmlns:adec="http://schemas.microsoft.com/office/drawing/2017/decorative" val="1"/>
              </a:ext>
            </a:extLst>
          </p:cNvPr>
          <p:cNvSpPr/>
          <p:nvPr/>
        </p:nvSpPr>
        <p:spPr>
          <a:xfrm>
            <a:off x="5028104" y="246733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4</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40" name="Rectangle: cantonades arrodonides 39">
            <a:extLst>
              <a:ext uri="{FF2B5EF4-FFF2-40B4-BE49-F238E27FC236}">
                <a16:creationId xmlns:a16="http://schemas.microsoft.com/office/drawing/2014/main" id="{C6734EA6-DBD9-A315-0073-044521EB2178}"/>
              </a:ext>
              <a:ext uri="{C183D7F6-B498-43B3-948B-1728B52AA6E4}">
                <adec:decorative xmlns:adec="http://schemas.microsoft.com/office/drawing/2017/decorative" val="1"/>
              </a:ext>
            </a:extLst>
          </p:cNvPr>
          <p:cNvSpPr/>
          <p:nvPr/>
        </p:nvSpPr>
        <p:spPr>
          <a:xfrm flipV="1">
            <a:off x="3383992" y="2685465"/>
            <a:ext cx="937360" cy="8821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41" name="Connector recte 40">
            <a:extLst>
              <a:ext uri="{FF2B5EF4-FFF2-40B4-BE49-F238E27FC236}">
                <a16:creationId xmlns:a16="http://schemas.microsoft.com/office/drawing/2014/main" id="{C1628CCB-3507-850F-DD40-DF06AFAC260B}"/>
              </a:ext>
              <a:ext uri="{C183D7F6-B498-43B3-948B-1728B52AA6E4}">
                <adec:decorative xmlns:adec="http://schemas.microsoft.com/office/drawing/2017/decorative" val="1"/>
              </a:ext>
            </a:extLst>
          </p:cNvPr>
          <p:cNvCxnSpPr>
            <a:cxnSpLocks/>
            <a:stCxn id="42" idx="2"/>
            <a:endCxn id="40" idx="3"/>
          </p:cNvCxnSpPr>
          <p:nvPr/>
        </p:nvCxnSpPr>
        <p:spPr>
          <a:xfrm flipH="1">
            <a:off x="4321352" y="2729570"/>
            <a:ext cx="1248195" cy="0"/>
          </a:xfrm>
          <a:prstGeom prst="line">
            <a:avLst/>
          </a:prstGeom>
          <a:noFill/>
          <a:ln w="19050" cap="flat" cmpd="sng" algn="ctr">
            <a:solidFill>
              <a:srgbClr val="602927"/>
            </a:solidFill>
            <a:prstDash val="solid"/>
          </a:ln>
          <a:effectLst/>
        </p:spPr>
      </p:cxnSp>
      <p:sp>
        <p:nvSpPr>
          <p:cNvPr id="42" name="Oval 41">
            <a:extLst>
              <a:ext uri="{FF2B5EF4-FFF2-40B4-BE49-F238E27FC236}">
                <a16:creationId xmlns:a16="http://schemas.microsoft.com/office/drawing/2014/main" id="{FE9F15E7-464C-9846-6B4E-165118FB2B09}"/>
              </a:ext>
              <a:ext uri="{C183D7F6-B498-43B3-948B-1728B52AA6E4}">
                <adec:decorative xmlns:adec="http://schemas.microsoft.com/office/drawing/2017/decorative" val="1"/>
              </a:ext>
            </a:extLst>
          </p:cNvPr>
          <p:cNvSpPr/>
          <p:nvPr/>
        </p:nvSpPr>
        <p:spPr>
          <a:xfrm>
            <a:off x="5569547" y="2602570"/>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5</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3104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5E85-4E6E-9FBD-03B2-AF66BC33E66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993543F-C290-1D75-285C-53F99D3D27F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Recupera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versiones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anteriores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p>
        </p:txBody>
      </p:sp>
      <p:sp>
        <p:nvSpPr>
          <p:cNvPr id="3" name="QuadreDeText 4">
            <a:extLst>
              <a:ext uri="{FF2B5EF4-FFF2-40B4-BE49-F238E27FC236}">
                <a16:creationId xmlns:a16="http://schemas.microsoft.com/office/drawing/2014/main" id="{7D997FDA-E29A-D089-BC6F-CD6B90EFE06F}"/>
              </a:ext>
            </a:extLst>
          </p:cNvPr>
          <p:cNvSpPr txBox="1"/>
          <p:nvPr/>
        </p:nvSpPr>
        <p:spPr>
          <a:xfrm>
            <a:off x="344219" y="1382796"/>
            <a:ext cx="2297381" cy="249299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También puedes </a:t>
            </a:r>
            <a:r>
              <a:rPr lang="es-ES" sz="1200" b="1"/>
              <a:t>acceder al control de versiones desde Word</a:t>
            </a:r>
            <a:r>
              <a:rPr lang="es-ES" sz="1200"/>
              <a:t>, lo cual permite visualizar las versiones directamente en el documento. </a:t>
            </a:r>
          </a:p>
          <a:p>
            <a:r>
              <a:rPr lang="es-ES" sz="1200"/>
              <a:t>Accede desde </a:t>
            </a:r>
            <a:r>
              <a:rPr lang="es-ES" sz="1200" b="1"/>
              <a:t>“Archivo”</a:t>
            </a:r>
            <a:r>
              <a:rPr lang="es-ES" sz="1200" b="1">
                <a:solidFill>
                  <a:srgbClr val="602927"/>
                </a:solidFill>
              </a:rPr>
              <a:t>(1)</a:t>
            </a:r>
            <a:r>
              <a:rPr lang="es-ES" sz="1200">
                <a:solidFill>
                  <a:schemeClr val="tx1"/>
                </a:solidFill>
              </a:rPr>
              <a:t>, </a:t>
            </a:r>
            <a:r>
              <a:rPr lang="es-ES" sz="1200"/>
              <a:t>y en el desplegable aparecerá la opción </a:t>
            </a:r>
            <a:r>
              <a:rPr lang="es-ES" sz="1200" b="1"/>
              <a:t>“Historial de versiones”</a:t>
            </a:r>
            <a:r>
              <a:rPr lang="es-ES" sz="1200" b="1">
                <a:solidFill>
                  <a:srgbClr val="602927"/>
                </a:solidFill>
              </a:rPr>
              <a:t>(2)</a:t>
            </a:r>
            <a:r>
              <a:rPr lang="es-ES" sz="1200">
                <a:solidFill>
                  <a:schemeClr val="tx1"/>
                </a:solidFill>
              </a:rPr>
              <a:t>.</a:t>
            </a:r>
            <a:endParaRPr lang="es-ES" sz="1200">
              <a:solidFill>
                <a:srgbClr val="602927"/>
              </a:solidFill>
            </a:endParaRPr>
          </a:p>
          <a:p>
            <a:r>
              <a:rPr lang="es-ES" sz="1200"/>
              <a:t>Esto abrirá una ventana nueva donde revisar las distintas versiones que se han generado del documento. </a:t>
            </a:r>
          </a:p>
        </p:txBody>
      </p:sp>
      <p:pic>
        <p:nvPicPr>
          <p:cNvPr id="5" name="Imatge 4" descr="La imagen muestra el historial de versiones.">
            <a:extLst>
              <a:ext uri="{FF2B5EF4-FFF2-40B4-BE49-F238E27FC236}">
                <a16:creationId xmlns:a16="http://schemas.microsoft.com/office/drawing/2014/main" id="{E9880967-4844-265E-9542-8F616D817660}"/>
              </a:ext>
            </a:extLst>
          </p:cNvPr>
          <p:cNvPicPr>
            <a:picLocks noChangeAspect="1"/>
          </p:cNvPicPr>
          <p:nvPr/>
        </p:nvPicPr>
        <p:blipFill>
          <a:blip r:embed="rId2"/>
          <a:srcRect/>
          <a:stretch/>
        </p:blipFill>
        <p:spPr>
          <a:xfrm>
            <a:off x="2717800" y="1382796"/>
            <a:ext cx="6081981" cy="3222684"/>
          </a:xfrm>
          <a:prstGeom prst="rect">
            <a:avLst/>
          </a:prstGeom>
        </p:spPr>
      </p:pic>
      <p:sp>
        <p:nvSpPr>
          <p:cNvPr id="4" name="Rectangle: cantonades arrodonides 3">
            <a:extLst>
              <a:ext uri="{FF2B5EF4-FFF2-40B4-BE49-F238E27FC236}">
                <a16:creationId xmlns:a16="http://schemas.microsoft.com/office/drawing/2014/main" id="{78DA6EEC-2122-57AE-6DAF-769DF5777D98}"/>
              </a:ext>
              <a:ext uri="{C183D7F6-B498-43B3-948B-1728B52AA6E4}">
                <adec:decorative xmlns:adec="http://schemas.microsoft.com/office/drawing/2017/decorative" val="1"/>
              </a:ext>
            </a:extLst>
          </p:cNvPr>
          <p:cNvSpPr/>
          <p:nvPr/>
        </p:nvSpPr>
        <p:spPr>
          <a:xfrm flipV="1">
            <a:off x="2724687" y="1591492"/>
            <a:ext cx="384273" cy="163343"/>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6" name="Connector recte 5">
            <a:extLst>
              <a:ext uri="{FF2B5EF4-FFF2-40B4-BE49-F238E27FC236}">
                <a16:creationId xmlns:a16="http://schemas.microsoft.com/office/drawing/2014/main" id="{5F05881C-6C06-80AD-C2A3-58B9F4B08E07}"/>
              </a:ext>
              <a:ext uri="{C183D7F6-B498-43B3-948B-1728B52AA6E4}">
                <adec:decorative xmlns:adec="http://schemas.microsoft.com/office/drawing/2017/decorative" val="1"/>
              </a:ext>
            </a:extLst>
          </p:cNvPr>
          <p:cNvCxnSpPr>
            <a:cxnSpLocks/>
            <a:stCxn id="7" idx="2"/>
            <a:endCxn id="4" idx="3"/>
          </p:cNvCxnSpPr>
          <p:nvPr/>
        </p:nvCxnSpPr>
        <p:spPr>
          <a:xfrm flipH="1" flipV="1">
            <a:off x="3108960" y="1673163"/>
            <a:ext cx="1259839" cy="1"/>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85185DC8-2B7E-A2D7-13C2-C007704EBEFE}"/>
              </a:ext>
              <a:ext uri="{C183D7F6-B498-43B3-948B-1728B52AA6E4}">
                <adec:decorative xmlns:adec="http://schemas.microsoft.com/office/drawing/2017/decorative" val="1"/>
              </a:ext>
            </a:extLst>
          </p:cNvPr>
          <p:cNvSpPr/>
          <p:nvPr/>
        </p:nvSpPr>
        <p:spPr>
          <a:xfrm>
            <a:off x="4368799" y="1546164"/>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0" name="Rectangle: cantonades arrodonides 9">
            <a:extLst>
              <a:ext uri="{FF2B5EF4-FFF2-40B4-BE49-F238E27FC236}">
                <a16:creationId xmlns:a16="http://schemas.microsoft.com/office/drawing/2014/main" id="{32C848E7-D4EA-BEE1-11FD-24F777C457F8}"/>
              </a:ext>
              <a:ext uri="{C183D7F6-B498-43B3-948B-1728B52AA6E4}">
                <adec:decorative xmlns:adec="http://schemas.microsoft.com/office/drawing/2017/decorative" val="1"/>
              </a:ext>
            </a:extLst>
          </p:cNvPr>
          <p:cNvSpPr/>
          <p:nvPr/>
        </p:nvSpPr>
        <p:spPr>
          <a:xfrm flipV="1">
            <a:off x="2717800" y="3404188"/>
            <a:ext cx="1259839" cy="253999"/>
          </a:xfrm>
          <a:prstGeom prst="roundRect">
            <a:avLst>
              <a:gd name="adj" fmla="val 0"/>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1" name="Connector recte 10">
            <a:extLst>
              <a:ext uri="{FF2B5EF4-FFF2-40B4-BE49-F238E27FC236}">
                <a16:creationId xmlns:a16="http://schemas.microsoft.com/office/drawing/2014/main" id="{DDA3F6E4-E346-98B6-9959-97428BBA15B3}"/>
              </a:ext>
              <a:ext uri="{C183D7F6-B498-43B3-948B-1728B52AA6E4}">
                <adec:decorative xmlns:adec="http://schemas.microsoft.com/office/drawing/2017/decorative" val="1"/>
              </a:ext>
            </a:extLst>
          </p:cNvPr>
          <p:cNvCxnSpPr>
            <a:cxnSpLocks/>
            <a:stCxn id="12" idx="2"/>
            <a:endCxn id="10" idx="3"/>
          </p:cNvCxnSpPr>
          <p:nvPr/>
        </p:nvCxnSpPr>
        <p:spPr>
          <a:xfrm flipH="1" flipV="1">
            <a:off x="3977639" y="3531187"/>
            <a:ext cx="467361" cy="3226"/>
          </a:xfrm>
          <a:prstGeom prst="line">
            <a:avLst/>
          </a:prstGeom>
          <a:noFill/>
          <a:ln w="19050" cap="flat" cmpd="sng" algn="ctr">
            <a:solidFill>
              <a:srgbClr val="602927"/>
            </a:solidFill>
            <a:prstDash val="solid"/>
          </a:ln>
          <a:effectLst/>
        </p:spPr>
      </p:cxnSp>
      <p:sp>
        <p:nvSpPr>
          <p:cNvPr id="12" name="Oval 11">
            <a:extLst>
              <a:ext uri="{FF2B5EF4-FFF2-40B4-BE49-F238E27FC236}">
                <a16:creationId xmlns:a16="http://schemas.microsoft.com/office/drawing/2014/main" id="{0E4179DD-60C7-CF1F-4D93-A7336EFFF2A1}"/>
              </a:ext>
              <a:ext uri="{C183D7F6-B498-43B3-948B-1728B52AA6E4}">
                <adec:decorative xmlns:adec="http://schemas.microsoft.com/office/drawing/2017/decorative" val="1"/>
              </a:ext>
            </a:extLst>
          </p:cNvPr>
          <p:cNvSpPr/>
          <p:nvPr/>
        </p:nvSpPr>
        <p:spPr>
          <a:xfrm>
            <a:off x="4445000" y="3407413"/>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1485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939B-F607-72DF-09FE-BD12FF2020E5}"/>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582B225E-BBF9-93EF-BFCA-554D4F49CE2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Realiza el cierre documental</a:t>
            </a:r>
          </a:p>
        </p:txBody>
      </p:sp>
      <p:sp>
        <p:nvSpPr>
          <p:cNvPr id="4" name="QuadreDeText 4">
            <a:extLst>
              <a:ext uri="{FF2B5EF4-FFF2-40B4-BE49-F238E27FC236}">
                <a16:creationId xmlns:a16="http://schemas.microsoft.com/office/drawing/2014/main" id="{E7C97E82-C2E2-ED8A-F0E7-D3EACDC14AF2}"/>
              </a:ext>
            </a:extLst>
          </p:cNvPr>
          <p:cNvSpPr txBox="1"/>
          <p:nvPr/>
        </p:nvSpPr>
        <p:spPr>
          <a:xfrm>
            <a:off x="335280" y="1249446"/>
            <a:ext cx="2516313" cy="3416320"/>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Para finalizar el trabajo colaborativo es importante realizar un </a:t>
            </a:r>
            <a:r>
              <a:rPr lang="es-ES" sz="1200" b="1"/>
              <a:t>cierre documental</a:t>
            </a:r>
            <a:r>
              <a:rPr lang="es-ES" sz="1200"/>
              <a:t>. Este paso asegura que el archivo esté listo para su uso o distribución sin elementos innecesarios.</a:t>
            </a:r>
          </a:p>
          <a:p>
            <a:r>
              <a:rPr lang="es-ES" sz="1200"/>
              <a:t>Primero, conviene hacer una </a:t>
            </a:r>
            <a:r>
              <a:rPr lang="es-ES" sz="1200" b="1"/>
              <a:t>revisión final del contenido</a:t>
            </a:r>
            <a:r>
              <a:rPr lang="es-ES" sz="1200"/>
              <a:t> para comprobar que el texto es correcto y que todas las aportaciones han sido incorporadas. Una vez validado, se deben </a:t>
            </a:r>
            <a:r>
              <a:rPr lang="es-ES" sz="1200" b="1"/>
              <a:t>eliminar todos los comentarios </a:t>
            </a:r>
            <a:r>
              <a:rPr lang="es-ES" sz="1200" b="1">
                <a:solidFill>
                  <a:srgbClr val="602927"/>
                </a:solidFill>
              </a:rPr>
              <a:t>(1)</a:t>
            </a:r>
            <a:r>
              <a:rPr lang="es-ES" sz="1200">
                <a:solidFill>
                  <a:srgbClr val="602927"/>
                </a:solidFill>
              </a:rPr>
              <a:t> </a:t>
            </a:r>
            <a:r>
              <a:rPr lang="es-ES" sz="1200">
                <a:solidFill>
                  <a:schemeClr val="tx1"/>
                </a:solidFill>
              </a:rPr>
              <a:t>desde la pestaña </a:t>
            </a:r>
            <a:r>
              <a:rPr lang="es-ES" sz="1200" b="1">
                <a:solidFill>
                  <a:schemeClr val="tx1"/>
                </a:solidFill>
              </a:rPr>
              <a:t>“Revisar” </a:t>
            </a:r>
            <a:r>
              <a:rPr lang="es-ES" sz="1200" b="1">
                <a:solidFill>
                  <a:srgbClr val="602927"/>
                </a:solidFill>
              </a:rPr>
              <a:t>(2) </a:t>
            </a:r>
            <a:r>
              <a:rPr lang="es-ES" sz="1200"/>
              <a:t>ya que solo sirven durante la fase de colaboración y podrían generar confusión en la versión definitiva.</a:t>
            </a:r>
          </a:p>
        </p:txBody>
      </p:sp>
      <p:pic>
        <p:nvPicPr>
          <p:cNvPr id="5" name="Imatge 4" descr="La imagen muestra un botón para eliminar todos los comentarios.">
            <a:extLst>
              <a:ext uri="{FF2B5EF4-FFF2-40B4-BE49-F238E27FC236}">
                <a16:creationId xmlns:a16="http://schemas.microsoft.com/office/drawing/2014/main" id="{F816D414-D4E8-DD65-F643-CD144FC6255E}"/>
              </a:ext>
            </a:extLst>
          </p:cNvPr>
          <p:cNvPicPr>
            <a:picLocks noChangeAspect="1"/>
          </p:cNvPicPr>
          <p:nvPr/>
        </p:nvPicPr>
        <p:blipFill>
          <a:blip r:embed="rId2"/>
          <a:srcRect/>
          <a:stretch/>
        </p:blipFill>
        <p:spPr>
          <a:xfrm>
            <a:off x="2851593" y="1249446"/>
            <a:ext cx="6234349" cy="3303420"/>
          </a:xfrm>
          <a:prstGeom prst="rect">
            <a:avLst/>
          </a:prstGeom>
        </p:spPr>
      </p:pic>
      <p:sp>
        <p:nvSpPr>
          <p:cNvPr id="6" name="Rectangle: cantonades arrodonides 5">
            <a:extLst>
              <a:ext uri="{FF2B5EF4-FFF2-40B4-BE49-F238E27FC236}">
                <a16:creationId xmlns:a16="http://schemas.microsoft.com/office/drawing/2014/main" id="{7404C40D-4AAD-8713-FB68-3A19F70532D6}"/>
              </a:ext>
              <a:ext uri="{C183D7F6-B498-43B3-948B-1728B52AA6E4}">
                <adec:decorative xmlns:adec="http://schemas.microsoft.com/office/drawing/2017/decorative" val="1"/>
              </a:ext>
            </a:extLst>
          </p:cNvPr>
          <p:cNvSpPr/>
          <p:nvPr/>
        </p:nvSpPr>
        <p:spPr>
          <a:xfrm flipV="1">
            <a:off x="5673379" y="1984344"/>
            <a:ext cx="1831474" cy="20867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7" name="Connector recte 6">
            <a:extLst>
              <a:ext uri="{FF2B5EF4-FFF2-40B4-BE49-F238E27FC236}">
                <a16:creationId xmlns:a16="http://schemas.microsoft.com/office/drawing/2014/main" id="{053F3D8D-E14A-6F33-6889-02E18E8304A9}"/>
              </a:ext>
              <a:ext uri="{C183D7F6-B498-43B3-948B-1728B52AA6E4}">
                <adec:decorative xmlns:adec="http://schemas.microsoft.com/office/drawing/2017/decorative" val="1"/>
              </a:ext>
            </a:extLst>
          </p:cNvPr>
          <p:cNvCxnSpPr>
            <a:cxnSpLocks/>
            <a:stCxn id="8" idx="2"/>
            <a:endCxn id="6" idx="3"/>
          </p:cNvCxnSpPr>
          <p:nvPr/>
        </p:nvCxnSpPr>
        <p:spPr>
          <a:xfrm flipH="1">
            <a:off x="7504853" y="2088679"/>
            <a:ext cx="409544" cy="0"/>
          </a:xfrm>
          <a:prstGeom prst="line">
            <a:avLst/>
          </a:prstGeom>
          <a:noFill/>
          <a:ln w="19050" cap="flat" cmpd="sng" algn="ctr">
            <a:solidFill>
              <a:srgbClr val="602927"/>
            </a:solidFill>
            <a:prstDash val="solid"/>
          </a:ln>
          <a:effectLst/>
        </p:spPr>
      </p:cxnSp>
      <p:sp>
        <p:nvSpPr>
          <p:cNvPr id="8" name="Oval 7">
            <a:extLst>
              <a:ext uri="{FF2B5EF4-FFF2-40B4-BE49-F238E27FC236}">
                <a16:creationId xmlns:a16="http://schemas.microsoft.com/office/drawing/2014/main" id="{45C862E2-AF4E-49C0-0C19-E8F01185DF3B}"/>
              </a:ext>
              <a:ext uri="{C183D7F6-B498-43B3-948B-1728B52AA6E4}">
                <adec:decorative xmlns:adec="http://schemas.microsoft.com/office/drawing/2017/decorative" val="1"/>
              </a:ext>
            </a:extLst>
          </p:cNvPr>
          <p:cNvSpPr/>
          <p:nvPr/>
        </p:nvSpPr>
        <p:spPr>
          <a:xfrm>
            <a:off x="7914397" y="196167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4" name="Rectangle: cantonades arrodonides 13">
            <a:extLst>
              <a:ext uri="{FF2B5EF4-FFF2-40B4-BE49-F238E27FC236}">
                <a16:creationId xmlns:a16="http://schemas.microsoft.com/office/drawing/2014/main" id="{30701CE9-8DAC-1CAB-8331-23F034551863}"/>
              </a:ext>
              <a:ext uri="{C183D7F6-B498-43B3-948B-1728B52AA6E4}">
                <adec:decorative xmlns:adec="http://schemas.microsoft.com/office/drawing/2017/decorative" val="1"/>
              </a:ext>
            </a:extLst>
          </p:cNvPr>
          <p:cNvSpPr/>
          <p:nvPr/>
        </p:nvSpPr>
        <p:spPr>
          <a:xfrm flipV="1">
            <a:off x="4758979" y="1503679"/>
            <a:ext cx="368434" cy="101599"/>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5" name="Connector recte 14">
            <a:extLst>
              <a:ext uri="{FF2B5EF4-FFF2-40B4-BE49-F238E27FC236}">
                <a16:creationId xmlns:a16="http://schemas.microsoft.com/office/drawing/2014/main" id="{5356F087-B24C-AD82-A2D4-1FF4C972D862}"/>
              </a:ext>
              <a:ext uri="{C183D7F6-B498-43B3-948B-1728B52AA6E4}">
                <adec:decorative xmlns:adec="http://schemas.microsoft.com/office/drawing/2017/decorative" val="1"/>
              </a:ext>
            </a:extLst>
          </p:cNvPr>
          <p:cNvCxnSpPr>
            <a:cxnSpLocks/>
            <a:stCxn id="16" idx="2"/>
            <a:endCxn id="14" idx="3"/>
          </p:cNvCxnSpPr>
          <p:nvPr/>
        </p:nvCxnSpPr>
        <p:spPr>
          <a:xfrm flipH="1" flipV="1">
            <a:off x="5127413" y="1554478"/>
            <a:ext cx="880898" cy="5300"/>
          </a:xfrm>
          <a:prstGeom prst="line">
            <a:avLst/>
          </a:prstGeom>
          <a:noFill/>
          <a:ln w="19050" cap="flat" cmpd="sng" algn="ctr">
            <a:solidFill>
              <a:srgbClr val="602927"/>
            </a:solidFill>
            <a:prstDash val="solid"/>
          </a:ln>
          <a:effectLst/>
        </p:spPr>
      </p:cxnSp>
      <p:sp>
        <p:nvSpPr>
          <p:cNvPr id="16" name="Oval 15">
            <a:extLst>
              <a:ext uri="{FF2B5EF4-FFF2-40B4-BE49-F238E27FC236}">
                <a16:creationId xmlns:a16="http://schemas.microsoft.com/office/drawing/2014/main" id="{4BFD694B-07A2-6299-8F00-DACABCC3C22A}"/>
              </a:ext>
              <a:ext uri="{C183D7F6-B498-43B3-948B-1728B52AA6E4}">
                <adec:decorative xmlns:adec="http://schemas.microsoft.com/office/drawing/2017/decorative" val="1"/>
              </a:ext>
            </a:extLst>
          </p:cNvPr>
          <p:cNvSpPr/>
          <p:nvPr/>
        </p:nvSpPr>
        <p:spPr>
          <a:xfrm>
            <a:off x="6008311" y="143277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251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74E24-6770-8334-AE62-71115C3B729A}"/>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8009E43C-B92A-3753-431E-7ED7CCBD593F}"/>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Realiza el cierre documental</a:t>
            </a:r>
          </a:p>
        </p:txBody>
      </p:sp>
      <p:sp>
        <p:nvSpPr>
          <p:cNvPr id="4" name="QuadreDeText 4">
            <a:extLst>
              <a:ext uri="{FF2B5EF4-FFF2-40B4-BE49-F238E27FC236}">
                <a16:creationId xmlns:a16="http://schemas.microsoft.com/office/drawing/2014/main" id="{1BD2E8C5-47BF-7D26-1303-B4CC404C6448}"/>
              </a:ext>
            </a:extLst>
          </p:cNvPr>
          <p:cNvSpPr txBox="1"/>
          <p:nvPr/>
        </p:nvSpPr>
        <p:spPr>
          <a:xfrm>
            <a:off x="390267" y="1249446"/>
            <a:ext cx="2606934"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Al cierre del documento, cerciórate de que el control de cambios está desactivado</a:t>
            </a:r>
            <a:r>
              <a:rPr lang="es-ES" sz="1200" b="1"/>
              <a:t> </a:t>
            </a:r>
            <a:r>
              <a:rPr lang="es-ES" sz="1200" b="1">
                <a:solidFill>
                  <a:srgbClr val="602927"/>
                </a:solidFill>
              </a:rPr>
              <a:t>(1)</a:t>
            </a:r>
            <a:r>
              <a:rPr lang="es-ES" sz="1200">
                <a:solidFill>
                  <a:srgbClr val="602927"/>
                </a:solidFill>
              </a:rPr>
              <a:t> </a:t>
            </a:r>
            <a:r>
              <a:rPr lang="es-ES" sz="1200"/>
              <a:t>para que el documento quede limpio y sin marcas visibles. Así se asegura que el resultado refleje únicamente el contenido final acordado.</a:t>
            </a:r>
          </a:p>
          <a:p>
            <a:r>
              <a:rPr lang="es-ES" sz="1200"/>
              <a:t>Por último, el documento debe </a:t>
            </a:r>
            <a:r>
              <a:rPr lang="es-ES" sz="1200" b="1"/>
              <a:t>guardarse en el repositorio correspondiente</a:t>
            </a:r>
            <a:r>
              <a:rPr lang="es-ES" sz="1200" b="1">
                <a:solidFill>
                  <a:srgbClr val="602927"/>
                </a:solidFill>
              </a:rPr>
              <a:t> (2), </a:t>
            </a:r>
            <a:r>
              <a:rPr lang="es-ES" sz="1200"/>
              <a:t>ya sea en OneDrive o en SharePoint, de manera que quede accesible para todo el equipo y se garantice la trazabilidad del trabajo realizado.</a:t>
            </a:r>
          </a:p>
        </p:txBody>
      </p:sp>
      <p:pic>
        <p:nvPicPr>
          <p:cNvPr id="5" name="Imatge 4" descr="La imagen muestra como desactivar el control de cambios.">
            <a:extLst>
              <a:ext uri="{FF2B5EF4-FFF2-40B4-BE49-F238E27FC236}">
                <a16:creationId xmlns:a16="http://schemas.microsoft.com/office/drawing/2014/main" id="{FF0334C0-BD6C-9868-B8B2-168204E6B46A}"/>
              </a:ext>
            </a:extLst>
          </p:cNvPr>
          <p:cNvPicPr>
            <a:picLocks noChangeAspect="1"/>
          </p:cNvPicPr>
          <p:nvPr/>
        </p:nvPicPr>
        <p:blipFill>
          <a:blip r:embed="rId2"/>
          <a:stretch>
            <a:fillRect/>
          </a:stretch>
        </p:blipFill>
        <p:spPr>
          <a:xfrm>
            <a:off x="2997200" y="1249446"/>
            <a:ext cx="5978741" cy="3167981"/>
          </a:xfrm>
          <a:prstGeom prst="rect">
            <a:avLst/>
          </a:prstGeom>
        </p:spPr>
      </p:pic>
      <p:pic>
        <p:nvPicPr>
          <p:cNvPr id="7" name="Imatge 6">
            <a:extLst>
              <a:ext uri="{FF2B5EF4-FFF2-40B4-BE49-F238E27FC236}">
                <a16:creationId xmlns:a16="http://schemas.microsoft.com/office/drawing/2014/main" id="{23D98C80-0449-66FD-F4B1-028D10463B4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1199" y="1531282"/>
            <a:ext cx="1724118" cy="1040468"/>
          </a:xfrm>
          <a:prstGeom prst="rect">
            <a:avLst/>
          </a:prstGeom>
          <a:effectLst>
            <a:outerShdw blurRad="63500" sx="102000" sy="102000" algn="ctr" rotWithShape="0">
              <a:prstClr val="black">
                <a:alpha val="40000"/>
              </a:prstClr>
            </a:outerShdw>
          </a:effectLst>
        </p:spPr>
      </p:pic>
      <p:sp>
        <p:nvSpPr>
          <p:cNvPr id="8" name="Rectangle: cantonades arrodonides 7">
            <a:extLst>
              <a:ext uri="{FF2B5EF4-FFF2-40B4-BE49-F238E27FC236}">
                <a16:creationId xmlns:a16="http://schemas.microsoft.com/office/drawing/2014/main" id="{C5C3FDB4-B0F1-8055-9FB9-81959165CD8C}"/>
              </a:ext>
              <a:ext uri="{C183D7F6-B498-43B3-948B-1728B52AA6E4}">
                <adec:decorative xmlns:adec="http://schemas.microsoft.com/office/drawing/2017/decorative" val="1"/>
              </a:ext>
            </a:extLst>
          </p:cNvPr>
          <p:cNvSpPr/>
          <p:nvPr/>
        </p:nvSpPr>
        <p:spPr>
          <a:xfrm flipV="1">
            <a:off x="4718339" y="2097407"/>
            <a:ext cx="256978" cy="225845"/>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9" name="Connector recte 8">
            <a:extLst>
              <a:ext uri="{FF2B5EF4-FFF2-40B4-BE49-F238E27FC236}">
                <a16:creationId xmlns:a16="http://schemas.microsoft.com/office/drawing/2014/main" id="{4A7FA17B-07AC-F356-38FC-0EE363DBABDD}"/>
              </a:ext>
              <a:ext uri="{C183D7F6-B498-43B3-948B-1728B52AA6E4}">
                <adec:decorative xmlns:adec="http://schemas.microsoft.com/office/drawing/2017/decorative" val="1"/>
              </a:ext>
            </a:extLst>
          </p:cNvPr>
          <p:cNvCxnSpPr>
            <a:cxnSpLocks/>
            <a:stCxn id="10" idx="2"/>
            <a:endCxn id="8" idx="3"/>
          </p:cNvCxnSpPr>
          <p:nvPr/>
        </p:nvCxnSpPr>
        <p:spPr>
          <a:xfrm flipH="1">
            <a:off x="4975317" y="2210329"/>
            <a:ext cx="253998" cy="0"/>
          </a:xfrm>
          <a:prstGeom prst="line">
            <a:avLst/>
          </a:prstGeom>
          <a:noFill/>
          <a:ln w="19050" cap="flat" cmpd="sng" algn="ctr">
            <a:solidFill>
              <a:srgbClr val="602927"/>
            </a:solidFill>
            <a:prstDash val="solid"/>
          </a:ln>
          <a:effectLst/>
        </p:spPr>
      </p:cxnSp>
      <p:sp>
        <p:nvSpPr>
          <p:cNvPr id="10" name="Oval 9">
            <a:extLst>
              <a:ext uri="{FF2B5EF4-FFF2-40B4-BE49-F238E27FC236}">
                <a16:creationId xmlns:a16="http://schemas.microsoft.com/office/drawing/2014/main" id="{FC7BE294-8C6B-C52B-AD79-09E5AF6C0760}"/>
              </a:ext>
              <a:ext uri="{C183D7F6-B498-43B3-948B-1728B52AA6E4}">
                <adec:decorative xmlns:adec="http://schemas.microsoft.com/office/drawing/2017/decorative" val="1"/>
              </a:ext>
            </a:extLst>
          </p:cNvPr>
          <p:cNvSpPr/>
          <p:nvPr/>
        </p:nvSpPr>
        <p:spPr>
          <a:xfrm>
            <a:off x="5229315" y="208332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4" name="Rectangle: cantonades arrodonides 13">
            <a:extLst>
              <a:ext uri="{FF2B5EF4-FFF2-40B4-BE49-F238E27FC236}">
                <a16:creationId xmlns:a16="http://schemas.microsoft.com/office/drawing/2014/main" id="{704A61C2-3D66-11DD-EE7B-53FA16ED2C33}"/>
              </a:ext>
              <a:ext uri="{C183D7F6-B498-43B3-948B-1728B52AA6E4}">
                <adec:decorative xmlns:adec="http://schemas.microsoft.com/office/drawing/2017/decorative" val="1"/>
              </a:ext>
            </a:extLst>
          </p:cNvPr>
          <p:cNvSpPr/>
          <p:nvPr/>
        </p:nvSpPr>
        <p:spPr>
          <a:xfrm flipV="1">
            <a:off x="7109621" y="1826474"/>
            <a:ext cx="788086" cy="163343"/>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5" name="Connector recte 14">
            <a:extLst>
              <a:ext uri="{FF2B5EF4-FFF2-40B4-BE49-F238E27FC236}">
                <a16:creationId xmlns:a16="http://schemas.microsoft.com/office/drawing/2014/main" id="{2CA25041-ABE2-7802-BA31-F5DD7BC2FECC}"/>
              </a:ext>
              <a:ext uri="{C183D7F6-B498-43B3-948B-1728B52AA6E4}">
                <adec:decorative xmlns:adec="http://schemas.microsoft.com/office/drawing/2017/decorative" val="1"/>
              </a:ext>
            </a:extLst>
          </p:cNvPr>
          <p:cNvCxnSpPr>
            <a:cxnSpLocks/>
            <a:stCxn id="16" idx="2"/>
            <a:endCxn id="14" idx="3"/>
          </p:cNvCxnSpPr>
          <p:nvPr/>
        </p:nvCxnSpPr>
        <p:spPr>
          <a:xfrm flipH="1">
            <a:off x="7897707" y="1908145"/>
            <a:ext cx="524132" cy="0"/>
          </a:xfrm>
          <a:prstGeom prst="line">
            <a:avLst/>
          </a:prstGeom>
          <a:noFill/>
          <a:ln w="19050" cap="flat" cmpd="sng" algn="ctr">
            <a:solidFill>
              <a:srgbClr val="602927"/>
            </a:solidFill>
            <a:prstDash val="solid"/>
          </a:ln>
          <a:effectLst/>
        </p:spPr>
      </p:cxnSp>
      <p:sp>
        <p:nvSpPr>
          <p:cNvPr id="16" name="Oval 15">
            <a:extLst>
              <a:ext uri="{FF2B5EF4-FFF2-40B4-BE49-F238E27FC236}">
                <a16:creationId xmlns:a16="http://schemas.microsoft.com/office/drawing/2014/main" id="{5868A051-A6F9-262D-550D-0EDC690272B7}"/>
              </a:ext>
              <a:ext uri="{C183D7F6-B498-43B3-948B-1728B52AA6E4}">
                <adec:decorative xmlns:adec="http://schemas.microsoft.com/office/drawing/2017/decorative" val="1"/>
              </a:ext>
            </a:extLst>
          </p:cNvPr>
          <p:cNvSpPr/>
          <p:nvPr/>
        </p:nvSpPr>
        <p:spPr>
          <a:xfrm>
            <a:off x="8421839" y="1781145"/>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589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DF913BE-3F7B-0DE3-B917-0339E1C0395F}"/>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Índice</a:t>
            </a:r>
            <a:r>
              <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 de </a:t>
            </a: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contenidos</a:t>
            </a:r>
            <a:endPar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5" name="QuadreDeText 4">
            <a:extLst>
              <a:ext uri="{FF2B5EF4-FFF2-40B4-BE49-F238E27FC236}">
                <a16:creationId xmlns:a16="http://schemas.microsoft.com/office/drawing/2014/main" id="{4DAA6F00-58E4-8D14-0856-A43DF4409515}"/>
              </a:ext>
            </a:extLst>
          </p:cNvPr>
          <p:cNvSpPr txBox="1"/>
          <p:nvPr/>
        </p:nvSpPr>
        <p:spPr>
          <a:xfrm>
            <a:off x="897898" y="1790024"/>
            <a:ext cx="3570514" cy="1528624"/>
          </a:xfrm>
          <a:prstGeom prst="rect">
            <a:avLst/>
          </a:prstGeom>
          <a:noFill/>
        </p:spPr>
        <p:txBody>
          <a:bodyPr wrap="square">
            <a:spAutoFit/>
          </a:bodyPr>
          <a:lstStyle/>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5.0. Introducción​</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1"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1"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5.1. Colabora en </a:t>
            </a:r>
            <a:r>
              <a:rPr lang="es-ES" sz="1250" b="1" dirty="0">
                <a:solidFill>
                  <a:prstClr val="white"/>
                </a:solidFill>
                <a:latin typeface="Arial" panose="020B0604020202020204" pitchFamily="34" charset="0"/>
              </a:rPr>
              <a:t>línea con </a:t>
            </a:r>
            <a:r>
              <a:rPr kumimoji="0" lang="es-ES" sz="1250" b="1"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Word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5.2. Colabora en una presentación de PowerPoint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endPar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5.3. Colabora en un libro de Excel </a:t>
            </a:r>
          </a:p>
        </p:txBody>
      </p:sp>
    </p:spTree>
    <p:extLst>
      <p:ext uri="{BB962C8B-B14F-4D97-AF65-F5344CB8AC3E}">
        <p14:creationId xmlns:p14="http://schemas.microsoft.com/office/powerpoint/2010/main" val="2778810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0303722-DA2F-B760-E81D-F04D0FFCDBF2}"/>
              </a:ext>
            </a:extLst>
          </p:cNvPr>
          <p:cNvSpPr txBox="1">
            <a:spLocks noGrp="1"/>
          </p:cNvSpPr>
          <p:nvPr>
            <p:ph type="title" idx="4294967295"/>
          </p:nvPr>
        </p:nvSpPr>
        <p:spPr>
          <a:xfrm>
            <a:off x="-3891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latin typeface="Arial"/>
                <a:ea typeface="+mj-ea"/>
                <a:cs typeface="Arial"/>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69238" y="1332597"/>
            <a:ext cx="5086533" cy="276998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300"/>
              </a:spcBef>
              <a:spcAft>
                <a:spcPts val="300"/>
              </a:spcAft>
              <a:buFont typeface="Arial" panose="020B0604020202020204" pitchFamily="34" charset="0"/>
              <a:buChar char="•"/>
            </a:pPr>
            <a:r>
              <a:rPr lang="es-ES"/>
              <a:t>Utiliza </a:t>
            </a:r>
            <a:r>
              <a:rPr lang="es-ES" b="1"/>
              <a:t>OneDrive</a:t>
            </a:r>
            <a:r>
              <a:rPr lang="es-ES"/>
              <a:t> o </a:t>
            </a:r>
            <a:r>
              <a:rPr lang="es-ES" b="1"/>
              <a:t>SharePoint</a:t>
            </a:r>
            <a:r>
              <a:rPr lang="es-ES"/>
              <a:t> para asegurar el acceso en tiempo real o asíncrono y mantener copias de seguridad.</a:t>
            </a:r>
          </a:p>
          <a:p>
            <a:pPr marL="285750" indent="-285750">
              <a:spcBef>
                <a:spcPts val="300"/>
              </a:spcBef>
              <a:spcAft>
                <a:spcPts val="300"/>
              </a:spcAft>
              <a:buFont typeface="Arial" panose="020B0604020202020204" pitchFamily="34" charset="0"/>
              <a:buChar char="•"/>
            </a:pPr>
            <a:r>
              <a:rPr lang="es-ES"/>
              <a:t>Activa el </a:t>
            </a:r>
            <a:r>
              <a:rPr lang="es-ES" b="1"/>
              <a:t>control de cambios</a:t>
            </a:r>
            <a:r>
              <a:rPr lang="es-ES"/>
              <a:t> para registrar modificaciones y facilitar la revisión.</a:t>
            </a:r>
          </a:p>
          <a:p>
            <a:pPr marL="285750" indent="-285750">
              <a:spcBef>
                <a:spcPts val="300"/>
              </a:spcBef>
              <a:spcAft>
                <a:spcPts val="300"/>
              </a:spcAft>
              <a:buFont typeface="Arial" panose="020B0604020202020204" pitchFamily="34" charset="0"/>
              <a:buChar char="•"/>
            </a:pPr>
            <a:r>
              <a:rPr lang="es-ES"/>
              <a:t>Agrega </a:t>
            </a:r>
            <a:r>
              <a:rPr lang="es-ES" b="1"/>
              <a:t>comentarios</a:t>
            </a:r>
            <a:r>
              <a:rPr lang="es-ES"/>
              <a:t> para notas o sugerencias y márcalos como resueltos al gestionarlos.</a:t>
            </a:r>
          </a:p>
          <a:p>
            <a:pPr marL="285750" indent="-285750">
              <a:spcBef>
                <a:spcPts val="300"/>
              </a:spcBef>
              <a:spcAft>
                <a:spcPts val="300"/>
              </a:spcAft>
              <a:buFont typeface="Arial" panose="020B0604020202020204" pitchFamily="34" charset="0"/>
              <a:buChar char="•"/>
            </a:pPr>
            <a:r>
              <a:rPr lang="es-ES"/>
              <a:t>Restaura versiones anteriores desde </a:t>
            </a:r>
            <a:r>
              <a:rPr lang="es-ES" b="1"/>
              <a:t>OneDrive</a:t>
            </a:r>
            <a:r>
              <a:rPr lang="es-ES"/>
              <a:t> si es necesario.</a:t>
            </a:r>
          </a:p>
          <a:p>
            <a:pPr marL="285750" indent="-285750">
              <a:spcBef>
                <a:spcPts val="300"/>
              </a:spcBef>
              <a:spcAft>
                <a:spcPts val="300"/>
              </a:spcAft>
              <a:buFont typeface="Arial" panose="020B0604020202020204" pitchFamily="34" charset="0"/>
              <a:buChar char="•"/>
            </a:pPr>
            <a:r>
              <a:rPr lang="es-ES"/>
              <a:t>Desactiva el control de cambios, revisa la ortografía y guarda el documento final con un nombre claro.</a:t>
            </a:r>
            <a:endParaRPr lang="es-ES" i="0">
              <a:solidFill>
                <a:sysClr val="windowText" lastClr="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9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684334F4-9969-4995-4445-29B2ABC8B3D2}"/>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 a...</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39486" y="1229958"/>
            <a:ext cx="4100286" cy="1823576"/>
          </a:xfrm>
          <a:prstGeom prst="rect">
            <a:avLst/>
          </a:prstGeom>
          <a:noFill/>
        </p:spPr>
        <p:txBody>
          <a:bodyPr wrap="square">
            <a:spAutoFit/>
          </a:bodyPr>
          <a:lstStyle/>
          <a:p>
            <a:pPr marL="285750" indent="-285750" fontAlgn="base">
              <a:lnSpc>
                <a:spcPts val="1500"/>
              </a:lnSpc>
              <a:buFont typeface="Arial" panose="020B0604020202020204" pitchFamily="34" charset="0"/>
              <a:buChar char="•"/>
            </a:pPr>
            <a:r>
              <a:rPr lang="es-ES" dirty="0"/>
              <a:t>Activar y gestionar el control de cambios.</a:t>
            </a:r>
          </a:p>
          <a:p>
            <a:pPr marL="285750" indent="-285750" fontAlgn="base">
              <a:lnSpc>
                <a:spcPts val="1500"/>
              </a:lnSpc>
              <a:buFont typeface="Arial" panose="020B0604020202020204" pitchFamily="34" charset="0"/>
              <a:buChar char="•"/>
            </a:pPr>
            <a:endParaRPr lang="es-ES" dirty="0"/>
          </a:p>
          <a:p>
            <a:pPr marL="285750" indent="-285750" fontAlgn="base">
              <a:lnSpc>
                <a:spcPts val="1500"/>
              </a:lnSpc>
              <a:buFont typeface="Arial" panose="020B0604020202020204" pitchFamily="34" charset="0"/>
              <a:buChar char="•"/>
            </a:pPr>
            <a:r>
              <a:rPr lang="es-ES" dirty="0"/>
              <a:t>Añadir comentarios al documento.</a:t>
            </a:r>
          </a:p>
          <a:p>
            <a:pPr marL="285750" indent="-285750" fontAlgn="base">
              <a:lnSpc>
                <a:spcPts val="1500"/>
              </a:lnSpc>
              <a:buFont typeface="Arial" panose="020B0604020202020204" pitchFamily="34" charset="0"/>
              <a:buChar char="•"/>
            </a:pPr>
            <a:endParaRPr lang="es-ES" dirty="0"/>
          </a:p>
          <a:p>
            <a:pPr marL="285750" indent="-285750" fontAlgn="base">
              <a:lnSpc>
                <a:spcPts val="1500"/>
              </a:lnSpc>
              <a:buFont typeface="Arial" panose="020B0604020202020204" pitchFamily="34" charset="0"/>
              <a:buChar char="•"/>
            </a:pPr>
            <a:r>
              <a:rPr lang="es-ES" dirty="0"/>
              <a:t>Responder y gestionar comentarios.</a:t>
            </a:r>
          </a:p>
          <a:p>
            <a:pPr marL="285750" indent="-285750" fontAlgn="base">
              <a:lnSpc>
                <a:spcPts val="1500"/>
              </a:lnSpc>
              <a:buFont typeface="Arial" panose="020B0604020202020204" pitchFamily="34" charset="0"/>
              <a:buChar char="•"/>
            </a:pPr>
            <a:endParaRPr lang="es-ES" dirty="0"/>
          </a:p>
          <a:p>
            <a:pPr marL="285750" indent="-285750" fontAlgn="base">
              <a:lnSpc>
                <a:spcPts val="1500"/>
              </a:lnSpc>
              <a:buFont typeface="Arial" panose="020B0604020202020204" pitchFamily="34" charset="0"/>
              <a:buChar char="•"/>
            </a:pPr>
            <a:r>
              <a:rPr lang="es-ES" dirty="0"/>
              <a:t>Utilizar el control de versiones.</a:t>
            </a:r>
          </a:p>
          <a:p>
            <a:pPr marL="285750" indent="-285750" fontAlgn="base">
              <a:lnSpc>
                <a:spcPts val="1500"/>
              </a:lnSpc>
              <a:buFont typeface="Arial" panose="020B0604020202020204" pitchFamily="34" charset="0"/>
              <a:buChar char="•"/>
            </a:pPr>
            <a:endParaRPr lang="es-ES" dirty="0"/>
          </a:p>
          <a:p>
            <a:pPr marL="285750" indent="-285750" fontAlgn="base">
              <a:lnSpc>
                <a:spcPts val="1500"/>
              </a:lnSpc>
              <a:buFont typeface="Arial" panose="020B0604020202020204" pitchFamily="34" charset="0"/>
              <a:buChar char="•"/>
            </a:pPr>
            <a:r>
              <a:rPr lang="es-ES"/>
              <a:t>Almacenar </a:t>
            </a:r>
            <a:r>
              <a:rPr lang="es-ES" dirty="0"/>
              <a:t>el documento final.</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9329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3AEFAAB-EF86-07C0-3C22-F8F6FB5A8547}"/>
              </a:ext>
            </a:extLst>
          </p:cNvPr>
          <p:cNvSpPr>
            <a:spLocks noGrp="1"/>
          </p:cNvSpPr>
          <p:nvPr>
            <p:ph type="title" idx="4294967295"/>
          </p:nvPr>
        </p:nvSpPr>
        <p:spPr>
          <a:xfrm>
            <a:off x="628650" y="-993775"/>
            <a:ext cx="7886700" cy="993775"/>
          </a:xfrm>
          <a:prstGeom prst="rect">
            <a:avLst/>
          </a:prstGeom>
        </p:spPr>
        <p:txBody>
          <a:bodyPr anchor="b"/>
          <a:lstStyle/>
          <a:p>
            <a:r>
              <a:rPr lang="ca-ES" dirty="0"/>
              <a:t>final</a:t>
            </a:r>
          </a:p>
        </p:txBody>
      </p:sp>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22</a:t>
            </a:fld>
            <a:endParaRPr lang="en-US"/>
          </a:p>
        </p:txBody>
      </p:sp>
    </p:spTree>
    <p:extLst>
      <p:ext uri="{BB962C8B-B14F-4D97-AF65-F5344CB8AC3E}">
        <p14:creationId xmlns:p14="http://schemas.microsoft.com/office/powerpoint/2010/main" val="22409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5">
            <a:extLst>
              <a:ext uri="{FF2B5EF4-FFF2-40B4-BE49-F238E27FC236}">
                <a16:creationId xmlns:a16="http://schemas.microsoft.com/office/drawing/2014/main" id="{55FE84BD-2FA4-E7AE-F2DE-379BCB05B3C9}"/>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Objetivos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910E7A2F-6876-33F3-CA88-257BF2B06121}"/>
              </a:ext>
            </a:extLst>
          </p:cNvPr>
          <p:cNvSpPr txBox="1"/>
          <p:nvPr/>
        </p:nvSpPr>
        <p:spPr>
          <a:xfrm>
            <a:off x="312057" y="1239955"/>
            <a:ext cx="5000172" cy="2977738"/>
          </a:xfrm>
          <a:prstGeom prst="rect">
            <a:avLst/>
          </a:prstGeom>
          <a:noFill/>
        </p:spPr>
        <p:txBody>
          <a:bodyPr wrap="square">
            <a:spAutoFit/>
          </a:bodyPr>
          <a:lstStyle/>
          <a:p>
            <a:pPr marL="285750" indent="-285750" algn="l" rtl="0" fontAlgn="base">
              <a:lnSpc>
                <a:spcPts val="1500"/>
              </a:lnSpc>
              <a:buFont typeface="Arial" panose="020B0604020202020204" pitchFamily="34" charset="0"/>
              <a:buChar char="•"/>
            </a:pPr>
            <a:r>
              <a:rPr lang="es-ES" sz="1400" b="1" i="0" u="none" strike="noStrike" dirty="0">
                <a:solidFill>
                  <a:srgbClr val="000000"/>
                </a:solidFill>
                <a:effectLst/>
                <a:latin typeface="Arial" panose="020B0604020202020204" pitchFamily="34" charset="0"/>
              </a:rPr>
              <a:t>Acceder a Microsoft Word </a:t>
            </a:r>
            <a:r>
              <a:rPr lang="es-ES" sz="1400" i="0" u="none" strike="noStrike" dirty="0">
                <a:solidFill>
                  <a:srgbClr val="000000"/>
                </a:solidFill>
                <a:effectLst/>
                <a:latin typeface="Arial" panose="020B0604020202020204" pitchFamily="34" charset="0"/>
              </a:rPr>
              <a:t>desde la versión web para trabajar de manera colaborativa.</a:t>
            </a:r>
          </a:p>
          <a:p>
            <a:pPr marL="285750" indent="-285750" algn="l" rtl="0" fontAlgn="base">
              <a:lnSpc>
                <a:spcPts val="1500"/>
              </a:lnSpc>
              <a:buFont typeface="Arial" panose="020B0604020202020204" pitchFamily="34" charset="0"/>
              <a:buChar char="•"/>
            </a:pPr>
            <a:endParaRPr lang="es-ES" sz="1400" i="0" u="none" strike="noStrike" dirty="0">
              <a:solidFill>
                <a:srgbClr val="000000"/>
              </a:solidFill>
              <a:effectLst/>
              <a:latin typeface="Arial" panose="020B0604020202020204" pitchFamily="34" charset="0"/>
            </a:endParaRPr>
          </a:p>
          <a:p>
            <a:pPr marL="285750" indent="-285750" algn="l" rtl="0" fontAlgn="base">
              <a:lnSpc>
                <a:spcPts val="1500"/>
              </a:lnSpc>
              <a:buFont typeface="Arial" panose="020B0604020202020204" pitchFamily="34" charset="0"/>
              <a:buChar char="•"/>
            </a:pPr>
            <a:r>
              <a:rPr lang="es-ES" sz="1400" b="1" i="0" u="none" strike="noStrike" dirty="0">
                <a:solidFill>
                  <a:srgbClr val="000000"/>
                </a:solidFill>
                <a:effectLst/>
                <a:latin typeface="Arial" panose="020B0604020202020204" pitchFamily="34" charset="0"/>
              </a:rPr>
              <a:t>Activar, gestionar y desactivar el control de cambios </a:t>
            </a:r>
            <a:r>
              <a:rPr lang="es-ES" sz="1400" i="0" u="none" strike="noStrike" dirty="0">
                <a:solidFill>
                  <a:srgbClr val="000000"/>
                </a:solidFill>
                <a:effectLst/>
                <a:latin typeface="Arial" panose="020B0604020202020204" pitchFamily="34" charset="0"/>
              </a:rPr>
              <a:t>para identificar y revisar las modificaciones en el documento Word.</a:t>
            </a:r>
          </a:p>
          <a:p>
            <a:pPr marL="285750" indent="-285750" algn="l" rtl="0" fontAlgn="base">
              <a:lnSpc>
                <a:spcPts val="1500"/>
              </a:lnSpc>
              <a:buFont typeface="Arial" panose="020B0604020202020204" pitchFamily="34" charset="0"/>
              <a:buChar char="•"/>
            </a:pPr>
            <a:endParaRPr lang="es-ES" sz="1400" i="0" u="none" strike="noStrike" dirty="0">
              <a:solidFill>
                <a:srgbClr val="000000"/>
              </a:solidFill>
              <a:effectLst/>
              <a:latin typeface="Arial" panose="020B0604020202020204" pitchFamily="34" charset="0"/>
            </a:endParaRPr>
          </a:p>
          <a:p>
            <a:pPr marL="285750" indent="-285750" algn="l" rtl="0" fontAlgn="base">
              <a:lnSpc>
                <a:spcPts val="1500"/>
              </a:lnSpc>
              <a:buFont typeface="Arial" panose="020B0604020202020204" pitchFamily="34" charset="0"/>
              <a:buChar char="•"/>
            </a:pPr>
            <a:r>
              <a:rPr lang="es-ES" sz="1400" b="1" i="0" u="none" strike="noStrike" dirty="0">
                <a:solidFill>
                  <a:srgbClr val="000000"/>
                </a:solidFill>
                <a:effectLst/>
                <a:latin typeface="Arial" panose="020B0604020202020204" pitchFamily="34" charset="0"/>
              </a:rPr>
              <a:t>Agregar, responder y gestionar comentarios </a:t>
            </a:r>
            <a:r>
              <a:rPr lang="es-ES" sz="1400" i="0" u="none" strike="noStrike" dirty="0">
                <a:solidFill>
                  <a:srgbClr val="000000"/>
                </a:solidFill>
                <a:effectLst/>
                <a:latin typeface="Arial" panose="020B0604020202020204" pitchFamily="34" charset="0"/>
              </a:rPr>
              <a:t>para facilitar el trabajo asíncrono en Word.</a:t>
            </a:r>
          </a:p>
          <a:p>
            <a:pPr marL="285750" indent="-285750" algn="l" rtl="0" fontAlgn="base">
              <a:lnSpc>
                <a:spcPts val="1500"/>
              </a:lnSpc>
              <a:buFont typeface="Arial" panose="020B0604020202020204" pitchFamily="34" charset="0"/>
              <a:buChar char="•"/>
            </a:pPr>
            <a:endParaRPr lang="es-ES" sz="1400" i="0" u="none" strike="noStrike" dirty="0">
              <a:solidFill>
                <a:srgbClr val="000000"/>
              </a:solidFill>
              <a:effectLst/>
              <a:latin typeface="Arial" panose="020B0604020202020204" pitchFamily="34" charset="0"/>
            </a:endParaRPr>
          </a:p>
          <a:p>
            <a:pPr marL="285750" indent="-285750" algn="l" rtl="0" fontAlgn="base">
              <a:lnSpc>
                <a:spcPts val="1500"/>
              </a:lnSpc>
              <a:buFont typeface="Arial" panose="020B0604020202020204" pitchFamily="34" charset="0"/>
              <a:buChar char="•"/>
            </a:pPr>
            <a:r>
              <a:rPr lang="es-ES" sz="1400" b="1" i="0" u="none" strike="noStrike" dirty="0">
                <a:solidFill>
                  <a:srgbClr val="000000"/>
                </a:solidFill>
                <a:effectLst/>
                <a:latin typeface="Arial" panose="020B0604020202020204" pitchFamily="34" charset="0"/>
              </a:rPr>
              <a:t>Utilizar el control de versiones </a:t>
            </a:r>
            <a:r>
              <a:rPr lang="es-ES" sz="1400" i="0" u="none" strike="noStrike" dirty="0">
                <a:solidFill>
                  <a:srgbClr val="000000"/>
                </a:solidFill>
                <a:effectLst/>
                <a:latin typeface="Arial" panose="020B0604020202020204" pitchFamily="34" charset="0"/>
              </a:rPr>
              <a:t>para restaurar cambios y mantener la integridad del documento Word.</a:t>
            </a:r>
          </a:p>
          <a:p>
            <a:pPr marL="285750" indent="-285750" algn="l" rtl="0" fontAlgn="base">
              <a:lnSpc>
                <a:spcPts val="1500"/>
              </a:lnSpc>
              <a:buFont typeface="Arial" panose="020B0604020202020204" pitchFamily="34" charset="0"/>
              <a:buChar char="•"/>
            </a:pPr>
            <a:endParaRPr lang="es-ES" sz="1400" i="0" u="none" strike="noStrike" dirty="0">
              <a:solidFill>
                <a:srgbClr val="000000"/>
              </a:solidFill>
              <a:effectLst/>
              <a:latin typeface="Arial" panose="020B0604020202020204" pitchFamily="34" charset="0"/>
            </a:endParaRPr>
          </a:p>
          <a:p>
            <a:pPr marL="285750" indent="-285750" algn="l" rtl="0" fontAlgn="base">
              <a:lnSpc>
                <a:spcPts val="1500"/>
              </a:lnSpc>
              <a:buFont typeface="Arial" panose="020B0604020202020204" pitchFamily="34" charset="0"/>
              <a:buChar char="•"/>
            </a:pPr>
            <a:r>
              <a:rPr lang="es-ES" sz="1400" b="1" i="0" u="none" strike="noStrike" dirty="0">
                <a:solidFill>
                  <a:srgbClr val="000000"/>
                </a:solidFill>
                <a:effectLst/>
                <a:latin typeface="Arial" panose="020B0604020202020204" pitchFamily="34" charset="0"/>
              </a:rPr>
              <a:t>Finalizar el documento Word</a:t>
            </a:r>
            <a:r>
              <a:rPr lang="es-ES" sz="1400" i="0" u="none" strike="noStrike" dirty="0">
                <a:solidFill>
                  <a:srgbClr val="000000"/>
                </a:solidFill>
                <a:effectLst/>
                <a:latin typeface="Arial" panose="020B0604020202020204" pitchFamily="34" charset="0"/>
              </a:rPr>
              <a:t> desactivando el control de cambios y almacenándolo en la ubicación final.</a:t>
            </a:r>
            <a:endParaRPr lang="en-US"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1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¡Colabora en Word!</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B9D0900-E16C-F5F0-14CB-70F5FC59A3D2}"/>
              </a:ext>
            </a:extLst>
          </p:cNvPr>
          <p:cNvSpPr txBox="1"/>
          <p:nvPr/>
        </p:nvSpPr>
        <p:spPr>
          <a:xfrm>
            <a:off x="390266" y="1249446"/>
            <a:ext cx="3702763"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Patricia y Antonio, del Departamento de Bienestar Social y Familia, </a:t>
            </a:r>
            <a:r>
              <a:rPr lang="es-ES" sz="1200" b="1" dirty="0"/>
              <a:t>elaboran juntos un informe con Microsoft Word</a:t>
            </a:r>
            <a:r>
              <a:rPr lang="es-ES" sz="1200" dirty="0"/>
              <a:t>. Patricia crea un borrador en la nube, que ambos editan de forma síncrona y asíncrona, viendo los cambios en tiempo real o revisando por separado según su disponibilidad. </a:t>
            </a:r>
          </a:p>
          <a:p>
            <a:endParaRPr lang="es-ES" sz="1200" dirty="0"/>
          </a:p>
          <a:p>
            <a:r>
              <a:rPr lang="es-ES" sz="1200" dirty="0"/>
              <a:t>Un día, Patricia olvida su cargador. Sin problema: accede al documento desde su portátil personal usando la versión web de Word, sin necesidad de instalar nada. </a:t>
            </a:r>
            <a:r>
              <a:rPr lang="es-ES" sz="1200" b="1" dirty="0"/>
              <a:t>Así, trabajan siempre coordinados, desde cualquier lugar y dispositivo. </a:t>
            </a:r>
          </a:p>
          <a:p>
            <a:endParaRPr lang="es-ES" sz="1200" b="1" dirty="0"/>
          </a:p>
          <a:p>
            <a:r>
              <a:rPr lang="es-ES" sz="1200" b="1" dirty="0"/>
              <a:t>¿Vemos como lo hacen?</a:t>
            </a:r>
          </a:p>
        </p:txBody>
      </p:sp>
      <p:grpSp>
        <p:nvGrpSpPr>
          <p:cNvPr id="18" name="Agrupa 17" descr="La imagen muestra el logo de Word.">
            <a:extLst>
              <a:ext uri="{FF2B5EF4-FFF2-40B4-BE49-F238E27FC236}">
                <a16:creationId xmlns:a16="http://schemas.microsoft.com/office/drawing/2014/main" id="{56960EF1-79A7-D9F9-B6DF-BD3F4898D6B5}"/>
              </a:ext>
              <a:ext uri="{C183D7F6-B498-43B3-948B-1728B52AA6E4}">
                <adec:decorative xmlns:adec="http://schemas.microsoft.com/office/drawing/2017/decorative" val="0"/>
              </a:ext>
            </a:extLst>
          </p:cNvPr>
          <p:cNvGrpSpPr/>
          <p:nvPr/>
        </p:nvGrpSpPr>
        <p:grpSpPr>
          <a:xfrm>
            <a:off x="4310608" y="1172557"/>
            <a:ext cx="4627125" cy="3244870"/>
            <a:chOff x="4368797" y="858039"/>
            <a:chExt cx="4627125" cy="3244870"/>
          </a:xfrm>
        </p:grpSpPr>
        <p:grpSp>
          <p:nvGrpSpPr>
            <p:cNvPr id="11" name="Agrupa 10">
              <a:extLst>
                <a:ext uri="{FF2B5EF4-FFF2-40B4-BE49-F238E27FC236}">
                  <a16:creationId xmlns:a16="http://schemas.microsoft.com/office/drawing/2014/main" id="{31406973-05C5-66D5-E43A-77BAFC2602C2}"/>
                </a:ext>
              </a:extLst>
            </p:cNvPr>
            <p:cNvGrpSpPr/>
            <p:nvPr/>
          </p:nvGrpSpPr>
          <p:grpSpPr>
            <a:xfrm>
              <a:off x="4368797" y="1442971"/>
              <a:ext cx="4627125" cy="2659938"/>
              <a:chOff x="4693521" y="939605"/>
              <a:chExt cx="3030501" cy="1742106"/>
            </a:xfrm>
          </p:grpSpPr>
          <p:pic>
            <p:nvPicPr>
              <p:cNvPr id="8" name="Imatge 7">
                <a:extLst>
                  <a:ext uri="{FF2B5EF4-FFF2-40B4-BE49-F238E27FC236}">
                    <a16:creationId xmlns:a16="http://schemas.microsoft.com/office/drawing/2014/main" id="{7E43666F-2B96-023A-5BDA-366CB78F59FB}"/>
                  </a:ext>
                  <a:ext uri="{C183D7F6-B498-43B3-948B-1728B52AA6E4}">
                    <adec:decorative xmlns:adec="http://schemas.microsoft.com/office/drawing/2017/decorative" val="1"/>
                  </a:ext>
                </a:extLst>
              </p:cNvPr>
              <p:cNvPicPr>
                <a:picLocks noChangeAspect="1"/>
              </p:cNvPicPr>
              <p:nvPr/>
            </p:nvPicPr>
            <p:blipFill>
              <a:blip r:embed="rId2"/>
              <a:srcRect b="55136"/>
              <a:stretch/>
            </p:blipFill>
            <p:spPr>
              <a:xfrm>
                <a:off x="4693521" y="979715"/>
                <a:ext cx="1380139" cy="1701996"/>
              </a:xfrm>
              <a:prstGeom prst="rect">
                <a:avLst/>
              </a:prstGeom>
            </p:spPr>
          </p:pic>
          <p:pic>
            <p:nvPicPr>
              <p:cNvPr id="10" name="Imatge 9">
                <a:extLst>
                  <a:ext uri="{FF2B5EF4-FFF2-40B4-BE49-F238E27FC236}">
                    <a16:creationId xmlns:a16="http://schemas.microsoft.com/office/drawing/2014/main" id="{2B8F4948-12E4-3E40-19EE-15C2061E4BD3}"/>
                  </a:ext>
                  <a:ext uri="{C183D7F6-B498-43B3-948B-1728B52AA6E4}">
                    <adec:decorative xmlns:adec="http://schemas.microsoft.com/office/drawing/2017/decorative" val="1"/>
                  </a:ext>
                </a:extLst>
              </p:cNvPr>
              <p:cNvPicPr>
                <a:picLocks noChangeAspect="1"/>
              </p:cNvPicPr>
              <p:nvPr/>
            </p:nvPicPr>
            <p:blipFill>
              <a:blip r:embed="rId3"/>
              <a:srcRect b="55136"/>
              <a:stretch/>
            </p:blipFill>
            <p:spPr>
              <a:xfrm>
                <a:off x="6241628" y="939605"/>
                <a:ext cx="1482394" cy="1701996"/>
              </a:xfrm>
              <a:prstGeom prst="rect">
                <a:avLst/>
              </a:prstGeom>
            </p:spPr>
          </p:pic>
        </p:grpSp>
        <p:sp>
          <p:nvSpPr>
            <p:cNvPr id="12" name="Globus: oval 11">
              <a:extLst>
                <a:ext uri="{FF2B5EF4-FFF2-40B4-BE49-F238E27FC236}">
                  <a16:creationId xmlns:a16="http://schemas.microsoft.com/office/drawing/2014/main" id="{2C770822-C41F-A897-8E0A-EA95B73364E9}"/>
                </a:ext>
              </a:extLst>
            </p:cNvPr>
            <p:cNvSpPr/>
            <p:nvPr/>
          </p:nvSpPr>
          <p:spPr>
            <a:xfrm>
              <a:off x="5258732" y="858040"/>
              <a:ext cx="1889553" cy="1115903"/>
            </a:xfrm>
            <a:prstGeom prst="wedgeEllipseCallout">
              <a:avLst>
                <a:gd name="adj1" fmla="val -24373"/>
                <a:gd name="adj2" fmla="val 71552"/>
              </a:avLst>
            </a:prstGeom>
            <a:ln>
              <a:solidFill>
                <a:srgbClr val="60292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
          <p:nvSpPr>
            <p:cNvPr id="14" name="Globus: oval 13">
              <a:extLst>
                <a:ext uri="{FF2B5EF4-FFF2-40B4-BE49-F238E27FC236}">
                  <a16:creationId xmlns:a16="http://schemas.microsoft.com/office/drawing/2014/main" id="{58D258EA-0252-FF58-127F-CD69050229CB}"/>
                </a:ext>
              </a:extLst>
            </p:cNvPr>
            <p:cNvSpPr/>
            <p:nvPr/>
          </p:nvSpPr>
          <p:spPr>
            <a:xfrm>
              <a:off x="5258732" y="858039"/>
              <a:ext cx="1889553" cy="1115903"/>
            </a:xfrm>
            <a:prstGeom prst="wedgeEllipseCallout">
              <a:avLst>
                <a:gd name="adj1" fmla="val 42071"/>
                <a:gd name="adj2" fmla="val 59196"/>
              </a:avLst>
            </a:prstGeom>
            <a:ln>
              <a:solidFill>
                <a:srgbClr val="60292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
          <p:nvSpPr>
            <p:cNvPr id="15" name="Rectangle: cantonades arrodonides 14">
              <a:extLst>
                <a:ext uri="{FF2B5EF4-FFF2-40B4-BE49-F238E27FC236}">
                  <a16:creationId xmlns:a16="http://schemas.microsoft.com/office/drawing/2014/main" id="{2AA54EE7-AF88-5693-3A9B-F51683EC0259}"/>
                </a:ext>
              </a:extLst>
            </p:cNvPr>
            <p:cNvSpPr/>
            <p:nvPr/>
          </p:nvSpPr>
          <p:spPr>
            <a:xfrm>
              <a:off x="5756483" y="1843314"/>
              <a:ext cx="294797" cy="13062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pic>
          <p:nvPicPr>
            <p:cNvPr id="1026" name="Picture 2" descr="La imagen muestra el logo de Word.">
              <a:extLst>
                <a:ext uri="{FF2B5EF4-FFF2-40B4-BE49-F238E27FC236}">
                  <a16:creationId xmlns:a16="http://schemas.microsoft.com/office/drawing/2014/main" id="{7AA50AAA-11BE-00CB-8C57-F1EE39FB1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502" y="894258"/>
              <a:ext cx="1040911" cy="1040911"/>
            </a:xfrm>
            <a:prstGeom prst="rect">
              <a:avLst/>
            </a:prstGeom>
            <a:noFill/>
            <a:extLst>
              <a:ext uri="{909E8E84-426E-40DD-AFC4-6F175D3DCCD1}">
                <a14:hiddenFill xmlns:a14="http://schemas.microsoft.com/office/drawing/2010/main">
                  <a:solidFill>
                    <a:srgbClr val="FFFFFF"/>
                  </a:solidFill>
                </a14:hiddenFill>
              </a:ext>
            </a:extLst>
          </p:spPr>
        </p:pic>
        <p:pic>
          <p:nvPicPr>
            <p:cNvPr id="17" name="Gràfic 16" descr="Exclamation mark with solid fill">
              <a:extLst>
                <a:ext uri="{FF2B5EF4-FFF2-40B4-BE49-F238E27FC236}">
                  <a16:creationId xmlns:a16="http://schemas.microsoft.com/office/drawing/2014/main" id="{6AE787E9-D0F7-1184-01A4-F464DB953A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9968" y="1101833"/>
              <a:ext cx="705545" cy="705545"/>
            </a:xfrm>
            <a:prstGeom prst="rect">
              <a:avLst/>
            </a:prstGeom>
          </p:spPr>
        </p:pic>
      </p:grpSp>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3">
            <a:extLst>
              <a:ext uri="{FF2B5EF4-FFF2-40B4-BE49-F238E27FC236}">
                <a16:creationId xmlns:a16="http://schemas.microsoft.com/office/drawing/2014/main" id="{61FEB7CC-21C3-7A64-7471-0088B061913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Consideraciones previas</a:t>
            </a:r>
          </a:p>
        </p:txBody>
      </p:sp>
      <p:sp>
        <p:nvSpPr>
          <p:cNvPr id="4" name="QuadreDeText 4">
            <a:extLst>
              <a:ext uri="{FF2B5EF4-FFF2-40B4-BE49-F238E27FC236}">
                <a16:creationId xmlns:a16="http://schemas.microsoft.com/office/drawing/2014/main" id="{C8619F29-28D1-5303-646A-9CECD4151508}"/>
              </a:ext>
            </a:extLst>
          </p:cNvPr>
          <p:cNvSpPr txBox="1"/>
          <p:nvPr/>
        </p:nvSpPr>
        <p:spPr>
          <a:xfrm>
            <a:off x="390266" y="1393826"/>
            <a:ext cx="5240513" cy="267765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Antes de ponerse a trabajar con el documento, es necesario </a:t>
            </a:r>
            <a:r>
              <a:rPr lang="es-ES" sz="1200" b="1"/>
              <a:t>crearlo en un espacio que permita el trabajo colaborativo. </a:t>
            </a:r>
            <a:r>
              <a:rPr lang="es-ES" sz="1200"/>
              <a:t>Este espacio es </a:t>
            </a:r>
            <a:r>
              <a:rPr lang="es-ES" sz="1200" b="1"/>
              <a:t>la nube </a:t>
            </a:r>
            <a:r>
              <a:rPr lang="es-ES" sz="1200"/>
              <a:t>y, gracias a las herramientas de almacenamiento en la nube como OneDrive o SharePoint integradas en Microsoft 365, esto es posible. </a:t>
            </a:r>
          </a:p>
          <a:p>
            <a:endParaRPr lang="es-ES" sz="1200"/>
          </a:p>
          <a:p>
            <a:pPr marL="171450" indent="-171450">
              <a:buFont typeface="Arial" panose="020B0604020202020204" pitchFamily="34" charset="0"/>
              <a:buChar char="•"/>
            </a:pPr>
            <a:r>
              <a:rPr lang="es-ES" sz="1200"/>
              <a:t>Si la tarea a realizar forma parte de un proyecto, o existe un espacio compartido donde guardar el documento de trabajo, el documento debe crearse en ese espacio.</a:t>
            </a:r>
          </a:p>
          <a:p>
            <a:pPr marL="171450" indent="-171450">
              <a:buFont typeface="Arial" panose="020B0604020202020204" pitchFamily="34" charset="0"/>
              <a:buChar char="•"/>
            </a:pPr>
            <a:r>
              <a:rPr lang="es-ES" sz="1200"/>
              <a:t>Si, por el contrario, se trata de una colaboración esporádica, se puede utilizar el OneDrive personal de una de las personas que participarán y compartirlo posteriormente.</a:t>
            </a:r>
          </a:p>
          <a:p>
            <a:r>
              <a:rPr lang="es-ES" sz="1200"/>
              <a:t> </a:t>
            </a:r>
          </a:p>
          <a:p>
            <a:r>
              <a:rPr lang="es-ES" sz="1200"/>
              <a:t>Si quieres obtener más información sobre el almacenamiento en la nube, te recomendamos que visites el </a:t>
            </a:r>
            <a:r>
              <a:rPr lang="es-ES" sz="1200" b="1" u="sng">
                <a:solidFill>
                  <a:srgbClr val="602927"/>
                </a:solidFill>
              </a:rPr>
              <a:t>Caso de uso 1</a:t>
            </a:r>
            <a:r>
              <a:rPr lang="es-ES" sz="1200">
                <a:solidFill>
                  <a:schemeClr val="tx1"/>
                </a:solidFill>
              </a:rPr>
              <a:t>.</a:t>
            </a:r>
            <a:endParaRPr lang="es-ES" sz="1100">
              <a:solidFill>
                <a:schemeClr val="tx1"/>
              </a:solidFill>
            </a:endParaRPr>
          </a:p>
        </p:txBody>
      </p:sp>
      <p:pic>
        <p:nvPicPr>
          <p:cNvPr id="2" name="Imatge 1" descr="La imagen muestra el logo de OneDrive.">
            <a:extLst>
              <a:ext uri="{FF2B5EF4-FFF2-40B4-BE49-F238E27FC236}">
                <a16:creationId xmlns:a16="http://schemas.microsoft.com/office/drawing/2014/main" id="{637A09EF-C36E-6828-0B22-7FF85E3E6CD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436344" y="636029"/>
            <a:ext cx="3020019" cy="1436321"/>
          </a:xfrm>
          <a:prstGeom prst="rect">
            <a:avLst/>
          </a:prstGeom>
        </p:spPr>
      </p:pic>
      <p:pic>
        <p:nvPicPr>
          <p:cNvPr id="6" name="Imatge 5" descr="La imagen muestra el logo de SharePoint.">
            <a:extLst>
              <a:ext uri="{FF2B5EF4-FFF2-40B4-BE49-F238E27FC236}">
                <a16:creationId xmlns:a16="http://schemas.microsoft.com/office/drawing/2014/main" id="{B33EADB1-654E-5F7D-7CC0-6D3589C8ECA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920698" y="1807274"/>
            <a:ext cx="4051310" cy="2700197"/>
          </a:xfrm>
          <a:prstGeom prst="rect">
            <a:avLst/>
          </a:prstGeom>
        </p:spPr>
      </p:pic>
    </p:spTree>
    <p:extLst>
      <p:ext uri="{BB962C8B-B14F-4D97-AF65-F5344CB8AC3E}">
        <p14:creationId xmlns:p14="http://schemas.microsoft.com/office/powerpoint/2010/main" val="26066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AAB6-9D83-90C9-5186-0FEA0C175532}"/>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81A159AB-855D-36A0-C456-805B3302915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 documento de Word</a:t>
            </a:r>
          </a:p>
        </p:txBody>
      </p:sp>
      <p:sp>
        <p:nvSpPr>
          <p:cNvPr id="4" name="QuadreDeText 4">
            <a:extLst>
              <a:ext uri="{FF2B5EF4-FFF2-40B4-BE49-F238E27FC236}">
                <a16:creationId xmlns:a16="http://schemas.microsoft.com/office/drawing/2014/main" id="{8693670C-6E6E-A410-6A7D-F6759762FE7B}"/>
              </a:ext>
            </a:extLst>
          </p:cNvPr>
          <p:cNvSpPr txBox="1"/>
          <p:nvPr/>
        </p:nvSpPr>
        <p:spPr>
          <a:xfrm>
            <a:off x="390266" y="1249446"/>
            <a:ext cx="2748995" cy="3231654"/>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En una colaboración lo más práctico es trabajar con Word en su versión web. Para empezar, accede a Word Online desde el siguiente enlace:</a:t>
            </a:r>
          </a:p>
          <a:p>
            <a:endParaRPr lang="es-ES" sz="1200"/>
          </a:p>
          <a:p>
            <a:pPr algn="ctr"/>
            <a:r>
              <a:rPr lang="es-ES" sz="1200" b="1" u="sng">
                <a:solidFill>
                  <a:srgbClr val="602927"/>
                </a:solidFill>
                <a:hlinkClick r:id="rId2"/>
              </a:rPr>
              <a:t>https://word.cloud.microsoft/</a:t>
            </a:r>
            <a:endParaRPr lang="es-ES" sz="1200" b="1" u="sng">
              <a:solidFill>
                <a:srgbClr val="602927"/>
              </a:solidFill>
            </a:endParaRPr>
          </a:p>
          <a:p>
            <a:endParaRPr lang="es-ES" sz="1200"/>
          </a:p>
          <a:p>
            <a:r>
              <a:rPr lang="es-ES" sz="1200"/>
              <a:t>También puedes acceder desde el panel de Microsoft 365 como se explica en el caso de adopción 1. Es importante que tengas la sesión iniciada con tus credenciales.</a:t>
            </a:r>
          </a:p>
          <a:p>
            <a:endParaRPr lang="es-ES" sz="1200"/>
          </a:p>
          <a:p>
            <a:r>
              <a:rPr lang="es-ES" sz="1200"/>
              <a:t>Una vez dentro, selecciona la opción </a:t>
            </a:r>
            <a:r>
              <a:rPr lang="es-ES" sz="1200" b="1"/>
              <a:t>“Crear documento en blanco”</a:t>
            </a:r>
            <a:r>
              <a:rPr lang="es-ES" sz="1200" b="1">
                <a:solidFill>
                  <a:srgbClr val="602927"/>
                </a:solidFill>
              </a:rPr>
              <a:t> (1) </a:t>
            </a:r>
            <a:r>
              <a:rPr lang="es-ES" sz="1200"/>
              <a:t>y se abrirá directamente un Word vacío en el navegador.</a:t>
            </a:r>
          </a:p>
        </p:txBody>
      </p:sp>
      <p:pic>
        <p:nvPicPr>
          <p:cNvPr id="6" name="Imatge 5" descr="La imagen muestra como crear un documento en blanco.">
            <a:extLst>
              <a:ext uri="{FF2B5EF4-FFF2-40B4-BE49-F238E27FC236}">
                <a16:creationId xmlns:a16="http://schemas.microsoft.com/office/drawing/2014/main" id="{2F5BC095-71D8-FBBC-3B1B-9938DD575028}"/>
              </a:ext>
            </a:extLst>
          </p:cNvPr>
          <p:cNvPicPr>
            <a:picLocks noChangeAspect="1"/>
          </p:cNvPicPr>
          <p:nvPr/>
        </p:nvPicPr>
        <p:blipFill>
          <a:blip r:embed="rId3"/>
          <a:stretch>
            <a:fillRect/>
          </a:stretch>
        </p:blipFill>
        <p:spPr>
          <a:xfrm>
            <a:off x="3139262" y="1300255"/>
            <a:ext cx="5880777" cy="3116072"/>
          </a:xfrm>
          <a:prstGeom prst="rect">
            <a:avLst/>
          </a:prstGeom>
        </p:spPr>
      </p:pic>
      <p:sp>
        <p:nvSpPr>
          <p:cNvPr id="2" name="Rectangle: cantonades arrodonides 1">
            <a:extLst>
              <a:ext uri="{FF2B5EF4-FFF2-40B4-BE49-F238E27FC236}">
                <a16:creationId xmlns:a16="http://schemas.microsoft.com/office/drawing/2014/main" id="{A24F8241-71F0-34A6-AB24-BCDE1DD76F12}"/>
              </a:ext>
              <a:ext uri="{C183D7F6-B498-43B3-948B-1728B52AA6E4}">
                <adec:decorative xmlns:adec="http://schemas.microsoft.com/office/drawing/2017/decorative" val="1"/>
              </a:ext>
            </a:extLst>
          </p:cNvPr>
          <p:cNvSpPr/>
          <p:nvPr/>
        </p:nvSpPr>
        <p:spPr>
          <a:xfrm flipV="1">
            <a:off x="3457575" y="2095329"/>
            <a:ext cx="1114425" cy="253208"/>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 name="Connector recte 4">
            <a:extLst>
              <a:ext uri="{FF2B5EF4-FFF2-40B4-BE49-F238E27FC236}">
                <a16:creationId xmlns:a16="http://schemas.microsoft.com/office/drawing/2014/main" id="{D687F438-7751-D129-A7EC-4FF39A8F3740}"/>
              </a:ext>
              <a:ext uri="{C183D7F6-B498-43B3-948B-1728B52AA6E4}">
                <adec:decorative xmlns:adec="http://schemas.microsoft.com/office/drawing/2017/decorative" val="1"/>
              </a:ext>
            </a:extLst>
          </p:cNvPr>
          <p:cNvCxnSpPr>
            <a:cxnSpLocks/>
            <a:stCxn id="7" idx="6"/>
            <a:endCxn id="2" idx="1"/>
          </p:cNvCxnSpPr>
          <p:nvPr/>
        </p:nvCxnSpPr>
        <p:spPr>
          <a:xfrm flipV="1">
            <a:off x="3393262" y="2221933"/>
            <a:ext cx="64313" cy="396"/>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7313349E-DAA4-351A-2992-19513D0E8C1F}"/>
              </a:ext>
              <a:ext uri="{C183D7F6-B498-43B3-948B-1728B52AA6E4}">
                <adec:decorative xmlns:adec="http://schemas.microsoft.com/office/drawing/2017/decorative" val="1"/>
              </a:ext>
            </a:extLst>
          </p:cNvPr>
          <p:cNvSpPr/>
          <p:nvPr/>
        </p:nvSpPr>
        <p:spPr>
          <a:xfrm>
            <a:off x="3139262" y="209532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092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EDA22-54C1-DAC4-FAEF-0887DDDC298C}"/>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5A7EE21A-00CB-0894-59FD-2656DEAF803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 documento de Word</a:t>
            </a:r>
          </a:p>
        </p:txBody>
      </p:sp>
      <p:sp>
        <p:nvSpPr>
          <p:cNvPr id="4" name="QuadreDeText 4">
            <a:extLst>
              <a:ext uri="{FF2B5EF4-FFF2-40B4-BE49-F238E27FC236}">
                <a16:creationId xmlns:a16="http://schemas.microsoft.com/office/drawing/2014/main" id="{4CD765A7-F869-D2B2-31DC-2CE5ED3B1B9E}"/>
              </a:ext>
            </a:extLst>
          </p:cNvPr>
          <p:cNvSpPr txBox="1"/>
          <p:nvPr/>
        </p:nvSpPr>
        <p:spPr>
          <a:xfrm>
            <a:off x="192506" y="1249446"/>
            <a:ext cx="2011680" cy="267765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El documento se guarda automáticamente en la raíz de OneDrive, así que no tienes que preocuparte por perder cambios. Haz clic en el nombre del documento, por defecto, un documento nuevo se llamará “Documento”</a:t>
            </a:r>
            <a:r>
              <a:rPr lang="es-ES" sz="1200" b="1"/>
              <a:t> </a:t>
            </a:r>
            <a:r>
              <a:rPr lang="es-ES" sz="1200" b="1">
                <a:solidFill>
                  <a:srgbClr val="602927"/>
                </a:solidFill>
              </a:rPr>
              <a:t>(1)</a:t>
            </a:r>
            <a:r>
              <a:rPr lang="es-ES" sz="1200">
                <a:solidFill>
                  <a:schemeClr val="tx1"/>
                </a:solidFill>
              </a:rPr>
              <a:t>.</a:t>
            </a:r>
            <a:r>
              <a:rPr lang="es-ES" sz="1200" b="1">
                <a:solidFill>
                  <a:srgbClr val="602927"/>
                </a:solidFill>
              </a:rPr>
              <a:t> </a:t>
            </a:r>
            <a:r>
              <a:rPr lang="es-ES" sz="1200"/>
              <a:t>Escribe su</a:t>
            </a:r>
            <a:r>
              <a:rPr lang="es-ES" sz="1200" b="1"/>
              <a:t> nombre </a:t>
            </a:r>
            <a:r>
              <a:rPr lang="es-ES" sz="1200" b="1">
                <a:solidFill>
                  <a:srgbClr val="602927"/>
                </a:solidFill>
              </a:rPr>
              <a:t>(2)</a:t>
            </a:r>
            <a:r>
              <a:rPr lang="es-ES" sz="1200">
                <a:solidFill>
                  <a:srgbClr val="602927"/>
                </a:solidFill>
              </a:rPr>
              <a:t> </a:t>
            </a:r>
            <a:r>
              <a:rPr lang="es-ES" sz="1200"/>
              <a:t>y, si lo deseas, puedes moverlo a la carpeta adecuada con la opción </a:t>
            </a:r>
            <a:r>
              <a:rPr lang="es-ES" sz="1200" b="1"/>
              <a:t>“Ubicación” </a:t>
            </a:r>
            <a:r>
              <a:rPr lang="es-ES" sz="1200" b="1">
                <a:solidFill>
                  <a:srgbClr val="602927"/>
                </a:solidFill>
              </a:rPr>
              <a:t>(3)</a:t>
            </a:r>
            <a:r>
              <a:rPr lang="es-ES" sz="1200">
                <a:solidFill>
                  <a:schemeClr val="tx1"/>
                </a:solidFill>
              </a:rPr>
              <a:t>.</a:t>
            </a:r>
          </a:p>
        </p:txBody>
      </p:sp>
      <p:pic>
        <p:nvPicPr>
          <p:cNvPr id="6" name="Imatge 5" descr="La imagen muestra el nombre y posible cambio del Word.">
            <a:extLst>
              <a:ext uri="{FF2B5EF4-FFF2-40B4-BE49-F238E27FC236}">
                <a16:creationId xmlns:a16="http://schemas.microsoft.com/office/drawing/2014/main" id="{FF000DA0-4B18-79B9-327A-D1010B05F6E5}"/>
              </a:ext>
            </a:extLst>
          </p:cNvPr>
          <p:cNvPicPr>
            <a:picLocks noChangeAspect="1"/>
          </p:cNvPicPr>
          <p:nvPr/>
        </p:nvPicPr>
        <p:blipFill>
          <a:blip r:embed="rId2"/>
          <a:stretch>
            <a:fillRect/>
          </a:stretch>
        </p:blipFill>
        <p:spPr>
          <a:xfrm>
            <a:off x="2213427" y="1249445"/>
            <a:ext cx="6641815" cy="3519327"/>
          </a:xfrm>
          <a:prstGeom prst="rect">
            <a:avLst/>
          </a:prstGeom>
        </p:spPr>
      </p:pic>
      <p:sp>
        <p:nvSpPr>
          <p:cNvPr id="2" name="Rectangle: cantonades arrodonides 1">
            <a:extLst>
              <a:ext uri="{FF2B5EF4-FFF2-40B4-BE49-F238E27FC236}">
                <a16:creationId xmlns:a16="http://schemas.microsoft.com/office/drawing/2014/main" id="{ACF874AB-A6E3-5AAE-FC67-C1AA89C5CD5C}"/>
              </a:ext>
              <a:ext uri="{C183D7F6-B498-43B3-948B-1728B52AA6E4}">
                <adec:decorative xmlns:adec="http://schemas.microsoft.com/office/drawing/2017/decorative" val="1"/>
              </a:ext>
            </a:extLst>
          </p:cNvPr>
          <p:cNvSpPr/>
          <p:nvPr/>
        </p:nvSpPr>
        <p:spPr>
          <a:xfrm flipV="1">
            <a:off x="2288785" y="1700256"/>
            <a:ext cx="1896959" cy="2540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 name="Connector recte 4">
            <a:extLst>
              <a:ext uri="{FF2B5EF4-FFF2-40B4-BE49-F238E27FC236}">
                <a16:creationId xmlns:a16="http://schemas.microsoft.com/office/drawing/2014/main" id="{9ABA7E50-2425-1E78-4025-AE82A20394FD}"/>
              </a:ext>
              <a:ext uri="{C183D7F6-B498-43B3-948B-1728B52AA6E4}">
                <adec:decorative xmlns:adec="http://schemas.microsoft.com/office/drawing/2017/decorative" val="1"/>
              </a:ext>
            </a:extLst>
          </p:cNvPr>
          <p:cNvCxnSpPr>
            <a:cxnSpLocks/>
            <a:stCxn id="7" idx="4"/>
            <a:endCxn id="2" idx="0"/>
          </p:cNvCxnSpPr>
          <p:nvPr/>
        </p:nvCxnSpPr>
        <p:spPr>
          <a:xfrm flipV="1">
            <a:off x="3237265" y="1954256"/>
            <a:ext cx="0" cy="356211"/>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A86A76F1-4393-0E7F-3AE0-7589E90B45D5}"/>
              </a:ext>
              <a:ext uri="{C183D7F6-B498-43B3-948B-1728B52AA6E4}">
                <adec:decorative xmlns:adec="http://schemas.microsoft.com/office/drawing/2017/decorative" val="1"/>
              </a:ext>
            </a:extLst>
          </p:cNvPr>
          <p:cNvSpPr/>
          <p:nvPr/>
        </p:nvSpPr>
        <p:spPr>
          <a:xfrm>
            <a:off x="3110265" y="2056467"/>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3" name="Rectangle: cantonades arrodonides 12">
            <a:extLst>
              <a:ext uri="{FF2B5EF4-FFF2-40B4-BE49-F238E27FC236}">
                <a16:creationId xmlns:a16="http://schemas.microsoft.com/office/drawing/2014/main" id="{A67E0455-6349-9B4F-0C0F-E9C31841A788}"/>
              </a:ext>
              <a:ext uri="{C183D7F6-B498-43B3-948B-1728B52AA6E4}">
                <adec:decorative xmlns:adec="http://schemas.microsoft.com/office/drawing/2017/decorative" val="1"/>
              </a:ext>
            </a:extLst>
          </p:cNvPr>
          <p:cNvSpPr/>
          <p:nvPr/>
        </p:nvSpPr>
        <p:spPr>
          <a:xfrm flipV="1">
            <a:off x="3965440" y="2179221"/>
            <a:ext cx="254000" cy="253208"/>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4" name="Connector recte 13">
            <a:extLst>
              <a:ext uri="{FF2B5EF4-FFF2-40B4-BE49-F238E27FC236}">
                <a16:creationId xmlns:a16="http://schemas.microsoft.com/office/drawing/2014/main" id="{0A6E7284-8C12-CE00-B522-57AAFF90349D}"/>
              </a:ext>
              <a:ext uri="{C183D7F6-B498-43B3-948B-1728B52AA6E4}">
                <adec:decorative xmlns:adec="http://schemas.microsoft.com/office/drawing/2017/decorative" val="1"/>
              </a:ext>
            </a:extLst>
          </p:cNvPr>
          <p:cNvCxnSpPr>
            <a:cxnSpLocks/>
            <a:stCxn id="15" idx="6"/>
            <a:endCxn id="13" idx="1"/>
          </p:cNvCxnSpPr>
          <p:nvPr/>
        </p:nvCxnSpPr>
        <p:spPr>
          <a:xfrm>
            <a:off x="3890081" y="2305429"/>
            <a:ext cx="75359" cy="396"/>
          </a:xfrm>
          <a:prstGeom prst="line">
            <a:avLst/>
          </a:prstGeom>
          <a:noFill/>
          <a:ln w="19050" cap="flat" cmpd="sng" algn="ctr">
            <a:solidFill>
              <a:srgbClr val="602927"/>
            </a:solidFill>
            <a:prstDash val="solid"/>
          </a:ln>
          <a:effectLst/>
        </p:spPr>
      </p:cxnSp>
      <p:sp>
        <p:nvSpPr>
          <p:cNvPr id="15" name="Oval 14">
            <a:extLst>
              <a:ext uri="{FF2B5EF4-FFF2-40B4-BE49-F238E27FC236}">
                <a16:creationId xmlns:a16="http://schemas.microsoft.com/office/drawing/2014/main" id="{B13051E7-B7AC-AC12-321C-C61ADCFB7D1E}"/>
              </a:ext>
              <a:ext uri="{C183D7F6-B498-43B3-948B-1728B52AA6E4}">
                <adec:decorative xmlns:adec="http://schemas.microsoft.com/office/drawing/2017/decorative" val="1"/>
              </a:ext>
            </a:extLst>
          </p:cNvPr>
          <p:cNvSpPr/>
          <p:nvPr/>
        </p:nvSpPr>
        <p:spPr>
          <a:xfrm>
            <a:off x="3636081" y="2178429"/>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9" name="Rectangle: cantonades arrodonides 18">
            <a:extLst>
              <a:ext uri="{FF2B5EF4-FFF2-40B4-BE49-F238E27FC236}">
                <a16:creationId xmlns:a16="http://schemas.microsoft.com/office/drawing/2014/main" id="{6E4F7000-64FE-26C0-2B9C-CEE8D4A3C6AE}"/>
              </a:ext>
              <a:ext uri="{C183D7F6-B498-43B3-948B-1728B52AA6E4}">
                <adec:decorative xmlns:adec="http://schemas.microsoft.com/office/drawing/2017/decorative" val="1"/>
              </a:ext>
            </a:extLst>
          </p:cNvPr>
          <p:cNvSpPr/>
          <p:nvPr/>
        </p:nvSpPr>
        <p:spPr>
          <a:xfrm flipV="1">
            <a:off x="2673888" y="1234326"/>
            <a:ext cx="861792" cy="281111"/>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0" name="Connector recte 19">
            <a:extLst>
              <a:ext uri="{FF2B5EF4-FFF2-40B4-BE49-F238E27FC236}">
                <a16:creationId xmlns:a16="http://schemas.microsoft.com/office/drawing/2014/main" id="{939A4E20-B4BC-ABC8-66D0-6996FE63A899}"/>
              </a:ext>
              <a:ext uri="{C183D7F6-B498-43B3-948B-1728B52AA6E4}">
                <adec:decorative xmlns:adec="http://schemas.microsoft.com/office/drawing/2017/decorative" val="1"/>
              </a:ext>
            </a:extLst>
          </p:cNvPr>
          <p:cNvCxnSpPr>
            <a:cxnSpLocks/>
            <a:stCxn id="21" idx="2"/>
            <a:endCxn id="19" idx="3"/>
          </p:cNvCxnSpPr>
          <p:nvPr/>
        </p:nvCxnSpPr>
        <p:spPr>
          <a:xfrm flipH="1">
            <a:off x="3535680" y="1374881"/>
            <a:ext cx="302760" cy="0"/>
          </a:xfrm>
          <a:prstGeom prst="line">
            <a:avLst/>
          </a:prstGeom>
          <a:noFill/>
          <a:ln w="19050" cap="flat" cmpd="sng" algn="ctr">
            <a:solidFill>
              <a:srgbClr val="602927"/>
            </a:solidFill>
            <a:prstDash val="solid"/>
          </a:ln>
          <a:effectLst/>
        </p:spPr>
      </p:cxnSp>
      <p:sp>
        <p:nvSpPr>
          <p:cNvPr id="21" name="Oval 20">
            <a:extLst>
              <a:ext uri="{FF2B5EF4-FFF2-40B4-BE49-F238E27FC236}">
                <a16:creationId xmlns:a16="http://schemas.microsoft.com/office/drawing/2014/main" id="{D114BFF4-62C3-7FEA-08DB-1F5BBD3AF13C}"/>
              </a:ext>
              <a:ext uri="{C183D7F6-B498-43B3-948B-1728B52AA6E4}">
                <adec:decorative xmlns:adec="http://schemas.microsoft.com/office/drawing/2017/decorative" val="1"/>
              </a:ext>
            </a:extLst>
          </p:cNvPr>
          <p:cNvSpPr/>
          <p:nvPr/>
        </p:nvSpPr>
        <p:spPr>
          <a:xfrm>
            <a:off x="3838440" y="1247881"/>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312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35E1-0CC9-CA10-8135-8327BB9C228A}"/>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551B72B6-B467-F64E-95BD-D0730BE1C18F}"/>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Mueve un documento de Word</a:t>
            </a:r>
          </a:p>
        </p:txBody>
      </p:sp>
      <p:sp>
        <p:nvSpPr>
          <p:cNvPr id="4" name="QuadreDeText 4">
            <a:extLst>
              <a:ext uri="{FF2B5EF4-FFF2-40B4-BE49-F238E27FC236}">
                <a16:creationId xmlns:a16="http://schemas.microsoft.com/office/drawing/2014/main" id="{9498ED28-FB35-4DEE-BEA4-E59ABFC97457}"/>
              </a:ext>
            </a:extLst>
          </p:cNvPr>
          <p:cNvSpPr txBox="1"/>
          <p:nvPr/>
        </p:nvSpPr>
        <p:spPr>
          <a:xfrm>
            <a:off x="304800" y="1249446"/>
            <a:ext cx="1957137" cy="2862322"/>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Una vez que has hecho clic en la flecha de la diapositiva anterior, puedes mover el documento a SharePoint u otra carpeta en la nube.  En </a:t>
            </a:r>
            <a:r>
              <a:rPr lang="es-ES" sz="1200" b="1"/>
              <a:t>el panel de la izquierda </a:t>
            </a:r>
            <a:r>
              <a:rPr lang="es-ES" sz="1200" b="1">
                <a:solidFill>
                  <a:srgbClr val="602927"/>
                </a:solidFill>
              </a:rPr>
              <a:t>(1) </a:t>
            </a:r>
            <a:r>
              <a:rPr lang="es-ES" sz="1200">
                <a:solidFill>
                  <a:schemeClr val="tx1"/>
                </a:solidFill>
              </a:rPr>
              <a:t>encontrarás varias ubicaciones, pulsa en </a:t>
            </a:r>
            <a:r>
              <a:rPr lang="es-ES" sz="1200" b="1"/>
              <a:t>“Más lugares…”</a:t>
            </a:r>
            <a:r>
              <a:rPr lang="es-ES" sz="1200" b="1">
                <a:solidFill>
                  <a:srgbClr val="602927"/>
                </a:solidFill>
              </a:rPr>
              <a:t> (2)</a:t>
            </a:r>
            <a:r>
              <a:rPr lang="es-ES" sz="1200">
                <a:solidFill>
                  <a:srgbClr val="602927"/>
                </a:solidFill>
              </a:rPr>
              <a:t> </a:t>
            </a:r>
            <a:r>
              <a:rPr lang="es-ES" sz="1200"/>
              <a:t>para ver todos los sitios disponibles.</a:t>
            </a:r>
          </a:p>
          <a:p>
            <a:r>
              <a:rPr lang="es-ES" sz="1200"/>
              <a:t>Una vez tengas la ubicación definitiva, haz clic en </a:t>
            </a:r>
            <a:r>
              <a:rPr lang="es-ES" sz="1200" b="1"/>
              <a:t>“Mover aquí” </a:t>
            </a:r>
            <a:r>
              <a:rPr lang="es-ES" sz="1200" b="1">
                <a:solidFill>
                  <a:srgbClr val="602927"/>
                </a:solidFill>
              </a:rPr>
              <a:t>(3)</a:t>
            </a:r>
            <a:r>
              <a:rPr lang="es-ES" sz="1200">
                <a:solidFill>
                  <a:schemeClr val="tx1"/>
                </a:solidFill>
              </a:rPr>
              <a:t>.</a:t>
            </a:r>
          </a:p>
        </p:txBody>
      </p:sp>
      <p:pic>
        <p:nvPicPr>
          <p:cNvPr id="6" name="Imatge 5" descr="La imagen muestra como mover un documento.">
            <a:extLst>
              <a:ext uri="{FF2B5EF4-FFF2-40B4-BE49-F238E27FC236}">
                <a16:creationId xmlns:a16="http://schemas.microsoft.com/office/drawing/2014/main" id="{F25B95E1-5742-F4FD-3DF1-9E76347EF32B}"/>
              </a:ext>
            </a:extLst>
          </p:cNvPr>
          <p:cNvPicPr>
            <a:picLocks noChangeAspect="1"/>
          </p:cNvPicPr>
          <p:nvPr/>
        </p:nvPicPr>
        <p:blipFill>
          <a:blip r:embed="rId2"/>
          <a:srcRect/>
          <a:stretch/>
        </p:blipFill>
        <p:spPr>
          <a:xfrm>
            <a:off x="2338555" y="1249446"/>
            <a:ext cx="6641815" cy="3519326"/>
          </a:xfrm>
          <a:prstGeom prst="rect">
            <a:avLst/>
          </a:prstGeom>
        </p:spPr>
      </p:pic>
      <p:sp>
        <p:nvSpPr>
          <p:cNvPr id="2" name="Rectangle: cantonades arrodonides 1">
            <a:extLst>
              <a:ext uri="{FF2B5EF4-FFF2-40B4-BE49-F238E27FC236}">
                <a16:creationId xmlns:a16="http://schemas.microsoft.com/office/drawing/2014/main" id="{B190D308-0FCA-C56E-FE1A-CABA3093D3D1}"/>
              </a:ext>
              <a:ext uri="{C183D7F6-B498-43B3-948B-1728B52AA6E4}">
                <adec:decorative xmlns:adec="http://schemas.microsoft.com/office/drawing/2017/decorative" val="1"/>
              </a:ext>
            </a:extLst>
          </p:cNvPr>
          <p:cNvSpPr/>
          <p:nvPr/>
        </p:nvSpPr>
        <p:spPr>
          <a:xfrm flipV="1">
            <a:off x="2743612" y="1387366"/>
            <a:ext cx="1118940" cy="1828800"/>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 name="Connector recte 4">
            <a:extLst>
              <a:ext uri="{FF2B5EF4-FFF2-40B4-BE49-F238E27FC236}">
                <a16:creationId xmlns:a16="http://schemas.microsoft.com/office/drawing/2014/main" id="{6904C790-55DA-B49F-3341-CCD78B4B5A74}"/>
              </a:ext>
              <a:ext uri="{C183D7F6-B498-43B3-948B-1728B52AA6E4}">
                <adec:decorative xmlns:adec="http://schemas.microsoft.com/office/drawing/2017/decorative" val="1"/>
              </a:ext>
            </a:extLst>
          </p:cNvPr>
          <p:cNvCxnSpPr>
            <a:cxnSpLocks/>
            <a:stCxn id="7" idx="6"/>
            <a:endCxn id="2" idx="1"/>
          </p:cNvCxnSpPr>
          <p:nvPr/>
        </p:nvCxnSpPr>
        <p:spPr>
          <a:xfrm>
            <a:off x="2666994" y="2301766"/>
            <a:ext cx="76618" cy="0"/>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1F1AC046-EFF7-46D0-EC1F-C61826F4854A}"/>
              </a:ext>
              <a:ext uri="{C183D7F6-B498-43B3-948B-1728B52AA6E4}">
                <adec:decorative xmlns:adec="http://schemas.microsoft.com/office/drawing/2017/decorative" val="1"/>
              </a:ext>
            </a:extLst>
          </p:cNvPr>
          <p:cNvSpPr/>
          <p:nvPr/>
        </p:nvSpPr>
        <p:spPr>
          <a:xfrm>
            <a:off x="2412994" y="2174766"/>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4" name="Rectangle: cantonades arrodonides 13">
            <a:extLst>
              <a:ext uri="{FF2B5EF4-FFF2-40B4-BE49-F238E27FC236}">
                <a16:creationId xmlns:a16="http://schemas.microsoft.com/office/drawing/2014/main" id="{11E6D309-A12B-9C28-79FA-60978180E8B4}"/>
              </a:ext>
              <a:ext uri="{C183D7F6-B498-43B3-948B-1728B52AA6E4}">
                <adec:decorative xmlns:adec="http://schemas.microsoft.com/office/drawing/2017/decorative" val="1"/>
              </a:ext>
            </a:extLst>
          </p:cNvPr>
          <p:cNvSpPr/>
          <p:nvPr/>
        </p:nvSpPr>
        <p:spPr>
          <a:xfrm flipV="1">
            <a:off x="2742353" y="3227878"/>
            <a:ext cx="552640" cy="126207"/>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5" name="Connector recte 14">
            <a:extLst>
              <a:ext uri="{FF2B5EF4-FFF2-40B4-BE49-F238E27FC236}">
                <a16:creationId xmlns:a16="http://schemas.microsoft.com/office/drawing/2014/main" id="{BBB6F010-D1DF-0786-F541-944E405294D5}"/>
              </a:ext>
              <a:ext uri="{C183D7F6-B498-43B3-948B-1728B52AA6E4}">
                <adec:decorative xmlns:adec="http://schemas.microsoft.com/office/drawing/2017/decorative" val="1"/>
              </a:ext>
            </a:extLst>
          </p:cNvPr>
          <p:cNvCxnSpPr>
            <a:cxnSpLocks/>
            <a:stCxn id="16" idx="6"/>
            <a:endCxn id="14" idx="1"/>
          </p:cNvCxnSpPr>
          <p:nvPr/>
        </p:nvCxnSpPr>
        <p:spPr>
          <a:xfrm>
            <a:off x="2666994" y="3290981"/>
            <a:ext cx="75359" cy="0"/>
          </a:xfrm>
          <a:prstGeom prst="line">
            <a:avLst/>
          </a:prstGeom>
          <a:noFill/>
          <a:ln w="19050" cap="flat" cmpd="sng" algn="ctr">
            <a:solidFill>
              <a:srgbClr val="602927"/>
            </a:solidFill>
            <a:prstDash val="solid"/>
          </a:ln>
          <a:effectLst/>
        </p:spPr>
      </p:cxnSp>
      <p:sp>
        <p:nvSpPr>
          <p:cNvPr id="16" name="Oval 15">
            <a:extLst>
              <a:ext uri="{FF2B5EF4-FFF2-40B4-BE49-F238E27FC236}">
                <a16:creationId xmlns:a16="http://schemas.microsoft.com/office/drawing/2014/main" id="{2D214944-5757-BFB9-B92B-6B1B2CAE8C69}"/>
              </a:ext>
              <a:ext uri="{C183D7F6-B498-43B3-948B-1728B52AA6E4}">
                <adec:decorative xmlns:adec="http://schemas.microsoft.com/office/drawing/2017/decorative" val="1"/>
              </a:ext>
            </a:extLst>
          </p:cNvPr>
          <p:cNvSpPr/>
          <p:nvPr/>
        </p:nvSpPr>
        <p:spPr>
          <a:xfrm>
            <a:off x="2412994" y="3163981"/>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9" name="Rectangle: cantonades arrodonides 18">
            <a:extLst>
              <a:ext uri="{FF2B5EF4-FFF2-40B4-BE49-F238E27FC236}">
                <a16:creationId xmlns:a16="http://schemas.microsoft.com/office/drawing/2014/main" id="{2CEF42FE-ACA3-3431-D802-D33BC59449AC}"/>
              </a:ext>
              <a:ext uri="{C183D7F6-B498-43B3-948B-1728B52AA6E4}">
                <adec:decorative xmlns:adec="http://schemas.microsoft.com/office/drawing/2017/decorative" val="1"/>
              </a:ext>
            </a:extLst>
          </p:cNvPr>
          <p:cNvSpPr/>
          <p:nvPr/>
        </p:nvSpPr>
        <p:spPr>
          <a:xfrm flipV="1">
            <a:off x="7473267" y="4340980"/>
            <a:ext cx="614443" cy="253208"/>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0" name="Connector recte 19">
            <a:extLst>
              <a:ext uri="{FF2B5EF4-FFF2-40B4-BE49-F238E27FC236}">
                <a16:creationId xmlns:a16="http://schemas.microsoft.com/office/drawing/2014/main" id="{DC13F0F0-7081-226A-2F0F-33A240A1F3AB}"/>
              </a:ext>
              <a:ext uri="{C183D7F6-B498-43B3-948B-1728B52AA6E4}">
                <adec:decorative xmlns:adec="http://schemas.microsoft.com/office/drawing/2017/decorative" val="1"/>
              </a:ext>
            </a:extLst>
          </p:cNvPr>
          <p:cNvCxnSpPr>
            <a:cxnSpLocks/>
            <a:stCxn id="21" idx="6"/>
            <a:endCxn id="19" idx="1"/>
          </p:cNvCxnSpPr>
          <p:nvPr/>
        </p:nvCxnSpPr>
        <p:spPr>
          <a:xfrm>
            <a:off x="7397908" y="4467188"/>
            <a:ext cx="75359" cy="396"/>
          </a:xfrm>
          <a:prstGeom prst="line">
            <a:avLst/>
          </a:prstGeom>
          <a:noFill/>
          <a:ln w="19050" cap="flat" cmpd="sng" algn="ctr">
            <a:solidFill>
              <a:srgbClr val="602927"/>
            </a:solidFill>
            <a:prstDash val="solid"/>
          </a:ln>
          <a:effectLst/>
        </p:spPr>
      </p:cxnSp>
      <p:sp>
        <p:nvSpPr>
          <p:cNvPr id="21" name="Oval 20">
            <a:extLst>
              <a:ext uri="{FF2B5EF4-FFF2-40B4-BE49-F238E27FC236}">
                <a16:creationId xmlns:a16="http://schemas.microsoft.com/office/drawing/2014/main" id="{DAFD4276-2AB0-89EF-A3BF-F000FA8B8FF5}"/>
              </a:ext>
              <a:ext uri="{C183D7F6-B498-43B3-948B-1728B52AA6E4}">
                <adec:decorative xmlns:adec="http://schemas.microsoft.com/office/drawing/2017/decorative" val="1"/>
              </a:ext>
            </a:extLst>
          </p:cNvPr>
          <p:cNvSpPr/>
          <p:nvPr/>
        </p:nvSpPr>
        <p:spPr>
          <a:xfrm>
            <a:off x="7143908" y="434018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675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AAD0-B29E-C594-E56A-A34812434CDF}"/>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83F54B24-18BA-A192-96C3-73EF1EC367CA}"/>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Comparte un documento de Word</a:t>
            </a:r>
          </a:p>
        </p:txBody>
      </p:sp>
      <p:sp>
        <p:nvSpPr>
          <p:cNvPr id="4" name="QuadreDeText 4">
            <a:extLst>
              <a:ext uri="{FF2B5EF4-FFF2-40B4-BE49-F238E27FC236}">
                <a16:creationId xmlns:a16="http://schemas.microsoft.com/office/drawing/2014/main" id="{CB1C8D94-E921-CE9B-4B2D-DBC8EE7B6227}"/>
              </a:ext>
            </a:extLst>
          </p:cNvPr>
          <p:cNvSpPr txBox="1"/>
          <p:nvPr/>
        </p:nvSpPr>
        <p:spPr>
          <a:xfrm>
            <a:off x="390265" y="1249446"/>
            <a:ext cx="3057321" cy="360098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Para compartir el documento desde el propio Word, haz clic en </a:t>
            </a:r>
            <a:r>
              <a:rPr lang="es-ES" sz="1200" b="1"/>
              <a:t>“Compartir” </a:t>
            </a:r>
            <a:r>
              <a:rPr lang="es-ES" sz="1200" b="1">
                <a:solidFill>
                  <a:srgbClr val="602927"/>
                </a:solidFill>
              </a:rPr>
              <a:t>(1)</a:t>
            </a:r>
            <a:r>
              <a:rPr lang="es-ES" sz="1200"/>
              <a:t> y de nuevo en </a:t>
            </a:r>
            <a:r>
              <a:rPr lang="es-ES" sz="1200" b="1"/>
              <a:t>“Compartir” </a:t>
            </a:r>
            <a:r>
              <a:rPr lang="es-ES" sz="1200" b="1">
                <a:solidFill>
                  <a:srgbClr val="602927"/>
                </a:solidFill>
              </a:rPr>
              <a:t>(2)</a:t>
            </a:r>
            <a:r>
              <a:rPr lang="es-ES" sz="1200"/>
              <a:t>.</a:t>
            </a:r>
          </a:p>
          <a:p>
            <a:r>
              <a:rPr lang="es-ES" sz="1200"/>
              <a:t>En la ventana de compartición que aparece, escribe el </a:t>
            </a:r>
            <a:r>
              <a:rPr lang="es-ES" sz="1200" b="1"/>
              <a:t>e-mail o busca a la persona </a:t>
            </a:r>
            <a:r>
              <a:rPr lang="es-ES" sz="1200" b="1">
                <a:solidFill>
                  <a:srgbClr val="602927"/>
                </a:solidFill>
              </a:rPr>
              <a:t>(3) </a:t>
            </a:r>
            <a:r>
              <a:rPr lang="es-ES" sz="1200"/>
              <a:t>con quien necesites compartirlo, solo podrás compartirlo de forma interna. Por último, indica los permisos que le proporcionarás </a:t>
            </a:r>
            <a:r>
              <a:rPr lang="es-ES" sz="1200" b="1">
                <a:solidFill>
                  <a:srgbClr val="602927"/>
                </a:solidFill>
              </a:rPr>
              <a:t>(4)</a:t>
            </a:r>
            <a:r>
              <a:rPr lang="es-ES" sz="1200"/>
              <a:t>.</a:t>
            </a:r>
          </a:p>
          <a:p>
            <a:r>
              <a:rPr lang="es-ES" sz="1200"/>
              <a:t>A partir de aquí dispones de dos formas de compartir el enlace:</a:t>
            </a:r>
          </a:p>
          <a:p>
            <a:pPr marL="171450" indent="-171450">
              <a:buFont typeface="Arial" panose="020B0604020202020204" pitchFamily="34" charset="0"/>
              <a:buChar char="•"/>
            </a:pPr>
            <a:r>
              <a:rPr lang="es-ES" sz="1200"/>
              <a:t>Escribe un mensaje de contexto </a:t>
            </a:r>
            <a:r>
              <a:rPr lang="es-ES" sz="1200" b="1">
                <a:solidFill>
                  <a:srgbClr val="602927"/>
                </a:solidFill>
              </a:rPr>
              <a:t>(5)</a:t>
            </a:r>
            <a:r>
              <a:rPr lang="es-ES" sz="1200"/>
              <a:t> y pulsa “</a:t>
            </a:r>
            <a:r>
              <a:rPr lang="es-ES" sz="1200" b="1"/>
              <a:t>Enviar</a:t>
            </a:r>
            <a:r>
              <a:rPr lang="es-ES" sz="1200"/>
              <a:t>” </a:t>
            </a:r>
            <a:r>
              <a:rPr lang="es-ES" sz="1200" b="1">
                <a:solidFill>
                  <a:srgbClr val="602927"/>
                </a:solidFill>
              </a:rPr>
              <a:t>(6)</a:t>
            </a:r>
            <a:r>
              <a:rPr lang="es-ES" sz="1200"/>
              <a:t>. La persona recibirá un correo electrónico de parte de Microsoft informándole que has compartido un documento con él o ella.</a:t>
            </a:r>
          </a:p>
          <a:p>
            <a:pPr marL="171450" indent="-171450">
              <a:buFont typeface="Arial" panose="020B0604020202020204" pitchFamily="34" charset="0"/>
              <a:buChar char="•"/>
            </a:pPr>
            <a:r>
              <a:rPr lang="es-ES" sz="1200"/>
              <a:t>Haz clic en “</a:t>
            </a:r>
            <a:r>
              <a:rPr lang="es-ES" sz="1200" b="1"/>
              <a:t>Copiar vínculo</a:t>
            </a:r>
            <a:r>
              <a:rPr lang="es-ES" sz="1200"/>
              <a:t>” </a:t>
            </a:r>
            <a:r>
              <a:rPr lang="es-ES" sz="1200" b="1">
                <a:solidFill>
                  <a:srgbClr val="602927"/>
                </a:solidFill>
              </a:rPr>
              <a:t>(7)</a:t>
            </a:r>
            <a:r>
              <a:rPr lang="es-ES" sz="1200"/>
              <a:t> y pégalo en un mensaje que ya tengas preparado en Outlook o </a:t>
            </a:r>
            <a:r>
              <a:rPr lang="es-ES" sz="1200" err="1"/>
              <a:t>Teams</a:t>
            </a:r>
            <a:r>
              <a:rPr lang="es-ES" sz="1200"/>
              <a:t>.</a:t>
            </a:r>
          </a:p>
        </p:txBody>
      </p:sp>
      <p:pic>
        <p:nvPicPr>
          <p:cNvPr id="6" name="Imatge 5" descr="La imagen muestra como compartir un Word.">
            <a:extLst>
              <a:ext uri="{FF2B5EF4-FFF2-40B4-BE49-F238E27FC236}">
                <a16:creationId xmlns:a16="http://schemas.microsoft.com/office/drawing/2014/main" id="{22AA7787-B04B-0F52-D89A-ACAEAE3587A4}"/>
              </a:ext>
            </a:extLst>
          </p:cNvPr>
          <p:cNvPicPr>
            <a:picLocks noChangeAspect="1"/>
          </p:cNvPicPr>
          <p:nvPr/>
        </p:nvPicPr>
        <p:blipFill>
          <a:blip r:embed="rId2"/>
          <a:srcRect/>
          <a:stretch/>
        </p:blipFill>
        <p:spPr>
          <a:xfrm>
            <a:off x="3492479" y="1285048"/>
            <a:ext cx="5420027" cy="2871932"/>
          </a:xfrm>
          <a:prstGeom prst="rect">
            <a:avLst/>
          </a:prstGeom>
        </p:spPr>
      </p:pic>
      <p:pic>
        <p:nvPicPr>
          <p:cNvPr id="8" name="Imatge 7">
            <a:extLst>
              <a:ext uri="{FF2B5EF4-FFF2-40B4-BE49-F238E27FC236}">
                <a16:creationId xmlns:a16="http://schemas.microsoft.com/office/drawing/2014/main" id="{A34F549E-9F4F-6EED-AE5C-BE8B42ACCFD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582511" y="2122339"/>
            <a:ext cx="2759790" cy="1861161"/>
          </a:xfrm>
          <a:prstGeom prst="rect">
            <a:avLst/>
          </a:prstGeom>
          <a:effectLst>
            <a:outerShdw blurRad="63500" sx="102000" sy="102000" algn="ctr" rotWithShape="0">
              <a:prstClr val="black">
                <a:alpha val="40000"/>
              </a:prstClr>
            </a:outerShdw>
          </a:effectLst>
        </p:spPr>
      </p:pic>
      <p:sp>
        <p:nvSpPr>
          <p:cNvPr id="9" name="Rectangle: cantonades arrodonides 8">
            <a:extLst>
              <a:ext uri="{FF2B5EF4-FFF2-40B4-BE49-F238E27FC236}">
                <a16:creationId xmlns:a16="http://schemas.microsoft.com/office/drawing/2014/main" id="{BC723494-53E1-431B-DD70-72C8E7931584}"/>
              </a:ext>
              <a:ext uri="{C183D7F6-B498-43B3-948B-1728B52AA6E4}">
                <adec:decorative xmlns:adec="http://schemas.microsoft.com/office/drawing/2017/decorative" val="1"/>
              </a:ext>
            </a:extLst>
          </p:cNvPr>
          <p:cNvSpPr/>
          <p:nvPr/>
        </p:nvSpPr>
        <p:spPr>
          <a:xfrm>
            <a:off x="3414289" y="3700205"/>
            <a:ext cx="2006023" cy="1073990"/>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0" name="QuadreDeText 9">
            <a:extLst>
              <a:ext uri="{FF2B5EF4-FFF2-40B4-BE49-F238E27FC236}">
                <a16:creationId xmlns:a16="http://schemas.microsoft.com/office/drawing/2014/main" id="{85A67927-82B3-1F58-1B04-AA0EE1598D98}"/>
              </a:ext>
            </a:extLst>
          </p:cNvPr>
          <p:cNvSpPr txBox="1"/>
          <p:nvPr/>
        </p:nvSpPr>
        <p:spPr>
          <a:xfrm>
            <a:off x="3441541" y="3807937"/>
            <a:ext cx="1946459" cy="969496"/>
          </a:xfrm>
          <a:prstGeom prst="rect">
            <a:avLst/>
          </a:prstGeom>
          <a:noFill/>
        </p:spPr>
        <p:txBody>
          <a:bodyPr wrap="square" lIns="121920" tIns="60960" rIns="121920" bIns="60960" rtlCol="0" anchor="t">
            <a:spAutoFit/>
          </a:bodyPr>
          <a:lstStyle/>
          <a:p>
            <a:pPr lvl="0" defTabSz="1219170">
              <a:defRPr/>
            </a:pPr>
            <a:r>
              <a:rPr lang="es-ES" sz="1100"/>
              <a:t>Si el documento está compartido con otras personas y solo necesitas reenviar el enlace, clica en “</a:t>
            </a:r>
            <a:r>
              <a:rPr lang="es-ES" sz="1100" b="1"/>
              <a:t>Copiar vínculo</a:t>
            </a:r>
            <a:r>
              <a:rPr lang="es-ES" sz="1100"/>
              <a:t>” </a:t>
            </a:r>
            <a:r>
              <a:rPr lang="es-ES" sz="1100" b="1">
                <a:solidFill>
                  <a:srgbClr val="602927"/>
                </a:solidFill>
              </a:rPr>
              <a:t>(8)</a:t>
            </a:r>
            <a:r>
              <a:rPr lang="es-ES" sz="1100"/>
              <a:t>.</a:t>
            </a:r>
            <a:endParaRPr lang="es-ES_tradnl" sz="1100" noProof="0"/>
          </a:p>
        </p:txBody>
      </p:sp>
      <p:sp>
        <p:nvSpPr>
          <p:cNvPr id="11" name="Rectangle 10">
            <a:extLst>
              <a:ext uri="{FF2B5EF4-FFF2-40B4-BE49-F238E27FC236}">
                <a16:creationId xmlns:a16="http://schemas.microsoft.com/office/drawing/2014/main" id="{3B7365A7-8D4D-7F39-56B8-090116173C6A}"/>
              </a:ext>
              <a:ext uri="{C183D7F6-B498-43B3-948B-1728B52AA6E4}">
                <adec:decorative xmlns:adec="http://schemas.microsoft.com/office/drawing/2017/decorative" val="1"/>
              </a:ext>
            </a:extLst>
          </p:cNvPr>
          <p:cNvSpPr/>
          <p:nvPr/>
        </p:nvSpPr>
        <p:spPr>
          <a:xfrm>
            <a:off x="3563487" y="3639152"/>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2" name="Imatge 11">
            <a:extLst>
              <a:ext uri="{FF2B5EF4-FFF2-40B4-BE49-F238E27FC236}">
                <a16:creationId xmlns:a16="http://schemas.microsoft.com/office/drawing/2014/main" id="{900FA88D-FE2E-F07B-77DD-2203D72D605B}"/>
              </a:ext>
              <a:ext uri="{C183D7F6-B498-43B3-948B-1728B52AA6E4}">
                <adec:decorative xmlns:adec="http://schemas.microsoft.com/office/drawing/2017/decorative" val="1"/>
              </a:ext>
            </a:extLst>
          </p:cNvPr>
          <p:cNvPicPr>
            <a:picLocks noChangeAspect="1"/>
          </p:cNvPicPr>
          <p:nvPr/>
        </p:nvPicPr>
        <p:blipFill>
          <a:blip r:embed="rId4">
            <a:duotone>
              <a:srgbClr val="A5644E">
                <a:shade val="45000"/>
                <a:satMod val="135000"/>
              </a:srgbClr>
              <a:prstClr val="white"/>
            </a:duotone>
          </a:blip>
          <a:stretch>
            <a:fillRect/>
          </a:stretch>
        </p:blipFill>
        <p:spPr>
          <a:xfrm>
            <a:off x="3537616" y="3529482"/>
            <a:ext cx="278457" cy="278455"/>
          </a:xfrm>
          <a:prstGeom prst="rect">
            <a:avLst/>
          </a:prstGeom>
          <a:effectLst>
            <a:outerShdw blurRad="50800" dist="50800" dir="5400000" algn="ctr" rotWithShape="0">
              <a:srgbClr val="A5644E"/>
            </a:outerShdw>
          </a:effectLst>
        </p:spPr>
      </p:pic>
      <p:sp>
        <p:nvSpPr>
          <p:cNvPr id="2" name="Rectangle: cantonades arrodonides 1">
            <a:extLst>
              <a:ext uri="{FF2B5EF4-FFF2-40B4-BE49-F238E27FC236}">
                <a16:creationId xmlns:a16="http://schemas.microsoft.com/office/drawing/2014/main" id="{6DA427AA-C74F-D15F-67D1-83F8D3D9B1B4}"/>
              </a:ext>
              <a:ext uri="{C183D7F6-B498-43B3-948B-1728B52AA6E4}">
                <adec:decorative xmlns:adec="http://schemas.microsoft.com/office/drawing/2017/decorative" val="1"/>
              </a:ext>
            </a:extLst>
          </p:cNvPr>
          <p:cNvSpPr/>
          <p:nvPr/>
        </p:nvSpPr>
        <p:spPr>
          <a:xfrm flipV="1">
            <a:off x="8170069" y="1613362"/>
            <a:ext cx="742438" cy="168992"/>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 name="Connector recte 4">
            <a:extLst>
              <a:ext uri="{FF2B5EF4-FFF2-40B4-BE49-F238E27FC236}">
                <a16:creationId xmlns:a16="http://schemas.microsoft.com/office/drawing/2014/main" id="{A407D35D-F425-DC37-B688-3AA8139680C7}"/>
              </a:ext>
              <a:ext uri="{C183D7F6-B498-43B3-948B-1728B52AA6E4}">
                <adec:decorative xmlns:adec="http://schemas.microsoft.com/office/drawing/2017/decorative" val="1"/>
              </a:ext>
            </a:extLst>
          </p:cNvPr>
          <p:cNvCxnSpPr>
            <a:cxnSpLocks/>
            <a:stCxn id="7" idx="6"/>
            <a:endCxn id="2" idx="1"/>
          </p:cNvCxnSpPr>
          <p:nvPr/>
        </p:nvCxnSpPr>
        <p:spPr>
          <a:xfrm>
            <a:off x="8003842" y="1697858"/>
            <a:ext cx="166227" cy="0"/>
          </a:xfrm>
          <a:prstGeom prst="line">
            <a:avLst/>
          </a:prstGeom>
          <a:noFill/>
          <a:ln w="19050" cap="flat" cmpd="sng" algn="ctr">
            <a:solidFill>
              <a:srgbClr val="602927"/>
            </a:solidFill>
            <a:prstDash val="solid"/>
          </a:ln>
          <a:effectLst/>
        </p:spPr>
      </p:cxnSp>
      <p:sp>
        <p:nvSpPr>
          <p:cNvPr id="7" name="Oval 6">
            <a:extLst>
              <a:ext uri="{FF2B5EF4-FFF2-40B4-BE49-F238E27FC236}">
                <a16:creationId xmlns:a16="http://schemas.microsoft.com/office/drawing/2014/main" id="{9DD0CE57-46EC-7936-2086-CC69F2BE7E09}"/>
              </a:ext>
              <a:ext uri="{C183D7F6-B498-43B3-948B-1728B52AA6E4}">
                <adec:decorative xmlns:adec="http://schemas.microsoft.com/office/drawing/2017/decorative" val="1"/>
              </a:ext>
            </a:extLst>
          </p:cNvPr>
          <p:cNvSpPr/>
          <p:nvPr/>
        </p:nvSpPr>
        <p:spPr>
          <a:xfrm>
            <a:off x="7749842" y="157085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1</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16" name="Rectangle: cantonades arrodonides 15">
            <a:extLst>
              <a:ext uri="{FF2B5EF4-FFF2-40B4-BE49-F238E27FC236}">
                <a16:creationId xmlns:a16="http://schemas.microsoft.com/office/drawing/2014/main" id="{CF42775A-B317-01BA-BFD4-3398263C593B}"/>
              </a:ext>
              <a:ext uri="{C183D7F6-B498-43B3-948B-1728B52AA6E4}">
                <adec:decorative xmlns:adec="http://schemas.microsoft.com/office/drawing/2017/decorative" val="1"/>
              </a:ext>
            </a:extLst>
          </p:cNvPr>
          <p:cNvSpPr/>
          <p:nvPr/>
        </p:nvSpPr>
        <p:spPr>
          <a:xfrm flipV="1">
            <a:off x="8410937" y="1504707"/>
            <a:ext cx="501569" cy="108654"/>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17" name="Connector recte 16">
            <a:extLst>
              <a:ext uri="{FF2B5EF4-FFF2-40B4-BE49-F238E27FC236}">
                <a16:creationId xmlns:a16="http://schemas.microsoft.com/office/drawing/2014/main" id="{6D54568E-07A3-D6EC-BDBE-F8F05AF70849}"/>
              </a:ext>
              <a:ext uri="{C183D7F6-B498-43B3-948B-1728B52AA6E4}">
                <adec:decorative xmlns:adec="http://schemas.microsoft.com/office/drawing/2017/decorative" val="1"/>
              </a:ext>
            </a:extLst>
          </p:cNvPr>
          <p:cNvCxnSpPr>
            <a:cxnSpLocks/>
            <a:stCxn id="18" idx="4"/>
            <a:endCxn id="16" idx="2"/>
          </p:cNvCxnSpPr>
          <p:nvPr/>
        </p:nvCxnSpPr>
        <p:spPr>
          <a:xfrm>
            <a:off x="8661721" y="1374772"/>
            <a:ext cx="1" cy="129935"/>
          </a:xfrm>
          <a:prstGeom prst="line">
            <a:avLst/>
          </a:prstGeom>
          <a:noFill/>
          <a:ln w="19050" cap="flat" cmpd="sng" algn="ctr">
            <a:solidFill>
              <a:srgbClr val="602927"/>
            </a:solidFill>
            <a:prstDash val="solid"/>
          </a:ln>
          <a:effectLst/>
        </p:spPr>
      </p:cxnSp>
      <p:sp>
        <p:nvSpPr>
          <p:cNvPr id="18" name="Oval 17">
            <a:extLst>
              <a:ext uri="{FF2B5EF4-FFF2-40B4-BE49-F238E27FC236}">
                <a16:creationId xmlns:a16="http://schemas.microsoft.com/office/drawing/2014/main" id="{3DA54C5A-AB78-3FDF-337F-781078A70252}"/>
              </a:ext>
              <a:ext uri="{C183D7F6-B498-43B3-948B-1728B52AA6E4}">
                <adec:decorative xmlns:adec="http://schemas.microsoft.com/office/drawing/2017/decorative" val="1"/>
              </a:ext>
            </a:extLst>
          </p:cNvPr>
          <p:cNvSpPr/>
          <p:nvPr/>
        </p:nvSpPr>
        <p:spPr>
          <a:xfrm>
            <a:off x="8534721" y="1120772"/>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2</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26" name="Rectangle: cantonades arrodonides 25">
            <a:extLst>
              <a:ext uri="{FF2B5EF4-FFF2-40B4-BE49-F238E27FC236}">
                <a16:creationId xmlns:a16="http://schemas.microsoft.com/office/drawing/2014/main" id="{18F33D9C-29DF-9CD5-F110-628623F17155}"/>
              </a:ext>
              <a:ext uri="{C183D7F6-B498-43B3-948B-1728B52AA6E4}">
                <adec:decorative xmlns:adec="http://schemas.microsoft.com/office/drawing/2017/decorative" val="1"/>
              </a:ext>
            </a:extLst>
          </p:cNvPr>
          <p:cNvSpPr/>
          <p:nvPr/>
        </p:nvSpPr>
        <p:spPr>
          <a:xfrm flipV="1">
            <a:off x="4657869" y="2824894"/>
            <a:ext cx="2596945" cy="668804"/>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7" name="Connector recte 26">
            <a:extLst>
              <a:ext uri="{FF2B5EF4-FFF2-40B4-BE49-F238E27FC236}">
                <a16:creationId xmlns:a16="http://schemas.microsoft.com/office/drawing/2014/main" id="{2A511889-B647-B446-9DE3-1A2C80060460}"/>
              </a:ext>
              <a:ext uri="{C183D7F6-B498-43B3-948B-1728B52AA6E4}">
                <adec:decorative xmlns:adec="http://schemas.microsoft.com/office/drawing/2017/decorative" val="1"/>
              </a:ext>
            </a:extLst>
          </p:cNvPr>
          <p:cNvCxnSpPr>
            <a:cxnSpLocks/>
            <a:stCxn id="28" idx="6"/>
            <a:endCxn id="26" idx="1"/>
          </p:cNvCxnSpPr>
          <p:nvPr/>
        </p:nvCxnSpPr>
        <p:spPr>
          <a:xfrm>
            <a:off x="4436638" y="3159296"/>
            <a:ext cx="221231" cy="0"/>
          </a:xfrm>
          <a:prstGeom prst="line">
            <a:avLst/>
          </a:prstGeom>
          <a:noFill/>
          <a:ln w="19050" cap="flat" cmpd="sng" algn="ctr">
            <a:solidFill>
              <a:srgbClr val="602927"/>
            </a:solidFill>
            <a:prstDash val="solid"/>
          </a:ln>
          <a:effectLst/>
        </p:spPr>
      </p:cxnSp>
      <p:sp>
        <p:nvSpPr>
          <p:cNvPr id="28" name="Oval 27">
            <a:extLst>
              <a:ext uri="{FF2B5EF4-FFF2-40B4-BE49-F238E27FC236}">
                <a16:creationId xmlns:a16="http://schemas.microsoft.com/office/drawing/2014/main" id="{0CD74D94-2670-C1C9-F481-8B5604C9FE03}"/>
              </a:ext>
              <a:ext uri="{C183D7F6-B498-43B3-948B-1728B52AA6E4}">
                <adec:decorative xmlns:adec="http://schemas.microsoft.com/office/drawing/2017/decorative" val="1"/>
              </a:ext>
            </a:extLst>
          </p:cNvPr>
          <p:cNvSpPr/>
          <p:nvPr/>
        </p:nvSpPr>
        <p:spPr>
          <a:xfrm>
            <a:off x="4182638" y="3032296"/>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5</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31" name="Rectangle: cantonades arrodonides 30">
            <a:extLst>
              <a:ext uri="{FF2B5EF4-FFF2-40B4-BE49-F238E27FC236}">
                <a16:creationId xmlns:a16="http://schemas.microsoft.com/office/drawing/2014/main" id="{4E066274-F2E1-DE4D-D336-F1F941AE2F3E}"/>
              </a:ext>
              <a:ext uri="{C183D7F6-B498-43B3-948B-1728B52AA6E4}">
                <adec:decorative xmlns:adec="http://schemas.microsoft.com/office/drawing/2017/decorative" val="1"/>
              </a:ext>
            </a:extLst>
          </p:cNvPr>
          <p:cNvSpPr/>
          <p:nvPr/>
        </p:nvSpPr>
        <p:spPr>
          <a:xfrm flipV="1">
            <a:off x="4646710" y="2480384"/>
            <a:ext cx="2196050" cy="253207"/>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32" name="Connector recte 31">
            <a:extLst>
              <a:ext uri="{FF2B5EF4-FFF2-40B4-BE49-F238E27FC236}">
                <a16:creationId xmlns:a16="http://schemas.microsoft.com/office/drawing/2014/main" id="{03F31E37-9DF4-2E23-EFE6-1EDE1CABCFE3}"/>
              </a:ext>
              <a:ext uri="{C183D7F6-B498-43B3-948B-1728B52AA6E4}">
                <adec:decorative xmlns:adec="http://schemas.microsoft.com/office/drawing/2017/decorative" val="1"/>
              </a:ext>
            </a:extLst>
          </p:cNvPr>
          <p:cNvCxnSpPr>
            <a:cxnSpLocks/>
            <a:stCxn id="33" idx="6"/>
            <a:endCxn id="31" idx="1"/>
          </p:cNvCxnSpPr>
          <p:nvPr/>
        </p:nvCxnSpPr>
        <p:spPr>
          <a:xfrm>
            <a:off x="4437300" y="2606592"/>
            <a:ext cx="209410" cy="395"/>
          </a:xfrm>
          <a:prstGeom prst="line">
            <a:avLst/>
          </a:prstGeom>
          <a:noFill/>
          <a:ln w="19050" cap="flat" cmpd="sng" algn="ctr">
            <a:solidFill>
              <a:srgbClr val="602927"/>
            </a:solidFill>
            <a:prstDash val="solid"/>
          </a:ln>
          <a:effectLst/>
        </p:spPr>
      </p:cxnSp>
      <p:sp>
        <p:nvSpPr>
          <p:cNvPr id="33" name="Oval 32">
            <a:extLst>
              <a:ext uri="{FF2B5EF4-FFF2-40B4-BE49-F238E27FC236}">
                <a16:creationId xmlns:a16="http://schemas.microsoft.com/office/drawing/2014/main" id="{AA880D00-8F0F-A7C0-0AD3-C7F737406FFB}"/>
              </a:ext>
              <a:ext uri="{C183D7F6-B498-43B3-948B-1728B52AA6E4}">
                <adec:decorative xmlns:adec="http://schemas.microsoft.com/office/drawing/2017/decorative" val="1"/>
              </a:ext>
            </a:extLst>
          </p:cNvPr>
          <p:cNvSpPr/>
          <p:nvPr/>
        </p:nvSpPr>
        <p:spPr>
          <a:xfrm>
            <a:off x="4183300" y="2479592"/>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3</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36" name="Rectangle: cantonades arrodonides 35">
            <a:extLst>
              <a:ext uri="{FF2B5EF4-FFF2-40B4-BE49-F238E27FC236}">
                <a16:creationId xmlns:a16="http://schemas.microsoft.com/office/drawing/2014/main" id="{A7FAE4D9-FE58-F731-2FEE-7E19E5224E37}"/>
              </a:ext>
              <a:ext uri="{C183D7F6-B498-43B3-948B-1728B52AA6E4}">
                <adec:decorative xmlns:adec="http://schemas.microsoft.com/office/drawing/2017/decorative" val="1"/>
              </a:ext>
            </a:extLst>
          </p:cNvPr>
          <p:cNvSpPr/>
          <p:nvPr/>
        </p:nvSpPr>
        <p:spPr>
          <a:xfrm flipV="1">
            <a:off x="6689856" y="3646501"/>
            <a:ext cx="564958" cy="229966"/>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37" name="Connector recte 36">
            <a:extLst>
              <a:ext uri="{FF2B5EF4-FFF2-40B4-BE49-F238E27FC236}">
                <a16:creationId xmlns:a16="http://schemas.microsoft.com/office/drawing/2014/main" id="{B9610ABE-0667-F35A-C78B-C1322216FCA4}"/>
              </a:ext>
              <a:ext uri="{C183D7F6-B498-43B3-948B-1728B52AA6E4}">
                <adec:decorative xmlns:adec="http://schemas.microsoft.com/office/drawing/2017/decorative" val="1"/>
              </a:ext>
            </a:extLst>
          </p:cNvPr>
          <p:cNvCxnSpPr>
            <a:cxnSpLocks/>
            <a:stCxn id="38" idx="2"/>
            <a:endCxn id="36" idx="3"/>
          </p:cNvCxnSpPr>
          <p:nvPr/>
        </p:nvCxnSpPr>
        <p:spPr>
          <a:xfrm flipH="1">
            <a:off x="7254814" y="3761484"/>
            <a:ext cx="218500" cy="0"/>
          </a:xfrm>
          <a:prstGeom prst="line">
            <a:avLst/>
          </a:prstGeom>
          <a:noFill/>
          <a:ln w="19050" cap="flat" cmpd="sng" algn="ctr">
            <a:solidFill>
              <a:srgbClr val="602927"/>
            </a:solidFill>
            <a:prstDash val="solid"/>
          </a:ln>
          <a:effectLst/>
        </p:spPr>
      </p:cxnSp>
      <p:sp>
        <p:nvSpPr>
          <p:cNvPr id="38" name="Oval 37">
            <a:extLst>
              <a:ext uri="{FF2B5EF4-FFF2-40B4-BE49-F238E27FC236}">
                <a16:creationId xmlns:a16="http://schemas.microsoft.com/office/drawing/2014/main" id="{6F27F7B8-3C19-C898-BB2B-D00372547AFA}"/>
              </a:ext>
              <a:ext uri="{C183D7F6-B498-43B3-948B-1728B52AA6E4}">
                <adec:decorative xmlns:adec="http://schemas.microsoft.com/office/drawing/2017/decorative" val="1"/>
              </a:ext>
            </a:extLst>
          </p:cNvPr>
          <p:cNvSpPr/>
          <p:nvPr/>
        </p:nvSpPr>
        <p:spPr>
          <a:xfrm>
            <a:off x="7473314" y="3634484"/>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a:ln>
                  <a:noFill/>
                </a:ln>
                <a:solidFill>
                  <a:srgbClr val="602927"/>
                </a:solidFill>
                <a:effectLst/>
                <a:uLnTx/>
                <a:uFillTx/>
                <a:latin typeface="Arial" panose="020B0604020202020204"/>
                <a:ea typeface="+mn-ea"/>
                <a:cs typeface="+mn-cs"/>
              </a:rPr>
              <a:t>6</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21" name="Rectangle: cantonades arrodonides 35">
            <a:extLst>
              <a:ext uri="{FF2B5EF4-FFF2-40B4-BE49-F238E27FC236}">
                <a16:creationId xmlns:a16="http://schemas.microsoft.com/office/drawing/2014/main" id="{5E9E839B-26AA-AE32-D4F5-FC441EB7EE02}"/>
              </a:ext>
              <a:ext uri="{C183D7F6-B498-43B3-948B-1728B52AA6E4}">
                <adec:decorative xmlns:adec="http://schemas.microsoft.com/office/drawing/2017/decorative" val="1"/>
              </a:ext>
            </a:extLst>
          </p:cNvPr>
          <p:cNvSpPr/>
          <p:nvPr/>
        </p:nvSpPr>
        <p:spPr>
          <a:xfrm flipV="1">
            <a:off x="5518069" y="3644605"/>
            <a:ext cx="938874" cy="229966"/>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22" name="Connector recte 36">
            <a:extLst>
              <a:ext uri="{FF2B5EF4-FFF2-40B4-BE49-F238E27FC236}">
                <a16:creationId xmlns:a16="http://schemas.microsoft.com/office/drawing/2014/main" id="{FB1E5F2C-AFFC-6333-75E5-B0136892A222}"/>
              </a:ext>
              <a:ext uri="{C183D7F6-B498-43B3-948B-1728B52AA6E4}">
                <adec:decorative xmlns:adec="http://schemas.microsoft.com/office/drawing/2017/decorative" val="1"/>
              </a:ext>
            </a:extLst>
          </p:cNvPr>
          <p:cNvCxnSpPr>
            <a:cxnSpLocks/>
            <a:stCxn id="23" idx="0"/>
            <a:endCxn id="21" idx="0"/>
          </p:cNvCxnSpPr>
          <p:nvPr/>
        </p:nvCxnSpPr>
        <p:spPr>
          <a:xfrm flipV="1">
            <a:off x="5987506" y="3874571"/>
            <a:ext cx="0" cy="128165"/>
          </a:xfrm>
          <a:prstGeom prst="line">
            <a:avLst/>
          </a:prstGeom>
          <a:noFill/>
          <a:ln w="19050" cap="flat" cmpd="sng" algn="ctr">
            <a:solidFill>
              <a:srgbClr val="602927"/>
            </a:solidFill>
            <a:prstDash val="solid"/>
          </a:ln>
          <a:effectLst/>
        </p:spPr>
      </p:cxnSp>
      <p:sp>
        <p:nvSpPr>
          <p:cNvPr id="23" name="Oval 37">
            <a:extLst>
              <a:ext uri="{FF2B5EF4-FFF2-40B4-BE49-F238E27FC236}">
                <a16:creationId xmlns:a16="http://schemas.microsoft.com/office/drawing/2014/main" id="{5869FD9C-8AE9-0BE1-B56B-83403E37B654}"/>
              </a:ext>
              <a:ext uri="{C183D7F6-B498-43B3-948B-1728B52AA6E4}">
                <adec:decorative xmlns:adec="http://schemas.microsoft.com/office/drawing/2017/decorative" val="1"/>
              </a:ext>
            </a:extLst>
          </p:cNvPr>
          <p:cNvSpPr/>
          <p:nvPr/>
        </p:nvSpPr>
        <p:spPr>
          <a:xfrm>
            <a:off x="5860506" y="4002736"/>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7</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42" name="Rectangle: cantonades arrodonides 1">
            <a:extLst>
              <a:ext uri="{FF2B5EF4-FFF2-40B4-BE49-F238E27FC236}">
                <a16:creationId xmlns:a16="http://schemas.microsoft.com/office/drawing/2014/main" id="{ED210E53-5026-ACD1-EF5F-9DBF8443A6C0}"/>
              </a:ext>
              <a:ext uri="{C183D7F6-B498-43B3-948B-1728B52AA6E4}">
                <adec:decorative xmlns:adec="http://schemas.microsoft.com/office/drawing/2017/decorative" val="1"/>
              </a:ext>
            </a:extLst>
          </p:cNvPr>
          <p:cNvSpPr/>
          <p:nvPr/>
        </p:nvSpPr>
        <p:spPr>
          <a:xfrm flipV="1">
            <a:off x="8163502" y="1777637"/>
            <a:ext cx="742438" cy="139879"/>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43" name="Connector recte 4">
            <a:extLst>
              <a:ext uri="{FF2B5EF4-FFF2-40B4-BE49-F238E27FC236}">
                <a16:creationId xmlns:a16="http://schemas.microsoft.com/office/drawing/2014/main" id="{4FBE03BB-C8C5-A098-2977-4EBD073FD469}"/>
              </a:ext>
              <a:ext uri="{C183D7F6-B498-43B3-948B-1728B52AA6E4}">
                <adec:decorative xmlns:adec="http://schemas.microsoft.com/office/drawing/2017/decorative" val="1"/>
              </a:ext>
            </a:extLst>
          </p:cNvPr>
          <p:cNvCxnSpPr>
            <a:cxnSpLocks/>
            <a:stCxn id="44" idx="0"/>
            <a:endCxn id="42" idx="0"/>
          </p:cNvCxnSpPr>
          <p:nvPr/>
        </p:nvCxnSpPr>
        <p:spPr>
          <a:xfrm flipV="1">
            <a:off x="8534721" y="1917516"/>
            <a:ext cx="0" cy="193152"/>
          </a:xfrm>
          <a:prstGeom prst="line">
            <a:avLst/>
          </a:prstGeom>
          <a:noFill/>
          <a:ln w="19050" cap="flat" cmpd="sng" algn="ctr">
            <a:solidFill>
              <a:srgbClr val="602927"/>
            </a:solidFill>
            <a:prstDash val="solid"/>
          </a:ln>
          <a:effectLst/>
        </p:spPr>
      </p:cxnSp>
      <p:sp>
        <p:nvSpPr>
          <p:cNvPr id="44" name="Oval 6">
            <a:extLst>
              <a:ext uri="{FF2B5EF4-FFF2-40B4-BE49-F238E27FC236}">
                <a16:creationId xmlns:a16="http://schemas.microsoft.com/office/drawing/2014/main" id="{0CE2CC65-A29D-877E-D736-17A49EC1DBBE}"/>
              </a:ext>
              <a:ext uri="{C183D7F6-B498-43B3-948B-1728B52AA6E4}">
                <adec:decorative xmlns:adec="http://schemas.microsoft.com/office/drawing/2017/decorative" val="1"/>
              </a:ext>
            </a:extLst>
          </p:cNvPr>
          <p:cNvSpPr/>
          <p:nvPr/>
        </p:nvSpPr>
        <p:spPr>
          <a:xfrm>
            <a:off x="8407721" y="2110668"/>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1" i="0" u="none" strike="noStrike" kern="0" cap="none" spc="0" normalizeH="0" baseline="0" noProof="0">
                <a:ln>
                  <a:noFill/>
                </a:ln>
                <a:solidFill>
                  <a:srgbClr val="602927"/>
                </a:solidFill>
                <a:effectLst/>
                <a:uLnTx/>
                <a:uFillTx/>
                <a:latin typeface="Arial" panose="020B0604020202020204"/>
                <a:ea typeface="+mn-ea"/>
                <a:cs typeface="+mn-cs"/>
              </a:rPr>
              <a:t>8</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
        <p:nvSpPr>
          <p:cNvPr id="51" name="Rectangle: cantonades arrodonides 30">
            <a:extLst>
              <a:ext uri="{FF2B5EF4-FFF2-40B4-BE49-F238E27FC236}">
                <a16:creationId xmlns:a16="http://schemas.microsoft.com/office/drawing/2014/main" id="{CA2B69D8-5093-F86D-F371-4D1015C7B871}"/>
              </a:ext>
              <a:ext uri="{C183D7F6-B498-43B3-948B-1728B52AA6E4}">
                <adec:decorative xmlns:adec="http://schemas.microsoft.com/office/drawing/2017/decorative" val="1"/>
              </a:ext>
            </a:extLst>
          </p:cNvPr>
          <p:cNvSpPr/>
          <p:nvPr/>
        </p:nvSpPr>
        <p:spPr>
          <a:xfrm flipV="1">
            <a:off x="6887652" y="2480383"/>
            <a:ext cx="367161" cy="253207"/>
          </a:xfrm>
          <a:prstGeom prst="roundRect">
            <a:avLst>
              <a:gd name="adj" fmla="val 7899"/>
            </a:avLst>
          </a:prstGeom>
          <a:no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cxnSp>
        <p:nvCxnSpPr>
          <p:cNvPr id="52" name="Connector recte 31">
            <a:extLst>
              <a:ext uri="{FF2B5EF4-FFF2-40B4-BE49-F238E27FC236}">
                <a16:creationId xmlns:a16="http://schemas.microsoft.com/office/drawing/2014/main" id="{CE244A16-6171-429A-51B2-903DE288B2B7}"/>
              </a:ext>
              <a:ext uri="{C183D7F6-B498-43B3-948B-1728B52AA6E4}">
                <adec:decorative xmlns:adec="http://schemas.microsoft.com/office/drawing/2017/decorative" val="1"/>
              </a:ext>
            </a:extLst>
          </p:cNvPr>
          <p:cNvCxnSpPr>
            <a:cxnSpLocks/>
            <a:stCxn id="53" idx="4"/>
            <a:endCxn id="51" idx="2"/>
          </p:cNvCxnSpPr>
          <p:nvPr/>
        </p:nvCxnSpPr>
        <p:spPr>
          <a:xfrm>
            <a:off x="7071232" y="2306903"/>
            <a:ext cx="1" cy="173480"/>
          </a:xfrm>
          <a:prstGeom prst="line">
            <a:avLst/>
          </a:prstGeom>
          <a:noFill/>
          <a:ln w="19050" cap="flat" cmpd="sng" algn="ctr">
            <a:solidFill>
              <a:srgbClr val="602927"/>
            </a:solidFill>
            <a:prstDash val="solid"/>
          </a:ln>
          <a:effectLst/>
        </p:spPr>
      </p:cxnSp>
      <p:sp>
        <p:nvSpPr>
          <p:cNvPr id="53" name="Oval 32">
            <a:extLst>
              <a:ext uri="{FF2B5EF4-FFF2-40B4-BE49-F238E27FC236}">
                <a16:creationId xmlns:a16="http://schemas.microsoft.com/office/drawing/2014/main" id="{CFF8DCC6-DCB0-11CD-98AC-8380C4ACB658}"/>
              </a:ext>
              <a:ext uri="{C183D7F6-B498-43B3-948B-1728B52AA6E4}">
                <adec:decorative xmlns:adec="http://schemas.microsoft.com/office/drawing/2017/decorative" val="1"/>
              </a:ext>
            </a:extLst>
          </p:cNvPr>
          <p:cNvSpPr/>
          <p:nvPr/>
        </p:nvSpPr>
        <p:spPr>
          <a:xfrm>
            <a:off x="6944232" y="2052903"/>
            <a:ext cx="254000" cy="254000"/>
          </a:xfrm>
          <a:prstGeom prst="ellipse">
            <a:avLst/>
          </a:prstGeom>
          <a:solidFill>
            <a:srgbClr val="CCAEA4"/>
          </a:solidFill>
          <a:ln w="25400" cap="flat" cmpd="sng" algn="ctr">
            <a:solidFill>
              <a:srgbClr val="6029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ca-ES" sz="1100" b="1">
                <a:solidFill>
                  <a:srgbClr val="602927"/>
                </a:solidFill>
                <a:ea typeface="+mn-ea"/>
                <a:cs typeface="+mn-cs"/>
              </a:rPr>
              <a:t>4</a:t>
            </a:r>
            <a:endParaRPr kumimoji="0" lang="es-ES" sz="1800" b="1" i="0" u="none" strike="noStrike" kern="0" cap="none" spc="0" normalizeH="0" baseline="0" noProof="0">
              <a:ln>
                <a:noFill/>
              </a:ln>
              <a:solidFill>
                <a:srgbClr val="60292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5352645"/>
      </p:ext>
    </p:extLst>
  </p:cSld>
  <p:clrMapOvr>
    <a:masterClrMapping/>
  </p:clrMapOvr>
</p:sld>
</file>

<file path=ppt/theme/theme1.xml><?xml version="1.0" encoding="utf-8"?>
<a:theme xmlns:a="http://schemas.openxmlformats.org/drawingml/2006/main" name="1_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 2 Introducción plantilla" id="{BB1CCFA8-30D4-4987-82BE-B711A179B39D}" vid="{6F2B7916-2828-4D20-B5DC-B5D06B86AA0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2299f69f7d31f2b034097e67a459b15a">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44c08bc1adb0940d816737c6ee4c82e0"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A223D-24F4-4A2D-B84A-347A2E3F4FF5}">
  <ds:schemaRefs>
    <ds:schemaRef ds:uri="http://schemas.microsoft.com/sharepoint/v3/contenttype/forms"/>
  </ds:schemaRefs>
</ds:datastoreItem>
</file>

<file path=customXml/itemProps2.xml><?xml version="1.0" encoding="utf-8"?>
<ds:datastoreItem xmlns:ds="http://schemas.openxmlformats.org/officeDocument/2006/customXml" ds:itemID="{6D5945B3-E2C8-4CDD-872F-DEF0F986ACE1}">
  <ds:schemaRefs>
    <ds:schemaRef ds:uri="http://purl.org/dc/term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e85118f5-ea1e-479e-9ea6-972cd17c0f2f"/>
    <ds:schemaRef ds:uri="http://www.w3.org/XML/1998/namespace"/>
    <ds:schemaRef ds:uri="http://purl.org/dc/elements/1.1/"/>
  </ds:schemaRefs>
</ds:datastoreItem>
</file>

<file path=customXml/itemProps3.xml><?xml version="1.0" encoding="utf-8"?>
<ds:datastoreItem xmlns:ds="http://schemas.openxmlformats.org/officeDocument/2006/customXml" ds:itemID="{69BFAD09-D0CE-4B21-9B74-03CBB04DCB1B}"/>
</file>

<file path=docProps/app.xml><?xml version="1.0" encoding="utf-8"?>
<Properties xmlns="http://schemas.openxmlformats.org/officeDocument/2006/extended-properties" xmlns:vt="http://schemas.openxmlformats.org/officeDocument/2006/docPropsVTypes">
  <Template/>
  <TotalTime>26</TotalTime>
  <Words>1708</Words>
  <Application>Microsoft Office PowerPoint</Application>
  <PresentationFormat>Presentación en pantalla (16:9)</PresentationFormat>
  <Paragraphs>154</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Century Gothic</vt:lpstr>
      <vt:lpstr>Darker Grotesque Medium</vt:lpstr>
      <vt:lpstr>Arial Black</vt:lpstr>
      <vt:lpstr>Arial</vt:lpstr>
      <vt:lpstr>1_Inicio</vt:lpstr>
      <vt:lpstr>Colabora en línea con Word</vt:lpstr>
      <vt:lpstr>Índice de contenidos</vt:lpstr>
      <vt:lpstr>Objetivos</vt:lpstr>
      <vt:lpstr>¡Colabora en Word!</vt:lpstr>
      <vt:lpstr>Consideraciones previas</vt:lpstr>
      <vt:lpstr>Crea un documento de Word</vt:lpstr>
      <vt:lpstr>Crea un documento de Word</vt:lpstr>
      <vt:lpstr>Mueve un documento de Word</vt:lpstr>
      <vt:lpstr>Comparte un documento de Word</vt:lpstr>
      <vt:lpstr>Activa y usa el control de cambios </vt:lpstr>
      <vt:lpstr>Activa y usa el control de cambios </vt:lpstr>
      <vt:lpstr>Activa y usa el control de cambios </vt:lpstr>
      <vt:lpstr>Gestiona los comentarios</vt:lpstr>
      <vt:lpstr>Gestiona los comentarios</vt:lpstr>
      <vt:lpstr>Gestiona los comentarios</vt:lpstr>
      <vt:lpstr>Recupera versiones anteriores </vt:lpstr>
      <vt:lpstr>Recupera versiones anteriores </vt:lpstr>
      <vt:lpstr>Realiza el cierre documental</vt:lpstr>
      <vt:lpstr>Realiza el cierre documental</vt:lpstr>
      <vt:lpstr>Recomendaciones y buenas prácticas</vt:lpstr>
      <vt:lpstr>He aprendido a...</vt:lpstr>
      <vt:lpstr>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Ballester, Raúl</cp:lastModifiedBy>
  <cp:revision>1</cp:revision>
  <dcterms:created xsi:type="dcterms:W3CDTF">2025-07-28T12:48:10Z</dcterms:created>
  <dcterms:modified xsi:type="dcterms:W3CDTF">2025-11-19T15:39:53Z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MSIP_Label_15394ae5-69af-439d-af88-cb521c31c0c5_Enabled">
    <vt:lpwstr>true</vt:lpwstr>
  </property>
  <property fmtid="{D5CDD505-2E9C-101B-9397-08002B2CF9AE}" pid="5" name="MSIP_Label_15394ae5-69af-439d-af88-cb521c31c0c5_SetDate">
    <vt:lpwstr>2025-10-29T09:07:55Z</vt:lpwstr>
  </property>
  <property fmtid="{D5CDD505-2E9C-101B-9397-08002B2CF9AE}" pid="6" name="MSIP_Label_15394ae5-69af-439d-af88-cb521c31c0c5_Method">
    <vt:lpwstr>Standard</vt:lpwstr>
  </property>
  <property fmtid="{D5CDD505-2E9C-101B-9397-08002B2CF9AE}" pid="7" name="MSIP_Label_15394ae5-69af-439d-af88-cb521c31c0c5_Name">
    <vt:lpwstr>DXC Internal</vt:lpwstr>
  </property>
  <property fmtid="{D5CDD505-2E9C-101B-9397-08002B2CF9AE}" pid="8" name="MSIP_Label_15394ae5-69af-439d-af88-cb521c31c0c5_SiteId">
    <vt:lpwstr>93f33571-550f-43cf-b09f-cd331338d086</vt:lpwstr>
  </property>
  <property fmtid="{D5CDD505-2E9C-101B-9397-08002B2CF9AE}" pid="9" name="MSIP_Label_15394ae5-69af-439d-af88-cb521c31c0c5_ActionId">
    <vt:lpwstr>9cf3148d-8f82-4c21-b3fe-6f04cfb097f1</vt:lpwstr>
  </property>
  <property fmtid="{D5CDD505-2E9C-101B-9397-08002B2CF9AE}" pid="10" name="MSIP_Label_15394ae5-69af-439d-af88-cb521c31c0c5_ContentBits">
    <vt:lpwstr>0</vt:lpwstr>
  </property>
  <property fmtid="{D5CDD505-2E9C-101B-9397-08002B2CF9AE}" pid="11" name="MSIP_Label_15394ae5-69af-439d-af88-cb521c31c0c5_Tag">
    <vt:lpwstr>10, 3, 0, 2</vt:lpwstr>
  </property>
  <property fmtid="{D5CDD505-2E9C-101B-9397-08002B2CF9AE}" pid="12" name="Order">
    <vt:lpwstr>24100.0000000000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