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6" r:id="rId4"/>
  </p:sldMasterIdLst>
  <p:notesMasterIdLst>
    <p:notesMasterId r:id="rId21"/>
  </p:notesMasterIdLst>
  <p:handoutMasterIdLst>
    <p:handoutMasterId r:id="rId22"/>
  </p:handoutMasterIdLst>
  <p:sldIdLst>
    <p:sldId id="272" r:id="rId5"/>
    <p:sldId id="273" r:id="rId6"/>
    <p:sldId id="274" r:id="rId7"/>
    <p:sldId id="275" r:id="rId8"/>
    <p:sldId id="258" r:id="rId9"/>
    <p:sldId id="259" r:id="rId10"/>
    <p:sldId id="262" r:id="rId11"/>
    <p:sldId id="261" r:id="rId12"/>
    <p:sldId id="268" r:id="rId13"/>
    <p:sldId id="263" r:id="rId14"/>
    <p:sldId id="269" r:id="rId15"/>
    <p:sldId id="271" r:id="rId16"/>
    <p:sldId id="270" r:id="rId17"/>
    <p:sldId id="264" r:id="rId18"/>
    <p:sldId id="265" r:id="rId19"/>
    <p:sldId id="266" r:id="rId20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Darker Grotesque Medium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FA2682-BA4F-ECF9-481F-51A495723135}" name="Bigas, Marc" initials="MB" userId="S::marc.bigas2@dxc.com::a76649d8-8b81-4c68-a060-d743b2cef9d5" providerId="AD"/>
  <p188:author id="{69C07282-7638-E76D-736D-FF8379C96245}" name="Sardà, Eduvigis" initials="ES" userId="S::eduvigis.sarda2@dxc.com::b1ad0630-0272-43d7-8302-7f8594b48b7a" providerId="AD"/>
  <p188:author id="{50E79AAD-734F-C925-BEA4-F291AADBF96C}" name="LAURA MIGUEL FLETA" initials="LF" userId="S::lmiguelf@aragon.es::73cfcac9-50eb-40cd-aec6-44c7d4bcb361" providerId="AD"/>
  <p188:author id="{BEA080B0-8979-69D8-8BAB-2E3B60ACAA22}" name="Sara Villalonga Arias" initials="SV" userId="S::svillalonga@ext.aragon.es::946604ae-6d31-4293-8778-3ad77e1a22f2" providerId="AD"/>
  <p188:author id="{DF6C5BC5-C726-0109-61E7-4E66995EED82}" name="Marc Bigas Ortega" initials="" userId="S::mbigas@ext.aragon.es::21a7950b-57de-4f3b-b1ba-53ca87d6a2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110E"/>
    <a:srgbClr val="CCAEA4"/>
    <a:srgbClr val="BC9484"/>
    <a:srgbClr val="FFFFFF"/>
    <a:srgbClr val="A6A6A6"/>
    <a:srgbClr val="E8B889"/>
    <a:srgbClr val="EDDDCA"/>
    <a:srgbClr val="D5B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6EC87-B410-4CE5-AA2E-864284F0C50F}" v="10" dt="2025-11-19T12:27:33.529"/>
  </p1510:revLst>
</p1510:revInfo>
</file>

<file path=ppt/tableStyles.xml><?xml version="1.0" encoding="utf-8"?>
<a:tblStyleLst xmlns:a="http://schemas.openxmlformats.org/drawingml/2006/main" def="{EA8DD665-16FC-44C8-9AC9-639BC4426D08}">
  <a:tblStyle styleId="{EA8DD665-16FC-44C8-9AC9-639BC4426D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Estil mitjà 2 - èmfas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5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IGUEL FLETA" userId="S::lmiguelf@aragon.es::73cfcac9-50eb-40cd-aec6-44c7d4bcb361" providerId="AD" clId="Web-{500A03BC-3E78-7DBF-72DA-D0E5F946D3FD}"/>
    <pc:docChg chg="mod modSld">
      <pc:chgData name="LAURA MIGUEL FLETA" userId="S::lmiguelf@aragon.es::73cfcac9-50eb-40cd-aec6-44c7d4bcb361" providerId="AD" clId="Web-{500A03BC-3E78-7DBF-72DA-D0E5F946D3FD}" dt="2025-11-12T13:51:14.909" v="8" actId="20577"/>
      <pc:docMkLst>
        <pc:docMk/>
      </pc:docMkLst>
      <pc:sldChg chg="modSp">
        <pc:chgData name="LAURA MIGUEL FLETA" userId="S::lmiguelf@aragon.es::73cfcac9-50eb-40cd-aec6-44c7d4bcb361" providerId="AD" clId="Web-{500A03BC-3E78-7DBF-72DA-D0E5F946D3FD}" dt="2025-11-12T13:51:14.909" v="8" actId="20577"/>
        <pc:sldMkLst>
          <pc:docMk/>
          <pc:sldMk cId="993294996" sldId="265"/>
        </pc:sldMkLst>
        <pc:spChg chg="mod">
          <ac:chgData name="LAURA MIGUEL FLETA" userId="S::lmiguelf@aragon.es::73cfcac9-50eb-40cd-aec6-44c7d4bcb361" providerId="AD" clId="Web-{500A03BC-3E78-7DBF-72DA-D0E5F946D3FD}" dt="2025-11-12T13:51:14.909" v="8" actId="20577"/>
          <ac:spMkLst>
            <pc:docMk/>
            <pc:sldMk cId="993294996" sldId="265"/>
            <ac:spMk id="5" creationId="{062CDD8D-0B40-F73C-243D-A94B3D1FE25D}"/>
          </ac:spMkLst>
        </pc:spChg>
      </pc:sldChg>
      <pc:sldChg chg="modSp">
        <pc:chgData name="LAURA MIGUEL FLETA" userId="S::lmiguelf@aragon.es::73cfcac9-50eb-40cd-aec6-44c7d4bcb361" providerId="AD" clId="Web-{500A03BC-3E78-7DBF-72DA-D0E5F946D3FD}" dt="2025-11-12T13:40:32.246" v="5" actId="20577"/>
        <pc:sldMkLst>
          <pc:docMk/>
          <pc:sldMk cId="2759650470" sldId="270"/>
        </pc:sldMkLst>
        <pc:spChg chg="mod">
          <ac:chgData name="LAURA MIGUEL FLETA" userId="S::lmiguelf@aragon.es::73cfcac9-50eb-40cd-aec6-44c7d4bcb361" providerId="AD" clId="Web-{500A03BC-3E78-7DBF-72DA-D0E5F946D3FD}" dt="2025-11-12T13:40:32.246" v="5" actId="20577"/>
          <ac:spMkLst>
            <pc:docMk/>
            <pc:sldMk cId="2759650470" sldId="270"/>
            <ac:spMk id="2" creationId="{5D435A89-48F7-982B-F267-CE93EED70D98}"/>
          </ac:spMkLst>
        </pc:spChg>
      </pc:sldChg>
      <pc:sldChg chg="modSp">
        <pc:chgData name="LAURA MIGUEL FLETA" userId="S::lmiguelf@aragon.es::73cfcac9-50eb-40cd-aec6-44c7d4bcb361" providerId="AD" clId="Web-{500A03BC-3E78-7DBF-72DA-D0E5F946D3FD}" dt="2025-11-12T13:17:09.250" v="3" actId="20577"/>
        <pc:sldMkLst>
          <pc:docMk/>
          <pc:sldMk cId="1970778617" sldId="272"/>
        </pc:sldMkLst>
        <pc:spChg chg="mod">
          <ac:chgData name="LAURA MIGUEL FLETA" userId="S::lmiguelf@aragon.es::73cfcac9-50eb-40cd-aec6-44c7d4bcb361" providerId="AD" clId="Web-{500A03BC-3E78-7DBF-72DA-D0E5F946D3FD}" dt="2025-11-12T13:17:09.250" v="3" actId="20577"/>
          <ac:spMkLst>
            <pc:docMk/>
            <pc:sldMk cId="1970778617" sldId="272"/>
            <ac:spMk id="2" creationId="{6C2F58D4-B164-C75E-2BF3-593108441ADA}"/>
          </ac:spMkLst>
        </pc:spChg>
      </pc:sldChg>
    </pc:docChg>
  </pc:docChgLst>
  <pc:docChgLst>
    <pc:chgData name="Ballester, Raúl" userId="f4487294-a1f3-4118-993e-3473a50bf12f" providerId="ADAL" clId="{54C6EC87-B410-4CE5-AA2E-864284F0C50F}"/>
    <pc:docChg chg="modSld">
      <pc:chgData name="Ballester, Raúl" userId="f4487294-a1f3-4118-993e-3473a50bf12f" providerId="ADAL" clId="{54C6EC87-B410-4CE5-AA2E-864284F0C50F}" dt="2025-11-19T15:35:03.548" v="42" actId="13244"/>
      <pc:docMkLst>
        <pc:docMk/>
      </pc:docMkLst>
      <pc:sldChg chg="addSp modSp mod">
        <pc:chgData name="Ballester, Raúl" userId="f4487294-a1f3-4118-993e-3473a50bf12f" providerId="ADAL" clId="{54C6EC87-B410-4CE5-AA2E-864284F0C50F}" dt="2025-11-19T15:34:36.343" v="34" actId="13244"/>
        <pc:sldMkLst>
          <pc:docMk/>
          <pc:sldMk cId="22132530" sldId="258"/>
        </pc:sldMkLst>
        <pc:spChg chg="add mod ord">
          <ac:chgData name="Ballester, Raúl" userId="f4487294-a1f3-4118-993e-3473a50bf12f" providerId="ADAL" clId="{54C6EC87-B410-4CE5-AA2E-864284F0C50F}" dt="2025-11-19T15:34:35.658" v="33" actId="13244"/>
          <ac:spMkLst>
            <pc:docMk/>
            <pc:sldMk cId="22132530" sldId="258"/>
            <ac:spMk id="2" creationId="{D0594B8A-48EB-2718-9159-A16115C334C0}"/>
          </ac:spMkLst>
        </pc:spChg>
        <pc:spChg chg="ord">
          <ac:chgData name="Ballester, Raúl" userId="f4487294-a1f3-4118-993e-3473a50bf12f" providerId="ADAL" clId="{54C6EC87-B410-4CE5-AA2E-864284F0C50F}" dt="2025-11-19T15:34:36.343" v="34" actId="13244"/>
          <ac:spMkLst>
            <pc:docMk/>
            <pc:sldMk cId="22132530" sldId="258"/>
            <ac:spMk id="5" creationId="{910E7A2F-6876-33F3-CA88-257BF2B06121}"/>
          </ac:spMkLst>
        </pc:spChg>
      </pc:sldChg>
      <pc:sldChg chg="modSp mod">
        <pc:chgData name="Ballester, Raúl" userId="f4487294-a1f3-4118-993e-3473a50bf12f" providerId="ADAL" clId="{54C6EC87-B410-4CE5-AA2E-864284F0C50F}" dt="2025-11-19T15:34:40.990" v="35" actId="962"/>
        <pc:sldMkLst>
          <pc:docMk/>
          <pc:sldMk cId="119268023" sldId="259"/>
        </pc:sldMkLst>
        <pc:spChg chg="mod">
          <ac:chgData name="Ballester, Raúl" userId="f4487294-a1f3-4118-993e-3473a50bf12f" providerId="ADAL" clId="{54C6EC87-B410-4CE5-AA2E-864284F0C50F}" dt="2025-11-19T12:27:55.356" v="16" actId="33553"/>
          <ac:spMkLst>
            <pc:docMk/>
            <pc:sldMk cId="119268023" sldId="259"/>
            <ac:spMk id="2" creationId="{4F5CDABF-16F2-D797-AAC8-9683190F9689}"/>
          </ac:spMkLst>
        </pc:spChg>
        <pc:picChg chg="mod">
          <ac:chgData name="Ballester, Raúl" userId="f4487294-a1f3-4118-993e-3473a50bf12f" providerId="ADAL" clId="{54C6EC87-B410-4CE5-AA2E-864284F0C50F}" dt="2025-11-19T15:34:40.990" v="35" actId="962"/>
          <ac:picMkLst>
            <pc:docMk/>
            <pc:sldMk cId="119268023" sldId="259"/>
            <ac:picMk id="5" creationId="{407624F6-7146-ABF1-D8E6-2363FDFF6426}"/>
          </ac:picMkLst>
        </pc:picChg>
      </pc:sldChg>
      <pc:sldChg chg="modSp mod">
        <pc:chgData name="Ballester, Raúl" userId="f4487294-a1f3-4118-993e-3473a50bf12f" providerId="ADAL" clId="{54C6EC87-B410-4CE5-AA2E-864284F0C50F}" dt="2025-11-19T12:27:57.864" v="18" actId="33553"/>
        <pc:sldMkLst>
          <pc:docMk/>
          <pc:sldMk cId="2907570342" sldId="261"/>
        </pc:sldMkLst>
        <pc:spChg chg="mod">
          <ac:chgData name="Ballester, Raúl" userId="f4487294-a1f3-4118-993e-3473a50bf12f" providerId="ADAL" clId="{54C6EC87-B410-4CE5-AA2E-864284F0C50F}" dt="2025-11-19T12:27:57.864" v="18" actId="33553"/>
          <ac:spMkLst>
            <pc:docMk/>
            <pc:sldMk cId="2907570342" sldId="261"/>
            <ac:spMk id="2" creationId="{2CCC4593-BB7F-0330-60FF-BF09353D87F7}"/>
          </ac:spMkLst>
        </pc:spChg>
        <pc:graphicFrameChg chg="modGraphic">
          <ac:chgData name="Ballester, Raúl" userId="f4487294-a1f3-4118-993e-3473a50bf12f" providerId="ADAL" clId="{54C6EC87-B410-4CE5-AA2E-864284F0C50F}" dt="2025-11-19T12:25:53.291" v="2" actId="13238"/>
          <ac:graphicFrameMkLst>
            <pc:docMk/>
            <pc:sldMk cId="2907570342" sldId="261"/>
            <ac:graphicFrameMk id="4" creationId="{1B369032-585B-6983-F69B-071EBE9F13CD}"/>
          </ac:graphicFrameMkLst>
        </pc:graphicFrameChg>
      </pc:sldChg>
      <pc:sldChg chg="modSp mod">
        <pc:chgData name="Ballester, Raúl" userId="f4487294-a1f3-4118-993e-3473a50bf12f" providerId="ADAL" clId="{54C6EC87-B410-4CE5-AA2E-864284F0C50F}" dt="2025-11-19T12:27:56.524" v="17" actId="33553"/>
        <pc:sldMkLst>
          <pc:docMk/>
          <pc:sldMk cId="260665191" sldId="262"/>
        </pc:sldMkLst>
        <pc:spChg chg="mod">
          <ac:chgData name="Ballester, Raúl" userId="f4487294-a1f3-4118-993e-3473a50bf12f" providerId="ADAL" clId="{54C6EC87-B410-4CE5-AA2E-864284F0C50F}" dt="2025-11-19T12:27:56.524" v="17" actId="33553"/>
          <ac:spMkLst>
            <pc:docMk/>
            <pc:sldMk cId="260665191" sldId="262"/>
            <ac:spMk id="3" creationId="{61FEB7CC-21C3-7A64-7471-0088B061913C}"/>
          </ac:spMkLst>
        </pc:spChg>
        <pc:graphicFrameChg chg="modGraphic">
          <ac:chgData name="Ballester, Raúl" userId="f4487294-a1f3-4118-993e-3473a50bf12f" providerId="ADAL" clId="{54C6EC87-B410-4CE5-AA2E-864284F0C50F}" dt="2025-11-19T12:25:52.299" v="1" actId="13238"/>
          <ac:graphicFrameMkLst>
            <pc:docMk/>
            <pc:sldMk cId="260665191" sldId="262"/>
            <ac:graphicFrameMk id="2" creationId="{A2482C4F-7672-EB98-4CAA-B24CAD2F250A}"/>
          </ac:graphicFrameMkLst>
        </pc:graphicFrameChg>
      </pc:sldChg>
      <pc:sldChg chg="modSp mod">
        <pc:chgData name="Ballester, Raúl" userId="f4487294-a1f3-4118-993e-3473a50bf12f" providerId="ADAL" clId="{54C6EC87-B410-4CE5-AA2E-864284F0C50F}" dt="2025-11-19T15:34:50.158" v="37" actId="962"/>
        <pc:sldMkLst>
          <pc:docMk/>
          <pc:sldMk cId="3107422397" sldId="263"/>
        </pc:sldMkLst>
        <pc:spChg chg="mod">
          <ac:chgData name="Ballester, Raúl" userId="f4487294-a1f3-4118-993e-3473a50bf12f" providerId="ADAL" clId="{54C6EC87-B410-4CE5-AA2E-864284F0C50F}" dt="2025-11-19T12:28:00.019" v="20" actId="33553"/>
          <ac:spMkLst>
            <pc:docMk/>
            <pc:sldMk cId="3107422397" sldId="263"/>
            <ac:spMk id="2" creationId="{E880FBEC-E855-8DDD-A412-0B5B58E8A06E}"/>
          </ac:spMkLst>
        </pc:spChg>
        <pc:picChg chg="mod">
          <ac:chgData name="Ballester, Raúl" userId="f4487294-a1f3-4118-993e-3473a50bf12f" providerId="ADAL" clId="{54C6EC87-B410-4CE5-AA2E-864284F0C50F}" dt="2025-11-19T15:34:50.158" v="37" actId="962"/>
          <ac:picMkLst>
            <pc:docMk/>
            <pc:sldMk cId="3107422397" sldId="263"/>
            <ac:picMk id="5" creationId="{18C28BB2-8ACF-E002-BD29-46F02727CEC2}"/>
          </ac:picMkLst>
        </pc:picChg>
      </pc:sldChg>
      <pc:sldChg chg="addSp modSp mod">
        <pc:chgData name="Ballester, Raúl" userId="f4487294-a1f3-4118-993e-3473a50bf12f" providerId="ADAL" clId="{54C6EC87-B410-4CE5-AA2E-864284F0C50F}" dt="2025-11-19T15:34:59.829" v="40" actId="13244"/>
        <pc:sldMkLst>
          <pc:docMk/>
          <pc:sldMk cId="111097298" sldId="264"/>
        </pc:sldMkLst>
        <pc:spChg chg="add mod">
          <ac:chgData name="Ballester, Raúl" userId="f4487294-a1f3-4118-993e-3473a50bf12f" providerId="ADAL" clId="{54C6EC87-B410-4CE5-AA2E-864284F0C50F}" dt="2025-11-19T12:28:09.479" v="24" actId="33553"/>
          <ac:spMkLst>
            <pc:docMk/>
            <pc:sldMk cId="111097298" sldId="264"/>
            <ac:spMk id="2" creationId="{52A5097A-4E57-1D8B-E4DD-94B672DCD3F3}"/>
          </ac:spMkLst>
        </pc:spChg>
        <pc:spChg chg="ord">
          <ac:chgData name="Ballester, Raúl" userId="f4487294-a1f3-4118-993e-3473a50bf12f" providerId="ADAL" clId="{54C6EC87-B410-4CE5-AA2E-864284F0C50F}" dt="2025-11-19T15:34:59.829" v="40" actId="13244"/>
          <ac:spMkLst>
            <pc:docMk/>
            <pc:sldMk cId="111097298" sldId="264"/>
            <ac:spMk id="4" creationId="{D5D336CC-E979-CFB9-2D4C-62280B249F81}"/>
          </ac:spMkLst>
        </pc:spChg>
      </pc:sldChg>
      <pc:sldChg chg="addSp modSp mod">
        <pc:chgData name="Ballester, Raúl" userId="f4487294-a1f3-4118-993e-3473a50bf12f" providerId="ADAL" clId="{54C6EC87-B410-4CE5-AA2E-864284F0C50F}" dt="2025-11-19T15:35:02.325" v="41" actId="13244"/>
        <pc:sldMkLst>
          <pc:docMk/>
          <pc:sldMk cId="993294996" sldId="265"/>
        </pc:sldMkLst>
        <pc:spChg chg="add mod">
          <ac:chgData name="Ballester, Raúl" userId="f4487294-a1f3-4118-993e-3473a50bf12f" providerId="ADAL" clId="{54C6EC87-B410-4CE5-AA2E-864284F0C50F}" dt="2025-11-19T12:27:22.986" v="9"/>
          <ac:spMkLst>
            <pc:docMk/>
            <pc:sldMk cId="993294996" sldId="265"/>
            <ac:spMk id="2" creationId="{3267C6E5-FCF6-B667-88A3-E446D842DB72}"/>
          </ac:spMkLst>
        </pc:spChg>
        <pc:spChg chg="add mod">
          <ac:chgData name="Ballester, Raúl" userId="f4487294-a1f3-4118-993e-3473a50bf12f" providerId="ADAL" clId="{54C6EC87-B410-4CE5-AA2E-864284F0C50F}" dt="2025-11-19T12:27:25.218" v="10"/>
          <ac:spMkLst>
            <pc:docMk/>
            <pc:sldMk cId="993294996" sldId="265"/>
            <ac:spMk id="3" creationId="{5AEB78A3-4F05-936B-7D08-BE89BE51D2A9}"/>
          </ac:spMkLst>
        </pc:spChg>
        <pc:spChg chg="add mod">
          <ac:chgData name="Ballester, Raúl" userId="f4487294-a1f3-4118-993e-3473a50bf12f" providerId="ADAL" clId="{54C6EC87-B410-4CE5-AA2E-864284F0C50F}" dt="2025-11-19T12:28:10.495" v="25" actId="33553"/>
          <ac:spMkLst>
            <pc:docMk/>
            <pc:sldMk cId="993294996" sldId="265"/>
            <ac:spMk id="4" creationId="{AD119605-06CA-D262-91BE-36A3A237B3B8}"/>
          </ac:spMkLst>
        </pc:spChg>
        <pc:spChg chg="ord">
          <ac:chgData name="Ballester, Raúl" userId="f4487294-a1f3-4118-993e-3473a50bf12f" providerId="ADAL" clId="{54C6EC87-B410-4CE5-AA2E-864284F0C50F}" dt="2025-11-19T15:35:02.325" v="41" actId="13244"/>
          <ac:spMkLst>
            <pc:docMk/>
            <pc:sldMk cId="993294996" sldId="265"/>
            <ac:spMk id="5" creationId="{062CDD8D-0B40-F73C-243D-A94B3D1FE25D}"/>
          </ac:spMkLst>
        </pc:spChg>
      </pc:sldChg>
      <pc:sldChg chg="addSp modSp mod">
        <pc:chgData name="Ballester, Raúl" userId="f4487294-a1f3-4118-993e-3473a50bf12f" providerId="ADAL" clId="{54C6EC87-B410-4CE5-AA2E-864284F0C50F}" dt="2025-11-19T15:35:03.548" v="42" actId="13244"/>
        <pc:sldMkLst>
          <pc:docMk/>
          <pc:sldMk cId="2240963097" sldId="266"/>
        </pc:sldMkLst>
        <pc:spChg chg="ord">
          <ac:chgData name="Ballester, Raúl" userId="f4487294-a1f3-4118-993e-3473a50bf12f" providerId="ADAL" clId="{54C6EC87-B410-4CE5-AA2E-864284F0C50F}" dt="2025-11-19T15:35:03.548" v="42" actId="13244"/>
          <ac:spMkLst>
            <pc:docMk/>
            <pc:sldMk cId="2240963097" sldId="266"/>
            <ac:spMk id="2" creationId="{21A8CC9A-2C2F-C2E2-33C4-4EC0612B8582}"/>
          </ac:spMkLst>
        </pc:spChg>
        <pc:spChg chg="add mod">
          <ac:chgData name="Ballester, Raúl" userId="f4487294-a1f3-4118-993e-3473a50bf12f" providerId="ADAL" clId="{54C6EC87-B410-4CE5-AA2E-864284F0C50F}" dt="2025-11-19T12:28:31.837" v="31" actId="20577"/>
          <ac:spMkLst>
            <pc:docMk/>
            <pc:sldMk cId="2240963097" sldId="266"/>
            <ac:spMk id="3" creationId="{8AF387D6-FAE0-1E19-A37D-9246896397F2}"/>
          </ac:spMkLst>
        </pc:spChg>
      </pc:sldChg>
      <pc:sldChg chg="modSp mod">
        <pc:chgData name="Ballester, Raúl" userId="f4487294-a1f3-4118-993e-3473a50bf12f" providerId="ADAL" clId="{54C6EC87-B410-4CE5-AA2E-864284F0C50F}" dt="2025-11-19T15:34:46.336" v="36" actId="13244"/>
        <pc:sldMkLst>
          <pc:docMk/>
          <pc:sldMk cId="1891808933" sldId="268"/>
        </pc:sldMkLst>
        <pc:spChg chg="mod">
          <ac:chgData name="Ballester, Raúl" userId="f4487294-a1f3-4118-993e-3473a50bf12f" providerId="ADAL" clId="{54C6EC87-B410-4CE5-AA2E-864284F0C50F}" dt="2025-11-19T12:27:58.985" v="19" actId="33553"/>
          <ac:spMkLst>
            <pc:docMk/>
            <pc:sldMk cId="1891808933" sldId="268"/>
            <ac:spMk id="3" creationId="{765A7A57-E4AF-BDDB-5F39-07609F92527B}"/>
          </ac:spMkLst>
        </pc:spChg>
        <pc:graphicFrameChg chg="ord modGraphic">
          <ac:chgData name="Ballester, Raúl" userId="f4487294-a1f3-4118-993e-3473a50bf12f" providerId="ADAL" clId="{54C6EC87-B410-4CE5-AA2E-864284F0C50F}" dt="2025-11-19T15:34:46.336" v="36" actId="13244"/>
          <ac:graphicFrameMkLst>
            <pc:docMk/>
            <pc:sldMk cId="1891808933" sldId="268"/>
            <ac:graphicFrameMk id="2" creationId="{2B6BE6AB-9AD3-EF3B-1800-DDD7FD54B75D}"/>
          </ac:graphicFrameMkLst>
        </pc:graphicFrameChg>
      </pc:sldChg>
      <pc:sldChg chg="modSp mod">
        <pc:chgData name="Ballester, Raúl" userId="f4487294-a1f3-4118-993e-3473a50bf12f" providerId="ADAL" clId="{54C6EC87-B410-4CE5-AA2E-864284F0C50F}" dt="2025-11-19T15:34:53.334" v="38" actId="962"/>
        <pc:sldMkLst>
          <pc:docMk/>
          <pc:sldMk cId="933241485" sldId="269"/>
        </pc:sldMkLst>
        <pc:spChg chg="mod">
          <ac:chgData name="Ballester, Raúl" userId="f4487294-a1f3-4118-993e-3473a50bf12f" providerId="ADAL" clId="{54C6EC87-B410-4CE5-AA2E-864284F0C50F}" dt="2025-11-19T12:28:01.113" v="21" actId="33553"/>
          <ac:spMkLst>
            <pc:docMk/>
            <pc:sldMk cId="933241485" sldId="269"/>
            <ac:spMk id="2" creationId="{47E34954-BA64-F3C3-2575-38864694A96F}"/>
          </ac:spMkLst>
        </pc:spChg>
        <pc:picChg chg="mod">
          <ac:chgData name="Ballester, Raúl" userId="f4487294-a1f3-4118-993e-3473a50bf12f" providerId="ADAL" clId="{54C6EC87-B410-4CE5-AA2E-864284F0C50F}" dt="2025-11-19T15:34:53.334" v="38" actId="962"/>
          <ac:picMkLst>
            <pc:docMk/>
            <pc:sldMk cId="933241485" sldId="269"/>
            <ac:picMk id="4" creationId="{0E46147D-B77A-F25F-BE10-F6AE95CECFAC}"/>
          </ac:picMkLst>
        </pc:picChg>
      </pc:sldChg>
      <pc:sldChg chg="modSp mod">
        <pc:chgData name="Ballester, Raúl" userId="f4487294-a1f3-4118-993e-3473a50bf12f" providerId="ADAL" clId="{54C6EC87-B410-4CE5-AA2E-864284F0C50F}" dt="2025-11-19T12:28:08.529" v="23" actId="33553"/>
        <pc:sldMkLst>
          <pc:docMk/>
          <pc:sldMk cId="2759650470" sldId="270"/>
        </pc:sldMkLst>
        <pc:spChg chg="mod">
          <ac:chgData name="Ballester, Raúl" userId="f4487294-a1f3-4118-993e-3473a50bf12f" providerId="ADAL" clId="{54C6EC87-B410-4CE5-AA2E-864284F0C50F}" dt="2025-11-19T12:28:08.529" v="23" actId="33553"/>
          <ac:spMkLst>
            <pc:docMk/>
            <pc:sldMk cId="2759650470" sldId="270"/>
            <ac:spMk id="2" creationId="{5D435A89-48F7-982B-F267-CE93EED70D98}"/>
          </ac:spMkLst>
        </pc:spChg>
        <pc:spChg chg="mod">
          <ac:chgData name="Ballester, Raúl" userId="f4487294-a1f3-4118-993e-3473a50bf12f" providerId="ADAL" clId="{54C6EC87-B410-4CE5-AA2E-864284F0C50F}" dt="2025-11-19T12:25:48.706" v="0" actId="962"/>
          <ac:spMkLst>
            <pc:docMk/>
            <pc:sldMk cId="2759650470" sldId="270"/>
            <ac:spMk id="17" creationId="{BC4E2894-AF4B-1637-CD71-2FBD4D51DC0A}"/>
          </ac:spMkLst>
        </pc:spChg>
      </pc:sldChg>
      <pc:sldChg chg="modSp mod">
        <pc:chgData name="Ballester, Raúl" userId="f4487294-a1f3-4118-993e-3473a50bf12f" providerId="ADAL" clId="{54C6EC87-B410-4CE5-AA2E-864284F0C50F}" dt="2025-11-19T15:34:56.038" v="39" actId="962"/>
        <pc:sldMkLst>
          <pc:docMk/>
          <pc:sldMk cId="1851007842" sldId="271"/>
        </pc:sldMkLst>
        <pc:spChg chg="mod">
          <ac:chgData name="Ballester, Raúl" userId="f4487294-a1f3-4118-993e-3473a50bf12f" providerId="ADAL" clId="{54C6EC87-B410-4CE5-AA2E-864284F0C50F}" dt="2025-11-19T12:28:07.594" v="22" actId="33553"/>
          <ac:spMkLst>
            <pc:docMk/>
            <pc:sldMk cId="1851007842" sldId="271"/>
            <ac:spMk id="2" creationId="{06E12E46-8BD7-541B-FB9E-2BBA621246F7}"/>
          </ac:spMkLst>
        </pc:spChg>
        <pc:picChg chg="mod">
          <ac:chgData name="Ballester, Raúl" userId="f4487294-a1f3-4118-993e-3473a50bf12f" providerId="ADAL" clId="{54C6EC87-B410-4CE5-AA2E-864284F0C50F}" dt="2025-11-19T15:34:56.038" v="39" actId="962"/>
          <ac:picMkLst>
            <pc:docMk/>
            <pc:sldMk cId="1851007842" sldId="271"/>
            <ac:picMk id="4" creationId="{AF2BAE22-8E08-41BC-2676-0D8A0803F527}"/>
          </ac:picMkLst>
        </pc:picChg>
      </pc:sldChg>
      <pc:sldChg chg="addSp modSp mod">
        <pc:chgData name="Ballester, Raúl" userId="f4487294-a1f3-4118-993e-3473a50bf12f" providerId="ADAL" clId="{54C6EC87-B410-4CE5-AA2E-864284F0C50F}" dt="2025-11-19T15:34:31.168" v="32" actId="13244"/>
        <pc:sldMkLst>
          <pc:docMk/>
          <pc:sldMk cId="2778810379" sldId="273"/>
        </pc:sldMkLst>
        <pc:spChg chg="add mod">
          <ac:chgData name="Ballester, Raúl" userId="f4487294-a1f3-4118-993e-3473a50bf12f" providerId="ADAL" clId="{54C6EC87-B410-4CE5-AA2E-864284F0C50F}" dt="2025-11-19T12:27:50.538" v="12" actId="33553"/>
          <ac:spMkLst>
            <pc:docMk/>
            <pc:sldMk cId="2778810379" sldId="273"/>
            <ac:spMk id="2" creationId="{80A114FC-7889-ACF9-9249-77A689566857}"/>
          </ac:spMkLst>
        </pc:spChg>
        <pc:spChg chg="ord">
          <ac:chgData name="Ballester, Raúl" userId="f4487294-a1f3-4118-993e-3473a50bf12f" providerId="ADAL" clId="{54C6EC87-B410-4CE5-AA2E-864284F0C50F}" dt="2025-11-19T15:34:31.168" v="32" actId="13244"/>
          <ac:spMkLst>
            <pc:docMk/>
            <pc:sldMk cId="2778810379" sldId="273"/>
            <ac:spMk id="5" creationId="{4DAA6F00-58E4-8D14-0856-A43DF4409515}"/>
          </ac:spMkLst>
        </pc:spChg>
      </pc:sldChg>
      <pc:sldChg chg="addSp modSp mod">
        <pc:chgData name="Ballester, Raúl" userId="f4487294-a1f3-4118-993e-3473a50bf12f" providerId="ADAL" clId="{54C6EC87-B410-4CE5-AA2E-864284F0C50F}" dt="2025-11-19T12:27:51.745" v="13" actId="33553"/>
        <pc:sldMkLst>
          <pc:docMk/>
          <pc:sldMk cId="2271405196" sldId="274"/>
        </pc:sldMkLst>
        <pc:spChg chg="add mod">
          <ac:chgData name="Ballester, Raúl" userId="f4487294-a1f3-4118-993e-3473a50bf12f" providerId="ADAL" clId="{54C6EC87-B410-4CE5-AA2E-864284F0C50F}" dt="2025-11-19T12:27:51.745" v="13" actId="33553"/>
          <ac:spMkLst>
            <pc:docMk/>
            <pc:sldMk cId="2271405196" sldId="274"/>
            <ac:spMk id="2" creationId="{A8D66A34-1851-09EB-506F-3493A9BBE67D}"/>
          </ac:spMkLst>
        </pc:spChg>
      </pc:sldChg>
      <pc:sldChg chg="addSp modSp mod">
        <pc:chgData name="Ballester, Raúl" userId="f4487294-a1f3-4118-993e-3473a50bf12f" providerId="ADAL" clId="{54C6EC87-B410-4CE5-AA2E-864284F0C50F}" dt="2025-11-19T12:27:52.865" v="14" actId="33553"/>
        <pc:sldMkLst>
          <pc:docMk/>
          <pc:sldMk cId="318646921" sldId="275"/>
        </pc:sldMkLst>
        <pc:spChg chg="add mod">
          <ac:chgData name="Ballester, Raúl" userId="f4487294-a1f3-4118-993e-3473a50bf12f" providerId="ADAL" clId="{54C6EC87-B410-4CE5-AA2E-864284F0C50F}" dt="2025-11-19T12:27:52.865" v="14" actId="33553"/>
          <ac:spMkLst>
            <pc:docMk/>
            <pc:sldMk cId="318646921" sldId="275"/>
            <ac:spMk id="2" creationId="{0D093FD9-11FA-93AE-E905-72BB91605588}"/>
          </ac:spMkLst>
        </pc:spChg>
      </pc:sldChg>
    </pc:docChg>
  </pc:docChgLst>
  <pc:docChgLst>
    <pc:chgData name="Bigas, Marc" userId="a76649d8-8b81-4c68-a060-d743b2cef9d5" providerId="ADAL" clId="{A75B5565-5445-4CA0-989C-E99DE6FE3EA9}"/>
    <pc:docChg chg="custSel mod modSld sldOrd modMainMaster">
      <pc:chgData name="Bigas, Marc" userId="a76649d8-8b81-4c68-a060-d743b2cef9d5" providerId="ADAL" clId="{A75B5565-5445-4CA0-989C-E99DE6FE3EA9}" dt="2025-11-03T11:40:16.094" v="1260" actId="20577"/>
      <pc:docMkLst>
        <pc:docMk/>
      </pc:docMkLst>
      <pc:sldChg chg="modSp mod">
        <pc:chgData name="Bigas, Marc" userId="a76649d8-8b81-4c68-a060-d743b2cef9d5" providerId="ADAL" clId="{A75B5565-5445-4CA0-989C-E99DE6FE3EA9}" dt="2025-11-03T11:12:50.052" v="852" actId="20577"/>
        <pc:sldMkLst>
          <pc:docMk/>
          <pc:sldMk cId="22132530" sldId="258"/>
        </pc:sldMkLst>
        <pc:spChg chg="mod">
          <ac:chgData name="Bigas, Marc" userId="a76649d8-8b81-4c68-a060-d743b2cef9d5" providerId="ADAL" clId="{A75B5565-5445-4CA0-989C-E99DE6FE3EA9}" dt="2025-11-03T11:12:50.052" v="852" actId="20577"/>
          <ac:spMkLst>
            <pc:docMk/>
            <pc:sldMk cId="22132530" sldId="258"/>
            <ac:spMk id="5" creationId="{910E7A2F-6876-33F3-CA88-257BF2B06121}"/>
          </ac:spMkLst>
        </pc:spChg>
      </pc:sldChg>
      <pc:sldChg chg="modSp mod">
        <pc:chgData name="Bigas, Marc" userId="a76649d8-8b81-4c68-a060-d743b2cef9d5" providerId="ADAL" clId="{A75B5565-5445-4CA0-989C-E99DE6FE3EA9}" dt="2025-11-03T11:16:00.930" v="977" actId="20577"/>
        <pc:sldMkLst>
          <pc:docMk/>
          <pc:sldMk cId="119268023" sldId="259"/>
        </pc:sldMkLst>
        <pc:spChg chg="mod">
          <ac:chgData name="Bigas, Marc" userId="a76649d8-8b81-4c68-a060-d743b2cef9d5" providerId="ADAL" clId="{A75B5565-5445-4CA0-989C-E99DE6FE3EA9}" dt="2025-11-03T11:16:00.930" v="977" actId="20577"/>
          <ac:spMkLst>
            <pc:docMk/>
            <pc:sldMk cId="119268023" sldId="259"/>
            <ac:spMk id="3" creationId="{EB9D0900-E16C-F5F0-14CB-70F5FC59A3D2}"/>
          </ac:spMkLst>
        </pc:spChg>
      </pc:sldChg>
      <pc:sldChg chg="modSp mod">
        <pc:chgData name="Bigas, Marc" userId="a76649d8-8b81-4c68-a060-d743b2cef9d5" providerId="ADAL" clId="{A75B5565-5445-4CA0-989C-E99DE6FE3EA9}" dt="2025-11-03T11:20:57.589" v="1019" actId="20577"/>
        <pc:sldMkLst>
          <pc:docMk/>
          <pc:sldMk cId="2907570342" sldId="261"/>
        </pc:sldMkLst>
        <pc:spChg chg="mod">
          <ac:chgData name="Bigas, Marc" userId="a76649d8-8b81-4c68-a060-d743b2cef9d5" providerId="ADAL" clId="{A75B5565-5445-4CA0-989C-E99DE6FE3EA9}" dt="2025-11-03T11:20:43.045" v="1017" actId="1036"/>
          <ac:spMkLst>
            <pc:docMk/>
            <pc:sldMk cId="2907570342" sldId="261"/>
            <ac:spMk id="3" creationId="{C944ABD3-558B-A4A3-651A-9FEFD85F9A21}"/>
          </ac:spMkLst>
        </pc:spChg>
        <pc:graphicFrameChg chg="mod modGraphic">
          <ac:chgData name="Bigas, Marc" userId="a76649d8-8b81-4c68-a060-d743b2cef9d5" providerId="ADAL" clId="{A75B5565-5445-4CA0-989C-E99DE6FE3EA9}" dt="2025-11-03T11:20:57.589" v="1019" actId="20577"/>
          <ac:graphicFrameMkLst>
            <pc:docMk/>
            <pc:sldMk cId="2907570342" sldId="261"/>
            <ac:graphicFrameMk id="4" creationId="{1B369032-585B-6983-F69B-071EBE9F13CD}"/>
          </ac:graphicFrameMkLst>
        </pc:graphicFrameChg>
      </pc:sldChg>
      <pc:sldChg chg="modSp mod">
        <pc:chgData name="Bigas, Marc" userId="a76649d8-8b81-4c68-a060-d743b2cef9d5" providerId="ADAL" clId="{A75B5565-5445-4CA0-989C-E99DE6FE3EA9}" dt="2025-11-03T11:19:20.210" v="1007" actId="20577"/>
        <pc:sldMkLst>
          <pc:docMk/>
          <pc:sldMk cId="260665191" sldId="262"/>
        </pc:sldMkLst>
        <pc:spChg chg="mod">
          <ac:chgData name="Bigas, Marc" userId="a76649d8-8b81-4c68-a060-d743b2cef9d5" providerId="ADAL" clId="{A75B5565-5445-4CA0-989C-E99DE6FE3EA9}" dt="2025-11-03T11:16:52.032" v="980" actId="20577"/>
          <ac:spMkLst>
            <pc:docMk/>
            <pc:sldMk cId="260665191" sldId="262"/>
            <ac:spMk id="4" creationId="{C8619F29-28D1-5303-646A-9CECD4151508}"/>
          </ac:spMkLst>
        </pc:spChg>
        <pc:graphicFrameChg chg="modGraphic">
          <ac:chgData name="Bigas, Marc" userId="a76649d8-8b81-4c68-a060-d743b2cef9d5" providerId="ADAL" clId="{A75B5565-5445-4CA0-989C-E99DE6FE3EA9}" dt="2025-11-03T11:19:20.210" v="1007" actId="20577"/>
          <ac:graphicFrameMkLst>
            <pc:docMk/>
            <pc:sldMk cId="260665191" sldId="262"/>
            <ac:graphicFrameMk id="2" creationId="{A2482C4F-7672-EB98-4CAA-B24CAD2F250A}"/>
          </ac:graphicFrameMkLst>
        </pc:graphicFrameChg>
      </pc:sldChg>
      <pc:sldChg chg="modSp mod ord">
        <pc:chgData name="Bigas, Marc" userId="a76649d8-8b81-4c68-a060-d743b2cef9d5" providerId="ADAL" clId="{A75B5565-5445-4CA0-989C-E99DE6FE3EA9}" dt="2025-11-03T11:26:02.884" v="1093" actId="20577"/>
        <pc:sldMkLst>
          <pc:docMk/>
          <pc:sldMk cId="3107422397" sldId="263"/>
        </pc:sldMkLst>
        <pc:spChg chg="mod">
          <ac:chgData name="Bigas, Marc" userId="a76649d8-8b81-4c68-a060-d743b2cef9d5" providerId="ADAL" clId="{A75B5565-5445-4CA0-989C-E99DE6FE3EA9}" dt="2025-11-03T11:26:02.884" v="1093" actId="20577"/>
          <ac:spMkLst>
            <pc:docMk/>
            <pc:sldMk cId="3107422397" sldId="263"/>
            <ac:spMk id="3" creationId="{622E9C97-152C-53EC-263F-C6945CF28243}"/>
          </ac:spMkLst>
        </pc:spChg>
      </pc:sldChg>
      <pc:sldChg chg="modSp mod">
        <pc:chgData name="Bigas, Marc" userId="a76649d8-8b81-4c68-a060-d743b2cef9d5" providerId="ADAL" clId="{A75B5565-5445-4CA0-989C-E99DE6FE3EA9}" dt="2025-11-03T11:38:58.242" v="1228" actId="20577"/>
        <pc:sldMkLst>
          <pc:docMk/>
          <pc:sldMk cId="111097298" sldId="264"/>
        </pc:sldMkLst>
        <pc:spChg chg="mod">
          <ac:chgData name="Bigas, Marc" userId="a76649d8-8b81-4c68-a060-d743b2cef9d5" providerId="ADAL" clId="{A75B5565-5445-4CA0-989C-E99DE6FE3EA9}" dt="2025-11-03T11:38:58.242" v="1228" actId="20577"/>
          <ac:spMkLst>
            <pc:docMk/>
            <pc:sldMk cId="111097298" sldId="264"/>
            <ac:spMk id="4" creationId="{D5D336CC-E979-CFB9-2D4C-62280B249F81}"/>
          </ac:spMkLst>
        </pc:spChg>
      </pc:sldChg>
      <pc:sldChg chg="modSp mod">
        <pc:chgData name="Bigas, Marc" userId="a76649d8-8b81-4c68-a060-d743b2cef9d5" providerId="ADAL" clId="{A75B5565-5445-4CA0-989C-E99DE6FE3EA9}" dt="2025-11-03T11:40:16.094" v="1260" actId="20577"/>
        <pc:sldMkLst>
          <pc:docMk/>
          <pc:sldMk cId="993294996" sldId="265"/>
        </pc:sldMkLst>
        <pc:spChg chg="mod">
          <ac:chgData name="Bigas, Marc" userId="a76649d8-8b81-4c68-a060-d743b2cef9d5" providerId="ADAL" clId="{A75B5565-5445-4CA0-989C-E99DE6FE3EA9}" dt="2025-11-03T11:40:16.094" v="1260" actId="20577"/>
          <ac:spMkLst>
            <pc:docMk/>
            <pc:sldMk cId="993294996" sldId="265"/>
            <ac:spMk id="5" creationId="{062CDD8D-0B40-F73C-243D-A94B3D1FE25D}"/>
          </ac:spMkLst>
        </pc:spChg>
      </pc:sldChg>
      <pc:sldChg chg="modSp mod">
        <pc:chgData name="Bigas, Marc" userId="a76649d8-8b81-4c68-a060-d743b2cef9d5" providerId="ADAL" clId="{A75B5565-5445-4CA0-989C-E99DE6FE3EA9}" dt="2025-11-03T11:24:57.313" v="1042" actId="20577"/>
        <pc:sldMkLst>
          <pc:docMk/>
          <pc:sldMk cId="1891808933" sldId="268"/>
        </pc:sldMkLst>
        <pc:spChg chg="mod">
          <ac:chgData name="Bigas, Marc" userId="a76649d8-8b81-4c68-a060-d743b2cef9d5" providerId="ADAL" clId="{A75B5565-5445-4CA0-989C-E99DE6FE3EA9}" dt="2025-11-03T10:43:19.998" v="415" actId="20577"/>
          <ac:spMkLst>
            <pc:docMk/>
            <pc:sldMk cId="1891808933" sldId="268"/>
            <ac:spMk id="5" creationId="{D1CF0BCC-2CE9-00E0-533E-7436C2457902}"/>
          </ac:spMkLst>
        </pc:spChg>
        <pc:graphicFrameChg chg="modGraphic">
          <ac:chgData name="Bigas, Marc" userId="a76649d8-8b81-4c68-a060-d743b2cef9d5" providerId="ADAL" clId="{A75B5565-5445-4CA0-989C-E99DE6FE3EA9}" dt="2025-11-03T11:24:57.313" v="1042" actId="20577"/>
          <ac:graphicFrameMkLst>
            <pc:docMk/>
            <pc:sldMk cId="1891808933" sldId="268"/>
            <ac:graphicFrameMk id="2" creationId="{2B6BE6AB-9AD3-EF3B-1800-DDD7FD54B75D}"/>
          </ac:graphicFrameMkLst>
        </pc:graphicFrameChg>
      </pc:sldChg>
      <pc:sldChg chg="modSp mod modCm">
        <pc:chgData name="Bigas, Marc" userId="a76649d8-8b81-4c68-a060-d743b2cef9d5" providerId="ADAL" clId="{A75B5565-5445-4CA0-989C-E99DE6FE3EA9}" dt="2025-11-03T11:27:31.636" v="1109" actId="20577"/>
        <pc:sldMkLst>
          <pc:docMk/>
          <pc:sldMk cId="933241485" sldId="269"/>
        </pc:sldMkLst>
        <pc:spChg chg="mod">
          <ac:chgData name="Bigas, Marc" userId="a76649d8-8b81-4c68-a060-d743b2cef9d5" providerId="ADAL" clId="{A75B5565-5445-4CA0-989C-E99DE6FE3EA9}" dt="2025-11-03T11:27:31.636" v="1109" actId="20577"/>
          <ac:spMkLst>
            <pc:docMk/>
            <pc:sldMk cId="933241485" sldId="269"/>
            <ac:spMk id="6" creationId="{EC00ECD3-DA8A-91A2-377E-D9EBF303A0A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igas, Marc" userId="a76649d8-8b81-4c68-a060-d743b2cef9d5" providerId="ADAL" clId="{A75B5565-5445-4CA0-989C-E99DE6FE3EA9}" dt="2025-11-03T11:27:31.636" v="1109" actId="20577"/>
              <pc2:cmMkLst xmlns:pc2="http://schemas.microsoft.com/office/powerpoint/2019/9/main/command">
                <pc:docMk/>
                <pc:sldMk cId="933241485" sldId="269"/>
                <pc2:cmMk id="{8D4CA10B-B303-4D20-80E3-486FA3845DE4}"/>
              </pc2:cmMkLst>
            </pc226:cmChg>
          </p:ext>
        </pc:extLst>
      </pc:sldChg>
      <pc:sldChg chg="modSp mod">
        <pc:chgData name="Bigas, Marc" userId="a76649d8-8b81-4c68-a060-d743b2cef9d5" providerId="ADAL" clId="{A75B5565-5445-4CA0-989C-E99DE6FE3EA9}" dt="2025-11-03T11:34:28.516" v="1160" actId="14429"/>
        <pc:sldMkLst>
          <pc:docMk/>
          <pc:sldMk cId="2759650470" sldId="270"/>
        </pc:sldMkLst>
        <pc:spChg chg="mod modVis">
          <ac:chgData name="Bigas, Marc" userId="a76649d8-8b81-4c68-a060-d743b2cef9d5" providerId="ADAL" clId="{A75B5565-5445-4CA0-989C-E99DE6FE3EA9}" dt="2025-11-03T10:50:42.744" v="701" actId="14429"/>
          <ac:spMkLst>
            <pc:docMk/>
            <pc:sldMk cId="2759650470" sldId="270"/>
            <ac:spMk id="8" creationId="{B48F5D83-A385-C55B-8028-A1E324872F68}"/>
          </ac:spMkLst>
        </pc:spChg>
        <pc:spChg chg="mod modVis">
          <ac:chgData name="Bigas, Marc" userId="a76649d8-8b81-4c68-a060-d743b2cef9d5" providerId="ADAL" clId="{A75B5565-5445-4CA0-989C-E99DE6FE3EA9}" dt="2025-11-03T11:34:28.516" v="1160" actId="14429"/>
          <ac:spMkLst>
            <pc:docMk/>
            <pc:sldMk cId="2759650470" sldId="270"/>
            <ac:spMk id="10" creationId="{ED575EEF-56A7-E14D-794F-59CF0C19F245}"/>
          </ac:spMkLst>
        </pc:spChg>
        <pc:spChg chg="mod modVis">
          <ac:chgData name="Bigas, Marc" userId="a76649d8-8b81-4c68-a060-d743b2cef9d5" providerId="ADAL" clId="{A75B5565-5445-4CA0-989C-E99DE6FE3EA9}" dt="2025-11-03T11:34:20.421" v="1157" actId="20577"/>
          <ac:spMkLst>
            <pc:docMk/>
            <pc:sldMk cId="2759650470" sldId="270"/>
            <ac:spMk id="14" creationId="{25CC582E-521F-1104-863E-9D6A8F8D079F}"/>
          </ac:spMkLst>
        </pc:spChg>
        <pc:spChg chg="mod modVis">
          <ac:chgData name="Bigas, Marc" userId="a76649d8-8b81-4c68-a060-d743b2cef9d5" providerId="ADAL" clId="{A75B5565-5445-4CA0-989C-E99DE6FE3EA9}" dt="2025-11-03T11:34:27.759" v="1159" actId="14429"/>
          <ac:spMkLst>
            <pc:docMk/>
            <pc:sldMk cId="2759650470" sldId="270"/>
            <ac:spMk id="16" creationId="{56B74B26-CB2B-4B47-4360-95567F8BAEF6}"/>
          </ac:spMkLst>
        </pc:spChg>
        <pc:spChg chg="mod modVis">
          <ac:chgData name="Bigas, Marc" userId="a76649d8-8b81-4c68-a060-d743b2cef9d5" providerId="ADAL" clId="{A75B5565-5445-4CA0-989C-E99DE6FE3EA9}" dt="2025-11-03T11:34:27.235" v="1158" actId="14429"/>
          <ac:spMkLst>
            <pc:docMk/>
            <pc:sldMk cId="2759650470" sldId="270"/>
            <ac:spMk id="17" creationId="{BC4E2894-AF4B-1637-CD71-2FBD4D51DC0A}"/>
          </ac:spMkLst>
        </pc:spChg>
      </pc:sldChg>
      <pc:sldChg chg="modSp mod modCm">
        <pc:chgData name="Bigas, Marc" userId="a76649d8-8b81-4c68-a060-d743b2cef9d5" providerId="ADAL" clId="{A75B5565-5445-4CA0-989C-E99DE6FE3EA9}" dt="2025-11-03T11:29:09.658" v="1116" actId="20577"/>
        <pc:sldMkLst>
          <pc:docMk/>
          <pc:sldMk cId="1851007842" sldId="271"/>
        </pc:sldMkLst>
        <pc:spChg chg="mod">
          <ac:chgData name="Bigas, Marc" userId="a76649d8-8b81-4c68-a060-d743b2cef9d5" providerId="ADAL" clId="{A75B5565-5445-4CA0-989C-E99DE6FE3EA9}" dt="2025-11-03T11:29:09.658" v="1116" actId="20577"/>
          <ac:spMkLst>
            <pc:docMk/>
            <pc:sldMk cId="1851007842" sldId="271"/>
            <ac:spMk id="6" creationId="{C055804D-8E4C-8B2C-79B8-E9E42A3DFC5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igas, Marc" userId="a76649d8-8b81-4c68-a060-d743b2cef9d5" providerId="ADAL" clId="{A75B5565-5445-4CA0-989C-E99DE6FE3EA9}" dt="2025-11-03T11:29:09.658" v="1116" actId="20577"/>
              <pc2:cmMkLst xmlns:pc2="http://schemas.microsoft.com/office/powerpoint/2019/9/main/command">
                <pc:docMk/>
                <pc:sldMk cId="1851007842" sldId="271"/>
                <pc2:cmMk id="{C2DF4DF8-D852-43D2-94C0-0B9871FBE4AE}"/>
              </pc2:cmMkLst>
            </pc226:cmChg>
          </p:ext>
        </pc:extLst>
      </pc:sldChg>
      <pc:sldMasterChg chg="modSldLayout">
        <pc:chgData name="Bigas, Marc" userId="a76649d8-8b81-4c68-a060-d743b2cef9d5" providerId="ADAL" clId="{A75B5565-5445-4CA0-989C-E99DE6FE3EA9}" dt="2025-11-03T11:06:31.367" v="832" actId="20577"/>
        <pc:sldMasterMkLst>
          <pc:docMk/>
          <pc:sldMasterMk cId="4190942713" sldId="2147483806"/>
        </pc:sldMasterMkLst>
        <pc:sldLayoutChg chg="modSp mod">
          <pc:chgData name="Bigas, Marc" userId="a76649d8-8b81-4c68-a060-d743b2cef9d5" providerId="ADAL" clId="{A75B5565-5445-4CA0-989C-E99DE6FE3EA9}" dt="2025-11-03T11:04:19.844" v="756" actId="20577"/>
          <pc:sldLayoutMkLst>
            <pc:docMk/>
            <pc:sldMasterMk cId="4190942713" sldId="2147483806"/>
            <pc:sldLayoutMk cId="3081211655" sldId="2147483809"/>
          </pc:sldLayoutMkLst>
          <pc:spChg chg="mod">
            <ac:chgData name="Bigas, Marc" userId="a76649d8-8b81-4c68-a060-d743b2cef9d5" providerId="ADAL" clId="{A75B5565-5445-4CA0-989C-E99DE6FE3EA9}" dt="2025-11-03T11:04:19.844" v="756" actId="20577"/>
            <ac:spMkLst>
              <pc:docMk/>
              <pc:sldMasterMk cId="4190942713" sldId="2147483806"/>
              <pc:sldLayoutMk cId="3081211655" sldId="2147483809"/>
              <ac:spMk id="4" creationId="{5CECF601-BB6E-FE49-EA62-3464B22029FD}"/>
            </ac:spMkLst>
          </pc:spChg>
        </pc:sldLayoutChg>
        <pc:sldLayoutChg chg="modSp mod">
          <pc:chgData name="Bigas, Marc" userId="a76649d8-8b81-4c68-a060-d743b2cef9d5" providerId="ADAL" clId="{A75B5565-5445-4CA0-989C-E99DE6FE3EA9}" dt="2025-11-03T11:05:23.109" v="780" actId="20577"/>
          <pc:sldLayoutMkLst>
            <pc:docMk/>
            <pc:sldMasterMk cId="4190942713" sldId="2147483806"/>
            <pc:sldLayoutMk cId="784253892" sldId="2147483810"/>
          </pc:sldLayoutMkLst>
          <pc:spChg chg="mod">
            <ac:chgData name="Bigas, Marc" userId="a76649d8-8b81-4c68-a060-d743b2cef9d5" providerId="ADAL" clId="{A75B5565-5445-4CA0-989C-E99DE6FE3EA9}" dt="2025-11-03T11:05:23.109" v="780" actId="20577"/>
            <ac:spMkLst>
              <pc:docMk/>
              <pc:sldMasterMk cId="4190942713" sldId="2147483806"/>
              <pc:sldLayoutMk cId="784253892" sldId="2147483810"/>
              <ac:spMk id="3" creationId="{B0F7B567-3C4F-DE5D-0AEA-775C244ACFFA}"/>
            </ac:spMkLst>
          </pc:spChg>
        </pc:sldLayoutChg>
        <pc:sldLayoutChg chg="modSp mod">
          <pc:chgData name="Bigas, Marc" userId="a76649d8-8b81-4c68-a060-d743b2cef9d5" providerId="ADAL" clId="{A75B5565-5445-4CA0-989C-E99DE6FE3EA9}" dt="2025-11-03T11:06:31.367" v="832" actId="20577"/>
          <pc:sldLayoutMkLst>
            <pc:docMk/>
            <pc:sldMasterMk cId="4190942713" sldId="2147483806"/>
            <pc:sldLayoutMk cId="1038891241" sldId="2147483821"/>
          </pc:sldLayoutMkLst>
          <pc:spChg chg="mod">
            <ac:chgData name="Bigas, Marc" userId="a76649d8-8b81-4c68-a060-d743b2cef9d5" providerId="ADAL" clId="{A75B5565-5445-4CA0-989C-E99DE6FE3EA9}" dt="2025-11-03T11:06:31.367" v="832" actId="20577"/>
            <ac:spMkLst>
              <pc:docMk/>
              <pc:sldMasterMk cId="4190942713" sldId="2147483806"/>
              <pc:sldLayoutMk cId="1038891241" sldId="2147483821"/>
              <ac:spMk id="4" creationId="{EC22B920-EC1A-B2D3-99BD-26C1CCAF6F8B}"/>
            </ac:spMkLst>
          </pc:spChg>
        </pc:sldLayoutChg>
      </pc:sldMasterChg>
    </pc:docChg>
  </pc:docChgLst>
  <pc:docChgLst>
    <pc:chgData name="Marc Bigas Ortega" userId="21a7950b-57de-4f3b-b1ba-53ca87d6a213" providerId="ADAL" clId="{A75B5565-5445-4CA0-989C-E99DE6FE3EA9}"/>
    <pc:docChg chg="delSld modSld">
      <pc:chgData name="Marc Bigas Ortega" userId="21a7950b-57de-4f3b-b1ba-53ca87d6a213" providerId="ADAL" clId="{A75B5565-5445-4CA0-989C-E99DE6FE3EA9}" dt="2025-11-17T14:46:44.131" v="125" actId="6549"/>
      <pc:docMkLst>
        <pc:docMk/>
      </pc:docMkLst>
      <pc:sldChg chg="modSp mod">
        <pc:chgData name="Marc Bigas Ortega" userId="21a7950b-57de-4f3b-b1ba-53ca87d6a213" providerId="ADAL" clId="{A75B5565-5445-4CA0-989C-E99DE6FE3EA9}" dt="2025-11-17T14:34:48.185" v="99" actId="20577"/>
        <pc:sldMkLst>
          <pc:docMk/>
          <pc:sldMk cId="2907570342" sldId="261"/>
        </pc:sldMkLst>
        <pc:spChg chg="mod">
          <ac:chgData name="Marc Bigas Ortega" userId="21a7950b-57de-4f3b-b1ba-53ca87d6a213" providerId="ADAL" clId="{A75B5565-5445-4CA0-989C-E99DE6FE3EA9}" dt="2025-11-17T14:34:48.185" v="99" actId="20577"/>
          <ac:spMkLst>
            <pc:docMk/>
            <pc:sldMk cId="2907570342" sldId="261"/>
            <ac:spMk id="3" creationId="{C944ABD3-558B-A4A3-651A-9FEFD85F9A21}"/>
          </ac:spMkLst>
        </pc:spChg>
        <pc:graphicFrameChg chg="modGraphic">
          <ac:chgData name="Marc Bigas Ortega" userId="21a7950b-57de-4f3b-b1ba-53ca87d6a213" providerId="ADAL" clId="{A75B5565-5445-4CA0-989C-E99DE6FE3EA9}" dt="2025-11-17T14:34:27.188" v="19" actId="20577"/>
          <ac:graphicFrameMkLst>
            <pc:docMk/>
            <pc:sldMk cId="2907570342" sldId="261"/>
            <ac:graphicFrameMk id="4" creationId="{1B369032-585B-6983-F69B-071EBE9F13CD}"/>
          </ac:graphicFrameMkLst>
        </pc:graphicFrameChg>
      </pc:sldChg>
      <pc:sldChg chg="modSp mod modCm">
        <pc:chgData name="Marc Bigas Ortega" userId="21a7950b-57de-4f3b-b1ba-53ca87d6a213" providerId="ADAL" clId="{A75B5565-5445-4CA0-989C-E99DE6FE3EA9}" dt="2025-11-17T14:41:26.002" v="111" actId="20577"/>
        <pc:sldMkLst>
          <pc:docMk/>
          <pc:sldMk cId="111097298" sldId="264"/>
        </pc:sldMkLst>
        <pc:spChg chg="mod">
          <ac:chgData name="Marc Bigas Ortega" userId="21a7950b-57de-4f3b-b1ba-53ca87d6a213" providerId="ADAL" clId="{A75B5565-5445-4CA0-989C-E99DE6FE3EA9}" dt="2025-11-17T14:41:26.002" v="111" actId="20577"/>
          <ac:spMkLst>
            <pc:docMk/>
            <pc:sldMk cId="111097298" sldId="264"/>
            <ac:spMk id="4" creationId="{D5D336CC-E979-CFB9-2D4C-62280B249F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c Bigas Ortega" userId="21a7950b-57de-4f3b-b1ba-53ca87d6a213" providerId="ADAL" clId="{A75B5565-5445-4CA0-989C-E99DE6FE3EA9}" dt="2025-11-17T14:41:26.002" v="111" actId="20577"/>
              <pc2:cmMkLst xmlns:pc2="http://schemas.microsoft.com/office/powerpoint/2019/9/main/command">
                <pc:docMk/>
                <pc:sldMk cId="111097298" sldId="264"/>
                <pc2:cmMk id="{19E187E3-583A-4D8B-8339-6DF308F1197F}"/>
              </pc2:cmMkLst>
            </pc226:cmChg>
          </p:ext>
        </pc:extLst>
      </pc:sldChg>
      <pc:sldChg chg="modSp mod modCm">
        <pc:chgData name="Marc Bigas Ortega" userId="21a7950b-57de-4f3b-b1ba-53ca87d6a213" providerId="ADAL" clId="{A75B5565-5445-4CA0-989C-E99DE6FE3EA9}" dt="2025-11-17T14:40:25.066" v="107" actId="20577"/>
        <pc:sldMkLst>
          <pc:docMk/>
          <pc:sldMk cId="933241485" sldId="269"/>
        </pc:sldMkLst>
        <pc:spChg chg="mod">
          <ac:chgData name="Marc Bigas Ortega" userId="21a7950b-57de-4f3b-b1ba-53ca87d6a213" providerId="ADAL" clId="{A75B5565-5445-4CA0-989C-E99DE6FE3EA9}" dt="2025-11-17T14:40:25.066" v="107" actId="20577"/>
          <ac:spMkLst>
            <pc:docMk/>
            <pc:sldMk cId="933241485" sldId="269"/>
            <ac:spMk id="6" creationId="{EC00ECD3-DA8A-91A2-377E-D9EBF303A0A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c Bigas Ortega" userId="21a7950b-57de-4f3b-b1ba-53ca87d6a213" providerId="ADAL" clId="{A75B5565-5445-4CA0-989C-E99DE6FE3EA9}" dt="2025-11-17T14:40:25.066" v="107" actId="20577"/>
              <pc2:cmMkLst xmlns:pc2="http://schemas.microsoft.com/office/powerpoint/2019/9/main/command">
                <pc:docMk/>
                <pc:sldMk cId="933241485" sldId="269"/>
                <pc2:cmMk id="{FF29C0EE-6224-4281-AE29-14A6C436DCA6}"/>
              </pc2:cmMkLst>
            </pc226:cmChg>
          </p:ext>
        </pc:extLst>
      </pc:sldChg>
      <pc:sldChg chg="modSp mod">
        <pc:chgData name="Marc Bigas Ortega" userId="21a7950b-57de-4f3b-b1ba-53ca87d6a213" providerId="ADAL" clId="{A75B5565-5445-4CA0-989C-E99DE6FE3EA9}" dt="2025-11-05T08:08:47.366" v="0" actId="14100"/>
        <pc:sldMkLst>
          <pc:docMk/>
          <pc:sldMk cId="2759650470" sldId="270"/>
        </pc:sldMkLst>
        <pc:spChg chg="mod">
          <ac:chgData name="Marc Bigas Ortega" userId="21a7950b-57de-4f3b-b1ba-53ca87d6a213" providerId="ADAL" clId="{A75B5565-5445-4CA0-989C-E99DE6FE3EA9}" dt="2025-11-05T08:08:47.366" v="0" actId="14100"/>
          <ac:spMkLst>
            <pc:docMk/>
            <pc:sldMk cId="2759650470" sldId="270"/>
            <ac:spMk id="17" creationId="{BC4E2894-AF4B-1637-CD71-2FBD4D51DC0A}"/>
          </ac:spMkLst>
        </pc:spChg>
      </pc:sldChg>
      <pc:sldChg chg="modSp mod">
        <pc:chgData name="Marc Bigas Ortega" userId="21a7950b-57de-4f3b-b1ba-53ca87d6a213" providerId="ADAL" clId="{A75B5565-5445-4CA0-989C-E99DE6FE3EA9}" dt="2025-11-17T14:46:44.131" v="125" actId="6549"/>
        <pc:sldMkLst>
          <pc:docMk/>
          <pc:sldMk cId="2778810379" sldId="273"/>
        </pc:sldMkLst>
        <pc:spChg chg="mod">
          <ac:chgData name="Marc Bigas Ortega" userId="21a7950b-57de-4f3b-b1ba-53ca87d6a213" providerId="ADAL" clId="{A75B5565-5445-4CA0-989C-E99DE6FE3EA9}" dt="2025-11-17T14:46:44.131" v="125" actId="6549"/>
          <ac:spMkLst>
            <pc:docMk/>
            <pc:sldMk cId="2778810379" sldId="273"/>
            <ac:spMk id="5" creationId="{4DAA6F00-58E4-8D14-0856-A43DF440951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7989220-409A-D7C5-167C-A02B1245A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90868E-D701-87B7-2EF3-B993B3E09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160D2-F578-4AEA-87CD-37F90BB071F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2C947-B213-C402-21D7-EAD30A0E5C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7CCCAE-9B30-35B9-97D1-2FF84C8B1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82E0-8E93-4DE9-9F7C-6C2BE89455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7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228653DB-9D1A-4D6E-E40F-CD568DAFDA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20500" y="1153000"/>
            <a:ext cx="4503000" cy="1696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entury Gothic"/>
              <a:buNone/>
              <a:defRPr sz="3600" b="0">
                <a:solidFill>
                  <a:srgbClr val="4E3B3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ca-ES"/>
              <a:t>Feu clic aquí per editar l'estil</a:t>
            </a:r>
            <a:endParaRPr/>
          </a:p>
        </p:txBody>
      </p:sp>
      <p:sp>
        <p:nvSpPr>
          <p:cNvPr id="5" name="Google Shape;144;p33">
            <a:extLst>
              <a:ext uri="{FF2B5EF4-FFF2-40B4-BE49-F238E27FC236}">
                <a16:creationId xmlns:a16="http://schemas.microsoft.com/office/drawing/2014/main" id="{D8FB95D4-109B-1751-4A52-F37F678F6F0C}"/>
              </a:ext>
            </a:extLst>
          </p:cNvPr>
          <p:cNvSpPr/>
          <p:nvPr userDrawn="1"/>
        </p:nvSpPr>
        <p:spPr>
          <a:xfrm>
            <a:off x="2081116" y="3508385"/>
            <a:ext cx="5113800" cy="503400"/>
          </a:xfrm>
          <a:prstGeom prst="roundRect">
            <a:avLst>
              <a:gd name="adj" fmla="val 16667"/>
            </a:avLst>
          </a:prstGeom>
          <a:solidFill>
            <a:srgbClr val="4E110E">
              <a:alpha val="8980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146;p33">
            <a:extLst>
              <a:ext uri="{FF2B5EF4-FFF2-40B4-BE49-F238E27FC236}">
                <a16:creationId xmlns:a16="http://schemas.microsoft.com/office/drawing/2014/main" id="{15141D9B-26FE-42D4-BB30-DE8E1F88D52F}"/>
              </a:ext>
            </a:extLst>
          </p:cNvPr>
          <p:cNvSpPr txBox="1">
            <a:spLocks/>
          </p:cNvSpPr>
          <p:nvPr userDrawn="1"/>
        </p:nvSpPr>
        <p:spPr>
          <a:xfrm>
            <a:off x="2242516" y="3567585"/>
            <a:ext cx="4791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lt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ts val="1800"/>
              <a:buFont typeface="Darker Grotesque Medium"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 Medium"/>
                <a:sym typeface="Darker Grotesque Medium"/>
              </a:rPr>
              <a:t>¡Escala a lo más alto con M365!</a:t>
            </a:r>
          </a:p>
        </p:txBody>
      </p:sp>
    </p:spTree>
    <p:extLst>
      <p:ext uri="{BB962C8B-B14F-4D97-AF65-F5344CB8AC3E}">
        <p14:creationId xmlns:p14="http://schemas.microsoft.com/office/powerpoint/2010/main" val="134481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 aprendido.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448"/>
            <a:ext cx="9144000" cy="5143500"/>
          </a:xfrm>
          <a:prstGeom prst="rect">
            <a:avLst/>
          </a:prstGeom>
        </p:spPr>
      </p:pic>
      <p:pic>
        <p:nvPicPr>
          <p:cNvPr id="4" name="Imatge 3" descr="Imatge que conté roba, Ball, disseny gràfic, Gràfics&#10;&#10;Pot ser que el contingut generat amb IA no sigui correcte.">
            <a:extLst>
              <a:ext uri="{FF2B5EF4-FFF2-40B4-BE49-F238E27FC236}">
                <a16:creationId xmlns:a16="http://schemas.microsoft.com/office/drawing/2014/main" id="{E04759BB-8EA5-178A-B58B-F73CD9C138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5395" y="437104"/>
            <a:ext cx="4678326" cy="4678326"/>
          </a:xfrm>
          <a:prstGeom prst="rect">
            <a:avLst/>
          </a:prstGeom>
        </p:spPr>
      </p:pic>
      <p:sp>
        <p:nvSpPr>
          <p:cNvPr id="3" name="Títol 1">
            <a:extLst>
              <a:ext uri="{FF2B5EF4-FFF2-40B4-BE49-F238E27FC236}">
                <a16:creationId xmlns:a16="http://schemas.microsoft.com/office/drawing/2014/main" id="{6E670ED8-D5D8-CF42-F4E3-886A01870952}"/>
              </a:ext>
            </a:extLst>
          </p:cNvPr>
          <p:cNvSpPr txBox="1">
            <a:spLocks/>
          </p:cNvSpPr>
          <p:nvPr userDrawn="1"/>
        </p:nvSpPr>
        <p:spPr>
          <a:xfrm>
            <a:off x="-3891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50AF1910-DA86-59E9-C8EA-6CF8D27A726A}"/>
              </a:ext>
            </a:extLst>
          </p:cNvPr>
          <p:cNvSpPr txBox="1"/>
          <p:nvPr userDrawn="1"/>
        </p:nvSpPr>
        <p:spPr>
          <a:xfrm>
            <a:off x="0" y="739140"/>
            <a:ext cx="439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noProof="0" dirty="0">
                <a:solidFill>
                  <a:srgbClr val="FFFFFF"/>
                </a:solidFill>
              </a:rPr>
              <a:t>He aprendido...</a:t>
            </a:r>
          </a:p>
        </p:txBody>
      </p:sp>
    </p:spTree>
    <p:extLst>
      <p:ext uri="{BB962C8B-B14F-4D97-AF65-F5344CB8AC3E}">
        <p14:creationId xmlns:p14="http://schemas.microsoft.com/office/powerpoint/2010/main" val="1905552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fin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80E240-FE00-2745-E747-59226AE7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CE99D63-0B26-4EF0-BEEE-EF88C5DF456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6645D0-B323-6D56-B833-F7E0A6EF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DBB6E9-4DFE-44B4-2A9C-25EE52BB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D1B0A63-4EDC-4B05-A9D3-8308978EADC2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Google Shape;301;p43">
            <a:extLst>
              <a:ext uri="{FF2B5EF4-FFF2-40B4-BE49-F238E27FC236}">
                <a16:creationId xmlns:a16="http://schemas.microsoft.com/office/drawing/2014/main" id="{F552410D-0A8C-B010-44B9-B606381A39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7535" r="48867"/>
          <a:stretch/>
        </p:blipFill>
        <p:spPr>
          <a:xfrm>
            <a:off x="-4" y="3988050"/>
            <a:ext cx="4886040" cy="11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98;p43">
            <a:extLst>
              <a:ext uri="{FF2B5EF4-FFF2-40B4-BE49-F238E27FC236}">
                <a16:creationId xmlns:a16="http://schemas.microsoft.com/office/drawing/2014/main" id="{2A0D75A5-B60C-0ED8-85AE-9B1C5E212CF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21123" t="-9410" r="19257" b="9410"/>
          <a:stretch/>
        </p:blipFill>
        <p:spPr>
          <a:xfrm>
            <a:off x="3692350" y="0"/>
            <a:ext cx="5451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9;p43">
            <a:extLst>
              <a:ext uri="{FF2B5EF4-FFF2-40B4-BE49-F238E27FC236}">
                <a16:creationId xmlns:a16="http://schemas.microsoft.com/office/drawing/2014/main" id="{E41D4B7B-4EE4-ABA4-7586-49F2930028AA}"/>
              </a:ext>
            </a:extLst>
          </p:cNvPr>
          <p:cNvSpPr txBox="1">
            <a:spLocks/>
          </p:cNvSpPr>
          <p:nvPr userDrawn="1"/>
        </p:nvSpPr>
        <p:spPr>
          <a:xfrm>
            <a:off x="518522" y="598966"/>
            <a:ext cx="7083397" cy="16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s-ES_tradnl" sz="32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cima alcanzada </a:t>
            </a:r>
            <a:r>
              <a:rPr lang="es-ES_tradnl" sz="3200" dirty="0">
                <a:solidFill>
                  <a:srgbClr val="BC94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 paso </a:t>
            </a:r>
            <a:r>
              <a:rPr lang="es-ES_tradnl" sz="32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 nuevo horizonte</a:t>
            </a:r>
          </a:p>
        </p:txBody>
      </p:sp>
      <p:sp>
        <p:nvSpPr>
          <p:cNvPr id="4" name="Google Shape;300;p43">
            <a:extLst>
              <a:ext uri="{FF2B5EF4-FFF2-40B4-BE49-F238E27FC236}">
                <a16:creationId xmlns:a16="http://schemas.microsoft.com/office/drawing/2014/main" id="{EC22B920-EC1A-B2D3-99BD-26C1CCAF6F8B}"/>
              </a:ext>
            </a:extLst>
          </p:cNvPr>
          <p:cNvSpPr txBox="1">
            <a:spLocks/>
          </p:cNvSpPr>
          <p:nvPr userDrawn="1"/>
        </p:nvSpPr>
        <p:spPr>
          <a:xfrm>
            <a:off x="518522" y="1970700"/>
            <a:ext cx="6246488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Seguir formándote es como conquistar nuevas cotas: cuanto más aprendes, más amplio es el paisaje que puedes ver y comprender. Las herramientas de M365 te ofrecen nuevos caminos para trabajar mejor, colaborar más fácilmente y avanzar con paso firme. Conquista una nueva cota con el caso 5.1.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¡Nos vemos en la próxima ruta!</a:t>
            </a:r>
          </a:p>
        </p:txBody>
      </p:sp>
    </p:spTree>
    <p:extLst>
      <p:ext uri="{BB962C8B-B14F-4D97-AF65-F5344CB8AC3E}">
        <p14:creationId xmlns:p14="http://schemas.microsoft.com/office/powerpoint/2010/main" val="1038891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BBDE927B-D30B-3941-8FFA-7D7188683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6" name="Imatge 5" descr="Imatge que conté natura&#10;&#10;Pot ser que el contingut generat per IA no sigui correcte.">
            <a:extLst>
              <a:ext uri="{FF2B5EF4-FFF2-40B4-BE49-F238E27FC236}">
                <a16:creationId xmlns:a16="http://schemas.microsoft.com/office/drawing/2014/main" id="{3AE0744A-72F5-670B-7F0E-725F5A586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ítol 1">
            <a:extLst>
              <a:ext uri="{FF2B5EF4-FFF2-40B4-BE49-F238E27FC236}">
                <a16:creationId xmlns:a16="http://schemas.microsoft.com/office/drawing/2014/main" id="{D36F9720-1045-4DB6-FDF5-2B83BBA35AC1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1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r>
              <a:rPr lang="ca-E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1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ca-E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650;p54">
            <a:extLst>
              <a:ext uri="{FF2B5EF4-FFF2-40B4-BE49-F238E27FC236}">
                <a16:creationId xmlns:a16="http://schemas.microsoft.com/office/drawing/2014/main" id="{F2B1C13A-8200-6428-911E-D8EDE1528550}"/>
              </a:ext>
            </a:extLst>
          </p:cNvPr>
          <p:cNvSpPr/>
          <p:nvPr userDrawn="1"/>
        </p:nvSpPr>
        <p:spPr>
          <a:xfrm>
            <a:off x="720000" y="1404928"/>
            <a:ext cx="3852000" cy="2581616"/>
          </a:xfrm>
          <a:prstGeom prst="roundRect">
            <a:avLst>
              <a:gd name="adj" fmla="val 16667"/>
            </a:avLst>
          </a:prstGeom>
          <a:solidFill>
            <a:srgbClr val="4E110E">
              <a:alpha val="8980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5254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ciona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108E8908-E34C-1E68-F0A6-E696FB7C9AAB}"/>
              </a:ext>
            </a:extLst>
          </p:cNvPr>
          <p:cNvSpPr txBox="1"/>
          <p:nvPr userDrawn="1"/>
        </p:nvSpPr>
        <p:spPr>
          <a:xfrm>
            <a:off x="25168" y="742138"/>
            <a:ext cx="5636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Estudio de los casos de </a:t>
            </a:r>
            <a:r>
              <a:rPr kumimoji="0" lang="ca-E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Adopción</a:t>
            </a: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ca-E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Travesía</a:t>
            </a: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M365</a:t>
            </a:r>
            <a:endParaRPr kumimoji="0" lang="ca-ES" sz="1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1AC3AC-C885-8372-90A6-A6E524D016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76" y="879878"/>
            <a:ext cx="3052179" cy="305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2">
            <a:extLst>
              <a:ext uri="{FF2B5EF4-FFF2-40B4-BE49-F238E27FC236}">
                <a16:creationId xmlns:a16="http://schemas.microsoft.com/office/drawing/2014/main" id="{5CECF601-BB6E-FE49-EA62-3464B22029FD}"/>
              </a:ext>
            </a:extLst>
          </p:cNvPr>
          <p:cNvSpPr txBox="1"/>
          <p:nvPr userDrawn="1"/>
        </p:nvSpPr>
        <p:spPr>
          <a:xfrm>
            <a:off x="256308" y="1211443"/>
            <a:ext cx="5405352" cy="3052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Los casos de adopción de Travesía M365 están desarrollados de manera didáctica, para que el aprendizaje sea sencillo y eficiente.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 importante que, a medida que vayas trabajando los casos de adopción, tengas las aplicaciones abiertas y vayas practicando simultáneamente.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 las páginas encontrarás muchas imágenes con apartados numerados y textos con referencias a cada uno de los apartados.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Por ejemplo, como se muestra en las dos imágenes inferiores, el texto hace referencia al punto 1 que encuentras en la imagen.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3C23F0-2FA0-B93C-1E45-950F450ED3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6264" y="3479799"/>
            <a:ext cx="1563067" cy="4522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3E144F-713E-1965-CCC7-9252A46203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9533" y="3479799"/>
            <a:ext cx="2186231" cy="4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1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cionamien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es-ES_tradnl" sz="16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B0F7B567-3C4F-DE5D-0AEA-775C244ACFFA}"/>
              </a:ext>
            </a:extLst>
          </p:cNvPr>
          <p:cNvSpPr txBox="1"/>
          <p:nvPr userDrawn="1"/>
        </p:nvSpPr>
        <p:spPr>
          <a:xfrm>
            <a:off x="256308" y="1211443"/>
            <a:ext cx="5403608" cy="3052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Otros elementos que te encontrarás son botones de acción. Cada vez que veas uno, haz clic sobre él y aparecerá una imagen, una nueva información o algo cambiará. El botón de acción tiene una breve descripción sobre su función.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Encontrarás texto importante que tiene que ver con el mensaje de la diapositiva enmarcado con un signo de admiración, tal y como lo ves debajo de estas líneas. Este texto puede contener información adicional sobre lo que se está tratando en la página y tener una relación directa.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18C7FA8-1332-AD44-8F7F-7A365B87BD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76" y="879878"/>
            <a:ext cx="3052179" cy="305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cantonades arrodonides 11">
            <a:extLst>
              <a:ext uri="{FF2B5EF4-FFF2-40B4-BE49-F238E27FC236}">
                <a16:creationId xmlns:a16="http://schemas.microsoft.com/office/drawing/2014/main" id="{01C9AC17-B423-D5BF-CDC5-9377E1097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66563" y="3453558"/>
            <a:ext cx="2238935" cy="4784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60292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67" b="1" i="0" u="none" strike="noStrike" kern="0" cap="none" spc="0" normalizeH="0" baseline="0" noProof="0">
              <a:ln w="22225">
                <a:solidFill>
                  <a:srgbClr val="00CC99"/>
                </a:solidFill>
                <a:prstDash val="solid"/>
              </a:ln>
              <a:solidFill>
                <a:srgbClr val="00CC99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78C5B22B-2505-E3A0-C72A-42620913B470}"/>
              </a:ext>
            </a:extLst>
          </p:cNvPr>
          <p:cNvSpPr txBox="1"/>
          <p:nvPr userDrawn="1"/>
        </p:nvSpPr>
        <p:spPr>
          <a:xfrm>
            <a:off x="2026127" y="3539565"/>
            <a:ext cx="2179372" cy="30777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lvl="0" defTabSz="1219170">
              <a:defRPr/>
            </a:pPr>
            <a:r>
              <a:rPr lang="es-ES_tradnl" sz="1200" noProof="0"/>
              <a:t>Esto es un texto importante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136B7-7113-9913-2B5A-4D24E590D492}"/>
              </a:ext>
            </a:extLst>
          </p:cNvPr>
          <p:cNvSpPr/>
          <p:nvPr userDrawn="1"/>
        </p:nvSpPr>
        <p:spPr>
          <a:xfrm>
            <a:off x="2115761" y="3392506"/>
            <a:ext cx="226715" cy="10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pic>
        <p:nvPicPr>
          <p:cNvPr id="16" name="Imatge 15">
            <a:extLst>
              <a:ext uri="{FF2B5EF4-FFF2-40B4-BE49-F238E27FC236}">
                <a16:creationId xmlns:a16="http://schemas.microsoft.com/office/drawing/2014/main" id="{F65AEA0B-8A8F-EA76-71DF-E7DEF0CF2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rgbClr val="A5644E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089890" y="3282836"/>
            <a:ext cx="278457" cy="278455"/>
          </a:xfrm>
          <a:prstGeom prst="rect">
            <a:avLst/>
          </a:prstGeom>
          <a:effectLst>
            <a:outerShdw blurRad="50800" dist="50800" dir="5400000" algn="ctr" rotWithShape="0">
              <a:srgbClr val="A5644E"/>
            </a:outerShdw>
          </a:effectLst>
        </p:spPr>
      </p:pic>
      <p:sp>
        <p:nvSpPr>
          <p:cNvPr id="18" name="QuadreDeText 17">
            <a:extLst>
              <a:ext uri="{FF2B5EF4-FFF2-40B4-BE49-F238E27FC236}">
                <a16:creationId xmlns:a16="http://schemas.microsoft.com/office/drawing/2014/main" id="{7966FC87-815E-E6FF-5A2A-3FF6787E2F3F}"/>
              </a:ext>
            </a:extLst>
          </p:cNvPr>
          <p:cNvSpPr txBox="1"/>
          <p:nvPr userDrawn="1"/>
        </p:nvSpPr>
        <p:spPr>
          <a:xfrm>
            <a:off x="25168" y="742138"/>
            <a:ext cx="5636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Estudio de los casos de </a:t>
            </a:r>
            <a:r>
              <a:rPr kumimoji="0" lang="ca-E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Adopción</a:t>
            </a: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ca-E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Travesía</a:t>
            </a: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M365</a:t>
            </a:r>
            <a:endParaRPr kumimoji="0" lang="ca-ES" sz="1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botó_sharepoint">
            <a:extLst>
              <a:ext uri="{FF2B5EF4-FFF2-40B4-BE49-F238E27FC236}">
                <a16:creationId xmlns:a16="http://schemas.microsoft.com/office/drawing/2014/main" id="{DA3B232F-D425-AD5C-4AC9-569107875B35}"/>
              </a:ext>
            </a:extLst>
          </p:cNvPr>
          <p:cNvSpPr>
            <a:spLocks/>
          </p:cNvSpPr>
          <p:nvPr userDrawn="1"/>
        </p:nvSpPr>
        <p:spPr>
          <a:xfrm>
            <a:off x="1962717" y="2056574"/>
            <a:ext cx="1881450" cy="210410"/>
          </a:xfrm>
          <a:prstGeom prst="rect">
            <a:avLst/>
          </a:prstGeom>
          <a:solidFill>
            <a:srgbClr val="CCAEA4"/>
          </a:solidFill>
          <a:ln w="25400" cap="flat" cmpd="sng" algn="ctr">
            <a:solidFill>
              <a:srgbClr val="4E110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Botón de acción</a:t>
            </a:r>
          </a:p>
        </p:txBody>
      </p:sp>
    </p:spTree>
    <p:extLst>
      <p:ext uri="{BB962C8B-B14F-4D97-AF65-F5344CB8AC3E}">
        <p14:creationId xmlns:p14="http://schemas.microsoft.com/office/powerpoint/2010/main" val="78425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5F588B4A-97AB-DB5F-E937-D48423664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4" name="Imatge 3" descr="Imatge que conté lluna, cel&#10;&#10;Pot ser que el contingut generat per IA no sigui correcte.">
            <a:extLst>
              <a:ext uri="{FF2B5EF4-FFF2-40B4-BE49-F238E27FC236}">
                <a16:creationId xmlns:a16="http://schemas.microsoft.com/office/drawing/2014/main" id="{962DECC1-9A7A-4780-5FBC-D5D11F09E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ol 1">
            <a:extLst>
              <a:ext uri="{FF2B5EF4-FFF2-40B4-BE49-F238E27FC236}">
                <a16:creationId xmlns:a16="http://schemas.microsoft.com/office/drawing/2014/main" id="{971A3B95-1B38-28DC-C6D5-D081A7A53FB7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922EC8AD-8C99-B04F-6840-42AB119BA88A}"/>
              </a:ext>
            </a:extLst>
          </p:cNvPr>
          <p:cNvSpPr txBox="1"/>
          <p:nvPr userDrawn="1"/>
        </p:nvSpPr>
        <p:spPr>
          <a:xfrm>
            <a:off x="0" y="739140"/>
            <a:ext cx="439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err="1">
                <a:solidFill>
                  <a:srgbClr val="FFFFFF"/>
                </a:solidFill>
              </a:rPr>
              <a:t>Objetivos</a:t>
            </a:r>
            <a:endParaRPr lang="ca-ES" sz="1600" b="1" dirty="0">
              <a:solidFill>
                <a:srgbClr val="FFFFFF"/>
              </a:solidFill>
            </a:endParaRPr>
          </a:p>
        </p:txBody>
      </p:sp>
      <p:pic>
        <p:nvPicPr>
          <p:cNvPr id="7" name="Imatge 6" descr="Imatge que conté roba, calçat, Ball, dibuixos&#10;&#10;Pot ser que el contingut generat amb IA no sigui correcte.">
            <a:extLst>
              <a:ext uri="{FF2B5EF4-FFF2-40B4-BE49-F238E27FC236}">
                <a16:creationId xmlns:a16="http://schemas.microsoft.com/office/drawing/2014/main" id="{D77DABB0-8846-EE55-DBA1-65BFA56373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88592" y="686061"/>
            <a:ext cx="3771378" cy="37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montañ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2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montañ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C5DD9275-557E-A528-8513-0EAE6B998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E4A7DF14-36DA-BF84-A5EE-2F000F86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8167E4B0-854D-F9D1-A4CC-6F94D041B287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rramien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1" y="695417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B978F43A-9D57-3C13-3319-849C43E2060E}"/>
              </a:ext>
            </a:extLst>
          </p:cNvPr>
          <p:cNvSpPr txBox="1"/>
          <p:nvPr userDrawn="1"/>
        </p:nvSpPr>
        <p:spPr>
          <a:xfrm>
            <a:off x="251526" y="1186645"/>
            <a:ext cx="8640949" cy="503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s-ES_tradnl" sz="1200" noProof="0">
              <a:effectLst/>
            </a:endParaRPr>
          </a:p>
        </p:txBody>
      </p:sp>
      <p:sp>
        <p:nvSpPr>
          <p:cNvPr id="4" name="Rectangle: cantonades arrodonides 3">
            <a:extLst>
              <a:ext uri="{FF2B5EF4-FFF2-40B4-BE49-F238E27FC236}">
                <a16:creationId xmlns:a16="http://schemas.microsoft.com/office/drawing/2014/main" id="{861696CB-5553-5E1C-0FB3-250606874F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1354869" y="1879602"/>
            <a:ext cx="3195132" cy="2744363"/>
          </a:xfrm>
          <a:prstGeom prst="roundRect">
            <a:avLst/>
          </a:prstGeom>
          <a:solidFill>
            <a:srgbClr val="CCAEA4"/>
          </a:solidFill>
          <a:ln>
            <a:solidFill>
              <a:srgbClr val="4E110E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_tradnl" sz="12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Rectangle: cantonades arrodonides 4">
            <a:extLst>
              <a:ext uri="{FF2B5EF4-FFF2-40B4-BE49-F238E27FC236}">
                <a16:creationId xmlns:a16="http://schemas.microsoft.com/office/drawing/2014/main" id="{D62BF233-D521-3E50-63EF-7E617A60087B}"/>
              </a:ext>
            </a:extLst>
          </p:cNvPr>
          <p:cNvSpPr/>
          <p:nvPr userDrawn="1"/>
        </p:nvSpPr>
        <p:spPr>
          <a:xfrm>
            <a:off x="4748718" y="1879601"/>
            <a:ext cx="3195132" cy="2744363"/>
          </a:xfrm>
          <a:prstGeom prst="roundRect">
            <a:avLst/>
          </a:prstGeom>
          <a:solidFill>
            <a:srgbClr val="CCAEA4"/>
          </a:solidFill>
          <a:ln>
            <a:solidFill>
              <a:srgbClr val="4E110E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_tradnl" sz="1800" b="1" noProof="0"/>
          </a:p>
        </p:txBody>
      </p:sp>
    </p:spTree>
    <p:extLst>
      <p:ext uri="{BB962C8B-B14F-4D97-AF65-F5344CB8AC3E}">
        <p14:creationId xmlns:p14="http://schemas.microsoft.com/office/powerpoint/2010/main" val="152766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comendaciones y buenas práctic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5F588B4A-97AB-DB5F-E937-D48423664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4" name="Imatge 3" descr="Imatge que conté lluna, cel&#10;&#10;Pot ser que el contingut generat per IA no sigui correcte.">
            <a:extLst>
              <a:ext uri="{FF2B5EF4-FFF2-40B4-BE49-F238E27FC236}">
                <a16:creationId xmlns:a16="http://schemas.microsoft.com/office/drawing/2014/main" id="{962DECC1-9A7A-4780-5FBC-D5D11F09E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tge 5" descr="Imatge que conté roba, persona, dibuixos, art&#10;&#10;Pot ser que el contingut generat amb IA no sigui correcte.">
            <a:extLst>
              <a:ext uri="{FF2B5EF4-FFF2-40B4-BE49-F238E27FC236}">
                <a16:creationId xmlns:a16="http://schemas.microsoft.com/office/drawing/2014/main" id="{153C10DD-2C50-F3CA-CD60-5957A00E9F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7667" r="5" b="12127"/>
          <a:stretch>
            <a:fillRect/>
          </a:stretch>
        </p:blipFill>
        <p:spPr>
          <a:xfrm>
            <a:off x="5516065" y="1311810"/>
            <a:ext cx="3383386" cy="27138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ol 1" hidden="1">
            <a:extLst>
              <a:ext uri="{FF2B5EF4-FFF2-40B4-BE49-F238E27FC236}">
                <a16:creationId xmlns:a16="http://schemas.microsoft.com/office/drawing/2014/main" id="{E59128A0-A5F8-7E52-0F67-58077E8D98DC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BC9484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noProof="0" dirty="0">
              <a:solidFill>
                <a:srgbClr val="FFFFFF"/>
              </a:solidFill>
            </a:endParaRPr>
          </a:p>
        </p:txBody>
      </p:sp>
      <p:sp>
        <p:nvSpPr>
          <p:cNvPr id="3" name="Títol 1">
            <a:extLst>
              <a:ext uri="{FF2B5EF4-FFF2-40B4-BE49-F238E27FC236}">
                <a16:creationId xmlns:a16="http://schemas.microsoft.com/office/drawing/2014/main" id="{366F441F-05CC-EE7E-15A0-CBFDCA2DDCA3}"/>
              </a:ext>
            </a:extLst>
          </p:cNvPr>
          <p:cNvSpPr txBox="1">
            <a:spLocks/>
          </p:cNvSpPr>
          <p:nvPr userDrawn="1"/>
        </p:nvSpPr>
        <p:spPr>
          <a:xfrm>
            <a:off x="-3891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Recomendaciones y buenas prácticas</a:t>
            </a:r>
          </a:p>
        </p:txBody>
      </p:sp>
    </p:spTree>
    <p:extLst>
      <p:ext uri="{BB962C8B-B14F-4D97-AF65-F5344CB8AC3E}">
        <p14:creationId xmlns:p14="http://schemas.microsoft.com/office/powerpoint/2010/main" val="2516604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6" descr="Forma&#10;&#10;El contenido generado por IA puede ser incorrecto.">
            <a:extLst>
              <a:ext uri="{FF2B5EF4-FFF2-40B4-BE49-F238E27FC236}">
                <a16:creationId xmlns:a16="http://schemas.microsoft.com/office/drawing/2014/main" id="{77AE37DC-793D-39C0-B007-31202FF9668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1701" y="200505"/>
            <a:ext cx="1209972" cy="287999"/>
          </a:xfrm>
          <a:prstGeom prst="rect">
            <a:avLst/>
          </a:prstGeom>
        </p:spPr>
      </p:pic>
      <p:pic>
        <p:nvPicPr>
          <p:cNvPr id="6" name="Imatge 5" descr="Imatge que conté triangle, disseny&#10;&#10;Pot ser que el contingut generat per IA no sigui correcte.">
            <a:extLst>
              <a:ext uri="{FF2B5EF4-FFF2-40B4-BE49-F238E27FC236}">
                <a16:creationId xmlns:a16="http://schemas.microsoft.com/office/drawing/2014/main" id="{66A0242B-EBBB-E896-7174-31055DD2BB8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68172" y="105924"/>
            <a:ext cx="1230009" cy="5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4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3" r:id="rId6"/>
    <p:sldLayoutId id="2147483815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C2F58D4-B164-C75E-2BF3-593108441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113" y="1153000"/>
            <a:ext cx="7373257" cy="1696824"/>
          </a:xfrm>
        </p:spPr>
        <p:txBody>
          <a:bodyPr/>
          <a:lstStyle/>
          <a:p>
            <a:r>
              <a:rPr lang="es-ES" b="1" dirty="0">
                <a:latin typeface="Arial Black"/>
              </a:rPr>
              <a:t>Trabaja de forma colaborativa </a:t>
            </a:r>
            <a:endParaRPr lang="en-US" dirty="0">
              <a:latin typeface="Arial Black"/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9402D700-FB6A-6DD7-B8E6-65584310B744}"/>
              </a:ext>
            </a:extLst>
          </p:cNvPr>
          <p:cNvSpPr txBox="1"/>
          <p:nvPr/>
        </p:nvSpPr>
        <p:spPr>
          <a:xfrm>
            <a:off x="2286000" y="279526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Caso de adopción 5. Introducción</a:t>
            </a:r>
          </a:p>
        </p:txBody>
      </p:sp>
    </p:spTree>
    <p:extLst>
      <p:ext uri="{BB962C8B-B14F-4D97-AF65-F5344CB8AC3E}">
        <p14:creationId xmlns:p14="http://schemas.microsoft.com/office/powerpoint/2010/main" val="197077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E880FBEC-E855-8DDD-A412-0B5B58E8A0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192211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La comunicación en la colaboración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622E9C97-152C-53EC-263F-C6945CF28243}"/>
              </a:ext>
            </a:extLst>
          </p:cNvPr>
          <p:cNvSpPr txBox="1"/>
          <p:nvPr/>
        </p:nvSpPr>
        <p:spPr>
          <a:xfrm>
            <a:off x="390267" y="1249446"/>
            <a:ext cx="4689734" cy="323165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La comunicación es clave para que los equipos trabajen alineados, compartan ideas y resuelvan problemas juntos. Microsoft 365 ofrece herramientas que integran comunicación y colaboración. Entre ellas, puedes encontrar:</a:t>
            </a:r>
          </a:p>
          <a:p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 err="1"/>
              <a:t>Teams</a:t>
            </a:r>
            <a:r>
              <a:rPr lang="es-ES" sz="1200" dirty="0"/>
              <a:t>: chats, videollamadas y reuniones de equipo.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Outlook</a:t>
            </a:r>
            <a:r>
              <a:rPr lang="es-ES" sz="1200" dirty="0"/>
              <a:t>: correos y calendario para coordinar tareas y reuniones.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 err="1"/>
              <a:t>Loop</a:t>
            </a:r>
            <a:r>
              <a:rPr lang="es-ES" sz="1200" dirty="0"/>
              <a:t>: componentes dinámicos que se actualizan en todos los espacios.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 err="1"/>
              <a:t>Whiteboard</a:t>
            </a:r>
            <a:r>
              <a:rPr lang="es-ES" sz="1200" dirty="0"/>
              <a:t>: pizarra digital para lluvia de ideas colaborativa.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 err="1"/>
              <a:t>Planner</a:t>
            </a:r>
            <a:r>
              <a:rPr lang="es-ES" sz="1200" dirty="0"/>
              <a:t>: planificación visual de tareas con comentarios y seguimiento.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OneNote</a:t>
            </a:r>
            <a:r>
              <a:rPr lang="es-ES" sz="1200" dirty="0"/>
              <a:t>: notas compartidas para organizar ideas y proyectos.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/>
          </a:p>
          <a:p>
            <a:r>
              <a:rPr lang="es-ES" sz="1200" dirty="0"/>
              <a:t>Estas herramientas permiten colaborar desde cualquier lugar, en cualquier momento.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3B4485-0ADF-B928-D376-316E38557795}"/>
              </a:ext>
            </a:extLst>
          </p:cNvPr>
          <p:cNvSpPr txBox="1"/>
          <p:nvPr/>
        </p:nvSpPr>
        <p:spPr>
          <a:xfrm>
            <a:off x="5080002" y="1249446"/>
            <a:ext cx="3844228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n-US" sz="1050" b="1" i="0" dirty="0">
                <a:solidFill>
                  <a:srgbClr val="4E11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COMUNICACIÓN EFECTIVA = COLABORACIÓN EXITOSA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18C28BB2-8ACF-E002-BD29-46F02727C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727" y="895350"/>
            <a:ext cx="4078873" cy="4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2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5D5A2-2DAF-A8B0-9CC4-AF5D356F4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47E34954-BA64-F3C3-2575-38864694A9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Recomendaciones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00ECD3-DA8A-91A2-377E-D9EBF303A0AB}"/>
              </a:ext>
            </a:extLst>
          </p:cNvPr>
          <p:cNvSpPr txBox="1"/>
          <p:nvPr/>
        </p:nvSpPr>
        <p:spPr>
          <a:xfrm>
            <a:off x="365223" y="1279856"/>
            <a:ext cx="8452206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200" dirty="0"/>
              <a:t>Sigue estas recomendaciones para garantizar una colaboración eficiente y evitar problemas de compatibilidad o pérdida de información.</a:t>
            </a:r>
          </a:p>
          <a:p>
            <a:endParaRPr lang="es-ES" sz="1200" dirty="0"/>
          </a:p>
          <a:p>
            <a:pPr marL="285750" indent="-285750">
              <a:buClr>
                <a:srgbClr val="4E110E"/>
              </a:buClr>
              <a:buSzPct val="130000"/>
              <a:buFont typeface="Wingdings" panose="05000000000000000000" pitchFamily="2" charset="2"/>
              <a:buChar char="ü"/>
            </a:pPr>
            <a:r>
              <a:rPr lang="es-ES" sz="1200" dirty="0"/>
              <a:t>Trabajar siempre sobre </a:t>
            </a:r>
            <a:r>
              <a:rPr lang="es-ES" sz="1200" b="1" dirty="0"/>
              <a:t>el mismo archivo en la nube</a:t>
            </a:r>
            <a:r>
              <a:rPr lang="es-ES" sz="1200" dirty="0"/>
              <a:t> (OneDrive/SharePoint).</a:t>
            </a:r>
          </a:p>
          <a:p>
            <a:pPr marL="285750" indent="-285750">
              <a:buClr>
                <a:srgbClr val="4E110E"/>
              </a:buClr>
              <a:buSzPct val="130000"/>
              <a:buFont typeface="Wingdings" panose="05000000000000000000" pitchFamily="2" charset="2"/>
              <a:buChar char="ü"/>
            </a:pPr>
            <a:endParaRPr lang="es-ES" sz="1200" dirty="0"/>
          </a:p>
          <a:p>
            <a:pPr marL="285750" indent="-285750">
              <a:buClr>
                <a:srgbClr val="4E110E"/>
              </a:buClr>
              <a:buSzPct val="130000"/>
              <a:buFont typeface="Wingdings" panose="05000000000000000000" pitchFamily="2" charset="2"/>
              <a:buChar char="ü"/>
            </a:pPr>
            <a:r>
              <a:rPr lang="es-ES" sz="1200" dirty="0"/>
              <a:t>Usar la </a:t>
            </a:r>
            <a:r>
              <a:rPr lang="es-ES" sz="1200" b="1" dirty="0"/>
              <a:t>versión web para colaboración</a:t>
            </a:r>
            <a:r>
              <a:rPr lang="es-ES" sz="1200" dirty="0"/>
              <a:t>.</a:t>
            </a:r>
          </a:p>
          <a:p>
            <a:pPr marL="285750" indent="-285750">
              <a:buClr>
                <a:srgbClr val="4E110E"/>
              </a:buClr>
              <a:buSzPct val="130000"/>
              <a:buFont typeface="Wingdings" panose="05000000000000000000" pitchFamily="2" charset="2"/>
              <a:buChar char="ü"/>
            </a:pPr>
            <a:endParaRPr lang="es-ES" sz="1200" dirty="0"/>
          </a:p>
          <a:p>
            <a:pPr marL="285750" indent="-285750">
              <a:buClr>
                <a:srgbClr val="4E110E"/>
              </a:buClr>
              <a:buSzPct val="130000"/>
              <a:buFont typeface="Wingdings" panose="05000000000000000000" pitchFamily="2" charset="2"/>
              <a:buChar char="ü"/>
            </a:pPr>
            <a:r>
              <a:rPr lang="es-ES" sz="1200" dirty="0"/>
              <a:t>Revisar el diseño final en </a:t>
            </a:r>
            <a:r>
              <a:rPr lang="es-ES" sz="1200" b="1" dirty="0"/>
              <a:t>escritorio</a:t>
            </a:r>
            <a:r>
              <a:rPr lang="es-ES" sz="1200" dirty="0"/>
              <a:t> si el archivo tiene formatos complejos.</a:t>
            </a:r>
          </a:p>
          <a:p>
            <a:pPr marL="285750" indent="-285750">
              <a:buClr>
                <a:srgbClr val="4E110E"/>
              </a:buClr>
              <a:buSzPct val="130000"/>
              <a:buFont typeface="Wingdings" panose="05000000000000000000" pitchFamily="2" charset="2"/>
              <a:buChar char="ü"/>
            </a:pPr>
            <a:endParaRPr lang="es-ES" sz="1200" dirty="0"/>
          </a:p>
          <a:p>
            <a:pPr marL="285750" indent="-285750">
              <a:buClr>
                <a:srgbClr val="4E110E"/>
              </a:buClr>
              <a:buSzPct val="130000"/>
              <a:buFont typeface="Wingdings" panose="05000000000000000000" pitchFamily="2" charset="2"/>
              <a:buChar char="ü"/>
            </a:pPr>
            <a:r>
              <a:rPr lang="es-ES" sz="1200" dirty="0"/>
              <a:t>Confirmar </a:t>
            </a:r>
            <a:r>
              <a:rPr lang="es-ES" sz="1200" b="1" dirty="0"/>
              <a:t>fuentes y animaciones</a:t>
            </a:r>
            <a:r>
              <a:rPr lang="es-ES" sz="1200" dirty="0"/>
              <a:t> antes de presentar (especialmente en PowerPoint).</a:t>
            </a:r>
          </a:p>
          <a:p>
            <a:pPr>
              <a:buClr>
                <a:srgbClr val="4E110E"/>
              </a:buClr>
              <a:buSzPct val="130000"/>
            </a:pPr>
            <a:endParaRPr lang="es-ES" sz="1200" dirty="0"/>
          </a:p>
          <a:p>
            <a:pPr marL="285750" indent="-285750">
              <a:buClr>
                <a:srgbClr val="4E110E"/>
              </a:buClr>
              <a:buSzPct val="130000"/>
              <a:buFont typeface="Wingdings" panose="05000000000000000000" pitchFamily="2" charset="2"/>
              <a:buChar char="ü"/>
            </a:pPr>
            <a:r>
              <a:rPr lang="es-ES" sz="1200" dirty="0"/>
              <a:t>Comprobar que todos los colaboradores tienen los </a:t>
            </a:r>
            <a:r>
              <a:rPr lang="es-ES" sz="1200" b="1" dirty="0"/>
              <a:t>permisos correctos</a:t>
            </a:r>
            <a:r>
              <a:rPr lang="es-ES" sz="1200" dirty="0"/>
              <a:t>.</a:t>
            </a:r>
          </a:p>
          <a:p>
            <a:pPr marL="285750" indent="-285750">
              <a:buClr>
                <a:srgbClr val="4E110E"/>
              </a:buClr>
              <a:buSzPct val="130000"/>
              <a:buFont typeface="Wingdings" panose="05000000000000000000" pitchFamily="2" charset="2"/>
              <a:buChar char="ü"/>
            </a:pPr>
            <a:endParaRPr lang="es-ES" sz="1200" dirty="0"/>
          </a:p>
          <a:p>
            <a:pPr marL="285750" indent="-285750">
              <a:buClr>
                <a:srgbClr val="4E110E"/>
              </a:buClr>
              <a:buSzPct val="130000"/>
              <a:buFont typeface="Wingdings" panose="05000000000000000000" pitchFamily="2" charset="2"/>
              <a:buChar char="ü"/>
            </a:pPr>
            <a:r>
              <a:rPr lang="es-ES" sz="1200" dirty="0"/>
              <a:t>Mantener </a:t>
            </a:r>
            <a:r>
              <a:rPr lang="es-ES" sz="1200" b="1" dirty="0"/>
              <a:t>una sola versión del archivo</a:t>
            </a:r>
            <a:r>
              <a:rPr lang="es-ES" sz="1200" dirty="0"/>
              <a:t> para evitar duplicados.</a:t>
            </a:r>
          </a:p>
          <a:p>
            <a:pPr marL="285750" indent="-285750">
              <a:buClr>
                <a:srgbClr val="4E110E"/>
              </a:buClr>
              <a:buSzPct val="130000"/>
              <a:buFont typeface="Wingdings" panose="05000000000000000000" pitchFamily="2" charset="2"/>
              <a:buChar char="ü"/>
            </a:pPr>
            <a:endParaRPr lang="es-ES" sz="1200" dirty="0"/>
          </a:p>
          <a:p>
            <a:pPr marL="285750" indent="-285750">
              <a:buClr>
                <a:srgbClr val="4E110E"/>
              </a:buClr>
              <a:buSzPct val="130000"/>
              <a:buFont typeface="Wingdings" panose="05000000000000000000" pitchFamily="2" charset="2"/>
              <a:buChar char="ü"/>
            </a:pPr>
            <a:r>
              <a:rPr lang="es-ES" sz="1200" dirty="0"/>
              <a:t>Verificar compatibilidad si se va a </a:t>
            </a:r>
            <a:r>
              <a:rPr lang="es-ES" sz="1200" b="1" dirty="0"/>
              <a:t>compartir fuera de la organización</a:t>
            </a:r>
            <a:r>
              <a:rPr lang="es-ES" sz="1200" dirty="0"/>
              <a:t>.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0E46147D-B77A-F25F-BE10-F6AE95CEC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163" y="1729819"/>
            <a:ext cx="2966357" cy="29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41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13D51-2853-8BE9-0E80-1FA19B202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06E12E46-8BD7-541B-FB9E-2BBA621246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Errores comunes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55804D-8E4C-8B2C-79B8-E9E42A3DFC52}"/>
              </a:ext>
            </a:extLst>
          </p:cNvPr>
          <p:cNvSpPr txBox="1"/>
          <p:nvPr/>
        </p:nvSpPr>
        <p:spPr>
          <a:xfrm>
            <a:off x="355599" y="1321875"/>
            <a:ext cx="5979888" cy="3600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200" dirty="0"/>
              <a:t>Equivocarse y rectificar es de sabios. Conoce algunos errores comunes al trabajar en línea para evitar que afecten a la colaboración, la seguridad o la consistencia de tu trabajo y el de tus compañeros y compañeras.</a:t>
            </a:r>
          </a:p>
          <a:p>
            <a:endParaRPr lang="es-ES" sz="1200" b="1" dirty="0"/>
          </a:p>
          <a:p>
            <a:pPr marL="171450" indent="-1714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ES" sz="1200" b="1" dirty="0"/>
              <a:t>Hacer copias locales:</a:t>
            </a:r>
            <a:r>
              <a:rPr lang="es-ES" sz="1200" dirty="0"/>
              <a:t> Se pierde trazabilidad y control de versiones.</a:t>
            </a:r>
          </a:p>
          <a:p>
            <a:pPr marL="171450" indent="-1714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s-ES" sz="1200" dirty="0"/>
          </a:p>
          <a:p>
            <a:pPr marL="171450" indent="-1714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ES" sz="1200" dirty="0"/>
              <a:t>Editar fuera de la nube sin sincronizar: Riesgo de </a:t>
            </a:r>
            <a:r>
              <a:rPr lang="es-ES" sz="1200" b="1" dirty="0"/>
              <a:t>sobrescribir cambios.</a:t>
            </a:r>
          </a:p>
          <a:p>
            <a:endParaRPr lang="es-ES" sz="1200" b="1" dirty="0"/>
          </a:p>
          <a:p>
            <a:pPr marL="171450" indent="-1714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ES" sz="1200" dirty="0"/>
              <a:t>Asumir que todo se ve igual en ambas versiones: Puede haber </a:t>
            </a:r>
            <a:r>
              <a:rPr lang="es-ES" sz="1200" b="1" dirty="0"/>
              <a:t>desajustes de fuentes, animaciones o formatos</a:t>
            </a:r>
            <a:r>
              <a:rPr lang="es-ES" sz="1200" dirty="0"/>
              <a:t>.</a:t>
            </a:r>
          </a:p>
          <a:p>
            <a:pPr marL="171450" indent="-1714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s-ES" sz="1200" dirty="0"/>
          </a:p>
          <a:p>
            <a:pPr marL="171450" indent="-1714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ES" sz="1200" dirty="0"/>
              <a:t>No revisar cambios visuales entre versiones antes de enviar o presentar.</a:t>
            </a:r>
          </a:p>
          <a:p>
            <a:endParaRPr lang="es-ES" sz="1200" dirty="0"/>
          </a:p>
          <a:p>
            <a:pPr marL="171450" indent="-1714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ES" sz="1200" b="1" dirty="0"/>
              <a:t>Descargar el archivo </a:t>
            </a:r>
            <a:r>
              <a:rPr lang="es-ES" sz="1200" dirty="0"/>
              <a:t>para trabajar offline y luego subirlo: Genera conflictos.</a:t>
            </a:r>
          </a:p>
          <a:p>
            <a:endParaRPr lang="es-ES" sz="1200" b="1" dirty="0"/>
          </a:p>
          <a:p>
            <a:pPr marL="171450" indent="-1714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ES" sz="1200" b="1" dirty="0"/>
              <a:t>Cambiar el nombre del archivo </a:t>
            </a:r>
            <a:r>
              <a:rPr lang="es-ES" sz="1200" dirty="0"/>
              <a:t>para “guardar versión”: Rompe la colaboración.</a:t>
            </a:r>
          </a:p>
          <a:p>
            <a:endParaRPr lang="es-ES" sz="1200" dirty="0"/>
          </a:p>
          <a:p>
            <a:pPr marL="171450" indent="-1714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ES" sz="1200" b="1" dirty="0"/>
              <a:t>No cerrar la sesión</a:t>
            </a:r>
            <a:r>
              <a:rPr lang="es-ES" sz="1200" dirty="0"/>
              <a:t> en dispositivos compartidos: Riesgo de accesos no autorizados.</a:t>
            </a:r>
            <a:endParaRPr lang="es-ES" sz="1200" b="0" i="0" dirty="0">
              <a:solidFill>
                <a:srgbClr val="4242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AF2BAE22-8E08-41BC-2676-0D8A0803F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456" y="1410331"/>
            <a:ext cx="3239407" cy="32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0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84FCE-2964-F559-4210-AA20DDAF2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5D435A89-48F7-982B-F267-CE93EED70D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256" y="741009"/>
            <a:ext cx="4451909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Funcionalidades clave para colaborar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C4177999-46F2-C8B8-676F-0D68EF5F11B4}"/>
              </a:ext>
            </a:extLst>
          </p:cNvPr>
          <p:cNvSpPr txBox="1"/>
          <p:nvPr/>
        </p:nvSpPr>
        <p:spPr>
          <a:xfrm>
            <a:off x="390267" y="1249446"/>
            <a:ext cx="281013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Las funcionalidades que explicamos a continuación aportan trazabilidad, seguridad y una comunicación más ágil, evitando duplicados y garantizando confianza en el resultado final del trabajo colaborativo.</a:t>
            </a:r>
            <a:endParaRPr lang="es-ES" sz="1100" b="1" dirty="0">
              <a:solidFill>
                <a:srgbClr val="927B71"/>
              </a:solidFill>
            </a:endParaRPr>
          </a:p>
        </p:txBody>
      </p:sp>
      <p:sp>
        <p:nvSpPr>
          <p:cNvPr id="4" name="botó_cambios">
            <a:extLst>
              <a:ext uri="{FF2B5EF4-FFF2-40B4-BE49-F238E27FC236}">
                <a16:creationId xmlns:a16="http://schemas.microsoft.com/office/drawing/2014/main" id="{03EC740E-842F-3340-A4EB-504983CB75B4}"/>
              </a:ext>
            </a:extLst>
          </p:cNvPr>
          <p:cNvSpPr>
            <a:spLocks/>
          </p:cNvSpPr>
          <p:nvPr/>
        </p:nvSpPr>
        <p:spPr>
          <a:xfrm>
            <a:off x="854609" y="2760592"/>
            <a:ext cx="1881450" cy="360000"/>
          </a:xfrm>
          <a:prstGeom prst="rect">
            <a:avLst/>
          </a:prstGeom>
          <a:solidFill>
            <a:srgbClr val="CCAEA4"/>
          </a:solidFill>
          <a:ln w="25400" cap="flat" cmpd="sng" algn="ctr">
            <a:solidFill>
              <a:srgbClr val="4E110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Control de cambios</a:t>
            </a:r>
          </a:p>
        </p:txBody>
      </p:sp>
      <p:sp>
        <p:nvSpPr>
          <p:cNvPr id="7" name="botó_coments">
            <a:extLst>
              <a:ext uri="{FF2B5EF4-FFF2-40B4-BE49-F238E27FC236}">
                <a16:creationId xmlns:a16="http://schemas.microsoft.com/office/drawing/2014/main" id="{C2F3DDDB-1E8F-339A-CFC4-C96A181510E6}"/>
              </a:ext>
            </a:extLst>
          </p:cNvPr>
          <p:cNvSpPr>
            <a:spLocks/>
          </p:cNvSpPr>
          <p:nvPr/>
        </p:nvSpPr>
        <p:spPr>
          <a:xfrm>
            <a:off x="854609" y="3189371"/>
            <a:ext cx="1881450" cy="360000"/>
          </a:xfrm>
          <a:prstGeom prst="rect">
            <a:avLst/>
          </a:prstGeom>
          <a:solidFill>
            <a:srgbClr val="CCAEA4"/>
          </a:solidFill>
          <a:ln w="25400" cap="flat" cmpd="sng" algn="ctr">
            <a:solidFill>
              <a:srgbClr val="4E110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Comentarios</a:t>
            </a:r>
          </a:p>
        </p:txBody>
      </p:sp>
      <p:sp>
        <p:nvSpPr>
          <p:cNvPr id="8" name="botó_controlv">
            <a:extLst>
              <a:ext uri="{FF2B5EF4-FFF2-40B4-BE49-F238E27FC236}">
                <a16:creationId xmlns:a16="http://schemas.microsoft.com/office/drawing/2014/main" id="{B48F5D83-A385-C55B-8028-A1E324872F68}"/>
              </a:ext>
            </a:extLst>
          </p:cNvPr>
          <p:cNvSpPr>
            <a:spLocks/>
          </p:cNvSpPr>
          <p:nvPr/>
        </p:nvSpPr>
        <p:spPr>
          <a:xfrm>
            <a:off x="854609" y="3622083"/>
            <a:ext cx="1881450" cy="360000"/>
          </a:xfrm>
          <a:prstGeom prst="rect">
            <a:avLst/>
          </a:prstGeom>
          <a:solidFill>
            <a:srgbClr val="CCAEA4"/>
          </a:solidFill>
          <a:ln w="25400" cap="flat" cmpd="sng" algn="ctr">
            <a:solidFill>
              <a:srgbClr val="4E110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Control de versiones </a:t>
            </a:r>
          </a:p>
        </p:txBody>
      </p:sp>
      <p:sp>
        <p:nvSpPr>
          <p:cNvPr id="10" name="controlcambios">
            <a:extLst>
              <a:ext uri="{FF2B5EF4-FFF2-40B4-BE49-F238E27FC236}">
                <a16:creationId xmlns:a16="http://schemas.microsoft.com/office/drawing/2014/main" id="{ED575EEF-56A7-E14D-794F-59CF0C19F245}"/>
              </a:ext>
            </a:extLst>
          </p:cNvPr>
          <p:cNvSpPr txBox="1"/>
          <p:nvPr/>
        </p:nvSpPr>
        <p:spPr>
          <a:xfrm>
            <a:off x="4060861" y="1293948"/>
            <a:ext cx="473638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/>
              <a:t>Control de cambios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Permite </a:t>
            </a:r>
            <a:r>
              <a:rPr lang="es-ES" b="1" dirty="0"/>
              <a:t>seguir de forma clara las modificaciones</a:t>
            </a:r>
            <a:r>
              <a:rPr lang="es-ES" dirty="0"/>
              <a:t> que realizan los distintos usuarios en un documento de Word o Excel.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puede ver </a:t>
            </a:r>
            <a:r>
              <a:rPr lang="es-ES" b="1" dirty="0"/>
              <a:t>qué persona ha hecho cada cambio</a:t>
            </a:r>
            <a:r>
              <a:rPr lang="es-ES" dirty="0"/>
              <a:t> (texto añadido, eliminado, formato, etc.).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Muy útil en entornos donde hay que </a:t>
            </a:r>
            <a:r>
              <a:rPr lang="es-ES" b="1" dirty="0"/>
              <a:t>validar</a:t>
            </a:r>
            <a:r>
              <a:rPr lang="es-ES" dirty="0"/>
              <a:t> o </a:t>
            </a:r>
            <a:r>
              <a:rPr lang="es-ES" b="1" dirty="0"/>
              <a:t>aprobar modificaciones</a:t>
            </a:r>
            <a:r>
              <a:rPr lang="es-ES" dirty="0"/>
              <a:t> antes de incorporarlas al documento final.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Posibilita </a:t>
            </a:r>
            <a:r>
              <a:rPr lang="es-ES" b="1" dirty="0"/>
              <a:t>aceptar o rechazar cambios</a:t>
            </a:r>
            <a:r>
              <a:rPr lang="es-ES" dirty="0"/>
              <a:t> uno a uno o en bloque.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r>
              <a:rPr lang="es-ES" i="1" dirty="0"/>
              <a:t>Ejemplo práctico: preparar un contrato o un informe técnico con varias revisiones realizadas por un mismo equipo.</a:t>
            </a:r>
          </a:p>
        </p:txBody>
      </p:sp>
      <p:sp>
        <p:nvSpPr>
          <p:cNvPr id="14" name="comentarios">
            <a:extLst>
              <a:ext uri="{FF2B5EF4-FFF2-40B4-BE49-F238E27FC236}">
                <a16:creationId xmlns:a16="http://schemas.microsoft.com/office/drawing/2014/main" id="{25CC582E-521F-1104-863E-9D6A8F8D079F}"/>
              </a:ext>
            </a:extLst>
          </p:cNvPr>
          <p:cNvSpPr txBox="1"/>
          <p:nvPr/>
        </p:nvSpPr>
        <p:spPr>
          <a:xfrm>
            <a:off x="4060861" y="1293948"/>
            <a:ext cx="453860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/>
              <a:t>Comentarios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Opción disponible en Word, Excel y PowerPoint.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Facilita la </a:t>
            </a:r>
            <a:r>
              <a:rPr lang="es-ES" b="1" dirty="0"/>
              <a:t>comunicación dentro del propio documento</a:t>
            </a:r>
            <a:r>
              <a:rPr lang="es-ES" dirty="0"/>
              <a:t> sin necesidad de correos o mensajes externos.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Los comentarios se pueden </a:t>
            </a:r>
            <a:r>
              <a:rPr lang="es-ES" b="1" dirty="0"/>
              <a:t>responder, resolver o reasignar</a:t>
            </a:r>
            <a:r>
              <a:rPr lang="es-ES" dirty="0"/>
              <a:t> a otra persona.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Integrado con las menciones @nombre, que </a:t>
            </a:r>
            <a:r>
              <a:rPr lang="es-ES" b="1" dirty="0"/>
              <a:t>notifican directamente al usuario implicado</a:t>
            </a:r>
            <a:r>
              <a:rPr lang="es-ES" dirty="0"/>
              <a:t>.</a:t>
            </a:r>
            <a:br>
              <a:rPr lang="es-ES" dirty="0"/>
            </a:br>
            <a:endParaRPr lang="es-ES" dirty="0"/>
          </a:p>
          <a:p>
            <a:r>
              <a:rPr lang="es-ES" i="1" dirty="0"/>
              <a:t>Ejemplo práctico: en una presentación de PowerPoint, un compañero sugiere mejorar el diseño de una diapositiva mediante un comentario dirigido al responsable.</a:t>
            </a:r>
          </a:p>
        </p:txBody>
      </p:sp>
      <p:sp>
        <p:nvSpPr>
          <p:cNvPr id="16" name="controlv">
            <a:extLst>
              <a:ext uri="{FF2B5EF4-FFF2-40B4-BE49-F238E27FC236}">
                <a16:creationId xmlns:a16="http://schemas.microsoft.com/office/drawing/2014/main" id="{56B74B26-CB2B-4B47-4360-95567F8BAEF6}"/>
              </a:ext>
            </a:extLst>
          </p:cNvPr>
          <p:cNvSpPr txBox="1"/>
          <p:nvPr/>
        </p:nvSpPr>
        <p:spPr>
          <a:xfrm>
            <a:off x="4060861" y="1293948"/>
            <a:ext cx="445190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/>
              <a:t>Control de versiones (Historial de versiones)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Disponible de forma nativa al guardar documentos en </a:t>
            </a:r>
            <a:r>
              <a:rPr lang="es-ES" b="1" dirty="0"/>
              <a:t>OneDrive o SharePoint</a:t>
            </a:r>
            <a:r>
              <a:rPr lang="es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Permite acceder a un </a:t>
            </a:r>
            <a:r>
              <a:rPr lang="es-ES" b="1" dirty="0"/>
              <a:t>historial completo del archivo</a:t>
            </a:r>
            <a:r>
              <a:rPr lang="es-ES" dirty="0"/>
              <a:t>, con la posibilidad de </a:t>
            </a:r>
            <a:r>
              <a:rPr lang="es-ES" b="1" dirty="0"/>
              <a:t>abrir o restaurar versiones anteriores</a:t>
            </a:r>
            <a:r>
              <a:rPr lang="es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conserva la trazabilidad de los cambios a lo largo del tiempo, evitando pérdida de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Muy útil para </a:t>
            </a:r>
            <a:r>
              <a:rPr lang="es-ES" b="1" dirty="0"/>
              <a:t>auditorías, revisiones o recuperación de información</a:t>
            </a:r>
            <a:r>
              <a:rPr lang="es-ES" dirty="0"/>
              <a:t>.</a:t>
            </a:r>
          </a:p>
          <a:p>
            <a:br>
              <a:rPr lang="es-ES" dirty="0"/>
            </a:br>
            <a:r>
              <a:rPr lang="es-ES" i="1" dirty="0"/>
              <a:t>Ejemplo práctico: recuperar la versión de un Excel antes de que un cambio accidental elimine fórmulas clave.</a:t>
            </a:r>
          </a:p>
        </p:txBody>
      </p:sp>
      <p:sp>
        <p:nvSpPr>
          <p:cNvPr id="17" name="blank">
            <a:extLst>
              <a:ext uri="{FF2B5EF4-FFF2-40B4-BE49-F238E27FC236}">
                <a16:creationId xmlns:a16="http://schemas.microsoft.com/office/drawing/2014/main" id="{BC4E2894-AF4B-1637-CD71-2FBD4D51D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9245" y="1249446"/>
            <a:ext cx="4880225" cy="33239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96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  <p:bldP spid="14" grpId="0"/>
      <p:bldP spid="14" grpId="1"/>
      <p:bldP spid="14" grpId="2"/>
      <p:bldP spid="14" grpId="3"/>
      <p:bldP spid="16" grpId="0"/>
      <p:bldP spid="16" grpId="1"/>
      <p:bldP spid="16" grpId="2"/>
      <p:bldP spid="16" grpId="3"/>
      <p:bldP spid="17" grpId="0" animBg="1"/>
      <p:bldP spid="17" grpId="1" animBg="1"/>
      <p:bldP spid="17" grpId="2" animBg="1"/>
      <p:bldP spid="17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2A5097A-4E57-1D8B-E4DD-94B672DCD3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3891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Recomendaciones y buenas prácticas</a:t>
            </a: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D5D336CC-E979-CFB9-2D4C-62280B249F81}"/>
              </a:ext>
            </a:extLst>
          </p:cNvPr>
          <p:cNvSpPr txBox="1"/>
          <p:nvPr/>
        </p:nvSpPr>
        <p:spPr>
          <a:xfrm>
            <a:off x="269238" y="1236344"/>
            <a:ext cx="5602173" cy="28931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Trabajar siempre sobre </a:t>
            </a:r>
            <a:r>
              <a:rPr lang="es-ES" b="1" dirty="0"/>
              <a:t>el mismo archivo en la nube</a:t>
            </a:r>
            <a:r>
              <a:rPr lang="es-ES" dirty="0"/>
              <a:t> (OneDrive/SharePoint).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Usar la </a:t>
            </a:r>
            <a:r>
              <a:rPr lang="es-ES" b="1" dirty="0"/>
              <a:t>versión web para colaboración.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Revisar el diseño final en la versión de </a:t>
            </a:r>
            <a:r>
              <a:rPr lang="es-ES" b="1" dirty="0"/>
              <a:t>escritorio</a:t>
            </a:r>
            <a:r>
              <a:rPr lang="es-ES" dirty="0"/>
              <a:t> si el archivo tiene formatos complejos.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Confirmar las </a:t>
            </a:r>
            <a:r>
              <a:rPr lang="es-ES" b="1" dirty="0"/>
              <a:t>fuentes, animaciones y formatos</a:t>
            </a:r>
            <a:r>
              <a:rPr lang="es-ES" dirty="0"/>
              <a:t> antes de presentar.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Comprobar los </a:t>
            </a:r>
            <a:r>
              <a:rPr lang="es-ES" b="1" dirty="0"/>
              <a:t>permisos de edición</a:t>
            </a:r>
            <a:r>
              <a:rPr lang="es-ES" dirty="0"/>
              <a:t> antes de compartir.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Mantener </a:t>
            </a:r>
            <a:r>
              <a:rPr lang="es-ES" b="1" dirty="0"/>
              <a:t>una única versión del archivo</a:t>
            </a:r>
            <a:r>
              <a:rPr lang="es-ES" dirty="0"/>
              <a:t> para todos los colaboradores.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Evitar descargar y volver a subir archivos: usar siempre la nube.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Revisar los </a:t>
            </a:r>
            <a:r>
              <a:rPr lang="es-ES" b="1" dirty="0"/>
              <a:t>cambios visuales entre versiones</a:t>
            </a:r>
            <a:r>
              <a:rPr lang="es-ES" dirty="0"/>
              <a:t> (p. ej. PowerPoint).</a:t>
            </a:r>
          </a:p>
        </p:txBody>
      </p:sp>
    </p:spTree>
    <p:extLst>
      <p:ext uri="{BB962C8B-B14F-4D97-AF65-F5344CB8AC3E}">
        <p14:creationId xmlns:p14="http://schemas.microsoft.com/office/powerpoint/2010/main" val="111097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1">
            <a:extLst>
              <a:ext uri="{FF2B5EF4-FFF2-40B4-BE49-F238E27FC236}">
                <a16:creationId xmlns:a16="http://schemas.microsoft.com/office/drawing/2014/main" id="{AD119605-06CA-D262-91BE-36A3A237B3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9140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 aprendido...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062CDD8D-0B40-F73C-243D-A94B3D1FE25D}"/>
              </a:ext>
            </a:extLst>
          </p:cNvPr>
          <p:cNvSpPr txBox="1"/>
          <p:nvPr/>
        </p:nvSpPr>
        <p:spPr>
          <a:xfrm>
            <a:off x="306861" y="1223920"/>
            <a:ext cx="4669399" cy="33624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</a:rPr>
              <a:t>A comprender el significado de </a:t>
            </a:r>
            <a:r>
              <a:rPr lang="es-ES" b="1" dirty="0">
                <a:latin typeface="Arial" panose="020B0604020202020204" pitchFamily="34" charset="0"/>
              </a:rPr>
              <a:t>trabajar de forma colaborativa </a:t>
            </a:r>
            <a:r>
              <a:rPr lang="es-ES" dirty="0">
                <a:latin typeface="Arial" panose="020B0604020202020204" pitchFamily="34" charset="0"/>
              </a:rPr>
              <a:t>en línea.</a:t>
            </a:r>
          </a:p>
          <a:p>
            <a:pPr marL="285750" indent="-28575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</a:endParaRPr>
          </a:p>
          <a:p>
            <a:pPr marL="285750" indent="-28575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dirty="0"/>
              <a:t>Que </a:t>
            </a:r>
            <a:r>
              <a:rPr lang="es-ES" b="1" dirty="0"/>
              <a:t>herramientas colaborativas proporcionan Microsoft 365</a:t>
            </a:r>
            <a:r>
              <a:rPr lang="es-ES" dirty="0"/>
              <a:t> y el Gobierno de Aragón (versión web).</a:t>
            </a:r>
          </a:p>
          <a:p>
            <a:pPr marL="285750" indent="-28575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</a:endParaRPr>
          </a:p>
          <a:p>
            <a:pPr marL="285750" indent="-28575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</a:rPr>
              <a:t>A </a:t>
            </a:r>
            <a:r>
              <a:rPr lang="es-ES" b="1" dirty="0">
                <a:latin typeface="Arial" panose="020B0604020202020204" pitchFamily="34" charset="0"/>
              </a:rPr>
              <a:t>diferenciar las herramientas </a:t>
            </a:r>
            <a:r>
              <a:rPr lang="es-ES" dirty="0">
                <a:latin typeface="Arial" panose="020B0604020202020204" pitchFamily="34" charset="0"/>
              </a:rPr>
              <a:t>según su versión y funcionalidades. </a:t>
            </a:r>
          </a:p>
          <a:p>
            <a:pPr marL="285750" indent="-28575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</a:endParaRPr>
          </a:p>
          <a:p>
            <a:pPr marL="285750" indent="-28575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</a:rPr>
              <a:t>A aplicar buenas prácticas</a:t>
            </a:r>
            <a:r>
              <a:rPr lang="es-ES" dirty="0">
                <a:latin typeface="Arial" panose="020B0604020202020204" pitchFamily="34" charset="0"/>
              </a:rPr>
              <a:t>: control de cambios, comparación de versiones, comentarios y control de versiones. </a:t>
            </a:r>
          </a:p>
          <a:p>
            <a:pPr marL="285750" indent="-28575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</a:endParaRPr>
          </a:p>
          <a:p>
            <a:pPr marL="285750" indent="-28575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</a:rPr>
              <a:t>A </a:t>
            </a:r>
            <a:r>
              <a:rPr lang="es-ES" b="1" dirty="0">
                <a:latin typeface="Arial" panose="020B0604020202020204" pitchFamily="34" charset="0"/>
              </a:rPr>
              <a:t>evitar pérdidas de información o errores </a:t>
            </a:r>
            <a:r>
              <a:rPr lang="es-ES" dirty="0">
                <a:latin typeface="Arial" panose="020B0604020202020204" pitchFamily="34" charset="0"/>
              </a:rPr>
              <a:t>por incompatibilidades.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94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AF387D6-FAE0-1E19-A37D-9246896397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ca-ES" dirty="0"/>
              <a:t>final</a:t>
            </a:r>
          </a:p>
        </p:txBody>
      </p:sp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21A8CC9A-2C2F-C2E2-33C4-4EC0612B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0A63-4EDC-4B05-A9D3-8308978EAD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6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0A114FC-7889-ACF9-9249-77A6895668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Índice</a:t>
            </a:r>
            <a:r>
              <a:rPr kumimoji="0" lang="ca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de </a:t>
            </a:r>
            <a:r>
              <a:rPr kumimoji="0" 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contenidos</a:t>
            </a:r>
            <a:endParaRPr kumimoji="0" lang="ca-E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4DAA6F00-58E4-8D14-0856-A43DF4409515}"/>
              </a:ext>
            </a:extLst>
          </p:cNvPr>
          <p:cNvSpPr txBox="1"/>
          <p:nvPr/>
        </p:nvSpPr>
        <p:spPr>
          <a:xfrm>
            <a:off x="897898" y="1790024"/>
            <a:ext cx="3570514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5.0. Introducción​</a:t>
            </a:r>
          </a:p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5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5.1. Colabora </a:t>
            </a:r>
            <a:r>
              <a:rPr kumimoji="0" lang="es-ES" sz="125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en línea con </a:t>
            </a:r>
            <a:r>
              <a:rPr kumimoji="0" lang="es-ES" sz="125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Word </a:t>
            </a:r>
          </a:p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5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5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5.2. Colabora en una presentación de PowerPoint </a:t>
            </a:r>
          </a:p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25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5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5.3. Colabora en un libro de Excel </a:t>
            </a:r>
          </a:p>
        </p:txBody>
      </p:sp>
    </p:spTree>
    <p:extLst>
      <p:ext uri="{BB962C8B-B14F-4D97-AF65-F5344CB8AC3E}">
        <p14:creationId xmlns:p14="http://schemas.microsoft.com/office/powerpoint/2010/main" val="277881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>
            <a:extLst>
              <a:ext uri="{FF2B5EF4-FFF2-40B4-BE49-F238E27FC236}">
                <a16:creationId xmlns:a16="http://schemas.microsoft.com/office/drawing/2014/main" id="{A8D66A34-1851-09EB-506F-3493A9BBE6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8" y="742138"/>
            <a:ext cx="5636492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Estudio de los casos de </a:t>
            </a:r>
            <a:r>
              <a:rPr kumimoji="0" lang="ca-E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Adopción</a:t>
            </a: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ca-E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Travesía</a:t>
            </a: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M365</a:t>
            </a:r>
            <a:endParaRPr kumimoji="0" lang="ca-ES" sz="1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40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>
            <a:extLst>
              <a:ext uri="{FF2B5EF4-FFF2-40B4-BE49-F238E27FC236}">
                <a16:creationId xmlns:a16="http://schemas.microsoft.com/office/drawing/2014/main" id="{0D093FD9-11FA-93AE-E905-72BB916055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8" y="742138"/>
            <a:ext cx="5636492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Estudio de los casos de </a:t>
            </a:r>
            <a:r>
              <a:rPr kumimoji="0" lang="ca-E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Adopción</a:t>
            </a: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ca-E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Travesía</a:t>
            </a: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M365</a:t>
            </a:r>
            <a:endParaRPr kumimoji="0" lang="ca-ES" sz="1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4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5">
            <a:extLst>
              <a:ext uri="{FF2B5EF4-FFF2-40B4-BE49-F238E27FC236}">
                <a16:creationId xmlns:a16="http://schemas.microsoft.com/office/drawing/2014/main" id="{D0594B8A-48EB-2718-9159-A16115C334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9140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Objetivos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910E7A2F-6876-33F3-CA88-257BF2B06121}"/>
              </a:ext>
            </a:extLst>
          </p:cNvPr>
          <p:cNvSpPr txBox="1"/>
          <p:nvPr/>
        </p:nvSpPr>
        <p:spPr>
          <a:xfrm>
            <a:off x="292806" y="1316116"/>
            <a:ext cx="5382280" cy="2208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Comprender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qué significa trabajar de forma colaborativa </a:t>
            </a:r>
            <a:r>
              <a:rPr lang="es-E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línea.</a:t>
            </a:r>
          </a:p>
          <a:p>
            <a:pPr algn="l" rtl="0" fontAlgn="base">
              <a:lnSpc>
                <a:spcPts val="1500"/>
              </a:lnSpc>
            </a:pPr>
            <a:endParaRPr lang="es-ES" sz="14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Diferenciar las herramientas </a:t>
            </a:r>
            <a:r>
              <a:rPr lang="es-E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según su versión y sus funcionalidades. </a:t>
            </a: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ES" sz="14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Aplicar buenas prácticas: </a:t>
            </a:r>
            <a:r>
              <a:rPr lang="es-E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control de cambios, comparación de versiones, comentarios y control de versiones. </a:t>
            </a: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ES" sz="14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Aprender a evitar pérdidas de información</a:t>
            </a:r>
            <a:r>
              <a:rPr lang="es-E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 errores por incompatibilidades.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4F5CDABF-16F2-D797-AAC8-9683190F96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Trabajo colaborativo en línea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EB9D0900-E16C-F5F0-14CB-70F5FC59A3D2}"/>
              </a:ext>
            </a:extLst>
          </p:cNvPr>
          <p:cNvSpPr txBox="1"/>
          <p:nvPr/>
        </p:nvSpPr>
        <p:spPr>
          <a:xfrm>
            <a:off x="390266" y="1249446"/>
            <a:ext cx="4818548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El trabajo colaborativo en línea permite que las personas trabajen juntas en tiempo real desde diferentes ubicaciones. </a:t>
            </a:r>
          </a:p>
          <a:p>
            <a:r>
              <a:rPr lang="es-ES" sz="1200" dirty="0"/>
              <a:t>Gracias a herramientas digitales, los miembros de un equipo pueden compartir ideas, documentos y recursos de forma eficiente. Estas herramientas permiten editar y comentar simultáneamente, lo que mejora la comunicación y coordinación. Además, incluyen funciones como seguimiento de cambios y de las versiones anteriores.</a:t>
            </a:r>
          </a:p>
          <a:p>
            <a:endParaRPr lang="es-ES" sz="1200" dirty="0"/>
          </a:p>
          <a:p>
            <a:r>
              <a:rPr lang="es-ES" sz="1200" dirty="0"/>
              <a:t>El trabajo colaborativo se puede dar de forma síncrona o asíncrona:</a:t>
            </a:r>
          </a:p>
          <a:p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Trabajo síncrono</a:t>
            </a:r>
            <a:r>
              <a:rPr lang="es-ES" sz="1200" dirty="0"/>
              <a:t>: todos colaboran al mismo tiempo, como en videollamadas o en la edición en tiempo real.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/>
              <a:t>Trabajo asíncrono</a:t>
            </a:r>
            <a:r>
              <a:rPr lang="es-ES" sz="1200" dirty="0"/>
              <a:t>: cada persona trabaja en momentos distintos, compartiendo avances cuando están disponibles.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407624F6-7146-ABF1-D8E6-2363FDFF6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955" y="1126217"/>
            <a:ext cx="3108779" cy="310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3">
            <a:extLst>
              <a:ext uri="{FF2B5EF4-FFF2-40B4-BE49-F238E27FC236}">
                <a16:creationId xmlns:a16="http://schemas.microsoft.com/office/drawing/2014/main" id="{61FEB7CC-21C3-7A64-7471-0088B06191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Herramientas de colaboración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QuadreDeText 4">
            <a:extLst>
              <a:ext uri="{FF2B5EF4-FFF2-40B4-BE49-F238E27FC236}">
                <a16:creationId xmlns:a16="http://schemas.microsoft.com/office/drawing/2014/main" id="{C8619F29-28D1-5303-646A-9CECD4151508}"/>
              </a:ext>
            </a:extLst>
          </p:cNvPr>
          <p:cNvSpPr txBox="1"/>
          <p:nvPr/>
        </p:nvSpPr>
        <p:spPr>
          <a:xfrm>
            <a:off x="429371" y="1240169"/>
            <a:ext cx="765387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Las siguientes herramientas colaborativas permiten trabajar de forma síncrona, asíncrona.</a:t>
            </a:r>
            <a:endParaRPr lang="es-ES" sz="1100" b="1" dirty="0">
              <a:solidFill>
                <a:srgbClr val="927B71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2482C4F-7672-EB98-4CAA-B24CAD2F2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13386"/>
              </p:ext>
            </p:extLst>
          </p:nvPr>
        </p:nvGraphicFramePr>
        <p:xfrm>
          <a:off x="429371" y="1877376"/>
          <a:ext cx="8449744" cy="2603622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979898">
                  <a:extLst>
                    <a:ext uri="{9D8B030D-6E8A-4147-A177-3AD203B41FA5}">
                      <a16:colId xmlns:a16="http://schemas.microsoft.com/office/drawing/2014/main" val="3411431996"/>
                    </a:ext>
                  </a:extLst>
                </a:gridCol>
                <a:gridCol w="3413029">
                  <a:extLst>
                    <a:ext uri="{9D8B030D-6E8A-4147-A177-3AD203B41FA5}">
                      <a16:colId xmlns:a16="http://schemas.microsoft.com/office/drawing/2014/main" val="3966457806"/>
                    </a:ext>
                  </a:extLst>
                </a:gridCol>
                <a:gridCol w="3056817">
                  <a:extLst>
                    <a:ext uri="{9D8B030D-6E8A-4147-A177-3AD203B41FA5}">
                      <a16:colId xmlns:a16="http://schemas.microsoft.com/office/drawing/2014/main" val="456267081"/>
                    </a:ext>
                  </a:extLst>
                </a:gridCol>
              </a:tblGrid>
              <a:tr h="27800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Herramienta</a:t>
                      </a:r>
                      <a:endParaRPr lang="en-US" sz="1200" b="0" dirty="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87" marR="6725" marT="6725" marB="5884"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endParaRPr lang="en-US" sz="1200" b="0" dirty="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87" marR="6725" marT="6725" marB="5884"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Funciones</a:t>
                      </a:r>
                      <a:r>
                        <a:rPr lang="en-US" sz="1200" b="1" dirty="0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colaborativas</a:t>
                      </a:r>
                      <a:r>
                        <a:rPr lang="en-US" sz="1200" b="1" dirty="0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destacadas</a:t>
                      </a:r>
                      <a:endParaRPr lang="en-US" sz="1200" b="0" dirty="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87" marR="6725" marT="6725" marB="5884" anchor="ctr">
                    <a:solidFill>
                      <a:srgbClr val="CCAE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87917"/>
                  </a:ext>
                </a:extLst>
              </a:tr>
              <a:tr h="41237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200" b="1" dirty="0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en-US" sz="1200" dirty="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87" marR="6725" marT="6725" marB="5884"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Procesador de texto para crear y editar documentos.</a:t>
                      </a:r>
                    </a:p>
                  </a:txBody>
                  <a:tcPr marL="10087" marR="6725" marT="6725" marB="5884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Edición en tiempo real, comentarios, control de versiones, coautoría en tiempo real.</a:t>
                      </a:r>
                    </a:p>
                  </a:txBody>
                  <a:tcPr marL="10087" marR="6725" marT="6725" marB="5884"/>
                </a:tc>
                <a:extLst>
                  <a:ext uri="{0D108BD9-81ED-4DB2-BD59-A6C34878D82A}">
                    <a16:rowId xmlns:a16="http://schemas.microsoft.com/office/drawing/2014/main" val="2625615666"/>
                  </a:ext>
                </a:extLst>
              </a:tr>
              <a:tr h="41237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200" b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</a:t>
                      </a:r>
                      <a:endParaRPr lang="en-US" sz="120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87" marR="6725" marT="6725" marB="5884"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Hoja de cálculo para análisis de datos y gestión de información.</a:t>
                      </a:r>
                    </a:p>
                  </a:txBody>
                  <a:tcPr marL="10087" marR="6725" marT="6725" marB="5884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Coautoría, comentarios en las celdas, historial de versiones, integración con </a:t>
                      </a:r>
                      <a:r>
                        <a:rPr lang="es-E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BI.</a:t>
                      </a:r>
                    </a:p>
                  </a:txBody>
                  <a:tcPr marL="10087" marR="6725" marT="6725" marB="5884"/>
                </a:tc>
                <a:extLst>
                  <a:ext uri="{0D108BD9-81ED-4DB2-BD59-A6C34878D82A}">
                    <a16:rowId xmlns:a16="http://schemas.microsoft.com/office/drawing/2014/main" val="3681371627"/>
                  </a:ext>
                </a:extLst>
              </a:tr>
              <a:tr h="50964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200" b="1" dirty="0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PowerPoint</a:t>
                      </a:r>
                      <a:endParaRPr lang="en-US" sz="1200" dirty="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87" marR="6725" marT="6725" marB="5884"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Herramienta para crear presentaciones visuales.</a:t>
                      </a:r>
                    </a:p>
                  </a:txBody>
                  <a:tcPr marL="10087" marR="6725" marT="6725" marB="5884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Edición colaborativa, comentarios, presentación compartida, coautoría en tiempo real.</a:t>
                      </a:r>
                    </a:p>
                  </a:txBody>
                  <a:tcPr marL="10087" marR="6725" marT="6725" marB="5884"/>
                </a:tc>
                <a:extLst>
                  <a:ext uri="{0D108BD9-81ED-4DB2-BD59-A6C34878D82A}">
                    <a16:rowId xmlns:a16="http://schemas.microsoft.com/office/drawing/2014/main" val="3561467784"/>
                  </a:ext>
                </a:extLst>
              </a:tr>
              <a:tr h="34358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200" b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</a:t>
                      </a:r>
                      <a:endParaRPr lang="en-US" sz="120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87" marR="6725" marT="6725" marB="5884"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Creación de formularios, encuestas y cuestionarios.</a:t>
                      </a:r>
                    </a:p>
                  </a:txBody>
                  <a:tcPr marL="10087" marR="6725" marT="6725" marB="5884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Diseño colaborativo, recopilación de respuestas, análisis automático.</a:t>
                      </a:r>
                    </a:p>
                  </a:txBody>
                  <a:tcPr marL="10087" marR="6725" marT="6725" marB="5884"/>
                </a:tc>
                <a:extLst>
                  <a:ext uri="{0D108BD9-81ED-4DB2-BD59-A6C34878D82A}">
                    <a16:rowId xmlns:a16="http://schemas.microsoft.com/office/drawing/2014/main" val="1363341686"/>
                  </a:ext>
                </a:extLst>
              </a:tr>
              <a:tr h="41237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200" b="1" dirty="0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Do y Planner</a:t>
                      </a:r>
                      <a:endParaRPr lang="en-US" sz="1200" dirty="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87" marR="6725" marT="6725" marB="5884"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Aplicación para la gestión de tareas personales y compartidas.</a:t>
                      </a:r>
                    </a:p>
                  </a:txBody>
                  <a:tcPr marL="10087" marR="6725" marT="6725" marB="5884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Asignación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tareas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listas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compartidas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seguimiento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progreso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individual.</a:t>
                      </a:r>
                    </a:p>
                  </a:txBody>
                  <a:tcPr marL="10087" marR="6725" marT="6725" marB="5884"/>
                </a:tc>
                <a:extLst>
                  <a:ext uri="{0D108BD9-81ED-4DB2-BD59-A6C34878D82A}">
                    <a16:rowId xmlns:a16="http://schemas.microsoft.com/office/drawing/2014/main" val="434301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6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2CCC4593-BB7F-0330-60FF-BF09353D87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Microsoft 365 vs Office 2016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C944ABD3-558B-A4A3-651A-9FEFD85F9A21}"/>
              </a:ext>
            </a:extLst>
          </p:cNvPr>
          <p:cNvSpPr txBox="1"/>
          <p:nvPr/>
        </p:nvSpPr>
        <p:spPr>
          <a:xfrm>
            <a:off x="195131" y="1242275"/>
            <a:ext cx="868761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La siguiente tabla compara las principales versiones de Office, destacando sus características, nivel de colaboración y ventajas clave para ayudar a elegir la opción más adecuada según las necesidades. En Gobierno de Aragón disponemos de la versión Microsoft 365 Web.</a:t>
            </a:r>
            <a:endParaRPr lang="es-ES" sz="1100" b="1" dirty="0">
              <a:solidFill>
                <a:srgbClr val="927B7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B369032-585B-6983-F69B-071EBE9F1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03631"/>
              </p:ext>
            </p:extLst>
          </p:nvPr>
        </p:nvGraphicFramePr>
        <p:xfrm>
          <a:off x="956734" y="1883978"/>
          <a:ext cx="7020000" cy="263129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755000">
                  <a:extLst>
                    <a:ext uri="{9D8B030D-6E8A-4147-A177-3AD203B41FA5}">
                      <a16:colId xmlns:a16="http://schemas.microsoft.com/office/drawing/2014/main" val="267606194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val="1710848136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val="2404605877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val="369407325"/>
                    </a:ext>
                  </a:extLst>
                </a:gridCol>
              </a:tblGrid>
              <a:tr h="23808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</a:rPr>
                        <a:t>Versión</a:t>
                      </a:r>
                      <a:endParaRPr lang="en-US" sz="1200" b="0" dirty="0">
                        <a:solidFill>
                          <a:srgbClr val="4E110E"/>
                        </a:solidFill>
                        <a:effectLst/>
                      </a:endParaRPr>
                    </a:p>
                  </a:txBody>
                  <a:tcPr marL="46794" marR="31196" marT="31196" marB="27296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</a:rPr>
                        <a:t>Descripción</a:t>
                      </a:r>
                      <a:endParaRPr lang="en-US" sz="1200" b="0" dirty="0">
                        <a:solidFill>
                          <a:srgbClr val="4E110E"/>
                        </a:solidFill>
                        <a:effectLst/>
                      </a:endParaRPr>
                    </a:p>
                  </a:txBody>
                  <a:tcPr marL="46794" marR="31196" marT="31196" marB="27296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</a:rPr>
                        <a:t>Colaboración</a:t>
                      </a:r>
                      <a:endParaRPr lang="en-US" sz="1200" b="0" dirty="0">
                        <a:solidFill>
                          <a:srgbClr val="4E110E"/>
                        </a:solidFill>
                        <a:effectLst/>
                      </a:endParaRPr>
                    </a:p>
                  </a:txBody>
                  <a:tcPr marL="46794" marR="31196" marT="31196" marB="27296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</a:rPr>
                        <a:t>Ventajas</a:t>
                      </a:r>
                      <a:r>
                        <a:rPr lang="en-US" sz="1200" b="1" dirty="0">
                          <a:solidFill>
                            <a:srgbClr val="4E110E"/>
                          </a:solidFill>
                          <a:effectLst/>
                        </a:rPr>
                        <a:t> clave</a:t>
                      </a:r>
                      <a:endParaRPr lang="en-US" sz="1200" b="0" dirty="0">
                        <a:solidFill>
                          <a:srgbClr val="4E110E"/>
                        </a:solidFill>
                        <a:effectLst/>
                      </a:endParaRPr>
                    </a:p>
                  </a:txBody>
                  <a:tcPr marL="46794" marR="31196" marT="31196" marB="27296">
                    <a:solidFill>
                      <a:srgbClr val="CCAE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667412"/>
                  </a:ext>
                </a:extLst>
              </a:tr>
              <a:tr h="70924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200" b="1" dirty="0">
                          <a:solidFill>
                            <a:srgbClr val="4E110E"/>
                          </a:solidFill>
                          <a:effectLst/>
                        </a:rPr>
                        <a:t>Office 2016</a:t>
                      </a:r>
                      <a:endParaRPr lang="en-US" sz="1200" dirty="0">
                        <a:solidFill>
                          <a:srgbClr val="4E110E"/>
                        </a:solidFill>
                        <a:effectLst/>
                      </a:endParaRPr>
                    </a:p>
                  </a:txBody>
                  <a:tcPr marL="46794" marR="31196" marT="31196" marB="27296"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</a:rPr>
                        <a:t>Aplicación de escritorio tradicional con funciones básicas.</a:t>
                      </a:r>
                    </a:p>
                  </a:txBody>
                  <a:tcPr marL="46794" marR="31196" marT="31196" marB="27296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</a:rPr>
                        <a:t>❌ No permite edición en tiempo real.</a:t>
                      </a:r>
                    </a:p>
                  </a:txBody>
                  <a:tcPr marL="46794" marR="31196" marT="31196" marB="27296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</a:rPr>
                        <a:t>Estable, sin conexión a Internet, pero limitada en colaboración.</a:t>
                      </a:r>
                    </a:p>
                  </a:txBody>
                  <a:tcPr marL="46794" marR="31196" marT="31196" marB="27296"/>
                </a:tc>
                <a:extLst>
                  <a:ext uri="{0D108BD9-81ED-4DB2-BD59-A6C34878D82A}">
                    <a16:rowId xmlns:a16="http://schemas.microsoft.com/office/drawing/2014/main" val="2821988911"/>
                  </a:ext>
                </a:extLst>
              </a:tr>
              <a:tr h="84187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200" b="1" dirty="0">
                          <a:solidFill>
                            <a:srgbClr val="4E110E"/>
                          </a:solidFill>
                          <a:effectLst/>
                        </a:rPr>
                        <a:t>Microsoft 365 </a:t>
                      </a: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</a:rPr>
                        <a:t>Escritorio</a:t>
                      </a:r>
                      <a:endParaRPr lang="en-US" sz="1200" dirty="0">
                        <a:solidFill>
                          <a:srgbClr val="4E110E"/>
                        </a:solidFill>
                        <a:effectLst/>
                      </a:endParaRPr>
                    </a:p>
                  </a:txBody>
                  <a:tcPr marL="46794" marR="31196" marT="31196" marB="27296"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</a:rPr>
                        <a:t>Aplicación instalada con funciones avanzadas y conectividad en la nube.</a:t>
                      </a:r>
                    </a:p>
                  </a:txBody>
                  <a:tcPr marL="46794" marR="31196" marT="31196" marB="27296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dirty="0">
                          <a:effectLst/>
                        </a:rPr>
                        <a:t>✅ </a:t>
                      </a:r>
                      <a:r>
                        <a:rPr lang="en-US" sz="1200" dirty="0" err="1">
                          <a:effectLst/>
                        </a:rPr>
                        <a:t>Colaboración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en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tiempo</a:t>
                      </a:r>
                      <a:r>
                        <a:rPr lang="en-US" sz="1200" dirty="0">
                          <a:effectLst/>
                        </a:rPr>
                        <a:t> real.</a:t>
                      </a:r>
                    </a:p>
                  </a:txBody>
                  <a:tcPr marL="46794" marR="31196" marT="31196" marB="27296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</a:rPr>
                        <a:t>Coautoría síncrona y trabajo sin conexión.</a:t>
                      </a:r>
                    </a:p>
                  </a:txBody>
                  <a:tcPr marL="46794" marR="31196" marT="31196" marB="27296"/>
                </a:tc>
                <a:extLst>
                  <a:ext uri="{0D108BD9-81ED-4DB2-BD59-A6C34878D82A}">
                    <a16:rowId xmlns:a16="http://schemas.microsoft.com/office/drawing/2014/main" val="3142295525"/>
                  </a:ext>
                </a:extLst>
              </a:tr>
              <a:tr h="83880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200" b="1" dirty="0">
                          <a:solidFill>
                            <a:srgbClr val="4E110E"/>
                          </a:solidFill>
                          <a:effectLst/>
                        </a:rPr>
                        <a:t>Microsoft 365 Web</a:t>
                      </a:r>
                      <a:endParaRPr lang="en-US" sz="1200" dirty="0">
                        <a:solidFill>
                          <a:srgbClr val="4E110E"/>
                        </a:solidFill>
                        <a:effectLst/>
                      </a:endParaRPr>
                    </a:p>
                  </a:txBody>
                  <a:tcPr marL="46794" marR="31196" marT="31196" marB="23397" anchor="ctr"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</a:rPr>
                        <a:t>Versión online accesible desde cualquier navegador y dispositivo.</a:t>
                      </a:r>
                    </a:p>
                  </a:txBody>
                  <a:tcPr marL="46794" marR="31196" marT="31196" marB="23397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dirty="0">
                          <a:effectLst/>
                        </a:rPr>
                        <a:t>✅✅ Máxima </a:t>
                      </a:r>
                      <a:r>
                        <a:rPr lang="en-US" sz="1200" dirty="0" err="1">
                          <a:effectLst/>
                        </a:rPr>
                        <a:t>colaboración</a:t>
                      </a:r>
                      <a:r>
                        <a:rPr lang="en-US" sz="1200" dirty="0">
                          <a:effectLst/>
                        </a:rPr>
                        <a:t> y </a:t>
                      </a:r>
                      <a:r>
                        <a:rPr lang="en-US" sz="1200" dirty="0" err="1">
                          <a:effectLst/>
                        </a:rPr>
                        <a:t>flexibilidad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</a:p>
                  </a:txBody>
                  <a:tcPr marL="46794" marR="31196" marT="31196" marB="23397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</a:rPr>
                        <a:t>Edición simultánea, acceso desde cualquier lugar, sin necesidad de instalación.</a:t>
                      </a:r>
                    </a:p>
                  </a:txBody>
                  <a:tcPr marL="46794" marR="31196" marT="31196" marB="23397"/>
                </a:tc>
                <a:extLst>
                  <a:ext uri="{0D108BD9-81ED-4DB2-BD59-A6C34878D82A}">
                    <a16:rowId xmlns:a16="http://schemas.microsoft.com/office/drawing/2014/main" val="2656758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57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89EA2-866A-77EF-E738-A3FA43C22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3">
            <a:extLst>
              <a:ext uri="{FF2B5EF4-FFF2-40B4-BE49-F238E27FC236}">
                <a16:creationId xmlns:a16="http://schemas.microsoft.com/office/drawing/2014/main" id="{765A7A57-E4AF-BDDB-5F39-07609F9252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Abrir archivos en versión web o escritorio 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D1CF0BCC-2CE9-00E0-533E-7436C2457902}"/>
              </a:ext>
            </a:extLst>
          </p:cNvPr>
          <p:cNvSpPr txBox="1"/>
          <p:nvPr/>
        </p:nvSpPr>
        <p:spPr>
          <a:xfrm>
            <a:off x="516467" y="1290066"/>
            <a:ext cx="8128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/>
              <a:t>La siguiente tabla muestra una comparación entre la versión web y la versión de escritorio de Microsoft 365, destacando sus diferencias en acceso, colaboración, rendimiento y nivel de integración avanzada.</a:t>
            </a:r>
            <a:endParaRPr lang="ca-ES" sz="12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B6BE6AB-9AD3-EF3B-1800-DDD7FD54B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695574"/>
              </p:ext>
            </p:extLst>
          </p:nvPr>
        </p:nvGraphicFramePr>
        <p:xfrm>
          <a:off x="516467" y="1893909"/>
          <a:ext cx="8128003" cy="2866950"/>
        </p:xfrm>
        <a:graphic>
          <a:graphicData uri="http://schemas.openxmlformats.org/drawingml/2006/table">
            <a:tbl>
              <a:tblPr firstRow="1"/>
              <a:tblGrid>
                <a:gridCol w="1874325">
                  <a:extLst>
                    <a:ext uri="{9D8B030D-6E8A-4147-A177-3AD203B41FA5}">
                      <a16:colId xmlns:a16="http://schemas.microsoft.com/office/drawing/2014/main" val="4194282522"/>
                    </a:ext>
                  </a:extLst>
                </a:gridCol>
                <a:gridCol w="3104075">
                  <a:extLst>
                    <a:ext uri="{9D8B030D-6E8A-4147-A177-3AD203B41FA5}">
                      <a16:colId xmlns:a16="http://schemas.microsoft.com/office/drawing/2014/main" val="2622039637"/>
                    </a:ext>
                  </a:extLst>
                </a:gridCol>
                <a:gridCol w="3149603">
                  <a:extLst>
                    <a:ext uri="{9D8B030D-6E8A-4147-A177-3AD203B41FA5}">
                      <a16:colId xmlns:a16="http://schemas.microsoft.com/office/drawing/2014/main" val="1174812333"/>
                    </a:ext>
                  </a:extLst>
                </a:gridCol>
              </a:tblGrid>
              <a:tr h="23062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Aspecto</a:t>
                      </a:r>
                      <a:endParaRPr lang="en-US" sz="1200" b="0" dirty="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Versión</a:t>
                      </a:r>
                      <a:r>
                        <a:rPr lang="en-US" sz="1200" b="1" dirty="0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Web</a:t>
                      </a:r>
                      <a:endParaRPr lang="en-US" sz="1200" b="0" dirty="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Versión</a:t>
                      </a:r>
                      <a:r>
                        <a:rPr lang="en-US" sz="1200" b="1" dirty="0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Escritorio</a:t>
                      </a:r>
                      <a:endParaRPr lang="en-US" sz="1200" b="0" dirty="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047539"/>
                  </a:ext>
                </a:extLst>
              </a:tr>
              <a:tr h="2552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dirty="0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Acceso</a:t>
                      </a:r>
                      <a:endParaRPr lang="en-US" sz="1200" dirty="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Desde el navegador, sin instalación.</a:t>
                      </a: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Requiere instalación de la aplicación.</a:t>
                      </a: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131947"/>
                  </a:ext>
                </a:extLst>
              </a:tr>
              <a:tr h="30728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Colaboración</a:t>
                      </a:r>
                      <a:endParaRPr lang="en-US" sz="1200" dirty="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tiempo real, ideal para trabajo en equipo.</a:t>
                      </a: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Posible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menos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fluida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715273"/>
                  </a:ext>
                </a:extLst>
              </a:tr>
              <a:tr h="2552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Funciones</a:t>
                      </a:r>
                      <a:endParaRPr lang="en-US" sz="1200" dirty="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Básicas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esenciales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Completas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incluyen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herramientas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avanzadas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36412"/>
                  </a:ext>
                </a:extLst>
              </a:tr>
              <a:tr h="30728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Guardado</a:t>
                      </a:r>
                      <a:endParaRPr lang="en-US" sz="120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Automático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nube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(OneDrive/SharePoint).</a:t>
                      </a: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y/o nube, depende de la configuración.</a:t>
                      </a: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77362"/>
                  </a:ext>
                </a:extLst>
              </a:tr>
              <a:tr h="2552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Rendimiento</a:t>
                      </a:r>
                      <a:endParaRPr lang="en-US" sz="1200" dirty="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Adecuado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archivos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ligeros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 para archivos grandes o complejos.</a:t>
                      </a: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593790"/>
                  </a:ext>
                </a:extLst>
              </a:tr>
              <a:tr h="2552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Trabajo sin conexión</a:t>
                      </a:r>
                      <a:endParaRPr lang="en-US" sz="120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disponible.</a:t>
                      </a: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con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sincronización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posterior.</a:t>
                      </a: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993209"/>
                  </a:ext>
                </a:extLst>
              </a:tr>
              <a:tr h="2552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Compatibilidad</a:t>
                      </a:r>
                      <a:endParaRPr lang="en-US" sz="1200" dirty="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Cualquier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dispositivo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internet.</a:t>
                      </a: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operativo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1001" marR="27334" marT="27334" marB="23917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77585"/>
                  </a:ext>
                </a:extLst>
              </a:tr>
              <a:tr h="47031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Integración</a:t>
                      </a:r>
                      <a:r>
                        <a:rPr lang="en-US" sz="1200" b="1" dirty="0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E11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avanzada</a:t>
                      </a:r>
                      <a:endParaRPr lang="en-US" sz="1200" dirty="0">
                        <a:solidFill>
                          <a:srgbClr val="4E11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001" marR="27334" marT="27334" marB="20500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Limitada (sin macros ni complementos avanzados).</a:t>
                      </a:r>
                    </a:p>
                  </a:txBody>
                  <a:tcPr marL="41001" marR="27334" marT="27334" marB="20500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(macros, complementos, personalización completa).</a:t>
                      </a:r>
                    </a:p>
                  </a:txBody>
                  <a:tcPr marL="41001" marR="27334" marT="27334" marB="20500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779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808933"/>
      </p:ext>
    </p:extLst>
  </p:cSld>
  <p:clrMapOvr>
    <a:masterClrMapping/>
  </p:clrMapOvr>
</p:sld>
</file>

<file path=ppt/theme/theme1.xml><?xml version="1.0" encoding="utf-8"?>
<a:theme xmlns:a="http://schemas.openxmlformats.org/drawingml/2006/main" name="Inici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 2 Introducción plantilla" id="{BB1CCFA8-30D4-4987-82BE-B711A179B39D}" vid="{6F2B7916-2828-4D20-B5DC-B5D06B86AA0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82ad-1a71-400e-8db0-13bb899aeda5" xsi:nil="true"/>
    <lcf76f155ced4ddcb4097134ff3c332f xmlns="29c9a258-4036-4d30-8d39-597f3b6710c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3EBAA0E76A7F4697EFC2E329EC6DEF" ma:contentTypeVersion="11" ma:contentTypeDescription="Crear nuevo documento." ma:contentTypeScope="" ma:versionID="2299f69f7d31f2b034097e67a459b15a">
  <xsd:schema xmlns:xsd="http://www.w3.org/2001/XMLSchema" xmlns:xs="http://www.w3.org/2001/XMLSchema" xmlns:p="http://schemas.microsoft.com/office/2006/metadata/properties" xmlns:ns2="29c9a258-4036-4d30-8d39-597f3b6710c5" xmlns:ns3="473a82ad-1a71-400e-8db0-13bb899aeda5" targetNamespace="http://schemas.microsoft.com/office/2006/metadata/properties" ma:root="true" ma:fieldsID="44c08bc1adb0940d816737c6ee4c82e0" ns2:_="" ns3:_="">
    <xsd:import namespace="29c9a258-4036-4d30-8d39-597f3b6710c5"/>
    <xsd:import namespace="473a82ad-1a71-400e-8db0-13bb899ae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a258-4036-4d30-8d39-597f3b671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994731f5-2010-47fd-ad3f-110a994d85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82ad-1a71-400e-8db0-13bb899aed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68feff1-a0d0-44a4-b1da-13630378c3ee}" ma:internalName="TaxCatchAll" ma:showField="CatchAllData" ma:web="473a82ad-1a71-400e-8db0-13bb899aed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5945B3-E2C8-4CDD-872F-DEF0F986ACE1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e85118f5-ea1e-479e-9ea6-972cd17c0f2f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2CA223D-24F4-4A2D-B84A-347A2E3F4F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B68E9F-B515-46E5-946B-3C34BA28DA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1497</Words>
  <Application>Microsoft Office PowerPoint</Application>
  <PresentationFormat>Presentación en pantalla (16:9)</PresentationFormat>
  <Paragraphs>185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Century Gothic</vt:lpstr>
      <vt:lpstr>Darker Grotesque Medium</vt:lpstr>
      <vt:lpstr>Wingdings</vt:lpstr>
      <vt:lpstr>Arial Black</vt:lpstr>
      <vt:lpstr>Arial</vt:lpstr>
      <vt:lpstr>Inicio</vt:lpstr>
      <vt:lpstr>Trabaja de forma colaborativa </vt:lpstr>
      <vt:lpstr>Índice de contenidos</vt:lpstr>
      <vt:lpstr>Estudio de los casos de Adopción Travesía M365</vt:lpstr>
      <vt:lpstr>Estudio de los casos de Adopción Travesía M365</vt:lpstr>
      <vt:lpstr>Objetivos</vt:lpstr>
      <vt:lpstr>Trabajo colaborativo en línea</vt:lpstr>
      <vt:lpstr>Herramientas de colaboración</vt:lpstr>
      <vt:lpstr>Microsoft 365 vs Office 2016</vt:lpstr>
      <vt:lpstr>Abrir archivos en versión web o escritorio </vt:lpstr>
      <vt:lpstr>La comunicación en la colaboración</vt:lpstr>
      <vt:lpstr>Recomendaciones</vt:lpstr>
      <vt:lpstr>Errores comunes</vt:lpstr>
      <vt:lpstr>Funcionalidades clave para colaborar</vt:lpstr>
      <vt:lpstr>Recomendaciones y buenas prácticas</vt:lpstr>
      <vt:lpstr>He aprendido...</vt:lpstr>
      <vt:lpstr>final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Villalonga, Sara</dc:creator>
  <cp:lastModifiedBy>Ballester, Raúl</cp:lastModifiedBy>
  <cp:revision>19</cp:revision>
  <dcterms:created xsi:type="dcterms:W3CDTF">2025-07-28T12:48:10Z</dcterms:created>
  <dcterms:modified xsi:type="dcterms:W3CDTF">2025-11-19T15:35:08Z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0x0101001A3EBAA0E76A7F4697EFC2E329EC6DEF</vt:lpwstr>
  </property>
  <property fmtid="{D5CDD505-2E9C-101B-9397-08002B2CF9AE}" pid="3" name="MediaServiceImageTags">
    <vt:lpwstr/>
  </property>
  <property fmtid="{D5CDD505-2E9C-101B-9397-08002B2CF9AE}" pid="4" name="MSIP_Label_15394ae5-69af-439d-af88-cb521c31c0c5_Enabled">
    <vt:lpwstr>true</vt:lpwstr>
  </property>
  <property fmtid="{D5CDD505-2E9C-101B-9397-08002B2CF9AE}" pid="5" name="MSIP_Label_15394ae5-69af-439d-af88-cb521c31c0c5_SetDate">
    <vt:lpwstr>2025-11-03T10:21:27Z</vt:lpwstr>
  </property>
  <property fmtid="{D5CDD505-2E9C-101B-9397-08002B2CF9AE}" pid="6" name="MSIP_Label_15394ae5-69af-439d-af88-cb521c31c0c5_Method">
    <vt:lpwstr>Standard</vt:lpwstr>
  </property>
  <property fmtid="{D5CDD505-2E9C-101B-9397-08002B2CF9AE}" pid="7" name="MSIP_Label_15394ae5-69af-439d-af88-cb521c31c0c5_Name">
    <vt:lpwstr>DXC Internal</vt:lpwstr>
  </property>
  <property fmtid="{D5CDD505-2E9C-101B-9397-08002B2CF9AE}" pid="8" name="MSIP_Label_15394ae5-69af-439d-af88-cb521c31c0c5_SiteId">
    <vt:lpwstr>93f33571-550f-43cf-b09f-cd331338d086</vt:lpwstr>
  </property>
  <property fmtid="{D5CDD505-2E9C-101B-9397-08002B2CF9AE}" pid="9" name="MSIP_Label_15394ae5-69af-439d-af88-cb521c31c0c5_ActionId">
    <vt:lpwstr>fdd68881-ef8c-4963-9c1f-053f1eab61e0</vt:lpwstr>
  </property>
  <property fmtid="{D5CDD505-2E9C-101B-9397-08002B2CF9AE}" pid="10" name="MSIP_Label_15394ae5-69af-439d-af88-cb521c31c0c5_ContentBits">
    <vt:lpwstr>0</vt:lpwstr>
  </property>
  <property fmtid="{D5CDD505-2E9C-101B-9397-08002B2CF9AE}" pid="11" name="MSIP_Label_15394ae5-69af-439d-af88-cb521c31c0c5_Tag">
    <vt:lpwstr>10, 3, 0, 1</vt:lpwstr>
  </property>
  <property fmtid="{D5CDD505-2E9C-101B-9397-08002B2CF9AE}" pid="12" name="Order">
    <vt:r8>24000</vt:r8>
  </property>
  <property fmtid="{D5CDD505-2E9C-101B-9397-08002B2CF9AE}" pid="13" name="xd_Signature">
    <vt:bool>false</vt:bool>
  </property>
  <property fmtid="{D5CDD505-2E9C-101B-9397-08002B2CF9AE}" pid="14" name="xd_ProgID">
    <vt:lpwstr/>
  </property>
  <property fmtid="{D5CDD505-2E9C-101B-9397-08002B2CF9AE}" pid="15" name="_SourceUrl">
    <vt:lpwstr/>
  </property>
  <property fmtid="{D5CDD505-2E9C-101B-9397-08002B2CF9AE}" pid="16" name="_SharedFileIndex">
    <vt:lpwstr/>
  </property>
  <property fmtid="{D5CDD505-2E9C-101B-9397-08002B2CF9AE}" pid="17" name="ComplianceAssetId">
    <vt:lpwstr/>
  </property>
  <property fmtid="{D5CDD505-2E9C-101B-9397-08002B2CF9AE}" pid="18" name="TemplateUrl">
    <vt:lpwstr/>
  </property>
  <property fmtid="{D5CDD505-2E9C-101B-9397-08002B2CF9AE}" pid="19" name="_ExtendedDescription">
    <vt:lpwstr/>
  </property>
  <property fmtid="{D5CDD505-2E9C-101B-9397-08002B2CF9AE}" pid="20" name="TriggerFlowInfo">
    <vt:lpwstr/>
  </property>
</Properties>
</file>