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89" r:id="rId4"/>
  </p:sldMasterIdLst>
  <p:notesMasterIdLst>
    <p:notesMasterId r:id="rId20"/>
  </p:notesMasterIdLst>
  <p:handoutMasterIdLst>
    <p:handoutMasterId r:id="rId21"/>
  </p:handoutMasterIdLst>
  <p:sldIdLst>
    <p:sldId id="256" r:id="rId5"/>
    <p:sldId id="646" r:id="rId6"/>
    <p:sldId id="258" r:id="rId7"/>
    <p:sldId id="259" r:id="rId8"/>
    <p:sldId id="262" r:id="rId9"/>
    <p:sldId id="263" r:id="rId10"/>
    <p:sldId id="261" r:id="rId11"/>
    <p:sldId id="268" r:id="rId12"/>
    <p:sldId id="269" r:id="rId13"/>
    <p:sldId id="271" r:id="rId14"/>
    <p:sldId id="267" r:id="rId15"/>
    <p:sldId id="270" r:id="rId16"/>
    <p:sldId id="264" r:id="rId17"/>
    <p:sldId id="265" r:id="rId18"/>
    <p:sldId id="266" r:id="rId19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22"/>
    </p:embeddedFont>
    <p:embeddedFont>
      <p:font typeface="Century Gothic" panose="020B0502020202020204" pitchFamily="34" charset="0"/>
      <p:regular r:id="rId23"/>
      <p:bold r:id="rId24"/>
      <p:italic r:id="rId25"/>
      <p:boldItalic r:id="rId26"/>
    </p:embeddedFont>
    <p:embeddedFont>
      <p:font typeface="Darker Grotesque Medium" panose="020B0604020202020204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0FA2682-BA4F-ECF9-481F-51A495723135}" name="Bigas, Marc" initials="MB" userId="S::marc.bigas2@dxc.com::a76649d8-8b81-4c68-a060-d743b2cef9d5" providerId="AD"/>
  <p188:author id="{A07299A2-E60A-B763-91DA-8BE9347D55A1}" name="Villalonga, Sara" initials="SV" userId="S::sara.villalonga2@dxc.com::0688e997-b0fc-4059-a2ac-a0e9f8190bae" providerId="AD"/>
  <p188:author id="{50E79AAD-734F-C925-BEA4-F291AADBF96C}" name="LAURA MIGUEL FLETA" initials="LM" userId="S::lmiguelf@aragon.es::73cfcac9-50eb-40cd-aec6-44c7d4bcb361" providerId="AD"/>
  <p188:author id="{BEA080B0-8979-69D8-8BAB-2E3B60ACAA22}" name="Sara Villalonga Arias" initials="SV" userId="S::svillalonga@ext.aragon.es::946604ae-6d31-4293-8778-3ad77e1a22f2" providerId="AD"/>
  <p188:author id="{DF6C5BC5-C726-0109-61E7-4E66995EED82}" name="Marc Bigas Ortega" initials="" userId="S::mbigas@ext.aragon.es::21a7950b-57de-4f3b-b1ba-53ca87d6a213" providerId="AD"/>
  <p188:author id="{B1C40DD9-13AA-18B1-3516-764D56EA5AF9}" name="Sanchez, Jose" initials="SJ" userId="S::jose.sanchez2@dxc.com::bb91bba1-665d-4838-a5d9-31664ba8a4c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110E"/>
    <a:srgbClr val="602927"/>
    <a:srgbClr val="BC9484"/>
    <a:srgbClr val="FFFFFF"/>
    <a:srgbClr val="A6A6A6"/>
    <a:srgbClr val="E8B889"/>
    <a:srgbClr val="EDDDCA"/>
    <a:srgbClr val="D5B8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A8DD665-16FC-44C8-9AC9-639BC4426D08}">
  <a:tblStyle styleId="{EA8DD665-16FC-44C8-9AC9-639BC4426D0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08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llester, Raúl" userId="f4487294-a1f3-4118-993e-3473a50bf12f" providerId="ADAL" clId="{9727A129-61D6-4696-B009-0FE250BCCBB6}"/>
    <pc:docChg chg="undo custSel modSld">
      <pc:chgData name="Ballester, Raúl" userId="f4487294-a1f3-4118-993e-3473a50bf12f" providerId="ADAL" clId="{9727A129-61D6-4696-B009-0FE250BCCBB6}" dt="2025-11-10T10:51:24.482" v="1083" actId="20577"/>
      <pc:docMkLst>
        <pc:docMk/>
      </pc:docMkLst>
      <pc:sldChg chg="addSp modSp mod">
        <pc:chgData name="Ballester, Raúl" userId="f4487294-a1f3-4118-993e-3473a50bf12f" providerId="ADAL" clId="{9727A129-61D6-4696-B009-0FE250BCCBB6}" dt="2025-11-10T10:50:55.623" v="1051" actId="33553"/>
        <pc:sldMkLst>
          <pc:docMk/>
          <pc:sldMk cId="22132530" sldId="258"/>
        </pc:sldMkLst>
        <pc:spChg chg="add mod">
          <ac:chgData name="Ballester, Raúl" userId="f4487294-a1f3-4118-993e-3473a50bf12f" providerId="ADAL" clId="{9727A129-61D6-4696-B009-0FE250BCCBB6}" dt="2025-11-10T10:50:55.623" v="1051" actId="33553"/>
          <ac:spMkLst>
            <pc:docMk/>
            <pc:sldMk cId="22132530" sldId="258"/>
            <ac:spMk id="2" creationId="{9814A10A-B3F6-2790-5622-DB546B7DA125}"/>
          </ac:spMkLst>
        </pc:spChg>
      </pc:sldChg>
      <pc:sldChg chg="modSp mod">
        <pc:chgData name="Ballester, Raúl" userId="f4487294-a1f3-4118-993e-3473a50bf12f" providerId="ADAL" clId="{9727A129-61D6-4696-B009-0FE250BCCBB6}" dt="2025-11-10T10:50:56.706" v="1052" actId="33553"/>
        <pc:sldMkLst>
          <pc:docMk/>
          <pc:sldMk cId="119268023" sldId="259"/>
        </pc:sldMkLst>
        <pc:spChg chg="mod">
          <ac:chgData name="Ballester, Raúl" userId="f4487294-a1f3-4118-993e-3473a50bf12f" providerId="ADAL" clId="{9727A129-61D6-4696-B009-0FE250BCCBB6}" dt="2025-11-10T10:50:56.706" v="1052" actId="33553"/>
          <ac:spMkLst>
            <pc:docMk/>
            <pc:sldMk cId="119268023" sldId="259"/>
            <ac:spMk id="2" creationId="{4F5CDABF-16F2-D797-AAC8-9683190F9689}"/>
          </ac:spMkLst>
        </pc:spChg>
        <pc:picChg chg="mod">
          <ac:chgData name="Ballester, Raúl" userId="f4487294-a1f3-4118-993e-3473a50bf12f" providerId="ADAL" clId="{9727A129-61D6-4696-B009-0FE250BCCBB6}" dt="2025-11-10T10:46:28.884" v="74" actId="962"/>
          <ac:picMkLst>
            <pc:docMk/>
            <pc:sldMk cId="119268023" sldId="259"/>
            <ac:picMk id="6" creationId="{6B2FA766-B344-B26B-FCED-070561D70271}"/>
          </ac:picMkLst>
        </pc:picChg>
      </pc:sldChg>
      <pc:sldChg chg="modSp mod">
        <pc:chgData name="Ballester, Raúl" userId="f4487294-a1f3-4118-993e-3473a50bf12f" providerId="ADAL" clId="{9727A129-61D6-4696-B009-0FE250BCCBB6}" dt="2025-11-10T10:51:13.815" v="1067" actId="962"/>
        <pc:sldMkLst>
          <pc:docMk/>
          <pc:sldMk cId="2907570342" sldId="261"/>
        </pc:sldMkLst>
        <pc:spChg chg="mod">
          <ac:chgData name="Ballester, Raúl" userId="f4487294-a1f3-4118-993e-3473a50bf12f" providerId="ADAL" clId="{9727A129-61D6-4696-B009-0FE250BCCBB6}" dt="2025-11-10T10:51:00.176" v="1055" actId="33553"/>
          <ac:spMkLst>
            <pc:docMk/>
            <pc:sldMk cId="2907570342" sldId="261"/>
            <ac:spMk id="2" creationId="{2CCC4593-BB7F-0330-60FF-BF09353D87F7}"/>
          </ac:spMkLst>
        </pc:spChg>
        <pc:grpChg chg="mod">
          <ac:chgData name="Ballester, Raúl" userId="f4487294-a1f3-4118-993e-3473a50bf12f" providerId="ADAL" clId="{9727A129-61D6-4696-B009-0FE250BCCBB6}" dt="2025-11-10T10:51:13.815" v="1067" actId="962"/>
          <ac:grpSpMkLst>
            <pc:docMk/>
            <pc:sldMk cId="2907570342" sldId="261"/>
            <ac:grpSpMk id="4" creationId="{30A72C6B-A702-2F06-5829-1BAD2F9FF8FB}"/>
          </ac:grpSpMkLst>
        </pc:grpChg>
        <pc:picChg chg="mod">
          <ac:chgData name="Ballester, Raúl" userId="f4487294-a1f3-4118-993e-3473a50bf12f" providerId="ADAL" clId="{9727A129-61D6-4696-B009-0FE250BCCBB6}" dt="2025-11-10T10:48:16.285" v="418" actId="962"/>
          <ac:picMkLst>
            <pc:docMk/>
            <pc:sldMk cId="2907570342" sldId="261"/>
            <ac:picMk id="5" creationId="{62F96299-A68F-68E4-1D8A-343A335DBEC0}"/>
          </ac:picMkLst>
        </pc:picChg>
      </pc:sldChg>
      <pc:sldChg chg="modSp mod">
        <pc:chgData name="Ballester, Raúl" userId="f4487294-a1f3-4118-993e-3473a50bf12f" providerId="ADAL" clId="{9727A129-61D6-4696-B009-0FE250BCCBB6}" dt="2025-11-10T10:51:12.356" v="1064" actId="962"/>
        <pc:sldMkLst>
          <pc:docMk/>
          <pc:sldMk cId="260665191" sldId="262"/>
        </pc:sldMkLst>
        <pc:spChg chg="mod">
          <ac:chgData name="Ballester, Raúl" userId="f4487294-a1f3-4118-993e-3473a50bf12f" providerId="ADAL" clId="{9727A129-61D6-4696-B009-0FE250BCCBB6}" dt="2025-11-10T10:50:57.904" v="1053" actId="33553"/>
          <ac:spMkLst>
            <pc:docMk/>
            <pc:sldMk cId="260665191" sldId="262"/>
            <ac:spMk id="3" creationId="{61FEB7CC-21C3-7A64-7471-0088B061913C}"/>
          </ac:spMkLst>
        </pc:spChg>
        <pc:grpChg chg="mod">
          <ac:chgData name="Ballester, Raúl" userId="f4487294-a1f3-4118-993e-3473a50bf12f" providerId="ADAL" clId="{9727A129-61D6-4696-B009-0FE250BCCBB6}" dt="2025-11-10T10:51:11.863" v="1063" actId="962"/>
          <ac:grpSpMkLst>
            <pc:docMk/>
            <pc:sldMk cId="260665191" sldId="262"/>
            <ac:grpSpMk id="19" creationId="{B0DC22F3-1250-9BCE-BF63-6904FF010CA3}"/>
          </ac:grpSpMkLst>
        </pc:grpChg>
        <pc:picChg chg="mod">
          <ac:chgData name="Ballester, Raúl" userId="f4487294-a1f3-4118-993e-3473a50bf12f" providerId="ADAL" clId="{9727A129-61D6-4696-B009-0FE250BCCBB6}" dt="2025-11-10T10:47:44.051" v="174" actId="962"/>
          <ac:picMkLst>
            <pc:docMk/>
            <pc:sldMk cId="260665191" sldId="262"/>
            <ac:picMk id="6" creationId="{685BC65A-0708-8C7C-9C48-B91B6D0EE371}"/>
          </ac:picMkLst>
        </pc:picChg>
        <pc:picChg chg="mod">
          <ac:chgData name="Ballester, Raúl" userId="f4487294-a1f3-4118-993e-3473a50bf12f" providerId="ADAL" clId="{9727A129-61D6-4696-B009-0FE250BCCBB6}" dt="2025-11-10T10:51:12.356" v="1064" actId="962"/>
          <ac:picMkLst>
            <pc:docMk/>
            <pc:sldMk cId="260665191" sldId="262"/>
            <ac:picMk id="22" creationId="{9DF2FC95-6A59-7205-1EFA-93559415F8D3}"/>
          </ac:picMkLst>
        </pc:picChg>
      </pc:sldChg>
      <pc:sldChg chg="modSp mod">
        <pc:chgData name="Ballester, Raúl" userId="f4487294-a1f3-4118-993e-3473a50bf12f" providerId="ADAL" clId="{9727A129-61D6-4696-B009-0FE250BCCBB6}" dt="2025-11-10T10:51:13.347" v="1066" actId="962"/>
        <pc:sldMkLst>
          <pc:docMk/>
          <pc:sldMk cId="3107422397" sldId="263"/>
        </pc:sldMkLst>
        <pc:spChg chg="mod">
          <ac:chgData name="Ballester, Raúl" userId="f4487294-a1f3-4118-993e-3473a50bf12f" providerId="ADAL" clId="{9727A129-61D6-4696-B009-0FE250BCCBB6}" dt="2025-11-10T10:50:59.227" v="1054" actId="33553"/>
          <ac:spMkLst>
            <pc:docMk/>
            <pc:sldMk cId="3107422397" sldId="263"/>
            <ac:spMk id="2" creationId="{E880FBEC-E855-8DDD-A412-0B5B58E8A06E}"/>
          </ac:spMkLst>
        </pc:spChg>
        <pc:grpChg chg="mod">
          <ac:chgData name="Ballester, Raúl" userId="f4487294-a1f3-4118-993e-3473a50bf12f" providerId="ADAL" clId="{9727A129-61D6-4696-B009-0FE250BCCBB6}" dt="2025-11-10T10:51:12.869" v="1065" actId="962"/>
          <ac:grpSpMkLst>
            <pc:docMk/>
            <pc:sldMk cId="3107422397" sldId="263"/>
            <ac:grpSpMk id="4" creationId="{7D9399A5-451F-2E7C-2207-B99DCD7BC674}"/>
          </ac:grpSpMkLst>
        </pc:grpChg>
        <pc:picChg chg="mod">
          <ac:chgData name="Ballester, Raúl" userId="f4487294-a1f3-4118-993e-3473a50bf12f" providerId="ADAL" clId="{9727A129-61D6-4696-B009-0FE250BCCBB6}" dt="2025-11-10T10:47:54.306" v="226" actId="962"/>
          <ac:picMkLst>
            <pc:docMk/>
            <pc:sldMk cId="3107422397" sldId="263"/>
            <ac:picMk id="5" creationId="{A18FCD34-41C6-10D6-E499-E6EE8839D6FE}"/>
          </ac:picMkLst>
        </pc:picChg>
        <pc:picChg chg="mod">
          <ac:chgData name="Ballester, Raúl" userId="f4487294-a1f3-4118-993e-3473a50bf12f" providerId="ADAL" clId="{9727A129-61D6-4696-B009-0FE250BCCBB6}" dt="2025-11-10T10:51:13.347" v="1066" actId="962"/>
          <ac:picMkLst>
            <pc:docMk/>
            <pc:sldMk cId="3107422397" sldId="263"/>
            <ac:picMk id="9" creationId="{EE8706D7-D34D-97DF-53D8-3E65D63168DF}"/>
          </ac:picMkLst>
        </pc:picChg>
      </pc:sldChg>
      <pc:sldChg chg="addSp modSp mod">
        <pc:chgData name="Ballester, Raúl" userId="f4487294-a1f3-4118-993e-3473a50bf12f" providerId="ADAL" clId="{9727A129-61D6-4696-B009-0FE250BCCBB6}" dt="2025-11-10T10:51:06.164" v="1061" actId="33553"/>
        <pc:sldMkLst>
          <pc:docMk/>
          <pc:sldMk cId="111097298" sldId="264"/>
        </pc:sldMkLst>
        <pc:spChg chg="add mod">
          <ac:chgData name="Ballester, Raúl" userId="f4487294-a1f3-4118-993e-3473a50bf12f" providerId="ADAL" clId="{9727A129-61D6-4696-B009-0FE250BCCBB6}" dt="2025-11-10T10:51:06.164" v="1061" actId="33553"/>
          <ac:spMkLst>
            <pc:docMk/>
            <pc:sldMk cId="111097298" sldId="264"/>
            <ac:spMk id="2" creationId="{CA50F572-58EF-B282-ECB1-4C19FC12F397}"/>
          </ac:spMkLst>
        </pc:spChg>
      </pc:sldChg>
      <pc:sldChg chg="addSp modSp mod">
        <pc:chgData name="Ballester, Raúl" userId="f4487294-a1f3-4118-993e-3473a50bf12f" providerId="ADAL" clId="{9727A129-61D6-4696-B009-0FE250BCCBB6}" dt="2025-11-10T10:51:07.394" v="1062" actId="33553"/>
        <pc:sldMkLst>
          <pc:docMk/>
          <pc:sldMk cId="993294996" sldId="265"/>
        </pc:sldMkLst>
        <pc:spChg chg="add mod">
          <ac:chgData name="Ballester, Raúl" userId="f4487294-a1f3-4118-993e-3473a50bf12f" providerId="ADAL" clId="{9727A129-61D6-4696-B009-0FE250BCCBB6}" dt="2025-11-10T10:51:07.394" v="1062" actId="33553"/>
          <ac:spMkLst>
            <pc:docMk/>
            <pc:sldMk cId="993294996" sldId="265"/>
            <ac:spMk id="2" creationId="{3F38C24F-A2CF-3B29-E467-C0D32B3BEC21}"/>
          </ac:spMkLst>
        </pc:spChg>
      </pc:sldChg>
      <pc:sldChg chg="addSp modSp mod">
        <pc:chgData name="Ballester, Raúl" userId="f4487294-a1f3-4118-993e-3473a50bf12f" providerId="ADAL" clId="{9727A129-61D6-4696-B009-0FE250BCCBB6}" dt="2025-11-10T10:51:24.482" v="1083" actId="20577"/>
        <pc:sldMkLst>
          <pc:docMk/>
          <pc:sldMk cId="2240963097" sldId="266"/>
        </pc:sldMkLst>
        <pc:spChg chg="add mod">
          <ac:chgData name="Ballester, Raúl" userId="f4487294-a1f3-4118-993e-3473a50bf12f" providerId="ADAL" clId="{9727A129-61D6-4696-B009-0FE250BCCBB6}" dt="2025-11-10T10:51:24.482" v="1083" actId="20577"/>
          <ac:spMkLst>
            <pc:docMk/>
            <pc:sldMk cId="2240963097" sldId="266"/>
            <ac:spMk id="3" creationId="{2D607032-8075-ACC0-25F0-9ADFF6F1225D}"/>
          </ac:spMkLst>
        </pc:spChg>
      </pc:sldChg>
      <pc:sldChg chg="modSp mod">
        <pc:chgData name="Ballester, Raúl" userId="f4487294-a1f3-4118-993e-3473a50bf12f" providerId="ADAL" clId="{9727A129-61D6-4696-B009-0FE250BCCBB6}" dt="2025-11-10T10:51:17.362" v="1074" actId="962"/>
        <pc:sldMkLst>
          <pc:docMk/>
          <pc:sldMk cId="4241132277" sldId="267"/>
        </pc:sldMkLst>
        <pc:spChg chg="mod">
          <ac:chgData name="Ballester, Raúl" userId="f4487294-a1f3-4118-993e-3473a50bf12f" providerId="ADAL" clId="{9727A129-61D6-4696-B009-0FE250BCCBB6}" dt="2025-11-10T10:51:04.081" v="1059" actId="33553"/>
          <ac:spMkLst>
            <pc:docMk/>
            <pc:sldMk cId="4241132277" sldId="267"/>
            <ac:spMk id="3" creationId="{EE8B81E9-62E4-114F-AE28-005B36926469}"/>
          </ac:spMkLst>
        </pc:spChg>
        <pc:grpChg chg="mod">
          <ac:chgData name="Ballester, Raúl" userId="f4487294-a1f3-4118-993e-3473a50bf12f" providerId="ADAL" clId="{9727A129-61D6-4696-B009-0FE250BCCBB6}" dt="2025-11-10T10:51:16.828" v="1073" actId="962"/>
          <ac:grpSpMkLst>
            <pc:docMk/>
            <pc:sldMk cId="4241132277" sldId="267"/>
            <ac:grpSpMk id="2" creationId="{3BC1DBAF-09EA-2D31-D780-FCF981F3F902}"/>
          </ac:grpSpMkLst>
        </pc:grpChg>
        <pc:grpChg chg="mod">
          <ac:chgData name="Ballester, Raúl" userId="f4487294-a1f3-4118-993e-3473a50bf12f" providerId="ADAL" clId="{9727A129-61D6-4696-B009-0FE250BCCBB6}" dt="2025-11-10T10:51:17.362" v="1074" actId="962"/>
          <ac:grpSpMkLst>
            <pc:docMk/>
            <pc:sldMk cId="4241132277" sldId="267"/>
            <ac:grpSpMk id="8" creationId="{855BA2B4-9CB2-898C-80D4-66EF4A007322}"/>
          </ac:grpSpMkLst>
        </pc:grpChg>
        <pc:picChg chg="mod">
          <ac:chgData name="Ballester, Raúl" userId="f4487294-a1f3-4118-993e-3473a50bf12f" providerId="ADAL" clId="{9727A129-61D6-4696-B009-0FE250BCCBB6}" dt="2025-11-10T10:49:39.893" v="836" actId="962"/>
          <ac:picMkLst>
            <pc:docMk/>
            <pc:sldMk cId="4241132277" sldId="267"/>
            <ac:picMk id="5" creationId="{BC9CC0B8-1ADB-AD91-C187-9F2C91749D80}"/>
          </ac:picMkLst>
        </pc:picChg>
        <pc:picChg chg="mod">
          <ac:chgData name="Ballester, Raúl" userId="f4487294-a1f3-4118-993e-3473a50bf12f" providerId="ADAL" clId="{9727A129-61D6-4696-B009-0FE250BCCBB6}" dt="2025-11-10T10:49:58.419" v="970" actId="962"/>
          <ac:picMkLst>
            <pc:docMk/>
            <pc:sldMk cId="4241132277" sldId="267"/>
            <ac:picMk id="51" creationId="{69D705E5-7142-6695-0C19-F256E83C5A43}"/>
          </ac:picMkLst>
        </pc:picChg>
      </pc:sldChg>
      <pc:sldChg chg="modSp mod">
        <pc:chgData name="Ballester, Raúl" userId="f4487294-a1f3-4118-993e-3473a50bf12f" providerId="ADAL" clId="{9727A129-61D6-4696-B009-0FE250BCCBB6}" dt="2025-11-10T10:51:15.361" v="1070" actId="962"/>
        <pc:sldMkLst>
          <pc:docMk/>
          <pc:sldMk cId="4135702416" sldId="268"/>
        </pc:sldMkLst>
        <pc:spChg chg="mod">
          <ac:chgData name="Ballester, Raúl" userId="f4487294-a1f3-4118-993e-3473a50bf12f" providerId="ADAL" clId="{9727A129-61D6-4696-B009-0FE250BCCBB6}" dt="2025-11-10T10:51:01.195" v="1056" actId="33553"/>
          <ac:spMkLst>
            <pc:docMk/>
            <pc:sldMk cId="4135702416" sldId="268"/>
            <ac:spMk id="4" creationId="{36D9338D-3CAE-81FD-357B-3B06C04068C6}"/>
          </ac:spMkLst>
        </pc:spChg>
        <pc:spChg chg="mod">
          <ac:chgData name="Ballester, Raúl" userId="f4487294-a1f3-4118-993e-3473a50bf12f" providerId="ADAL" clId="{9727A129-61D6-4696-B009-0FE250BCCBB6}" dt="2025-11-10T10:51:14.329" v="1068" actId="962"/>
          <ac:spMkLst>
            <pc:docMk/>
            <pc:sldMk cId="4135702416" sldId="268"/>
            <ac:spMk id="16" creationId="{048551F7-468A-E1B6-A8A8-8ECF9173AB9B}"/>
          </ac:spMkLst>
        </pc:spChg>
        <pc:grpChg chg="mod">
          <ac:chgData name="Ballester, Raúl" userId="f4487294-a1f3-4118-993e-3473a50bf12f" providerId="ADAL" clId="{9727A129-61D6-4696-B009-0FE250BCCBB6}" dt="2025-11-10T10:51:14.857" v="1069" actId="962"/>
          <ac:grpSpMkLst>
            <pc:docMk/>
            <pc:sldMk cId="4135702416" sldId="268"/>
            <ac:grpSpMk id="2" creationId="{FE3323BE-08A3-1142-7EDF-F2F6D6EFCD94}"/>
          </ac:grpSpMkLst>
        </pc:grpChg>
        <pc:grpChg chg="mod">
          <ac:chgData name="Ballester, Raúl" userId="f4487294-a1f3-4118-993e-3473a50bf12f" providerId="ADAL" clId="{9727A129-61D6-4696-B009-0FE250BCCBB6}" dt="2025-11-10T10:51:15.361" v="1070" actId="962"/>
          <ac:grpSpMkLst>
            <pc:docMk/>
            <pc:sldMk cId="4135702416" sldId="268"/>
            <ac:grpSpMk id="9" creationId="{3FC7A63C-2FB9-740F-8187-6DE7C38CEAC5}"/>
          </ac:grpSpMkLst>
        </pc:grpChg>
        <pc:picChg chg="mod">
          <ac:chgData name="Ballester, Raúl" userId="f4487294-a1f3-4118-993e-3473a50bf12f" providerId="ADAL" clId="{9727A129-61D6-4696-B009-0FE250BCCBB6}" dt="2025-11-10T10:48:34.274" v="518" actId="962"/>
          <ac:picMkLst>
            <pc:docMk/>
            <pc:sldMk cId="4135702416" sldId="268"/>
            <ac:picMk id="12" creationId="{B1968239-FB00-A64B-E664-3F93842F378D}"/>
          </ac:picMkLst>
        </pc:picChg>
      </pc:sldChg>
      <pc:sldChg chg="modSp mod">
        <pc:chgData name="Ballester, Raúl" userId="f4487294-a1f3-4118-993e-3473a50bf12f" providerId="ADAL" clId="{9727A129-61D6-4696-B009-0FE250BCCBB6}" dt="2025-11-10T10:51:15.876" v="1071" actId="962"/>
        <pc:sldMkLst>
          <pc:docMk/>
          <pc:sldMk cId="3464327143" sldId="269"/>
        </pc:sldMkLst>
        <pc:spChg chg="mod">
          <ac:chgData name="Ballester, Raúl" userId="f4487294-a1f3-4118-993e-3473a50bf12f" providerId="ADAL" clId="{9727A129-61D6-4696-B009-0FE250BCCBB6}" dt="2025-11-10T10:51:02.071" v="1057" actId="33553"/>
          <ac:spMkLst>
            <pc:docMk/>
            <pc:sldMk cId="3464327143" sldId="269"/>
            <ac:spMk id="4" creationId="{867AF473-1E71-7826-8482-184BC7E64870}"/>
          </ac:spMkLst>
        </pc:spChg>
        <pc:grpChg chg="mod">
          <ac:chgData name="Ballester, Raúl" userId="f4487294-a1f3-4118-993e-3473a50bf12f" providerId="ADAL" clId="{9727A129-61D6-4696-B009-0FE250BCCBB6}" dt="2025-11-10T10:51:15.876" v="1071" actId="962"/>
          <ac:grpSpMkLst>
            <pc:docMk/>
            <pc:sldMk cId="3464327143" sldId="269"/>
            <ac:grpSpMk id="9" creationId="{FFA5A064-3B19-A0B3-C4A7-63535D34EEF2}"/>
          </ac:grpSpMkLst>
        </pc:grpChg>
        <pc:picChg chg="mod">
          <ac:chgData name="Ballester, Raúl" userId="f4487294-a1f3-4118-993e-3473a50bf12f" providerId="ADAL" clId="{9727A129-61D6-4696-B009-0FE250BCCBB6}" dt="2025-11-10T10:48:44.208" v="590" actId="962"/>
          <ac:picMkLst>
            <pc:docMk/>
            <pc:sldMk cId="3464327143" sldId="269"/>
            <ac:picMk id="5" creationId="{E3BADDFE-0BE6-F736-2EB0-958A8B9B1547}"/>
          </ac:picMkLst>
        </pc:picChg>
      </pc:sldChg>
      <pc:sldChg chg="modSp mod">
        <pc:chgData name="Ballester, Raúl" userId="f4487294-a1f3-4118-993e-3473a50bf12f" providerId="ADAL" clId="{9727A129-61D6-4696-B009-0FE250BCCBB6}" dt="2025-11-10T10:51:17.915" v="1075" actId="962"/>
        <pc:sldMkLst>
          <pc:docMk/>
          <pc:sldMk cId="108496182" sldId="270"/>
        </pc:sldMkLst>
        <pc:spChg chg="mod">
          <ac:chgData name="Ballester, Raúl" userId="f4487294-a1f3-4118-993e-3473a50bf12f" providerId="ADAL" clId="{9727A129-61D6-4696-B009-0FE250BCCBB6}" dt="2025-11-10T10:51:05.145" v="1060" actId="33553"/>
          <ac:spMkLst>
            <pc:docMk/>
            <pc:sldMk cId="108496182" sldId="270"/>
            <ac:spMk id="3" creationId="{594BC81D-05AA-68AB-8CF0-3173069F0EDA}"/>
          </ac:spMkLst>
        </pc:spChg>
        <pc:grpChg chg="mod">
          <ac:chgData name="Ballester, Raúl" userId="f4487294-a1f3-4118-993e-3473a50bf12f" providerId="ADAL" clId="{9727A129-61D6-4696-B009-0FE250BCCBB6}" dt="2025-11-10T10:50:16.516" v="1047" actId="962"/>
          <ac:grpSpMkLst>
            <pc:docMk/>
            <pc:sldMk cId="108496182" sldId="270"/>
            <ac:grpSpMk id="2" creationId="{8594F85E-9E76-A6F0-089B-A76B1B19589C}"/>
          </ac:grpSpMkLst>
        </pc:grpChg>
        <pc:grpChg chg="mod">
          <ac:chgData name="Ballester, Raúl" userId="f4487294-a1f3-4118-993e-3473a50bf12f" providerId="ADAL" clId="{9727A129-61D6-4696-B009-0FE250BCCBB6}" dt="2025-11-10T10:51:17.915" v="1075" actId="962"/>
          <ac:grpSpMkLst>
            <pc:docMk/>
            <pc:sldMk cId="108496182" sldId="270"/>
            <ac:grpSpMk id="5" creationId="{00DDB86D-9537-6820-2E6F-967D92865F95}"/>
          </ac:grpSpMkLst>
        </pc:grpChg>
        <pc:picChg chg="mod">
          <ac:chgData name="Ballester, Raúl" userId="f4487294-a1f3-4118-993e-3473a50bf12f" providerId="ADAL" clId="{9727A129-61D6-4696-B009-0FE250BCCBB6}" dt="2025-11-10T10:50:19.450" v="1049" actId="962"/>
          <ac:picMkLst>
            <pc:docMk/>
            <pc:sldMk cId="108496182" sldId="270"/>
            <ac:picMk id="8" creationId="{AB6C2D90-90E6-EC36-C898-93F074137AB8}"/>
          </ac:picMkLst>
        </pc:picChg>
      </pc:sldChg>
      <pc:sldChg chg="modSp mod">
        <pc:chgData name="Ballester, Raúl" userId="f4487294-a1f3-4118-993e-3473a50bf12f" providerId="ADAL" clId="{9727A129-61D6-4696-B009-0FE250BCCBB6}" dt="2025-11-10T10:51:16.291" v="1072" actId="962"/>
        <pc:sldMkLst>
          <pc:docMk/>
          <pc:sldMk cId="1865370978" sldId="271"/>
        </pc:sldMkLst>
        <pc:spChg chg="mod">
          <ac:chgData name="Ballester, Raúl" userId="f4487294-a1f3-4118-993e-3473a50bf12f" providerId="ADAL" clId="{9727A129-61D6-4696-B009-0FE250BCCBB6}" dt="2025-11-10T10:51:03.091" v="1058" actId="33553"/>
          <ac:spMkLst>
            <pc:docMk/>
            <pc:sldMk cId="1865370978" sldId="271"/>
            <ac:spMk id="4" creationId="{A0B1072D-1EC4-A394-435E-54AA9C3850EC}"/>
          </ac:spMkLst>
        </pc:spChg>
        <pc:grpChg chg="mod">
          <ac:chgData name="Ballester, Raúl" userId="f4487294-a1f3-4118-993e-3473a50bf12f" providerId="ADAL" clId="{9727A129-61D6-4696-B009-0FE250BCCBB6}" dt="2025-11-10T10:51:16.291" v="1072" actId="962"/>
          <ac:grpSpMkLst>
            <pc:docMk/>
            <pc:sldMk cId="1865370978" sldId="271"/>
            <ac:grpSpMk id="2" creationId="{3459C522-7F02-09E5-DC85-0C72EF0F7E37}"/>
          </ac:grpSpMkLst>
        </pc:grpChg>
        <pc:picChg chg="mod">
          <ac:chgData name="Ballester, Raúl" userId="f4487294-a1f3-4118-993e-3473a50bf12f" providerId="ADAL" clId="{9727A129-61D6-4696-B009-0FE250BCCBB6}" dt="2025-11-10T10:48:59.928" v="672" actId="962"/>
          <ac:picMkLst>
            <pc:docMk/>
            <pc:sldMk cId="1865370978" sldId="271"/>
            <ac:picMk id="9" creationId="{843FBEB0-2A25-26AF-1D56-657807275243}"/>
          </ac:picMkLst>
        </pc:picChg>
        <pc:picChg chg="mod">
          <ac:chgData name="Ballester, Raúl" userId="f4487294-a1f3-4118-993e-3473a50bf12f" providerId="ADAL" clId="{9727A129-61D6-4696-B009-0FE250BCCBB6}" dt="2025-11-10T10:49:19.653" v="738" actId="962"/>
          <ac:picMkLst>
            <pc:docMk/>
            <pc:sldMk cId="1865370978" sldId="271"/>
            <ac:picMk id="37" creationId="{31CE50C3-BF60-CBED-8C06-05845C7EB357}"/>
          </ac:picMkLst>
        </pc:picChg>
      </pc:sldChg>
      <pc:sldChg chg="addSp modSp mod">
        <pc:chgData name="Ballester, Raúl" userId="f4487294-a1f3-4118-993e-3473a50bf12f" providerId="ADAL" clId="{9727A129-61D6-4696-B009-0FE250BCCBB6}" dt="2025-11-10T10:50:54.611" v="1050" actId="33553"/>
        <pc:sldMkLst>
          <pc:docMk/>
          <pc:sldMk cId="258661066" sldId="646"/>
        </pc:sldMkLst>
        <pc:spChg chg="add mod">
          <ac:chgData name="Ballester, Raúl" userId="f4487294-a1f3-4118-993e-3473a50bf12f" providerId="ADAL" clId="{9727A129-61D6-4696-B009-0FE250BCCBB6}" dt="2025-11-10T10:50:54.611" v="1050" actId="33553"/>
          <ac:spMkLst>
            <pc:docMk/>
            <pc:sldMk cId="258661066" sldId="646"/>
            <ac:spMk id="3" creationId="{A7488611-29CA-137A-61DD-3F76CFABC837}"/>
          </ac:spMkLst>
        </pc:spChg>
      </pc:sldChg>
    </pc:docChg>
  </pc:docChgLst>
  <pc:docChgLst>
    <pc:chgData name="Villalonga, Sara" userId="0688e997-b0fc-4059-a2ac-a0e9f8190bae" providerId="ADAL" clId="{DB52C5D0-4D5F-43AE-9E0F-95616865A178}"/>
    <pc:docChg chg="undo custSel modSld modMainMaster">
      <pc:chgData name="Villalonga, Sara" userId="0688e997-b0fc-4059-a2ac-a0e9f8190bae" providerId="ADAL" clId="{DB52C5D0-4D5F-43AE-9E0F-95616865A178}" dt="2025-10-20T11:50:55.769" v="289" actId="1076"/>
      <pc:docMkLst>
        <pc:docMk/>
      </pc:docMkLst>
      <pc:sldChg chg="addSp delSp modSp mod">
        <pc:chgData name="Villalonga, Sara" userId="0688e997-b0fc-4059-a2ac-a0e9f8190bae" providerId="ADAL" clId="{DB52C5D0-4D5F-43AE-9E0F-95616865A178}" dt="2025-10-20T11:44:29.919" v="226" actId="166"/>
        <pc:sldMkLst>
          <pc:docMk/>
          <pc:sldMk cId="2907570342" sldId="261"/>
        </pc:sldMkLst>
        <pc:spChg chg="ord">
          <ac:chgData name="Villalonga, Sara" userId="0688e997-b0fc-4059-a2ac-a0e9f8190bae" providerId="ADAL" clId="{DB52C5D0-4D5F-43AE-9E0F-95616865A178}" dt="2025-10-20T11:44:29.919" v="226" actId="166"/>
          <ac:spMkLst>
            <pc:docMk/>
            <pc:sldMk cId="2907570342" sldId="261"/>
            <ac:spMk id="7" creationId="{11B20138-AA63-C83E-7D89-465E897D62A6}"/>
          </ac:spMkLst>
        </pc:spChg>
        <pc:grpChg chg="add mod">
          <ac:chgData name="Villalonga, Sara" userId="0688e997-b0fc-4059-a2ac-a0e9f8190bae" providerId="ADAL" clId="{DB52C5D0-4D5F-43AE-9E0F-95616865A178}" dt="2025-10-20T11:44:25.919" v="225" actId="1076"/>
          <ac:grpSpMkLst>
            <pc:docMk/>
            <pc:sldMk cId="2907570342" sldId="261"/>
            <ac:grpSpMk id="4" creationId="{30A72C6B-A702-2F06-5829-1BAD2F9FF8FB}"/>
          </ac:grpSpMkLst>
        </pc:grpChg>
        <pc:picChg chg="mod">
          <ac:chgData name="Villalonga, Sara" userId="0688e997-b0fc-4059-a2ac-a0e9f8190bae" providerId="ADAL" clId="{DB52C5D0-4D5F-43AE-9E0F-95616865A178}" dt="2025-10-20T11:44:07.529" v="223"/>
          <ac:picMkLst>
            <pc:docMk/>
            <pc:sldMk cId="2907570342" sldId="261"/>
            <ac:picMk id="6" creationId="{F4E6C872-81AE-20BC-057E-2CD4F7D6485E}"/>
          </ac:picMkLst>
        </pc:picChg>
        <pc:picChg chg="mod">
          <ac:chgData name="Villalonga, Sara" userId="0688e997-b0fc-4059-a2ac-a0e9f8190bae" providerId="ADAL" clId="{DB52C5D0-4D5F-43AE-9E0F-95616865A178}" dt="2025-10-20T11:44:07.529" v="223"/>
          <ac:picMkLst>
            <pc:docMk/>
            <pc:sldMk cId="2907570342" sldId="261"/>
            <ac:picMk id="9" creationId="{5E526D08-570B-DD51-F5FF-B457D068646F}"/>
          </ac:picMkLst>
        </pc:picChg>
      </pc:sldChg>
      <pc:sldChg chg="addSp delSp modSp mod">
        <pc:chgData name="Villalonga, Sara" userId="0688e997-b0fc-4059-a2ac-a0e9f8190bae" providerId="ADAL" clId="{DB52C5D0-4D5F-43AE-9E0F-95616865A178}" dt="2025-10-20T11:50:29.709" v="286" actId="1076"/>
        <pc:sldMkLst>
          <pc:docMk/>
          <pc:sldMk cId="260665191" sldId="262"/>
        </pc:sldMkLst>
        <pc:grpChg chg="add mod">
          <ac:chgData name="Villalonga, Sara" userId="0688e997-b0fc-4059-a2ac-a0e9f8190bae" providerId="ADAL" clId="{DB52C5D0-4D5F-43AE-9E0F-95616865A178}" dt="2025-10-20T11:43:40.789" v="219" actId="1076"/>
          <ac:grpSpMkLst>
            <pc:docMk/>
            <pc:sldMk cId="260665191" sldId="262"/>
            <ac:grpSpMk id="19" creationId="{B0DC22F3-1250-9BCE-BF63-6904FF010CA3}"/>
          </ac:grpSpMkLst>
        </pc:grpChg>
        <pc:picChg chg="mod">
          <ac:chgData name="Villalonga, Sara" userId="0688e997-b0fc-4059-a2ac-a0e9f8190bae" providerId="ADAL" clId="{DB52C5D0-4D5F-43AE-9E0F-95616865A178}" dt="2025-10-20T11:34:36.150" v="200" actId="1076"/>
          <ac:picMkLst>
            <pc:docMk/>
            <pc:sldMk cId="260665191" sldId="262"/>
            <ac:picMk id="6" creationId="{685BC65A-0708-8C7C-9C48-B91B6D0EE371}"/>
          </ac:picMkLst>
        </pc:picChg>
        <pc:picChg chg="add mod">
          <ac:chgData name="Villalonga, Sara" userId="0688e997-b0fc-4059-a2ac-a0e9f8190bae" providerId="ADAL" clId="{DB52C5D0-4D5F-43AE-9E0F-95616865A178}" dt="2025-10-20T11:43:34.919" v="218" actId="164"/>
          <ac:picMkLst>
            <pc:docMk/>
            <pc:sldMk cId="260665191" sldId="262"/>
            <ac:picMk id="12" creationId="{F3469EEB-69AB-70FC-DF4E-E5868DE38227}"/>
          </ac:picMkLst>
        </pc:picChg>
        <pc:picChg chg="add mod">
          <ac:chgData name="Villalonga, Sara" userId="0688e997-b0fc-4059-a2ac-a0e9f8190bae" providerId="ADAL" clId="{DB52C5D0-4D5F-43AE-9E0F-95616865A178}" dt="2025-10-20T11:43:34.919" v="218" actId="164"/>
          <ac:picMkLst>
            <pc:docMk/>
            <pc:sldMk cId="260665191" sldId="262"/>
            <ac:picMk id="14" creationId="{9524A04E-46E1-6259-89B5-A0A11FC0DDAF}"/>
          </ac:picMkLst>
        </pc:picChg>
        <pc:picChg chg="add mod">
          <ac:chgData name="Villalonga, Sara" userId="0688e997-b0fc-4059-a2ac-a0e9f8190bae" providerId="ADAL" clId="{DB52C5D0-4D5F-43AE-9E0F-95616865A178}" dt="2025-10-20T11:50:29.709" v="286" actId="1076"/>
          <ac:picMkLst>
            <pc:docMk/>
            <pc:sldMk cId="260665191" sldId="262"/>
            <ac:picMk id="22" creationId="{9DF2FC95-6A59-7205-1EFA-93559415F8D3}"/>
          </ac:picMkLst>
        </pc:picChg>
      </pc:sldChg>
      <pc:sldChg chg="addSp delSp modSp mod">
        <pc:chgData name="Villalonga, Sara" userId="0688e997-b0fc-4059-a2ac-a0e9f8190bae" providerId="ADAL" clId="{DB52C5D0-4D5F-43AE-9E0F-95616865A178}" dt="2025-10-20T11:50:55.769" v="289" actId="1076"/>
        <pc:sldMkLst>
          <pc:docMk/>
          <pc:sldMk cId="3107422397" sldId="263"/>
        </pc:sldMkLst>
        <pc:grpChg chg="add mod">
          <ac:chgData name="Villalonga, Sara" userId="0688e997-b0fc-4059-a2ac-a0e9f8190bae" providerId="ADAL" clId="{DB52C5D0-4D5F-43AE-9E0F-95616865A178}" dt="2025-10-20T11:44:01.301" v="222" actId="1076"/>
          <ac:grpSpMkLst>
            <pc:docMk/>
            <pc:sldMk cId="3107422397" sldId="263"/>
            <ac:grpSpMk id="4" creationId="{7D9399A5-451F-2E7C-2207-B99DCD7BC674}"/>
          </ac:grpSpMkLst>
        </pc:grpChg>
        <pc:picChg chg="mod">
          <ac:chgData name="Villalonga, Sara" userId="0688e997-b0fc-4059-a2ac-a0e9f8190bae" providerId="ADAL" clId="{DB52C5D0-4D5F-43AE-9E0F-95616865A178}" dt="2025-10-20T11:43:45.692" v="220"/>
          <ac:picMkLst>
            <pc:docMk/>
            <pc:sldMk cId="3107422397" sldId="263"/>
            <ac:picMk id="6" creationId="{2CCBAF74-91CF-C224-5F9C-FC9BB28B5958}"/>
          </ac:picMkLst>
        </pc:picChg>
        <pc:picChg chg="mod">
          <ac:chgData name="Villalonga, Sara" userId="0688e997-b0fc-4059-a2ac-a0e9f8190bae" providerId="ADAL" clId="{DB52C5D0-4D5F-43AE-9E0F-95616865A178}" dt="2025-10-20T11:43:45.692" v="220"/>
          <ac:picMkLst>
            <pc:docMk/>
            <pc:sldMk cId="3107422397" sldId="263"/>
            <ac:picMk id="7" creationId="{95AB6458-B252-38DB-BC25-4E04ECFAE814}"/>
          </ac:picMkLst>
        </pc:picChg>
        <pc:picChg chg="add mod">
          <ac:chgData name="Villalonga, Sara" userId="0688e997-b0fc-4059-a2ac-a0e9f8190bae" providerId="ADAL" clId="{DB52C5D0-4D5F-43AE-9E0F-95616865A178}" dt="2025-10-20T11:50:55.769" v="289" actId="1076"/>
          <ac:picMkLst>
            <pc:docMk/>
            <pc:sldMk cId="3107422397" sldId="263"/>
            <ac:picMk id="9" creationId="{EE8706D7-D34D-97DF-53D8-3E65D63168DF}"/>
          </ac:picMkLst>
        </pc:picChg>
      </pc:sldChg>
      <pc:sldChg chg="addSp delSp modSp mod">
        <pc:chgData name="Villalonga, Sara" userId="0688e997-b0fc-4059-a2ac-a0e9f8190bae" providerId="ADAL" clId="{DB52C5D0-4D5F-43AE-9E0F-95616865A178}" dt="2025-10-20T11:48:16.459" v="270" actId="1076"/>
        <pc:sldMkLst>
          <pc:docMk/>
          <pc:sldMk cId="4241132277" sldId="267"/>
        </pc:sldMkLst>
        <pc:grpChg chg="add mod">
          <ac:chgData name="Villalonga, Sara" userId="0688e997-b0fc-4059-a2ac-a0e9f8190bae" providerId="ADAL" clId="{DB52C5D0-4D5F-43AE-9E0F-95616865A178}" dt="2025-10-20T11:47:49.779" v="264" actId="1076"/>
          <ac:grpSpMkLst>
            <pc:docMk/>
            <pc:sldMk cId="4241132277" sldId="267"/>
            <ac:grpSpMk id="2" creationId="{3BC1DBAF-09EA-2D31-D780-FCF981F3F902}"/>
          </ac:grpSpMkLst>
        </pc:grpChg>
        <pc:grpChg chg="add mod">
          <ac:chgData name="Villalonga, Sara" userId="0688e997-b0fc-4059-a2ac-a0e9f8190bae" providerId="ADAL" clId="{DB52C5D0-4D5F-43AE-9E0F-95616865A178}" dt="2025-10-20T11:48:16.459" v="270" actId="1076"/>
          <ac:grpSpMkLst>
            <pc:docMk/>
            <pc:sldMk cId="4241132277" sldId="267"/>
            <ac:grpSpMk id="8" creationId="{855BA2B4-9CB2-898C-80D4-66EF4A007322}"/>
          </ac:grpSpMkLst>
        </pc:grpChg>
        <pc:picChg chg="mod">
          <ac:chgData name="Villalonga, Sara" userId="0688e997-b0fc-4059-a2ac-a0e9f8190bae" providerId="ADAL" clId="{DB52C5D0-4D5F-43AE-9E0F-95616865A178}" dt="2025-10-20T11:47:32.529" v="260"/>
          <ac:picMkLst>
            <pc:docMk/>
            <pc:sldMk cId="4241132277" sldId="267"/>
            <ac:picMk id="6" creationId="{EB14680E-C2E4-09B1-1820-209723CD0B7B}"/>
          </ac:picMkLst>
        </pc:picChg>
        <pc:picChg chg="mod">
          <ac:chgData name="Villalonga, Sara" userId="0688e997-b0fc-4059-a2ac-a0e9f8190bae" providerId="ADAL" clId="{DB52C5D0-4D5F-43AE-9E0F-95616865A178}" dt="2025-10-20T11:47:32.529" v="260"/>
          <ac:picMkLst>
            <pc:docMk/>
            <pc:sldMk cId="4241132277" sldId="267"/>
            <ac:picMk id="7" creationId="{A30F0F3F-C638-7C64-96AF-787A4B54D1DB}"/>
          </ac:picMkLst>
        </pc:picChg>
        <pc:picChg chg="mod">
          <ac:chgData name="Villalonga, Sara" userId="0688e997-b0fc-4059-a2ac-a0e9f8190bae" providerId="ADAL" clId="{DB52C5D0-4D5F-43AE-9E0F-95616865A178}" dt="2025-10-20T11:47:57.171" v="265"/>
          <ac:picMkLst>
            <pc:docMk/>
            <pc:sldMk cId="4241132277" sldId="267"/>
            <ac:picMk id="13" creationId="{5F4BF234-D37B-F97E-6F4C-200CF53E9564}"/>
          </ac:picMkLst>
        </pc:picChg>
        <pc:picChg chg="mod">
          <ac:chgData name="Villalonga, Sara" userId="0688e997-b0fc-4059-a2ac-a0e9f8190bae" providerId="ADAL" clId="{DB52C5D0-4D5F-43AE-9E0F-95616865A178}" dt="2025-10-20T11:47:57.171" v="265"/>
          <ac:picMkLst>
            <pc:docMk/>
            <pc:sldMk cId="4241132277" sldId="267"/>
            <ac:picMk id="14" creationId="{01C14E67-7924-1731-EE4A-0AE5E487EAFE}"/>
          </ac:picMkLst>
        </pc:picChg>
      </pc:sldChg>
      <pc:sldChg chg="addSp delSp modSp mod modNotes">
        <pc:chgData name="Villalonga, Sara" userId="0688e997-b0fc-4059-a2ac-a0e9f8190bae" providerId="ADAL" clId="{DB52C5D0-4D5F-43AE-9E0F-95616865A178}" dt="2025-10-20T11:45:43.499" v="242" actId="1076"/>
        <pc:sldMkLst>
          <pc:docMk/>
          <pc:sldMk cId="4135702416" sldId="268"/>
        </pc:sldMkLst>
        <pc:grpChg chg="add mod">
          <ac:chgData name="Villalonga, Sara" userId="0688e997-b0fc-4059-a2ac-a0e9f8190bae" providerId="ADAL" clId="{DB52C5D0-4D5F-43AE-9E0F-95616865A178}" dt="2025-10-20T11:44:50.569" v="228" actId="1076"/>
          <ac:grpSpMkLst>
            <pc:docMk/>
            <pc:sldMk cId="4135702416" sldId="268"/>
            <ac:grpSpMk id="2" creationId="{FE3323BE-08A3-1142-7EDF-F2F6D6EFCD94}"/>
          </ac:grpSpMkLst>
        </pc:grpChg>
        <pc:grpChg chg="add mod">
          <ac:chgData name="Villalonga, Sara" userId="0688e997-b0fc-4059-a2ac-a0e9f8190bae" providerId="ADAL" clId="{DB52C5D0-4D5F-43AE-9E0F-95616865A178}" dt="2025-10-20T11:45:43.499" v="242" actId="1076"/>
          <ac:grpSpMkLst>
            <pc:docMk/>
            <pc:sldMk cId="4135702416" sldId="268"/>
            <ac:grpSpMk id="9" creationId="{3FC7A63C-2FB9-740F-8187-6DE7C38CEAC5}"/>
          </ac:grpSpMkLst>
        </pc:grpChg>
        <pc:picChg chg="mod">
          <ac:chgData name="Villalonga, Sara" userId="0688e997-b0fc-4059-a2ac-a0e9f8190bae" providerId="ADAL" clId="{DB52C5D0-4D5F-43AE-9E0F-95616865A178}" dt="2025-10-20T11:44:45.279" v="227"/>
          <ac:picMkLst>
            <pc:docMk/>
            <pc:sldMk cId="4135702416" sldId="268"/>
            <ac:picMk id="6" creationId="{02EFF427-2EC8-0548-8300-9CEB10A222FD}"/>
          </ac:picMkLst>
        </pc:picChg>
        <pc:picChg chg="mod">
          <ac:chgData name="Villalonga, Sara" userId="0688e997-b0fc-4059-a2ac-a0e9f8190bae" providerId="ADAL" clId="{DB52C5D0-4D5F-43AE-9E0F-95616865A178}" dt="2025-10-20T11:44:45.279" v="227"/>
          <ac:picMkLst>
            <pc:docMk/>
            <pc:sldMk cId="4135702416" sldId="268"/>
            <ac:picMk id="7" creationId="{3CC47778-C515-5B6E-2022-690B23F5CECC}"/>
          </ac:picMkLst>
        </pc:picChg>
        <pc:picChg chg="mod">
          <ac:chgData name="Villalonga, Sara" userId="0688e997-b0fc-4059-a2ac-a0e9f8190bae" providerId="ADAL" clId="{DB52C5D0-4D5F-43AE-9E0F-95616865A178}" dt="2025-10-20T11:44:55.189" v="229"/>
          <ac:picMkLst>
            <pc:docMk/>
            <pc:sldMk cId="4135702416" sldId="268"/>
            <ac:picMk id="15" creationId="{47E78D22-CF8F-7B81-4C08-F625D10796BF}"/>
          </ac:picMkLst>
        </pc:picChg>
        <pc:picChg chg="mod">
          <ac:chgData name="Villalonga, Sara" userId="0688e997-b0fc-4059-a2ac-a0e9f8190bae" providerId="ADAL" clId="{DB52C5D0-4D5F-43AE-9E0F-95616865A178}" dt="2025-10-20T11:44:55.189" v="229"/>
          <ac:picMkLst>
            <pc:docMk/>
            <pc:sldMk cId="4135702416" sldId="268"/>
            <ac:picMk id="19" creationId="{A5A4EC8A-E86D-F4D5-DB56-621D03BA7B1D}"/>
          </ac:picMkLst>
        </pc:picChg>
      </pc:sldChg>
      <pc:sldChg chg="addSp delSp modSp mod">
        <pc:chgData name="Villalonga, Sara" userId="0688e997-b0fc-4059-a2ac-a0e9f8190bae" providerId="ADAL" clId="{DB52C5D0-4D5F-43AE-9E0F-95616865A178}" dt="2025-10-20T11:46:47.809" v="258" actId="14100"/>
        <pc:sldMkLst>
          <pc:docMk/>
          <pc:sldMk cId="3464327143" sldId="269"/>
        </pc:sldMkLst>
        <pc:grpChg chg="add mod">
          <ac:chgData name="Villalonga, Sara" userId="0688e997-b0fc-4059-a2ac-a0e9f8190bae" providerId="ADAL" clId="{DB52C5D0-4D5F-43AE-9E0F-95616865A178}" dt="2025-10-20T11:46:47.809" v="258" actId="14100"/>
          <ac:grpSpMkLst>
            <pc:docMk/>
            <pc:sldMk cId="3464327143" sldId="269"/>
            <ac:grpSpMk id="9" creationId="{FFA5A064-3B19-A0B3-C4A7-63535D34EEF2}"/>
          </ac:grpSpMkLst>
        </pc:grpChg>
        <pc:picChg chg="mod">
          <ac:chgData name="Villalonga, Sara" userId="0688e997-b0fc-4059-a2ac-a0e9f8190bae" providerId="ADAL" clId="{DB52C5D0-4D5F-43AE-9E0F-95616865A178}" dt="2025-10-20T11:46:23.321" v="252"/>
          <ac:picMkLst>
            <pc:docMk/>
            <pc:sldMk cId="3464327143" sldId="269"/>
            <ac:picMk id="11" creationId="{52DD3054-8739-9387-C23D-A9414BD5F137}"/>
          </ac:picMkLst>
        </pc:picChg>
        <pc:picChg chg="mod">
          <ac:chgData name="Villalonga, Sara" userId="0688e997-b0fc-4059-a2ac-a0e9f8190bae" providerId="ADAL" clId="{DB52C5D0-4D5F-43AE-9E0F-95616865A178}" dt="2025-10-20T11:46:23.321" v="252"/>
          <ac:picMkLst>
            <pc:docMk/>
            <pc:sldMk cId="3464327143" sldId="269"/>
            <ac:picMk id="12" creationId="{A96176D6-6DAE-043A-054D-E298AF8D9C81}"/>
          </ac:picMkLst>
        </pc:picChg>
      </pc:sldChg>
      <pc:sldChg chg="addSp modSp mod">
        <pc:chgData name="Villalonga, Sara" userId="0688e997-b0fc-4059-a2ac-a0e9f8190bae" providerId="ADAL" clId="{DB52C5D0-4D5F-43AE-9E0F-95616865A178}" dt="2025-10-20T11:48:46.386" v="279" actId="1076"/>
        <pc:sldMkLst>
          <pc:docMk/>
          <pc:sldMk cId="108496182" sldId="270"/>
        </pc:sldMkLst>
        <pc:grpChg chg="add mod">
          <ac:chgData name="Villalonga, Sara" userId="0688e997-b0fc-4059-a2ac-a0e9f8190bae" providerId="ADAL" clId="{DB52C5D0-4D5F-43AE-9E0F-95616865A178}" dt="2025-10-20T11:48:46.386" v="279" actId="1076"/>
          <ac:grpSpMkLst>
            <pc:docMk/>
            <pc:sldMk cId="108496182" sldId="270"/>
            <ac:grpSpMk id="5" creationId="{00DDB86D-9537-6820-2E6F-967D92865F95}"/>
          </ac:grpSpMkLst>
        </pc:grpChg>
        <pc:picChg chg="mod">
          <ac:chgData name="Villalonga, Sara" userId="0688e997-b0fc-4059-a2ac-a0e9f8190bae" providerId="ADAL" clId="{DB52C5D0-4D5F-43AE-9E0F-95616865A178}" dt="2025-10-20T11:48:27.021" v="271"/>
          <ac:picMkLst>
            <pc:docMk/>
            <pc:sldMk cId="108496182" sldId="270"/>
            <ac:picMk id="6" creationId="{FCFB4189-8B99-7A60-3B21-C9BB9E6A1495}"/>
          </ac:picMkLst>
        </pc:picChg>
        <pc:picChg chg="mod">
          <ac:chgData name="Villalonga, Sara" userId="0688e997-b0fc-4059-a2ac-a0e9f8190bae" providerId="ADAL" clId="{DB52C5D0-4D5F-43AE-9E0F-95616865A178}" dt="2025-10-20T11:48:27.021" v="271"/>
          <ac:picMkLst>
            <pc:docMk/>
            <pc:sldMk cId="108496182" sldId="270"/>
            <ac:picMk id="13" creationId="{75A2BED6-D9D6-BAAA-B314-4B37C1B9FAB8}"/>
          </ac:picMkLst>
        </pc:picChg>
      </pc:sldChg>
      <pc:sldChg chg="addSp modSp">
        <pc:chgData name="Villalonga, Sara" userId="0688e997-b0fc-4059-a2ac-a0e9f8190bae" providerId="ADAL" clId="{DB52C5D0-4D5F-43AE-9E0F-95616865A178}" dt="2025-10-20T11:47:04.016" v="259"/>
        <pc:sldMkLst>
          <pc:docMk/>
          <pc:sldMk cId="1865370978" sldId="271"/>
        </pc:sldMkLst>
        <pc:grpChg chg="add mod">
          <ac:chgData name="Villalonga, Sara" userId="0688e997-b0fc-4059-a2ac-a0e9f8190bae" providerId="ADAL" clId="{DB52C5D0-4D5F-43AE-9E0F-95616865A178}" dt="2025-10-20T11:47:04.016" v="259"/>
          <ac:grpSpMkLst>
            <pc:docMk/>
            <pc:sldMk cId="1865370978" sldId="271"/>
            <ac:grpSpMk id="2" creationId="{3459C522-7F02-09E5-DC85-0C72EF0F7E37}"/>
          </ac:grpSpMkLst>
        </pc:grpChg>
        <pc:picChg chg="mod">
          <ac:chgData name="Villalonga, Sara" userId="0688e997-b0fc-4059-a2ac-a0e9f8190bae" providerId="ADAL" clId="{DB52C5D0-4D5F-43AE-9E0F-95616865A178}" dt="2025-10-20T11:47:04.016" v="259"/>
          <ac:picMkLst>
            <pc:docMk/>
            <pc:sldMk cId="1865370978" sldId="271"/>
            <ac:picMk id="5" creationId="{D8975293-13D5-1BF9-6746-BD4E94991D0F}"/>
          </ac:picMkLst>
        </pc:picChg>
        <pc:picChg chg="mod">
          <ac:chgData name="Villalonga, Sara" userId="0688e997-b0fc-4059-a2ac-a0e9f8190bae" providerId="ADAL" clId="{DB52C5D0-4D5F-43AE-9E0F-95616865A178}" dt="2025-10-20T11:47:04.016" v="259"/>
          <ac:picMkLst>
            <pc:docMk/>
            <pc:sldMk cId="1865370978" sldId="271"/>
            <ac:picMk id="6" creationId="{E718ECF9-3724-9119-B04A-BB2979DCE267}"/>
          </ac:picMkLst>
        </pc:picChg>
      </pc:sldChg>
    </pc:docChg>
  </pc:docChgLst>
  <pc:docChgLst>
    <pc:chgData name="Marc Bigas Ortega" userId="21a7950b-57de-4f3b-b1ba-53ca87d6a213" providerId="ADAL" clId="{A75B5565-5445-4CA0-989C-E99DE6FE3EA9}"/>
    <pc:docChg chg="undo custSel modSld">
      <pc:chgData name="Marc Bigas Ortega" userId="21a7950b-57de-4f3b-b1ba-53ca87d6a213" providerId="ADAL" clId="{A75B5565-5445-4CA0-989C-E99DE6FE3EA9}" dt="2025-11-19T08:45:32.226" v="244" actId="20577"/>
      <pc:docMkLst>
        <pc:docMk/>
      </pc:docMkLst>
      <pc:sldChg chg="modSp mod">
        <pc:chgData name="Marc Bigas Ortega" userId="21a7950b-57de-4f3b-b1ba-53ca87d6a213" providerId="ADAL" clId="{A75B5565-5445-4CA0-989C-E99DE6FE3EA9}" dt="2025-11-19T08:45:06.554" v="192" actId="20577"/>
        <pc:sldMkLst>
          <pc:docMk/>
          <pc:sldMk cId="245460078" sldId="256"/>
        </pc:sldMkLst>
        <pc:spChg chg="mod">
          <ac:chgData name="Marc Bigas Ortega" userId="21a7950b-57de-4f3b-b1ba-53ca87d6a213" providerId="ADAL" clId="{A75B5565-5445-4CA0-989C-E99DE6FE3EA9}" dt="2025-11-19T08:45:06.554" v="192" actId="20577"/>
          <ac:spMkLst>
            <pc:docMk/>
            <pc:sldMk cId="245460078" sldId="256"/>
            <ac:spMk id="2" creationId="{6C2F58D4-B164-C75E-2BF3-593108441ADA}"/>
          </ac:spMkLst>
        </pc:spChg>
      </pc:sldChg>
      <pc:sldChg chg="modSp mod">
        <pc:chgData name="Marc Bigas Ortega" userId="21a7950b-57de-4f3b-b1ba-53ca87d6a213" providerId="ADAL" clId="{A75B5565-5445-4CA0-989C-E99DE6FE3EA9}" dt="2025-10-31T12:23:14.366" v="83" actId="20577"/>
        <pc:sldMkLst>
          <pc:docMk/>
          <pc:sldMk cId="22132530" sldId="258"/>
        </pc:sldMkLst>
        <pc:spChg chg="mod">
          <ac:chgData name="Marc Bigas Ortega" userId="21a7950b-57de-4f3b-b1ba-53ca87d6a213" providerId="ADAL" clId="{A75B5565-5445-4CA0-989C-E99DE6FE3EA9}" dt="2025-10-31T12:23:14.366" v="83" actId="20577"/>
          <ac:spMkLst>
            <pc:docMk/>
            <pc:sldMk cId="22132530" sldId="258"/>
            <ac:spMk id="5" creationId="{910E7A2F-6876-33F3-CA88-257BF2B06121}"/>
          </ac:spMkLst>
        </pc:spChg>
      </pc:sldChg>
      <pc:sldChg chg="modSp mod">
        <pc:chgData name="Marc Bigas Ortega" userId="21a7950b-57de-4f3b-b1ba-53ca87d6a213" providerId="ADAL" clId="{A75B5565-5445-4CA0-989C-E99DE6FE3EA9}" dt="2025-10-31T12:27:16.343" v="84" actId="20577"/>
        <pc:sldMkLst>
          <pc:docMk/>
          <pc:sldMk cId="119268023" sldId="259"/>
        </pc:sldMkLst>
        <pc:spChg chg="mod">
          <ac:chgData name="Marc Bigas Ortega" userId="21a7950b-57de-4f3b-b1ba-53ca87d6a213" providerId="ADAL" clId="{A75B5565-5445-4CA0-989C-E99DE6FE3EA9}" dt="2025-10-31T12:27:16.343" v="84" actId="20577"/>
          <ac:spMkLst>
            <pc:docMk/>
            <pc:sldMk cId="119268023" sldId="259"/>
            <ac:spMk id="5" creationId="{CEE499BA-67E9-20B5-877A-CB3EDB21FEDC}"/>
          </ac:spMkLst>
        </pc:spChg>
      </pc:sldChg>
      <pc:sldChg chg="modSp mod">
        <pc:chgData name="Marc Bigas Ortega" userId="21a7950b-57de-4f3b-b1ba-53ca87d6a213" providerId="ADAL" clId="{A75B5565-5445-4CA0-989C-E99DE6FE3EA9}" dt="2025-10-31T12:29:05.898" v="88" actId="207"/>
        <pc:sldMkLst>
          <pc:docMk/>
          <pc:sldMk cId="260665191" sldId="262"/>
        </pc:sldMkLst>
        <pc:spChg chg="mod">
          <ac:chgData name="Marc Bigas Ortega" userId="21a7950b-57de-4f3b-b1ba-53ca87d6a213" providerId="ADAL" clId="{A75B5565-5445-4CA0-989C-E99DE6FE3EA9}" dt="2025-10-31T12:29:05.898" v="88" actId="207"/>
          <ac:spMkLst>
            <pc:docMk/>
            <pc:sldMk cId="260665191" sldId="262"/>
            <ac:spMk id="4" creationId="{C8619F29-28D1-5303-646A-9CECD4151508}"/>
          </ac:spMkLst>
        </pc:spChg>
      </pc:sldChg>
      <pc:sldChg chg="modSp mod">
        <pc:chgData name="Marc Bigas Ortega" userId="21a7950b-57de-4f3b-b1ba-53ca87d6a213" providerId="ADAL" clId="{A75B5565-5445-4CA0-989C-E99DE6FE3EA9}" dt="2025-10-31T12:59:46.380" v="143" actId="20577"/>
        <pc:sldMkLst>
          <pc:docMk/>
          <pc:sldMk cId="993294996" sldId="265"/>
        </pc:sldMkLst>
        <pc:spChg chg="mod">
          <ac:chgData name="Marc Bigas Ortega" userId="21a7950b-57de-4f3b-b1ba-53ca87d6a213" providerId="ADAL" clId="{A75B5565-5445-4CA0-989C-E99DE6FE3EA9}" dt="2025-10-31T12:59:46.380" v="143" actId="20577"/>
          <ac:spMkLst>
            <pc:docMk/>
            <pc:sldMk cId="993294996" sldId="265"/>
            <ac:spMk id="5" creationId="{062CDD8D-0B40-F73C-243D-A94B3D1FE25D}"/>
          </ac:spMkLst>
        </pc:spChg>
      </pc:sldChg>
      <pc:sldChg chg="modSp mod">
        <pc:chgData name="Marc Bigas Ortega" userId="21a7950b-57de-4f3b-b1ba-53ca87d6a213" providerId="ADAL" clId="{A75B5565-5445-4CA0-989C-E99DE6FE3EA9}" dt="2025-10-31T12:56:41.704" v="124" actId="20577"/>
        <pc:sldMkLst>
          <pc:docMk/>
          <pc:sldMk cId="4241132277" sldId="267"/>
        </pc:sldMkLst>
        <pc:spChg chg="mod">
          <ac:chgData name="Marc Bigas Ortega" userId="21a7950b-57de-4f3b-b1ba-53ca87d6a213" providerId="ADAL" clId="{A75B5565-5445-4CA0-989C-E99DE6FE3EA9}" dt="2025-10-31T12:56:41.704" v="124" actId="20577"/>
          <ac:spMkLst>
            <pc:docMk/>
            <pc:sldMk cId="4241132277" sldId="267"/>
            <ac:spMk id="4" creationId="{8BE85612-C5FC-1E35-9143-E44E79FF228A}"/>
          </ac:spMkLst>
        </pc:spChg>
      </pc:sldChg>
      <pc:sldChg chg="modSp mod">
        <pc:chgData name="Marc Bigas Ortega" userId="21a7950b-57de-4f3b-b1ba-53ca87d6a213" providerId="ADAL" clId="{A75B5565-5445-4CA0-989C-E99DE6FE3EA9}" dt="2025-10-31T12:32:32.054" v="93" actId="20577"/>
        <pc:sldMkLst>
          <pc:docMk/>
          <pc:sldMk cId="4135702416" sldId="268"/>
        </pc:sldMkLst>
        <pc:spChg chg="mod">
          <ac:chgData name="Marc Bigas Ortega" userId="21a7950b-57de-4f3b-b1ba-53ca87d6a213" providerId="ADAL" clId="{A75B5565-5445-4CA0-989C-E99DE6FE3EA9}" dt="2025-10-31T12:32:32.054" v="93" actId="20577"/>
          <ac:spMkLst>
            <pc:docMk/>
            <pc:sldMk cId="4135702416" sldId="268"/>
            <ac:spMk id="3" creationId="{B3DBA7F9-AC50-8B14-9FF7-AD8F71247E67}"/>
          </ac:spMkLst>
        </pc:spChg>
      </pc:sldChg>
      <pc:sldChg chg="modSp mod">
        <pc:chgData name="Marc Bigas Ortega" userId="21a7950b-57de-4f3b-b1ba-53ca87d6a213" providerId="ADAL" clId="{A75B5565-5445-4CA0-989C-E99DE6FE3EA9}" dt="2025-10-31T12:33:23.576" v="96" actId="20577"/>
        <pc:sldMkLst>
          <pc:docMk/>
          <pc:sldMk cId="3464327143" sldId="269"/>
        </pc:sldMkLst>
        <pc:spChg chg="mod">
          <ac:chgData name="Marc Bigas Ortega" userId="21a7950b-57de-4f3b-b1ba-53ca87d6a213" providerId="ADAL" clId="{A75B5565-5445-4CA0-989C-E99DE6FE3EA9}" dt="2025-10-31T12:33:23.576" v="96" actId="20577"/>
          <ac:spMkLst>
            <pc:docMk/>
            <pc:sldMk cId="3464327143" sldId="269"/>
            <ac:spMk id="3" creationId="{15B53CBB-9E48-F2D0-D509-DDBFAC5BC6BC}"/>
          </ac:spMkLst>
        </pc:spChg>
      </pc:sldChg>
      <pc:sldChg chg="modSp mod">
        <pc:chgData name="Marc Bigas Ortega" userId="21a7950b-57de-4f3b-b1ba-53ca87d6a213" providerId="ADAL" clId="{A75B5565-5445-4CA0-989C-E99DE6FE3EA9}" dt="2025-10-31T12:57:14.898" v="138" actId="20577"/>
        <pc:sldMkLst>
          <pc:docMk/>
          <pc:sldMk cId="108496182" sldId="270"/>
        </pc:sldMkLst>
        <pc:spChg chg="mod">
          <ac:chgData name="Marc Bigas Ortega" userId="21a7950b-57de-4f3b-b1ba-53ca87d6a213" providerId="ADAL" clId="{A75B5565-5445-4CA0-989C-E99DE6FE3EA9}" dt="2025-10-31T12:57:14.898" v="138" actId="20577"/>
          <ac:spMkLst>
            <pc:docMk/>
            <pc:sldMk cId="108496182" sldId="270"/>
            <ac:spMk id="4" creationId="{8F833CAA-CFE8-4AC8-DEB1-58323036C969}"/>
          </ac:spMkLst>
        </pc:spChg>
      </pc:sldChg>
      <pc:sldChg chg="modSp mod">
        <pc:chgData name="Marc Bigas Ortega" userId="21a7950b-57de-4f3b-b1ba-53ca87d6a213" providerId="ADAL" clId="{A75B5565-5445-4CA0-989C-E99DE6FE3EA9}" dt="2025-10-31T12:55:41.446" v="116" actId="6549"/>
        <pc:sldMkLst>
          <pc:docMk/>
          <pc:sldMk cId="1865370978" sldId="271"/>
        </pc:sldMkLst>
        <pc:spChg chg="mod">
          <ac:chgData name="Marc Bigas Ortega" userId="21a7950b-57de-4f3b-b1ba-53ca87d6a213" providerId="ADAL" clId="{A75B5565-5445-4CA0-989C-E99DE6FE3EA9}" dt="2025-10-31T12:55:41.446" v="116" actId="6549"/>
          <ac:spMkLst>
            <pc:docMk/>
            <pc:sldMk cId="1865370978" sldId="271"/>
            <ac:spMk id="3" creationId="{A319032D-F1F7-6E7D-EC99-E8F950E7A1C9}"/>
          </ac:spMkLst>
        </pc:spChg>
      </pc:sldChg>
      <pc:sldChg chg="modSp mod">
        <pc:chgData name="Marc Bigas Ortega" userId="21a7950b-57de-4f3b-b1ba-53ca87d6a213" providerId="ADAL" clId="{A75B5565-5445-4CA0-989C-E99DE6FE3EA9}" dt="2025-11-19T08:45:32.226" v="244" actId="20577"/>
        <pc:sldMkLst>
          <pc:docMk/>
          <pc:sldMk cId="258661066" sldId="646"/>
        </pc:sldMkLst>
        <pc:spChg chg="mod">
          <ac:chgData name="Marc Bigas Ortega" userId="21a7950b-57de-4f3b-b1ba-53ca87d6a213" providerId="ADAL" clId="{A75B5565-5445-4CA0-989C-E99DE6FE3EA9}" dt="2025-11-19T08:45:32.226" v="244" actId="20577"/>
          <ac:spMkLst>
            <pc:docMk/>
            <pc:sldMk cId="258661066" sldId="646"/>
            <ac:spMk id="2" creationId="{AC800566-64E2-E426-D6B0-3CD3E744AF10}"/>
          </ac:spMkLst>
        </pc:spChg>
      </pc:sldChg>
    </pc:docChg>
  </pc:docChgLst>
  <pc:docChgLst>
    <pc:chgData name="Villalonga, Sara" userId="S::sara.villalonga2@dxc.com::0688e997-b0fc-4059-a2ac-a0e9f8190bae" providerId="AD" clId="Web-{4C0A1C29-DFF0-8F1E-0392-2B317121B505}"/>
    <pc:docChg chg="mod">
      <pc:chgData name="Villalonga, Sara" userId="S::sara.villalonga2@dxc.com::0688e997-b0fc-4059-a2ac-a0e9f8190bae" providerId="AD" clId="Web-{4C0A1C29-DFF0-8F1E-0392-2B317121B505}" dt="2025-11-05T12:23:38.822" v="0" actId="33475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F7989220-409A-D7C5-167C-A02B1245AF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790868E-D701-87B7-2EF3-B993B3E09E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160D2-F578-4AEA-87CD-37F90BB071FF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672C947-B213-C402-21D7-EAD30A0E5C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27CCCAE-9B30-35B9-97D1-2FF84C8B19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D82E0-8E93-4DE9-9F7C-6C2BE894555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97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293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;p2">
            <a:extLst>
              <a:ext uri="{FF2B5EF4-FFF2-40B4-BE49-F238E27FC236}">
                <a16:creationId xmlns:a16="http://schemas.microsoft.com/office/drawing/2014/main" id="{228653DB-9D1A-4D6E-E40F-CD568DAFDA6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320500" y="1153000"/>
            <a:ext cx="4503000" cy="16968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Century Gothic"/>
              <a:buNone/>
              <a:defRPr sz="3600" b="0">
                <a:solidFill>
                  <a:srgbClr val="4E3B3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Bebas Neu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r>
              <a:rPr lang="ca-ES"/>
              <a:t>Feu clic aquí per editar l'estil</a:t>
            </a:r>
            <a:endParaRPr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934C5E78-4517-411A-777A-9600129E16F7}"/>
              </a:ext>
            </a:extLst>
          </p:cNvPr>
          <p:cNvSpPr txBox="1"/>
          <p:nvPr userDrawn="1"/>
        </p:nvSpPr>
        <p:spPr>
          <a:xfrm>
            <a:off x="3286287" y="2849824"/>
            <a:ext cx="25714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>
                <a:solidFill>
                  <a:schemeClr val="tx1"/>
                </a:solidFill>
                <a:latin typeface="Arial Black" panose="020B0A04020102020204" pitchFamily="34" charset="0"/>
              </a:rPr>
              <a:t>Caso de adopción 4.3</a:t>
            </a:r>
          </a:p>
        </p:txBody>
      </p:sp>
      <p:sp>
        <p:nvSpPr>
          <p:cNvPr id="5" name="Google Shape;144;p33">
            <a:extLst>
              <a:ext uri="{FF2B5EF4-FFF2-40B4-BE49-F238E27FC236}">
                <a16:creationId xmlns:a16="http://schemas.microsoft.com/office/drawing/2014/main" id="{D8FB95D4-109B-1751-4A52-F37F678F6F0C}"/>
              </a:ext>
            </a:extLst>
          </p:cNvPr>
          <p:cNvSpPr/>
          <p:nvPr userDrawn="1"/>
        </p:nvSpPr>
        <p:spPr>
          <a:xfrm>
            <a:off x="2081116" y="3508385"/>
            <a:ext cx="5113800" cy="503400"/>
          </a:xfrm>
          <a:prstGeom prst="roundRect">
            <a:avLst>
              <a:gd name="adj" fmla="val 16667"/>
            </a:avLst>
          </a:prstGeom>
          <a:solidFill>
            <a:srgbClr val="4E110E">
              <a:alpha val="8980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4E110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Google Shape;146;p33">
            <a:extLst>
              <a:ext uri="{FF2B5EF4-FFF2-40B4-BE49-F238E27FC236}">
                <a16:creationId xmlns:a16="http://schemas.microsoft.com/office/drawing/2014/main" id="{15141D9B-26FE-42D4-BB30-DE8E1F88D52F}"/>
              </a:ext>
            </a:extLst>
          </p:cNvPr>
          <p:cNvSpPr txBox="1">
            <a:spLocks/>
          </p:cNvSpPr>
          <p:nvPr userDrawn="1"/>
        </p:nvSpPr>
        <p:spPr>
          <a:xfrm>
            <a:off x="2242516" y="3567585"/>
            <a:ext cx="4791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arker Grotesque Medium"/>
              <a:buNone/>
              <a:defRPr sz="1800" b="0" i="0" u="none" strike="noStrike" cap="none">
                <a:solidFill>
                  <a:schemeClr val="lt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arker Grotesque Medium"/>
              <a:buNone/>
              <a:defRPr sz="1800" b="0" i="0" u="none" strike="noStrike" cap="none">
                <a:solidFill>
                  <a:schemeClr val="dk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arker Grotesque Medium"/>
              <a:buNone/>
              <a:defRPr sz="1800" b="0" i="0" u="none" strike="noStrike" cap="none">
                <a:solidFill>
                  <a:schemeClr val="dk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arker Grotesque Medium"/>
              <a:buNone/>
              <a:defRPr sz="1800" b="0" i="0" u="none" strike="noStrike" cap="none">
                <a:solidFill>
                  <a:schemeClr val="dk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arker Grotesque Medium"/>
              <a:buNone/>
              <a:defRPr sz="1800" b="0" i="0" u="none" strike="noStrike" cap="none">
                <a:solidFill>
                  <a:schemeClr val="dk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arker Grotesque Medium"/>
              <a:buNone/>
              <a:defRPr sz="1800" b="0" i="0" u="none" strike="noStrike" cap="none">
                <a:solidFill>
                  <a:schemeClr val="dk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arker Grotesque Medium"/>
              <a:buNone/>
              <a:defRPr sz="1800" b="0" i="0" u="none" strike="noStrike" cap="none">
                <a:solidFill>
                  <a:schemeClr val="dk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arker Grotesque Medium"/>
              <a:buNone/>
              <a:defRPr sz="1800" b="0" i="0" u="none" strike="noStrike" cap="none">
                <a:solidFill>
                  <a:schemeClr val="dk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arker Grotesque Medium"/>
              <a:buNone/>
              <a:defRPr sz="1800" b="0" i="0" u="none" strike="noStrike" cap="none">
                <a:solidFill>
                  <a:schemeClr val="dk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3B30"/>
              </a:buClr>
              <a:buSzPts val="1800"/>
              <a:buFont typeface="Darker Grotesque Medium"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arker Grotesque Medium"/>
                <a:sym typeface="Darker Grotesque Medium"/>
              </a:rPr>
              <a:t>¡Escala a lo más alto con M365!</a:t>
            </a:r>
          </a:p>
        </p:txBody>
      </p:sp>
    </p:spTree>
    <p:extLst>
      <p:ext uri="{BB962C8B-B14F-4D97-AF65-F5344CB8AC3E}">
        <p14:creationId xmlns:p14="http://schemas.microsoft.com/office/powerpoint/2010/main" val="1859811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comendaciones y buenas práctica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Logotipo&#10;&#10;El contenido generado por IA puede ser incorrecto.">
            <a:extLst>
              <a:ext uri="{FF2B5EF4-FFF2-40B4-BE49-F238E27FC236}">
                <a16:creationId xmlns:a16="http://schemas.microsoft.com/office/drawing/2014/main" id="{5F588B4A-97AB-DB5F-E937-D48423664B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49009" y="4802859"/>
            <a:ext cx="510961" cy="340641"/>
          </a:xfrm>
          <a:prstGeom prst="rect">
            <a:avLst/>
          </a:prstGeom>
        </p:spPr>
      </p:pic>
      <p:pic>
        <p:nvPicPr>
          <p:cNvPr id="4" name="Imatge 3" descr="Imatge que conté lluna, cel&#10;&#10;Pot ser que el contingut generat per IA no sigui correcte.">
            <a:extLst>
              <a:ext uri="{FF2B5EF4-FFF2-40B4-BE49-F238E27FC236}">
                <a16:creationId xmlns:a16="http://schemas.microsoft.com/office/drawing/2014/main" id="{962DECC1-9A7A-4780-5FBC-D5D11F09E7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ítol 1">
            <a:extLst>
              <a:ext uri="{FF2B5EF4-FFF2-40B4-BE49-F238E27FC236}">
                <a16:creationId xmlns:a16="http://schemas.microsoft.com/office/drawing/2014/main" id="{0DFE5AD6-3CD3-636D-186C-7B8070607555}"/>
              </a:ext>
            </a:extLst>
          </p:cNvPr>
          <p:cNvSpPr txBox="1">
            <a:spLocks/>
          </p:cNvSpPr>
          <p:nvPr userDrawn="1"/>
        </p:nvSpPr>
        <p:spPr>
          <a:xfrm>
            <a:off x="-1" y="695417"/>
            <a:ext cx="4396511" cy="431999"/>
          </a:xfrm>
          <a:prstGeom prst="rect">
            <a:avLst/>
          </a:prstGeom>
          <a:solidFill>
            <a:srgbClr val="602927"/>
          </a:solidFill>
          <a:ln>
            <a:solidFill>
              <a:srgbClr val="602927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Recomendaciones y buenas prácticas</a:t>
            </a:r>
          </a:p>
        </p:txBody>
      </p:sp>
      <p:pic>
        <p:nvPicPr>
          <p:cNvPr id="6" name="Imatge 5" descr="Imatge que conté roba, persona, dibuixos, art&#10;&#10;Pot ser que el contingut generat amb IA no sigui correcte.">
            <a:extLst>
              <a:ext uri="{FF2B5EF4-FFF2-40B4-BE49-F238E27FC236}">
                <a16:creationId xmlns:a16="http://schemas.microsoft.com/office/drawing/2014/main" id="{153C10DD-2C50-F3CA-CD60-5957A00E9F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t="7667" r="5" b="12127"/>
          <a:stretch>
            <a:fillRect/>
          </a:stretch>
        </p:blipFill>
        <p:spPr>
          <a:xfrm>
            <a:off x="5516065" y="1311810"/>
            <a:ext cx="3383386" cy="27138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4213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 aprendido..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tge 10" descr="Imatge que conté captura de pantalla, art&#10;&#10;Pot ser que el contingut generat per IA no sigui correcte.">
            <a:extLst>
              <a:ext uri="{FF2B5EF4-FFF2-40B4-BE49-F238E27FC236}">
                <a16:creationId xmlns:a16="http://schemas.microsoft.com/office/drawing/2014/main" id="{BE892A33-ABDE-310D-0CD2-1C85AF1FC8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3448"/>
            <a:ext cx="9144000" cy="5143500"/>
          </a:xfrm>
          <a:prstGeom prst="rect">
            <a:avLst/>
          </a:prstGeom>
        </p:spPr>
      </p:pic>
      <p:sp>
        <p:nvSpPr>
          <p:cNvPr id="3" name="Títol 1">
            <a:extLst>
              <a:ext uri="{FF2B5EF4-FFF2-40B4-BE49-F238E27FC236}">
                <a16:creationId xmlns:a16="http://schemas.microsoft.com/office/drawing/2014/main" id="{84A23770-9C18-62EA-6593-07C5E736D2B3}"/>
              </a:ext>
            </a:extLst>
          </p:cNvPr>
          <p:cNvSpPr txBox="1">
            <a:spLocks/>
          </p:cNvSpPr>
          <p:nvPr userDrawn="1"/>
        </p:nvSpPr>
        <p:spPr>
          <a:xfrm>
            <a:off x="-1" y="695417"/>
            <a:ext cx="4396511" cy="431999"/>
          </a:xfrm>
          <a:prstGeom prst="rect">
            <a:avLst/>
          </a:prstGeom>
          <a:solidFill>
            <a:srgbClr val="602927"/>
          </a:solidFill>
          <a:ln>
            <a:solidFill>
              <a:srgbClr val="602927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Recomendaciones y buenas prácticas</a:t>
            </a:r>
          </a:p>
        </p:txBody>
      </p:sp>
      <p:sp>
        <p:nvSpPr>
          <p:cNvPr id="13" name="Títol 1">
            <a:extLst>
              <a:ext uri="{FF2B5EF4-FFF2-40B4-BE49-F238E27FC236}">
                <a16:creationId xmlns:a16="http://schemas.microsoft.com/office/drawing/2014/main" id="{E7304740-60C9-DF74-CF59-5D06A7DABE80}"/>
              </a:ext>
            </a:extLst>
          </p:cNvPr>
          <p:cNvSpPr txBox="1">
            <a:spLocks/>
          </p:cNvSpPr>
          <p:nvPr userDrawn="1"/>
        </p:nvSpPr>
        <p:spPr>
          <a:xfrm>
            <a:off x="-2" y="695416"/>
            <a:ext cx="4396511" cy="431999"/>
          </a:xfrm>
          <a:prstGeom prst="rect">
            <a:avLst/>
          </a:prstGeom>
          <a:solidFill>
            <a:srgbClr val="4E110E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He aprendido...</a:t>
            </a:r>
          </a:p>
        </p:txBody>
      </p:sp>
      <p:pic>
        <p:nvPicPr>
          <p:cNvPr id="4" name="Imatge 3" descr="Imatge que conté roba, Ball, disseny gràfic, Gràfics&#10;&#10;Pot ser que el contingut generat amb IA no sigui correcte.">
            <a:extLst>
              <a:ext uri="{FF2B5EF4-FFF2-40B4-BE49-F238E27FC236}">
                <a16:creationId xmlns:a16="http://schemas.microsoft.com/office/drawing/2014/main" id="{E04759BB-8EA5-178A-B58B-F73CD9C138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75395" y="437104"/>
            <a:ext cx="4678326" cy="467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1686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fin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D80E240-FE00-2745-E747-59226AE789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CE99D63-0B26-4EF0-BEEE-EF88C5DF4564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06645D0-B323-6D56-B833-F7E0A6EF2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DBB6E9-4DFE-44B4-2A9C-25EE52BBE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CD1B0A63-4EDC-4B05-A9D3-8308978EADC2}" type="slidenum">
              <a:rPr lang="en-US" smtClean="0"/>
              <a:t>‹Nº›</a:t>
            </a:fld>
            <a:endParaRPr lang="en-US"/>
          </a:p>
        </p:txBody>
      </p:sp>
      <p:pic>
        <p:nvPicPr>
          <p:cNvPr id="11" name="Google Shape;301;p43">
            <a:extLst>
              <a:ext uri="{FF2B5EF4-FFF2-40B4-BE49-F238E27FC236}">
                <a16:creationId xmlns:a16="http://schemas.microsoft.com/office/drawing/2014/main" id="{F552410D-0A8C-B010-44B9-B606381A3957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77535" r="48867"/>
          <a:stretch/>
        </p:blipFill>
        <p:spPr>
          <a:xfrm>
            <a:off x="-4" y="3988050"/>
            <a:ext cx="4886040" cy="115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98;p43">
            <a:extLst>
              <a:ext uri="{FF2B5EF4-FFF2-40B4-BE49-F238E27FC236}">
                <a16:creationId xmlns:a16="http://schemas.microsoft.com/office/drawing/2014/main" id="{2A0D75A5-B60C-0ED8-85AE-9B1C5E212CFC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l="21123" t="-9410" r="19257" b="9410"/>
          <a:stretch/>
        </p:blipFill>
        <p:spPr>
          <a:xfrm>
            <a:off x="3692350" y="0"/>
            <a:ext cx="545164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99;p43">
            <a:extLst>
              <a:ext uri="{FF2B5EF4-FFF2-40B4-BE49-F238E27FC236}">
                <a16:creationId xmlns:a16="http://schemas.microsoft.com/office/drawing/2014/main" id="{E41D4B7B-4EE4-ABA4-7586-49F2930028AA}"/>
              </a:ext>
            </a:extLst>
          </p:cNvPr>
          <p:cNvSpPr txBox="1">
            <a:spLocks/>
          </p:cNvSpPr>
          <p:nvPr userDrawn="1"/>
        </p:nvSpPr>
        <p:spPr>
          <a:xfrm>
            <a:off x="518522" y="598966"/>
            <a:ext cx="7083397" cy="16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Tx/>
              <a:buFontTx/>
            </a:pPr>
            <a:r>
              <a:rPr lang="es-ES_tradnl" sz="320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 cima alcanzada </a:t>
            </a:r>
            <a:r>
              <a:rPr lang="es-ES_tradnl" sz="3200" b="1">
                <a:solidFill>
                  <a:srgbClr val="4E11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abre paso </a:t>
            </a:r>
            <a:r>
              <a:rPr lang="es-ES_tradnl" sz="320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un nuevo horizonte</a:t>
            </a:r>
          </a:p>
        </p:txBody>
      </p:sp>
      <p:sp>
        <p:nvSpPr>
          <p:cNvPr id="4" name="Google Shape;300;p43">
            <a:extLst>
              <a:ext uri="{FF2B5EF4-FFF2-40B4-BE49-F238E27FC236}">
                <a16:creationId xmlns:a16="http://schemas.microsoft.com/office/drawing/2014/main" id="{EC22B920-EC1A-B2D3-99BD-26C1CCAF6F8B}"/>
              </a:ext>
            </a:extLst>
          </p:cNvPr>
          <p:cNvSpPr txBox="1">
            <a:spLocks/>
          </p:cNvSpPr>
          <p:nvPr userDrawn="1"/>
        </p:nvSpPr>
        <p:spPr>
          <a:xfrm>
            <a:off x="518522" y="1970700"/>
            <a:ext cx="6246488" cy="12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600"/>
              </a:spcAft>
              <a:buClrTx/>
              <a:buFont typeface="Arial" panose="020B0604020202020204" pitchFamily="34" charset="0"/>
              <a:buNone/>
            </a:pPr>
            <a:r>
              <a:rPr lang="es-ES_tradnl" sz="1600">
                <a:latin typeface="Arial" panose="020B0604020202020204" pitchFamily="34" charset="0"/>
                <a:cs typeface="Arial" panose="020B0604020202020204" pitchFamily="34" charset="0"/>
              </a:rPr>
              <a:t>Seguir formándote es como conquistar una nueva altitud: cuanto más aprendes, más amplio es el paisaje que puedes ver y comprender. Las herramientas de M365 te ofrecen nuevos caminos para trabajar mejor, colaborar más fácilmente y avanzar con paso firme. Conquista una nueva altitud con el caso 5.</a:t>
            </a:r>
          </a:p>
          <a:p>
            <a:pPr marL="0" indent="0">
              <a:spcBef>
                <a:spcPts val="0"/>
              </a:spcBef>
              <a:spcAft>
                <a:spcPts val="1600"/>
              </a:spcAft>
              <a:buClrTx/>
              <a:buFont typeface="Arial" panose="020B0604020202020204" pitchFamily="34" charset="0"/>
              <a:buNone/>
            </a:pPr>
            <a:r>
              <a:rPr lang="es-ES_tradnl" sz="1600" b="1">
                <a:latin typeface="Arial" panose="020B0604020202020204" pitchFamily="34" charset="0"/>
                <a:cs typeface="Arial" panose="020B0604020202020204" pitchFamily="34" charset="0"/>
              </a:rPr>
              <a:t>¡Nos vemos en la próxima ruta!</a:t>
            </a:r>
          </a:p>
        </p:txBody>
      </p:sp>
    </p:spTree>
    <p:extLst>
      <p:ext uri="{BB962C8B-B14F-4D97-AF65-F5344CB8AC3E}">
        <p14:creationId xmlns:p14="http://schemas.microsoft.com/office/powerpoint/2010/main" val="2199896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Gráfico&#10;&#10;El contenido generado por IA puede ser incorrecto.">
            <a:extLst>
              <a:ext uri="{FF2B5EF4-FFF2-40B4-BE49-F238E27FC236}">
                <a16:creationId xmlns:a16="http://schemas.microsoft.com/office/drawing/2014/main" id="{6CF0CF5C-15B4-5292-9EC0-0C7038CE8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5" b="99546" l="2119" r="97966">
                        <a14:foregroundMark x1="2203" y1="92738" x2="13390" y2="94554"/>
                        <a14:foregroundMark x1="24492" y1="98790" x2="26271" y2="98638"/>
                        <a14:foregroundMark x1="12288" y1="89107" x2="14407" y2="93797"/>
                        <a14:foregroundMark x1="75169" y1="99244" x2="83644" y2="98185"/>
                        <a14:foregroundMark x1="83644" y1="98185" x2="94237" y2="90469"/>
                        <a14:foregroundMark x1="94237" y1="90469" x2="87119" y2="98941"/>
                        <a14:foregroundMark x1="87119" y1="98941" x2="67034" y2="99092"/>
                        <a14:foregroundMark x1="95847" y1="86233" x2="97966" y2="99546"/>
                        <a14:foregroundMark x1="8390" y1="84418" x2="11356" y2="91982"/>
                        <a14:foregroundMark x1="86864" y1="94554" x2="82288" y2="95764"/>
                        <a14:backgroundMark x1="18390" y1="50227" x2="61356" y2="53555"/>
                        <a14:backgroundMark x1="79068" y1="46293" x2="38814" y2="85779"/>
                        <a14:backgroundMark x1="19576" y1="71256" x2="47712" y2="88200"/>
                      </a14:backgroundRemoval>
                    </a14:imgEffect>
                  </a14:imgLayer>
                </a14:imgProps>
              </a:ext>
            </a:extLst>
          </a:blip>
          <a:srcRect t="75481"/>
          <a:stretch/>
        </p:blipFill>
        <p:spPr>
          <a:xfrm>
            <a:off x="0" y="3887583"/>
            <a:ext cx="9144000" cy="125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664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Gráfico&#10;&#10;El contenido generado por IA puede ser incorrecto.">
            <a:extLst>
              <a:ext uri="{FF2B5EF4-FFF2-40B4-BE49-F238E27FC236}">
                <a16:creationId xmlns:a16="http://schemas.microsoft.com/office/drawing/2014/main" id="{E83FBAFC-7581-CD72-AE08-3957D62BF0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10" b="98949" l="1099" r="97041">
                        <a14:foregroundMark x1="5072" y1="90541" x2="10313" y2="97598"/>
                        <a14:foregroundMark x1="3973" y1="90691" x2="1099" y2="98048"/>
                        <a14:foregroundMark x1="69992" y1="96547" x2="81826" y2="95045"/>
                        <a14:foregroundMark x1="81826" y1="95045" x2="85727" y2="95045"/>
                        <a14:foregroundMark x1="97041" y1="97598" x2="90786" y2="98949"/>
                        <a14:foregroundMark x1="58073" y1="98949" x2="60609" y2="98949"/>
                        <a14:backgroundMark x1="18935" y1="29580" x2="78360" y2="63814"/>
                        <a14:backgroundMark x1="78360" y1="63814" x2="86982" y2="76426"/>
                        <a14:backgroundMark x1="86982" y1="76426" x2="19104" y2="74925"/>
                        <a14:backgroundMark x1="19104" y1="74925" x2="31530" y2="55405"/>
                        <a14:backgroundMark x1="31530" y1="55405" x2="68385" y2="41592"/>
                        <a14:backgroundMark x1="68385" y1="41592" x2="64920" y2="58408"/>
                        <a14:backgroundMark x1="64920" y1="58408" x2="46746" y2="82132"/>
                        <a14:backgroundMark x1="46746" y1="82132" x2="40659" y2="47447"/>
                        <a14:backgroundMark x1="40659" y1="47447" x2="28740" y2="31381"/>
                        <a14:backgroundMark x1="28740" y1="31381" x2="28487" y2="46396"/>
                        <a14:backgroundMark x1="28487" y1="46396" x2="73964" y2="63664"/>
                        <a14:backgroundMark x1="73964" y1="63664" x2="77092" y2="86186"/>
                        <a14:backgroundMark x1="77092" y1="86186" x2="67625" y2="84685"/>
                        <a14:backgroundMark x1="47844" y1="81381" x2="22739" y2="80931"/>
                        <a14:backgroundMark x1="87067" y1="95646" x2="87067" y2="95646"/>
                        <a14:backgroundMark x1="88588" y1="95646" x2="85207" y2="93243"/>
                        <a14:backgroundMark x1="88842" y1="95345" x2="87743" y2="94294"/>
                        <a14:backgroundMark x1="89011" y1="95195" x2="88842" y2="96396"/>
                        <a14:backgroundMark x1="57819" y1="88889" x2="44717" y2="93544"/>
                      </a14:backgroundRemoval>
                    </a14:imgEffect>
                  </a14:imgLayer>
                </a14:imgProps>
              </a:ext>
            </a:extLst>
          </a:blip>
          <a:srcRect t="85603"/>
          <a:stretch/>
        </p:blipFill>
        <p:spPr>
          <a:xfrm>
            <a:off x="-25878" y="4608576"/>
            <a:ext cx="6618236" cy="534923"/>
          </a:xfrm>
          <a:prstGeom prst="rect">
            <a:avLst/>
          </a:prstGeom>
        </p:spPr>
      </p:pic>
      <p:pic>
        <p:nvPicPr>
          <p:cNvPr id="6" name="Imagen 5" descr="Gráfico&#10;&#10;El contenido generado por IA puede ser incorrecto.">
            <a:extLst>
              <a:ext uri="{FF2B5EF4-FFF2-40B4-BE49-F238E27FC236}">
                <a16:creationId xmlns:a16="http://schemas.microsoft.com/office/drawing/2014/main" id="{DDC3A877-6258-6B93-9A45-4D7C64DAFB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10" b="98949" l="1099" r="97041">
                        <a14:foregroundMark x1="5072" y1="90541" x2="10313" y2="97598"/>
                        <a14:foregroundMark x1="3973" y1="90691" x2="1099" y2="98048"/>
                        <a14:foregroundMark x1="69992" y1="96547" x2="81826" y2="95045"/>
                        <a14:foregroundMark x1="81826" y1="95045" x2="85727" y2="95045"/>
                        <a14:foregroundMark x1="97041" y1="97598" x2="90786" y2="98949"/>
                        <a14:foregroundMark x1="58073" y1="98949" x2="60609" y2="98949"/>
                        <a14:backgroundMark x1="18935" y1="29580" x2="78360" y2="63814"/>
                        <a14:backgroundMark x1="78360" y1="63814" x2="86982" y2="76426"/>
                        <a14:backgroundMark x1="86982" y1="76426" x2="19104" y2="74925"/>
                        <a14:backgroundMark x1="19104" y1="74925" x2="31530" y2="55405"/>
                        <a14:backgroundMark x1="31530" y1="55405" x2="68385" y2="41592"/>
                        <a14:backgroundMark x1="68385" y1="41592" x2="64920" y2="58408"/>
                        <a14:backgroundMark x1="64920" y1="58408" x2="46746" y2="82132"/>
                        <a14:backgroundMark x1="46746" y1="82132" x2="40659" y2="47447"/>
                        <a14:backgroundMark x1="40659" y1="47447" x2="28740" y2="31381"/>
                        <a14:backgroundMark x1="28740" y1="31381" x2="28487" y2="46396"/>
                        <a14:backgroundMark x1="28487" y1="46396" x2="73964" y2="63664"/>
                        <a14:backgroundMark x1="73964" y1="63664" x2="77092" y2="86186"/>
                        <a14:backgroundMark x1="77092" y1="86186" x2="67625" y2="84685"/>
                        <a14:backgroundMark x1="47844" y1="81381" x2="22739" y2="80931"/>
                        <a14:backgroundMark x1="87067" y1="95646" x2="87067" y2="95646"/>
                        <a14:backgroundMark x1="88588" y1="95646" x2="85207" y2="93243"/>
                        <a14:backgroundMark x1="88842" y1="95345" x2="87743" y2="94294"/>
                        <a14:backgroundMark x1="89011" y1="95195" x2="88842" y2="96396"/>
                        <a14:backgroundMark x1="57819" y1="88889" x2="44717" y2="93544"/>
                      </a14:backgroundRemoval>
                    </a14:imgEffect>
                  </a14:imgLayer>
                </a14:imgProps>
              </a:ext>
            </a:extLst>
          </a:blip>
          <a:srcRect l="67516" t="83309" b="-1"/>
          <a:stretch/>
        </p:blipFill>
        <p:spPr>
          <a:xfrm flipH="1">
            <a:off x="6592358" y="4407409"/>
            <a:ext cx="2551642" cy="73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18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Logotipo&#10;&#10;El contenido generado por IA puede ser incorrecto.">
            <a:extLst>
              <a:ext uri="{FF2B5EF4-FFF2-40B4-BE49-F238E27FC236}">
                <a16:creationId xmlns:a16="http://schemas.microsoft.com/office/drawing/2014/main" id="{BBDE927B-D30B-3941-8FFA-7D71886832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49009" y="4802859"/>
            <a:ext cx="510961" cy="340641"/>
          </a:xfrm>
          <a:prstGeom prst="rect">
            <a:avLst/>
          </a:prstGeom>
        </p:spPr>
      </p:pic>
      <p:pic>
        <p:nvPicPr>
          <p:cNvPr id="6" name="Imatge 5" descr="Imatge que conté natura&#10;&#10;Pot ser que el contingut generat per IA no sigui correcte.">
            <a:extLst>
              <a:ext uri="{FF2B5EF4-FFF2-40B4-BE49-F238E27FC236}">
                <a16:creationId xmlns:a16="http://schemas.microsoft.com/office/drawing/2014/main" id="{3AE0744A-72F5-670B-7F0E-725F5A5867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ítol 1">
            <a:extLst>
              <a:ext uri="{FF2B5EF4-FFF2-40B4-BE49-F238E27FC236}">
                <a16:creationId xmlns:a16="http://schemas.microsoft.com/office/drawing/2014/main" id="{D36F9720-1045-4DB6-FDF5-2B83BBA35AC1}"/>
              </a:ext>
            </a:extLst>
          </p:cNvPr>
          <p:cNvSpPr txBox="1">
            <a:spLocks/>
          </p:cNvSpPr>
          <p:nvPr userDrawn="1"/>
        </p:nvSpPr>
        <p:spPr>
          <a:xfrm>
            <a:off x="-2" y="695416"/>
            <a:ext cx="4396511" cy="431999"/>
          </a:xfrm>
          <a:prstGeom prst="rect">
            <a:avLst/>
          </a:prstGeom>
          <a:solidFill>
            <a:srgbClr val="602927"/>
          </a:solidFill>
          <a:ln>
            <a:solidFill>
              <a:srgbClr val="602927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a-ES" sz="16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Índice</a:t>
            </a:r>
            <a:r>
              <a:rPr lang="ca-ES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sz="16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contenidos</a:t>
            </a:r>
            <a:endParaRPr lang="ca-ES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oogle Shape;650;p54">
            <a:extLst>
              <a:ext uri="{FF2B5EF4-FFF2-40B4-BE49-F238E27FC236}">
                <a16:creationId xmlns:a16="http://schemas.microsoft.com/office/drawing/2014/main" id="{F2B1C13A-8200-6428-911E-D8EDE1528550}"/>
              </a:ext>
            </a:extLst>
          </p:cNvPr>
          <p:cNvSpPr/>
          <p:nvPr userDrawn="1"/>
        </p:nvSpPr>
        <p:spPr>
          <a:xfrm>
            <a:off x="720000" y="1404928"/>
            <a:ext cx="3852000" cy="2581616"/>
          </a:xfrm>
          <a:prstGeom prst="roundRect">
            <a:avLst>
              <a:gd name="adj" fmla="val 16667"/>
            </a:avLst>
          </a:prstGeom>
          <a:solidFill>
            <a:srgbClr val="4E110E">
              <a:alpha val="8980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6077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ciona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tge 10" descr="Imatge que conté captura de pantalla, art&#10;&#10;Pot ser que el contingut generat per IA no sigui correcte.">
            <a:extLst>
              <a:ext uri="{FF2B5EF4-FFF2-40B4-BE49-F238E27FC236}">
                <a16:creationId xmlns:a16="http://schemas.microsoft.com/office/drawing/2014/main" id="{BE892A33-ABDE-310D-0CD2-1C85AF1FC8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ítol 1">
            <a:extLst>
              <a:ext uri="{FF2B5EF4-FFF2-40B4-BE49-F238E27FC236}">
                <a16:creationId xmlns:a16="http://schemas.microsoft.com/office/drawing/2014/main" id="{E7304740-60C9-DF74-CF59-5D06A7DABE80}"/>
              </a:ext>
            </a:extLst>
          </p:cNvPr>
          <p:cNvSpPr txBox="1">
            <a:spLocks/>
          </p:cNvSpPr>
          <p:nvPr userDrawn="1"/>
        </p:nvSpPr>
        <p:spPr>
          <a:xfrm>
            <a:off x="-2" y="695416"/>
            <a:ext cx="4396511" cy="431999"/>
          </a:xfrm>
          <a:prstGeom prst="rect">
            <a:avLst/>
          </a:prstGeom>
          <a:solidFill>
            <a:srgbClr val="602927"/>
          </a:solidFill>
          <a:ln>
            <a:solidFill>
              <a:srgbClr val="602927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endParaRPr lang="ca-E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QuadreDeText 1">
            <a:extLst>
              <a:ext uri="{FF2B5EF4-FFF2-40B4-BE49-F238E27FC236}">
                <a16:creationId xmlns:a16="http://schemas.microsoft.com/office/drawing/2014/main" id="{108E8908-E34C-1E68-F0A6-E696FB7C9AAB}"/>
              </a:ext>
            </a:extLst>
          </p:cNvPr>
          <p:cNvSpPr txBox="1"/>
          <p:nvPr userDrawn="1"/>
        </p:nvSpPr>
        <p:spPr>
          <a:xfrm>
            <a:off x="25168" y="742138"/>
            <a:ext cx="56364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ca-E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Estudio de los casos de </a:t>
            </a:r>
            <a:r>
              <a:rPr kumimoji="0" lang="ca-ES" sz="1400" b="1" i="0" u="none" strike="noStrike" kern="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Adopción</a:t>
            </a:r>
            <a:r>
              <a:rPr kumimoji="0" lang="ca-E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ca-ES" sz="1400" b="1" i="0" u="none" strike="noStrike" kern="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Travesía</a:t>
            </a:r>
            <a:r>
              <a:rPr kumimoji="0" lang="ca-E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M365</a:t>
            </a:r>
            <a:endParaRPr kumimoji="0" lang="ca-ES" sz="1400" b="1" i="1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21AC3AC-C885-8372-90A6-A6E524D016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576" y="879878"/>
            <a:ext cx="3052179" cy="305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QuadreDeText 2">
            <a:extLst>
              <a:ext uri="{FF2B5EF4-FFF2-40B4-BE49-F238E27FC236}">
                <a16:creationId xmlns:a16="http://schemas.microsoft.com/office/drawing/2014/main" id="{5CECF601-BB6E-FE49-EA62-3464B22029FD}"/>
              </a:ext>
            </a:extLst>
          </p:cNvPr>
          <p:cNvSpPr txBox="1"/>
          <p:nvPr userDrawn="1"/>
        </p:nvSpPr>
        <p:spPr>
          <a:xfrm>
            <a:off x="256308" y="1211443"/>
            <a:ext cx="5405352" cy="30521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Los casos de adopción de Travesía M365 están desarrollados de manera didáctica para que el aprendizaje sea sencillo y eficiente.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Es importante que, conforme vayas trabajando los casos de adopción, tengas las aplicaciones abiertas y vayas practicando simultáneamente.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En las paginas encontraras muchas imágenes con apartados numerados y textos con referencias a cada uno de los apartados.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Por ejemplo como se muestra en las dos imágenes inferiores, el texto hace referencia al punto 1 que encuentras en la imagen.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s-ES_tradnl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33C23F0-2FA0-B93C-1E45-950F450ED3C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46264" y="3479799"/>
            <a:ext cx="1563067" cy="45225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53E144F-713E-1965-CCC7-9252A462036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49533" y="3479799"/>
            <a:ext cx="2186231" cy="43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08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cionamien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tge 10" descr="Imatge que conté captura de pantalla, art&#10;&#10;Pot ser que el contingut generat per IA no sigui correcte.">
            <a:extLst>
              <a:ext uri="{FF2B5EF4-FFF2-40B4-BE49-F238E27FC236}">
                <a16:creationId xmlns:a16="http://schemas.microsoft.com/office/drawing/2014/main" id="{BE892A33-ABDE-310D-0CD2-1C85AF1FC8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ítol 1">
            <a:extLst>
              <a:ext uri="{FF2B5EF4-FFF2-40B4-BE49-F238E27FC236}">
                <a16:creationId xmlns:a16="http://schemas.microsoft.com/office/drawing/2014/main" id="{E7304740-60C9-DF74-CF59-5D06A7DABE80}"/>
              </a:ext>
            </a:extLst>
          </p:cNvPr>
          <p:cNvSpPr txBox="1">
            <a:spLocks/>
          </p:cNvSpPr>
          <p:nvPr userDrawn="1"/>
        </p:nvSpPr>
        <p:spPr>
          <a:xfrm>
            <a:off x="-2" y="695416"/>
            <a:ext cx="4396511" cy="431999"/>
          </a:xfrm>
          <a:prstGeom prst="rect">
            <a:avLst/>
          </a:prstGeom>
          <a:solidFill>
            <a:srgbClr val="602927"/>
          </a:solidFill>
          <a:ln>
            <a:solidFill>
              <a:srgbClr val="602927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endParaRPr lang="es-ES_tradnl" sz="1600" noProof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QuadreDeText 2">
            <a:extLst>
              <a:ext uri="{FF2B5EF4-FFF2-40B4-BE49-F238E27FC236}">
                <a16:creationId xmlns:a16="http://schemas.microsoft.com/office/drawing/2014/main" id="{B0F7B567-3C4F-DE5D-0AEA-775C244ACFFA}"/>
              </a:ext>
            </a:extLst>
          </p:cNvPr>
          <p:cNvSpPr txBox="1"/>
          <p:nvPr userDrawn="1"/>
        </p:nvSpPr>
        <p:spPr>
          <a:xfrm>
            <a:off x="256308" y="1211443"/>
            <a:ext cx="5403608" cy="30521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Otros elementos que te encontraras son botones de acción. Cada vez que veas uno, clica sobre él y aparecerá una imagen, una nueva información o algo cambiará. El botón de acción tiene una breve descripción sobre su función.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s-ES_tradnl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Encontrarás texto importante que tiene que ver con el mensaje de la diapositiva enmarcado con un símbolo de admiración, tal y como lo ves debajo de estas líneas. Este texto puede contener información adicional sobre lo que se está tratando en la página y tener relación directa.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s-ES_tradnl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s-ES_tradnl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C18C7FA8-1332-AD44-8F7F-7A365B87BD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576" y="879878"/>
            <a:ext cx="3052179" cy="305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: cantonades arrodonides 11">
            <a:extLst>
              <a:ext uri="{FF2B5EF4-FFF2-40B4-BE49-F238E27FC236}">
                <a16:creationId xmlns:a16="http://schemas.microsoft.com/office/drawing/2014/main" id="{01C9AC17-B423-D5BF-CDC5-9377E1097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66563" y="3453558"/>
            <a:ext cx="2238935" cy="47849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60292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67" b="1" i="0" u="none" strike="noStrike" kern="0" cap="none" spc="0" normalizeH="0" baseline="0" noProof="0">
              <a:ln w="22225">
                <a:solidFill>
                  <a:srgbClr val="00CC99"/>
                </a:solidFill>
                <a:prstDash val="solid"/>
              </a:ln>
              <a:solidFill>
                <a:srgbClr val="00CC99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QuadreDeText 13">
            <a:extLst>
              <a:ext uri="{FF2B5EF4-FFF2-40B4-BE49-F238E27FC236}">
                <a16:creationId xmlns:a16="http://schemas.microsoft.com/office/drawing/2014/main" id="{78C5B22B-2505-E3A0-C72A-42620913B470}"/>
              </a:ext>
            </a:extLst>
          </p:cNvPr>
          <p:cNvSpPr txBox="1"/>
          <p:nvPr userDrawn="1"/>
        </p:nvSpPr>
        <p:spPr>
          <a:xfrm>
            <a:off x="2026127" y="3539565"/>
            <a:ext cx="2179372" cy="307777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lvl="0" defTabSz="1219170">
              <a:defRPr/>
            </a:pPr>
            <a:r>
              <a:rPr lang="es-ES_tradnl" sz="1200" noProof="0"/>
              <a:t>Esto es un texto importante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2136B7-7113-9913-2B5A-4D24E590D492}"/>
              </a:ext>
            </a:extLst>
          </p:cNvPr>
          <p:cNvSpPr/>
          <p:nvPr userDrawn="1"/>
        </p:nvSpPr>
        <p:spPr>
          <a:xfrm>
            <a:off x="2115761" y="3392506"/>
            <a:ext cx="226715" cy="105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noProof="0"/>
          </a:p>
        </p:txBody>
      </p:sp>
      <p:pic>
        <p:nvPicPr>
          <p:cNvPr id="16" name="Imatge 15">
            <a:extLst>
              <a:ext uri="{FF2B5EF4-FFF2-40B4-BE49-F238E27FC236}">
                <a16:creationId xmlns:a16="http://schemas.microsoft.com/office/drawing/2014/main" id="{F65AEA0B-8A8F-EA76-71DF-E7DEF0CF2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rgbClr val="A5644E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2089890" y="3282836"/>
            <a:ext cx="278457" cy="278455"/>
          </a:xfrm>
          <a:prstGeom prst="rect">
            <a:avLst/>
          </a:prstGeom>
          <a:effectLst>
            <a:outerShdw blurRad="50800" dist="50800" dir="5400000" algn="ctr" rotWithShape="0">
              <a:srgbClr val="A5644E"/>
            </a:outerShdw>
          </a:effectLst>
        </p:spPr>
      </p:pic>
      <p:sp>
        <p:nvSpPr>
          <p:cNvPr id="18" name="QuadreDeText 17">
            <a:extLst>
              <a:ext uri="{FF2B5EF4-FFF2-40B4-BE49-F238E27FC236}">
                <a16:creationId xmlns:a16="http://schemas.microsoft.com/office/drawing/2014/main" id="{7966FC87-815E-E6FF-5A2A-3FF6787E2F3F}"/>
              </a:ext>
            </a:extLst>
          </p:cNvPr>
          <p:cNvSpPr txBox="1"/>
          <p:nvPr userDrawn="1"/>
        </p:nvSpPr>
        <p:spPr>
          <a:xfrm>
            <a:off x="25168" y="742138"/>
            <a:ext cx="56364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ca-E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Estudio de los casos de </a:t>
            </a:r>
            <a:r>
              <a:rPr kumimoji="0" lang="ca-ES" sz="1400" b="1" i="0" u="none" strike="noStrike" kern="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Adopción</a:t>
            </a:r>
            <a:r>
              <a:rPr kumimoji="0" lang="ca-E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ca-ES" sz="1400" b="1" i="0" u="none" strike="noStrike" kern="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Travesía</a:t>
            </a:r>
            <a:r>
              <a:rPr kumimoji="0" lang="ca-E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M365</a:t>
            </a:r>
            <a:endParaRPr kumimoji="0" lang="ca-ES" sz="1400" b="1" i="1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botó_sharepoint">
            <a:extLst>
              <a:ext uri="{FF2B5EF4-FFF2-40B4-BE49-F238E27FC236}">
                <a16:creationId xmlns:a16="http://schemas.microsoft.com/office/drawing/2014/main" id="{DA3B232F-D425-AD5C-4AC9-569107875B35}"/>
              </a:ext>
            </a:extLst>
          </p:cNvPr>
          <p:cNvSpPr>
            <a:spLocks/>
          </p:cNvSpPr>
          <p:nvPr userDrawn="1"/>
        </p:nvSpPr>
        <p:spPr>
          <a:xfrm>
            <a:off x="1962717" y="2056574"/>
            <a:ext cx="1881450" cy="210410"/>
          </a:xfrm>
          <a:prstGeom prst="rect">
            <a:avLst/>
          </a:prstGeom>
          <a:solidFill>
            <a:srgbClr val="CCAEA4"/>
          </a:solidFill>
          <a:ln w="25400" cap="flat" cmpd="sng" algn="ctr">
            <a:solidFill>
              <a:srgbClr val="4E110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>
                <a:ln>
                  <a:noFill/>
                </a:ln>
                <a:solidFill>
                  <a:srgbClr val="4E110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Botón de acción</a:t>
            </a:r>
          </a:p>
        </p:txBody>
      </p:sp>
    </p:spTree>
    <p:extLst>
      <p:ext uri="{BB962C8B-B14F-4D97-AF65-F5344CB8AC3E}">
        <p14:creationId xmlns:p14="http://schemas.microsoft.com/office/powerpoint/2010/main" val="83842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tiv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Logotipo&#10;&#10;El contenido generado por IA puede ser incorrecto.">
            <a:extLst>
              <a:ext uri="{FF2B5EF4-FFF2-40B4-BE49-F238E27FC236}">
                <a16:creationId xmlns:a16="http://schemas.microsoft.com/office/drawing/2014/main" id="{5F588B4A-97AB-DB5F-E937-D48423664B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49009" y="4802859"/>
            <a:ext cx="510961" cy="340641"/>
          </a:xfrm>
          <a:prstGeom prst="rect">
            <a:avLst/>
          </a:prstGeom>
        </p:spPr>
      </p:pic>
      <p:pic>
        <p:nvPicPr>
          <p:cNvPr id="4" name="Imatge 3" descr="Imatge que conté lluna, cel&#10;&#10;Pot ser que el contingut generat per IA no sigui correcte.">
            <a:extLst>
              <a:ext uri="{FF2B5EF4-FFF2-40B4-BE49-F238E27FC236}">
                <a16:creationId xmlns:a16="http://schemas.microsoft.com/office/drawing/2014/main" id="{962DECC1-9A7A-4780-5FBC-D5D11F09E7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ítol 1">
            <a:extLst>
              <a:ext uri="{FF2B5EF4-FFF2-40B4-BE49-F238E27FC236}">
                <a16:creationId xmlns:a16="http://schemas.microsoft.com/office/drawing/2014/main" id="{971A3B95-1B38-28DC-C6D5-D081A7A53FB7}"/>
              </a:ext>
            </a:extLst>
          </p:cNvPr>
          <p:cNvSpPr txBox="1">
            <a:spLocks/>
          </p:cNvSpPr>
          <p:nvPr userDrawn="1"/>
        </p:nvSpPr>
        <p:spPr>
          <a:xfrm>
            <a:off x="-2" y="695416"/>
            <a:ext cx="4396511" cy="431999"/>
          </a:xfrm>
          <a:prstGeom prst="rect">
            <a:avLst/>
          </a:prstGeom>
          <a:solidFill>
            <a:srgbClr val="602927"/>
          </a:solidFill>
          <a:ln>
            <a:solidFill>
              <a:srgbClr val="602927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endParaRPr lang="ca-E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QuadreDeText 5">
            <a:extLst>
              <a:ext uri="{FF2B5EF4-FFF2-40B4-BE49-F238E27FC236}">
                <a16:creationId xmlns:a16="http://schemas.microsoft.com/office/drawing/2014/main" id="{922EC8AD-8C99-B04F-6840-42AB119BA88A}"/>
              </a:ext>
            </a:extLst>
          </p:cNvPr>
          <p:cNvSpPr txBox="1"/>
          <p:nvPr userDrawn="1"/>
        </p:nvSpPr>
        <p:spPr>
          <a:xfrm>
            <a:off x="0" y="739140"/>
            <a:ext cx="4394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600" b="1" dirty="0" err="1">
                <a:solidFill>
                  <a:srgbClr val="FFFFFF"/>
                </a:solidFill>
              </a:rPr>
              <a:t>Objetivos</a:t>
            </a:r>
            <a:endParaRPr lang="ca-ES" sz="1600" b="1" dirty="0">
              <a:solidFill>
                <a:srgbClr val="FFFFFF"/>
              </a:solidFill>
            </a:endParaRPr>
          </a:p>
        </p:txBody>
      </p:sp>
      <p:pic>
        <p:nvPicPr>
          <p:cNvPr id="7" name="Imatge 6" descr="Imatge que conté roba, calçat, Ball, dibuixos&#10;&#10;Pot ser que el contingut generat amb IA no sigui correcte.">
            <a:extLst>
              <a:ext uri="{FF2B5EF4-FFF2-40B4-BE49-F238E27FC236}">
                <a16:creationId xmlns:a16="http://schemas.microsoft.com/office/drawing/2014/main" id="{D77DABB0-8846-EE55-DBA1-65BFA56373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88592" y="686061"/>
            <a:ext cx="3771378" cy="377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0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montaña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tge 10" descr="Imatge que conté captura de pantalla, art&#10;&#10;Pot ser que el contingut generat per IA no sigui correcte.">
            <a:extLst>
              <a:ext uri="{FF2B5EF4-FFF2-40B4-BE49-F238E27FC236}">
                <a16:creationId xmlns:a16="http://schemas.microsoft.com/office/drawing/2014/main" id="{BE892A33-ABDE-310D-0CD2-1C85AF1FC8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ítol 1">
            <a:extLst>
              <a:ext uri="{FF2B5EF4-FFF2-40B4-BE49-F238E27FC236}">
                <a16:creationId xmlns:a16="http://schemas.microsoft.com/office/drawing/2014/main" id="{E7304740-60C9-DF74-CF59-5D06A7DABE80}"/>
              </a:ext>
            </a:extLst>
          </p:cNvPr>
          <p:cNvSpPr txBox="1">
            <a:spLocks/>
          </p:cNvSpPr>
          <p:nvPr userDrawn="1"/>
        </p:nvSpPr>
        <p:spPr>
          <a:xfrm>
            <a:off x="-2" y="695416"/>
            <a:ext cx="4396511" cy="431999"/>
          </a:xfrm>
          <a:prstGeom prst="rect">
            <a:avLst/>
          </a:prstGeom>
          <a:solidFill>
            <a:srgbClr val="602927"/>
          </a:solidFill>
          <a:ln>
            <a:solidFill>
              <a:srgbClr val="602927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endParaRPr lang="ca-E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153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montañ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D80E240-FE00-2745-E747-59226AE789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CE99D63-0B26-4EF0-BEEE-EF88C5DF4564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06645D0-B323-6D56-B833-F7E0A6EF2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DBB6E9-4DFE-44B4-2A9C-25EE52BBE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CD1B0A63-4EDC-4B05-A9D3-8308978EADC2}" type="slidenum">
              <a:rPr lang="en-US" smtClean="0"/>
              <a:t>‹Nº›</a:t>
            </a:fld>
            <a:endParaRPr lang="en-US"/>
          </a:p>
        </p:txBody>
      </p:sp>
      <p:pic>
        <p:nvPicPr>
          <p:cNvPr id="11" name="Google Shape;301;p43">
            <a:extLst>
              <a:ext uri="{FF2B5EF4-FFF2-40B4-BE49-F238E27FC236}">
                <a16:creationId xmlns:a16="http://schemas.microsoft.com/office/drawing/2014/main" id="{F552410D-0A8C-B010-44B9-B606381A3957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77535" r="48867"/>
          <a:stretch/>
        </p:blipFill>
        <p:spPr>
          <a:xfrm>
            <a:off x="-4" y="3988050"/>
            <a:ext cx="4886040" cy="115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98;p43">
            <a:extLst>
              <a:ext uri="{FF2B5EF4-FFF2-40B4-BE49-F238E27FC236}">
                <a16:creationId xmlns:a16="http://schemas.microsoft.com/office/drawing/2014/main" id="{2A0D75A5-B60C-0ED8-85AE-9B1C5E212CFC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l="21123" t="-9410" r="19257" b="9410"/>
          <a:stretch/>
        </p:blipFill>
        <p:spPr>
          <a:xfrm>
            <a:off x="3692350" y="0"/>
            <a:ext cx="5451648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7025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montañ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2" descr="Logotipo&#10;&#10;El contenido generado por IA puede ser incorrecto.">
            <a:extLst>
              <a:ext uri="{FF2B5EF4-FFF2-40B4-BE49-F238E27FC236}">
                <a16:creationId xmlns:a16="http://schemas.microsoft.com/office/drawing/2014/main" id="{C5DD9275-557E-A528-8513-0EAE6B9988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49009" y="4802859"/>
            <a:ext cx="510961" cy="340641"/>
          </a:xfrm>
          <a:prstGeom prst="rect">
            <a:avLst/>
          </a:prstGeom>
        </p:spPr>
      </p:pic>
      <p:pic>
        <p:nvPicPr>
          <p:cNvPr id="11" name="Imatge 10" descr="Imatge que conté captura de pantalla, art&#10;&#10;Pot ser que el contingut generat per IA no sigui correcte.">
            <a:extLst>
              <a:ext uri="{FF2B5EF4-FFF2-40B4-BE49-F238E27FC236}">
                <a16:creationId xmlns:a16="http://schemas.microsoft.com/office/drawing/2014/main" id="{E4A7DF14-36DA-BF84-A5EE-2F000F8642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ítol 1">
            <a:extLst>
              <a:ext uri="{FF2B5EF4-FFF2-40B4-BE49-F238E27FC236}">
                <a16:creationId xmlns:a16="http://schemas.microsoft.com/office/drawing/2014/main" id="{8167E4B0-854D-F9D1-A4CC-6F94D041B287}"/>
              </a:ext>
            </a:extLst>
          </p:cNvPr>
          <p:cNvSpPr txBox="1">
            <a:spLocks/>
          </p:cNvSpPr>
          <p:nvPr userDrawn="1"/>
        </p:nvSpPr>
        <p:spPr>
          <a:xfrm>
            <a:off x="-2" y="695416"/>
            <a:ext cx="4396511" cy="431999"/>
          </a:xfrm>
          <a:prstGeom prst="rect">
            <a:avLst/>
          </a:prstGeom>
          <a:solidFill>
            <a:srgbClr val="602927"/>
          </a:solidFill>
          <a:ln>
            <a:solidFill>
              <a:srgbClr val="602927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endParaRPr lang="ca-E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331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rramien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tge 10" descr="Imatge que conté captura de pantalla, art&#10;&#10;Pot ser que el contingut generat per IA no sigui correcte.">
            <a:extLst>
              <a:ext uri="{FF2B5EF4-FFF2-40B4-BE49-F238E27FC236}">
                <a16:creationId xmlns:a16="http://schemas.microsoft.com/office/drawing/2014/main" id="{BE892A33-ABDE-310D-0CD2-1C85AF1FC8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ítol 1">
            <a:extLst>
              <a:ext uri="{FF2B5EF4-FFF2-40B4-BE49-F238E27FC236}">
                <a16:creationId xmlns:a16="http://schemas.microsoft.com/office/drawing/2014/main" id="{E7304740-60C9-DF74-CF59-5D06A7DABE80}"/>
              </a:ext>
            </a:extLst>
          </p:cNvPr>
          <p:cNvSpPr txBox="1">
            <a:spLocks/>
          </p:cNvSpPr>
          <p:nvPr userDrawn="1"/>
        </p:nvSpPr>
        <p:spPr>
          <a:xfrm>
            <a:off x="-1" y="695417"/>
            <a:ext cx="4396511" cy="431999"/>
          </a:xfrm>
          <a:prstGeom prst="rect">
            <a:avLst/>
          </a:prstGeom>
          <a:solidFill>
            <a:srgbClr val="602927"/>
          </a:solidFill>
          <a:ln>
            <a:solidFill>
              <a:srgbClr val="602927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endParaRPr lang="ca-E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QuadreDeText 2">
            <a:extLst>
              <a:ext uri="{FF2B5EF4-FFF2-40B4-BE49-F238E27FC236}">
                <a16:creationId xmlns:a16="http://schemas.microsoft.com/office/drawing/2014/main" id="{B978F43A-9D57-3C13-3319-849C43E2060E}"/>
              </a:ext>
            </a:extLst>
          </p:cNvPr>
          <p:cNvSpPr txBox="1"/>
          <p:nvPr userDrawn="1"/>
        </p:nvSpPr>
        <p:spPr>
          <a:xfrm>
            <a:off x="251526" y="1186645"/>
            <a:ext cx="8640949" cy="5033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endParaRPr lang="es-ES_tradnl" sz="1200" noProof="0">
              <a:effectLst/>
            </a:endParaRPr>
          </a:p>
        </p:txBody>
      </p:sp>
      <p:sp>
        <p:nvSpPr>
          <p:cNvPr id="4" name="Rectangle: cantonades arrodonides 3">
            <a:extLst>
              <a:ext uri="{FF2B5EF4-FFF2-40B4-BE49-F238E27FC236}">
                <a16:creationId xmlns:a16="http://schemas.microsoft.com/office/drawing/2014/main" id="{861696CB-5553-5E1C-0FB3-250606874F7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/>
          </p:cNvSpPr>
          <p:nvPr userDrawn="1"/>
        </p:nvSpPr>
        <p:spPr>
          <a:xfrm>
            <a:off x="1354869" y="1879602"/>
            <a:ext cx="3195132" cy="2744363"/>
          </a:xfrm>
          <a:prstGeom prst="roundRect">
            <a:avLst/>
          </a:prstGeom>
          <a:solidFill>
            <a:srgbClr val="BC9484"/>
          </a:solidFill>
          <a:ln>
            <a:solidFill>
              <a:srgbClr val="4E110E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_tradnl" sz="1200" b="0" i="0" u="none" strike="noStrike" kern="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5" name="Rectangle: cantonades arrodonides 4">
            <a:extLst>
              <a:ext uri="{FF2B5EF4-FFF2-40B4-BE49-F238E27FC236}">
                <a16:creationId xmlns:a16="http://schemas.microsoft.com/office/drawing/2014/main" id="{D62BF233-D521-3E50-63EF-7E617A60087B}"/>
              </a:ext>
            </a:extLst>
          </p:cNvPr>
          <p:cNvSpPr/>
          <p:nvPr userDrawn="1"/>
        </p:nvSpPr>
        <p:spPr>
          <a:xfrm>
            <a:off x="4748718" y="1879601"/>
            <a:ext cx="3195132" cy="2744363"/>
          </a:xfrm>
          <a:prstGeom prst="roundRect">
            <a:avLst/>
          </a:prstGeom>
          <a:solidFill>
            <a:srgbClr val="BC9484"/>
          </a:solidFill>
          <a:ln>
            <a:solidFill>
              <a:srgbClr val="4E110E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s-ES_tradnl" sz="1800" b="1" noProof="0"/>
          </a:p>
        </p:txBody>
      </p:sp>
    </p:spTree>
    <p:extLst>
      <p:ext uri="{BB962C8B-B14F-4D97-AF65-F5344CB8AC3E}">
        <p14:creationId xmlns:p14="http://schemas.microsoft.com/office/powerpoint/2010/main" val="2983699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6" descr="Forma&#10;&#10;El contenido generado por IA puede ser incorrecto.">
            <a:extLst>
              <a:ext uri="{FF2B5EF4-FFF2-40B4-BE49-F238E27FC236}">
                <a16:creationId xmlns:a16="http://schemas.microsoft.com/office/drawing/2014/main" id="{77AE37DC-793D-39C0-B007-31202FF96688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311701" y="200505"/>
            <a:ext cx="1209972" cy="287999"/>
          </a:xfrm>
          <a:prstGeom prst="rect">
            <a:avLst/>
          </a:prstGeom>
        </p:spPr>
      </p:pic>
      <p:pic>
        <p:nvPicPr>
          <p:cNvPr id="6" name="Imatge 5" descr="Imatge que conté triangle, disseny&#10;&#10;Pot ser que el contingut generat per IA no sigui correcte.">
            <a:extLst>
              <a:ext uri="{FF2B5EF4-FFF2-40B4-BE49-F238E27FC236}">
                <a16:creationId xmlns:a16="http://schemas.microsoft.com/office/drawing/2014/main" id="{66A0242B-EBBB-E896-7174-31055DD2BB80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868172" y="105924"/>
            <a:ext cx="1230009" cy="54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590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10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6C2F58D4-B164-C75E-2BF3-593108441A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8078" y="1193822"/>
            <a:ext cx="5647843" cy="1696824"/>
          </a:xfrm>
        </p:spPr>
        <p:txBody>
          <a:bodyPr/>
          <a:lstStyle/>
          <a:p>
            <a:r>
              <a:rPr lang="en-US" dirty="0" err="1"/>
              <a:t>Gestión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recursos</a:t>
            </a:r>
            <a:r>
              <a:rPr lang="en-US" dirty="0"/>
              <a:t> </a:t>
            </a:r>
            <a:r>
              <a:rPr lang="en-US" dirty="0" err="1"/>
              <a:t>después</a:t>
            </a:r>
            <a:r>
              <a:rPr lang="en-US" dirty="0"/>
              <a:t> de la </a:t>
            </a:r>
            <a:r>
              <a:rPr lang="en-US" dirty="0" err="1"/>
              <a:t>reunión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460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E6A98C-97F6-6E51-232C-FAF73B0D4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QuadreDeText 4">
            <a:extLst>
              <a:ext uri="{FF2B5EF4-FFF2-40B4-BE49-F238E27FC236}">
                <a16:creationId xmlns:a16="http://schemas.microsoft.com/office/drawing/2014/main" id="{A319032D-F1F7-6E7D-EC99-E8F950E7A1C9}"/>
              </a:ext>
            </a:extLst>
          </p:cNvPr>
          <p:cNvSpPr txBox="1"/>
          <p:nvPr/>
        </p:nvSpPr>
        <p:spPr>
          <a:xfrm>
            <a:off x="262663" y="1307608"/>
            <a:ext cx="2623866" cy="3231654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200" dirty="0"/>
              <a:t>Si deseas descargar la grabación, puedes hacerlo haciendo </a:t>
            </a:r>
            <a:r>
              <a:rPr lang="es-ES" sz="1200" b="1" dirty="0"/>
              <a:t>clic directamente sobre el nombre del archivo </a:t>
            </a:r>
            <a:r>
              <a:rPr lang="es-ES" sz="1200" b="1" dirty="0">
                <a:solidFill>
                  <a:srgbClr val="602927"/>
                </a:solidFill>
              </a:rPr>
              <a:t>(1) </a:t>
            </a:r>
            <a:r>
              <a:rPr lang="es-ES" sz="1200" dirty="0"/>
              <a:t>o </a:t>
            </a:r>
            <a:r>
              <a:rPr lang="es-ES" sz="1200" b="1" dirty="0"/>
              <a:t>abriéndolo en el explorador </a:t>
            </a:r>
            <a:r>
              <a:rPr lang="es-ES" sz="1200" b="1" dirty="0">
                <a:solidFill>
                  <a:srgbClr val="602927"/>
                </a:solidFill>
              </a:rPr>
              <a:t>(2)</a:t>
            </a:r>
            <a:r>
              <a:rPr lang="es-ES" sz="1200" b="1" dirty="0">
                <a:solidFill>
                  <a:schemeClr val="tx1"/>
                </a:solidFill>
              </a:rPr>
              <a:t>. </a:t>
            </a:r>
          </a:p>
          <a:p>
            <a:r>
              <a:rPr lang="es-ES" sz="1200" dirty="0"/>
              <a:t>Al hacerlo, se abrirá una nueva pestaña en tu navegador desde la cual podrás </a:t>
            </a:r>
            <a:r>
              <a:rPr lang="es-ES" sz="1200" b="1" dirty="0"/>
              <a:t>descargar la grabación, moverla a una carpeta, copiarla u optar por otras acciones disponibles </a:t>
            </a:r>
            <a:r>
              <a:rPr lang="es-ES" sz="1200" b="1" dirty="0">
                <a:solidFill>
                  <a:srgbClr val="602927"/>
                </a:solidFill>
              </a:rPr>
              <a:t>(3). </a:t>
            </a:r>
          </a:p>
          <a:p>
            <a:endParaRPr lang="es-ES" sz="1200" b="1" dirty="0">
              <a:solidFill>
                <a:srgbClr val="BC9484"/>
              </a:solidFill>
            </a:endParaRPr>
          </a:p>
          <a:p>
            <a:r>
              <a:rPr lang="es-ES" sz="1200" dirty="0"/>
              <a:t>Ten en cuenta que la grabación está almacenada en tu espacio personal de OneDrive y tiene una fecha de caducidad por defecto de 120 días.</a:t>
            </a:r>
            <a:endParaRPr lang="es-ES" sz="1100" dirty="0"/>
          </a:p>
        </p:txBody>
      </p:sp>
      <p:pic>
        <p:nvPicPr>
          <p:cNvPr id="9" name="Imagen 8" descr="La imagen muestra como abrir en explorador.">
            <a:extLst>
              <a:ext uri="{FF2B5EF4-FFF2-40B4-BE49-F238E27FC236}">
                <a16:creationId xmlns:a16="http://schemas.microsoft.com/office/drawing/2014/main" id="{843FBEB0-2A25-26AF-1D56-657807275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529" y="1312100"/>
            <a:ext cx="6272842" cy="3226033"/>
          </a:xfrm>
          <a:prstGeom prst="rect">
            <a:avLst/>
          </a:prstGeom>
        </p:spPr>
      </p:pic>
      <p:sp>
        <p:nvSpPr>
          <p:cNvPr id="10" name="Rectangle: cantonades arrodonides 3">
            <a:extLst>
              <a:ext uri="{FF2B5EF4-FFF2-40B4-BE49-F238E27FC236}">
                <a16:creationId xmlns:a16="http://schemas.microsoft.com/office/drawing/2014/main" id="{2275BACE-43F8-4503-62AF-E2EF7AB4C4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5238752" y="2473365"/>
            <a:ext cx="1896832" cy="98384"/>
          </a:xfrm>
          <a:prstGeom prst="roundRect">
            <a:avLst>
              <a:gd name="adj" fmla="val 7899"/>
            </a:avLst>
          </a:prstGeom>
          <a:noFill/>
          <a:ln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s-ES" sz="1050" b="1">
              <a:ln w="22225">
                <a:solidFill>
                  <a:schemeClr val="accent2"/>
                </a:solidFill>
                <a:prstDash val="solid"/>
              </a:ln>
              <a:solidFill>
                <a:srgbClr val="602927"/>
              </a:solidFill>
            </a:endParaRPr>
          </a:p>
        </p:txBody>
      </p:sp>
      <p:sp>
        <p:nvSpPr>
          <p:cNvPr id="8" name="Rectangle: cantonades arrodonides 3">
            <a:extLst>
              <a:ext uri="{FF2B5EF4-FFF2-40B4-BE49-F238E27FC236}">
                <a16:creationId xmlns:a16="http://schemas.microsoft.com/office/drawing/2014/main" id="{47F0CD3B-DA0D-4FF6-37E0-DEA8D9C71C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7473950" y="2646427"/>
            <a:ext cx="1047750" cy="185672"/>
          </a:xfrm>
          <a:prstGeom prst="roundRect">
            <a:avLst>
              <a:gd name="adj" fmla="val 7899"/>
            </a:avLst>
          </a:prstGeom>
          <a:noFill/>
          <a:ln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s-ES" sz="1050" b="1">
              <a:ln w="22225">
                <a:solidFill>
                  <a:schemeClr val="accent2"/>
                </a:solidFill>
                <a:prstDash val="solid"/>
              </a:ln>
              <a:solidFill>
                <a:srgbClr val="602927"/>
              </a:solidFill>
            </a:endParaRPr>
          </a:p>
        </p:txBody>
      </p:sp>
      <p:cxnSp>
        <p:nvCxnSpPr>
          <p:cNvPr id="17" name="Connector recte 6">
            <a:extLst>
              <a:ext uri="{FF2B5EF4-FFF2-40B4-BE49-F238E27FC236}">
                <a16:creationId xmlns:a16="http://schemas.microsoft.com/office/drawing/2014/main" id="{7004F2E9-8F69-28C5-BB89-16CE35DBF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2" idx="4"/>
            <a:endCxn id="8" idx="2"/>
          </p:cNvCxnSpPr>
          <p:nvPr/>
        </p:nvCxnSpPr>
        <p:spPr>
          <a:xfrm>
            <a:off x="7997825" y="2125807"/>
            <a:ext cx="0" cy="520620"/>
          </a:xfrm>
          <a:prstGeom prst="line">
            <a:avLst/>
          </a:prstGeom>
          <a:ln w="19050">
            <a:solidFill>
              <a:srgbClr val="60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4">
            <a:extLst>
              <a:ext uri="{FF2B5EF4-FFF2-40B4-BE49-F238E27FC236}">
                <a16:creationId xmlns:a16="http://schemas.microsoft.com/office/drawing/2014/main" id="{26EEFE49-77DC-9B5F-C965-09EC8B390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75593" y="1881344"/>
            <a:ext cx="244463" cy="244463"/>
          </a:xfrm>
          <a:prstGeom prst="ellipse">
            <a:avLst/>
          </a:prstGeom>
          <a:solidFill>
            <a:srgbClr val="BC9484"/>
          </a:solidFill>
          <a:ln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825" b="1">
                <a:solidFill>
                  <a:srgbClr val="602927"/>
                </a:solidFill>
              </a:rPr>
              <a:t>2</a:t>
            </a:r>
            <a:endParaRPr lang="es-ES" sz="825" b="1">
              <a:solidFill>
                <a:srgbClr val="602927"/>
              </a:solidFill>
            </a:endParaRPr>
          </a:p>
        </p:txBody>
      </p:sp>
      <p:sp>
        <p:nvSpPr>
          <p:cNvPr id="20" name="Rectangle: cantonades arrodonides 3">
            <a:extLst>
              <a:ext uri="{FF2B5EF4-FFF2-40B4-BE49-F238E27FC236}">
                <a16:creationId xmlns:a16="http://schemas.microsoft.com/office/drawing/2014/main" id="{A6449D1D-E6D8-E032-CA43-97A93C539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4857186" y="1901032"/>
            <a:ext cx="508564" cy="181768"/>
          </a:xfrm>
          <a:prstGeom prst="roundRect">
            <a:avLst>
              <a:gd name="adj" fmla="val 7899"/>
            </a:avLst>
          </a:prstGeom>
          <a:noFill/>
          <a:ln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s-ES" sz="1050" b="1">
              <a:ln w="22225">
                <a:solidFill>
                  <a:schemeClr val="accent2"/>
                </a:solidFill>
                <a:prstDash val="solid"/>
              </a:ln>
              <a:solidFill>
                <a:srgbClr val="602927"/>
              </a:solidFill>
            </a:endParaRPr>
          </a:p>
        </p:txBody>
      </p:sp>
      <p:cxnSp>
        <p:nvCxnSpPr>
          <p:cNvPr id="21" name="Connector recte 6">
            <a:extLst>
              <a:ext uri="{FF2B5EF4-FFF2-40B4-BE49-F238E27FC236}">
                <a16:creationId xmlns:a16="http://schemas.microsoft.com/office/drawing/2014/main" id="{58C2EABC-C334-54E9-64F0-797B82D19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2" idx="2"/>
            <a:endCxn id="20" idx="3"/>
          </p:cNvCxnSpPr>
          <p:nvPr/>
        </p:nvCxnSpPr>
        <p:spPr>
          <a:xfrm flipH="1" flipV="1">
            <a:off x="5365750" y="1991916"/>
            <a:ext cx="2509843" cy="11660"/>
          </a:xfrm>
          <a:prstGeom prst="line">
            <a:avLst/>
          </a:prstGeom>
          <a:ln w="19050">
            <a:solidFill>
              <a:srgbClr val="60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 recte 6">
            <a:extLst>
              <a:ext uri="{FF2B5EF4-FFF2-40B4-BE49-F238E27FC236}">
                <a16:creationId xmlns:a16="http://schemas.microsoft.com/office/drawing/2014/main" id="{BA489ACE-89D1-D6D6-2A5F-0843CFC6F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0" idx="1"/>
            <a:endCxn id="31" idx="6"/>
          </p:cNvCxnSpPr>
          <p:nvPr/>
        </p:nvCxnSpPr>
        <p:spPr>
          <a:xfrm flipH="1">
            <a:off x="4570076" y="2522557"/>
            <a:ext cx="668676" cy="1639"/>
          </a:xfrm>
          <a:prstGeom prst="line">
            <a:avLst/>
          </a:prstGeom>
          <a:ln w="19050">
            <a:solidFill>
              <a:srgbClr val="60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4">
            <a:extLst>
              <a:ext uri="{FF2B5EF4-FFF2-40B4-BE49-F238E27FC236}">
                <a16:creationId xmlns:a16="http://schemas.microsoft.com/office/drawing/2014/main" id="{F153617C-D870-E2DF-B88E-062061982C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25613" y="2401964"/>
            <a:ext cx="244463" cy="244463"/>
          </a:xfrm>
          <a:prstGeom prst="ellipse">
            <a:avLst/>
          </a:prstGeom>
          <a:solidFill>
            <a:srgbClr val="BC9484"/>
          </a:solidFill>
          <a:ln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825" b="1">
                <a:solidFill>
                  <a:srgbClr val="602927"/>
                </a:solidFill>
              </a:rPr>
              <a:t>1</a:t>
            </a:r>
            <a:endParaRPr lang="es-ES" sz="825" b="1">
              <a:solidFill>
                <a:srgbClr val="602927"/>
              </a:solidFill>
            </a:endParaRPr>
          </a:p>
        </p:txBody>
      </p:sp>
      <p:pic>
        <p:nvPicPr>
          <p:cNvPr id="37" name="Imagen 36" descr="La imagen muestra un clipchamp con configuraciones.">
            <a:extLst>
              <a:ext uri="{FF2B5EF4-FFF2-40B4-BE49-F238E27FC236}">
                <a16:creationId xmlns:a16="http://schemas.microsoft.com/office/drawing/2014/main" id="{31CE50C3-BF60-CBED-8C06-05845C7EB35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600"/>
          <a:stretch>
            <a:fillRect/>
          </a:stretch>
        </p:blipFill>
        <p:spPr>
          <a:xfrm>
            <a:off x="2886529" y="2743273"/>
            <a:ext cx="4507336" cy="2233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" name="Rectangle: cantonades arrodonides 3">
            <a:extLst>
              <a:ext uri="{FF2B5EF4-FFF2-40B4-BE49-F238E27FC236}">
                <a16:creationId xmlns:a16="http://schemas.microsoft.com/office/drawing/2014/main" id="{8E833DFE-0279-4F36-DA2E-1622AEEF3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3109010" y="3037682"/>
            <a:ext cx="1850339" cy="143082"/>
          </a:xfrm>
          <a:prstGeom prst="roundRect">
            <a:avLst>
              <a:gd name="adj" fmla="val 7899"/>
            </a:avLst>
          </a:prstGeom>
          <a:noFill/>
          <a:ln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s-ES" sz="1050" b="1">
              <a:ln w="22225">
                <a:solidFill>
                  <a:schemeClr val="accent2"/>
                </a:solidFill>
                <a:prstDash val="solid"/>
              </a:ln>
              <a:solidFill>
                <a:srgbClr val="602927"/>
              </a:solidFill>
            </a:endParaRPr>
          </a:p>
        </p:txBody>
      </p:sp>
      <p:cxnSp>
        <p:nvCxnSpPr>
          <p:cNvPr id="39" name="Connector recte 6">
            <a:extLst>
              <a:ext uri="{FF2B5EF4-FFF2-40B4-BE49-F238E27FC236}">
                <a16:creationId xmlns:a16="http://schemas.microsoft.com/office/drawing/2014/main" id="{B917261A-8F5B-9F53-6EE3-AFE479E78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42" idx="2"/>
            <a:endCxn id="38" idx="3"/>
          </p:cNvCxnSpPr>
          <p:nvPr/>
        </p:nvCxnSpPr>
        <p:spPr>
          <a:xfrm flipH="1">
            <a:off x="4959349" y="3104540"/>
            <a:ext cx="516058" cy="4683"/>
          </a:xfrm>
          <a:prstGeom prst="line">
            <a:avLst/>
          </a:prstGeom>
          <a:ln w="19050">
            <a:solidFill>
              <a:srgbClr val="60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">
            <a:extLst>
              <a:ext uri="{FF2B5EF4-FFF2-40B4-BE49-F238E27FC236}">
                <a16:creationId xmlns:a16="http://schemas.microsoft.com/office/drawing/2014/main" id="{3C6A87D5-C477-E757-A644-5BEDDEBB6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75407" y="2982308"/>
            <a:ext cx="244463" cy="244463"/>
          </a:xfrm>
          <a:prstGeom prst="ellipse">
            <a:avLst/>
          </a:prstGeom>
          <a:solidFill>
            <a:srgbClr val="BC9484"/>
          </a:solidFill>
          <a:ln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825" b="1">
                <a:solidFill>
                  <a:srgbClr val="602927"/>
                </a:solidFill>
              </a:rPr>
              <a:t>3</a:t>
            </a:r>
            <a:endParaRPr lang="es-ES" sz="825" b="1">
              <a:solidFill>
                <a:srgbClr val="602927"/>
              </a:solidFill>
            </a:endParaRPr>
          </a:p>
        </p:txBody>
      </p:sp>
      <p:sp>
        <p:nvSpPr>
          <p:cNvPr id="4" name="Títol 3">
            <a:extLst>
              <a:ext uri="{FF2B5EF4-FFF2-40B4-BE49-F238E27FC236}">
                <a16:creationId xmlns:a16="http://schemas.microsoft.com/office/drawing/2014/main" id="{A0B1072D-1EC4-A394-435E-54AA9C3850E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6114" y="768407"/>
            <a:ext cx="4310743" cy="27699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Compartir la grabación con los asistentes desde </a:t>
            </a:r>
            <a:r>
              <a:rPr kumimoji="0" lang="es-E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Teams</a:t>
            </a: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 </a:t>
            </a:r>
            <a:endParaRPr kumimoji="0" lang="ca-E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3459C522-7F02-09E5-DC85-0C72EF0F7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10287" y="1602003"/>
            <a:ext cx="483779" cy="182976"/>
            <a:chOff x="5073237" y="951089"/>
            <a:chExt cx="483779" cy="182976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D8975293-13D5-1BF9-6746-BD4E94991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 flipV="1">
              <a:off x="5073237" y="995188"/>
              <a:ext cx="483779" cy="138877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E718ECF9-3724-9119-B04A-BB2979DCE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12738" y="951089"/>
              <a:ext cx="404775" cy="1440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5370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B2E48E-FE12-0A0A-187A-129C2BC4F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a imagen muestra el apartado Archivos.">
            <a:extLst>
              <a:ext uri="{FF2B5EF4-FFF2-40B4-BE49-F238E27FC236}">
                <a16:creationId xmlns:a16="http://schemas.microsoft.com/office/drawing/2014/main" id="{BC9CC0B8-1ADB-AD91-C187-9F2C91749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857" y="1248614"/>
            <a:ext cx="6337626" cy="3168813"/>
          </a:xfrm>
          <a:prstGeom prst="rect">
            <a:avLst/>
          </a:prstGeom>
        </p:spPr>
      </p:pic>
      <p:sp>
        <p:nvSpPr>
          <p:cNvPr id="3" name="QuadreDeText 3">
            <a:extLst>
              <a:ext uri="{FF2B5EF4-FFF2-40B4-BE49-F238E27FC236}">
                <a16:creationId xmlns:a16="http://schemas.microsoft.com/office/drawing/2014/main" id="{EE8B81E9-62E4-114F-AE28-005B3692646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056" y="726073"/>
            <a:ext cx="4310743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Consultar materiales compartidos</a:t>
            </a:r>
            <a:endParaRPr kumimoji="0" lang="ca-E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QuadreDeText 4">
            <a:extLst>
              <a:ext uri="{FF2B5EF4-FFF2-40B4-BE49-F238E27FC236}">
                <a16:creationId xmlns:a16="http://schemas.microsoft.com/office/drawing/2014/main" id="{8BE85612-C5FC-1E35-9143-E44E79FF228A}"/>
              </a:ext>
            </a:extLst>
          </p:cNvPr>
          <p:cNvSpPr txBox="1"/>
          <p:nvPr/>
        </p:nvSpPr>
        <p:spPr>
          <a:xfrm>
            <a:off x="390266" y="1249446"/>
            <a:ext cx="2385591" cy="23083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200" dirty="0"/>
              <a:t>Desde la pestaña </a:t>
            </a:r>
            <a:r>
              <a:rPr lang="es-ES" sz="1200" b="1" dirty="0"/>
              <a:t>“Compartida” </a:t>
            </a:r>
            <a:r>
              <a:rPr lang="es-ES" sz="1200" b="1" dirty="0">
                <a:solidFill>
                  <a:srgbClr val="602927"/>
                </a:solidFill>
              </a:rPr>
              <a:t>(1) </a:t>
            </a:r>
            <a:r>
              <a:rPr lang="es-ES" sz="1200" dirty="0"/>
              <a:t>también puedes visualizar los archivos compartidos durante y después de la reunión, haciendo clic en la sección </a:t>
            </a:r>
            <a:r>
              <a:rPr lang="es-ES" sz="1200" b="1" dirty="0"/>
              <a:t>“Archivos”</a:t>
            </a:r>
            <a:r>
              <a:rPr lang="es-ES" sz="1200" b="1" dirty="0">
                <a:solidFill>
                  <a:srgbClr val="602927"/>
                </a:solidFill>
              </a:rPr>
              <a:t> (2) </a:t>
            </a:r>
            <a:r>
              <a:rPr lang="es-ES" sz="1200" dirty="0">
                <a:solidFill>
                  <a:schemeClr val="tx1"/>
                </a:solidFill>
              </a:rPr>
              <a:t>y, después, </a:t>
            </a:r>
            <a:r>
              <a:rPr lang="es-ES" sz="1200" b="1" dirty="0">
                <a:solidFill>
                  <a:schemeClr val="tx1"/>
                </a:solidFill>
              </a:rPr>
              <a:t>seleccionando el icono de al lado del documento </a:t>
            </a:r>
            <a:r>
              <a:rPr lang="es-ES" sz="1200" b="1" dirty="0">
                <a:solidFill>
                  <a:srgbClr val="602927"/>
                </a:solidFill>
              </a:rPr>
              <a:t>(3) </a:t>
            </a:r>
            <a:r>
              <a:rPr lang="es-ES" sz="1200" b="1" dirty="0"/>
              <a:t>puedes abrirlo en el explorador, descargarlo, compartirlo o copiar el vínculo </a:t>
            </a:r>
            <a:r>
              <a:rPr lang="es-ES" sz="1200" b="1" dirty="0">
                <a:solidFill>
                  <a:srgbClr val="602927"/>
                </a:solidFill>
              </a:rPr>
              <a:t>(4).</a:t>
            </a:r>
          </a:p>
        </p:txBody>
      </p:sp>
      <p:sp>
        <p:nvSpPr>
          <p:cNvPr id="9" name="Rectangle: cantonades arrodonides 3">
            <a:extLst>
              <a:ext uri="{FF2B5EF4-FFF2-40B4-BE49-F238E27FC236}">
                <a16:creationId xmlns:a16="http://schemas.microsoft.com/office/drawing/2014/main" id="{C0A7FF95-807C-A352-9D3A-40540DE9D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5555618" y="1567472"/>
            <a:ext cx="371048" cy="211348"/>
          </a:xfrm>
          <a:prstGeom prst="roundRect">
            <a:avLst>
              <a:gd name="adj" fmla="val 7899"/>
            </a:avLst>
          </a:prstGeom>
          <a:noFill/>
          <a:ln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s-ES" sz="1050" b="1">
              <a:ln w="22225">
                <a:solidFill>
                  <a:schemeClr val="accent2"/>
                </a:solidFill>
                <a:prstDash val="solid"/>
              </a:ln>
              <a:solidFill>
                <a:srgbClr val="602927"/>
              </a:solidFill>
            </a:endParaRPr>
          </a:p>
        </p:txBody>
      </p:sp>
      <p:cxnSp>
        <p:nvCxnSpPr>
          <p:cNvPr id="12" name="Connector recte 6">
            <a:extLst>
              <a:ext uri="{FF2B5EF4-FFF2-40B4-BE49-F238E27FC236}">
                <a16:creationId xmlns:a16="http://schemas.microsoft.com/office/drawing/2014/main" id="{34A21BF1-FBCA-A2DB-6390-5218A686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9" idx="2"/>
            <a:endCxn id="48" idx="4"/>
          </p:cNvCxnSpPr>
          <p:nvPr/>
        </p:nvCxnSpPr>
        <p:spPr>
          <a:xfrm flipV="1">
            <a:off x="5741142" y="1454297"/>
            <a:ext cx="1" cy="113175"/>
          </a:xfrm>
          <a:prstGeom prst="line">
            <a:avLst/>
          </a:prstGeom>
          <a:ln w="19050">
            <a:solidFill>
              <a:srgbClr val="60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4">
            <a:extLst>
              <a:ext uri="{FF2B5EF4-FFF2-40B4-BE49-F238E27FC236}">
                <a16:creationId xmlns:a16="http://schemas.microsoft.com/office/drawing/2014/main" id="{3C3B8F8F-C885-C1AD-2D9C-68EDEBF43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74394" y="2134646"/>
            <a:ext cx="198003" cy="211349"/>
          </a:xfrm>
          <a:prstGeom prst="ellipse">
            <a:avLst/>
          </a:prstGeom>
          <a:solidFill>
            <a:srgbClr val="BC9484"/>
          </a:solidFill>
          <a:ln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825" b="1">
                <a:solidFill>
                  <a:srgbClr val="602927"/>
                </a:solidFill>
              </a:rPr>
              <a:t>2</a:t>
            </a:r>
            <a:endParaRPr lang="es-ES" sz="825" b="1">
              <a:solidFill>
                <a:srgbClr val="602927"/>
              </a:solidFill>
            </a:endParaRPr>
          </a:p>
        </p:txBody>
      </p:sp>
      <p:sp>
        <p:nvSpPr>
          <p:cNvPr id="32" name="Rectangle: cantonades arrodonides 3">
            <a:extLst>
              <a:ext uri="{FF2B5EF4-FFF2-40B4-BE49-F238E27FC236}">
                <a16:creationId xmlns:a16="http://schemas.microsoft.com/office/drawing/2014/main" id="{C871B3E7-3EAD-63EF-254D-A79EC9B85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5288919" y="1837759"/>
            <a:ext cx="568955" cy="197855"/>
          </a:xfrm>
          <a:prstGeom prst="roundRect">
            <a:avLst>
              <a:gd name="adj" fmla="val 7899"/>
            </a:avLst>
          </a:prstGeom>
          <a:noFill/>
          <a:ln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s-ES" sz="1050" b="1">
              <a:ln w="22225">
                <a:solidFill>
                  <a:schemeClr val="accent2"/>
                </a:solidFill>
                <a:prstDash val="solid"/>
              </a:ln>
              <a:solidFill>
                <a:srgbClr val="602927"/>
              </a:solidFill>
            </a:endParaRPr>
          </a:p>
        </p:txBody>
      </p:sp>
      <p:cxnSp>
        <p:nvCxnSpPr>
          <p:cNvPr id="33" name="Connector recte 6">
            <a:extLst>
              <a:ext uri="{FF2B5EF4-FFF2-40B4-BE49-F238E27FC236}">
                <a16:creationId xmlns:a16="http://schemas.microsoft.com/office/drawing/2014/main" id="{2B2517A9-AC52-2D6A-7200-63C5F31229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32" idx="0"/>
            <a:endCxn id="21" idx="0"/>
          </p:cNvCxnSpPr>
          <p:nvPr/>
        </p:nvCxnSpPr>
        <p:spPr>
          <a:xfrm flipH="1">
            <a:off x="5573396" y="2035614"/>
            <a:ext cx="1" cy="99032"/>
          </a:xfrm>
          <a:prstGeom prst="line">
            <a:avLst/>
          </a:prstGeom>
          <a:ln w="19050">
            <a:solidFill>
              <a:srgbClr val="60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">
            <a:extLst>
              <a:ext uri="{FF2B5EF4-FFF2-40B4-BE49-F238E27FC236}">
                <a16:creationId xmlns:a16="http://schemas.microsoft.com/office/drawing/2014/main" id="{D3B43912-B20B-1A12-69F8-46B350223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42141" y="1242948"/>
            <a:ext cx="198003" cy="211349"/>
          </a:xfrm>
          <a:prstGeom prst="ellipse">
            <a:avLst/>
          </a:prstGeom>
          <a:solidFill>
            <a:srgbClr val="BC9484"/>
          </a:solidFill>
          <a:ln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825" b="1">
                <a:solidFill>
                  <a:srgbClr val="602927"/>
                </a:solidFill>
              </a:rPr>
              <a:t>1</a:t>
            </a:r>
            <a:endParaRPr lang="es-ES" sz="825" b="1">
              <a:solidFill>
                <a:srgbClr val="602927"/>
              </a:solidFill>
            </a:endParaRPr>
          </a:p>
        </p:txBody>
      </p:sp>
      <p:pic>
        <p:nvPicPr>
          <p:cNvPr id="51" name="Imagen 50" descr="La imagen muestra la selección y posibilidades de un archivo.">
            <a:extLst>
              <a:ext uri="{FF2B5EF4-FFF2-40B4-BE49-F238E27FC236}">
                <a16:creationId xmlns:a16="http://schemas.microsoft.com/office/drawing/2014/main" id="{69D705E5-7142-6695-0C19-F256E83C5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89" y="2424480"/>
            <a:ext cx="4606904" cy="2402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: cantonades arrodonides 3">
            <a:extLst>
              <a:ext uri="{FF2B5EF4-FFF2-40B4-BE49-F238E27FC236}">
                <a16:creationId xmlns:a16="http://schemas.microsoft.com/office/drawing/2014/main" id="{5254074F-1FCA-5524-1E3D-5442EFFBC0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5624317" y="3315526"/>
            <a:ext cx="141196" cy="88123"/>
          </a:xfrm>
          <a:prstGeom prst="roundRect">
            <a:avLst>
              <a:gd name="adj" fmla="val 7899"/>
            </a:avLst>
          </a:prstGeom>
          <a:noFill/>
          <a:ln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s-ES" sz="1050" b="1">
              <a:ln w="22225">
                <a:solidFill>
                  <a:schemeClr val="accent2"/>
                </a:solidFill>
                <a:prstDash val="solid"/>
              </a:ln>
              <a:solidFill>
                <a:srgbClr val="602927"/>
              </a:solidFill>
            </a:endParaRPr>
          </a:p>
        </p:txBody>
      </p:sp>
      <p:cxnSp>
        <p:nvCxnSpPr>
          <p:cNvPr id="15" name="Connector recte 6">
            <a:extLst>
              <a:ext uri="{FF2B5EF4-FFF2-40B4-BE49-F238E27FC236}">
                <a16:creationId xmlns:a16="http://schemas.microsoft.com/office/drawing/2014/main" id="{CA9CCD9F-A7B4-0E0D-9101-8ABCBC5A3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3" idx="0"/>
            <a:endCxn id="10" idx="0"/>
          </p:cNvCxnSpPr>
          <p:nvPr/>
        </p:nvCxnSpPr>
        <p:spPr>
          <a:xfrm flipV="1">
            <a:off x="5694915" y="3403649"/>
            <a:ext cx="0" cy="116335"/>
          </a:xfrm>
          <a:prstGeom prst="line">
            <a:avLst/>
          </a:prstGeom>
          <a:ln w="19050">
            <a:solidFill>
              <a:srgbClr val="60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4">
            <a:extLst>
              <a:ext uri="{FF2B5EF4-FFF2-40B4-BE49-F238E27FC236}">
                <a16:creationId xmlns:a16="http://schemas.microsoft.com/office/drawing/2014/main" id="{E89EE2D5-5932-64B3-BDF0-B920DA308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95913" y="3519984"/>
            <a:ext cx="198003" cy="211349"/>
          </a:xfrm>
          <a:prstGeom prst="ellipse">
            <a:avLst/>
          </a:prstGeom>
          <a:solidFill>
            <a:srgbClr val="BC9484"/>
          </a:solidFill>
          <a:ln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825" b="1">
                <a:solidFill>
                  <a:srgbClr val="602927"/>
                </a:solidFill>
              </a:rPr>
              <a:t>3</a:t>
            </a:r>
            <a:endParaRPr lang="es-ES" sz="825" b="1">
              <a:solidFill>
                <a:srgbClr val="602927"/>
              </a:solidFill>
            </a:endParaRPr>
          </a:p>
        </p:txBody>
      </p:sp>
      <p:sp>
        <p:nvSpPr>
          <p:cNvPr id="11" name="Rectangle: cantonades arrodonides 3">
            <a:extLst>
              <a:ext uri="{FF2B5EF4-FFF2-40B4-BE49-F238E27FC236}">
                <a16:creationId xmlns:a16="http://schemas.microsoft.com/office/drawing/2014/main" id="{D0CB4B1D-356E-B6CE-3505-B40AD1599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5595914" y="2833890"/>
            <a:ext cx="1673566" cy="211348"/>
          </a:xfrm>
          <a:prstGeom prst="roundRect">
            <a:avLst>
              <a:gd name="adj" fmla="val 7899"/>
            </a:avLst>
          </a:prstGeom>
          <a:noFill/>
          <a:ln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s-ES" sz="1050" b="1">
              <a:ln w="22225">
                <a:solidFill>
                  <a:schemeClr val="accent2"/>
                </a:solidFill>
                <a:prstDash val="solid"/>
              </a:ln>
              <a:solidFill>
                <a:srgbClr val="602927"/>
              </a:solidFill>
            </a:endParaRPr>
          </a:p>
        </p:txBody>
      </p:sp>
      <p:cxnSp>
        <p:nvCxnSpPr>
          <p:cNvPr id="18" name="Connector recte 6">
            <a:extLst>
              <a:ext uri="{FF2B5EF4-FFF2-40B4-BE49-F238E27FC236}">
                <a16:creationId xmlns:a16="http://schemas.microsoft.com/office/drawing/2014/main" id="{E837C49A-8C2F-D6FF-98D9-6B654A52E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7" idx="2"/>
            <a:endCxn id="11" idx="3"/>
          </p:cNvCxnSpPr>
          <p:nvPr/>
        </p:nvCxnSpPr>
        <p:spPr>
          <a:xfrm flipH="1">
            <a:off x="7269480" y="2939110"/>
            <a:ext cx="198003" cy="454"/>
          </a:xfrm>
          <a:prstGeom prst="line">
            <a:avLst/>
          </a:prstGeom>
          <a:ln w="19050">
            <a:solidFill>
              <a:srgbClr val="60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4">
            <a:extLst>
              <a:ext uri="{FF2B5EF4-FFF2-40B4-BE49-F238E27FC236}">
                <a16:creationId xmlns:a16="http://schemas.microsoft.com/office/drawing/2014/main" id="{BF52DF7C-85F0-E29A-020D-B560BDCA9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67483" y="2833435"/>
            <a:ext cx="198003" cy="211349"/>
          </a:xfrm>
          <a:prstGeom prst="ellipse">
            <a:avLst/>
          </a:prstGeom>
          <a:solidFill>
            <a:srgbClr val="BC9484"/>
          </a:solidFill>
          <a:ln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825" b="1">
                <a:solidFill>
                  <a:srgbClr val="602927"/>
                </a:solidFill>
              </a:rPr>
              <a:t>4</a:t>
            </a:r>
            <a:endParaRPr lang="es-ES" sz="825" b="1">
              <a:solidFill>
                <a:srgbClr val="602927"/>
              </a:solidFill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3BC1DBAF-09EA-2D31-D780-FCF981F3F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862504" y="1528736"/>
            <a:ext cx="483779" cy="179854"/>
            <a:chOff x="5073237" y="951089"/>
            <a:chExt cx="483779" cy="182976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EB14680E-C2E4-09B1-1820-209723CD0B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 flipV="1">
              <a:off x="5073237" y="995188"/>
              <a:ext cx="483779" cy="138877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A30F0F3F-C638-7C64-96AF-787A4B54D1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12738" y="951089"/>
              <a:ext cx="404775" cy="144007"/>
            </a:xfrm>
            <a:prstGeom prst="rect">
              <a:avLst/>
            </a:prstGeom>
          </p:spPr>
        </p:pic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855BA2B4-9CB2-898C-80D4-66EF4A007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16120" y="2642338"/>
            <a:ext cx="357656" cy="127849"/>
            <a:chOff x="5073237" y="951089"/>
            <a:chExt cx="483779" cy="182976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5F4BF234-D37B-F97E-6F4C-200CF53E9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 flipV="1">
              <a:off x="5073237" y="995188"/>
              <a:ext cx="483779" cy="138877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01C14E67-7924-1731-EE4A-0AE5E487EA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12738" y="951089"/>
              <a:ext cx="404775" cy="1440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1132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7BF8F-A872-346B-3096-0D80E6F31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 1" descr="La imagen muestra como copiar y configurar un vínculo.">
            <a:extLst>
              <a:ext uri="{FF2B5EF4-FFF2-40B4-BE49-F238E27FC236}">
                <a16:creationId xmlns:a16="http://schemas.microsoft.com/office/drawing/2014/main" id="{8594F85E-9E76-A6F0-089B-A76B1B19589C}"/>
              </a:ext>
            </a:extLst>
          </p:cNvPr>
          <p:cNvGrpSpPr/>
          <p:nvPr/>
        </p:nvGrpSpPr>
        <p:grpSpPr>
          <a:xfrm>
            <a:off x="2775856" y="1249446"/>
            <a:ext cx="6368144" cy="3347047"/>
            <a:chOff x="2775856" y="1249446"/>
            <a:chExt cx="6368144" cy="3347047"/>
          </a:xfrm>
        </p:grpSpPr>
        <p:pic>
          <p:nvPicPr>
            <p:cNvPr id="8" name="Imagen 7" descr="La imagen muestra como copiar y configurar un vínculo.">
              <a:extLst>
                <a:ext uri="{FF2B5EF4-FFF2-40B4-BE49-F238E27FC236}">
                  <a16:creationId xmlns:a16="http://schemas.microsoft.com/office/drawing/2014/main" id="{AB6C2D90-90E6-EC36-C898-93F074137A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75856" y="1249446"/>
              <a:ext cx="6368144" cy="334704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Imagen 6" descr="Interfaz de usuario gráfica, Texto&#10;&#10;El contenido generado por IA puede ser incorrecto.">
              <a:extLst>
                <a:ext uri="{FF2B5EF4-FFF2-40B4-BE49-F238E27FC236}">
                  <a16:creationId xmlns:a16="http://schemas.microsoft.com/office/drawing/2014/main" id="{853B4B9A-9230-6007-3906-86F39DC81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10613" y="2922969"/>
              <a:ext cx="2161199" cy="5572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3" name="QuadreDeText 3">
            <a:extLst>
              <a:ext uri="{FF2B5EF4-FFF2-40B4-BE49-F238E27FC236}">
                <a16:creationId xmlns:a16="http://schemas.microsoft.com/office/drawing/2014/main" id="{594BC81D-05AA-68AB-8CF0-3173069F0ED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056" y="726073"/>
            <a:ext cx="4310743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Consultar materiales compartidos</a:t>
            </a:r>
            <a:endParaRPr kumimoji="0" lang="ca-E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QuadreDeText 4">
            <a:extLst>
              <a:ext uri="{FF2B5EF4-FFF2-40B4-BE49-F238E27FC236}">
                <a16:creationId xmlns:a16="http://schemas.microsoft.com/office/drawing/2014/main" id="{8F833CAA-CFE8-4AC8-DEB1-58323036C969}"/>
              </a:ext>
            </a:extLst>
          </p:cNvPr>
          <p:cNvSpPr txBox="1"/>
          <p:nvPr/>
        </p:nvSpPr>
        <p:spPr>
          <a:xfrm>
            <a:off x="390266" y="1249446"/>
            <a:ext cx="2385591" cy="249299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200" dirty="0"/>
              <a:t>Para compartir el documento, desde la pestaña </a:t>
            </a:r>
            <a:r>
              <a:rPr lang="es-ES" sz="1200" b="1" dirty="0"/>
              <a:t>Compartida </a:t>
            </a:r>
            <a:r>
              <a:rPr lang="es-ES" sz="1200" b="1" dirty="0">
                <a:solidFill>
                  <a:srgbClr val="602927"/>
                </a:solidFill>
              </a:rPr>
              <a:t>(1), </a:t>
            </a:r>
            <a:r>
              <a:rPr lang="es-ES" sz="1200" dirty="0"/>
              <a:t>como vimos en la diapositiva anterior, haz clic en el </a:t>
            </a:r>
            <a:r>
              <a:rPr lang="es-ES" sz="1200" b="1" dirty="0"/>
              <a:t>botón de más opciones “···” </a:t>
            </a:r>
            <a:r>
              <a:rPr lang="es-ES" sz="1200" b="1" dirty="0">
                <a:solidFill>
                  <a:srgbClr val="602927"/>
                </a:solidFill>
              </a:rPr>
              <a:t>(2) </a:t>
            </a:r>
            <a:r>
              <a:rPr lang="es-ES" sz="1200" dirty="0"/>
              <a:t>y selecciona </a:t>
            </a:r>
            <a:r>
              <a:rPr lang="es-ES" sz="1200" b="1" dirty="0"/>
              <a:t>Copiar el vínculo</a:t>
            </a:r>
            <a:r>
              <a:rPr lang="es-ES" sz="1200" b="1" dirty="0">
                <a:solidFill>
                  <a:srgbClr val="602927"/>
                </a:solidFill>
              </a:rPr>
              <a:t> (3)</a:t>
            </a:r>
            <a:r>
              <a:rPr lang="es-ES" sz="1200" dirty="0">
                <a:solidFill>
                  <a:srgbClr val="602927"/>
                </a:solidFill>
              </a:rPr>
              <a:t> </a:t>
            </a:r>
            <a:r>
              <a:rPr lang="es-ES" sz="1200" dirty="0"/>
              <a:t>en el menú desplegable.</a:t>
            </a:r>
          </a:p>
          <a:p>
            <a:endParaRPr lang="es-ES" sz="1200" dirty="0"/>
          </a:p>
          <a:p>
            <a:r>
              <a:rPr lang="es-ES" sz="1200" dirty="0"/>
              <a:t>Si necesitas cambiar los parámetros del enlace, haz clic en </a:t>
            </a:r>
            <a:r>
              <a:rPr lang="es-ES" sz="1200" b="1" dirty="0"/>
              <a:t>Configuración </a:t>
            </a:r>
            <a:r>
              <a:rPr lang="es-ES" sz="1200" b="1" dirty="0">
                <a:solidFill>
                  <a:srgbClr val="602927"/>
                </a:solidFill>
              </a:rPr>
              <a:t>(4).</a:t>
            </a:r>
          </a:p>
          <a:p>
            <a:endParaRPr lang="ca-ES" sz="1200" dirty="0"/>
          </a:p>
        </p:txBody>
      </p:sp>
      <p:sp>
        <p:nvSpPr>
          <p:cNvPr id="9" name="Rectangle: cantonades arrodonides 3">
            <a:extLst>
              <a:ext uri="{FF2B5EF4-FFF2-40B4-BE49-F238E27FC236}">
                <a16:creationId xmlns:a16="http://schemas.microsoft.com/office/drawing/2014/main" id="{EEA19B45-8663-1A34-95F1-A26822D56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5501628" y="1592832"/>
            <a:ext cx="439250" cy="213862"/>
          </a:xfrm>
          <a:prstGeom prst="roundRect">
            <a:avLst>
              <a:gd name="adj" fmla="val 7899"/>
            </a:avLst>
          </a:prstGeom>
          <a:noFill/>
          <a:ln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s-ES" sz="1050" b="1">
              <a:ln w="22225">
                <a:solidFill>
                  <a:schemeClr val="accent2"/>
                </a:solidFill>
                <a:prstDash val="solid"/>
              </a:ln>
              <a:solidFill>
                <a:srgbClr val="602927"/>
              </a:solidFill>
            </a:endParaRPr>
          </a:p>
        </p:txBody>
      </p:sp>
      <p:sp>
        <p:nvSpPr>
          <p:cNvPr id="10" name="Rectangle: cantonades arrodonides 3">
            <a:extLst>
              <a:ext uri="{FF2B5EF4-FFF2-40B4-BE49-F238E27FC236}">
                <a16:creationId xmlns:a16="http://schemas.microsoft.com/office/drawing/2014/main" id="{A505E6F0-F082-B0C3-E81B-B7FDD9A67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7089010" y="2494109"/>
            <a:ext cx="167149" cy="103959"/>
          </a:xfrm>
          <a:prstGeom prst="roundRect">
            <a:avLst>
              <a:gd name="adj" fmla="val 7899"/>
            </a:avLst>
          </a:prstGeom>
          <a:noFill/>
          <a:ln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s-ES" sz="1050" b="1">
              <a:ln w="22225">
                <a:solidFill>
                  <a:schemeClr val="accent2"/>
                </a:solidFill>
                <a:prstDash val="solid"/>
              </a:ln>
              <a:solidFill>
                <a:srgbClr val="602927"/>
              </a:solidFill>
            </a:endParaRPr>
          </a:p>
        </p:txBody>
      </p:sp>
      <p:sp>
        <p:nvSpPr>
          <p:cNvPr id="11" name="Rectangle: cantonades arrodonides 3">
            <a:extLst>
              <a:ext uri="{FF2B5EF4-FFF2-40B4-BE49-F238E27FC236}">
                <a16:creationId xmlns:a16="http://schemas.microsoft.com/office/drawing/2014/main" id="{755E01F4-4027-D3B9-9C9C-621A5BF2F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7089010" y="3100754"/>
            <a:ext cx="995192" cy="216191"/>
          </a:xfrm>
          <a:prstGeom prst="roundRect">
            <a:avLst>
              <a:gd name="adj" fmla="val 7899"/>
            </a:avLst>
          </a:prstGeom>
          <a:noFill/>
          <a:ln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s-ES" sz="1050" b="1">
              <a:ln w="22225">
                <a:solidFill>
                  <a:schemeClr val="accent2"/>
                </a:solidFill>
                <a:prstDash val="solid"/>
              </a:ln>
              <a:solidFill>
                <a:srgbClr val="602927"/>
              </a:solidFill>
            </a:endParaRPr>
          </a:p>
        </p:txBody>
      </p:sp>
      <p:cxnSp>
        <p:nvCxnSpPr>
          <p:cNvPr id="12" name="Connector recte 6">
            <a:extLst>
              <a:ext uri="{FF2B5EF4-FFF2-40B4-BE49-F238E27FC236}">
                <a16:creationId xmlns:a16="http://schemas.microsoft.com/office/drawing/2014/main" id="{9A96C18D-2E0E-88C2-2077-41C876442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9" idx="2"/>
            <a:endCxn id="48" idx="4"/>
          </p:cNvCxnSpPr>
          <p:nvPr/>
        </p:nvCxnSpPr>
        <p:spPr>
          <a:xfrm flipV="1">
            <a:off x="5721253" y="1500423"/>
            <a:ext cx="0" cy="92409"/>
          </a:xfrm>
          <a:prstGeom prst="line">
            <a:avLst/>
          </a:prstGeom>
          <a:ln w="19050">
            <a:solidFill>
              <a:srgbClr val="60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recte 6">
            <a:extLst>
              <a:ext uri="{FF2B5EF4-FFF2-40B4-BE49-F238E27FC236}">
                <a16:creationId xmlns:a16="http://schemas.microsoft.com/office/drawing/2014/main" id="{0CBEC290-2E44-1AD8-0B75-68F4460D7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3" idx="4"/>
            <a:endCxn id="10" idx="2"/>
          </p:cNvCxnSpPr>
          <p:nvPr/>
        </p:nvCxnSpPr>
        <p:spPr>
          <a:xfrm>
            <a:off x="7172585" y="2399861"/>
            <a:ext cx="0" cy="94248"/>
          </a:xfrm>
          <a:prstGeom prst="line">
            <a:avLst/>
          </a:prstGeom>
          <a:ln w="19050">
            <a:solidFill>
              <a:srgbClr val="60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 recte 6">
            <a:extLst>
              <a:ext uri="{FF2B5EF4-FFF2-40B4-BE49-F238E27FC236}">
                <a16:creationId xmlns:a16="http://schemas.microsoft.com/office/drawing/2014/main" id="{6B71A066-129D-90A6-8BEC-155C0D2B3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7" idx="0"/>
            <a:endCxn id="11" idx="0"/>
          </p:cNvCxnSpPr>
          <p:nvPr/>
        </p:nvCxnSpPr>
        <p:spPr>
          <a:xfrm flipV="1">
            <a:off x="7586606" y="3316945"/>
            <a:ext cx="0" cy="184819"/>
          </a:xfrm>
          <a:prstGeom prst="line">
            <a:avLst/>
          </a:prstGeom>
          <a:ln w="19050">
            <a:solidFill>
              <a:srgbClr val="60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4">
            <a:extLst>
              <a:ext uri="{FF2B5EF4-FFF2-40B4-BE49-F238E27FC236}">
                <a16:creationId xmlns:a16="http://schemas.microsoft.com/office/drawing/2014/main" id="{C0A849AF-6804-2DA2-7ECF-28339FD8F7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55386" y="2150533"/>
            <a:ext cx="234398" cy="249328"/>
          </a:xfrm>
          <a:prstGeom prst="ellipse">
            <a:avLst/>
          </a:prstGeom>
          <a:solidFill>
            <a:srgbClr val="BC9484"/>
          </a:solidFill>
          <a:ln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825" b="1">
                <a:solidFill>
                  <a:srgbClr val="602927"/>
                </a:solidFill>
              </a:rPr>
              <a:t>2</a:t>
            </a:r>
            <a:endParaRPr lang="es-ES" sz="825" b="1">
              <a:solidFill>
                <a:srgbClr val="602927"/>
              </a:solidFill>
            </a:endParaRPr>
          </a:p>
        </p:txBody>
      </p:sp>
      <p:sp>
        <p:nvSpPr>
          <p:cNvPr id="27" name="Oval 4">
            <a:extLst>
              <a:ext uri="{FF2B5EF4-FFF2-40B4-BE49-F238E27FC236}">
                <a16:creationId xmlns:a16="http://schemas.microsoft.com/office/drawing/2014/main" id="{F6361532-891C-E0A9-C3C7-ED9981E35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69407" y="3501764"/>
            <a:ext cx="234398" cy="249328"/>
          </a:xfrm>
          <a:prstGeom prst="ellipse">
            <a:avLst/>
          </a:prstGeom>
          <a:solidFill>
            <a:srgbClr val="BC9484"/>
          </a:solidFill>
          <a:ln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825" b="1">
                <a:solidFill>
                  <a:srgbClr val="602927"/>
                </a:solidFill>
              </a:rPr>
              <a:t>3</a:t>
            </a:r>
            <a:endParaRPr lang="es-ES" sz="825" b="1">
              <a:solidFill>
                <a:srgbClr val="602927"/>
              </a:solidFill>
            </a:endParaRPr>
          </a:p>
        </p:txBody>
      </p:sp>
      <p:sp>
        <p:nvSpPr>
          <p:cNvPr id="48" name="Oval 4">
            <a:extLst>
              <a:ext uri="{FF2B5EF4-FFF2-40B4-BE49-F238E27FC236}">
                <a16:creationId xmlns:a16="http://schemas.microsoft.com/office/drawing/2014/main" id="{34AC74BE-B7F6-CFAB-A63A-97889A180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04054" y="1251095"/>
            <a:ext cx="234398" cy="249328"/>
          </a:xfrm>
          <a:prstGeom prst="ellipse">
            <a:avLst/>
          </a:prstGeom>
          <a:solidFill>
            <a:srgbClr val="BC9484"/>
          </a:solidFill>
          <a:ln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825" b="1">
                <a:solidFill>
                  <a:srgbClr val="602927"/>
                </a:solidFill>
              </a:rPr>
              <a:t>1</a:t>
            </a:r>
            <a:endParaRPr lang="es-ES" sz="825" b="1">
              <a:solidFill>
                <a:srgbClr val="602927"/>
              </a:solidFill>
            </a:endParaRPr>
          </a:p>
        </p:txBody>
      </p:sp>
      <p:sp>
        <p:nvSpPr>
          <p:cNvPr id="22" name="Rectangle: cantonades arrodonides 3">
            <a:extLst>
              <a:ext uri="{FF2B5EF4-FFF2-40B4-BE49-F238E27FC236}">
                <a16:creationId xmlns:a16="http://schemas.microsoft.com/office/drawing/2014/main" id="{A2B08CE4-6187-18DA-6754-F3A0BCAB1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6284018" y="3208563"/>
            <a:ext cx="598475" cy="179614"/>
          </a:xfrm>
          <a:prstGeom prst="roundRect">
            <a:avLst>
              <a:gd name="adj" fmla="val 7899"/>
            </a:avLst>
          </a:prstGeom>
          <a:noFill/>
          <a:ln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s-ES" sz="1050" b="1">
              <a:ln w="22225">
                <a:solidFill>
                  <a:schemeClr val="accent2"/>
                </a:solidFill>
                <a:prstDash val="solid"/>
              </a:ln>
              <a:solidFill>
                <a:srgbClr val="602927"/>
              </a:solidFill>
            </a:endParaRPr>
          </a:p>
        </p:txBody>
      </p:sp>
      <p:cxnSp>
        <p:nvCxnSpPr>
          <p:cNvPr id="25" name="Connector recte 6">
            <a:extLst>
              <a:ext uri="{FF2B5EF4-FFF2-40B4-BE49-F238E27FC236}">
                <a16:creationId xmlns:a16="http://schemas.microsoft.com/office/drawing/2014/main" id="{E49C0335-A6EC-B7E8-E995-975B7DAACB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9" idx="0"/>
            <a:endCxn id="22" idx="0"/>
          </p:cNvCxnSpPr>
          <p:nvPr/>
        </p:nvCxnSpPr>
        <p:spPr>
          <a:xfrm flipV="1">
            <a:off x="6583255" y="3388177"/>
            <a:ext cx="1" cy="354101"/>
          </a:xfrm>
          <a:prstGeom prst="line">
            <a:avLst/>
          </a:prstGeom>
          <a:ln w="19050">
            <a:solidFill>
              <a:srgbClr val="60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4">
            <a:extLst>
              <a:ext uri="{FF2B5EF4-FFF2-40B4-BE49-F238E27FC236}">
                <a16:creationId xmlns:a16="http://schemas.microsoft.com/office/drawing/2014/main" id="{0D8DCCED-834A-ABB1-7507-9E11E980C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66056" y="3742278"/>
            <a:ext cx="234398" cy="249328"/>
          </a:xfrm>
          <a:prstGeom prst="ellipse">
            <a:avLst/>
          </a:prstGeom>
          <a:solidFill>
            <a:srgbClr val="BC9484"/>
          </a:solidFill>
          <a:ln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825" b="1">
                <a:solidFill>
                  <a:srgbClr val="602927"/>
                </a:solidFill>
              </a:rPr>
              <a:t>4</a:t>
            </a:r>
            <a:endParaRPr lang="es-ES" sz="825" b="1">
              <a:solidFill>
                <a:srgbClr val="602927"/>
              </a:solidFill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00DDB86D-9537-6820-2E6F-967D92865F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881402" y="1560178"/>
            <a:ext cx="439250" cy="171449"/>
            <a:chOff x="5073237" y="951089"/>
            <a:chExt cx="483779" cy="182976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FCFB4189-8B99-7A60-3B21-C9BB9E6A1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 flipV="1">
              <a:off x="5073237" y="995188"/>
              <a:ext cx="483779" cy="138877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75A2BED6-D9D6-BAAA-B314-4B37C1B9FA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12738" y="951089"/>
              <a:ext cx="404775" cy="1440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496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D5D336CC-E979-CFB9-2D4C-62280B249F81}"/>
              </a:ext>
            </a:extLst>
          </p:cNvPr>
          <p:cNvSpPr txBox="1"/>
          <p:nvPr/>
        </p:nvSpPr>
        <p:spPr>
          <a:xfrm>
            <a:off x="269239" y="1332597"/>
            <a:ext cx="4102736" cy="20467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Resume los acuerdos anotados</a:t>
            </a:r>
            <a:r>
              <a:rPr lang="es-E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durante la reunión.</a:t>
            </a:r>
            <a:endParaRPr lang="es-ES" i="0" dirty="0">
              <a:solidFill>
                <a:sysClr val="windowText" lastClr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Comparte la grabación de la reunión</a:t>
            </a:r>
            <a:r>
              <a:rPr lang="es-E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los participantes.</a:t>
            </a:r>
            <a:endParaRPr lang="es-ES" i="0" dirty="0">
              <a:solidFill>
                <a:sysClr val="windowText" lastClr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1" i="0" dirty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Envía un correo con los puntos clave y las tareas asignadas.</a:t>
            </a:r>
          </a:p>
          <a:p>
            <a:pPr marL="285750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 las notas de </a:t>
            </a:r>
            <a:r>
              <a:rPr lang="es-ES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Teams</a:t>
            </a:r>
            <a:r>
              <a:rPr lang="es-ES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mejorar la comunicación y la documentación.</a:t>
            </a:r>
            <a:endParaRPr lang="es-ES" i="0" dirty="0">
              <a:solidFill>
                <a:sysClr val="windowText" lastClr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ol 1">
            <a:extLst>
              <a:ext uri="{FF2B5EF4-FFF2-40B4-BE49-F238E27FC236}">
                <a16:creationId xmlns:a16="http://schemas.microsoft.com/office/drawing/2014/main" id="{CA50F572-58EF-B282-ECB1-4C19FC12F39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1" y="695417"/>
            <a:ext cx="4396511" cy="431999"/>
          </a:xfrm>
          <a:prstGeom prst="rect">
            <a:avLst/>
          </a:prstGeom>
          <a:solidFill>
            <a:srgbClr val="602927"/>
          </a:solidFill>
          <a:ln>
            <a:solidFill>
              <a:srgbClr val="602927"/>
            </a:solidFill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Arial"/>
              </a:rPr>
              <a:t>Recomendaciones y buenas prácticas</a:t>
            </a:r>
          </a:p>
        </p:txBody>
      </p:sp>
    </p:spTree>
    <p:extLst>
      <p:ext uri="{BB962C8B-B14F-4D97-AF65-F5344CB8AC3E}">
        <p14:creationId xmlns:p14="http://schemas.microsoft.com/office/powerpoint/2010/main" val="111097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QuadreDeText 4">
            <a:extLst>
              <a:ext uri="{FF2B5EF4-FFF2-40B4-BE49-F238E27FC236}">
                <a16:creationId xmlns:a16="http://schemas.microsoft.com/office/drawing/2014/main" id="{062CDD8D-0B40-F73C-243D-A94B3D1FE25D}"/>
              </a:ext>
            </a:extLst>
          </p:cNvPr>
          <p:cNvSpPr txBox="1"/>
          <p:nvPr/>
        </p:nvSpPr>
        <p:spPr>
          <a:xfrm>
            <a:off x="239486" y="1456739"/>
            <a:ext cx="4151539" cy="1438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 fontAlgn="base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localizar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información</a:t>
            </a:r>
            <a:r>
              <a:rPr lang="en-US" sz="1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clave </a:t>
            </a:r>
            <a:r>
              <a:rPr lang="en-US" sz="1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tras</a:t>
            </a:r>
            <a:r>
              <a:rPr lang="en-US" sz="1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sz="1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reunión</a:t>
            </a:r>
            <a:endParaRPr lang="es-ES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rtl="0" fontAlgn="base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usar herramientas de Microsoft 365 para </a:t>
            </a:r>
            <a:r>
              <a:rPr lang="es-ES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consultar y compartir contenido desde </a:t>
            </a:r>
            <a:r>
              <a:rPr lang="es-ES" sz="14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Teams</a:t>
            </a:r>
            <a:endParaRPr lang="es-ES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rtl="0" fontAlgn="base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optimizar la </a:t>
            </a:r>
            <a:r>
              <a:rPr lang="es-ES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redacción de informes</a:t>
            </a:r>
            <a:endParaRPr lang="es-ES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rtl="0" fontAlgn="base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fomentar la </a:t>
            </a:r>
            <a:r>
              <a:rPr lang="es-ES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colaboración </a:t>
            </a:r>
            <a:r>
              <a:rPr lang="es-ES" sz="14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post-reunión</a:t>
            </a:r>
            <a:endParaRPr lang="es-ES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ol 1">
            <a:extLst>
              <a:ext uri="{FF2B5EF4-FFF2-40B4-BE49-F238E27FC236}">
                <a16:creationId xmlns:a16="http://schemas.microsoft.com/office/drawing/2014/main" id="{3F38C24F-A2CF-3B29-E467-C0D32B3BEC2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2" y="695416"/>
            <a:ext cx="4396511" cy="431999"/>
          </a:xfrm>
          <a:prstGeom prst="rect">
            <a:avLst/>
          </a:prstGeom>
          <a:solidFill>
            <a:srgbClr val="4E110E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Arial"/>
              </a:rPr>
              <a:t>He aprendido...</a:t>
            </a:r>
          </a:p>
        </p:txBody>
      </p:sp>
    </p:spTree>
    <p:extLst>
      <p:ext uri="{BB962C8B-B14F-4D97-AF65-F5344CB8AC3E}">
        <p14:creationId xmlns:p14="http://schemas.microsoft.com/office/powerpoint/2010/main" val="993294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>
            <a:extLst>
              <a:ext uri="{FF2B5EF4-FFF2-40B4-BE49-F238E27FC236}">
                <a16:creationId xmlns:a16="http://schemas.microsoft.com/office/drawing/2014/main" id="{21A8CC9A-2C2F-C2E2-33C4-4EC0612B8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B0A63-4EDC-4B05-A9D3-8308978EADC2}" type="slidenum">
              <a:rPr lang="en-US" smtClean="0"/>
              <a:t>15</a:t>
            </a:fld>
            <a:endParaRPr lang="en-US"/>
          </a:p>
        </p:txBody>
      </p:sp>
      <p:sp>
        <p:nvSpPr>
          <p:cNvPr id="3" name="Títol 2">
            <a:extLst>
              <a:ext uri="{FF2B5EF4-FFF2-40B4-BE49-F238E27FC236}">
                <a16:creationId xmlns:a16="http://schemas.microsoft.com/office/drawing/2014/main" id="{2D607032-8075-ACC0-25F0-9ADFF6F122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993775"/>
            <a:ext cx="7886700" cy="993775"/>
          </a:xfrm>
          <a:prstGeom prst="rect">
            <a:avLst/>
          </a:prstGeom>
        </p:spPr>
        <p:txBody>
          <a:bodyPr anchor="b"/>
          <a:lstStyle/>
          <a:p>
            <a:r>
              <a:rPr lang="ca-ES" dirty="0"/>
              <a:t>Final</a:t>
            </a:r>
          </a:p>
        </p:txBody>
      </p:sp>
    </p:spTree>
    <p:extLst>
      <p:ext uri="{BB962C8B-B14F-4D97-AF65-F5344CB8AC3E}">
        <p14:creationId xmlns:p14="http://schemas.microsoft.com/office/powerpoint/2010/main" val="2240963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1">
            <a:extLst>
              <a:ext uri="{FF2B5EF4-FFF2-40B4-BE49-F238E27FC236}">
                <a16:creationId xmlns:a16="http://schemas.microsoft.com/office/drawing/2014/main" id="{AC800566-64E2-E426-D6B0-3CD3E744AF10}"/>
              </a:ext>
            </a:extLst>
          </p:cNvPr>
          <p:cNvSpPr txBox="1"/>
          <p:nvPr/>
        </p:nvSpPr>
        <p:spPr>
          <a:xfrm>
            <a:off x="1001486" y="1867803"/>
            <a:ext cx="3570514" cy="1528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4.0. Introducción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​</a:t>
            </a:r>
          </a:p>
          <a:p>
            <a:pPr marL="0" marR="0" lvl="0" indent="0" algn="l" defTabSz="914400" rtl="0" eaLnBrk="1" fontAlgn="base" latinLnBrk="0" hangingPunct="1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​</a:t>
            </a:r>
          </a:p>
          <a:p>
            <a:pPr marL="0" marR="0" lvl="0" indent="0" algn="l" defTabSz="914400" rtl="0" eaLnBrk="1" fontAlgn="base" latinLnBrk="0" hangingPunct="1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4.1. Creación y gestión de reuniones </a:t>
            </a:r>
          </a:p>
          <a:p>
            <a:pPr marL="0" marR="0" lvl="0" indent="0" algn="l" defTabSz="914400" rtl="0" eaLnBrk="1" fontAlgn="base" latinLnBrk="0" hangingPunct="1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​</a:t>
            </a:r>
          </a:p>
          <a:p>
            <a:pPr marL="0" marR="0" lvl="0" indent="0" algn="l" defTabSz="914400" rtl="0" eaLnBrk="1" fontAlgn="base" latinLnBrk="0" hangingPunct="1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3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4.2. Opciones dentro de una reunión</a:t>
            </a:r>
          </a:p>
          <a:p>
            <a:pPr marL="0" marR="0" lvl="0" indent="0" algn="l" defTabSz="914400" rtl="0" eaLnBrk="1" fontAlgn="base" latinLnBrk="0" hangingPunct="1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​</a:t>
            </a:r>
          </a:p>
          <a:p>
            <a:pPr marL="0" marR="0" lvl="0" indent="0" algn="l" defTabSz="914400" rtl="0" eaLnBrk="1" fontAlgn="base" latinLnBrk="0" hangingPunct="1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4.3. Gestión </a:t>
            </a:r>
            <a:r>
              <a:rPr lang="es-ES" sz="13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los recursos después de la reunión</a:t>
            </a:r>
            <a:endParaRPr kumimoji="0" lang="es-ES" sz="13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Títol 1">
            <a:extLst>
              <a:ext uri="{FF2B5EF4-FFF2-40B4-BE49-F238E27FC236}">
                <a16:creationId xmlns:a16="http://schemas.microsoft.com/office/drawing/2014/main" id="{A7488611-29CA-137A-61DD-3F76CFABC83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2" y="695416"/>
            <a:ext cx="4396511" cy="431999"/>
          </a:xfrm>
          <a:prstGeom prst="rect">
            <a:avLst/>
          </a:prstGeom>
          <a:solidFill>
            <a:srgbClr val="602927"/>
          </a:solidFill>
          <a:ln>
            <a:solidFill>
              <a:srgbClr val="602927"/>
            </a:solidFill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a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Índice</a:t>
            </a:r>
            <a:r>
              <a:rPr kumimoji="0" lang="ca-E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 de </a:t>
            </a:r>
            <a:r>
              <a:rPr kumimoji="0" lang="ca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contenidos</a:t>
            </a:r>
            <a:endParaRPr kumimoji="0" lang="ca-E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661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QuadreDeText 4">
            <a:extLst>
              <a:ext uri="{FF2B5EF4-FFF2-40B4-BE49-F238E27FC236}">
                <a16:creationId xmlns:a16="http://schemas.microsoft.com/office/drawing/2014/main" id="{910E7A2F-6876-33F3-CA88-257BF2B06121}"/>
              </a:ext>
            </a:extLst>
          </p:cNvPr>
          <p:cNvSpPr txBox="1"/>
          <p:nvPr/>
        </p:nvSpPr>
        <p:spPr>
          <a:xfrm>
            <a:off x="295728" y="1308897"/>
            <a:ext cx="4624984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Facilitar la localización de información clave</a:t>
            </a:r>
            <a:r>
              <a:rPr lang="es-ES" dirty="0"/>
              <a:t> tras una reunión (grabación, transcripción, notas personales).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Guiar al usuario en el uso de las herramientas de Microsoft 365</a:t>
            </a:r>
            <a:r>
              <a:rPr lang="es-ES" dirty="0"/>
              <a:t> para consultar y compartir contenido desde </a:t>
            </a:r>
            <a:r>
              <a:rPr lang="es-ES" dirty="0" err="1"/>
              <a:t>Teams</a:t>
            </a:r>
            <a:r>
              <a:rPr lang="es-E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Optimizar la redacción de informes</a:t>
            </a:r>
            <a:r>
              <a:rPr lang="es-ES" dirty="0"/>
              <a:t> mediante el uso del resumen automático y los materiales compartidos.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Fomentar la colaboración </a:t>
            </a:r>
            <a:r>
              <a:rPr lang="es-ES" b="1" dirty="0" err="1"/>
              <a:t>post-reunión</a:t>
            </a:r>
            <a:r>
              <a:rPr lang="es-ES" dirty="0"/>
              <a:t> compartiendo el informe con los asistentes de forma eficiente.</a:t>
            </a:r>
          </a:p>
        </p:txBody>
      </p:sp>
      <p:sp>
        <p:nvSpPr>
          <p:cNvPr id="2" name="Títol 1">
            <a:extLst>
              <a:ext uri="{FF2B5EF4-FFF2-40B4-BE49-F238E27FC236}">
                <a16:creationId xmlns:a16="http://schemas.microsoft.com/office/drawing/2014/main" id="{9814A10A-B3F6-2790-5622-DB546B7DA12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739140"/>
            <a:ext cx="4394520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a-E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Objetivos</a:t>
            </a:r>
            <a:endParaRPr kumimoji="0" lang="ca-E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32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3">
            <a:extLst>
              <a:ext uri="{FF2B5EF4-FFF2-40B4-BE49-F238E27FC236}">
                <a16:creationId xmlns:a16="http://schemas.microsoft.com/office/drawing/2014/main" id="{4F5CDABF-16F2-D797-AAC8-9683190F968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056" y="726073"/>
            <a:ext cx="4310743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Gestión eficiente </a:t>
            </a:r>
            <a:r>
              <a:rPr kumimoji="0" lang="es-E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post-reunión</a:t>
            </a:r>
            <a:endParaRPr kumimoji="0" lang="ca-E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CEE499BA-67E9-20B5-877A-CB3EDB21FEDC}"/>
              </a:ext>
            </a:extLst>
          </p:cNvPr>
          <p:cNvSpPr txBox="1"/>
          <p:nvPr/>
        </p:nvSpPr>
        <p:spPr>
          <a:xfrm>
            <a:off x="560217" y="1369992"/>
            <a:ext cx="418827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Clara necesita preparar un informe de la reunión de ayer. Busca la transcripción, la grabación, y sus propias notas. Luego comparte el informe con los asistentes. </a:t>
            </a:r>
          </a:p>
          <a:p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¿La ayudamos a hacerlo paso a paso?</a:t>
            </a:r>
            <a:endParaRPr lang="ca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asual woman using tablet">
            <a:extLst>
              <a:ext uri="{FF2B5EF4-FFF2-40B4-BE49-F238E27FC236}">
                <a16:creationId xmlns:a16="http://schemas.microsoft.com/office/drawing/2014/main" id="{5DAEF688-8B5F-719A-B3B8-99A2D04272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64"/>
          <a:stretch>
            <a:fillRect/>
          </a:stretch>
        </p:blipFill>
        <p:spPr bwMode="auto">
          <a:xfrm>
            <a:off x="6176963" y="1064627"/>
            <a:ext cx="2353629" cy="273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lobus de pensament: núvol 3">
            <a:extLst>
              <a:ext uri="{FF2B5EF4-FFF2-40B4-BE49-F238E27FC236}">
                <a16:creationId xmlns:a16="http://schemas.microsoft.com/office/drawing/2014/main" id="{21E71DC8-FE40-1940-6420-4DC237F9D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59545">
            <a:off x="5239990" y="554676"/>
            <a:ext cx="1376664" cy="1076645"/>
          </a:xfrm>
          <a:prstGeom prst="cloudCallout">
            <a:avLst>
              <a:gd name="adj1" fmla="val 65641"/>
              <a:gd name="adj2" fmla="val 19924"/>
            </a:avLst>
          </a:prstGeom>
          <a:ln>
            <a:solidFill>
              <a:srgbClr val="60292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buClr>
                <a:srgbClr val="000000"/>
              </a:buClr>
            </a:pPr>
            <a:endParaRPr lang="ca-ES" sz="1400" b="1" kern="0" spc="50" noProof="0">
              <a:ln w="9525" cmpd="sng">
                <a:solidFill>
                  <a:srgbClr val="00D6C7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00D6C7">
                    <a:alpha val="40000"/>
                  </a:srgbClr>
                </a:glow>
              </a:effectLst>
              <a:latin typeface="Arial" panose="020B0604020202020204"/>
              <a:sym typeface="Arial"/>
            </a:endParaRPr>
          </a:p>
        </p:txBody>
      </p:sp>
      <p:pic>
        <p:nvPicPr>
          <p:cNvPr id="6" name="Imagen 308" descr="La imagen muestra el logo de Teams.">
            <a:extLst>
              <a:ext uri="{FF2B5EF4-FFF2-40B4-BE49-F238E27FC236}">
                <a16:creationId xmlns:a16="http://schemas.microsoft.com/office/drawing/2014/main" id="{6B2FA766-B344-B26B-FCED-070561D702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385" y="700061"/>
            <a:ext cx="785874" cy="78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68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QuadreDeText 3">
            <a:extLst>
              <a:ext uri="{FF2B5EF4-FFF2-40B4-BE49-F238E27FC236}">
                <a16:creationId xmlns:a16="http://schemas.microsoft.com/office/drawing/2014/main" id="{61FEB7CC-21C3-7A64-7471-0088B061913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056" y="726073"/>
            <a:ext cx="4310743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Buscar y consultar notas de la reunión</a:t>
            </a:r>
            <a:endParaRPr kumimoji="0" lang="ca-E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QuadreDeText 4">
            <a:extLst>
              <a:ext uri="{FF2B5EF4-FFF2-40B4-BE49-F238E27FC236}">
                <a16:creationId xmlns:a16="http://schemas.microsoft.com/office/drawing/2014/main" id="{C8619F29-28D1-5303-646A-9CECD4151508}"/>
              </a:ext>
            </a:extLst>
          </p:cNvPr>
          <p:cNvSpPr txBox="1"/>
          <p:nvPr/>
        </p:nvSpPr>
        <p:spPr>
          <a:xfrm>
            <a:off x="390266" y="1249446"/>
            <a:ext cx="2557041" cy="28623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200" dirty="0"/>
              <a:t>Dentro del apartado </a:t>
            </a:r>
            <a:r>
              <a:rPr lang="es-ES" sz="1200" b="1" dirty="0"/>
              <a:t>Resumen</a:t>
            </a:r>
            <a:r>
              <a:rPr lang="es-ES" sz="1200" dirty="0"/>
              <a:t> </a:t>
            </a:r>
            <a:r>
              <a:rPr lang="es-ES" sz="1200" b="1" dirty="0">
                <a:solidFill>
                  <a:srgbClr val="602927"/>
                </a:solidFill>
              </a:rPr>
              <a:t>(1) </a:t>
            </a:r>
            <a:r>
              <a:rPr lang="es-ES" sz="1200" dirty="0"/>
              <a:t>del chat de la reunión, se encuentran disponibles las </a:t>
            </a:r>
            <a:r>
              <a:rPr lang="es-ES" sz="1200" b="1" dirty="0"/>
              <a:t>Notas</a:t>
            </a:r>
            <a:r>
              <a:rPr lang="es-ES" sz="1200" dirty="0">
                <a:solidFill>
                  <a:srgbClr val="602927"/>
                </a:solidFill>
              </a:rPr>
              <a:t> </a:t>
            </a:r>
            <a:r>
              <a:rPr lang="es-ES" sz="1200" b="1" dirty="0">
                <a:solidFill>
                  <a:srgbClr val="602927"/>
                </a:solidFill>
              </a:rPr>
              <a:t>(2) </a:t>
            </a:r>
            <a:r>
              <a:rPr lang="es-ES" sz="1200" dirty="0"/>
              <a:t>tomadas durante la sesión.</a:t>
            </a:r>
          </a:p>
          <a:p>
            <a:endParaRPr lang="es-ES" sz="1200" dirty="0"/>
          </a:p>
          <a:p>
            <a:r>
              <a:rPr lang="es-ES" sz="1200" dirty="0"/>
              <a:t>Estas notas se guardan en </a:t>
            </a:r>
            <a:r>
              <a:rPr lang="es-ES" sz="1200" b="1" dirty="0" err="1"/>
              <a:t>Loop</a:t>
            </a:r>
            <a:r>
              <a:rPr lang="es-ES" sz="1200" dirty="0"/>
              <a:t>, una herramienta integrada en Microsoft 365. Son colaborativas y permanecen abiertas, lo que permite seguir añadiendo información después de la reunión.</a:t>
            </a:r>
          </a:p>
          <a:p>
            <a:endParaRPr lang="es-ES" sz="1200" dirty="0"/>
          </a:p>
          <a:p>
            <a:r>
              <a:rPr lang="es-ES" sz="1200" dirty="0"/>
              <a:t>También puedes </a:t>
            </a:r>
            <a:r>
              <a:rPr lang="es-ES" sz="1200" b="1" dirty="0"/>
              <a:t>visualizar la grabación de la reunión </a:t>
            </a:r>
            <a:r>
              <a:rPr lang="es-ES" sz="1200" b="1" dirty="0">
                <a:solidFill>
                  <a:srgbClr val="602927"/>
                </a:solidFill>
              </a:rPr>
              <a:t>(3)</a:t>
            </a:r>
            <a:r>
              <a:rPr lang="es-ES" sz="12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6" name="Imagen 5" descr="La imagen muestra el apartado Resumen y Notas.">
            <a:extLst>
              <a:ext uri="{FF2B5EF4-FFF2-40B4-BE49-F238E27FC236}">
                <a16:creationId xmlns:a16="http://schemas.microsoft.com/office/drawing/2014/main" id="{685BC65A-0708-8C7C-9C48-B91B6D0EE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307" y="1249446"/>
            <a:ext cx="6135494" cy="3216418"/>
          </a:xfrm>
          <a:prstGeom prst="rect">
            <a:avLst/>
          </a:prstGeom>
        </p:spPr>
      </p:pic>
      <p:sp>
        <p:nvSpPr>
          <p:cNvPr id="7" name="Rectangle: cantonades arrodonides 3">
            <a:extLst>
              <a:ext uri="{FF2B5EF4-FFF2-40B4-BE49-F238E27FC236}">
                <a16:creationId xmlns:a16="http://schemas.microsoft.com/office/drawing/2014/main" id="{0AA181B4-4AC6-0F1E-AF97-55EB6C2D1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6186125" y="1519232"/>
            <a:ext cx="365033" cy="275687"/>
          </a:xfrm>
          <a:prstGeom prst="roundRect">
            <a:avLst>
              <a:gd name="adj" fmla="val 7899"/>
            </a:avLst>
          </a:prstGeom>
          <a:noFill/>
          <a:ln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s-ES" sz="1050" b="1">
              <a:ln w="22225">
                <a:solidFill>
                  <a:schemeClr val="accent2"/>
                </a:solidFill>
                <a:prstDash val="solid"/>
              </a:ln>
              <a:solidFill>
                <a:srgbClr val="602927"/>
              </a:solidFill>
            </a:endParaRPr>
          </a:p>
        </p:txBody>
      </p:sp>
      <p:sp>
        <p:nvSpPr>
          <p:cNvPr id="8" name="Rectangle: cantonades arrodonides 3">
            <a:extLst>
              <a:ext uri="{FF2B5EF4-FFF2-40B4-BE49-F238E27FC236}">
                <a16:creationId xmlns:a16="http://schemas.microsoft.com/office/drawing/2014/main" id="{247E9CE3-2DBC-0CCD-7A83-AD95E27DCC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7437303" y="2552698"/>
            <a:ext cx="305300" cy="196851"/>
          </a:xfrm>
          <a:prstGeom prst="roundRect">
            <a:avLst>
              <a:gd name="adj" fmla="val 7899"/>
            </a:avLst>
          </a:prstGeom>
          <a:noFill/>
          <a:ln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s-ES" sz="1050" b="1">
              <a:ln w="22225">
                <a:solidFill>
                  <a:schemeClr val="accent2"/>
                </a:solidFill>
                <a:prstDash val="solid"/>
              </a:ln>
              <a:solidFill>
                <a:srgbClr val="602927"/>
              </a:solidFill>
            </a:endParaRPr>
          </a:p>
        </p:txBody>
      </p:sp>
      <p:sp>
        <p:nvSpPr>
          <p:cNvPr id="9" name="Rectangle: cantonades arrodonides 3">
            <a:extLst>
              <a:ext uri="{FF2B5EF4-FFF2-40B4-BE49-F238E27FC236}">
                <a16:creationId xmlns:a16="http://schemas.microsoft.com/office/drawing/2014/main" id="{4B0B8124-E0C8-21C2-BD19-15DF7D780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7437302" y="2784175"/>
            <a:ext cx="1478097" cy="1616374"/>
          </a:xfrm>
          <a:prstGeom prst="roundRect">
            <a:avLst>
              <a:gd name="adj" fmla="val 7899"/>
            </a:avLst>
          </a:prstGeom>
          <a:noFill/>
          <a:ln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s-ES" sz="1050" b="1">
              <a:ln w="22225">
                <a:solidFill>
                  <a:schemeClr val="accent2"/>
                </a:solidFill>
                <a:prstDash val="solid"/>
              </a:ln>
              <a:solidFill>
                <a:srgbClr val="602927"/>
              </a:solidFill>
            </a:endParaRPr>
          </a:p>
        </p:txBody>
      </p:sp>
      <p:cxnSp>
        <p:nvCxnSpPr>
          <p:cNvPr id="10" name="Connector recte 6">
            <a:extLst>
              <a:ext uri="{FF2B5EF4-FFF2-40B4-BE49-F238E27FC236}">
                <a16:creationId xmlns:a16="http://schemas.microsoft.com/office/drawing/2014/main" id="{5897C743-E9CB-7D8B-2376-5300BAD50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7" idx="2"/>
            <a:endCxn id="21" idx="4"/>
          </p:cNvCxnSpPr>
          <p:nvPr/>
        </p:nvCxnSpPr>
        <p:spPr>
          <a:xfrm flipH="1" flipV="1">
            <a:off x="6365682" y="1292290"/>
            <a:ext cx="2960" cy="226942"/>
          </a:xfrm>
          <a:prstGeom prst="line">
            <a:avLst/>
          </a:prstGeom>
          <a:ln w="19050">
            <a:solidFill>
              <a:srgbClr val="60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recte 6">
            <a:extLst>
              <a:ext uri="{FF2B5EF4-FFF2-40B4-BE49-F238E27FC236}">
                <a16:creationId xmlns:a16="http://schemas.microsoft.com/office/drawing/2014/main" id="{C6B4131C-234B-826C-9FF8-781BD7295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9" idx="2"/>
          </p:cNvCxnSpPr>
          <p:nvPr/>
        </p:nvCxnSpPr>
        <p:spPr>
          <a:xfrm>
            <a:off x="8173827" y="2623380"/>
            <a:ext cx="2524" cy="160795"/>
          </a:xfrm>
          <a:prstGeom prst="line">
            <a:avLst/>
          </a:prstGeom>
          <a:ln w="19050">
            <a:solidFill>
              <a:srgbClr val="60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 recte 6">
            <a:extLst>
              <a:ext uri="{FF2B5EF4-FFF2-40B4-BE49-F238E27FC236}">
                <a16:creationId xmlns:a16="http://schemas.microsoft.com/office/drawing/2014/main" id="{1F2A85BA-C62B-A9B7-DD9C-271C5B465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715251" y="2645228"/>
            <a:ext cx="458576" cy="0"/>
          </a:xfrm>
          <a:prstGeom prst="line">
            <a:avLst/>
          </a:prstGeom>
          <a:ln w="19050">
            <a:solidFill>
              <a:srgbClr val="60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4">
            <a:extLst>
              <a:ext uri="{FF2B5EF4-FFF2-40B4-BE49-F238E27FC236}">
                <a16:creationId xmlns:a16="http://schemas.microsoft.com/office/drawing/2014/main" id="{2C469601-CAD7-FCF3-9995-FB5CB4E39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3450" y="1047827"/>
            <a:ext cx="244463" cy="244463"/>
          </a:xfrm>
          <a:prstGeom prst="ellipse">
            <a:avLst/>
          </a:prstGeom>
          <a:solidFill>
            <a:srgbClr val="BC9484"/>
          </a:solidFill>
          <a:ln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825" b="1">
                <a:solidFill>
                  <a:srgbClr val="602927"/>
                </a:solidFill>
              </a:rPr>
              <a:t>1</a:t>
            </a:r>
            <a:endParaRPr lang="es-ES" sz="825" b="1">
              <a:solidFill>
                <a:srgbClr val="602927"/>
              </a:solidFill>
            </a:endParaRPr>
          </a:p>
        </p:txBody>
      </p:sp>
      <p:sp>
        <p:nvSpPr>
          <p:cNvPr id="24" name="Oval 4">
            <a:extLst>
              <a:ext uri="{FF2B5EF4-FFF2-40B4-BE49-F238E27FC236}">
                <a16:creationId xmlns:a16="http://schemas.microsoft.com/office/drawing/2014/main" id="{2C469601-CAD7-FCF3-9995-FB5CB4E39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52858" y="2470239"/>
            <a:ext cx="244463" cy="244463"/>
          </a:xfrm>
          <a:prstGeom prst="ellipse">
            <a:avLst/>
          </a:prstGeom>
          <a:solidFill>
            <a:srgbClr val="BC9484"/>
          </a:solidFill>
          <a:ln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825" b="1">
                <a:solidFill>
                  <a:srgbClr val="602927"/>
                </a:solidFill>
              </a:rPr>
              <a:t>2</a:t>
            </a:r>
            <a:endParaRPr lang="es-ES" sz="825" b="1">
              <a:solidFill>
                <a:srgbClr val="602927"/>
              </a:solidFill>
            </a:endParaRPr>
          </a:p>
        </p:txBody>
      </p:sp>
      <p:sp>
        <p:nvSpPr>
          <p:cNvPr id="16" name="Rectangle: cantonades arrodonides 3">
            <a:extLst>
              <a:ext uri="{FF2B5EF4-FFF2-40B4-BE49-F238E27FC236}">
                <a16:creationId xmlns:a16="http://schemas.microsoft.com/office/drawing/2014/main" id="{F24E1137-40D4-A465-0901-485C65FDB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4851035" y="2021859"/>
            <a:ext cx="2532222" cy="1445239"/>
          </a:xfrm>
          <a:prstGeom prst="roundRect">
            <a:avLst>
              <a:gd name="adj" fmla="val 7899"/>
            </a:avLst>
          </a:prstGeom>
          <a:noFill/>
          <a:ln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s-ES" sz="1050" b="1">
              <a:ln w="22225">
                <a:solidFill>
                  <a:schemeClr val="accent2"/>
                </a:solidFill>
                <a:prstDash val="solid"/>
              </a:ln>
              <a:solidFill>
                <a:srgbClr val="602927"/>
              </a:solidFill>
            </a:endParaRPr>
          </a:p>
        </p:txBody>
      </p:sp>
      <p:cxnSp>
        <p:nvCxnSpPr>
          <p:cNvPr id="17" name="Connector recte 6">
            <a:extLst>
              <a:ext uri="{FF2B5EF4-FFF2-40B4-BE49-F238E27FC236}">
                <a16:creationId xmlns:a16="http://schemas.microsoft.com/office/drawing/2014/main" id="{04616FB3-7ABF-0416-B20C-90C8CC10A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3" idx="0"/>
            <a:endCxn id="16" idx="0"/>
          </p:cNvCxnSpPr>
          <p:nvPr/>
        </p:nvCxnSpPr>
        <p:spPr>
          <a:xfrm flipH="1" flipV="1">
            <a:off x="6117146" y="3467098"/>
            <a:ext cx="4073" cy="182493"/>
          </a:xfrm>
          <a:prstGeom prst="line">
            <a:avLst/>
          </a:prstGeom>
          <a:ln w="19050">
            <a:solidFill>
              <a:srgbClr val="60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4">
            <a:extLst>
              <a:ext uri="{FF2B5EF4-FFF2-40B4-BE49-F238E27FC236}">
                <a16:creationId xmlns:a16="http://schemas.microsoft.com/office/drawing/2014/main" id="{3D241D9E-1C26-4258-28E7-31987D0565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98987" y="3649591"/>
            <a:ext cx="244463" cy="244463"/>
          </a:xfrm>
          <a:prstGeom prst="ellipse">
            <a:avLst/>
          </a:prstGeom>
          <a:solidFill>
            <a:srgbClr val="BC9484"/>
          </a:solidFill>
          <a:ln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825" b="1">
                <a:solidFill>
                  <a:srgbClr val="602927"/>
                </a:solidFill>
              </a:rPr>
              <a:t>3</a:t>
            </a:r>
            <a:endParaRPr lang="es-ES" sz="825" b="1">
              <a:solidFill>
                <a:srgbClr val="602927"/>
              </a:solidFill>
            </a:endParaRP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B0DC22F3-1250-9BCE-BF63-6904FF010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88477" y="1544165"/>
            <a:ext cx="483779" cy="182976"/>
            <a:chOff x="5073237" y="951089"/>
            <a:chExt cx="483779" cy="182976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F3469EEB-69AB-70FC-DF4E-E5868DE38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 flipV="1">
              <a:off x="5073237" y="995188"/>
              <a:ext cx="483779" cy="138877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9524A04E-46E1-6259-89B5-A0A11FC0D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12738" y="951089"/>
              <a:ext cx="404775" cy="144007"/>
            </a:xfrm>
            <a:prstGeom prst="rect">
              <a:avLst/>
            </a:prstGeom>
          </p:spPr>
        </p:pic>
      </p:grpSp>
      <p:pic>
        <p:nvPicPr>
          <p:cNvPr id="22" name="Imagen 21">
            <a:extLst>
              <a:ext uri="{FF2B5EF4-FFF2-40B4-BE49-F238E27FC236}">
                <a16:creationId xmlns:a16="http://schemas.microsoft.com/office/drawing/2014/main" id="{9DF2FC95-6A59-7205-1EFA-93559415F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2825" y="2659513"/>
            <a:ext cx="566698" cy="18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65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a imagen muestra el apartado Transcripción.">
            <a:extLst>
              <a:ext uri="{FF2B5EF4-FFF2-40B4-BE49-F238E27FC236}">
                <a16:creationId xmlns:a16="http://schemas.microsoft.com/office/drawing/2014/main" id="{A18FCD34-41C6-10D6-E499-E6EE8839D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534" y="1249446"/>
            <a:ext cx="6337626" cy="3327571"/>
          </a:xfrm>
          <a:prstGeom prst="rect">
            <a:avLst/>
          </a:prstGeom>
        </p:spPr>
      </p:pic>
      <p:sp>
        <p:nvSpPr>
          <p:cNvPr id="2" name="QuadreDeText 3">
            <a:extLst>
              <a:ext uri="{FF2B5EF4-FFF2-40B4-BE49-F238E27FC236}">
                <a16:creationId xmlns:a16="http://schemas.microsoft.com/office/drawing/2014/main" id="{E880FBEC-E855-8DDD-A412-0B5B58E8A06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056" y="726073"/>
            <a:ext cx="4310743" cy="30777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a-E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Buscar la </a:t>
            </a:r>
            <a:r>
              <a:rPr kumimoji="0" lang="ca-E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transcripción</a:t>
            </a:r>
            <a:r>
              <a:rPr kumimoji="0" lang="ca-E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para redactar el informe</a:t>
            </a:r>
          </a:p>
        </p:txBody>
      </p:sp>
      <p:sp>
        <p:nvSpPr>
          <p:cNvPr id="3" name="QuadreDeText 4">
            <a:extLst>
              <a:ext uri="{FF2B5EF4-FFF2-40B4-BE49-F238E27FC236}">
                <a16:creationId xmlns:a16="http://schemas.microsoft.com/office/drawing/2014/main" id="{622E9C97-152C-53EC-263F-C6945CF28243}"/>
              </a:ext>
            </a:extLst>
          </p:cNvPr>
          <p:cNvSpPr txBox="1"/>
          <p:nvPr/>
        </p:nvSpPr>
        <p:spPr>
          <a:xfrm>
            <a:off x="390268" y="1249446"/>
            <a:ext cx="2268266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200" dirty="0"/>
              <a:t>Desde </a:t>
            </a:r>
            <a:r>
              <a:rPr lang="es-ES" sz="1200" b="1" dirty="0"/>
              <a:t>“Resumen” </a:t>
            </a:r>
            <a:r>
              <a:rPr lang="es-ES" sz="1200" dirty="0"/>
              <a:t>también puedes acceder a la </a:t>
            </a:r>
            <a:r>
              <a:rPr lang="es-ES" sz="1200" b="1" dirty="0"/>
              <a:t>Transcripción de la reunión </a:t>
            </a:r>
            <a:r>
              <a:rPr lang="es-ES" sz="1200" b="1" dirty="0">
                <a:solidFill>
                  <a:srgbClr val="602927"/>
                </a:solidFill>
              </a:rPr>
              <a:t>(1) </a:t>
            </a:r>
            <a:r>
              <a:rPr lang="es-ES" sz="1200" dirty="0">
                <a:solidFill>
                  <a:schemeClr val="tx1"/>
                </a:solidFill>
              </a:rPr>
              <a:t>y </a:t>
            </a:r>
            <a:r>
              <a:rPr lang="es-ES" sz="1200" b="1" dirty="0">
                <a:solidFill>
                  <a:schemeClr val="tx1"/>
                </a:solidFill>
              </a:rPr>
              <a:t>descargarla o eliminarla </a:t>
            </a:r>
            <a:r>
              <a:rPr lang="es-ES" sz="1200" b="1" dirty="0">
                <a:solidFill>
                  <a:srgbClr val="602927"/>
                </a:solidFill>
              </a:rPr>
              <a:t>(2).</a:t>
            </a:r>
          </a:p>
          <a:p>
            <a:endParaRPr lang="es-ES" sz="1050" b="1" dirty="0">
              <a:solidFill>
                <a:srgbClr val="BC9484"/>
              </a:solidFill>
            </a:endParaRPr>
          </a:p>
        </p:txBody>
      </p:sp>
      <p:sp>
        <p:nvSpPr>
          <p:cNvPr id="20" name="Rectangle: cantonades arrodonides 3">
            <a:extLst>
              <a:ext uri="{FF2B5EF4-FFF2-40B4-BE49-F238E27FC236}">
                <a16:creationId xmlns:a16="http://schemas.microsoft.com/office/drawing/2014/main" id="{A599FBBD-5A06-BB55-9EB7-3E6FBCF34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7607301" y="2600325"/>
            <a:ext cx="549274" cy="200024"/>
          </a:xfrm>
          <a:prstGeom prst="roundRect">
            <a:avLst>
              <a:gd name="adj" fmla="val 7899"/>
            </a:avLst>
          </a:prstGeom>
          <a:noFill/>
          <a:ln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s-ES" sz="1050" b="1">
              <a:ln w="22225">
                <a:solidFill>
                  <a:schemeClr val="accent2"/>
                </a:solidFill>
                <a:prstDash val="solid"/>
              </a:ln>
              <a:solidFill>
                <a:srgbClr val="602927"/>
              </a:solidFill>
            </a:endParaRPr>
          </a:p>
        </p:txBody>
      </p:sp>
      <p:sp>
        <p:nvSpPr>
          <p:cNvPr id="21" name="Rectangle: cantonades arrodonides 3">
            <a:extLst>
              <a:ext uri="{FF2B5EF4-FFF2-40B4-BE49-F238E27FC236}">
                <a16:creationId xmlns:a16="http://schemas.microsoft.com/office/drawing/2014/main" id="{41D47798-A35A-D0A1-F125-53B4495DD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7306733" y="2912225"/>
            <a:ext cx="1164167" cy="177799"/>
          </a:xfrm>
          <a:prstGeom prst="roundRect">
            <a:avLst>
              <a:gd name="adj" fmla="val 7899"/>
            </a:avLst>
          </a:prstGeom>
          <a:noFill/>
          <a:ln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s-ES" sz="1050" b="1">
              <a:ln w="22225">
                <a:solidFill>
                  <a:schemeClr val="accent2"/>
                </a:solidFill>
                <a:prstDash val="solid"/>
              </a:ln>
              <a:solidFill>
                <a:srgbClr val="602927"/>
              </a:solidFill>
            </a:endParaRPr>
          </a:p>
        </p:txBody>
      </p:sp>
      <p:cxnSp>
        <p:nvCxnSpPr>
          <p:cNvPr id="22" name="Connector recte 6">
            <a:extLst>
              <a:ext uri="{FF2B5EF4-FFF2-40B4-BE49-F238E27FC236}">
                <a16:creationId xmlns:a16="http://schemas.microsoft.com/office/drawing/2014/main" id="{E54FEC5C-742F-329B-42DC-B8A434B62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9" idx="2"/>
            <a:endCxn id="20" idx="3"/>
          </p:cNvCxnSpPr>
          <p:nvPr/>
        </p:nvCxnSpPr>
        <p:spPr>
          <a:xfrm flipH="1">
            <a:off x="8156575" y="2700337"/>
            <a:ext cx="192093" cy="0"/>
          </a:xfrm>
          <a:prstGeom prst="line">
            <a:avLst/>
          </a:prstGeom>
          <a:ln w="19050">
            <a:solidFill>
              <a:srgbClr val="60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 recte 6">
            <a:extLst>
              <a:ext uri="{FF2B5EF4-FFF2-40B4-BE49-F238E27FC236}">
                <a16:creationId xmlns:a16="http://schemas.microsoft.com/office/drawing/2014/main" id="{57D17C52-B281-8A0A-0101-8B99E5D9B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1" idx="3"/>
            <a:endCxn id="32" idx="6"/>
          </p:cNvCxnSpPr>
          <p:nvPr/>
        </p:nvCxnSpPr>
        <p:spPr>
          <a:xfrm>
            <a:off x="8470900" y="3001124"/>
            <a:ext cx="386592" cy="0"/>
          </a:xfrm>
          <a:prstGeom prst="line">
            <a:avLst/>
          </a:prstGeom>
          <a:ln w="19050">
            <a:solidFill>
              <a:srgbClr val="60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4">
            <a:extLst>
              <a:ext uri="{FF2B5EF4-FFF2-40B4-BE49-F238E27FC236}">
                <a16:creationId xmlns:a16="http://schemas.microsoft.com/office/drawing/2014/main" id="{8D62D96A-ABE3-D4F7-ED28-CF0778EEB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48668" y="2578105"/>
            <a:ext cx="244463" cy="244463"/>
          </a:xfrm>
          <a:prstGeom prst="ellipse">
            <a:avLst/>
          </a:prstGeom>
          <a:solidFill>
            <a:srgbClr val="BC9484"/>
          </a:solidFill>
          <a:ln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825" b="1">
                <a:solidFill>
                  <a:srgbClr val="602927"/>
                </a:solidFill>
              </a:rPr>
              <a:t>1</a:t>
            </a:r>
            <a:endParaRPr lang="es-ES" sz="825" b="1">
              <a:solidFill>
                <a:srgbClr val="602927"/>
              </a:solidFill>
            </a:endParaRPr>
          </a:p>
        </p:txBody>
      </p:sp>
      <p:sp>
        <p:nvSpPr>
          <p:cNvPr id="32" name="Oval 4">
            <a:extLst>
              <a:ext uri="{FF2B5EF4-FFF2-40B4-BE49-F238E27FC236}">
                <a16:creationId xmlns:a16="http://schemas.microsoft.com/office/drawing/2014/main" id="{C69FD1AD-599B-B66D-9F63-A79F6E01E4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13029" y="2878892"/>
            <a:ext cx="244463" cy="244463"/>
          </a:xfrm>
          <a:prstGeom prst="ellipse">
            <a:avLst/>
          </a:prstGeom>
          <a:solidFill>
            <a:srgbClr val="BC9484"/>
          </a:solidFill>
          <a:ln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825" b="1">
                <a:solidFill>
                  <a:srgbClr val="602927"/>
                </a:solidFill>
              </a:rPr>
              <a:t>2</a:t>
            </a:r>
            <a:endParaRPr lang="es-ES" sz="825" b="1">
              <a:solidFill>
                <a:srgbClr val="602927"/>
              </a:solidFill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7D9399A5-451F-2E7C-2207-B99DCD7BC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873847" y="1556442"/>
            <a:ext cx="483779" cy="182976"/>
            <a:chOff x="5073237" y="951089"/>
            <a:chExt cx="483779" cy="182976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2CCBAF74-91CF-C224-5F9C-FC9BB28B5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 flipV="1">
              <a:off x="5073237" y="995188"/>
              <a:ext cx="483779" cy="138877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95AB6458-B252-38DB-BC25-4E04ECFAE8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12738" y="951089"/>
              <a:ext cx="404775" cy="144007"/>
            </a:xfrm>
            <a:prstGeom prst="rect">
              <a:avLst/>
            </a:prstGeom>
          </p:spPr>
        </p:pic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EE8706D7-D34D-97DF-53D8-3E65D63168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0009" y="2679802"/>
            <a:ext cx="731451" cy="23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422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a imagen muestra los apartados Chats, Compartida y Resumen.">
            <a:extLst>
              <a:ext uri="{FF2B5EF4-FFF2-40B4-BE49-F238E27FC236}">
                <a16:creationId xmlns:a16="http://schemas.microsoft.com/office/drawing/2014/main" id="{62F96299-A68F-68E4-1D8A-343A335DB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200" y="1376446"/>
            <a:ext cx="6197919" cy="3251367"/>
          </a:xfrm>
          <a:prstGeom prst="rect">
            <a:avLst/>
          </a:prstGeom>
        </p:spPr>
      </p:pic>
      <p:sp>
        <p:nvSpPr>
          <p:cNvPr id="2" name="QuadreDeText 3">
            <a:extLst>
              <a:ext uri="{FF2B5EF4-FFF2-40B4-BE49-F238E27FC236}">
                <a16:creationId xmlns:a16="http://schemas.microsoft.com/office/drawing/2014/main" id="{2CCC4593-BB7F-0330-60FF-BF09353D87F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6114" y="768407"/>
            <a:ext cx="4310743" cy="27699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Compartir la grabación con los asistentes desde </a:t>
            </a:r>
            <a:r>
              <a:rPr kumimoji="0" lang="es-E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Teams</a:t>
            </a: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 </a:t>
            </a:r>
            <a:endParaRPr kumimoji="0" lang="ca-E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QuadreDeText 4">
            <a:extLst>
              <a:ext uri="{FF2B5EF4-FFF2-40B4-BE49-F238E27FC236}">
                <a16:creationId xmlns:a16="http://schemas.microsoft.com/office/drawing/2014/main" id="{C944ABD3-558B-A4A3-651A-9FEFD85F9A21}"/>
              </a:ext>
            </a:extLst>
          </p:cNvPr>
          <p:cNvSpPr txBox="1"/>
          <p:nvPr/>
        </p:nvSpPr>
        <p:spPr>
          <a:xfrm>
            <a:off x="246334" y="1376446"/>
            <a:ext cx="2623866" cy="17543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200" dirty="0"/>
              <a:t>Desde la pestaña </a:t>
            </a:r>
            <a:r>
              <a:rPr lang="es-ES" sz="1200" b="1" dirty="0"/>
              <a:t>Chat</a:t>
            </a:r>
            <a:r>
              <a:rPr lang="es-ES" sz="1200" dirty="0"/>
              <a:t> </a:t>
            </a:r>
            <a:r>
              <a:rPr lang="es-ES" sz="1200" b="1" dirty="0">
                <a:solidFill>
                  <a:srgbClr val="602927"/>
                </a:solidFill>
              </a:rPr>
              <a:t>(1) </a:t>
            </a:r>
            <a:r>
              <a:rPr lang="es-ES" sz="1200" dirty="0"/>
              <a:t>de la reunión, puedes acceder fácilmente a la </a:t>
            </a:r>
            <a:r>
              <a:rPr lang="es-ES" sz="1200" b="1" dirty="0"/>
              <a:t>grabación</a:t>
            </a:r>
            <a:r>
              <a:rPr lang="es-ES" sz="1200" dirty="0"/>
              <a:t> </a:t>
            </a:r>
            <a:r>
              <a:rPr lang="es-ES" sz="1200" b="1" dirty="0">
                <a:solidFill>
                  <a:srgbClr val="602927"/>
                </a:solidFill>
              </a:rPr>
              <a:t>(2) </a:t>
            </a:r>
            <a:r>
              <a:rPr lang="es-ES" sz="1200" dirty="0"/>
              <a:t>de la sesión. También puedes acceder a la </a:t>
            </a:r>
            <a:r>
              <a:rPr lang="es-ES" sz="1200" b="1" dirty="0"/>
              <a:t>grabación</a:t>
            </a:r>
            <a:r>
              <a:rPr lang="es-ES" sz="1200" dirty="0"/>
              <a:t> desde las pestañas </a:t>
            </a:r>
            <a:r>
              <a:rPr lang="es-ES" sz="1200" b="1" dirty="0"/>
              <a:t>Resumen</a:t>
            </a:r>
            <a:r>
              <a:rPr lang="es-ES" sz="1200" dirty="0"/>
              <a:t> o </a:t>
            </a:r>
            <a:r>
              <a:rPr lang="es-ES" sz="1200" b="1" dirty="0"/>
              <a:t>Compartida </a:t>
            </a:r>
            <a:r>
              <a:rPr lang="es-ES" sz="1200" b="1" dirty="0">
                <a:solidFill>
                  <a:srgbClr val="602927"/>
                </a:solidFill>
              </a:rPr>
              <a:t>(3)</a:t>
            </a:r>
            <a:r>
              <a:rPr lang="es-ES" sz="1200" dirty="0">
                <a:solidFill>
                  <a:srgbClr val="602927"/>
                </a:solidFill>
              </a:rPr>
              <a:t> </a:t>
            </a:r>
            <a:r>
              <a:rPr lang="es-ES" sz="1200" dirty="0"/>
              <a:t>de la reunión, donde se encuentra disponible junto con otros materiales.</a:t>
            </a:r>
            <a:endParaRPr lang="es-ES" sz="1050" b="1" dirty="0">
              <a:solidFill>
                <a:srgbClr val="927B71"/>
              </a:solidFill>
            </a:endParaRPr>
          </a:p>
        </p:txBody>
      </p:sp>
      <p:sp>
        <p:nvSpPr>
          <p:cNvPr id="8" name="Rectangle: cantonades arrodonides 3">
            <a:extLst>
              <a:ext uri="{FF2B5EF4-FFF2-40B4-BE49-F238E27FC236}">
                <a16:creationId xmlns:a16="http://schemas.microsoft.com/office/drawing/2014/main" id="{3D3364DB-6FA1-82F0-7CD9-13E29C01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7581900" y="3146645"/>
            <a:ext cx="568325" cy="345851"/>
          </a:xfrm>
          <a:prstGeom prst="roundRect">
            <a:avLst>
              <a:gd name="adj" fmla="val 7899"/>
            </a:avLst>
          </a:prstGeom>
          <a:noFill/>
          <a:ln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s-ES" sz="1050" b="1">
              <a:ln w="22225">
                <a:solidFill>
                  <a:schemeClr val="accent2"/>
                </a:solidFill>
                <a:prstDash val="solid"/>
              </a:ln>
              <a:solidFill>
                <a:srgbClr val="602927"/>
              </a:solidFill>
            </a:endParaRPr>
          </a:p>
        </p:txBody>
      </p:sp>
      <p:sp>
        <p:nvSpPr>
          <p:cNvPr id="10" name="Rectangle: cantonades arrodonides 3">
            <a:extLst>
              <a:ext uri="{FF2B5EF4-FFF2-40B4-BE49-F238E27FC236}">
                <a16:creationId xmlns:a16="http://schemas.microsoft.com/office/drawing/2014/main" id="{16584D81-A1D7-E1B8-ED2A-F96042D3E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5736866" y="1689420"/>
            <a:ext cx="735372" cy="244464"/>
          </a:xfrm>
          <a:prstGeom prst="roundRect">
            <a:avLst>
              <a:gd name="adj" fmla="val 7899"/>
            </a:avLst>
          </a:prstGeom>
          <a:noFill/>
          <a:ln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s-ES" sz="1050" b="1">
              <a:ln w="22225">
                <a:solidFill>
                  <a:schemeClr val="accent2"/>
                </a:solidFill>
                <a:prstDash val="solid"/>
              </a:ln>
              <a:solidFill>
                <a:srgbClr val="602927"/>
              </a:solidFill>
            </a:endParaRPr>
          </a:p>
        </p:txBody>
      </p:sp>
      <p:cxnSp>
        <p:nvCxnSpPr>
          <p:cNvPr id="11" name="Connector recte 6">
            <a:extLst>
              <a:ext uri="{FF2B5EF4-FFF2-40B4-BE49-F238E27FC236}">
                <a16:creationId xmlns:a16="http://schemas.microsoft.com/office/drawing/2014/main" id="{8A644005-7122-CD54-21DD-2D6DEBD66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0" idx="4"/>
            <a:endCxn id="7" idx="2"/>
          </p:cNvCxnSpPr>
          <p:nvPr/>
        </p:nvCxnSpPr>
        <p:spPr>
          <a:xfrm>
            <a:off x="5590384" y="1593214"/>
            <a:ext cx="1" cy="96208"/>
          </a:xfrm>
          <a:prstGeom prst="line">
            <a:avLst/>
          </a:prstGeom>
          <a:ln w="19050">
            <a:solidFill>
              <a:srgbClr val="60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recte 6">
            <a:extLst>
              <a:ext uri="{FF2B5EF4-FFF2-40B4-BE49-F238E27FC236}">
                <a16:creationId xmlns:a16="http://schemas.microsoft.com/office/drawing/2014/main" id="{6E013609-F6D5-7800-7FF6-BE88F9232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4" idx="4"/>
            <a:endCxn id="10" idx="2"/>
          </p:cNvCxnSpPr>
          <p:nvPr/>
        </p:nvCxnSpPr>
        <p:spPr>
          <a:xfrm>
            <a:off x="6104552" y="1564639"/>
            <a:ext cx="0" cy="124781"/>
          </a:xfrm>
          <a:prstGeom prst="line">
            <a:avLst/>
          </a:prstGeom>
          <a:ln w="19050">
            <a:solidFill>
              <a:srgbClr val="60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 recte 6">
            <a:extLst>
              <a:ext uri="{FF2B5EF4-FFF2-40B4-BE49-F238E27FC236}">
                <a16:creationId xmlns:a16="http://schemas.microsoft.com/office/drawing/2014/main" id="{5156B8D0-F8FB-A1B5-AD94-307D6635B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2" idx="6"/>
            <a:endCxn id="8" idx="1"/>
          </p:cNvCxnSpPr>
          <p:nvPr/>
        </p:nvCxnSpPr>
        <p:spPr>
          <a:xfrm>
            <a:off x="7430134" y="3319570"/>
            <a:ext cx="151766" cy="0"/>
          </a:xfrm>
          <a:prstGeom prst="line">
            <a:avLst/>
          </a:prstGeom>
          <a:ln w="19050">
            <a:solidFill>
              <a:srgbClr val="60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4">
            <a:extLst>
              <a:ext uri="{FF2B5EF4-FFF2-40B4-BE49-F238E27FC236}">
                <a16:creationId xmlns:a16="http://schemas.microsoft.com/office/drawing/2014/main" id="{B9AA3DC2-BC66-FF84-66EB-B35004B6E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68152" y="1348751"/>
            <a:ext cx="244463" cy="244463"/>
          </a:xfrm>
          <a:prstGeom prst="ellipse">
            <a:avLst/>
          </a:prstGeom>
          <a:solidFill>
            <a:srgbClr val="BC9484"/>
          </a:solidFill>
          <a:ln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825" b="1">
                <a:solidFill>
                  <a:srgbClr val="602927"/>
                </a:solidFill>
              </a:rPr>
              <a:t>1</a:t>
            </a:r>
            <a:endParaRPr lang="es-ES" sz="825" b="1">
              <a:solidFill>
                <a:srgbClr val="602927"/>
              </a:solidFill>
            </a:endParaRPr>
          </a:p>
        </p:txBody>
      </p:sp>
      <p:sp>
        <p:nvSpPr>
          <p:cNvPr id="22" name="Oval 4">
            <a:extLst>
              <a:ext uri="{FF2B5EF4-FFF2-40B4-BE49-F238E27FC236}">
                <a16:creationId xmlns:a16="http://schemas.microsoft.com/office/drawing/2014/main" id="{A45DADC0-2136-08AF-5BB5-7611ABEF3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85671" y="3197338"/>
            <a:ext cx="244463" cy="244463"/>
          </a:xfrm>
          <a:prstGeom prst="ellipse">
            <a:avLst/>
          </a:prstGeom>
          <a:solidFill>
            <a:srgbClr val="BC9484"/>
          </a:solidFill>
          <a:ln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825" b="1">
                <a:solidFill>
                  <a:srgbClr val="602927"/>
                </a:solidFill>
              </a:rPr>
              <a:t>2</a:t>
            </a:r>
            <a:endParaRPr lang="es-ES" sz="825" b="1">
              <a:solidFill>
                <a:srgbClr val="602927"/>
              </a:solidFill>
            </a:endParaRPr>
          </a:p>
        </p:txBody>
      </p:sp>
      <p:sp>
        <p:nvSpPr>
          <p:cNvPr id="24" name="Oval 4">
            <a:extLst>
              <a:ext uri="{FF2B5EF4-FFF2-40B4-BE49-F238E27FC236}">
                <a16:creationId xmlns:a16="http://schemas.microsoft.com/office/drawing/2014/main" id="{5C268676-8D0C-5E42-8D98-158CE93B4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82320" y="1320176"/>
            <a:ext cx="244463" cy="244463"/>
          </a:xfrm>
          <a:prstGeom prst="ellipse">
            <a:avLst/>
          </a:prstGeom>
          <a:solidFill>
            <a:srgbClr val="BC9484"/>
          </a:solidFill>
          <a:ln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825" b="1">
                <a:solidFill>
                  <a:srgbClr val="602927"/>
                </a:solidFill>
              </a:rPr>
              <a:t>3</a:t>
            </a:r>
            <a:endParaRPr lang="es-ES" sz="825" b="1">
              <a:solidFill>
                <a:srgbClr val="602927"/>
              </a:solidFill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30A72C6B-A702-2F06-5829-1BAD2F9FF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10287" y="1671958"/>
            <a:ext cx="483779" cy="182976"/>
            <a:chOff x="5073237" y="951089"/>
            <a:chExt cx="483779" cy="182976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F4E6C872-81AE-20BC-057E-2CD4F7D64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 flipV="1">
              <a:off x="5073237" y="995188"/>
              <a:ext cx="483779" cy="138877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5E526D08-570B-DD51-F5FF-B457D06864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12738" y="951089"/>
              <a:ext cx="404775" cy="144007"/>
            </a:xfrm>
            <a:prstGeom prst="rect">
              <a:avLst/>
            </a:prstGeom>
          </p:spPr>
        </p:pic>
      </p:grpSp>
      <p:sp>
        <p:nvSpPr>
          <p:cNvPr id="7" name="Rectangle: cantonades arrodonides 3">
            <a:extLst>
              <a:ext uri="{FF2B5EF4-FFF2-40B4-BE49-F238E27FC236}">
                <a16:creationId xmlns:a16="http://schemas.microsoft.com/office/drawing/2014/main" id="{11B20138-AA63-C83E-7D89-465E897D6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5483231" y="1689422"/>
            <a:ext cx="214307" cy="244463"/>
          </a:xfrm>
          <a:prstGeom prst="roundRect">
            <a:avLst>
              <a:gd name="adj" fmla="val 7899"/>
            </a:avLst>
          </a:prstGeom>
          <a:noFill/>
          <a:ln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s-ES" sz="1050" b="1">
              <a:ln w="22225">
                <a:solidFill>
                  <a:schemeClr val="accent2"/>
                </a:solidFill>
                <a:prstDash val="solid"/>
              </a:ln>
              <a:solidFill>
                <a:srgbClr val="6029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570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807EF2-9F65-6256-24D6-BAC1950614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QuadreDeText 4">
            <a:extLst>
              <a:ext uri="{FF2B5EF4-FFF2-40B4-BE49-F238E27FC236}">
                <a16:creationId xmlns:a16="http://schemas.microsoft.com/office/drawing/2014/main" id="{B3DBA7F9-AC50-8B14-9FF7-AD8F71247E67}"/>
              </a:ext>
            </a:extLst>
          </p:cNvPr>
          <p:cNvSpPr txBox="1"/>
          <p:nvPr/>
        </p:nvSpPr>
        <p:spPr>
          <a:xfrm>
            <a:off x="246334" y="1414079"/>
            <a:ext cx="2623866" cy="23083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200" dirty="0"/>
              <a:t>Desde la pestaña </a:t>
            </a:r>
            <a:r>
              <a:rPr lang="es-ES" sz="1200" b="1" dirty="0"/>
              <a:t>Compartida</a:t>
            </a:r>
            <a:r>
              <a:rPr lang="es-ES" sz="1200" dirty="0"/>
              <a:t> </a:t>
            </a:r>
            <a:r>
              <a:rPr lang="es-ES" sz="1200" b="1" dirty="0">
                <a:solidFill>
                  <a:srgbClr val="602927"/>
                </a:solidFill>
              </a:rPr>
              <a:t>(1)</a:t>
            </a:r>
            <a:r>
              <a:rPr lang="es-ES" sz="1200" dirty="0">
                <a:solidFill>
                  <a:srgbClr val="602927"/>
                </a:solidFill>
              </a:rPr>
              <a:t>, </a:t>
            </a:r>
            <a:r>
              <a:rPr lang="es-ES" sz="1200" dirty="0"/>
              <a:t>accede a la sección de </a:t>
            </a:r>
            <a:r>
              <a:rPr lang="es-ES" sz="1200" b="1" dirty="0"/>
              <a:t>Reciente</a:t>
            </a:r>
            <a:r>
              <a:rPr lang="es-ES" sz="1200" dirty="0">
                <a:solidFill>
                  <a:srgbClr val="602927"/>
                </a:solidFill>
              </a:rPr>
              <a:t> </a:t>
            </a:r>
            <a:r>
              <a:rPr lang="es-ES" sz="1200" b="1" dirty="0">
                <a:solidFill>
                  <a:srgbClr val="602927"/>
                </a:solidFill>
              </a:rPr>
              <a:t>(2) </a:t>
            </a:r>
            <a:r>
              <a:rPr lang="es-ES" sz="1200" dirty="0">
                <a:solidFill>
                  <a:schemeClr val="tx1"/>
                </a:solidFill>
              </a:rPr>
              <a:t>donde encontrarás los archivos recientemente compartidos como es en el caso de la grabación de la reunión.</a:t>
            </a:r>
          </a:p>
          <a:p>
            <a:endParaRPr lang="es-ES" sz="1200" b="1" dirty="0"/>
          </a:p>
          <a:p>
            <a:r>
              <a:rPr lang="es-ES" sz="1200" b="1" dirty="0"/>
              <a:t>Selecciona el icono junto a la grabación</a:t>
            </a:r>
            <a:r>
              <a:rPr lang="es-ES" sz="1200" b="1" dirty="0">
                <a:solidFill>
                  <a:srgbClr val="602927"/>
                </a:solidFill>
              </a:rPr>
              <a:t> (3) </a:t>
            </a:r>
            <a:r>
              <a:rPr lang="es-ES" sz="1200" dirty="0"/>
              <a:t>y verás </a:t>
            </a:r>
            <a:r>
              <a:rPr lang="es-ES" sz="1200" b="1" dirty="0"/>
              <a:t>dos opciones en la parte superior</a:t>
            </a:r>
            <a:r>
              <a:rPr lang="es-ES" sz="1200" b="1" dirty="0">
                <a:solidFill>
                  <a:srgbClr val="602927"/>
                </a:solidFill>
              </a:rPr>
              <a:t>: </a:t>
            </a:r>
            <a:r>
              <a:rPr lang="es-ES" sz="1200" b="1" dirty="0"/>
              <a:t>abrir o copiar el vínculo </a:t>
            </a:r>
            <a:r>
              <a:rPr lang="es-ES" sz="1200" b="1" dirty="0">
                <a:solidFill>
                  <a:srgbClr val="602927"/>
                </a:solidFill>
              </a:rPr>
              <a:t>(4).</a:t>
            </a:r>
          </a:p>
          <a:p>
            <a:endParaRPr lang="es-ES" sz="1200" b="1" dirty="0"/>
          </a:p>
        </p:txBody>
      </p:sp>
      <p:pic>
        <p:nvPicPr>
          <p:cNvPr id="12" name="Imagen 11" descr="La imagen muestra el apartado Compartida, Reciente y otro archivo.">
            <a:extLst>
              <a:ext uri="{FF2B5EF4-FFF2-40B4-BE49-F238E27FC236}">
                <a16:creationId xmlns:a16="http://schemas.microsoft.com/office/drawing/2014/main" id="{B1968239-FB00-A64B-E664-3F93842F3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0200" y="1305257"/>
            <a:ext cx="6222221" cy="3241343"/>
          </a:xfrm>
          <a:prstGeom prst="rect">
            <a:avLst/>
          </a:prstGeom>
        </p:spPr>
      </p:pic>
      <p:sp>
        <p:nvSpPr>
          <p:cNvPr id="10" name="Rectangle: cantonades arrodonides 3">
            <a:extLst>
              <a:ext uri="{FF2B5EF4-FFF2-40B4-BE49-F238E27FC236}">
                <a16:creationId xmlns:a16="http://schemas.microsoft.com/office/drawing/2014/main" id="{51A8F460-62F8-D298-6E2C-7151AAB04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5712619" y="1644558"/>
            <a:ext cx="400314" cy="205672"/>
          </a:xfrm>
          <a:prstGeom prst="roundRect">
            <a:avLst>
              <a:gd name="adj" fmla="val 7899"/>
            </a:avLst>
          </a:prstGeom>
          <a:noFill/>
          <a:ln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s-ES" sz="1050" b="1">
              <a:ln w="22225">
                <a:solidFill>
                  <a:schemeClr val="accent2"/>
                </a:solidFill>
                <a:prstDash val="solid"/>
              </a:ln>
              <a:solidFill>
                <a:srgbClr val="602927"/>
              </a:solidFill>
            </a:endParaRPr>
          </a:p>
        </p:txBody>
      </p:sp>
      <p:cxnSp>
        <p:nvCxnSpPr>
          <p:cNvPr id="14" name="Connector recte 6">
            <a:extLst>
              <a:ext uri="{FF2B5EF4-FFF2-40B4-BE49-F238E27FC236}">
                <a16:creationId xmlns:a16="http://schemas.microsoft.com/office/drawing/2014/main" id="{668BA915-3903-66E3-90B5-E0C14070D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4" idx="4"/>
            <a:endCxn id="10" idx="2"/>
          </p:cNvCxnSpPr>
          <p:nvPr/>
        </p:nvCxnSpPr>
        <p:spPr>
          <a:xfrm>
            <a:off x="5912776" y="1536310"/>
            <a:ext cx="0" cy="108248"/>
          </a:xfrm>
          <a:prstGeom prst="line">
            <a:avLst/>
          </a:prstGeom>
          <a:ln w="19050">
            <a:solidFill>
              <a:srgbClr val="60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4">
            <a:extLst>
              <a:ext uri="{FF2B5EF4-FFF2-40B4-BE49-F238E27FC236}">
                <a16:creationId xmlns:a16="http://schemas.microsoft.com/office/drawing/2014/main" id="{E84A55D7-5316-7213-6040-4F964C6DB3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90544" y="1291847"/>
            <a:ext cx="244463" cy="244463"/>
          </a:xfrm>
          <a:prstGeom prst="ellipse">
            <a:avLst/>
          </a:prstGeom>
          <a:solidFill>
            <a:srgbClr val="BC9484"/>
          </a:solidFill>
          <a:ln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825" b="1">
                <a:solidFill>
                  <a:srgbClr val="602927"/>
                </a:solidFill>
              </a:rPr>
              <a:t>1</a:t>
            </a:r>
            <a:endParaRPr lang="es-ES" sz="825" b="1">
              <a:solidFill>
                <a:srgbClr val="602927"/>
              </a:solidFill>
            </a:endParaRPr>
          </a:p>
        </p:txBody>
      </p:sp>
      <p:sp>
        <p:nvSpPr>
          <p:cNvPr id="8" name="Rectangle: cantonades arrodonides 3">
            <a:extLst>
              <a:ext uri="{FF2B5EF4-FFF2-40B4-BE49-F238E27FC236}">
                <a16:creationId xmlns:a16="http://schemas.microsoft.com/office/drawing/2014/main" id="{D638DB8F-8FE6-68E8-3F30-44D356920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4862512" y="1912144"/>
            <a:ext cx="573881" cy="188498"/>
          </a:xfrm>
          <a:prstGeom prst="roundRect">
            <a:avLst>
              <a:gd name="adj" fmla="val 7899"/>
            </a:avLst>
          </a:prstGeom>
          <a:noFill/>
          <a:ln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s-ES" sz="1050" b="1">
              <a:ln w="22225">
                <a:solidFill>
                  <a:schemeClr val="accent2"/>
                </a:solidFill>
                <a:prstDash val="solid"/>
              </a:ln>
              <a:solidFill>
                <a:srgbClr val="602927"/>
              </a:solidFill>
            </a:endParaRPr>
          </a:p>
        </p:txBody>
      </p:sp>
      <p:cxnSp>
        <p:nvCxnSpPr>
          <p:cNvPr id="17" name="Connector recte 6">
            <a:extLst>
              <a:ext uri="{FF2B5EF4-FFF2-40B4-BE49-F238E27FC236}">
                <a16:creationId xmlns:a16="http://schemas.microsoft.com/office/drawing/2014/main" id="{9656E164-4330-B97F-7890-BB8D65CD6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2" idx="6"/>
            <a:endCxn id="8" idx="1"/>
          </p:cNvCxnSpPr>
          <p:nvPr/>
        </p:nvCxnSpPr>
        <p:spPr>
          <a:xfrm>
            <a:off x="4758140" y="2006393"/>
            <a:ext cx="104372" cy="0"/>
          </a:xfrm>
          <a:prstGeom prst="line">
            <a:avLst/>
          </a:prstGeom>
          <a:ln w="19050">
            <a:solidFill>
              <a:srgbClr val="60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4">
            <a:extLst>
              <a:ext uri="{FF2B5EF4-FFF2-40B4-BE49-F238E27FC236}">
                <a16:creationId xmlns:a16="http://schemas.microsoft.com/office/drawing/2014/main" id="{9B4071EF-B12E-737F-8452-F681DD816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13677" y="1884161"/>
            <a:ext cx="244463" cy="244463"/>
          </a:xfrm>
          <a:prstGeom prst="ellipse">
            <a:avLst/>
          </a:prstGeom>
          <a:solidFill>
            <a:srgbClr val="BC9484"/>
          </a:solidFill>
          <a:ln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825" b="1">
                <a:solidFill>
                  <a:srgbClr val="602927"/>
                </a:solidFill>
              </a:rPr>
              <a:t>2</a:t>
            </a:r>
            <a:endParaRPr lang="es-ES" sz="825" b="1">
              <a:solidFill>
                <a:srgbClr val="602927"/>
              </a:solidFill>
            </a:endParaRPr>
          </a:p>
        </p:txBody>
      </p:sp>
      <p:sp>
        <p:nvSpPr>
          <p:cNvPr id="4" name="Títol 3">
            <a:extLst>
              <a:ext uri="{FF2B5EF4-FFF2-40B4-BE49-F238E27FC236}">
                <a16:creationId xmlns:a16="http://schemas.microsoft.com/office/drawing/2014/main" id="{36D9338D-3CAE-81FD-357B-3B06C04068C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6114" y="768407"/>
            <a:ext cx="4310743" cy="27699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Compartir la grabación con los asistentes desde </a:t>
            </a:r>
            <a:r>
              <a:rPr kumimoji="0" lang="es-E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Teams</a:t>
            </a: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 </a:t>
            </a:r>
            <a:endParaRPr kumimoji="0" lang="ca-E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5" name="Imagen 4" descr="Interfaz de usuario gráfica, Aplicación&#10;&#10;El contenido generado por IA puede ser incorrecto.">
            <a:extLst>
              <a:ext uri="{FF2B5EF4-FFF2-40B4-BE49-F238E27FC236}">
                <a16:creationId xmlns:a16="http://schemas.microsoft.com/office/drawing/2014/main" id="{84B7D449-F3D3-6E05-105D-5400CACDAB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8144" y="2006392"/>
            <a:ext cx="5112013" cy="2902099"/>
          </a:xfrm>
          <a:prstGeom prst="rect">
            <a:avLst/>
          </a:prstGeom>
        </p:spPr>
      </p:pic>
      <p:sp>
        <p:nvSpPr>
          <p:cNvPr id="26" name="Rectangle: cantonades arrodonides 3">
            <a:extLst>
              <a:ext uri="{FF2B5EF4-FFF2-40B4-BE49-F238E27FC236}">
                <a16:creationId xmlns:a16="http://schemas.microsoft.com/office/drawing/2014/main" id="{E67B9CB5-F942-649E-6F5A-0C0408A27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5854700" y="2641600"/>
            <a:ext cx="765175" cy="96838"/>
          </a:xfrm>
          <a:prstGeom prst="roundRect">
            <a:avLst>
              <a:gd name="adj" fmla="val 7899"/>
            </a:avLst>
          </a:prstGeom>
          <a:noFill/>
          <a:ln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s-ES" sz="1050" b="1">
              <a:ln w="22225">
                <a:solidFill>
                  <a:schemeClr val="accent2"/>
                </a:solidFill>
                <a:prstDash val="solid"/>
              </a:ln>
              <a:solidFill>
                <a:srgbClr val="602927"/>
              </a:solidFill>
            </a:endParaRPr>
          </a:p>
        </p:txBody>
      </p:sp>
      <p:sp>
        <p:nvSpPr>
          <p:cNvPr id="37" name="Oval 4">
            <a:extLst>
              <a:ext uri="{FF2B5EF4-FFF2-40B4-BE49-F238E27FC236}">
                <a16:creationId xmlns:a16="http://schemas.microsoft.com/office/drawing/2014/main" id="{537671E3-031D-AFFD-2CFE-304C93023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97627" y="2567787"/>
            <a:ext cx="244463" cy="244463"/>
          </a:xfrm>
          <a:prstGeom prst="ellipse">
            <a:avLst/>
          </a:prstGeom>
          <a:solidFill>
            <a:srgbClr val="BC9484"/>
          </a:solidFill>
          <a:ln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825" b="1">
                <a:solidFill>
                  <a:srgbClr val="602927"/>
                </a:solidFill>
              </a:rPr>
              <a:t>4</a:t>
            </a:r>
            <a:endParaRPr lang="es-ES" sz="825" b="1">
              <a:solidFill>
                <a:srgbClr val="602927"/>
              </a:solidFill>
            </a:endParaRPr>
          </a:p>
        </p:txBody>
      </p:sp>
      <p:cxnSp>
        <p:nvCxnSpPr>
          <p:cNvPr id="27" name="Connector recte 6">
            <a:extLst>
              <a:ext uri="{FF2B5EF4-FFF2-40B4-BE49-F238E27FC236}">
                <a16:creationId xmlns:a16="http://schemas.microsoft.com/office/drawing/2014/main" id="{1EB0B321-6A15-FD10-06E5-694123E5F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37" idx="2"/>
            <a:endCxn id="26" idx="3"/>
          </p:cNvCxnSpPr>
          <p:nvPr/>
        </p:nvCxnSpPr>
        <p:spPr>
          <a:xfrm flipH="1">
            <a:off x="6619875" y="2690019"/>
            <a:ext cx="177752" cy="0"/>
          </a:xfrm>
          <a:prstGeom prst="line">
            <a:avLst/>
          </a:prstGeom>
          <a:ln w="19050">
            <a:solidFill>
              <a:srgbClr val="60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 recte 6">
            <a:extLst>
              <a:ext uri="{FF2B5EF4-FFF2-40B4-BE49-F238E27FC236}">
                <a16:creationId xmlns:a16="http://schemas.microsoft.com/office/drawing/2014/main" id="{1FA263AB-875B-0E1B-9E27-D11E6737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33" idx="0"/>
            <a:endCxn id="25" idx="0"/>
          </p:cNvCxnSpPr>
          <p:nvPr/>
        </p:nvCxnSpPr>
        <p:spPr>
          <a:xfrm flipV="1">
            <a:off x="5878512" y="3144838"/>
            <a:ext cx="1" cy="152560"/>
          </a:xfrm>
          <a:prstGeom prst="line">
            <a:avLst/>
          </a:prstGeom>
          <a:ln w="19050">
            <a:solidFill>
              <a:srgbClr val="60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cantonades arrodonides 3">
            <a:extLst>
              <a:ext uri="{FF2B5EF4-FFF2-40B4-BE49-F238E27FC236}">
                <a16:creationId xmlns:a16="http://schemas.microsoft.com/office/drawing/2014/main" id="{1DE3138A-C84E-BB15-9407-F2DE3CE1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5821362" y="3048000"/>
            <a:ext cx="114301" cy="96838"/>
          </a:xfrm>
          <a:prstGeom prst="roundRect">
            <a:avLst>
              <a:gd name="adj" fmla="val 7899"/>
            </a:avLst>
          </a:prstGeom>
          <a:noFill/>
          <a:ln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s-ES" sz="1050" b="1">
              <a:ln w="22225">
                <a:solidFill>
                  <a:schemeClr val="accent2"/>
                </a:solidFill>
                <a:prstDash val="solid"/>
              </a:ln>
              <a:solidFill>
                <a:srgbClr val="602927"/>
              </a:solidFill>
            </a:endParaRPr>
          </a:p>
        </p:txBody>
      </p:sp>
      <p:sp>
        <p:nvSpPr>
          <p:cNvPr id="33" name="Oval 4">
            <a:extLst>
              <a:ext uri="{FF2B5EF4-FFF2-40B4-BE49-F238E27FC236}">
                <a16:creationId xmlns:a16="http://schemas.microsoft.com/office/drawing/2014/main" id="{2336C016-C296-1A4E-F7FB-A1D168820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56280" y="3297398"/>
            <a:ext cx="244463" cy="244463"/>
          </a:xfrm>
          <a:prstGeom prst="ellipse">
            <a:avLst/>
          </a:prstGeom>
          <a:solidFill>
            <a:srgbClr val="BC9484"/>
          </a:solidFill>
          <a:ln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825" b="1">
                <a:solidFill>
                  <a:srgbClr val="602927"/>
                </a:solidFill>
              </a:rPr>
              <a:t>3</a:t>
            </a:r>
            <a:endParaRPr lang="es-ES" sz="825" b="1">
              <a:solidFill>
                <a:srgbClr val="602927"/>
              </a:solidFill>
            </a:endParaRPr>
          </a:p>
        </p:txBody>
      </p:sp>
      <p:sp>
        <p:nvSpPr>
          <p:cNvPr id="13" name="Rectangle: cantonades arrodonides 29">
            <a:extLst>
              <a:ext uri="{FF2B5EF4-FFF2-40B4-BE49-F238E27FC236}">
                <a16:creationId xmlns:a16="http://schemas.microsoft.com/office/drawing/2014/main" id="{35D75CC4-363C-2714-ACA8-8B5FDFEDE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5199" y="3802154"/>
            <a:ext cx="3698481" cy="1106337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60292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00" b="1" i="0" u="none" strike="noStrike" kern="0" cap="none" spc="0" normalizeH="0" baseline="0" noProof="0">
              <a:ln w="22225">
                <a:solidFill>
                  <a:srgbClr val="00CC99"/>
                </a:solidFill>
                <a:prstDash val="solid"/>
              </a:ln>
              <a:solidFill>
                <a:srgbClr val="00CC99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 31">
            <a:extLst>
              <a:ext uri="{FF2B5EF4-FFF2-40B4-BE49-F238E27FC236}">
                <a16:creationId xmlns:a16="http://schemas.microsoft.com/office/drawing/2014/main" id="{048551F7-468A-E1B6-A8A8-8ECF9173A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1352" y="3691937"/>
            <a:ext cx="349079" cy="186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100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44B8B0B-7452-F2A8-68FE-035A5D7C7C44}"/>
              </a:ext>
            </a:extLst>
          </p:cNvPr>
          <p:cNvSpPr txBox="1"/>
          <p:nvPr/>
        </p:nvSpPr>
        <p:spPr>
          <a:xfrm>
            <a:off x="345201" y="3847490"/>
            <a:ext cx="37645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/>
              <a:t>Si la reunión </a:t>
            </a:r>
            <a:r>
              <a:rPr lang="es-ES" sz="1200" b="1" dirty="0"/>
              <a:t>no pertenece a un equipo </a:t>
            </a:r>
            <a:r>
              <a:rPr lang="es-ES" sz="1200" dirty="0"/>
              <a:t>de Microsoft </a:t>
            </a:r>
            <a:r>
              <a:rPr lang="es-ES" sz="1200" dirty="0" err="1"/>
              <a:t>Teams</a:t>
            </a:r>
            <a:r>
              <a:rPr lang="es-ES" sz="1200" dirty="0"/>
              <a:t>, la grabación se guarda en el </a:t>
            </a:r>
            <a:r>
              <a:rPr lang="es-ES" sz="1200" b="1" dirty="0"/>
              <a:t>OneDrive del organizador</a:t>
            </a:r>
            <a:r>
              <a:rPr lang="es-ES" sz="1200" dirty="0"/>
              <a:t>. En cambio, si la reunión forma parte de un </a:t>
            </a:r>
            <a:r>
              <a:rPr lang="es-ES" sz="1200" b="1" dirty="0"/>
              <a:t>equipo,</a:t>
            </a:r>
            <a:r>
              <a:rPr lang="es-ES" sz="1200" dirty="0"/>
              <a:t> la grabación se almacena en el </a:t>
            </a:r>
            <a:r>
              <a:rPr lang="es-ES" sz="1200" b="1" dirty="0"/>
              <a:t>SharePoint</a:t>
            </a:r>
            <a:r>
              <a:rPr lang="es-ES" sz="1200" dirty="0"/>
              <a:t> </a:t>
            </a:r>
            <a:r>
              <a:rPr lang="es-ES" sz="1200" b="1" dirty="0"/>
              <a:t>asociado a ese equipo.</a:t>
            </a:r>
            <a:endParaRPr lang="en-US" sz="1200" b="1" dirty="0"/>
          </a:p>
        </p:txBody>
      </p:sp>
      <p:pic>
        <p:nvPicPr>
          <p:cNvPr id="18" name="Imatge 32">
            <a:extLst>
              <a:ext uri="{FF2B5EF4-FFF2-40B4-BE49-F238E27FC236}">
                <a16:creationId xmlns:a16="http://schemas.microsoft.com/office/drawing/2014/main" id="{34B26D23-6F07-12DD-438E-259B7FF19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rgbClr val="A5644E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401352" y="3541861"/>
            <a:ext cx="349079" cy="349076"/>
          </a:xfrm>
          <a:prstGeom prst="rect">
            <a:avLst/>
          </a:prstGeom>
          <a:effectLst>
            <a:outerShdw blurRad="50800" dist="50800" dir="5400000" algn="ctr" rotWithShape="0">
              <a:srgbClr val="A5644E"/>
            </a:outerShdw>
          </a:effectLst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FE3323BE-08A3-1142-7EDF-F2F6D6EFC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10287" y="1602003"/>
            <a:ext cx="483779" cy="182976"/>
            <a:chOff x="5073237" y="951089"/>
            <a:chExt cx="483779" cy="182976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02EFF427-2EC8-0548-8300-9CEB10A22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0800000" flipV="1">
              <a:off x="5073237" y="995188"/>
              <a:ext cx="483779" cy="138877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3CC47778-C515-5B6E-2022-690B23F5CE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12738" y="951089"/>
              <a:ext cx="404775" cy="144007"/>
            </a:xfrm>
            <a:prstGeom prst="rect">
              <a:avLst/>
            </a:prstGeom>
          </p:spPr>
        </p:pic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3FC7A63C-2FB9-740F-8187-6DE7C38CE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892268" y="2409190"/>
            <a:ext cx="345019" cy="124077"/>
            <a:chOff x="5073237" y="951089"/>
            <a:chExt cx="483779" cy="182976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47E78D22-CF8F-7B81-4C08-F625D10796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0800000" flipV="1">
              <a:off x="5073237" y="995188"/>
              <a:ext cx="483779" cy="138877"/>
            </a:xfrm>
            <a:prstGeom prst="rect">
              <a:avLst/>
            </a:prstGeom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A5A4EC8A-E86D-F4D5-DB56-621D03BA7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12738" y="951089"/>
              <a:ext cx="404775" cy="1440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5702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8E87D-5A20-2278-E883-18C1F73A9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a imagen muestra cómo copiar vínculo.">
            <a:extLst>
              <a:ext uri="{FF2B5EF4-FFF2-40B4-BE49-F238E27FC236}">
                <a16:creationId xmlns:a16="http://schemas.microsoft.com/office/drawing/2014/main" id="{E3BADDFE-0BE6-F736-2EB0-958A8B9B1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6477" y="1307608"/>
            <a:ext cx="6267772" cy="3225966"/>
          </a:xfrm>
          <a:prstGeom prst="rect">
            <a:avLst/>
          </a:prstGeom>
        </p:spPr>
      </p:pic>
      <p:sp>
        <p:nvSpPr>
          <p:cNvPr id="3" name="QuadreDeText 4">
            <a:extLst>
              <a:ext uri="{FF2B5EF4-FFF2-40B4-BE49-F238E27FC236}">
                <a16:creationId xmlns:a16="http://schemas.microsoft.com/office/drawing/2014/main" id="{15B53CBB-9E48-F2D0-D509-DDBFAC5BC6BC}"/>
              </a:ext>
            </a:extLst>
          </p:cNvPr>
          <p:cNvSpPr txBox="1"/>
          <p:nvPr/>
        </p:nvSpPr>
        <p:spPr>
          <a:xfrm>
            <a:off x="262663" y="1307608"/>
            <a:ext cx="2623866" cy="15696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200" dirty="0"/>
              <a:t>Para compartir la grabación, desde la pestaña </a:t>
            </a:r>
            <a:r>
              <a:rPr lang="es-ES" sz="1200" b="1" dirty="0"/>
              <a:t>Compartida</a:t>
            </a:r>
            <a:r>
              <a:rPr lang="es-ES" sz="1200" b="1" dirty="0">
                <a:solidFill>
                  <a:srgbClr val="602927"/>
                </a:solidFill>
              </a:rPr>
              <a:t> (1)</a:t>
            </a:r>
            <a:r>
              <a:rPr lang="es-ES" sz="1200" dirty="0">
                <a:solidFill>
                  <a:srgbClr val="602927"/>
                </a:solidFill>
              </a:rPr>
              <a:t>, </a:t>
            </a:r>
            <a:r>
              <a:rPr lang="es-ES" sz="1200" dirty="0"/>
              <a:t>como vimos en la diapositiva anterior, haz clic en el </a:t>
            </a:r>
            <a:r>
              <a:rPr lang="es-ES" sz="1200" b="1" dirty="0"/>
              <a:t>botón de más opciones “···” </a:t>
            </a:r>
            <a:r>
              <a:rPr lang="es-ES" sz="1200" b="1" dirty="0">
                <a:solidFill>
                  <a:srgbClr val="602927"/>
                </a:solidFill>
              </a:rPr>
              <a:t>(2) </a:t>
            </a:r>
            <a:r>
              <a:rPr lang="es-ES" sz="1200" dirty="0"/>
              <a:t>y selecciona </a:t>
            </a:r>
            <a:r>
              <a:rPr lang="es-ES" sz="1200" b="1" dirty="0"/>
              <a:t>Copiar el vínculo </a:t>
            </a:r>
            <a:r>
              <a:rPr lang="es-ES" sz="1200" b="1" dirty="0">
                <a:solidFill>
                  <a:srgbClr val="602927"/>
                </a:solidFill>
              </a:rPr>
              <a:t>(3)</a:t>
            </a:r>
            <a:r>
              <a:rPr lang="es-ES" sz="1200" dirty="0">
                <a:solidFill>
                  <a:srgbClr val="602927"/>
                </a:solidFill>
              </a:rPr>
              <a:t> </a:t>
            </a:r>
            <a:r>
              <a:rPr lang="es-ES" sz="1200" dirty="0"/>
              <a:t>en el menú desplegable.</a:t>
            </a:r>
          </a:p>
          <a:p>
            <a:endParaRPr lang="es-ES" sz="1200" dirty="0"/>
          </a:p>
        </p:txBody>
      </p:sp>
      <p:sp>
        <p:nvSpPr>
          <p:cNvPr id="10" name="Rectangle: cantonades arrodonides 3">
            <a:extLst>
              <a:ext uri="{FF2B5EF4-FFF2-40B4-BE49-F238E27FC236}">
                <a16:creationId xmlns:a16="http://schemas.microsoft.com/office/drawing/2014/main" id="{2A389B19-11C5-784D-2EC0-B4589E2BE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5697149" y="1616379"/>
            <a:ext cx="435333" cy="244462"/>
          </a:xfrm>
          <a:prstGeom prst="roundRect">
            <a:avLst>
              <a:gd name="adj" fmla="val 7899"/>
            </a:avLst>
          </a:prstGeom>
          <a:noFill/>
          <a:ln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s-ES" sz="1050" b="1">
              <a:ln w="22225">
                <a:solidFill>
                  <a:schemeClr val="accent2"/>
                </a:solidFill>
                <a:prstDash val="solid"/>
              </a:ln>
              <a:solidFill>
                <a:srgbClr val="602927"/>
              </a:solidFill>
            </a:endParaRPr>
          </a:p>
        </p:txBody>
      </p:sp>
      <p:cxnSp>
        <p:nvCxnSpPr>
          <p:cNvPr id="14" name="Connector recte 6">
            <a:extLst>
              <a:ext uri="{FF2B5EF4-FFF2-40B4-BE49-F238E27FC236}">
                <a16:creationId xmlns:a16="http://schemas.microsoft.com/office/drawing/2014/main" id="{C0459EEB-84C9-F2E3-85DA-531802FBE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4" idx="4"/>
            <a:endCxn id="10" idx="2"/>
          </p:cNvCxnSpPr>
          <p:nvPr/>
        </p:nvCxnSpPr>
        <p:spPr>
          <a:xfrm>
            <a:off x="5914816" y="1552071"/>
            <a:ext cx="0" cy="64308"/>
          </a:xfrm>
          <a:prstGeom prst="line">
            <a:avLst/>
          </a:prstGeom>
          <a:ln w="19050">
            <a:solidFill>
              <a:srgbClr val="60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4">
            <a:extLst>
              <a:ext uri="{FF2B5EF4-FFF2-40B4-BE49-F238E27FC236}">
                <a16:creationId xmlns:a16="http://schemas.microsoft.com/office/drawing/2014/main" id="{F9DC5371-D42A-973A-034B-8F92EAB48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92584" y="1307608"/>
            <a:ext cx="244463" cy="244463"/>
          </a:xfrm>
          <a:prstGeom prst="ellipse">
            <a:avLst/>
          </a:prstGeom>
          <a:solidFill>
            <a:srgbClr val="BC9484"/>
          </a:solidFill>
          <a:ln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825" b="1">
                <a:solidFill>
                  <a:srgbClr val="602927"/>
                </a:solidFill>
              </a:rPr>
              <a:t>1</a:t>
            </a:r>
            <a:endParaRPr lang="es-ES" sz="825" b="1">
              <a:solidFill>
                <a:srgbClr val="602927"/>
              </a:solidFill>
            </a:endParaRPr>
          </a:p>
        </p:txBody>
      </p:sp>
      <p:sp>
        <p:nvSpPr>
          <p:cNvPr id="25" name="Rectangle: cantonades arrodonides 3">
            <a:extLst>
              <a:ext uri="{FF2B5EF4-FFF2-40B4-BE49-F238E27FC236}">
                <a16:creationId xmlns:a16="http://schemas.microsoft.com/office/drawing/2014/main" id="{2D158B98-C52B-1BC9-FF47-56EDB5BD6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7511936" y="2505638"/>
            <a:ext cx="114301" cy="96838"/>
          </a:xfrm>
          <a:prstGeom prst="roundRect">
            <a:avLst>
              <a:gd name="adj" fmla="val 7899"/>
            </a:avLst>
          </a:prstGeom>
          <a:noFill/>
          <a:ln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s-ES" sz="1050" b="1">
              <a:ln w="22225">
                <a:solidFill>
                  <a:schemeClr val="accent2"/>
                </a:solidFill>
                <a:prstDash val="solid"/>
              </a:ln>
              <a:solidFill>
                <a:srgbClr val="602927"/>
              </a:solidFill>
            </a:endParaRPr>
          </a:p>
        </p:txBody>
      </p:sp>
      <p:cxnSp>
        <p:nvCxnSpPr>
          <p:cNvPr id="30" name="Connector recte 6">
            <a:extLst>
              <a:ext uri="{FF2B5EF4-FFF2-40B4-BE49-F238E27FC236}">
                <a16:creationId xmlns:a16="http://schemas.microsoft.com/office/drawing/2014/main" id="{9F2A9D1C-C905-E25F-3FA2-48BC461CD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33" idx="4"/>
            <a:endCxn id="25" idx="2"/>
          </p:cNvCxnSpPr>
          <p:nvPr/>
        </p:nvCxnSpPr>
        <p:spPr>
          <a:xfrm>
            <a:off x="7569086" y="2408385"/>
            <a:ext cx="1" cy="97253"/>
          </a:xfrm>
          <a:prstGeom prst="line">
            <a:avLst/>
          </a:prstGeom>
          <a:ln w="19050">
            <a:solidFill>
              <a:srgbClr val="60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4">
            <a:extLst>
              <a:ext uri="{FF2B5EF4-FFF2-40B4-BE49-F238E27FC236}">
                <a16:creationId xmlns:a16="http://schemas.microsoft.com/office/drawing/2014/main" id="{49325E7A-762F-AC3D-FD3A-AFD283596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46854" y="2163922"/>
            <a:ext cx="244463" cy="244463"/>
          </a:xfrm>
          <a:prstGeom prst="ellipse">
            <a:avLst/>
          </a:prstGeom>
          <a:solidFill>
            <a:srgbClr val="BC9484"/>
          </a:solidFill>
          <a:ln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825" b="1">
                <a:solidFill>
                  <a:srgbClr val="602927"/>
                </a:solidFill>
              </a:rPr>
              <a:t>2</a:t>
            </a:r>
            <a:endParaRPr lang="es-ES" sz="825" b="1">
              <a:solidFill>
                <a:srgbClr val="602927"/>
              </a:solidFill>
            </a:endParaRPr>
          </a:p>
        </p:txBody>
      </p:sp>
      <p:sp>
        <p:nvSpPr>
          <p:cNvPr id="8" name="Rectangle: cantonades arrodonides 3">
            <a:extLst>
              <a:ext uri="{FF2B5EF4-FFF2-40B4-BE49-F238E27FC236}">
                <a16:creationId xmlns:a16="http://schemas.microsoft.com/office/drawing/2014/main" id="{6D8236A1-33B6-6E2E-6352-7FF64AD44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7511935" y="2794054"/>
            <a:ext cx="751531" cy="207352"/>
          </a:xfrm>
          <a:prstGeom prst="roundRect">
            <a:avLst>
              <a:gd name="adj" fmla="val 7899"/>
            </a:avLst>
          </a:prstGeom>
          <a:noFill/>
          <a:ln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s-ES" sz="1050" b="1">
              <a:ln w="22225">
                <a:solidFill>
                  <a:schemeClr val="accent2"/>
                </a:solidFill>
                <a:prstDash val="solid"/>
              </a:ln>
              <a:solidFill>
                <a:srgbClr val="602927"/>
              </a:solidFill>
            </a:endParaRPr>
          </a:p>
        </p:txBody>
      </p:sp>
      <p:cxnSp>
        <p:nvCxnSpPr>
          <p:cNvPr id="17" name="Connector recte 6">
            <a:extLst>
              <a:ext uri="{FF2B5EF4-FFF2-40B4-BE49-F238E27FC236}">
                <a16:creationId xmlns:a16="http://schemas.microsoft.com/office/drawing/2014/main" id="{A4732B67-28B7-A0DA-1601-0C0C79EE63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2" idx="6"/>
            <a:endCxn id="8" idx="1"/>
          </p:cNvCxnSpPr>
          <p:nvPr/>
        </p:nvCxnSpPr>
        <p:spPr>
          <a:xfrm>
            <a:off x="7196792" y="2897730"/>
            <a:ext cx="315143" cy="0"/>
          </a:xfrm>
          <a:prstGeom prst="line">
            <a:avLst/>
          </a:prstGeom>
          <a:ln w="19050">
            <a:solidFill>
              <a:srgbClr val="60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4">
            <a:extLst>
              <a:ext uri="{FF2B5EF4-FFF2-40B4-BE49-F238E27FC236}">
                <a16:creationId xmlns:a16="http://schemas.microsoft.com/office/drawing/2014/main" id="{33CC5020-D6D6-D7CC-4938-6886D8B46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52329" y="2775498"/>
            <a:ext cx="244463" cy="244463"/>
          </a:xfrm>
          <a:prstGeom prst="ellipse">
            <a:avLst/>
          </a:prstGeom>
          <a:solidFill>
            <a:srgbClr val="BC9484"/>
          </a:solidFill>
          <a:ln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825" b="1">
                <a:solidFill>
                  <a:srgbClr val="602927"/>
                </a:solidFill>
              </a:rPr>
              <a:t>2</a:t>
            </a:r>
            <a:endParaRPr lang="es-ES" sz="825" b="1">
              <a:solidFill>
                <a:srgbClr val="602927"/>
              </a:solidFill>
            </a:endParaRPr>
          </a:p>
        </p:txBody>
      </p:sp>
      <p:sp>
        <p:nvSpPr>
          <p:cNvPr id="4" name="Títol 3">
            <a:extLst>
              <a:ext uri="{FF2B5EF4-FFF2-40B4-BE49-F238E27FC236}">
                <a16:creationId xmlns:a16="http://schemas.microsoft.com/office/drawing/2014/main" id="{867AF473-1E71-7826-8482-184BC7E6487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6114" y="768407"/>
            <a:ext cx="4310743" cy="27699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Compartir la grabación con los asistentes desde </a:t>
            </a:r>
            <a:r>
              <a:rPr kumimoji="0" lang="es-E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Teams</a:t>
            </a: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 </a:t>
            </a:r>
            <a:endParaRPr kumimoji="0" lang="ca-E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FFA5A064-3B19-A0B3-C4A7-63535D34E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10287" y="1602003"/>
            <a:ext cx="483779" cy="182976"/>
            <a:chOff x="5073237" y="951089"/>
            <a:chExt cx="483779" cy="182976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52DD3054-8739-9387-C23D-A9414BD5F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 flipV="1">
              <a:off x="5073237" y="995188"/>
              <a:ext cx="483779" cy="138877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A96176D6-6DAE-043A-054D-E298AF8D9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12738" y="951089"/>
              <a:ext cx="404775" cy="1440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4327143"/>
      </p:ext>
    </p:extLst>
  </p:cSld>
  <p:clrMapOvr>
    <a:masterClrMapping/>
  </p:clrMapOvr>
</p:sld>
</file>

<file path=ppt/theme/theme1.xml><?xml version="1.0" encoding="utf-8"?>
<a:theme xmlns:a="http://schemas.openxmlformats.org/drawingml/2006/main" name="1_Inici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A 2 Introducción plantilla" id="{BB1CCFA8-30D4-4987-82BE-B711A179B39D}" vid="{6F2B7916-2828-4D20-B5DC-B5D06B86AA04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73a82ad-1a71-400e-8db0-13bb899aeda5" xsi:nil="true"/>
    <lcf76f155ced4ddcb4097134ff3c332f xmlns="29c9a258-4036-4d30-8d39-597f3b6710c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A3EBAA0E76A7F4697EFC2E329EC6DEF" ma:contentTypeVersion="11" ma:contentTypeDescription="Crear nuevo documento." ma:contentTypeScope="" ma:versionID="2299f69f7d31f2b034097e67a459b15a">
  <xsd:schema xmlns:xsd="http://www.w3.org/2001/XMLSchema" xmlns:xs="http://www.w3.org/2001/XMLSchema" xmlns:p="http://schemas.microsoft.com/office/2006/metadata/properties" xmlns:ns2="29c9a258-4036-4d30-8d39-597f3b6710c5" xmlns:ns3="473a82ad-1a71-400e-8db0-13bb899aeda5" targetNamespace="http://schemas.microsoft.com/office/2006/metadata/properties" ma:root="true" ma:fieldsID="44c08bc1adb0940d816737c6ee4c82e0" ns2:_="" ns3:_="">
    <xsd:import namespace="29c9a258-4036-4d30-8d39-597f3b6710c5"/>
    <xsd:import namespace="473a82ad-1a71-400e-8db0-13bb899aed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c9a258-4036-4d30-8d39-597f3b6710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994731f5-2010-47fd-ad3f-110a994d85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3a82ad-1a71-400e-8db0-13bb899aeda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68feff1-a0d0-44a4-b1da-13630378c3ee}" ma:internalName="TaxCatchAll" ma:showField="CatchAllData" ma:web="473a82ad-1a71-400e-8db0-13bb899aed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CA223D-24F4-4A2D-B84A-347A2E3F4F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5945B3-E2C8-4CDD-872F-DEF0F986ACE1}">
  <ds:schemaRefs>
    <ds:schemaRef ds:uri="http://purl.org/dc/dcmitype/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e85118f5-ea1e-479e-9ea6-972cd17c0f2f"/>
    <ds:schemaRef ds:uri="http://schemas.openxmlformats.org/package/2006/metadata/core-properties"/>
    <ds:schemaRef ds:uri="http://purl.org/dc/elements/1.1/"/>
    <ds:schemaRef ds:uri="ab64604e-dc9a-42c0-9206-64dd70604de7"/>
    <ds:schemaRef ds:uri="f2398537-1faa-4812-9e5a-8be407513ed3"/>
  </ds:schemaRefs>
</ds:datastoreItem>
</file>

<file path=customXml/itemProps3.xml><?xml version="1.0" encoding="utf-8"?>
<ds:datastoreItem xmlns:ds="http://schemas.openxmlformats.org/officeDocument/2006/customXml" ds:itemID="{14B53F35-4F1A-4F6A-AFBC-D19D996000D8}"/>
</file>

<file path=docMetadata/LabelInfo.xml><?xml version="1.0" encoding="utf-8"?>
<clbl:labelList xmlns:clbl="http://schemas.microsoft.com/office/2020/mipLabelMetadata">
  <clbl:label id="{93f33571-550f-43cf-b09f-cd331338d086}" enabled="0" method="" siteId="{93f33571-550f-43cf-b09f-cd331338d08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</TotalTime>
  <Words>821</Words>
  <Application>Microsoft Office PowerPoint</Application>
  <PresentationFormat>Presentación en pantalla (16:9)</PresentationFormat>
  <Paragraphs>84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 Black</vt:lpstr>
      <vt:lpstr>Century Gothic</vt:lpstr>
      <vt:lpstr>Darker Grotesque Medium</vt:lpstr>
      <vt:lpstr>Arial</vt:lpstr>
      <vt:lpstr>1_Inicio</vt:lpstr>
      <vt:lpstr>Gestión de los recursos después de la reunión </vt:lpstr>
      <vt:lpstr>Índice de contenidos</vt:lpstr>
      <vt:lpstr>Objetivos</vt:lpstr>
      <vt:lpstr>Gestión eficiente post-reunión</vt:lpstr>
      <vt:lpstr>Buscar y consultar notas de la reunión</vt:lpstr>
      <vt:lpstr>Buscar la transcripción para redactar el informe</vt:lpstr>
      <vt:lpstr>Compartir la grabación con los asistentes desde Teams </vt:lpstr>
      <vt:lpstr>Compartir la grabación con los asistentes desde Teams </vt:lpstr>
      <vt:lpstr>Compartir la grabación con los asistentes desde Teams </vt:lpstr>
      <vt:lpstr>Compartir la grabación con los asistentes desde Teams </vt:lpstr>
      <vt:lpstr>Consultar materiales compartidos</vt:lpstr>
      <vt:lpstr>Consultar materiales compartidos</vt:lpstr>
      <vt:lpstr>Recomendaciones y buenas prácticas</vt:lpstr>
      <vt:lpstr>He aprendido...</vt:lpstr>
      <vt:lpstr>Final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Villalonga, Sara</dc:creator>
  <cp:lastModifiedBy>Bigas, Marc</cp:lastModifiedBy>
  <cp:revision>6</cp:revision>
  <dcterms:created xsi:type="dcterms:W3CDTF">2025-07-28T12:48:10Z</dcterms:created>
  <dcterms:modified xsi:type="dcterms:W3CDTF">2025-11-19T08:45:36Z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0x0101001A3EBAA0E76A7F4697EFC2E329EC6DEF</vt:lpwstr>
  </property>
  <property fmtid="{D5CDD505-2E9C-101B-9397-08002B2CF9AE}" pid="3" name="MediaServiceImageTags">
    <vt:lpwstr/>
  </property>
  <property fmtid="{D5CDD505-2E9C-101B-9397-08002B2CF9AE}" pid="4" name="MSIP_Label_15394ae5-69af-439d-af88-cb521c31c0c5_Enabled">
    <vt:lpwstr>true</vt:lpwstr>
  </property>
  <property fmtid="{D5CDD505-2E9C-101B-9397-08002B2CF9AE}" pid="5" name="MSIP_Label_15394ae5-69af-439d-af88-cb521c31c0c5_SetDate">
    <vt:lpwstr>2025-11-05T12:23:38Z</vt:lpwstr>
  </property>
  <property fmtid="{D5CDD505-2E9C-101B-9397-08002B2CF9AE}" pid="6" name="MSIP_Label_15394ae5-69af-439d-af88-cb521c31c0c5_Method">
    <vt:lpwstr>Standard</vt:lpwstr>
  </property>
  <property fmtid="{D5CDD505-2E9C-101B-9397-08002B2CF9AE}" pid="7" name="MSIP_Label_15394ae5-69af-439d-af88-cb521c31c0c5_Name">
    <vt:lpwstr>DXC Internal</vt:lpwstr>
  </property>
  <property fmtid="{D5CDD505-2E9C-101B-9397-08002B2CF9AE}" pid="8" name="MSIP_Label_15394ae5-69af-439d-af88-cb521c31c0c5_SiteId">
    <vt:lpwstr>93f33571-550f-43cf-b09f-cd331338d086</vt:lpwstr>
  </property>
  <property fmtid="{D5CDD505-2E9C-101B-9397-08002B2CF9AE}" pid="9" name="MSIP_Label_15394ae5-69af-439d-af88-cb521c31c0c5_ActionId">
    <vt:lpwstr>5ff1ef2c-e890-419f-aca2-872194cb1d63</vt:lpwstr>
  </property>
  <property fmtid="{D5CDD505-2E9C-101B-9397-08002B2CF9AE}" pid="10" name="MSIP_Label_15394ae5-69af-439d-af88-cb521c31c0c5_ContentBits">
    <vt:lpwstr>0</vt:lpwstr>
  </property>
  <property fmtid="{D5CDD505-2E9C-101B-9397-08002B2CF9AE}" pid="11" name="MSIP_Label_15394ae5-69af-439d-af88-cb521c31c0c5_Tag">
    <vt:lpwstr>10, 3, 0, 2</vt:lpwstr>
  </property>
  <property fmtid="{D5CDD505-2E9C-101B-9397-08002B2CF9AE}" pid="12" name="Order">
    <vt:r8>21400</vt:r8>
  </property>
  <property fmtid="{D5CDD505-2E9C-101B-9397-08002B2CF9AE}" pid="13" name="xd_Signature">
    <vt:bool>false</vt:bool>
  </property>
  <property fmtid="{D5CDD505-2E9C-101B-9397-08002B2CF9AE}" pid="14" name="xd_ProgID">
    <vt:lpwstr/>
  </property>
  <property fmtid="{D5CDD505-2E9C-101B-9397-08002B2CF9AE}" pid="15" name="_SourceUrl">
    <vt:lpwstr/>
  </property>
  <property fmtid="{D5CDD505-2E9C-101B-9397-08002B2CF9AE}" pid="16" name="_SharedFileIndex">
    <vt:lpwstr/>
  </property>
  <property fmtid="{D5CDD505-2E9C-101B-9397-08002B2CF9AE}" pid="17" name="ComplianceAssetId">
    <vt:lpwstr/>
  </property>
  <property fmtid="{D5CDD505-2E9C-101B-9397-08002B2CF9AE}" pid="18" name="TemplateUrl">
    <vt:lpwstr/>
  </property>
  <property fmtid="{D5CDD505-2E9C-101B-9397-08002B2CF9AE}" pid="19" name="_ExtendedDescription">
    <vt:lpwstr/>
  </property>
  <property fmtid="{D5CDD505-2E9C-101B-9397-08002B2CF9AE}" pid="20" name="TriggerFlowInfo">
    <vt:lpwstr/>
  </property>
</Properties>
</file>