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07" r:id="rId4"/>
    <p:sldMasterId id="2147483841" r:id="rId5"/>
  </p:sldMasterIdLst>
  <p:notesMasterIdLst>
    <p:notesMasterId r:id="rId42"/>
  </p:notesMasterIdLst>
  <p:handoutMasterIdLst>
    <p:handoutMasterId r:id="rId43"/>
  </p:handoutMasterIdLst>
  <p:sldIdLst>
    <p:sldId id="256" r:id="rId6"/>
    <p:sldId id="646" r:id="rId7"/>
    <p:sldId id="258" r:id="rId8"/>
    <p:sldId id="259" r:id="rId9"/>
    <p:sldId id="632" r:id="rId10"/>
    <p:sldId id="633" r:id="rId11"/>
    <p:sldId id="634" r:id="rId12"/>
    <p:sldId id="636" r:id="rId13"/>
    <p:sldId id="618" r:id="rId14"/>
    <p:sldId id="639" r:id="rId15"/>
    <p:sldId id="647" r:id="rId16"/>
    <p:sldId id="648" r:id="rId17"/>
    <p:sldId id="649" r:id="rId18"/>
    <p:sldId id="629" r:id="rId19"/>
    <p:sldId id="619" r:id="rId20"/>
    <p:sldId id="620" r:id="rId21"/>
    <p:sldId id="644" r:id="rId22"/>
    <p:sldId id="640" r:id="rId23"/>
    <p:sldId id="622" r:id="rId24"/>
    <p:sldId id="645" r:id="rId25"/>
    <p:sldId id="261" r:id="rId26"/>
    <p:sldId id="623" r:id="rId27"/>
    <p:sldId id="624" r:id="rId28"/>
    <p:sldId id="638" r:id="rId29"/>
    <p:sldId id="625" r:id="rId30"/>
    <p:sldId id="626" r:id="rId31"/>
    <p:sldId id="627" r:id="rId32"/>
    <p:sldId id="637" r:id="rId33"/>
    <p:sldId id="628" r:id="rId34"/>
    <p:sldId id="641" r:id="rId35"/>
    <p:sldId id="642" r:id="rId36"/>
    <p:sldId id="643" r:id="rId37"/>
    <p:sldId id="263" r:id="rId38"/>
    <p:sldId id="264" r:id="rId39"/>
    <p:sldId id="265" r:id="rId40"/>
    <p:sldId id="266" r:id="rId41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44"/>
    </p:embeddedFont>
    <p:embeddedFont>
      <p:font typeface="Century Gothic" panose="020B0502020202020204" pitchFamily="34" charset="0"/>
      <p:regular r:id="rId45"/>
      <p:bold r:id="rId46"/>
      <p:italic r:id="rId47"/>
      <p:boldItalic r:id="rId48"/>
    </p:embeddedFont>
    <p:embeddedFont>
      <p:font typeface="Darker Grotesque Medium" panose="020B0604020202020204" charset="0"/>
      <p:regular r:id="rId49"/>
      <p:bold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8FDCE3B-712D-0DE2-2451-9F0B5E1694FD}" name="Eduvigis Sardà Sánchez" initials="" userId="S::esarda@ext.aragon.es::a76de452-04ce-4190-8f39-456df1c16684" providerId="AD"/>
  <p188:author id="{A0FA2682-BA4F-ECF9-481F-51A495723135}" name="Bigas, Marc" initials="MB" userId="S::marc.bigas2@dxc.com::a76649d8-8b81-4c68-a060-d743b2cef9d5" providerId="AD"/>
  <p188:author id="{69C07282-7638-E76D-736D-FF8379C96245}" name="Sardà, Eduvigis" initials="ES" userId="S::eduvigis.sarda2@dxc.com::b1ad0630-0272-43d7-8302-7f8594b48b7a" providerId="AD"/>
  <p188:author id="{A07299A2-E60A-B763-91DA-8BE9347D55A1}" name="Villalonga, Sara" initials="SV" userId="S::sara.villalonga2@dxc.com::0688e997-b0fc-4059-a2ac-a0e9f8190bae" providerId="AD"/>
  <p188:author id="{50E79AAD-734F-C925-BEA4-F291AADBF96C}" name="LAURA MIGUEL FLETA" initials="LM" userId="S::lmiguelf@aragon.es::73cfcac9-50eb-40cd-aec6-44c7d4bcb361" providerId="AD"/>
  <p188:author id="{BEA080B0-8979-69D8-8BAB-2E3B60ACAA22}" name="Sara Villalonga Arias" initials="SV" userId="S::svillalonga@ext.aragon.es::946604ae-6d31-4293-8778-3ad77e1a22f2" providerId="AD"/>
  <p188:author id="{DF6C5BC5-C726-0109-61E7-4E66995EED82}" name="Marc Bigas Ortega" initials="" userId="S::mbigas@ext.aragon.es::21a7950b-57de-4f3b-b1ba-53ca87d6a213" providerId="AD"/>
  <p188:author id="{B1C40DD9-13AA-18B1-3516-764D56EA5AF9}" name="Sanchez, Jose" initials="SJ" userId="S::jose.sanchez2@dxc.com::bb91bba1-665d-4838-a5d9-31664ba8a4c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110E"/>
    <a:srgbClr val="CCAEA4"/>
    <a:srgbClr val="BC9484"/>
    <a:srgbClr val="602927"/>
    <a:srgbClr val="D5B89F"/>
    <a:srgbClr val="FFFFFF"/>
    <a:srgbClr val="A6A6A6"/>
    <a:srgbClr val="E8B889"/>
    <a:srgbClr val="EDDD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9F0565-6C67-4CCC-BD0F-2812CE78A524}" v="1" dt="2025-11-19T08:46:38.510"/>
  </p1510:revLst>
</p1510:revInfo>
</file>

<file path=ppt/tableStyles.xml><?xml version="1.0" encoding="utf-8"?>
<a:tblStyleLst xmlns:a="http://schemas.openxmlformats.org/drawingml/2006/main" def="{EA8DD665-16FC-44C8-9AC9-639BC4426D08}">
  <a:tblStyle styleId="{EA8DD665-16FC-44C8-9AC9-639BC4426D0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1E4AEA4-8DFA-4A89-87EB-49C32662AFE0}" styleName="Estil mitjà 2 - èmfas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308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2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3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6.fntdata"/><Relationship Id="rId57" Type="http://schemas.microsoft.com/office/2018/10/relationships/authors" Target="author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1.fntdata"/><Relationship Id="rId5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Villalonga Arias" userId="S::svillalonga@ext.aragon.es::946604ae-6d31-4293-8778-3ad77e1a22f2" providerId="AD" clId="Web-{BB60AE10-2A99-C1E5-8F1B-1688F9266CED}"/>
    <pc:docChg chg="modSld sldOrd">
      <pc:chgData name="Sara Villalonga Arias" userId="S::svillalonga@ext.aragon.es::946604ae-6d31-4293-8778-3ad77e1a22f2" providerId="AD" clId="Web-{BB60AE10-2A99-C1E5-8F1B-1688F9266CED}" dt="2025-10-22T08:26:02.798" v="3"/>
      <pc:docMkLst>
        <pc:docMk/>
      </pc:docMkLst>
      <pc:sldChg chg="ord">
        <pc:chgData name="Sara Villalonga Arias" userId="S::svillalonga@ext.aragon.es::946604ae-6d31-4293-8778-3ad77e1a22f2" providerId="AD" clId="Web-{BB60AE10-2A99-C1E5-8F1B-1688F9266CED}" dt="2025-10-22T08:26:02.798" v="3"/>
        <pc:sldMkLst>
          <pc:docMk/>
          <pc:sldMk cId="2907570342" sldId="261"/>
        </pc:sldMkLst>
      </pc:sldChg>
      <pc:sldChg chg="modSp">
        <pc:chgData name="Sara Villalonga Arias" userId="S::svillalonga@ext.aragon.es::946604ae-6d31-4293-8778-3ad77e1a22f2" providerId="AD" clId="Web-{BB60AE10-2A99-C1E5-8F1B-1688F9266CED}" dt="2025-10-22T08:01:31.216" v="1" actId="20577"/>
        <pc:sldMkLst>
          <pc:docMk/>
          <pc:sldMk cId="993294996" sldId="265"/>
        </pc:sldMkLst>
        <pc:spChg chg="mod">
          <ac:chgData name="Sara Villalonga Arias" userId="S::svillalonga@ext.aragon.es::946604ae-6d31-4293-8778-3ad77e1a22f2" providerId="AD" clId="Web-{BB60AE10-2A99-C1E5-8F1B-1688F9266CED}" dt="2025-10-22T08:01:31.216" v="1" actId="20577"/>
          <ac:spMkLst>
            <pc:docMk/>
            <pc:sldMk cId="993294996" sldId="265"/>
            <ac:spMk id="5" creationId="{062CDD8D-0B40-F73C-243D-A94B3D1FE25D}"/>
          </ac:spMkLst>
        </pc:spChg>
      </pc:sldChg>
    </pc:docChg>
  </pc:docChgLst>
  <pc:docChgLst>
    <pc:chgData name="Ballester, Raúl" userId="f4487294-a1f3-4118-993e-3473a50bf12f" providerId="ADAL" clId="{50B14AAD-0760-45E2-B14B-CED1933A3B73}"/>
    <pc:docChg chg="undo redo custSel modSld sldOrd">
      <pc:chgData name="Ballester, Raúl" userId="f4487294-a1f3-4118-993e-3473a50bf12f" providerId="ADAL" clId="{50B14AAD-0760-45E2-B14B-CED1933A3B73}" dt="2025-11-10T10:44:03.021" v="2138" actId="962"/>
      <pc:docMkLst>
        <pc:docMk/>
      </pc:docMkLst>
      <pc:sldChg chg="modSp mod ord">
        <pc:chgData name="Ballester, Raúl" userId="f4487294-a1f3-4118-993e-3473a50bf12f" providerId="ADAL" clId="{50B14AAD-0760-45E2-B14B-CED1933A3B73}" dt="2025-11-10T10:31:13.480" v="5" actId="20577"/>
        <pc:sldMkLst>
          <pc:docMk/>
          <pc:sldMk cId="245460078" sldId="256"/>
        </pc:sldMkLst>
        <pc:spChg chg="mod">
          <ac:chgData name="Ballester, Raúl" userId="f4487294-a1f3-4118-993e-3473a50bf12f" providerId="ADAL" clId="{50B14AAD-0760-45E2-B14B-CED1933A3B73}" dt="2025-11-10T10:31:13.480" v="5" actId="20577"/>
          <ac:spMkLst>
            <pc:docMk/>
            <pc:sldMk cId="245460078" sldId="256"/>
            <ac:spMk id="2" creationId="{6C2F58D4-B164-C75E-2BF3-593108441ADA}"/>
          </ac:spMkLst>
        </pc:spChg>
      </pc:sldChg>
      <pc:sldChg chg="addSp modSp mod">
        <pc:chgData name="Ballester, Raúl" userId="f4487294-a1f3-4118-993e-3473a50bf12f" providerId="ADAL" clId="{50B14AAD-0760-45E2-B14B-CED1933A3B73}" dt="2025-11-10T10:41:45.185" v="2095" actId="13244"/>
        <pc:sldMkLst>
          <pc:docMk/>
          <pc:sldMk cId="22132530" sldId="258"/>
        </pc:sldMkLst>
        <pc:spChg chg="add mod">
          <ac:chgData name="Ballester, Raúl" userId="f4487294-a1f3-4118-993e-3473a50bf12f" providerId="ADAL" clId="{50B14AAD-0760-45E2-B14B-CED1933A3B73}" dt="2025-11-10T10:31:24.652" v="7" actId="33553"/>
          <ac:spMkLst>
            <pc:docMk/>
            <pc:sldMk cId="22132530" sldId="258"/>
            <ac:spMk id="2" creationId="{52823648-6632-7E43-85AA-0C49A5B40DC4}"/>
          </ac:spMkLst>
        </pc:spChg>
        <pc:spChg chg="ord">
          <ac:chgData name="Ballester, Raúl" userId="f4487294-a1f3-4118-993e-3473a50bf12f" providerId="ADAL" clId="{50B14AAD-0760-45E2-B14B-CED1933A3B73}" dt="2025-11-10T10:41:45.185" v="2095" actId="13244"/>
          <ac:spMkLst>
            <pc:docMk/>
            <pc:sldMk cId="22132530" sldId="258"/>
            <ac:spMk id="5" creationId="{910E7A2F-6876-33F3-CA88-257BF2B06121}"/>
          </ac:spMkLst>
        </pc:spChg>
      </pc:sldChg>
      <pc:sldChg chg="modSp mod">
        <pc:chgData name="Ballester, Raúl" userId="f4487294-a1f3-4118-993e-3473a50bf12f" providerId="ADAL" clId="{50B14AAD-0760-45E2-B14B-CED1933A3B73}" dt="2025-11-10T10:33:27.969" v="152" actId="962"/>
        <pc:sldMkLst>
          <pc:docMk/>
          <pc:sldMk cId="119268023" sldId="259"/>
        </pc:sldMkLst>
        <pc:spChg chg="mod">
          <ac:chgData name="Ballester, Raúl" userId="f4487294-a1f3-4118-993e-3473a50bf12f" providerId="ADAL" clId="{50B14AAD-0760-45E2-B14B-CED1933A3B73}" dt="2025-11-10T10:31:25.610" v="8" actId="33553"/>
          <ac:spMkLst>
            <pc:docMk/>
            <pc:sldMk cId="119268023" sldId="259"/>
            <ac:spMk id="2" creationId="{4F5CDABF-16F2-D797-AAC8-9683190F9689}"/>
          </ac:spMkLst>
        </pc:spChg>
        <pc:spChg chg="mod">
          <ac:chgData name="Ballester, Raúl" userId="f4487294-a1f3-4118-993e-3473a50bf12f" providerId="ADAL" clId="{50B14AAD-0760-45E2-B14B-CED1933A3B73}" dt="2025-11-10T10:33:17.283" v="54" actId="962"/>
          <ac:spMkLst>
            <pc:docMk/>
            <pc:sldMk cId="119268023" sldId="259"/>
            <ac:spMk id="7" creationId="{94D86047-BCE6-12C5-5A24-E8B5A3C4A2F1}"/>
          </ac:spMkLst>
        </pc:spChg>
        <pc:picChg chg="mod">
          <ac:chgData name="Ballester, Raúl" userId="f4487294-a1f3-4118-993e-3473a50bf12f" providerId="ADAL" clId="{50B14AAD-0760-45E2-B14B-CED1933A3B73}" dt="2025-11-10T10:33:12.355" v="50" actId="962"/>
          <ac:picMkLst>
            <pc:docMk/>
            <pc:sldMk cId="119268023" sldId="259"/>
            <ac:picMk id="6" creationId="{ED47C995-996E-0724-CAB6-FF8086BF691C}"/>
          </ac:picMkLst>
        </pc:picChg>
        <pc:picChg chg="mod">
          <ac:chgData name="Ballester, Raúl" userId="f4487294-a1f3-4118-993e-3473a50bf12f" providerId="ADAL" clId="{50B14AAD-0760-45E2-B14B-CED1933A3B73}" dt="2025-11-10T10:33:27.969" v="152" actId="962"/>
          <ac:picMkLst>
            <pc:docMk/>
            <pc:sldMk cId="119268023" sldId="259"/>
            <ac:picMk id="8" creationId="{45A47D28-7FAE-0DB1-6B09-F04F20717B78}"/>
          </ac:picMkLst>
        </pc:picChg>
      </pc:sldChg>
      <pc:sldChg chg="modSp mod">
        <pc:chgData name="Ballester, Raúl" userId="f4487294-a1f3-4118-993e-3473a50bf12f" providerId="ADAL" clId="{50B14AAD-0760-45E2-B14B-CED1933A3B73}" dt="2025-11-10T10:43:02.568" v="2122" actId="962"/>
        <pc:sldMkLst>
          <pc:docMk/>
          <pc:sldMk cId="2907570342" sldId="261"/>
        </pc:sldMkLst>
        <pc:spChg chg="mod">
          <ac:chgData name="Ballester, Raúl" userId="f4487294-a1f3-4118-993e-3473a50bf12f" providerId="ADAL" clId="{50B14AAD-0760-45E2-B14B-CED1933A3B73}" dt="2025-11-10T10:31:42.580" v="25" actId="33553"/>
          <ac:spMkLst>
            <pc:docMk/>
            <pc:sldMk cId="2907570342" sldId="261"/>
            <ac:spMk id="2" creationId="{2CCC4593-BB7F-0330-60FF-BF09353D87F7}"/>
          </ac:spMkLst>
        </pc:spChg>
        <pc:spChg chg="ord">
          <ac:chgData name="Ballester, Raúl" userId="f4487294-a1f3-4118-993e-3473a50bf12f" providerId="ADAL" clId="{50B14AAD-0760-45E2-B14B-CED1933A3B73}" dt="2025-11-10T10:42:55.395" v="2113" actId="13244"/>
          <ac:spMkLst>
            <pc:docMk/>
            <pc:sldMk cId="2907570342" sldId="261"/>
            <ac:spMk id="6" creationId="{66087209-2DE6-CF36-3AE4-9B6FCA1A05B7}"/>
          </ac:spMkLst>
        </pc:spChg>
        <pc:spChg chg="ord">
          <ac:chgData name="Ballester, Raúl" userId="f4487294-a1f3-4118-993e-3473a50bf12f" providerId="ADAL" clId="{50B14AAD-0760-45E2-B14B-CED1933A3B73}" dt="2025-11-10T10:42:57.636" v="2114" actId="13244"/>
          <ac:spMkLst>
            <pc:docMk/>
            <pc:sldMk cId="2907570342" sldId="261"/>
            <ac:spMk id="7" creationId="{8F11C844-E8E9-0204-5EAE-ECC943BB7877}"/>
          </ac:spMkLst>
        </pc:spChg>
        <pc:spChg chg="mod">
          <ac:chgData name="Ballester, Raúl" userId="f4487294-a1f3-4118-993e-3473a50bf12f" providerId="ADAL" clId="{50B14AAD-0760-45E2-B14B-CED1933A3B73}" dt="2025-11-10T10:42:59.637" v="2115" actId="962"/>
          <ac:spMkLst>
            <pc:docMk/>
            <pc:sldMk cId="2907570342" sldId="261"/>
            <ac:spMk id="8" creationId="{57A0F156-607B-C899-8281-EE1FC2FAE1A4}"/>
          </ac:spMkLst>
        </pc:spChg>
        <pc:spChg chg="mod">
          <ac:chgData name="Ballester, Raúl" userId="f4487294-a1f3-4118-993e-3473a50bf12f" providerId="ADAL" clId="{50B14AAD-0760-45E2-B14B-CED1933A3B73}" dt="2025-11-10T10:43:00.138" v="2116" actId="962"/>
          <ac:spMkLst>
            <pc:docMk/>
            <pc:sldMk cId="2907570342" sldId="261"/>
            <ac:spMk id="9" creationId="{3131D06C-E1C9-CE47-4A31-0C03B8BB7556}"/>
          </ac:spMkLst>
        </pc:spChg>
        <pc:spChg chg="mod">
          <ac:chgData name="Ballester, Raúl" userId="f4487294-a1f3-4118-993e-3473a50bf12f" providerId="ADAL" clId="{50B14AAD-0760-45E2-B14B-CED1933A3B73}" dt="2025-11-10T10:43:00.528" v="2117" actId="962"/>
          <ac:spMkLst>
            <pc:docMk/>
            <pc:sldMk cId="2907570342" sldId="261"/>
            <ac:spMk id="10" creationId="{7581C187-798D-7B8E-9619-1E64B1EC1E6D}"/>
          </ac:spMkLst>
        </pc:spChg>
        <pc:spChg chg="mod">
          <ac:chgData name="Ballester, Raúl" userId="f4487294-a1f3-4118-993e-3473a50bf12f" providerId="ADAL" clId="{50B14AAD-0760-45E2-B14B-CED1933A3B73}" dt="2025-11-10T10:43:00.915" v="2118" actId="962"/>
          <ac:spMkLst>
            <pc:docMk/>
            <pc:sldMk cId="2907570342" sldId="261"/>
            <ac:spMk id="11" creationId="{10B6F0F2-F154-9C04-2039-FD0E734F1319}"/>
          </ac:spMkLst>
        </pc:spChg>
        <pc:spChg chg="mod">
          <ac:chgData name="Ballester, Raúl" userId="f4487294-a1f3-4118-993e-3473a50bf12f" providerId="ADAL" clId="{50B14AAD-0760-45E2-B14B-CED1933A3B73}" dt="2025-11-10T10:43:01.380" v="2119" actId="962"/>
          <ac:spMkLst>
            <pc:docMk/>
            <pc:sldMk cId="2907570342" sldId="261"/>
            <ac:spMk id="12" creationId="{AAC3C7BA-CF72-C5D0-584A-37BE0189AD8C}"/>
          </ac:spMkLst>
        </pc:spChg>
        <pc:spChg chg="mod">
          <ac:chgData name="Ballester, Raúl" userId="f4487294-a1f3-4118-993e-3473a50bf12f" providerId="ADAL" clId="{50B14AAD-0760-45E2-B14B-CED1933A3B73}" dt="2025-11-10T10:43:02.568" v="2122" actId="962"/>
          <ac:spMkLst>
            <pc:docMk/>
            <pc:sldMk cId="2907570342" sldId="261"/>
            <ac:spMk id="13" creationId="{6AE72962-6832-E6F1-9C7A-7D513F266FBB}"/>
          </ac:spMkLst>
        </pc:spChg>
        <pc:spChg chg="mod">
          <ac:chgData name="Ballester, Raúl" userId="f4487294-a1f3-4118-993e-3473a50bf12f" providerId="ADAL" clId="{50B14AAD-0760-45E2-B14B-CED1933A3B73}" dt="2025-11-10T10:43:01.771" v="2120" actId="962"/>
          <ac:spMkLst>
            <pc:docMk/>
            <pc:sldMk cId="2907570342" sldId="261"/>
            <ac:spMk id="14" creationId="{7E85DAE5-1E25-60F7-2D40-CAC2349AE1E2}"/>
          </ac:spMkLst>
        </pc:spChg>
        <pc:spChg chg="mod">
          <ac:chgData name="Ballester, Raúl" userId="f4487294-a1f3-4118-993e-3473a50bf12f" providerId="ADAL" clId="{50B14AAD-0760-45E2-B14B-CED1933A3B73}" dt="2025-11-10T10:43:02.179" v="2121" actId="962"/>
          <ac:spMkLst>
            <pc:docMk/>
            <pc:sldMk cId="2907570342" sldId="261"/>
            <ac:spMk id="15" creationId="{67C12495-9339-C48F-C813-4ECC855161D0}"/>
          </ac:spMkLst>
        </pc:spChg>
      </pc:sldChg>
      <pc:sldChg chg="modSp mod">
        <pc:chgData name="Ballester, Raúl" userId="f4487294-a1f3-4118-993e-3473a50bf12f" providerId="ADAL" clId="{50B14AAD-0760-45E2-B14B-CED1933A3B73}" dt="2025-11-10T10:41:04.687" v="2080" actId="962"/>
        <pc:sldMkLst>
          <pc:docMk/>
          <pc:sldMk cId="3107422397" sldId="263"/>
        </pc:sldMkLst>
        <pc:spChg chg="mod">
          <ac:chgData name="Ballester, Raúl" userId="f4487294-a1f3-4118-993e-3473a50bf12f" providerId="ADAL" clId="{50B14AAD-0760-45E2-B14B-CED1933A3B73}" dt="2025-11-10T10:31:55.324" v="37" actId="33553"/>
          <ac:spMkLst>
            <pc:docMk/>
            <pc:sldMk cId="3107422397" sldId="263"/>
            <ac:spMk id="2" creationId="{E880FBEC-E855-8DDD-A412-0B5B58E8A06E}"/>
          </ac:spMkLst>
        </pc:spChg>
        <pc:picChg chg="mod">
          <ac:chgData name="Ballester, Raúl" userId="f4487294-a1f3-4118-993e-3473a50bf12f" providerId="ADAL" clId="{50B14AAD-0760-45E2-B14B-CED1933A3B73}" dt="2025-11-10T10:41:04.687" v="2080" actId="962"/>
          <ac:picMkLst>
            <pc:docMk/>
            <pc:sldMk cId="3107422397" sldId="263"/>
            <ac:picMk id="23" creationId="{A5708863-FC5B-7C27-D9F7-43A4AA7797CE}"/>
          </ac:picMkLst>
        </pc:picChg>
      </pc:sldChg>
      <pc:sldChg chg="addSp modSp mod">
        <pc:chgData name="Ballester, Raúl" userId="f4487294-a1f3-4118-993e-3473a50bf12f" providerId="ADAL" clId="{50B14AAD-0760-45E2-B14B-CED1933A3B73}" dt="2025-11-10T10:43:55.017" v="2134" actId="13244"/>
        <pc:sldMkLst>
          <pc:docMk/>
          <pc:sldMk cId="111097298" sldId="264"/>
        </pc:sldMkLst>
        <pc:spChg chg="add mod">
          <ac:chgData name="Ballester, Raúl" userId="f4487294-a1f3-4118-993e-3473a50bf12f" providerId="ADAL" clId="{50B14AAD-0760-45E2-B14B-CED1933A3B73}" dt="2025-11-10T10:31:56.284" v="38" actId="33553"/>
          <ac:spMkLst>
            <pc:docMk/>
            <pc:sldMk cId="111097298" sldId="264"/>
            <ac:spMk id="2" creationId="{5AEA9016-8A86-1291-CB2B-5BE5ED0A2B63}"/>
          </ac:spMkLst>
        </pc:spChg>
        <pc:spChg chg="ord">
          <ac:chgData name="Ballester, Raúl" userId="f4487294-a1f3-4118-993e-3473a50bf12f" providerId="ADAL" clId="{50B14AAD-0760-45E2-B14B-CED1933A3B73}" dt="2025-11-10T10:43:55.017" v="2134" actId="13244"/>
          <ac:spMkLst>
            <pc:docMk/>
            <pc:sldMk cId="111097298" sldId="264"/>
            <ac:spMk id="4" creationId="{D5D336CC-E979-CFB9-2D4C-62280B249F81}"/>
          </ac:spMkLst>
        </pc:spChg>
      </pc:sldChg>
      <pc:sldChg chg="addSp modSp mod">
        <pc:chgData name="Ballester, Raúl" userId="f4487294-a1f3-4118-993e-3473a50bf12f" providerId="ADAL" clId="{50B14AAD-0760-45E2-B14B-CED1933A3B73}" dt="2025-11-10T10:43:58.401" v="2136" actId="13244"/>
        <pc:sldMkLst>
          <pc:docMk/>
          <pc:sldMk cId="993294996" sldId="265"/>
        </pc:sldMkLst>
        <pc:spChg chg="add mod">
          <ac:chgData name="Ballester, Raúl" userId="f4487294-a1f3-4118-993e-3473a50bf12f" providerId="ADAL" clId="{50B14AAD-0760-45E2-B14B-CED1933A3B73}" dt="2025-11-10T10:32:00.339" v="39" actId="33553"/>
          <ac:spMkLst>
            <pc:docMk/>
            <pc:sldMk cId="993294996" sldId="265"/>
            <ac:spMk id="2" creationId="{2062DE9E-8751-7723-4441-C13D2FEF25A8}"/>
          </ac:spMkLst>
        </pc:spChg>
        <pc:spChg chg="ord">
          <ac:chgData name="Ballester, Raúl" userId="f4487294-a1f3-4118-993e-3473a50bf12f" providerId="ADAL" clId="{50B14AAD-0760-45E2-B14B-CED1933A3B73}" dt="2025-11-10T10:43:58.401" v="2136" actId="13244"/>
          <ac:spMkLst>
            <pc:docMk/>
            <pc:sldMk cId="993294996" sldId="265"/>
            <ac:spMk id="5" creationId="{062CDD8D-0B40-F73C-243D-A94B3D1FE25D}"/>
          </ac:spMkLst>
        </pc:spChg>
      </pc:sldChg>
      <pc:sldChg chg="addSp modSp mod">
        <pc:chgData name="Ballester, Raúl" userId="f4487294-a1f3-4118-993e-3473a50bf12f" providerId="ADAL" clId="{50B14AAD-0760-45E2-B14B-CED1933A3B73}" dt="2025-11-10T10:44:03.021" v="2138" actId="962"/>
        <pc:sldMkLst>
          <pc:docMk/>
          <pc:sldMk cId="2240963097" sldId="266"/>
        </pc:sldMkLst>
        <pc:spChg chg="mod ord">
          <ac:chgData name="Ballester, Raúl" userId="f4487294-a1f3-4118-993e-3473a50bf12f" providerId="ADAL" clId="{50B14AAD-0760-45E2-B14B-CED1933A3B73}" dt="2025-11-10T10:44:03.021" v="2138" actId="962"/>
          <ac:spMkLst>
            <pc:docMk/>
            <pc:sldMk cId="2240963097" sldId="266"/>
            <ac:spMk id="2" creationId="{21A8CC9A-2C2F-C2E2-33C4-4EC0612B8582}"/>
          </ac:spMkLst>
        </pc:spChg>
        <pc:spChg chg="add mod">
          <ac:chgData name="Ballester, Raúl" userId="f4487294-a1f3-4118-993e-3473a50bf12f" providerId="ADAL" clId="{50B14AAD-0760-45E2-B14B-CED1933A3B73}" dt="2025-11-10T10:32:41.913" v="47" actId="20577"/>
          <ac:spMkLst>
            <pc:docMk/>
            <pc:sldMk cId="2240963097" sldId="266"/>
            <ac:spMk id="3" creationId="{4FC8D8BC-92B1-148B-E697-7C1E20147B6B}"/>
          </ac:spMkLst>
        </pc:spChg>
      </pc:sldChg>
      <pc:sldChg chg="modSp mod">
        <pc:chgData name="Ballester, Raúl" userId="f4487294-a1f3-4118-993e-3473a50bf12f" providerId="ADAL" clId="{50B14AAD-0760-45E2-B14B-CED1933A3B73}" dt="2025-11-10T10:36:28.851" v="496" actId="962"/>
        <pc:sldMkLst>
          <pc:docMk/>
          <pc:sldMk cId="2108660799" sldId="618"/>
        </pc:sldMkLst>
        <pc:spChg chg="mod">
          <ac:chgData name="Ballester, Raúl" userId="f4487294-a1f3-4118-993e-3473a50bf12f" providerId="ADAL" clId="{50B14AAD-0760-45E2-B14B-CED1933A3B73}" dt="2025-11-10T10:31:30.515" v="13" actId="33553"/>
          <ac:spMkLst>
            <pc:docMk/>
            <pc:sldMk cId="2108660799" sldId="618"/>
            <ac:spMk id="3" creationId="{752344FD-A107-2459-C629-AC74A0513BF9}"/>
          </ac:spMkLst>
        </pc:spChg>
        <pc:picChg chg="mod">
          <ac:chgData name="Ballester, Raúl" userId="f4487294-a1f3-4118-993e-3473a50bf12f" providerId="ADAL" clId="{50B14AAD-0760-45E2-B14B-CED1933A3B73}" dt="2025-11-10T10:36:28.851" v="496" actId="962"/>
          <ac:picMkLst>
            <pc:docMk/>
            <pc:sldMk cId="2108660799" sldId="618"/>
            <ac:picMk id="11" creationId="{EFA65320-D920-6943-AE0D-F6B531912DCB}"/>
          </ac:picMkLst>
        </pc:picChg>
      </pc:sldChg>
      <pc:sldChg chg="modSp mod">
        <pc:chgData name="Ballester, Raúl" userId="f4487294-a1f3-4118-993e-3473a50bf12f" providerId="ADAL" clId="{50B14AAD-0760-45E2-B14B-CED1933A3B73}" dt="2025-11-10T10:41:26.174" v="2085" actId="962"/>
        <pc:sldMkLst>
          <pc:docMk/>
          <pc:sldMk cId="4014729650" sldId="619"/>
        </pc:sldMkLst>
        <pc:spChg chg="mod">
          <ac:chgData name="Ballester, Raúl" userId="f4487294-a1f3-4118-993e-3473a50bf12f" providerId="ADAL" clId="{50B14AAD-0760-45E2-B14B-CED1933A3B73}" dt="2025-11-10T10:31:36.356" v="19" actId="33553"/>
          <ac:spMkLst>
            <pc:docMk/>
            <pc:sldMk cId="4014729650" sldId="619"/>
            <ac:spMk id="3" creationId="{9C390C21-6E87-DB74-FF08-3B0A0DBEA096}"/>
          </ac:spMkLst>
        </pc:spChg>
        <pc:spChg chg="mod">
          <ac:chgData name="Ballester, Raúl" userId="f4487294-a1f3-4118-993e-3473a50bf12f" providerId="ADAL" clId="{50B14AAD-0760-45E2-B14B-CED1933A3B73}" dt="2025-11-10T10:41:26.174" v="2085" actId="962"/>
          <ac:spMkLst>
            <pc:docMk/>
            <pc:sldMk cId="4014729650" sldId="619"/>
            <ac:spMk id="16" creationId="{2C29C65B-7784-B75F-071F-ADA6E98EED32}"/>
          </ac:spMkLst>
        </pc:spChg>
        <pc:picChg chg="mod">
          <ac:chgData name="Ballester, Raúl" userId="f4487294-a1f3-4118-993e-3473a50bf12f" providerId="ADAL" clId="{50B14AAD-0760-45E2-B14B-CED1933A3B73}" dt="2025-11-10T10:41:24.996" v="2083" actId="962"/>
          <ac:picMkLst>
            <pc:docMk/>
            <pc:sldMk cId="4014729650" sldId="619"/>
            <ac:picMk id="15" creationId="{7536CD67-A648-2E6F-0577-63C41C3480AD}"/>
          </ac:picMkLst>
        </pc:picChg>
        <pc:picChg chg="mod">
          <ac:chgData name="Ballester, Raúl" userId="f4487294-a1f3-4118-993e-3473a50bf12f" providerId="ADAL" clId="{50B14AAD-0760-45E2-B14B-CED1933A3B73}" dt="2025-11-10T10:41:25.719" v="2084" actId="962"/>
          <ac:picMkLst>
            <pc:docMk/>
            <pc:sldMk cId="4014729650" sldId="619"/>
            <ac:picMk id="17" creationId="{03457E9E-AFB5-9F35-D5C1-871C47A7FC5F}"/>
          </ac:picMkLst>
        </pc:picChg>
        <pc:picChg chg="mod">
          <ac:chgData name="Ballester, Raúl" userId="f4487294-a1f3-4118-993e-3473a50bf12f" providerId="ADAL" clId="{50B14AAD-0760-45E2-B14B-CED1933A3B73}" dt="2025-11-10T10:37:43.050" v="1056" actId="962"/>
          <ac:picMkLst>
            <pc:docMk/>
            <pc:sldMk cId="4014729650" sldId="619"/>
            <ac:picMk id="21" creationId="{442FDF2B-AACA-8371-913E-E26DE2342C0D}"/>
          </ac:picMkLst>
        </pc:picChg>
      </pc:sldChg>
      <pc:sldChg chg="modSp mod">
        <pc:chgData name="Ballester, Raúl" userId="f4487294-a1f3-4118-993e-3473a50bf12f" providerId="ADAL" clId="{50B14AAD-0760-45E2-B14B-CED1933A3B73}" dt="2025-11-10T10:37:53.800" v="1122" actId="962"/>
        <pc:sldMkLst>
          <pc:docMk/>
          <pc:sldMk cId="135142947" sldId="620"/>
        </pc:sldMkLst>
        <pc:spChg chg="mod">
          <ac:chgData name="Ballester, Raúl" userId="f4487294-a1f3-4118-993e-3473a50bf12f" providerId="ADAL" clId="{50B14AAD-0760-45E2-B14B-CED1933A3B73}" dt="2025-11-10T10:31:37.344" v="20" actId="33553"/>
          <ac:spMkLst>
            <pc:docMk/>
            <pc:sldMk cId="135142947" sldId="620"/>
            <ac:spMk id="3" creationId="{19CE9F19-4F5F-98BB-0FDA-CD7FB310C527}"/>
          </ac:spMkLst>
        </pc:spChg>
        <pc:picChg chg="mod">
          <ac:chgData name="Ballester, Raúl" userId="f4487294-a1f3-4118-993e-3473a50bf12f" providerId="ADAL" clId="{50B14AAD-0760-45E2-B14B-CED1933A3B73}" dt="2025-11-10T10:37:53.800" v="1122" actId="962"/>
          <ac:picMkLst>
            <pc:docMk/>
            <pc:sldMk cId="135142947" sldId="620"/>
            <ac:picMk id="26" creationId="{A130C705-CA2F-90BF-4FAD-29F0B338AF3B}"/>
          </ac:picMkLst>
        </pc:picChg>
      </pc:sldChg>
      <pc:sldChg chg="modSp mod">
        <pc:chgData name="Ballester, Raúl" userId="f4487294-a1f3-4118-993e-3473a50bf12f" providerId="ADAL" clId="{50B14AAD-0760-45E2-B14B-CED1933A3B73}" dt="2025-11-10T10:31:40.225" v="23" actId="33553"/>
        <pc:sldMkLst>
          <pc:docMk/>
          <pc:sldMk cId="3376857546" sldId="622"/>
        </pc:sldMkLst>
        <pc:spChg chg="mod">
          <ac:chgData name="Ballester, Raúl" userId="f4487294-a1f3-4118-993e-3473a50bf12f" providerId="ADAL" clId="{50B14AAD-0760-45E2-B14B-CED1933A3B73}" dt="2025-11-10T10:31:40.225" v="23" actId="33553"/>
          <ac:spMkLst>
            <pc:docMk/>
            <pc:sldMk cId="3376857546" sldId="622"/>
            <ac:spMk id="3" creationId="{B5E0D75D-4710-4039-4F16-EC3D557EE246}"/>
          </ac:spMkLst>
        </pc:spChg>
      </pc:sldChg>
      <pc:sldChg chg="modSp mod">
        <pc:chgData name="Ballester, Raúl" userId="f4487294-a1f3-4118-993e-3473a50bf12f" providerId="ADAL" clId="{50B14AAD-0760-45E2-B14B-CED1933A3B73}" dt="2025-11-10T10:41:27.236" v="2087" actId="962"/>
        <pc:sldMkLst>
          <pc:docMk/>
          <pc:sldMk cId="1117784071" sldId="623"/>
        </pc:sldMkLst>
        <pc:spChg chg="mod">
          <ac:chgData name="Ballester, Raúl" userId="f4487294-a1f3-4118-993e-3473a50bf12f" providerId="ADAL" clId="{50B14AAD-0760-45E2-B14B-CED1933A3B73}" dt="2025-11-10T10:31:43.923" v="26" actId="33553"/>
          <ac:spMkLst>
            <pc:docMk/>
            <pc:sldMk cId="1117784071" sldId="623"/>
            <ac:spMk id="2" creationId="{9E4BAC7D-AB63-D92C-3EED-C968B6AC4A78}"/>
          </ac:spMkLst>
        </pc:spChg>
        <pc:spChg chg="mod">
          <ac:chgData name="Ballester, Raúl" userId="f4487294-a1f3-4118-993e-3473a50bf12f" providerId="ADAL" clId="{50B14AAD-0760-45E2-B14B-CED1933A3B73}" dt="2025-11-10T10:41:27.236" v="2087" actId="962"/>
          <ac:spMkLst>
            <pc:docMk/>
            <pc:sldMk cId="1117784071" sldId="623"/>
            <ac:spMk id="4" creationId="{9BC6A114-BC4D-B299-547D-EADB4E1B29FA}"/>
          </ac:spMkLst>
        </pc:spChg>
        <pc:grpChg chg="mod">
          <ac:chgData name="Ballester, Raúl" userId="f4487294-a1f3-4118-993e-3473a50bf12f" providerId="ADAL" clId="{50B14AAD-0760-45E2-B14B-CED1933A3B73}" dt="2025-11-10T10:38:42.206" v="1370" actId="962"/>
          <ac:grpSpMkLst>
            <pc:docMk/>
            <pc:sldMk cId="1117784071" sldId="623"/>
            <ac:grpSpMk id="10" creationId="{3C953EA7-07B2-693A-43DC-C4B95081DF65}"/>
          </ac:grpSpMkLst>
        </pc:grpChg>
      </pc:sldChg>
      <pc:sldChg chg="modSp mod">
        <pc:chgData name="Ballester, Raúl" userId="f4487294-a1f3-4118-993e-3473a50bf12f" providerId="ADAL" clId="{50B14AAD-0760-45E2-B14B-CED1933A3B73}" dt="2025-11-10T10:43:12.135" v="2123" actId="962"/>
        <pc:sldMkLst>
          <pc:docMk/>
          <pc:sldMk cId="572769291" sldId="624"/>
        </pc:sldMkLst>
        <pc:spChg chg="mod">
          <ac:chgData name="Ballester, Raúl" userId="f4487294-a1f3-4118-993e-3473a50bf12f" providerId="ADAL" clId="{50B14AAD-0760-45E2-B14B-CED1933A3B73}" dt="2025-11-10T10:31:45.050" v="27" actId="33553"/>
          <ac:spMkLst>
            <pc:docMk/>
            <pc:sldMk cId="572769291" sldId="624"/>
            <ac:spMk id="2" creationId="{499C5BF7-9748-B00D-13B9-E4FB58DE9ECD}"/>
          </ac:spMkLst>
        </pc:spChg>
        <pc:picChg chg="mod">
          <ac:chgData name="Ballester, Raúl" userId="f4487294-a1f3-4118-993e-3473a50bf12f" providerId="ADAL" clId="{50B14AAD-0760-45E2-B14B-CED1933A3B73}" dt="2025-11-10T10:38:53.145" v="1458" actId="962"/>
          <ac:picMkLst>
            <pc:docMk/>
            <pc:sldMk cId="572769291" sldId="624"/>
            <ac:picMk id="15" creationId="{46218ED5-7640-CE6D-6806-3AC542175C83}"/>
          </ac:picMkLst>
        </pc:picChg>
        <pc:picChg chg="mod">
          <ac:chgData name="Ballester, Raúl" userId="f4487294-a1f3-4118-993e-3473a50bf12f" providerId="ADAL" clId="{50B14AAD-0760-45E2-B14B-CED1933A3B73}" dt="2025-11-10T10:43:12.135" v="2123" actId="962"/>
          <ac:picMkLst>
            <pc:docMk/>
            <pc:sldMk cId="572769291" sldId="624"/>
            <ac:picMk id="17" creationId="{1829BB09-5FFB-6A26-F5C9-DE87EF08F01E}"/>
          </ac:picMkLst>
        </pc:picChg>
        <pc:picChg chg="mod">
          <ac:chgData name="Ballester, Raúl" userId="f4487294-a1f3-4118-993e-3473a50bf12f" providerId="ADAL" clId="{50B14AAD-0760-45E2-B14B-CED1933A3B73}" dt="2025-11-10T10:41:27.686" v="2088" actId="962"/>
          <ac:picMkLst>
            <pc:docMk/>
            <pc:sldMk cId="572769291" sldId="624"/>
            <ac:picMk id="19" creationId="{314CE94B-E094-15F3-F82A-0162E20BF37C}"/>
          </ac:picMkLst>
        </pc:picChg>
      </pc:sldChg>
      <pc:sldChg chg="modSp mod">
        <pc:chgData name="Ballester, Raúl" userId="f4487294-a1f3-4118-993e-3473a50bf12f" providerId="ADAL" clId="{50B14AAD-0760-45E2-B14B-CED1933A3B73}" dt="2025-11-10T10:39:11.874" v="1606" actId="962"/>
        <pc:sldMkLst>
          <pc:docMk/>
          <pc:sldMk cId="3876575299" sldId="625"/>
        </pc:sldMkLst>
        <pc:spChg chg="mod">
          <ac:chgData name="Ballester, Raúl" userId="f4487294-a1f3-4118-993e-3473a50bf12f" providerId="ADAL" clId="{50B14AAD-0760-45E2-B14B-CED1933A3B73}" dt="2025-11-10T10:31:47.221" v="29" actId="33553"/>
          <ac:spMkLst>
            <pc:docMk/>
            <pc:sldMk cId="3876575299" sldId="625"/>
            <ac:spMk id="2" creationId="{0DCE9107-5150-BC58-D7CA-B1DF4A6E9797}"/>
          </ac:spMkLst>
        </pc:spChg>
        <pc:picChg chg="mod">
          <ac:chgData name="Ballester, Raúl" userId="f4487294-a1f3-4118-993e-3473a50bf12f" providerId="ADAL" clId="{50B14AAD-0760-45E2-B14B-CED1933A3B73}" dt="2025-11-10T10:39:11.874" v="1606" actId="962"/>
          <ac:picMkLst>
            <pc:docMk/>
            <pc:sldMk cId="3876575299" sldId="625"/>
            <ac:picMk id="15" creationId="{1E17A1F1-9ABC-926A-7F28-5F2DEF9A5575}"/>
          </ac:picMkLst>
        </pc:picChg>
      </pc:sldChg>
      <pc:sldChg chg="modSp mod">
        <pc:chgData name="Ballester, Raúl" userId="f4487294-a1f3-4118-993e-3473a50bf12f" providerId="ADAL" clId="{50B14AAD-0760-45E2-B14B-CED1933A3B73}" dt="2025-11-10T10:43:24.461" v="2127" actId="13244"/>
        <pc:sldMkLst>
          <pc:docMk/>
          <pc:sldMk cId="4048890104" sldId="626"/>
        </pc:sldMkLst>
        <pc:spChg chg="mod ord">
          <ac:chgData name="Ballester, Raúl" userId="f4487294-a1f3-4118-993e-3473a50bf12f" providerId="ADAL" clId="{50B14AAD-0760-45E2-B14B-CED1933A3B73}" dt="2025-11-10T10:43:22.933" v="2126" actId="13244"/>
          <ac:spMkLst>
            <pc:docMk/>
            <pc:sldMk cId="4048890104" sldId="626"/>
            <ac:spMk id="2" creationId="{2F29F267-150B-04AC-207E-78DC1B9573E2}"/>
          </ac:spMkLst>
        </pc:spChg>
        <pc:spChg chg="ord">
          <ac:chgData name="Ballester, Raúl" userId="f4487294-a1f3-4118-993e-3473a50bf12f" providerId="ADAL" clId="{50B14AAD-0760-45E2-B14B-CED1933A3B73}" dt="2025-11-10T10:43:24.461" v="2127" actId="13244"/>
          <ac:spMkLst>
            <pc:docMk/>
            <pc:sldMk cId="4048890104" sldId="626"/>
            <ac:spMk id="3" creationId="{6CEC6A54-3976-BA97-BFD7-C911CE1804A1}"/>
          </ac:spMkLst>
        </pc:spChg>
        <pc:spChg chg="mod">
          <ac:chgData name="Ballester, Raúl" userId="f4487294-a1f3-4118-993e-3473a50bf12f" providerId="ADAL" clId="{50B14AAD-0760-45E2-B14B-CED1933A3B73}" dt="2025-11-10T10:41:28.679" v="2090" actId="962"/>
          <ac:spMkLst>
            <pc:docMk/>
            <pc:sldMk cId="4048890104" sldId="626"/>
            <ac:spMk id="7" creationId="{3A30DFC7-0E42-9F76-1197-B7257E1703C3}"/>
          </ac:spMkLst>
        </pc:spChg>
        <pc:picChg chg="mod">
          <ac:chgData name="Ballester, Raúl" userId="f4487294-a1f3-4118-993e-3473a50bf12f" providerId="ADAL" clId="{50B14AAD-0760-45E2-B14B-CED1933A3B73}" dt="2025-11-10T10:39:26.359" v="1664" actId="962"/>
          <ac:picMkLst>
            <pc:docMk/>
            <pc:sldMk cId="4048890104" sldId="626"/>
            <ac:picMk id="13" creationId="{735A0169-B2BC-C46A-0789-78807AFB842C}"/>
          </ac:picMkLst>
        </pc:picChg>
      </pc:sldChg>
      <pc:sldChg chg="modSp mod">
        <pc:chgData name="Ballester, Raúl" userId="f4487294-a1f3-4118-993e-3473a50bf12f" providerId="ADAL" clId="{50B14AAD-0760-45E2-B14B-CED1933A3B73}" dt="2025-11-10T10:41:29.171" v="2091" actId="962"/>
        <pc:sldMkLst>
          <pc:docMk/>
          <pc:sldMk cId="3703191853" sldId="627"/>
        </pc:sldMkLst>
        <pc:spChg chg="mod">
          <ac:chgData name="Ballester, Raúl" userId="f4487294-a1f3-4118-993e-3473a50bf12f" providerId="ADAL" clId="{50B14AAD-0760-45E2-B14B-CED1933A3B73}" dt="2025-11-10T10:31:49.578" v="31" actId="33553"/>
          <ac:spMkLst>
            <pc:docMk/>
            <pc:sldMk cId="3703191853" sldId="627"/>
            <ac:spMk id="2" creationId="{A90DEAF6-B16B-CF14-950E-0B199FB0E79D}"/>
          </ac:spMkLst>
        </pc:spChg>
        <pc:spChg chg="mod">
          <ac:chgData name="Ballester, Raúl" userId="f4487294-a1f3-4118-993e-3473a50bf12f" providerId="ADAL" clId="{50B14AAD-0760-45E2-B14B-CED1933A3B73}" dt="2025-11-10T10:41:29.171" v="2091" actId="962"/>
          <ac:spMkLst>
            <pc:docMk/>
            <pc:sldMk cId="3703191853" sldId="627"/>
            <ac:spMk id="6" creationId="{E8882C3E-E9B7-4371-81BB-67495FD971AD}"/>
          </ac:spMkLst>
        </pc:spChg>
      </pc:sldChg>
      <pc:sldChg chg="modSp mod">
        <pc:chgData name="Ballester, Raúl" userId="f4487294-a1f3-4118-993e-3473a50bf12f" providerId="ADAL" clId="{50B14AAD-0760-45E2-B14B-CED1933A3B73}" dt="2025-11-10T10:43:40.739" v="2131" actId="13244"/>
        <pc:sldMkLst>
          <pc:docMk/>
          <pc:sldMk cId="3556979523" sldId="628"/>
        </pc:sldMkLst>
        <pc:spChg chg="mod ord">
          <ac:chgData name="Ballester, Raúl" userId="f4487294-a1f3-4118-993e-3473a50bf12f" providerId="ADAL" clId="{50B14AAD-0760-45E2-B14B-CED1933A3B73}" dt="2025-11-10T10:43:39.109" v="2130" actId="13244"/>
          <ac:spMkLst>
            <pc:docMk/>
            <pc:sldMk cId="3556979523" sldId="628"/>
            <ac:spMk id="2" creationId="{97D077B1-C5E4-2946-5100-7A30C116829F}"/>
          </ac:spMkLst>
        </pc:spChg>
        <pc:spChg chg="ord">
          <ac:chgData name="Ballester, Raúl" userId="f4487294-a1f3-4118-993e-3473a50bf12f" providerId="ADAL" clId="{50B14AAD-0760-45E2-B14B-CED1933A3B73}" dt="2025-11-10T10:43:40.739" v="2131" actId="13244"/>
          <ac:spMkLst>
            <pc:docMk/>
            <pc:sldMk cId="3556979523" sldId="628"/>
            <ac:spMk id="3" creationId="{97FAAF43-47EF-36EC-D72F-A630143B0B00}"/>
          </ac:spMkLst>
        </pc:spChg>
        <pc:picChg chg="mod">
          <ac:chgData name="Ballester, Raúl" userId="f4487294-a1f3-4118-993e-3473a50bf12f" providerId="ADAL" clId="{50B14AAD-0760-45E2-B14B-CED1933A3B73}" dt="2025-11-10T10:40:18.095" v="1828" actId="962"/>
          <ac:picMkLst>
            <pc:docMk/>
            <pc:sldMk cId="3556979523" sldId="628"/>
            <ac:picMk id="9" creationId="{E3F3B059-D136-73AA-D555-64F32ED6C905}"/>
          </ac:picMkLst>
        </pc:picChg>
      </pc:sldChg>
      <pc:sldChg chg="modSp mod">
        <pc:chgData name="Ballester, Raúl" userId="f4487294-a1f3-4118-993e-3473a50bf12f" providerId="ADAL" clId="{50B14AAD-0760-45E2-B14B-CED1933A3B73}" dt="2025-11-10T10:42:30.561" v="2110" actId="13244"/>
        <pc:sldMkLst>
          <pc:docMk/>
          <pc:sldMk cId="1890679769" sldId="629"/>
        </pc:sldMkLst>
        <pc:spChg chg="mod ord">
          <ac:chgData name="Ballester, Raúl" userId="f4487294-a1f3-4118-993e-3473a50bf12f" providerId="ADAL" clId="{50B14AAD-0760-45E2-B14B-CED1933A3B73}" dt="2025-11-10T10:42:28.968" v="2109" actId="13244"/>
          <ac:spMkLst>
            <pc:docMk/>
            <pc:sldMk cId="1890679769" sldId="629"/>
            <ac:spMk id="2" creationId="{BAEC2E31-C7B3-2FBB-96D4-54FCFE2C9E11}"/>
          </ac:spMkLst>
        </pc:spChg>
        <pc:spChg chg="ord">
          <ac:chgData name="Ballester, Raúl" userId="f4487294-a1f3-4118-993e-3473a50bf12f" providerId="ADAL" clId="{50B14AAD-0760-45E2-B14B-CED1933A3B73}" dt="2025-11-10T10:42:30.561" v="2110" actId="13244"/>
          <ac:spMkLst>
            <pc:docMk/>
            <pc:sldMk cId="1890679769" sldId="629"/>
            <ac:spMk id="3" creationId="{D09A0C42-C0CA-40A3-5399-1D6833BD8E7B}"/>
          </ac:spMkLst>
        </pc:spChg>
        <pc:picChg chg="mod">
          <ac:chgData name="Ballester, Raúl" userId="f4487294-a1f3-4118-993e-3473a50bf12f" providerId="ADAL" clId="{50B14AAD-0760-45E2-B14B-CED1933A3B73}" dt="2025-11-10T10:37:33.452" v="992" actId="962"/>
          <ac:picMkLst>
            <pc:docMk/>
            <pc:sldMk cId="1890679769" sldId="629"/>
            <ac:picMk id="10" creationId="{83B2440E-0E5B-579D-9BF4-4D36A5279394}"/>
          </ac:picMkLst>
        </pc:picChg>
      </pc:sldChg>
      <pc:sldChg chg="modSp mod">
        <pc:chgData name="Ballester, Raúl" userId="f4487294-a1f3-4118-993e-3473a50bf12f" providerId="ADAL" clId="{50B14AAD-0760-45E2-B14B-CED1933A3B73}" dt="2025-11-10T10:34:00.878" v="192" actId="962"/>
        <pc:sldMkLst>
          <pc:docMk/>
          <pc:sldMk cId="2183591515" sldId="632"/>
        </pc:sldMkLst>
        <pc:spChg chg="mod">
          <ac:chgData name="Ballester, Raúl" userId="f4487294-a1f3-4118-993e-3473a50bf12f" providerId="ADAL" clId="{50B14AAD-0760-45E2-B14B-CED1933A3B73}" dt="2025-11-10T10:31:26.710" v="9" actId="33553"/>
          <ac:spMkLst>
            <pc:docMk/>
            <pc:sldMk cId="2183591515" sldId="632"/>
            <ac:spMk id="3" creationId="{309C4E05-BF53-F9F0-6EBE-6FAFC3B3430E}"/>
          </ac:spMkLst>
        </pc:spChg>
        <pc:grpChg chg="mod">
          <ac:chgData name="Ballester, Raúl" userId="f4487294-a1f3-4118-993e-3473a50bf12f" providerId="ADAL" clId="{50B14AAD-0760-45E2-B14B-CED1933A3B73}" dt="2025-11-10T10:33:54.444" v="188" actId="962"/>
          <ac:grpSpMkLst>
            <pc:docMk/>
            <pc:sldMk cId="2183591515" sldId="632"/>
            <ac:grpSpMk id="5" creationId="{CDAC9746-591A-C9AD-0188-5A11BA13C8D5}"/>
          </ac:grpSpMkLst>
        </pc:grpChg>
        <pc:picChg chg="mod">
          <ac:chgData name="Ballester, Raúl" userId="f4487294-a1f3-4118-993e-3473a50bf12f" providerId="ADAL" clId="{50B14AAD-0760-45E2-B14B-CED1933A3B73}" dt="2025-11-10T10:34:00.878" v="192" actId="962"/>
          <ac:picMkLst>
            <pc:docMk/>
            <pc:sldMk cId="2183591515" sldId="632"/>
            <ac:picMk id="19" creationId="{480DBCCB-A7C3-3314-5751-6C7054537A6A}"/>
          </ac:picMkLst>
        </pc:picChg>
      </pc:sldChg>
      <pc:sldChg chg="modSp mod">
        <pc:chgData name="Ballester, Raúl" userId="f4487294-a1f3-4118-993e-3473a50bf12f" providerId="ADAL" clId="{50B14AAD-0760-45E2-B14B-CED1933A3B73}" dt="2025-11-10T10:41:53.587" v="2097" actId="13244"/>
        <pc:sldMkLst>
          <pc:docMk/>
          <pc:sldMk cId="3186962068" sldId="633"/>
        </pc:sldMkLst>
        <pc:spChg chg="mod ord">
          <ac:chgData name="Ballester, Raúl" userId="f4487294-a1f3-4118-993e-3473a50bf12f" providerId="ADAL" clId="{50B14AAD-0760-45E2-B14B-CED1933A3B73}" dt="2025-11-10T10:41:52.330" v="2096" actId="13244"/>
          <ac:spMkLst>
            <pc:docMk/>
            <pc:sldMk cId="3186962068" sldId="633"/>
            <ac:spMk id="3" creationId="{5CC5A647-B3D9-2078-81F7-5F3643059DB1}"/>
          </ac:spMkLst>
        </pc:spChg>
        <pc:spChg chg="ord">
          <ac:chgData name="Ballester, Raúl" userId="f4487294-a1f3-4118-993e-3473a50bf12f" providerId="ADAL" clId="{50B14AAD-0760-45E2-B14B-CED1933A3B73}" dt="2025-11-10T10:41:53.587" v="2097" actId="13244"/>
          <ac:spMkLst>
            <pc:docMk/>
            <pc:sldMk cId="3186962068" sldId="633"/>
            <ac:spMk id="4" creationId="{24409CFA-0ED3-80E2-7E0B-81CC56E783D0}"/>
          </ac:spMkLst>
        </pc:spChg>
        <pc:spChg chg="mod">
          <ac:chgData name="Ballester, Raúl" userId="f4487294-a1f3-4118-993e-3473a50bf12f" providerId="ADAL" clId="{50B14AAD-0760-45E2-B14B-CED1933A3B73}" dt="2025-11-10T10:41:23.952" v="2081" actId="962"/>
          <ac:spMkLst>
            <pc:docMk/>
            <pc:sldMk cId="3186962068" sldId="633"/>
            <ac:spMk id="32" creationId="{0C05AD9E-11C6-D2F1-96CF-B870475F3FD0}"/>
          </ac:spMkLst>
        </pc:spChg>
        <pc:grpChg chg="mod">
          <ac:chgData name="Ballester, Raúl" userId="f4487294-a1f3-4118-993e-3473a50bf12f" providerId="ADAL" clId="{50B14AAD-0760-45E2-B14B-CED1933A3B73}" dt="2025-11-10T10:35:49.817" v="290" actId="962"/>
          <ac:grpSpMkLst>
            <pc:docMk/>
            <pc:sldMk cId="3186962068" sldId="633"/>
            <ac:grpSpMk id="10" creationId="{A2257159-62C4-0B48-2EB3-9AA79FC57BD4}"/>
          </ac:grpSpMkLst>
        </pc:grpChg>
        <pc:picChg chg="mod">
          <ac:chgData name="Ballester, Raúl" userId="f4487294-a1f3-4118-993e-3473a50bf12f" providerId="ADAL" clId="{50B14AAD-0760-45E2-B14B-CED1933A3B73}" dt="2025-11-10T10:35:52.817" v="292" actId="962"/>
          <ac:picMkLst>
            <pc:docMk/>
            <pc:sldMk cId="3186962068" sldId="633"/>
            <ac:picMk id="9" creationId="{0E8ACCB9-A663-6849-28D8-FCFC097D993F}"/>
          </ac:picMkLst>
        </pc:picChg>
      </pc:sldChg>
      <pc:sldChg chg="modSp mod">
        <pc:chgData name="Ballester, Raúl" userId="f4487294-a1f3-4118-993e-3473a50bf12f" providerId="ADAL" clId="{50B14AAD-0760-45E2-B14B-CED1933A3B73}" dt="2025-11-10T10:41:59.991" v="2099" actId="13244"/>
        <pc:sldMkLst>
          <pc:docMk/>
          <pc:sldMk cId="1313662705" sldId="634"/>
        </pc:sldMkLst>
        <pc:spChg chg="mod ord">
          <ac:chgData name="Ballester, Raúl" userId="f4487294-a1f3-4118-993e-3473a50bf12f" providerId="ADAL" clId="{50B14AAD-0760-45E2-B14B-CED1933A3B73}" dt="2025-11-10T10:41:58.017" v="2098" actId="13244"/>
          <ac:spMkLst>
            <pc:docMk/>
            <pc:sldMk cId="1313662705" sldId="634"/>
            <ac:spMk id="3" creationId="{748A8786-9C37-DD97-4E2D-0E7EAEAE8B66}"/>
          </ac:spMkLst>
        </pc:spChg>
        <pc:spChg chg="ord">
          <ac:chgData name="Ballester, Raúl" userId="f4487294-a1f3-4118-993e-3473a50bf12f" providerId="ADAL" clId="{50B14AAD-0760-45E2-B14B-CED1933A3B73}" dt="2025-11-10T10:41:59.991" v="2099" actId="13244"/>
          <ac:spMkLst>
            <pc:docMk/>
            <pc:sldMk cId="1313662705" sldId="634"/>
            <ac:spMk id="4" creationId="{AE800D0A-8040-352D-5EFB-3F290C4C0193}"/>
          </ac:spMkLst>
        </pc:spChg>
        <pc:spChg chg="mod">
          <ac:chgData name="Ballester, Raúl" userId="f4487294-a1f3-4118-993e-3473a50bf12f" providerId="ADAL" clId="{50B14AAD-0760-45E2-B14B-CED1933A3B73}" dt="2025-11-10T10:41:24.476" v="2082" actId="962"/>
          <ac:spMkLst>
            <pc:docMk/>
            <pc:sldMk cId="1313662705" sldId="634"/>
            <ac:spMk id="21" creationId="{56FAA673-2114-77D8-F04E-E6BD182A2E76}"/>
          </ac:spMkLst>
        </pc:spChg>
        <pc:grpChg chg="mod">
          <ac:chgData name="Ballester, Raúl" userId="f4487294-a1f3-4118-993e-3473a50bf12f" providerId="ADAL" clId="{50B14AAD-0760-45E2-B14B-CED1933A3B73}" dt="2025-11-10T10:35:59.767" v="336" actId="962"/>
          <ac:grpSpMkLst>
            <pc:docMk/>
            <pc:sldMk cId="1313662705" sldId="634"/>
            <ac:grpSpMk id="6" creationId="{B74900EF-889B-1A9F-54CB-480F605C80E6}"/>
          </ac:grpSpMkLst>
        </pc:grpChg>
        <pc:picChg chg="mod">
          <ac:chgData name="Ballester, Raúl" userId="f4487294-a1f3-4118-993e-3473a50bf12f" providerId="ADAL" clId="{50B14AAD-0760-45E2-B14B-CED1933A3B73}" dt="2025-11-10T10:36:03.327" v="338" actId="962"/>
          <ac:picMkLst>
            <pc:docMk/>
            <pc:sldMk cId="1313662705" sldId="634"/>
            <ac:picMk id="5" creationId="{68489F18-8B95-7EA3-574B-ACD795EF5E7F}"/>
          </ac:picMkLst>
        </pc:picChg>
      </pc:sldChg>
      <pc:sldChg chg="modSp mod">
        <pc:chgData name="Ballester, Raúl" userId="f4487294-a1f3-4118-993e-3473a50bf12f" providerId="ADAL" clId="{50B14AAD-0760-45E2-B14B-CED1933A3B73}" dt="2025-11-10T10:42:07.641" v="2101" actId="13244"/>
        <pc:sldMkLst>
          <pc:docMk/>
          <pc:sldMk cId="3380653843" sldId="636"/>
        </pc:sldMkLst>
        <pc:spChg chg="mod ord">
          <ac:chgData name="Ballester, Raúl" userId="f4487294-a1f3-4118-993e-3473a50bf12f" providerId="ADAL" clId="{50B14AAD-0760-45E2-B14B-CED1933A3B73}" dt="2025-11-10T10:42:05.125" v="2100" actId="13244"/>
          <ac:spMkLst>
            <pc:docMk/>
            <pc:sldMk cId="3380653843" sldId="636"/>
            <ac:spMk id="3" creationId="{1D55A781-334D-FAF2-4663-9C194E20EEA6}"/>
          </ac:spMkLst>
        </pc:spChg>
        <pc:spChg chg="ord">
          <ac:chgData name="Ballester, Raúl" userId="f4487294-a1f3-4118-993e-3473a50bf12f" providerId="ADAL" clId="{50B14AAD-0760-45E2-B14B-CED1933A3B73}" dt="2025-11-10T10:42:07.641" v="2101" actId="13244"/>
          <ac:spMkLst>
            <pc:docMk/>
            <pc:sldMk cId="3380653843" sldId="636"/>
            <ac:spMk id="4" creationId="{03ACE8D2-FBBE-C87E-A20E-3D032256AF6E}"/>
          </ac:spMkLst>
        </pc:spChg>
        <pc:grpChg chg="mod">
          <ac:chgData name="Ballester, Raúl" userId="f4487294-a1f3-4118-993e-3473a50bf12f" providerId="ADAL" clId="{50B14AAD-0760-45E2-B14B-CED1933A3B73}" dt="2025-11-10T10:36:14.523" v="404" actId="962"/>
          <ac:grpSpMkLst>
            <pc:docMk/>
            <pc:sldMk cId="3380653843" sldId="636"/>
            <ac:grpSpMk id="6" creationId="{B2D5116A-C5DF-F3EE-7879-490EDC7332F8}"/>
          </ac:grpSpMkLst>
        </pc:grpChg>
        <pc:picChg chg="mod">
          <ac:chgData name="Ballester, Raúl" userId="f4487294-a1f3-4118-993e-3473a50bf12f" providerId="ADAL" clId="{50B14AAD-0760-45E2-B14B-CED1933A3B73}" dt="2025-11-10T10:36:17.092" v="406" actId="962"/>
          <ac:picMkLst>
            <pc:docMk/>
            <pc:sldMk cId="3380653843" sldId="636"/>
            <ac:picMk id="5" creationId="{932EB763-068C-40EC-F6F2-22870768F08A}"/>
          </ac:picMkLst>
        </pc:picChg>
      </pc:sldChg>
      <pc:sldChg chg="modSp mod">
        <pc:chgData name="Ballester, Raúl" userId="f4487294-a1f3-4118-993e-3473a50bf12f" providerId="ADAL" clId="{50B14AAD-0760-45E2-B14B-CED1933A3B73}" dt="2025-11-10T10:43:33.689" v="2129" actId="13244"/>
        <pc:sldMkLst>
          <pc:docMk/>
          <pc:sldMk cId="3757892554" sldId="637"/>
        </pc:sldMkLst>
        <pc:spChg chg="mod ord">
          <ac:chgData name="Ballester, Raúl" userId="f4487294-a1f3-4118-993e-3473a50bf12f" providerId="ADAL" clId="{50B14AAD-0760-45E2-B14B-CED1933A3B73}" dt="2025-11-10T10:43:32.039" v="2128" actId="13244"/>
          <ac:spMkLst>
            <pc:docMk/>
            <pc:sldMk cId="3757892554" sldId="637"/>
            <ac:spMk id="2" creationId="{6AE7AEEF-40B1-D398-DACA-7E3E725A53B0}"/>
          </ac:spMkLst>
        </pc:spChg>
        <pc:spChg chg="ord">
          <ac:chgData name="Ballester, Raúl" userId="f4487294-a1f3-4118-993e-3473a50bf12f" providerId="ADAL" clId="{50B14AAD-0760-45E2-B14B-CED1933A3B73}" dt="2025-11-10T10:43:33.689" v="2129" actId="13244"/>
          <ac:spMkLst>
            <pc:docMk/>
            <pc:sldMk cId="3757892554" sldId="637"/>
            <ac:spMk id="3" creationId="{B26CEF77-C44A-5A75-6CDC-3339E60C878B}"/>
          </ac:spMkLst>
        </pc:spChg>
        <pc:picChg chg="mod">
          <ac:chgData name="Ballester, Raúl" userId="f4487294-a1f3-4118-993e-3473a50bf12f" providerId="ADAL" clId="{50B14AAD-0760-45E2-B14B-CED1933A3B73}" dt="2025-11-10T10:40:09.194" v="1752" actId="962"/>
          <ac:picMkLst>
            <pc:docMk/>
            <pc:sldMk cId="3757892554" sldId="637"/>
            <ac:picMk id="15" creationId="{659A16AC-E6E1-862F-A8F2-4B0520FA3F95}"/>
          </ac:picMkLst>
        </pc:picChg>
      </pc:sldChg>
      <pc:sldChg chg="modSp mod">
        <pc:chgData name="Ballester, Raúl" userId="f4487294-a1f3-4118-993e-3473a50bf12f" providerId="ADAL" clId="{50B14AAD-0760-45E2-B14B-CED1933A3B73}" dt="2025-11-10T10:43:17.701" v="2125" actId="13244"/>
        <pc:sldMkLst>
          <pc:docMk/>
          <pc:sldMk cId="3365570193" sldId="638"/>
        </pc:sldMkLst>
        <pc:spChg chg="mod ord">
          <ac:chgData name="Ballester, Raúl" userId="f4487294-a1f3-4118-993e-3473a50bf12f" providerId="ADAL" clId="{50B14AAD-0760-45E2-B14B-CED1933A3B73}" dt="2025-11-10T10:43:16.119" v="2124" actId="13244"/>
          <ac:spMkLst>
            <pc:docMk/>
            <pc:sldMk cId="3365570193" sldId="638"/>
            <ac:spMk id="2" creationId="{B802F086-7219-05C0-BA01-7F224DCE8A91}"/>
          </ac:spMkLst>
        </pc:spChg>
        <pc:spChg chg="ord">
          <ac:chgData name="Ballester, Raúl" userId="f4487294-a1f3-4118-993e-3473a50bf12f" providerId="ADAL" clId="{50B14AAD-0760-45E2-B14B-CED1933A3B73}" dt="2025-11-10T10:43:17.701" v="2125" actId="13244"/>
          <ac:spMkLst>
            <pc:docMk/>
            <pc:sldMk cId="3365570193" sldId="638"/>
            <ac:spMk id="3" creationId="{F113018D-DB5B-5D2D-6FF1-B3DE4AC98571}"/>
          </ac:spMkLst>
        </pc:spChg>
        <pc:spChg chg="mod">
          <ac:chgData name="Ballester, Raúl" userId="f4487294-a1f3-4118-993e-3473a50bf12f" providerId="ADAL" clId="{50B14AAD-0760-45E2-B14B-CED1933A3B73}" dt="2025-11-10T10:41:28.156" v="2089" actId="962"/>
          <ac:spMkLst>
            <pc:docMk/>
            <pc:sldMk cId="3365570193" sldId="638"/>
            <ac:spMk id="12" creationId="{F196D28B-04C7-6169-3435-D42B6E38BEB2}"/>
          </ac:spMkLst>
        </pc:spChg>
        <pc:picChg chg="mod">
          <ac:chgData name="Ballester, Raúl" userId="f4487294-a1f3-4118-993e-3473a50bf12f" providerId="ADAL" clId="{50B14AAD-0760-45E2-B14B-CED1933A3B73}" dt="2025-11-10T10:39:02.386" v="1522" actId="962"/>
          <ac:picMkLst>
            <pc:docMk/>
            <pc:sldMk cId="3365570193" sldId="638"/>
            <ac:picMk id="26" creationId="{316889F8-31C4-9515-F45F-EF1B16E72420}"/>
          </ac:picMkLst>
        </pc:picChg>
      </pc:sldChg>
      <pc:sldChg chg="modSp mod">
        <pc:chgData name="Ballester, Raúl" userId="f4487294-a1f3-4118-993e-3473a50bf12f" providerId="ADAL" clId="{50B14AAD-0760-45E2-B14B-CED1933A3B73}" dt="2025-11-10T10:36:44.480" v="590" actId="962"/>
        <pc:sldMkLst>
          <pc:docMk/>
          <pc:sldMk cId="2578317918" sldId="639"/>
        </pc:sldMkLst>
        <pc:spChg chg="mod">
          <ac:chgData name="Ballester, Raúl" userId="f4487294-a1f3-4118-993e-3473a50bf12f" providerId="ADAL" clId="{50B14AAD-0760-45E2-B14B-CED1933A3B73}" dt="2025-11-10T10:31:31.333" v="14" actId="33553"/>
          <ac:spMkLst>
            <pc:docMk/>
            <pc:sldMk cId="2578317918" sldId="639"/>
            <ac:spMk id="3" creationId="{B89E65AA-B319-D242-79E8-D01DA9ADB8D0}"/>
          </ac:spMkLst>
        </pc:spChg>
        <pc:picChg chg="mod">
          <ac:chgData name="Ballester, Raúl" userId="f4487294-a1f3-4118-993e-3473a50bf12f" providerId="ADAL" clId="{50B14AAD-0760-45E2-B14B-CED1933A3B73}" dt="2025-11-10T10:36:44.480" v="590" actId="962"/>
          <ac:picMkLst>
            <pc:docMk/>
            <pc:sldMk cId="2578317918" sldId="639"/>
            <ac:picMk id="10" creationId="{EBF33636-8AF0-6559-E0A9-00DE4C885B4F}"/>
          </ac:picMkLst>
        </pc:picChg>
      </pc:sldChg>
      <pc:sldChg chg="modSp mod">
        <pc:chgData name="Ballester, Raúl" userId="f4487294-a1f3-4118-993e-3473a50bf12f" providerId="ADAL" clId="{50B14AAD-0760-45E2-B14B-CED1933A3B73}" dt="2025-11-10T10:42:47.928" v="2112" actId="13244"/>
        <pc:sldMkLst>
          <pc:docMk/>
          <pc:sldMk cId="2138736887" sldId="640"/>
        </pc:sldMkLst>
        <pc:spChg chg="mod ord">
          <ac:chgData name="Ballester, Raúl" userId="f4487294-a1f3-4118-993e-3473a50bf12f" providerId="ADAL" clId="{50B14AAD-0760-45E2-B14B-CED1933A3B73}" dt="2025-11-10T10:42:46.104" v="2111" actId="13244"/>
          <ac:spMkLst>
            <pc:docMk/>
            <pc:sldMk cId="2138736887" sldId="640"/>
            <ac:spMk id="3" creationId="{29291D14-CBFB-A2C9-17EF-FAEA8548C188}"/>
          </ac:spMkLst>
        </pc:spChg>
        <pc:spChg chg="ord">
          <ac:chgData name="Ballester, Raúl" userId="f4487294-a1f3-4118-993e-3473a50bf12f" providerId="ADAL" clId="{50B14AAD-0760-45E2-B14B-CED1933A3B73}" dt="2025-11-10T10:42:47.928" v="2112" actId="13244"/>
          <ac:spMkLst>
            <pc:docMk/>
            <pc:sldMk cId="2138736887" sldId="640"/>
            <ac:spMk id="4" creationId="{D98306B1-93BF-65D4-C07B-F724E83CEC83}"/>
          </ac:spMkLst>
        </pc:spChg>
        <pc:picChg chg="mod">
          <ac:chgData name="Ballester, Raúl" userId="f4487294-a1f3-4118-993e-3473a50bf12f" providerId="ADAL" clId="{50B14AAD-0760-45E2-B14B-CED1933A3B73}" dt="2025-11-10T10:38:12.658" v="1246" actId="962"/>
          <ac:picMkLst>
            <pc:docMk/>
            <pc:sldMk cId="2138736887" sldId="640"/>
            <ac:picMk id="10" creationId="{C745308E-7F18-CF3D-0026-0EAF133ADE3B}"/>
          </ac:picMkLst>
        </pc:picChg>
      </pc:sldChg>
      <pc:sldChg chg="modSp mod">
        <pc:chgData name="Ballester, Raúl" userId="f4487294-a1f3-4118-993e-3473a50bf12f" providerId="ADAL" clId="{50B14AAD-0760-45E2-B14B-CED1933A3B73}" dt="2025-11-10T10:41:30.579" v="2093" actId="962"/>
        <pc:sldMkLst>
          <pc:docMk/>
          <pc:sldMk cId="441539691" sldId="641"/>
        </pc:sldMkLst>
        <pc:spChg chg="mod">
          <ac:chgData name="Ballester, Raúl" userId="f4487294-a1f3-4118-993e-3473a50bf12f" providerId="ADAL" clId="{50B14AAD-0760-45E2-B14B-CED1933A3B73}" dt="2025-11-10T10:31:52.446" v="34" actId="33553"/>
          <ac:spMkLst>
            <pc:docMk/>
            <pc:sldMk cId="441539691" sldId="641"/>
            <ac:spMk id="2" creationId="{024E4476-4A97-2084-F08C-27A216698F1A}"/>
          </ac:spMkLst>
        </pc:spChg>
        <pc:spChg chg="mod">
          <ac:chgData name="Ballester, Raúl" userId="f4487294-a1f3-4118-993e-3473a50bf12f" providerId="ADAL" clId="{50B14AAD-0760-45E2-B14B-CED1933A3B73}" dt="2025-11-10T10:41:30.579" v="2093" actId="962"/>
          <ac:spMkLst>
            <pc:docMk/>
            <pc:sldMk cId="441539691" sldId="641"/>
            <ac:spMk id="16" creationId="{9C755EDD-9492-BC51-0634-4C4C26A5E190}"/>
          </ac:spMkLst>
        </pc:spChg>
        <pc:picChg chg="mod">
          <ac:chgData name="Ballester, Raúl" userId="f4487294-a1f3-4118-993e-3473a50bf12f" providerId="ADAL" clId="{50B14AAD-0760-45E2-B14B-CED1933A3B73}" dt="2025-11-10T10:40:36.054" v="1902" actId="962"/>
          <ac:picMkLst>
            <pc:docMk/>
            <pc:sldMk cId="441539691" sldId="641"/>
            <ac:picMk id="7" creationId="{DE0E53BF-FBFE-4396-8EBD-B5FE23854303}"/>
          </ac:picMkLst>
        </pc:picChg>
        <pc:picChg chg="mod">
          <ac:chgData name="Ballester, Raúl" userId="f4487294-a1f3-4118-993e-3473a50bf12f" providerId="ADAL" clId="{50B14AAD-0760-45E2-B14B-CED1933A3B73}" dt="2025-11-10T10:41:30.141" v="2092" actId="962"/>
          <ac:picMkLst>
            <pc:docMk/>
            <pc:sldMk cId="441539691" sldId="641"/>
            <ac:picMk id="9" creationId="{57A95719-1AA9-1F47-D3A6-A75DDBD43DA6}"/>
          </ac:picMkLst>
        </pc:picChg>
      </pc:sldChg>
      <pc:sldChg chg="modSp mod">
        <pc:chgData name="Ballester, Raúl" userId="f4487294-a1f3-4118-993e-3473a50bf12f" providerId="ADAL" clId="{50B14AAD-0760-45E2-B14B-CED1933A3B73}" dt="2025-11-10T10:40:49.629" v="1948" actId="962"/>
        <pc:sldMkLst>
          <pc:docMk/>
          <pc:sldMk cId="768245093" sldId="642"/>
        </pc:sldMkLst>
        <pc:spChg chg="mod">
          <ac:chgData name="Ballester, Raúl" userId="f4487294-a1f3-4118-993e-3473a50bf12f" providerId="ADAL" clId="{50B14AAD-0760-45E2-B14B-CED1933A3B73}" dt="2025-11-10T10:31:53.365" v="35" actId="33553"/>
          <ac:spMkLst>
            <pc:docMk/>
            <pc:sldMk cId="768245093" sldId="642"/>
            <ac:spMk id="2" creationId="{8B47B66A-0E5B-82F0-C39D-3D3E5892EFB2}"/>
          </ac:spMkLst>
        </pc:spChg>
        <pc:picChg chg="mod">
          <ac:chgData name="Ballester, Raúl" userId="f4487294-a1f3-4118-993e-3473a50bf12f" providerId="ADAL" clId="{50B14AAD-0760-45E2-B14B-CED1933A3B73}" dt="2025-11-10T10:40:49.629" v="1948" actId="962"/>
          <ac:picMkLst>
            <pc:docMk/>
            <pc:sldMk cId="768245093" sldId="642"/>
            <ac:picMk id="12" creationId="{DA92DD79-468B-3BC0-3CB3-09A6C30AB5E7}"/>
          </ac:picMkLst>
        </pc:picChg>
      </pc:sldChg>
      <pc:sldChg chg="modSp mod">
        <pc:chgData name="Ballester, Raúl" userId="f4487294-a1f3-4118-993e-3473a50bf12f" providerId="ADAL" clId="{50B14AAD-0760-45E2-B14B-CED1933A3B73}" dt="2025-11-10T10:43:50.973" v="2133" actId="13244"/>
        <pc:sldMkLst>
          <pc:docMk/>
          <pc:sldMk cId="950873489" sldId="643"/>
        </pc:sldMkLst>
        <pc:spChg chg="mod ord">
          <ac:chgData name="Ballester, Raúl" userId="f4487294-a1f3-4118-993e-3473a50bf12f" providerId="ADAL" clId="{50B14AAD-0760-45E2-B14B-CED1933A3B73}" dt="2025-11-10T10:43:48.901" v="2132" actId="13244"/>
          <ac:spMkLst>
            <pc:docMk/>
            <pc:sldMk cId="950873489" sldId="643"/>
            <ac:spMk id="2" creationId="{259F70B5-D600-D1DD-1CB2-A966B4D30AE6}"/>
          </ac:spMkLst>
        </pc:spChg>
        <pc:spChg chg="ord">
          <ac:chgData name="Ballester, Raúl" userId="f4487294-a1f3-4118-993e-3473a50bf12f" providerId="ADAL" clId="{50B14AAD-0760-45E2-B14B-CED1933A3B73}" dt="2025-11-10T10:43:50.973" v="2133" actId="13244"/>
          <ac:spMkLst>
            <pc:docMk/>
            <pc:sldMk cId="950873489" sldId="643"/>
            <ac:spMk id="5" creationId="{3714CE07-E4F5-2BBA-5737-55ADA5B61E16}"/>
          </ac:spMkLst>
        </pc:spChg>
        <pc:picChg chg="mod">
          <ac:chgData name="Ballester, Raúl" userId="f4487294-a1f3-4118-993e-3473a50bf12f" providerId="ADAL" clId="{50B14AAD-0760-45E2-B14B-CED1933A3B73}" dt="2025-11-10T10:40:56.297" v="2006" actId="962"/>
          <ac:picMkLst>
            <pc:docMk/>
            <pc:sldMk cId="950873489" sldId="643"/>
            <ac:picMk id="4" creationId="{3E4ED75E-0086-CD93-0F60-E3A543657F2D}"/>
          </ac:picMkLst>
        </pc:picChg>
      </pc:sldChg>
      <pc:sldChg chg="modSp mod">
        <pc:chgData name="Ballester, Raúl" userId="f4487294-a1f3-4118-993e-3473a50bf12f" providerId="ADAL" clId="{50B14AAD-0760-45E2-B14B-CED1933A3B73}" dt="2025-11-10T10:41:26.636" v="2086" actId="962"/>
        <pc:sldMkLst>
          <pc:docMk/>
          <pc:sldMk cId="2328639442" sldId="644"/>
        </pc:sldMkLst>
        <pc:spChg chg="mod">
          <ac:chgData name="Ballester, Raúl" userId="f4487294-a1f3-4118-993e-3473a50bf12f" providerId="ADAL" clId="{50B14AAD-0760-45E2-B14B-CED1933A3B73}" dt="2025-11-10T10:31:38.334" v="21" actId="33553"/>
          <ac:spMkLst>
            <pc:docMk/>
            <pc:sldMk cId="2328639442" sldId="644"/>
            <ac:spMk id="3" creationId="{84767CA5-3211-204A-E8BE-87E2A2660627}"/>
          </ac:spMkLst>
        </pc:spChg>
        <pc:picChg chg="mod">
          <ac:chgData name="Ballester, Raúl" userId="f4487294-a1f3-4118-993e-3473a50bf12f" providerId="ADAL" clId="{50B14AAD-0760-45E2-B14B-CED1933A3B73}" dt="2025-11-10T10:41:26.636" v="2086" actId="962"/>
          <ac:picMkLst>
            <pc:docMk/>
            <pc:sldMk cId="2328639442" sldId="644"/>
            <ac:picMk id="17" creationId="{2764638F-5345-3DBD-6E3C-2D6009ECA84F}"/>
          </ac:picMkLst>
        </pc:picChg>
        <pc:picChg chg="mod">
          <ac:chgData name="Ballester, Raúl" userId="f4487294-a1f3-4118-993e-3473a50bf12f" providerId="ADAL" clId="{50B14AAD-0760-45E2-B14B-CED1933A3B73}" dt="2025-11-10T10:38:03.501" v="1198" actId="962"/>
          <ac:picMkLst>
            <pc:docMk/>
            <pc:sldMk cId="2328639442" sldId="644"/>
            <ac:picMk id="21" creationId="{F66207F8-7969-9C48-BEA9-C96EAE24A2E0}"/>
          </ac:picMkLst>
        </pc:picChg>
      </pc:sldChg>
      <pc:sldChg chg="modSp mod">
        <pc:chgData name="Ballester, Raúl" userId="f4487294-a1f3-4118-993e-3473a50bf12f" providerId="ADAL" clId="{50B14AAD-0760-45E2-B14B-CED1933A3B73}" dt="2025-11-10T10:38:29.176" v="1280" actId="962"/>
        <pc:sldMkLst>
          <pc:docMk/>
          <pc:sldMk cId="896049897" sldId="645"/>
        </pc:sldMkLst>
        <pc:spChg chg="mod">
          <ac:chgData name="Ballester, Raúl" userId="f4487294-a1f3-4118-993e-3473a50bf12f" providerId="ADAL" clId="{50B14AAD-0760-45E2-B14B-CED1933A3B73}" dt="2025-11-10T10:31:41.470" v="24" actId="33553"/>
          <ac:spMkLst>
            <pc:docMk/>
            <pc:sldMk cId="896049897" sldId="645"/>
            <ac:spMk id="3" creationId="{572D71BE-059D-C3B6-E5B1-618AA7C83C5C}"/>
          </ac:spMkLst>
        </pc:spChg>
        <pc:picChg chg="mod">
          <ac:chgData name="Ballester, Raúl" userId="f4487294-a1f3-4118-993e-3473a50bf12f" providerId="ADAL" clId="{50B14AAD-0760-45E2-B14B-CED1933A3B73}" dt="2025-11-10T10:38:29.176" v="1280" actId="962"/>
          <ac:picMkLst>
            <pc:docMk/>
            <pc:sldMk cId="896049897" sldId="645"/>
            <ac:picMk id="8" creationId="{C3AC80FC-B7C1-AC71-A0CA-58F7105B1E81}"/>
          </ac:picMkLst>
        </pc:picChg>
      </pc:sldChg>
      <pc:sldChg chg="addSp modSp mod">
        <pc:chgData name="Ballester, Raúl" userId="f4487294-a1f3-4118-993e-3473a50bf12f" providerId="ADAL" clId="{50B14AAD-0760-45E2-B14B-CED1933A3B73}" dt="2025-11-10T10:41:40.537" v="2094" actId="13244"/>
        <pc:sldMkLst>
          <pc:docMk/>
          <pc:sldMk cId="258661066" sldId="646"/>
        </pc:sldMkLst>
        <pc:spChg chg="ord">
          <ac:chgData name="Ballester, Raúl" userId="f4487294-a1f3-4118-993e-3473a50bf12f" providerId="ADAL" clId="{50B14AAD-0760-45E2-B14B-CED1933A3B73}" dt="2025-11-10T10:41:40.537" v="2094" actId="13244"/>
          <ac:spMkLst>
            <pc:docMk/>
            <pc:sldMk cId="258661066" sldId="646"/>
            <ac:spMk id="2" creationId="{AC800566-64E2-E426-D6B0-3CD3E744AF10}"/>
          </ac:spMkLst>
        </pc:spChg>
        <pc:spChg chg="add mod">
          <ac:chgData name="Ballester, Raúl" userId="f4487294-a1f3-4118-993e-3473a50bf12f" providerId="ADAL" clId="{50B14AAD-0760-45E2-B14B-CED1933A3B73}" dt="2025-11-10T10:31:23.546" v="6" actId="33553"/>
          <ac:spMkLst>
            <pc:docMk/>
            <pc:sldMk cId="258661066" sldId="646"/>
            <ac:spMk id="3" creationId="{DAC04C1F-5F85-3CED-E22A-C2844DC3C95E}"/>
          </ac:spMkLst>
        </pc:spChg>
      </pc:sldChg>
      <pc:sldChg chg="modSp mod">
        <pc:chgData name="Ballester, Raúl" userId="f4487294-a1f3-4118-993e-3473a50bf12f" providerId="ADAL" clId="{50B14AAD-0760-45E2-B14B-CED1933A3B73}" dt="2025-11-10T10:42:16.062" v="2103" actId="13244"/>
        <pc:sldMkLst>
          <pc:docMk/>
          <pc:sldMk cId="1789880484" sldId="647"/>
        </pc:sldMkLst>
        <pc:spChg chg="mod ord">
          <ac:chgData name="Ballester, Raúl" userId="f4487294-a1f3-4118-993e-3473a50bf12f" providerId="ADAL" clId="{50B14AAD-0760-45E2-B14B-CED1933A3B73}" dt="2025-11-10T10:42:14.427" v="2102" actId="13244"/>
          <ac:spMkLst>
            <pc:docMk/>
            <pc:sldMk cId="1789880484" sldId="647"/>
            <ac:spMk id="3" creationId="{81CB745B-80F4-8259-3282-E7BF7FA35BD3}"/>
          </ac:spMkLst>
        </pc:spChg>
        <pc:spChg chg="ord">
          <ac:chgData name="Ballester, Raúl" userId="f4487294-a1f3-4118-993e-3473a50bf12f" providerId="ADAL" clId="{50B14AAD-0760-45E2-B14B-CED1933A3B73}" dt="2025-11-10T10:42:16.062" v="2103" actId="13244"/>
          <ac:spMkLst>
            <pc:docMk/>
            <pc:sldMk cId="1789880484" sldId="647"/>
            <ac:spMk id="4" creationId="{9258D23C-D19F-B523-B8F2-21902020C12F}"/>
          </ac:spMkLst>
        </pc:spChg>
        <pc:picChg chg="mod">
          <ac:chgData name="Ballester, Raúl" userId="f4487294-a1f3-4118-993e-3473a50bf12f" providerId="ADAL" clId="{50B14AAD-0760-45E2-B14B-CED1933A3B73}" dt="2025-11-10T10:36:56.929" v="704" actId="962"/>
          <ac:picMkLst>
            <pc:docMk/>
            <pc:sldMk cId="1789880484" sldId="647"/>
            <ac:picMk id="9" creationId="{FD048D44-6564-2CA6-B1FB-B3ED0C856038}"/>
          </ac:picMkLst>
        </pc:picChg>
      </pc:sldChg>
      <pc:sldChg chg="modSp mod">
        <pc:chgData name="Ballester, Raúl" userId="f4487294-a1f3-4118-993e-3473a50bf12f" providerId="ADAL" clId="{50B14AAD-0760-45E2-B14B-CED1933A3B73}" dt="2025-11-10T10:42:20.227" v="2105" actId="13244"/>
        <pc:sldMkLst>
          <pc:docMk/>
          <pc:sldMk cId="812836801" sldId="648"/>
        </pc:sldMkLst>
        <pc:spChg chg="mod ord">
          <ac:chgData name="Ballester, Raúl" userId="f4487294-a1f3-4118-993e-3473a50bf12f" providerId="ADAL" clId="{50B14AAD-0760-45E2-B14B-CED1933A3B73}" dt="2025-11-10T10:42:18.857" v="2104" actId="13244"/>
          <ac:spMkLst>
            <pc:docMk/>
            <pc:sldMk cId="812836801" sldId="648"/>
            <ac:spMk id="3" creationId="{7CCA7594-B1E6-FA18-D140-28B8F5D65F4E}"/>
          </ac:spMkLst>
        </pc:spChg>
        <pc:spChg chg="ord">
          <ac:chgData name="Ballester, Raúl" userId="f4487294-a1f3-4118-993e-3473a50bf12f" providerId="ADAL" clId="{50B14AAD-0760-45E2-B14B-CED1933A3B73}" dt="2025-11-10T10:42:20.227" v="2105" actId="13244"/>
          <ac:spMkLst>
            <pc:docMk/>
            <pc:sldMk cId="812836801" sldId="648"/>
            <ac:spMk id="4" creationId="{8669D2DC-D89D-C1EF-CD6B-B56EF12A647C}"/>
          </ac:spMkLst>
        </pc:spChg>
        <pc:picChg chg="mod">
          <ac:chgData name="Ballester, Raúl" userId="f4487294-a1f3-4118-993e-3473a50bf12f" providerId="ADAL" clId="{50B14AAD-0760-45E2-B14B-CED1933A3B73}" dt="2025-11-10T10:37:10.834" v="808" actId="962"/>
          <ac:picMkLst>
            <pc:docMk/>
            <pc:sldMk cId="812836801" sldId="648"/>
            <ac:picMk id="11" creationId="{849A5CB1-6A1D-6A4A-187B-1A09959150D7}"/>
          </ac:picMkLst>
        </pc:picChg>
      </pc:sldChg>
      <pc:sldChg chg="modSp mod">
        <pc:chgData name="Ballester, Raúl" userId="f4487294-a1f3-4118-993e-3473a50bf12f" providerId="ADAL" clId="{50B14AAD-0760-45E2-B14B-CED1933A3B73}" dt="2025-11-10T10:42:24.745" v="2107" actId="13244"/>
        <pc:sldMkLst>
          <pc:docMk/>
          <pc:sldMk cId="2000823427" sldId="649"/>
        </pc:sldMkLst>
        <pc:spChg chg="mod ord">
          <ac:chgData name="Ballester, Raúl" userId="f4487294-a1f3-4118-993e-3473a50bf12f" providerId="ADAL" clId="{50B14AAD-0760-45E2-B14B-CED1933A3B73}" dt="2025-11-10T10:42:23.139" v="2106" actId="13244"/>
          <ac:spMkLst>
            <pc:docMk/>
            <pc:sldMk cId="2000823427" sldId="649"/>
            <ac:spMk id="3" creationId="{8963C5FE-5783-7466-7670-865FDBCCA85E}"/>
          </ac:spMkLst>
        </pc:spChg>
        <pc:spChg chg="ord">
          <ac:chgData name="Ballester, Raúl" userId="f4487294-a1f3-4118-993e-3473a50bf12f" providerId="ADAL" clId="{50B14AAD-0760-45E2-B14B-CED1933A3B73}" dt="2025-11-10T10:42:24.745" v="2107" actId="13244"/>
          <ac:spMkLst>
            <pc:docMk/>
            <pc:sldMk cId="2000823427" sldId="649"/>
            <ac:spMk id="4" creationId="{B90C0479-3819-9A55-9CF3-FAEAC13CD292}"/>
          </ac:spMkLst>
        </pc:spChg>
        <pc:picChg chg="mod">
          <ac:chgData name="Ballester, Raúl" userId="f4487294-a1f3-4118-993e-3473a50bf12f" providerId="ADAL" clId="{50B14AAD-0760-45E2-B14B-CED1933A3B73}" dt="2025-11-10T10:37:22.731" v="906" actId="962"/>
          <ac:picMkLst>
            <pc:docMk/>
            <pc:sldMk cId="2000823427" sldId="649"/>
            <ac:picMk id="9" creationId="{25136A75-0571-4585-5D7D-24D6CDCB21B9}"/>
          </ac:picMkLst>
        </pc:picChg>
      </pc:sldChg>
    </pc:docChg>
  </pc:docChgLst>
  <pc:docChgLst>
    <pc:chgData name="Sara Villalonga Arias" userId="946604ae-6d31-4293-8778-3ad77e1a22f2" providerId="ADAL" clId="{DB52C5D0-4D5F-43AE-9E0F-95616865A178}"/>
    <pc:docChg chg="custSel addSld modSld">
      <pc:chgData name="Sara Villalonga Arias" userId="946604ae-6d31-4293-8778-3ad77e1a22f2" providerId="ADAL" clId="{DB52C5D0-4D5F-43AE-9E0F-95616865A178}" dt="2025-10-31T12:31:49.076" v="169" actId="1076"/>
      <pc:docMkLst>
        <pc:docMk/>
      </pc:docMkLst>
      <pc:sldChg chg="addSp delSp modSp add mod">
        <pc:chgData name="Sara Villalonga Arias" userId="946604ae-6d31-4293-8778-3ad77e1a22f2" providerId="ADAL" clId="{DB52C5D0-4D5F-43AE-9E0F-95616865A178}" dt="2025-10-31T12:28:30.791" v="157" actId="1076"/>
        <pc:sldMkLst>
          <pc:docMk/>
          <pc:sldMk cId="1789880484" sldId="647"/>
        </pc:sldMkLst>
        <pc:spChg chg="mod">
          <ac:chgData name="Sara Villalonga Arias" userId="946604ae-6d31-4293-8778-3ad77e1a22f2" providerId="ADAL" clId="{DB52C5D0-4D5F-43AE-9E0F-95616865A178}" dt="2025-10-31T12:18:07.336" v="37" actId="20577"/>
          <ac:spMkLst>
            <pc:docMk/>
            <pc:sldMk cId="1789880484" sldId="647"/>
            <ac:spMk id="3" creationId="{81CB745B-80F4-8259-3282-E7BF7FA35BD3}"/>
          </ac:spMkLst>
        </pc:spChg>
        <pc:spChg chg="mod">
          <ac:chgData name="Sara Villalonga Arias" userId="946604ae-6d31-4293-8778-3ad77e1a22f2" providerId="ADAL" clId="{DB52C5D0-4D5F-43AE-9E0F-95616865A178}" dt="2025-10-31T12:21:15.254" v="101" actId="14100"/>
          <ac:spMkLst>
            <pc:docMk/>
            <pc:sldMk cId="1789880484" sldId="647"/>
            <ac:spMk id="4" creationId="{9258D23C-D19F-B523-B8F2-21902020C12F}"/>
          </ac:spMkLst>
        </pc:spChg>
        <pc:picChg chg="add mod">
          <ac:chgData name="Sara Villalonga Arias" userId="946604ae-6d31-4293-8778-3ad77e1a22f2" providerId="ADAL" clId="{DB52C5D0-4D5F-43AE-9E0F-95616865A178}" dt="2025-10-31T12:28:30.791" v="157" actId="1076"/>
          <ac:picMkLst>
            <pc:docMk/>
            <pc:sldMk cId="1789880484" sldId="647"/>
            <ac:picMk id="9" creationId="{FD048D44-6564-2CA6-B1FB-B3ED0C856038}"/>
          </ac:picMkLst>
        </pc:picChg>
      </pc:sldChg>
      <pc:sldChg chg="addSp modSp add mod">
        <pc:chgData name="Sara Villalonga Arias" userId="946604ae-6d31-4293-8778-3ad77e1a22f2" providerId="ADAL" clId="{DB52C5D0-4D5F-43AE-9E0F-95616865A178}" dt="2025-10-31T12:29:39.957" v="163" actId="1076"/>
        <pc:sldMkLst>
          <pc:docMk/>
          <pc:sldMk cId="812836801" sldId="648"/>
        </pc:sldMkLst>
        <pc:spChg chg="mod">
          <ac:chgData name="Sara Villalonga Arias" userId="946604ae-6d31-4293-8778-3ad77e1a22f2" providerId="ADAL" clId="{DB52C5D0-4D5F-43AE-9E0F-95616865A178}" dt="2025-10-31T12:27:15.858" v="148" actId="20577"/>
          <ac:spMkLst>
            <pc:docMk/>
            <pc:sldMk cId="812836801" sldId="648"/>
            <ac:spMk id="3" creationId="{7CCA7594-B1E6-FA18-D140-28B8F5D65F4E}"/>
          </ac:spMkLst>
        </pc:spChg>
        <pc:spChg chg="mod">
          <ac:chgData name="Sara Villalonga Arias" userId="946604ae-6d31-4293-8778-3ad77e1a22f2" providerId="ADAL" clId="{DB52C5D0-4D5F-43AE-9E0F-95616865A178}" dt="2025-10-31T12:25:54.214" v="118" actId="207"/>
          <ac:spMkLst>
            <pc:docMk/>
            <pc:sldMk cId="812836801" sldId="648"/>
            <ac:spMk id="4" creationId="{8669D2DC-D89D-C1EF-CD6B-B56EF12A647C}"/>
          </ac:spMkLst>
        </pc:spChg>
        <pc:picChg chg="add mod">
          <ac:chgData name="Sara Villalonga Arias" userId="946604ae-6d31-4293-8778-3ad77e1a22f2" providerId="ADAL" clId="{DB52C5D0-4D5F-43AE-9E0F-95616865A178}" dt="2025-10-31T12:29:39.957" v="163" actId="1076"/>
          <ac:picMkLst>
            <pc:docMk/>
            <pc:sldMk cId="812836801" sldId="648"/>
            <ac:picMk id="11" creationId="{849A5CB1-6A1D-6A4A-187B-1A09959150D7}"/>
          </ac:picMkLst>
        </pc:picChg>
      </pc:sldChg>
      <pc:sldChg chg="addSp delSp modSp add mod">
        <pc:chgData name="Sara Villalonga Arias" userId="946604ae-6d31-4293-8778-3ad77e1a22f2" providerId="ADAL" clId="{DB52C5D0-4D5F-43AE-9E0F-95616865A178}" dt="2025-10-31T12:31:49.076" v="169" actId="1076"/>
        <pc:sldMkLst>
          <pc:docMk/>
          <pc:sldMk cId="2000823427" sldId="649"/>
        </pc:sldMkLst>
        <pc:spChg chg="mod">
          <ac:chgData name="Sara Villalonga Arias" userId="946604ae-6d31-4293-8778-3ad77e1a22f2" providerId="ADAL" clId="{DB52C5D0-4D5F-43AE-9E0F-95616865A178}" dt="2025-10-31T12:19:06.928" v="97" actId="20577"/>
          <ac:spMkLst>
            <pc:docMk/>
            <pc:sldMk cId="2000823427" sldId="649"/>
            <ac:spMk id="3" creationId="{8963C5FE-5783-7466-7670-865FDBCCA85E}"/>
          </ac:spMkLst>
        </pc:spChg>
        <pc:spChg chg="mod">
          <ac:chgData name="Sara Villalonga Arias" userId="946604ae-6d31-4293-8778-3ad77e1a22f2" providerId="ADAL" clId="{DB52C5D0-4D5F-43AE-9E0F-95616865A178}" dt="2025-10-31T12:27:02.424" v="122" actId="14100"/>
          <ac:spMkLst>
            <pc:docMk/>
            <pc:sldMk cId="2000823427" sldId="649"/>
            <ac:spMk id="4" creationId="{B90C0479-3819-9A55-9CF3-FAEAC13CD292}"/>
          </ac:spMkLst>
        </pc:spChg>
        <pc:picChg chg="add mod">
          <ac:chgData name="Sara Villalonga Arias" userId="946604ae-6d31-4293-8778-3ad77e1a22f2" providerId="ADAL" clId="{DB52C5D0-4D5F-43AE-9E0F-95616865A178}" dt="2025-10-31T12:31:49.076" v="169" actId="1076"/>
          <ac:picMkLst>
            <pc:docMk/>
            <pc:sldMk cId="2000823427" sldId="649"/>
            <ac:picMk id="9" creationId="{25136A75-0571-4585-5D7D-24D6CDCB21B9}"/>
          </ac:picMkLst>
        </pc:picChg>
      </pc:sldChg>
    </pc:docChg>
  </pc:docChgLst>
  <pc:docChgLst>
    <pc:chgData name="LAURA MIGUEL FLETA" userId="73cfcac9-50eb-40cd-aec6-44c7d4bcb361" providerId="ADAL" clId="{9D2AEB3A-CFF5-43CB-87C9-9DC248D25931}"/>
    <pc:docChg chg="undo custSel modSld">
      <pc:chgData name="LAURA MIGUEL FLETA" userId="73cfcac9-50eb-40cd-aec6-44c7d4bcb361" providerId="ADAL" clId="{9D2AEB3A-CFF5-43CB-87C9-9DC248D25931}" dt="2025-10-31T07:43:42.867" v="148" actId="20577"/>
      <pc:docMkLst>
        <pc:docMk/>
      </pc:docMkLst>
      <pc:sldChg chg="modSp mod">
        <pc:chgData name="LAURA MIGUEL FLETA" userId="73cfcac9-50eb-40cd-aec6-44c7d4bcb361" providerId="ADAL" clId="{9D2AEB3A-CFF5-43CB-87C9-9DC248D25931}" dt="2025-10-31T07:27:43.628" v="9" actId="20577"/>
        <pc:sldMkLst>
          <pc:docMk/>
          <pc:sldMk cId="245460078" sldId="256"/>
        </pc:sldMkLst>
        <pc:spChg chg="mod">
          <ac:chgData name="LAURA MIGUEL FLETA" userId="73cfcac9-50eb-40cd-aec6-44c7d4bcb361" providerId="ADAL" clId="{9D2AEB3A-CFF5-43CB-87C9-9DC248D25931}" dt="2025-10-31T07:27:43.628" v="9" actId="20577"/>
          <ac:spMkLst>
            <pc:docMk/>
            <pc:sldMk cId="245460078" sldId="256"/>
            <ac:spMk id="2" creationId="{6C2F58D4-B164-C75E-2BF3-593108441ADA}"/>
          </ac:spMkLst>
        </pc:spChg>
      </pc:sldChg>
      <pc:sldChg chg="modSp mod modNotesTx">
        <pc:chgData name="LAURA MIGUEL FLETA" userId="73cfcac9-50eb-40cd-aec6-44c7d4bcb361" providerId="ADAL" clId="{9D2AEB3A-CFF5-43CB-87C9-9DC248D25931}" dt="2025-10-31T07:41:35.482" v="133" actId="5793"/>
        <pc:sldMkLst>
          <pc:docMk/>
          <pc:sldMk cId="4014729650" sldId="619"/>
        </pc:sldMkLst>
        <pc:spChg chg="mod">
          <ac:chgData name="LAURA MIGUEL FLETA" userId="73cfcac9-50eb-40cd-aec6-44c7d4bcb361" providerId="ADAL" clId="{9D2AEB3A-CFF5-43CB-87C9-9DC248D25931}" dt="2025-10-31T07:40:22.898" v="124" actId="20577"/>
          <ac:spMkLst>
            <pc:docMk/>
            <pc:sldMk cId="4014729650" sldId="619"/>
            <ac:spMk id="4" creationId="{80B2884C-4759-97A5-A22D-DC8FD27F1DA2}"/>
          </ac:spMkLst>
        </pc:spChg>
      </pc:sldChg>
      <pc:sldChg chg="modSp mod">
        <pc:chgData name="LAURA MIGUEL FLETA" userId="73cfcac9-50eb-40cd-aec6-44c7d4bcb361" providerId="ADAL" clId="{9D2AEB3A-CFF5-43CB-87C9-9DC248D25931}" dt="2025-10-31T07:43:42.867" v="148" actId="20577"/>
        <pc:sldMkLst>
          <pc:docMk/>
          <pc:sldMk cId="135142947" sldId="620"/>
        </pc:sldMkLst>
        <pc:spChg chg="mod">
          <ac:chgData name="LAURA MIGUEL FLETA" userId="73cfcac9-50eb-40cd-aec6-44c7d4bcb361" providerId="ADAL" clId="{9D2AEB3A-CFF5-43CB-87C9-9DC248D25931}" dt="2025-10-31T07:43:42.867" v="148" actId="20577"/>
          <ac:spMkLst>
            <pc:docMk/>
            <pc:sldMk cId="135142947" sldId="620"/>
            <ac:spMk id="4" creationId="{2ACF15C3-A39F-C565-067C-390BEFD8143A}"/>
          </ac:spMkLst>
        </pc:spChg>
      </pc:sldChg>
      <pc:sldChg chg="modSp mod">
        <pc:chgData name="LAURA MIGUEL FLETA" userId="73cfcac9-50eb-40cd-aec6-44c7d4bcb361" providerId="ADAL" clId="{9D2AEB3A-CFF5-43CB-87C9-9DC248D25931}" dt="2025-10-31T07:30:32.314" v="31" actId="20577"/>
        <pc:sldMkLst>
          <pc:docMk/>
          <pc:sldMk cId="2183591515" sldId="632"/>
        </pc:sldMkLst>
        <pc:spChg chg="mod">
          <ac:chgData name="LAURA MIGUEL FLETA" userId="73cfcac9-50eb-40cd-aec6-44c7d4bcb361" providerId="ADAL" clId="{9D2AEB3A-CFF5-43CB-87C9-9DC248D25931}" dt="2025-10-31T07:30:32.314" v="31" actId="20577"/>
          <ac:spMkLst>
            <pc:docMk/>
            <pc:sldMk cId="2183591515" sldId="632"/>
            <ac:spMk id="4" creationId="{22C8BE6C-9A09-AFAB-37B0-AFD88EC4F04A}"/>
          </ac:spMkLst>
        </pc:spChg>
      </pc:sldChg>
    </pc:docChg>
  </pc:docChgLst>
  <pc:docChgLst>
    <pc:chgData name="Marc Bigas Ortega" userId="21a7950b-57de-4f3b-b1ba-53ca87d6a213" providerId="ADAL" clId="{A75B5565-5445-4CA0-989C-E99DE6FE3EA9}"/>
    <pc:docChg chg="undo redo custSel modSld sldOrd">
      <pc:chgData name="Marc Bigas Ortega" userId="21a7950b-57de-4f3b-b1ba-53ca87d6a213" providerId="ADAL" clId="{A75B5565-5445-4CA0-989C-E99DE6FE3EA9}" dt="2025-11-19T08:46:44.231" v="1216" actId="113"/>
      <pc:docMkLst>
        <pc:docMk/>
      </pc:docMkLst>
      <pc:sldChg chg="modSp mod">
        <pc:chgData name="Marc Bigas Ortega" userId="21a7950b-57de-4f3b-b1ba-53ca87d6a213" providerId="ADAL" clId="{A75B5565-5445-4CA0-989C-E99DE6FE3EA9}" dt="2025-11-19T08:46:19.605" v="1213" actId="20577"/>
        <pc:sldMkLst>
          <pc:docMk/>
          <pc:sldMk cId="245460078" sldId="256"/>
        </pc:sldMkLst>
        <pc:spChg chg="mod">
          <ac:chgData name="Marc Bigas Ortega" userId="21a7950b-57de-4f3b-b1ba-53ca87d6a213" providerId="ADAL" clId="{A75B5565-5445-4CA0-989C-E99DE6FE3EA9}" dt="2025-11-19T08:46:19.605" v="1213" actId="20577"/>
          <ac:spMkLst>
            <pc:docMk/>
            <pc:sldMk cId="245460078" sldId="256"/>
            <ac:spMk id="2" creationId="{6C2F58D4-B164-C75E-2BF3-593108441ADA}"/>
          </ac:spMkLst>
        </pc:spChg>
      </pc:sldChg>
      <pc:sldChg chg="modSp mod">
        <pc:chgData name="Marc Bigas Ortega" userId="21a7950b-57de-4f3b-b1ba-53ca87d6a213" providerId="ADAL" clId="{A75B5565-5445-4CA0-989C-E99DE6FE3EA9}" dt="2025-11-03T09:13:19.188" v="1009" actId="20577"/>
        <pc:sldMkLst>
          <pc:docMk/>
          <pc:sldMk cId="119268023" sldId="259"/>
        </pc:sldMkLst>
        <pc:spChg chg="mod">
          <ac:chgData name="Marc Bigas Ortega" userId="21a7950b-57de-4f3b-b1ba-53ca87d6a213" providerId="ADAL" clId="{A75B5565-5445-4CA0-989C-E99DE6FE3EA9}" dt="2025-11-03T09:13:19.188" v="1009" actId="20577"/>
          <ac:spMkLst>
            <pc:docMk/>
            <pc:sldMk cId="119268023" sldId="259"/>
            <ac:spMk id="3" creationId="{EB9D0900-E16C-F5F0-14CB-70F5FC59A3D2}"/>
          </ac:spMkLst>
        </pc:spChg>
      </pc:sldChg>
      <pc:sldChg chg="modSp mod">
        <pc:chgData name="Marc Bigas Ortega" userId="21a7950b-57de-4f3b-b1ba-53ca87d6a213" providerId="ADAL" clId="{A75B5565-5445-4CA0-989C-E99DE6FE3EA9}" dt="2025-11-03T09:33:03.493" v="1107" actId="20577"/>
        <pc:sldMkLst>
          <pc:docMk/>
          <pc:sldMk cId="2907570342" sldId="261"/>
        </pc:sldMkLst>
        <pc:spChg chg="mod">
          <ac:chgData name="Marc Bigas Ortega" userId="21a7950b-57de-4f3b-b1ba-53ca87d6a213" providerId="ADAL" clId="{A75B5565-5445-4CA0-989C-E99DE6FE3EA9}" dt="2025-11-03T09:33:03.493" v="1107" actId="20577"/>
          <ac:spMkLst>
            <pc:docMk/>
            <pc:sldMk cId="2907570342" sldId="261"/>
            <ac:spMk id="4" creationId="{5B791C7B-1BBE-F0A6-BBF3-908C437CB440}"/>
          </ac:spMkLst>
        </pc:spChg>
        <pc:spChg chg="mod">
          <ac:chgData name="Marc Bigas Ortega" userId="21a7950b-57de-4f3b-b1ba-53ca87d6a213" providerId="ADAL" clId="{A75B5565-5445-4CA0-989C-E99DE6FE3EA9}" dt="2025-11-03T09:32:54.789" v="1103" actId="20577"/>
          <ac:spMkLst>
            <pc:docMk/>
            <pc:sldMk cId="2907570342" sldId="261"/>
            <ac:spMk id="7" creationId="{8F11C844-E8E9-0204-5EAE-ECC943BB7877}"/>
          </ac:spMkLst>
        </pc:spChg>
      </pc:sldChg>
      <pc:sldChg chg="modSp mod">
        <pc:chgData name="Marc Bigas Ortega" userId="21a7950b-57de-4f3b-b1ba-53ca87d6a213" providerId="ADAL" clId="{A75B5565-5445-4CA0-989C-E99DE6FE3EA9}" dt="2025-11-03T09:53:34.686" v="1212" actId="20577"/>
        <pc:sldMkLst>
          <pc:docMk/>
          <pc:sldMk cId="3107422397" sldId="263"/>
        </pc:sldMkLst>
        <pc:spChg chg="mod">
          <ac:chgData name="Marc Bigas Ortega" userId="21a7950b-57de-4f3b-b1ba-53ca87d6a213" providerId="ADAL" clId="{A75B5565-5445-4CA0-989C-E99DE6FE3EA9}" dt="2025-11-03T09:53:34.686" v="1212" actId="20577"/>
          <ac:spMkLst>
            <pc:docMk/>
            <pc:sldMk cId="3107422397" sldId="263"/>
            <ac:spMk id="3" creationId="{622E9C97-152C-53EC-263F-C6945CF28243}"/>
          </ac:spMkLst>
        </pc:spChg>
      </pc:sldChg>
      <pc:sldChg chg="modSp mod">
        <pc:chgData name="Marc Bigas Ortega" userId="21a7950b-57de-4f3b-b1ba-53ca87d6a213" providerId="ADAL" clId="{A75B5565-5445-4CA0-989C-E99DE6FE3EA9}" dt="2025-11-03T09:22:32.489" v="1039" actId="20577"/>
        <pc:sldMkLst>
          <pc:docMk/>
          <pc:sldMk cId="2108660799" sldId="618"/>
        </pc:sldMkLst>
        <pc:spChg chg="mod">
          <ac:chgData name="Marc Bigas Ortega" userId="21a7950b-57de-4f3b-b1ba-53ca87d6a213" providerId="ADAL" clId="{A75B5565-5445-4CA0-989C-E99DE6FE3EA9}" dt="2025-11-03T09:22:32.489" v="1039" actId="20577"/>
          <ac:spMkLst>
            <pc:docMk/>
            <pc:sldMk cId="2108660799" sldId="618"/>
            <ac:spMk id="4" creationId="{587A574F-EC78-1E2E-D469-D0CA98078F7A}"/>
          </ac:spMkLst>
        </pc:spChg>
      </pc:sldChg>
      <pc:sldChg chg="addSp modSp mod">
        <pc:chgData name="Marc Bigas Ortega" userId="21a7950b-57de-4f3b-b1ba-53ca87d6a213" providerId="ADAL" clId="{A75B5565-5445-4CA0-989C-E99DE6FE3EA9}" dt="2025-10-31T12:03:35.049" v="1008" actId="20577"/>
        <pc:sldMkLst>
          <pc:docMk/>
          <pc:sldMk cId="4014729650" sldId="619"/>
        </pc:sldMkLst>
        <pc:spChg chg="mod">
          <ac:chgData name="Marc Bigas Ortega" userId="21a7950b-57de-4f3b-b1ba-53ca87d6a213" providerId="ADAL" clId="{A75B5565-5445-4CA0-989C-E99DE6FE3EA9}" dt="2025-10-31T12:00:25.957" v="759" actId="20577"/>
          <ac:spMkLst>
            <pc:docMk/>
            <pc:sldMk cId="4014729650" sldId="619"/>
            <ac:spMk id="3" creationId="{9C390C21-6E87-DB74-FF08-3B0A0DBEA096}"/>
          </ac:spMkLst>
        </pc:spChg>
        <pc:spChg chg="mod">
          <ac:chgData name="Marc Bigas Ortega" userId="21a7950b-57de-4f3b-b1ba-53ca87d6a213" providerId="ADAL" clId="{A75B5565-5445-4CA0-989C-E99DE6FE3EA9}" dt="2025-10-31T12:03:35.049" v="1008" actId="20577"/>
          <ac:spMkLst>
            <pc:docMk/>
            <pc:sldMk cId="4014729650" sldId="619"/>
            <ac:spMk id="4" creationId="{80B2884C-4759-97A5-A22D-DC8FD27F1DA2}"/>
          </ac:spMkLst>
        </pc:spChg>
        <pc:spChg chg="add mod">
          <ac:chgData name="Marc Bigas Ortega" userId="21a7950b-57de-4f3b-b1ba-53ca87d6a213" providerId="ADAL" clId="{A75B5565-5445-4CA0-989C-E99DE6FE3EA9}" dt="2025-10-31T11:54:27.825" v="429" actId="1076"/>
          <ac:spMkLst>
            <pc:docMk/>
            <pc:sldMk cId="4014729650" sldId="619"/>
            <ac:spMk id="5" creationId="{74A155DC-9CD2-FF19-2262-5625F4CE327E}"/>
          </ac:spMkLst>
        </pc:spChg>
        <pc:spChg chg="add mod">
          <ac:chgData name="Marc Bigas Ortega" userId="21a7950b-57de-4f3b-b1ba-53ca87d6a213" providerId="ADAL" clId="{A75B5565-5445-4CA0-989C-E99DE6FE3EA9}" dt="2025-10-31T11:54:48.827" v="527" actId="20577"/>
          <ac:spMkLst>
            <pc:docMk/>
            <pc:sldMk cId="4014729650" sldId="619"/>
            <ac:spMk id="14" creationId="{759E13A0-7141-5803-BDF9-3F0BB76B84AD}"/>
          </ac:spMkLst>
        </pc:spChg>
        <pc:spChg chg="add mod">
          <ac:chgData name="Marc Bigas Ortega" userId="21a7950b-57de-4f3b-b1ba-53ca87d6a213" providerId="ADAL" clId="{A75B5565-5445-4CA0-989C-E99DE6FE3EA9}" dt="2025-10-31T11:54:27.825" v="429" actId="1076"/>
          <ac:spMkLst>
            <pc:docMk/>
            <pc:sldMk cId="4014729650" sldId="619"/>
            <ac:spMk id="16" creationId="{2C29C65B-7784-B75F-071F-ADA6E98EED32}"/>
          </ac:spMkLst>
        </pc:spChg>
        <pc:picChg chg="add mod">
          <ac:chgData name="Marc Bigas Ortega" userId="21a7950b-57de-4f3b-b1ba-53ca87d6a213" providerId="ADAL" clId="{A75B5565-5445-4CA0-989C-E99DE6FE3EA9}" dt="2025-10-31T11:54:27.825" v="429" actId="1076"/>
          <ac:picMkLst>
            <pc:docMk/>
            <pc:sldMk cId="4014729650" sldId="619"/>
            <ac:picMk id="18" creationId="{905AAA53-C3E6-3F7E-E907-96C52593F878}"/>
          </ac:picMkLst>
        </pc:picChg>
      </pc:sldChg>
      <pc:sldChg chg="modSp mod">
        <pc:chgData name="Marc Bigas Ortega" userId="21a7950b-57de-4f3b-b1ba-53ca87d6a213" providerId="ADAL" clId="{A75B5565-5445-4CA0-989C-E99DE6FE3EA9}" dt="2025-11-03T09:25:30.124" v="1046" actId="20577"/>
        <pc:sldMkLst>
          <pc:docMk/>
          <pc:sldMk cId="135142947" sldId="620"/>
        </pc:sldMkLst>
        <pc:spChg chg="mod">
          <ac:chgData name="Marc Bigas Ortega" userId="21a7950b-57de-4f3b-b1ba-53ca87d6a213" providerId="ADAL" clId="{A75B5565-5445-4CA0-989C-E99DE6FE3EA9}" dt="2025-11-03T09:25:30.124" v="1046" actId="20577"/>
          <ac:spMkLst>
            <pc:docMk/>
            <pc:sldMk cId="135142947" sldId="620"/>
            <ac:spMk id="4" creationId="{2ACF15C3-A39F-C565-067C-390BEFD8143A}"/>
          </ac:spMkLst>
        </pc:spChg>
      </pc:sldChg>
      <pc:sldChg chg="modSp mod">
        <pc:chgData name="Marc Bigas Ortega" userId="21a7950b-57de-4f3b-b1ba-53ca87d6a213" providerId="ADAL" clId="{A75B5565-5445-4CA0-989C-E99DE6FE3EA9}" dt="2025-11-03T09:36:12.389" v="1111" actId="20577"/>
        <pc:sldMkLst>
          <pc:docMk/>
          <pc:sldMk cId="572769291" sldId="624"/>
        </pc:sldMkLst>
        <pc:spChg chg="mod">
          <ac:chgData name="Marc Bigas Ortega" userId="21a7950b-57de-4f3b-b1ba-53ca87d6a213" providerId="ADAL" clId="{A75B5565-5445-4CA0-989C-E99DE6FE3EA9}" dt="2025-11-03T09:36:12.389" v="1111" actId="20577"/>
          <ac:spMkLst>
            <pc:docMk/>
            <pc:sldMk cId="572769291" sldId="624"/>
            <ac:spMk id="3" creationId="{A023E346-8147-C265-65B1-EC807A278EDF}"/>
          </ac:spMkLst>
        </pc:spChg>
      </pc:sldChg>
      <pc:sldChg chg="modSp mod">
        <pc:chgData name="Marc Bigas Ortega" userId="21a7950b-57de-4f3b-b1ba-53ca87d6a213" providerId="ADAL" clId="{A75B5565-5445-4CA0-989C-E99DE6FE3EA9}" dt="2025-11-03T09:40:14.820" v="1157" actId="6549"/>
        <pc:sldMkLst>
          <pc:docMk/>
          <pc:sldMk cId="3876575299" sldId="625"/>
        </pc:sldMkLst>
        <pc:spChg chg="mod">
          <ac:chgData name="Marc Bigas Ortega" userId="21a7950b-57de-4f3b-b1ba-53ca87d6a213" providerId="ADAL" clId="{A75B5565-5445-4CA0-989C-E99DE6FE3EA9}" dt="2025-11-03T09:40:14.820" v="1157" actId="6549"/>
          <ac:spMkLst>
            <pc:docMk/>
            <pc:sldMk cId="3876575299" sldId="625"/>
            <ac:spMk id="3" creationId="{625678B9-4BFA-F637-1542-F8B81D9827C6}"/>
          </ac:spMkLst>
        </pc:spChg>
      </pc:sldChg>
      <pc:sldChg chg="modSp mod">
        <pc:chgData name="Marc Bigas Ortega" userId="21a7950b-57de-4f3b-b1ba-53ca87d6a213" providerId="ADAL" clId="{A75B5565-5445-4CA0-989C-E99DE6FE3EA9}" dt="2025-11-03T09:44:44.265" v="1169" actId="20577"/>
        <pc:sldMkLst>
          <pc:docMk/>
          <pc:sldMk cId="3703191853" sldId="627"/>
        </pc:sldMkLst>
        <pc:spChg chg="mod">
          <ac:chgData name="Marc Bigas Ortega" userId="21a7950b-57de-4f3b-b1ba-53ca87d6a213" providerId="ADAL" clId="{A75B5565-5445-4CA0-989C-E99DE6FE3EA9}" dt="2025-11-03T09:44:44.265" v="1169" actId="20577"/>
          <ac:spMkLst>
            <pc:docMk/>
            <pc:sldMk cId="3703191853" sldId="627"/>
            <ac:spMk id="3" creationId="{DA322DBE-29C8-1760-4DD0-43496103A328}"/>
          </ac:spMkLst>
        </pc:spChg>
        <pc:graphicFrameChg chg="mod modGraphic">
          <ac:chgData name="Marc Bigas Ortega" userId="21a7950b-57de-4f3b-b1ba-53ca87d6a213" providerId="ADAL" clId="{A75B5565-5445-4CA0-989C-E99DE6FE3EA9}" dt="2025-11-03T09:44:05.641" v="1167"/>
          <ac:graphicFrameMkLst>
            <pc:docMk/>
            <pc:sldMk cId="3703191853" sldId="627"/>
            <ac:graphicFrameMk id="27" creationId="{F0877FAD-7B33-5844-3601-A2A5B04D9C3D}"/>
          </ac:graphicFrameMkLst>
        </pc:graphicFrameChg>
      </pc:sldChg>
      <pc:sldChg chg="modSp mod ord">
        <pc:chgData name="Marc Bigas Ortega" userId="21a7950b-57de-4f3b-b1ba-53ca87d6a213" providerId="ADAL" clId="{A75B5565-5445-4CA0-989C-E99DE6FE3EA9}" dt="2025-11-03T09:24:42.800" v="1044" actId="113"/>
        <pc:sldMkLst>
          <pc:docMk/>
          <pc:sldMk cId="1890679769" sldId="629"/>
        </pc:sldMkLst>
        <pc:spChg chg="mod">
          <ac:chgData name="Marc Bigas Ortega" userId="21a7950b-57de-4f3b-b1ba-53ca87d6a213" providerId="ADAL" clId="{A75B5565-5445-4CA0-989C-E99DE6FE3EA9}" dt="2025-11-03T09:24:42.800" v="1044" actId="113"/>
          <ac:spMkLst>
            <pc:docMk/>
            <pc:sldMk cId="1890679769" sldId="629"/>
            <ac:spMk id="3" creationId="{D09A0C42-C0CA-40A3-5399-1D6833BD8E7B}"/>
          </ac:spMkLst>
        </pc:spChg>
      </pc:sldChg>
      <pc:sldChg chg="modSp mod">
        <pc:chgData name="Marc Bigas Ortega" userId="21a7950b-57de-4f3b-b1ba-53ca87d6a213" providerId="ADAL" clId="{A75B5565-5445-4CA0-989C-E99DE6FE3EA9}" dt="2025-11-03T09:14:36.966" v="1017" actId="20577"/>
        <pc:sldMkLst>
          <pc:docMk/>
          <pc:sldMk cId="2183591515" sldId="632"/>
        </pc:sldMkLst>
        <pc:spChg chg="mod">
          <ac:chgData name="Marc Bigas Ortega" userId="21a7950b-57de-4f3b-b1ba-53ca87d6a213" providerId="ADAL" clId="{A75B5565-5445-4CA0-989C-E99DE6FE3EA9}" dt="2025-11-03T09:14:36.966" v="1017" actId="20577"/>
          <ac:spMkLst>
            <pc:docMk/>
            <pc:sldMk cId="2183591515" sldId="632"/>
            <ac:spMk id="4" creationId="{22C8BE6C-9A09-AFAB-37B0-AFD88EC4F04A}"/>
          </ac:spMkLst>
        </pc:spChg>
      </pc:sldChg>
      <pc:sldChg chg="modSp mod">
        <pc:chgData name="Marc Bigas Ortega" userId="21a7950b-57de-4f3b-b1ba-53ca87d6a213" providerId="ADAL" clId="{A75B5565-5445-4CA0-989C-E99DE6FE3EA9}" dt="2025-11-03T09:15:57.146" v="1023" actId="20577"/>
        <pc:sldMkLst>
          <pc:docMk/>
          <pc:sldMk cId="3186962068" sldId="633"/>
        </pc:sldMkLst>
        <pc:spChg chg="mod">
          <ac:chgData name="Marc Bigas Ortega" userId="21a7950b-57de-4f3b-b1ba-53ca87d6a213" providerId="ADAL" clId="{A75B5565-5445-4CA0-989C-E99DE6FE3EA9}" dt="2025-11-03T09:15:57.146" v="1023" actId="20577"/>
          <ac:spMkLst>
            <pc:docMk/>
            <pc:sldMk cId="3186962068" sldId="633"/>
            <ac:spMk id="4" creationId="{24409CFA-0ED3-80E2-7E0B-81CC56E783D0}"/>
          </ac:spMkLst>
        </pc:spChg>
        <pc:spChg chg="mod">
          <ac:chgData name="Marc Bigas Ortega" userId="21a7950b-57de-4f3b-b1ba-53ca87d6a213" providerId="ADAL" clId="{A75B5565-5445-4CA0-989C-E99DE6FE3EA9}" dt="2025-10-31T11:17:50.718" v="46" actId="14100"/>
          <ac:spMkLst>
            <pc:docMk/>
            <pc:sldMk cId="3186962068" sldId="633"/>
            <ac:spMk id="6" creationId="{671EAE5E-280A-CC48-B7BD-C369C20FE105}"/>
          </ac:spMkLst>
        </pc:spChg>
        <pc:spChg chg="mod">
          <ac:chgData name="Marc Bigas Ortega" userId="21a7950b-57de-4f3b-b1ba-53ca87d6a213" providerId="ADAL" clId="{A75B5565-5445-4CA0-989C-E99DE6FE3EA9}" dt="2025-10-31T11:18:05.359" v="50" actId="1076"/>
          <ac:spMkLst>
            <pc:docMk/>
            <pc:sldMk cId="3186962068" sldId="633"/>
            <ac:spMk id="8" creationId="{036CBDD1-7409-AFFD-B4A9-99367523D219}"/>
          </ac:spMkLst>
        </pc:spChg>
        <pc:spChg chg="mod">
          <ac:chgData name="Marc Bigas Ortega" userId="21a7950b-57de-4f3b-b1ba-53ca87d6a213" providerId="ADAL" clId="{A75B5565-5445-4CA0-989C-E99DE6FE3EA9}" dt="2025-10-31T11:18:28.666" v="63" actId="14100"/>
          <ac:spMkLst>
            <pc:docMk/>
            <pc:sldMk cId="3186962068" sldId="633"/>
            <ac:spMk id="12" creationId="{B4E9AD73-E947-5CE7-F5F4-97B3DC8FC01C}"/>
          </ac:spMkLst>
        </pc:spChg>
        <pc:spChg chg="mod">
          <ac:chgData name="Marc Bigas Ortega" userId="21a7950b-57de-4f3b-b1ba-53ca87d6a213" providerId="ADAL" clId="{A75B5565-5445-4CA0-989C-E99DE6FE3EA9}" dt="2025-10-31T11:18:42.375" v="67" actId="1076"/>
          <ac:spMkLst>
            <pc:docMk/>
            <pc:sldMk cId="3186962068" sldId="633"/>
            <ac:spMk id="14" creationId="{3498415B-B7E4-E59C-5537-2CCD9E7CC525}"/>
          </ac:spMkLst>
        </pc:spChg>
        <pc:spChg chg="mod">
          <ac:chgData name="Marc Bigas Ortega" userId="21a7950b-57de-4f3b-b1ba-53ca87d6a213" providerId="ADAL" clId="{A75B5565-5445-4CA0-989C-E99DE6FE3EA9}" dt="2025-10-31T11:18:18.271" v="59" actId="1036"/>
          <ac:spMkLst>
            <pc:docMk/>
            <pc:sldMk cId="3186962068" sldId="633"/>
            <ac:spMk id="15" creationId="{53215881-539C-85C0-5113-FF4F96EE6890}"/>
          </ac:spMkLst>
        </pc:spChg>
        <pc:spChg chg="mod">
          <ac:chgData name="Marc Bigas Ortega" userId="21a7950b-57de-4f3b-b1ba-53ca87d6a213" providerId="ADAL" clId="{A75B5565-5445-4CA0-989C-E99DE6FE3EA9}" dt="2025-10-31T11:18:33.335" v="64" actId="1076"/>
          <ac:spMkLst>
            <pc:docMk/>
            <pc:sldMk cId="3186962068" sldId="633"/>
            <ac:spMk id="17" creationId="{A9D62D46-757D-78DC-150B-F820ACAFB55C}"/>
          </ac:spMkLst>
        </pc:spChg>
        <pc:spChg chg="mod">
          <ac:chgData name="Marc Bigas Ortega" userId="21a7950b-57de-4f3b-b1ba-53ca87d6a213" providerId="ADAL" clId="{A75B5565-5445-4CA0-989C-E99DE6FE3EA9}" dt="2025-10-31T11:20:18.035" v="71" actId="1076"/>
          <ac:spMkLst>
            <pc:docMk/>
            <pc:sldMk cId="3186962068" sldId="633"/>
            <ac:spMk id="30" creationId="{6013271F-86A9-BE97-3501-4F3656B529F2}"/>
          </ac:spMkLst>
        </pc:spChg>
        <pc:spChg chg="mod">
          <ac:chgData name="Marc Bigas Ortega" userId="21a7950b-57de-4f3b-b1ba-53ca87d6a213" providerId="ADAL" clId="{A75B5565-5445-4CA0-989C-E99DE6FE3EA9}" dt="2025-10-31T11:20:18.035" v="71" actId="1076"/>
          <ac:spMkLst>
            <pc:docMk/>
            <pc:sldMk cId="3186962068" sldId="633"/>
            <ac:spMk id="31" creationId="{C12BBB89-9695-9ABA-712F-0FF130DA3FF2}"/>
          </ac:spMkLst>
        </pc:spChg>
        <pc:spChg chg="mod">
          <ac:chgData name="Marc Bigas Ortega" userId="21a7950b-57de-4f3b-b1ba-53ca87d6a213" providerId="ADAL" clId="{A75B5565-5445-4CA0-989C-E99DE6FE3EA9}" dt="2025-10-31T11:20:18.035" v="71" actId="1076"/>
          <ac:spMkLst>
            <pc:docMk/>
            <pc:sldMk cId="3186962068" sldId="633"/>
            <ac:spMk id="32" creationId="{0C05AD9E-11C6-D2F1-96CF-B870475F3FD0}"/>
          </ac:spMkLst>
        </pc:spChg>
        <pc:grpChg chg="mod">
          <ac:chgData name="Marc Bigas Ortega" userId="21a7950b-57de-4f3b-b1ba-53ca87d6a213" providerId="ADAL" clId="{A75B5565-5445-4CA0-989C-E99DE6FE3EA9}" dt="2025-10-31T11:18:35.711" v="66" actId="1076"/>
          <ac:grpSpMkLst>
            <pc:docMk/>
            <pc:sldMk cId="3186962068" sldId="633"/>
            <ac:grpSpMk id="10" creationId="{A2257159-62C4-0B48-2EB3-9AA79FC57BD4}"/>
          </ac:grpSpMkLst>
        </pc:grpChg>
        <pc:picChg chg="mod">
          <ac:chgData name="Marc Bigas Ortega" userId="21a7950b-57de-4f3b-b1ba-53ca87d6a213" providerId="ADAL" clId="{A75B5565-5445-4CA0-989C-E99DE6FE3EA9}" dt="2025-10-31T11:18:02.445" v="49" actId="1076"/>
          <ac:picMkLst>
            <pc:docMk/>
            <pc:sldMk cId="3186962068" sldId="633"/>
            <ac:picMk id="5" creationId="{925057A2-DE15-DD76-5581-1CCFB211E26F}"/>
          </ac:picMkLst>
        </pc:picChg>
        <pc:picChg chg="mod">
          <ac:chgData name="Marc Bigas Ortega" userId="21a7950b-57de-4f3b-b1ba-53ca87d6a213" providerId="ADAL" clId="{A75B5565-5445-4CA0-989C-E99DE6FE3EA9}" dt="2025-10-31T11:17:49.047" v="42" actId="1076"/>
          <ac:picMkLst>
            <pc:docMk/>
            <pc:sldMk cId="3186962068" sldId="633"/>
            <ac:picMk id="9" creationId="{0E8ACCB9-A663-6849-28D8-FCFC097D993F}"/>
          </ac:picMkLst>
        </pc:picChg>
        <pc:picChg chg="mod">
          <ac:chgData name="Marc Bigas Ortega" userId="21a7950b-57de-4f3b-b1ba-53ca87d6a213" providerId="ADAL" clId="{A75B5565-5445-4CA0-989C-E99DE6FE3EA9}" dt="2025-10-31T11:20:18.035" v="71" actId="1076"/>
          <ac:picMkLst>
            <pc:docMk/>
            <pc:sldMk cId="3186962068" sldId="633"/>
            <ac:picMk id="33" creationId="{A0188A34-5DA2-1E88-5EE1-3174FE243BEE}"/>
          </ac:picMkLst>
        </pc:picChg>
        <pc:cxnChg chg="mod">
          <ac:chgData name="Marc Bigas Ortega" userId="21a7950b-57de-4f3b-b1ba-53ca87d6a213" providerId="ADAL" clId="{A75B5565-5445-4CA0-989C-E99DE6FE3EA9}" dt="2025-10-31T11:18:05.359" v="50" actId="1076"/>
          <ac:cxnSpMkLst>
            <pc:docMk/>
            <pc:sldMk cId="3186962068" sldId="633"/>
            <ac:cxnSpMk id="7" creationId="{E5F1CD35-FB13-61D3-C3DE-1E9F036E91F4}"/>
          </ac:cxnSpMkLst>
        </pc:cxnChg>
        <pc:cxnChg chg="mod">
          <ac:chgData name="Marc Bigas Ortega" userId="21a7950b-57de-4f3b-b1ba-53ca87d6a213" providerId="ADAL" clId="{A75B5565-5445-4CA0-989C-E99DE6FE3EA9}" dt="2025-10-31T11:18:42.375" v="67" actId="1076"/>
          <ac:cxnSpMkLst>
            <pc:docMk/>
            <pc:sldMk cId="3186962068" sldId="633"/>
            <ac:cxnSpMk id="13" creationId="{5CB5D8CB-CFA5-468D-0C0E-D727EDD819A4}"/>
          </ac:cxnSpMkLst>
        </pc:cxnChg>
        <pc:cxnChg chg="mod">
          <ac:chgData name="Marc Bigas Ortega" userId="21a7950b-57de-4f3b-b1ba-53ca87d6a213" providerId="ADAL" clId="{A75B5565-5445-4CA0-989C-E99DE6FE3EA9}" dt="2025-10-31T11:18:33.335" v="64" actId="1076"/>
          <ac:cxnSpMkLst>
            <pc:docMk/>
            <pc:sldMk cId="3186962068" sldId="633"/>
            <ac:cxnSpMk id="16" creationId="{173D44D4-9A81-7786-2109-C217F61D6B07}"/>
          </ac:cxnSpMkLst>
        </pc:cxnChg>
      </pc:sldChg>
      <pc:sldChg chg="modSp mod">
        <pc:chgData name="Marc Bigas Ortega" userId="21a7950b-57de-4f3b-b1ba-53ca87d6a213" providerId="ADAL" clId="{A75B5565-5445-4CA0-989C-E99DE6FE3EA9}" dt="2025-11-03T09:19:17.300" v="1032" actId="14100"/>
        <pc:sldMkLst>
          <pc:docMk/>
          <pc:sldMk cId="1313662705" sldId="634"/>
        </pc:sldMkLst>
        <pc:spChg chg="mod">
          <ac:chgData name="Marc Bigas Ortega" userId="21a7950b-57de-4f3b-b1ba-53ca87d6a213" providerId="ADAL" clId="{A75B5565-5445-4CA0-989C-E99DE6FE3EA9}" dt="2025-11-03T09:16:31.805" v="1031" actId="20577"/>
          <ac:spMkLst>
            <pc:docMk/>
            <pc:sldMk cId="1313662705" sldId="634"/>
            <ac:spMk id="4" creationId="{AE800D0A-8040-352D-5EFB-3F290C4C0193}"/>
          </ac:spMkLst>
        </pc:spChg>
        <pc:spChg chg="mod">
          <ac:chgData name="Marc Bigas Ortega" userId="21a7950b-57de-4f3b-b1ba-53ca87d6a213" providerId="ADAL" clId="{A75B5565-5445-4CA0-989C-E99DE6FE3EA9}" dt="2025-10-31T11:06:47.934" v="18" actId="14100"/>
          <ac:spMkLst>
            <pc:docMk/>
            <pc:sldMk cId="1313662705" sldId="634"/>
            <ac:spMk id="7" creationId="{BA2F2FED-5F41-CEC3-703D-923BCFE06046}"/>
          </ac:spMkLst>
        </pc:spChg>
        <pc:spChg chg="mod">
          <ac:chgData name="Marc Bigas Ortega" userId="21a7950b-57de-4f3b-b1ba-53ca87d6a213" providerId="ADAL" clId="{A75B5565-5445-4CA0-989C-E99DE6FE3EA9}" dt="2025-10-31T11:06:52.301" v="19" actId="1076"/>
          <ac:spMkLst>
            <pc:docMk/>
            <pc:sldMk cId="1313662705" sldId="634"/>
            <ac:spMk id="9" creationId="{7E09CA9B-C45B-7408-7A1E-57020A8E30B7}"/>
          </ac:spMkLst>
        </pc:spChg>
        <pc:spChg chg="mod">
          <ac:chgData name="Marc Bigas Ortega" userId="21a7950b-57de-4f3b-b1ba-53ca87d6a213" providerId="ADAL" clId="{A75B5565-5445-4CA0-989C-E99DE6FE3EA9}" dt="2025-10-31T11:05:56.893" v="7" actId="14100"/>
          <ac:spMkLst>
            <pc:docMk/>
            <pc:sldMk cId="1313662705" sldId="634"/>
            <ac:spMk id="10" creationId="{38C9E40F-DBCC-01A3-A9F8-3AF0A5BEE65B}"/>
          </ac:spMkLst>
        </pc:spChg>
        <pc:spChg chg="mod">
          <ac:chgData name="Marc Bigas Ortega" userId="21a7950b-57de-4f3b-b1ba-53ca87d6a213" providerId="ADAL" clId="{A75B5565-5445-4CA0-989C-E99DE6FE3EA9}" dt="2025-10-31T11:06:39.802" v="17" actId="1076"/>
          <ac:spMkLst>
            <pc:docMk/>
            <pc:sldMk cId="1313662705" sldId="634"/>
            <ac:spMk id="12" creationId="{C57D6F2C-D382-F955-92C7-0A3860DEF53D}"/>
          </ac:spMkLst>
        </pc:spChg>
        <pc:spChg chg="mod">
          <ac:chgData name="Marc Bigas Ortega" userId="21a7950b-57de-4f3b-b1ba-53ca87d6a213" providerId="ADAL" clId="{A75B5565-5445-4CA0-989C-E99DE6FE3EA9}" dt="2025-10-31T11:06:10.265" v="11" actId="14100"/>
          <ac:spMkLst>
            <pc:docMk/>
            <pc:sldMk cId="1313662705" sldId="634"/>
            <ac:spMk id="13" creationId="{531B3C3C-7CF6-97D7-D238-E867CE6BCEE5}"/>
          </ac:spMkLst>
        </pc:spChg>
        <pc:spChg chg="mod">
          <ac:chgData name="Marc Bigas Ortega" userId="21a7950b-57de-4f3b-b1ba-53ca87d6a213" providerId="ADAL" clId="{A75B5565-5445-4CA0-989C-E99DE6FE3EA9}" dt="2025-10-31T11:06:31.743" v="16" actId="1076"/>
          <ac:spMkLst>
            <pc:docMk/>
            <pc:sldMk cId="1313662705" sldId="634"/>
            <ac:spMk id="15" creationId="{AD4E06EC-A87B-7E0C-F1F0-EE33951E8413}"/>
          </ac:spMkLst>
        </pc:spChg>
        <pc:spChg chg="mod">
          <ac:chgData name="Marc Bigas Ortega" userId="21a7950b-57de-4f3b-b1ba-53ca87d6a213" providerId="ADAL" clId="{A75B5565-5445-4CA0-989C-E99DE6FE3EA9}" dt="2025-10-31T11:06:19.574" v="14" actId="14100"/>
          <ac:spMkLst>
            <pc:docMk/>
            <pc:sldMk cId="1313662705" sldId="634"/>
            <ac:spMk id="16" creationId="{1A0D905A-F5AD-5F53-B4CA-CA22F1BD169E}"/>
          </ac:spMkLst>
        </pc:spChg>
        <pc:spChg chg="mod">
          <ac:chgData name="Marc Bigas Ortega" userId="21a7950b-57de-4f3b-b1ba-53ca87d6a213" providerId="ADAL" clId="{A75B5565-5445-4CA0-989C-E99DE6FE3EA9}" dt="2025-10-31T11:06:25.792" v="15" actId="1076"/>
          <ac:spMkLst>
            <pc:docMk/>
            <pc:sldMk cId="1313662705" sldId="634"/>
            <ac:spMk id="18" creationId="{1AC1F571-1E24-EC51-0EF3-279C364997B4}"/>
          </ac:spMkLst>
        </pc:spChg>
        <pc:spChg chg="mod">
          <ac:chgData name="Marc Bigas Ortega" userId="21a7950b-57de-4f3b-b1ba-53ca87d6a213" providerId="ADAL" clId="{A75B5565-5445-4CA0-989C-E99DE6FE3EA9}" dt="2025-11-03T09:19:17.300" v="1032" actId="14100"/>
          <ac:spMkLst>
            <pc:docMk/>
            <pc:sldMk cId="1313662705" sldId="634"/>
            <ac:spMk id="19" creationId="{73DDD4C8-56F5-5754-3855-A02CC8839276}"/>
          </ac:spMkLst>
        </pc:spChg>
        <pc:spChg chg="mod">
          <ac:chgData name="Marc Bigas Ortega" userId="21a7950b-57de-4f3b-b1ba-53ca87d6a213" providerId="ADAL" clId="{A75B5565-5445-4CA0-989C-E99DE6FE3EA9}" dt="2025-10-31T11:06:00.514" v="8" actId="14100"/>
          <ac:spMkLst>
            <pc:docMk/>
            <pc:sldMk cId="1313662705" sldId="634"/>
            <ac:spMk id="30" creationId="{DFABE301-BFF2-1991-6B30-734662B32732}"/>
          </ac:spMkLst>
        </pc:spChg>
        <pc:picChg chg="mod">
          <ac:chgData name="Marc Bigas Ortega" userId="21a7950b-57de-4f3b-b1ba-53ca87d6a213" providerId="ADAL" clId="{A75B5565-5445-4CA0-989C-E99DE6FE3EA9}" dt="2025-10-31T11:05:26.154" v="1" actId="1076"/>
          <ac:picMkLst>
            <pc:docMk/>
            <pc:sldMk cId="1313662705" sldId="634"/>
            <ac:picMk id="5" creationId="{68489F18-8B95-7EA3-574B-ACD795EF5E7F}"/>
          </ac:picMkLst>
        </pc:picChg>
        <pc:cxnChg chg="mod">
          <ac:chgData name="Marc Bigas Ortega" userId="21a7950b-57de-4f3b-b1ba-53ca87d6a213" providerId="ADAL" clId="{A75B5565-5445-4CA0-989C-E99DE6FE3EA9}" dt="2025-10-31T11:06:52.301" v="19" actId="1076"/>
          <ac:cxnSpMkLst>
            <pc:docMk/>
            <pc:sldMk cId="1313662705" sldId="634"/>
            <ac:cxnSpMk id="8" creationId="{6470240A-6F12-538A-A795-E760F4513AC1}"/>
          </ac:cxnSpMkLst>
        </pc:cxnChg>
        <pc:cxnChg chg="mod">
          <ac:chgData name="Marc Bigas Ortega" userId="21a7950b-57de-4f3b-b1ba-53ca87d6a213" providerId="ADAL" clId="{A75B5565-5445-4CA0-989C-E99DE6FE3EA9}" dt="2025-10-31T11:06:39.802" v="17" actId="1076"/>
          <ac:cxnSpMkLst>
            <pc:docMk/>
            <pc:sldMk cId="1313662705" sldId="634"/>
            <ac:cxnSpMk id="11" creationId="{47C63C30-B29B-A40A-9312-9B38A2CFDE5C}"/>
          </ac:cxnSpMkLst>
        </pc:cxnChg>
        <pc:cxnChg chg="mod">
          <ac:chgData name="Marc Bigas Ortega" userId="21a7950b-57de-4f3b-b1ba-53ca87d6a213" providerId="ADAL" clId="{A75B5565-5445-4CA0-989C-E99DE6FE3EA9}" dt="2025-10-31T11:06:31.743" v="16" actId="1076"/>
          <ac:cxnSpMkLst>
            <pc:docMk/>
            <pc:sldMk cId="1313662705" sldId="634"/>
            <ac:cxnSpMk id="14" creationId="{F6BF20F7-2034-D91E-C647-E1BD56B1FF1A}"/>
          </ac:cxnSpMkLst>
        </pc:cxnChg>
        <pc:cxnChg chg="mod">
          <ac:chgData name="Marc Bigas Ortega" userId="21a7950b-57de-4f3b-b1ba-53ca87d6a213" providerId="ADAL" clId="{A75B5565-5445-4CA0-989C-E99DE6FE3EA9}" dt="2025-10-31T11:06:25.792" v="15" actId="1076"/>
          <ac:cxnSpMkLst>
            <pc:docMk/>
            <pc:sldMk cId="1313662705" sldId="634"/>
            <ac:cxnSpMk id="17" creationId="{7E3437E3-6D08-0886-9AEB-A16D44A068A4}"/>
          </ac:cxnSpMkLst>
        </pc:cxnChg>
        <pc:cxnChg chg="mod">
          <ac:chgData name="Marc Bigas Ortega" userId="21a7950b-57de-4f3b-b1ba-53ca87d6a213" providerId="ADAL" clId="{A75B5565-5445-4CA0-989C-E99DE6FE3EA9}" dt="2025-10-31T11:06:00.514" v="8" actId="14100"/>
          <ac:cxnSpMkLst>
            <pc:docMk/>
            <pc:sldMk cId="1313662705" sldId="634"/>
            <ac:cxnSpMk id="31" creationId="{85A29F9A-FBC1-83B8-F4E6-9C8517CAA442}"/>
          </ac:cxnSpMkLst>
        </pc:cxnChg>
      </pc:sldChg>
      <pc:sldChg chg="modSp mod">
        <pc:chgData name="Marc Bigas Ortega" userId="21a7950b-57de-4f3b-b1ba-53ca87d6a213" providerId="ADAL" clId="{A75B5565-5445-4CA0-989C-E99DE6FE3EA9}" dt="2025-11-03T09:20:13.255" v="1033" actId="20577"/>
        <pc:sldMkLst>
          <pc:docMk/>
          <pc:sldMk cId="3380653843" sldId="636"/>
        </pc:sldMkLst>
        <pc:spChg chg="mod">
          <ac:chgData name="Marc Bigas Ortega" userId="21a7950b-57de-4f3b-b1ba-53ca87d6a213" providerId="ADAL" clId="{A75B5565-5445-4CA0-989C-E99DE6FE3EA9}" dt="2025-11-03T09:20:13.255" v="1033" actId="20577"/>
          <ac:spMkLst>
            <pc:docMk/>
            <pc:sldMk cId="3380653843" sldId="636"/>
            <ac:spMk id="4" creationId="{03ACE8D2-FBBE-C87E-A20E-3D032256AF6E}"/>
          </ac:spMkLst>
        </pc:spChg>
      </pc:sldChg>
      <pc:sldChg chg="modSp mod">
        <pc:chgData name="Marc Bigas Ortega" userId="21a7950b-57de-4f3b-b1ba-53ca87d6a213" providerId="ADAL" clId="{A75B5565-5445-4CA0-989C-E99DE6FE3EA9}" dt="2025-11-03T09:46:29" v="1189" actId="20577"/>
        <pc:sldMkLst>
          <pc:docMk/>
          <pc:sldMk cId="3757892554" sldId="637"/>
        </pc:sldMkLst>
        <pc:spChg chg="mod">
          <ac:chgData name="Marc Bigas Ortega" userId="21a7950b-57de-4f3b-b1ba-53ca87d6a213" providerId="ADAL" clId="{A75B5565-5445-4CA0-989C-E99DE6FE3EA9}" dt="2025-11-03T09:46:29" v="1189" actId="20577"/>
          <ac:spMkLst>
            <pc:docMk/>
            <pc:sldMk cId="3757892554" sldId="637"/>
            <ac:spMk id="3" creationId="{B26CEF77-C44A-5A75-6CDC-3339E60C878B}"/>
          </ac:spMkLst>
        </pc:spChg>
      </pc:sldChg>
      <pc:sldChg chg="modSp mod">
        <pc:chgData name="Marc Bigas Ortega" userId="21a7950b-57de-4f3b-b1ba-53ca87d6a213" providerId="ADAL" clId="{A75B5565-5445-4CA0-989C-E99DE6FE3EA9}" dt="2025-11-03T09:40:55.378" v="1158" actId="1076"/>
        <pc:sldMkLst>
          <pc:docMk/>
          <pc:sldMk cId="3365570193" sldId="638"/>
        </pc:sldMkLst>
        <pc:spChg chg="mod">
          <ac:chgData name="Marc Bigas Ortega" userId="21a7950b-57de-4f3b-b1ba-53ca87d6a213" providerId="ADAL" clId="{A75B5565-5445-4CA0-989C-E99DE6FE3EA9}" dt="2025-11-03T09:38:17.832" v="1123" actId="20577"/>
          <ac:spMkLst>
            <pc:docMk/>
            <pc:sldMk cId="3365570193" sldId="638"/>
            <ac:spMk id="3" creationId="{F113018D-DB5B-5D2D-6FF1-B3DE4AC98571}"/>
          </ac:spMkLst>
        </pc:spChg>
        <pc:spChg chg="mod">
          <ac:chgData name="Marc Bigas Ortega" userId="21a7950b-57de-4f3b-b1ba-53ca87d6a213" providerId="ADAL" clId="{A75B5565-5445-4CA0-989C-E99DE6FE3EA9}" dt="2025-11-03T09:40:55.378" v="1158" actId="1076"/>
          <ac:spMkLst>
            <pc:docMk/>
            <pc:sldMk cId="3365570193" sldId="638"/>
            <ac:spMk id="11" creationId="{993F8886-6FF2-40BE-16C1-69901336CAE0}"/>
          </ac:spMkLst>
        </pc:spChg>
        <pc:spChg chg="mod">
          <ac:chgData name="Marc Bigas Ortega" userId="21a7950b-57de-4f3b-b1ba-53ca87d6a213" providerId="ADAL" clId="{A75B5565-5445-4CA0-989C-E99DE6FE3EA9}" dt="2025-11-03T09:40:55.378" v="1158" actId="1076"/>
          <ac:spMkLst>
            <pc:docMk/>
            <pc:sldMk cId="3365570193" sldId="638"/>
            <ac:spMk id="12" creationId="{F196D28B-04C7-6169-3435-D42B6E38BEB2}"/>
          </ac:spMkLst>
        </pc:spChg>
        <pc:spChg chg="mod">
          <ac:chgData name="Marc Bigas Ortega" userId="21a7950b-57de-4f3b-b1ba-53ca87d6a213" providerId="ADAL" clId="{A75B5565-5445-4CA0-989C-E99DE6FE3EA9}" dt="2025-11-03T09:40:55.378" v="1158" actId="1076"/>
          <ac:spMkLst>
            <pc:docMk/>
            <pc:sldMk cId="3365570193" sldId="638"/>
            <ac:spMk id="14" creationId="{EB6D51CE-3222-D174-2AD6-B9B62C86569E}"/>
          </ac:spMkLst>
        </pc:spChg>
        <pc:picChg chg="mod">
          <ac:chgData name="Marc Bigas Ortega" userId="21a7950b-57de-4f3b-b1ba-53ca87d6a213" providerId="ADAL" clId="{A75B5565-5445-4CA0-989C-E99DE6FE3EA9}" dt="2025-11-03T09:40:55.378" v="1158" actId="1076"/>
          <ac:picMkLst>
            <pc:docMk/>
            <pc:sldMk cId="3365570193" sldId="638"/>
            <ac:picMk id="13" creationId="{142647BF-7E3E-1388-526A-C5D3956854CE}"/>
          </ac:picMkLst>
        </pc:picChg>
      </pc:sldChg>
      <pc:sldChg chg="modSp mod">
        <pc:chgData name="Marc Bigas Ortega" userId="21a7950b-57de-4f3b-b1ba-53ca87d6a213" providerId="ADAL" clId="{A75B5565-5445-4CA0-989C-E99DE6FE3EA9}" dt="2025-11-03T09:27:24.462" v="1080" actId="20577"/>
        <pc:sldMkLst>
          <pc:docMk/>
          <pc:sldMk cId="2138736887" sldId="640"/>
        </pc:sldMkLst>
        <pc:spChg chg="mod">
          <ac:chgData name="Marc Bigas Ortega" userId="21a7950b-57de-4f3b-b1ba-53ca87d6a213" providerId="ADAL" clId="{A75B5565-5445-4CA0-989C-E99DE6FE3EA9}" dt="2025-11-03T09:27:24.462" v="1080" actId="20577"/>
          <ac:spMkLst>
            <pc:docMk/>
            <pc:sldMk cId="2138736887" sldId="640"/>
            <ac:spMk id="4" creationId="{D98306B1-93BF-65D4-C07B-F724E83CEC83}"/>
          </ac:spMkLst>
        </pc:spChg>
      </pc:sldChg>
      <pc:sldChg chg="modSp mod">
        <pc:chgData name="Marc Bigas Ortega" userId="21a7950b-57de-4f3b-b1ba-53ca87d6a213" providerId="ADAL" clId="{A75B5565-5445-4CA0-989C-E99DE6FE3EA9}" dt="2025-11-03T09:49:43.935" v="1201" actId="20577"/>
        <pc:sldMkLst>
          <pc:docMk/>
          <pc:sldMk cId="441539691" sldId="641"/>
        </pc:sldMkLst>
        <pc:spChg chg="mod">
          <ac:chgData name="Marc Bigas Ortega" userId="21a7950b-57de-4f3b-b1ba-53ca87d6a213" providerId="ADAL" clId="{A75B5565-5445-4CA0-989C-E99DE6FE3EA9}" dt="2025-11-03T09:49:43.935" v="1201" actId="20577"/>
          <ac:spMkLst>
            <pc:docMk/>
            <pc:sldMk cId="441539691" sldId="641"/>
            <ac:spMk id="5" creationId="{2F1B6356-CFDD-5D59-520F-58DB82BCE587}"/>
          </ac:spMkLst>
        </pc:spChg>
      </pc:sldChg>
      <pc:sldChg chg="modSp mod">
        <pc:chgData name="Marc Bigas Ortega" userId="21a7950b-57de-4f3b-b1ba-53ca87d6a213" providerId="ADAL" clId="{A75B5565-5445-4CA0-989C-E99DE6FE3EA9}" dt="2025-11-03T09:50:53.129" v="1206" actId="207"/>
        <pc:sldMkLst>
          <pc:docMk/>
          <pc:sldMk cId="768245093" sldId="642"/>
        </pc:sldMkLst>
        <pc:spChg chg="mod">
          <ac:chgData name="Marc Bigas Ortega" userId="21a7950b-57de-4f3b-b1ba-53ca87d6a213" providerId="ADAL" clId="{A75B5565-5445-4CA0-989C-E99DE6FE3EA9}" dt="2025-11-03T09:50:53.129" v="1206" actId="207"/>
          <ac:spMkLst>
            <pc:docMk/>
            <pc:sldMk cId="768245093" sldId="642"/>
            <ac:spMk id="5" creationId="{52370A21-7C82-D49D-49F7-122DCB763AEC}"/>
          </ac:spMkLst>
        </pc:spChg>
      </pc:sldChg>
      <pc:sldChg chg="modSp mod">
        <pc:chgData name="Marc Bigas Ortega" userId="21a7950b-57de-4f3b-b1ba-53ca87d6a213" providerId="ADAL" clId="{A75B5565-5445-4CA0-989C-E99DE6FE3EA9}" dt="2025-11-03T09:51:36.362" v="1207" actId="20577"/>
        <pc:sldMkLst>
          <pc:docMk/>
          <pc:sldMk cId="950873489" sldId="643"/>
        </pc:sldMkLst>
        <pc:spChg chg="mod">
          <ac:chgData name="Marc Bigas Ortega" userId="21a7950b-57de-4f3b-b1ba-53ca87d6a213" providerId="ADAL" clId="{A75B5565-5445-4CA0-989C-E99DE6FE3EA9}" dt="2025-11-03T09:51:36.362" v="1207" actId="20577"/>
          <ac:spMkLst>
            <pc:docMk/>
            <pc:sldMk cId="950873489" sldId="643"/>
            <ac:spMk id="5" creationId="{3714CE07-E4F5-2BBA-5737-55ADA5B61E16}"/>
          </ac:spMkLst>
        </pc:spChg>
      </pc:sldChg>
      <pc:sldChg chg="modSp mod">
        <pc:chgData name="Marc Bigas Ortega" userId="21a7950b-57de-4f3b-b1ba-53ca87d6a213" providerId="ADAL" clId="{A75B5565-5445-4CA0-989C-E99DE6FE3EA9}" dt="2025-11-03T09:26:47.838" v="1074" actId="6549"/>
        <pc:sldMkLst>
          <pc:docMk/>
          <pc:sldMk cId="2328639442" sldId="644"/>
        </pc:sldMkLst>
        <pc:spChg chg="mod">
          <ac:chgData name="Marc Bigas Ortega" userId="21a7950b-57de-4f3b-b1ba-53ca87d6a213" providerId="ADAL" clId="{A75B5565-5445-4CA0-989C-E99DE6FE3EA9}" dt="2025-11-03T09:26:47.838" v="1074" actId="6549"/>
          <ac:spMkLst>
            <pc:docMk/>
            <pc:sldMk cId="2328639442" sldId="644"/>
            <ac:spMk id="4" creationId="{F1D038DF-DB19-F7CD-2FBB-23EDBDCF43AF}"/>
          </ac:spMkLst>
        </pc:spChg>
      </pc:sldChg>
      <pc:sldChg chg="modSp mod">
        <pc:chgData name="Marc Bigas Ortega" userId="21a7950b-57de-4f3b-b1ba-53ca87d6a213" providerId="ADAL" clId="{A75B5565-5445-4CA0-989C-E99DE6FE3EA9}" dt="2025-11-19T08:46:44.231" v="1216" actId="113"/>
        <pc:sldMkLst>
          <pc:docMk/>
          <pc:sldMk cId="258661066" sldId="646"/>
        </pc:sldMkLst>
        <pc:spChg chg="mod">
          <ac:chgData name="Marc Bigas Ortega" userId="21a7950b-57de-4f3b-b1ba-53ca87d6a213" providerId="ADAL" clId="{A75B5565-5445-4CA0-989C-E99DE6FE3EA9}" dt="2025-11-19T08:46:44.231" v="1216" actId="113"/>
          <ac:spMkLst>
            <pc:docMk/>
            <pc:sldMk cId="258661066" sldId="646"/>
            <ac:spMk id="2" creationId="{AC800566-64E2-E426-D6B0-3CD3E744AF10}"/>
          </ac:spMkLst>
        </pc:spChg>
      </pc:sldChg>
    </pc:docChg>
  </pc:docChgLst>
  <pc:docChgLst>
    <pc:chgData name="Bigas, Marc" userId="a76649d8-8b81-4c68-a060-d743b2cef9d5" providerId="ADAL" clId="{A75B5565-5445-4CA0-989C-E99DE6FE3EA9}"/>
    <pc:docChg chg="undo custSel mod modSld">
      <pc:chgData name="Bigas, Marc" userId="a76649d8-8b81-4c68-a060-d743b2cef9d5" providerId="ADAL" clId="{A75B5565-5445-4CA0-989C-E99DE6FE3EA9}" dt="2025-11-03T10:12:41.604" v="284" actId="33475"/>
      <pc:docMkLst>
        <pc:docMk/>
      </pc:docMkLst>
      <pc:sldChg chg="modSp mod">
        <pc:chgData name="Bigas, Marc" userId="a76649d8-8b81-4c68-a060-d743b2cef9d5" providerId="ADAL" clId="{A75B5565-5445-4CA0-989C-E99DE6FE3EA9}" dt="2025-11-03T10:12:39.603" v="283" actId="6549"/>
        <pc:sldMkLst>
          <pc:docMk/>
          <pc:sldMk cId="258661066" sldId="646"/>
        </pc:sldMkLst>
        <pc:spChg chg="mod">
          <ac:chgData name="Bigas, Marc" userId="a76649d8-8b81-4c68-a060-d743b2cef9d5" providerId="ADAL" clId="{A75B5565-5445-4CA0-989C-E99DE6FE3EA9}" dt="2025-11-03T10:12:39.603" v="283" actId="6549"/>
          <ac:spMkLst>
            <pc:docMk/>
            <pc:sldMk cId="258661066" sldId="646"/>
            <ac:spMk id="2" creationId="{AC800566-64E2-E426-D6B0-3CD3E744AF10}"/>
          </ac:spMkLst>
        </pc:spChg>
      </pc:sldChg>
    </pc:docChg>
  </pc:docChgLst>
  <pc:docChgLst>
    <pc:chgData name="Eduvigis Sardà Sánchez" userId="a76de452-04ce-4190-8f39-456df1c16684" providerId="ADAL" clId="{305BC030-BA0A-4F51-AA17-7B96D93EDA9E}"/>
    <pc:docChg chg="undo custSel addSld delSld modSld">
      <pc:chgData name="Eduvigis Sardà Sánchez" userId="a76de452-04ce-4190-8f39-456df1c16684" providerId="ADAL" clId="{305BC030-BA0A-4F51-AA17-7B96D93EDA9E}" dt="2025-10-31T12:32:07.231" v="75" actId="14100"/>
      <pc:docMkLst>
        <pc:docMk/>
      </pc:docMkLst>
      <pc:sldChg chg="addSp delSp modSp mod">
        <pc:chgData name="Eduvigis Sardà Sánchez" userId="a76de452-04ce-4190-8f39-456df1c16684" providerId="ADAL" clId="{305BC030-BA0A-4F51-AA17-7B96D93EDA9E}" dt="2025-10-31T12:28:45.590" v="50" actId="1036"/>
        <pc:sldMkLst>
          <pc:docMk/>
          <pc:sldMk cId="1789880484" sldId="647"/>
        </pc:sldMkLst>
        <pc:spChg chg="mod">
          <ac:chgData name="Eduvigis Sardà Sánchez" userId="a76de452-04ce-4190-8f39-456df1c16684" providerId="ADAL" clId="{305BC030-BA0A-4F51-AA17-7B96D93EDA9E}" dt="2025-10-31T12:28:45.590" v="50" actId="1036"/>
          <ac:spMkLst>
            <pc:docMk/>
            <pc:sldMk cId="1789880484" sldId="647"/>
            <ac:spMk id="6" creationId="{CDB99393-42C9-F0F1-8880-A7FBB6D54B00}"/>
          </ac:spMkLst>
        </pc:spChg>
        <pc:spChg chg="mod">
          <ac:chgData name="Eduvigis Sardà Sánchez" userId="a76de452-04ce-4190-8f39-456df1c16684" providerId="ADAL" clId="{305BC030-BA0A-4F51-AA17-7B96D93EDA9E}" dt="2025-10-31T12:28:45.590" v="50" actId="1036"/>
          <ac:spMkLst>
            <pc:docMk/>
            <pc:sldMk cId="1789880484" sldId="647"/>
            <ac:spMk id="8" creationId="{AB18E75E-9D73-88A9-0C82-2186F64FEAB1}"/>
          </ac:spMkLst>
        </pc:spChg>
        <pc:picChg chg="mod ord">
          <ac:chgData name="Eduvigis Sardà Sánchez" userId="a76de452-04ce-4190-8f39-456df1c16684" providerId="ADAL" clId="{305BC030-BA0A-4F51-AA17-7B96D93EDA9E}" dt="2025-10-31T12:28:45.590" v="50" actId="1036"/>
          <ac:picMkLst>
            <pc:docMk/>
            <pc:sldMk cId="1789880484" sldId="647"/>
            <ac:picMk id="9" creationId="{FD048D44-6564-2CA6-B1FB-B3ED0C856038}"/>
          </ac:picMkLst>
        </pc:picChg>
        <pc:cxnChg chg="mod">
          <ac:chgData name="Eduvigis Sardà Sánchez" userId="a76de452-04ce-4190-8f39-456df1c16684" providerId="ADAL" clId="{305BC030-BA0A-4F51-AA17-7B96D93EDA9E}" dt="2025-10-31T12:28:45.590" v="50" actId="1036"/>
          <ac:cxnSpMkLst>
            <pc:docMk/>
            <pc:sldMk cId="1789880484" sldId="647"/>
            <ac:cxnSpMk id="2" creationId="{E4D8D8B6-8307-6DA8-D4C2-9D872A4D06F4}"/>
          </ac:cxnSpMkLst>
        </pc:cxnChg>
      </pc:sldChg>
      <pc:sldChg chg="addSp modSp mod">
        <pc:chgData name="Eduvigis Sardà Sánchez" userId="a76de452-04ce-4190-8f39-456df1c16684" providerId="ADAL" clId="{305BC030-BA0A-4F51-AA17-7B96D93EDA9E}" dt="2025-10-31T12:30:52.230" v="71" actId="14100"/>
        <pc:sldMkLst>
          <pc:docMk/>
          <pc:sldMk cId="812836801" sldId="648"/>
        </pc:sldMkLst>
        <pc:spChg chg="mod">
          <ac:chgData name="Eduvigis Sardà Sánchez" userId="a76de452-04ce-4190-8f39-456df1c16684" providerId="ADAL" clId="{305BC030-BA0A-4F51-AA17-7B96D93EDA9E}" dt="2025-10-31T12:29:57.845" v="58" actId="1076"/>
          <ac:spMkLst>
            <pc:docMk/>
            <pc:sldMk cId="812836801" sldId="648"/>
            <ac:spMk id="4" creationId="{8669D2DC-D89D-C1EF-CD6B-B56EF12A647C}"/>
          </ac:spMkLst>
        </pc:spChg>
        <pc:spChg chg="mod">
          <ac:chgData name="Eduvigis Sardà Sánchez" userId="a76de452-04ce-4190-8f39-456df1c16684" providerId="ADAL" clId="{305BC030-BA0A-4F51-AA17-7B96D93EDA9E}" dt="2025-10-31T12:30:30.161" v="66" actId="1076"/>
          <ac:spMkLst>
            <pc:docMk/>
            <pc:sldMk cId="812836801" sldId="648"/>
            <ac:spMk id="6" creationId="{3B7804A6-AC79-55C2-FB7A-13C82C03F5AC}"/>
          </ac:spMkLst>
        </pc:spChg>
        <pc:spChg chg="add mod">
          <ac:chgData name="Eduvigis Sardà Sánchez" userId="a76de452-04ce-4190-8f39-456df1c16684" providerId="ADAL" clId="{305BC030-BA0A-4F51-AA17-7B96D93EDA9E}" dt="2025-10-31T12:30:23.995" v="65" actId="1076"/>
          <ac:spMkLst>
            <pc:docMk/>
            <pc:sldMk cId="812836801" sldId="648"/>
            <ac:spMk id="7" creationId="{01C98620-2C1F-CAB1-E21E-5C6EA702E384}"/>
          </ac:spMkLst>
        </pc:spChg>
        <pc:spChg chg="mod">
          <ac:chgData name="Eduvigis Sardà Sánchez" userId="a76de452-04ce-4190-8f39-456df1c16684" providerId="ADAL" clId="{305BC030-BA0A-4F51-AA17-7B96D93EDA9E}" dt="2025-10-31T12:30:47.047" v="70" actId="14100"/>
          <ac:spMkLst>
            <pc:docMk/>
            <pc:sldMk cId="812836801" sldId="648"/>
            <ac:spMk id="8" creationId="{1181C0D2-B3B8-E1C1-9F9A-E452F493B45C}"/>
          </ac:spMkLst>
        </pc:spChg>
        <pc:spChg chg="add mod">
          <ac:chgData name="Eduvigis Sardà Sánchez" userId="a76de452-04ce-4190-8f39-456df1c16684" providerId="ADAL" clId="{305BC030-BA0A-4F51-AA17-7B96D93EDA9E}" dt="2025-10-31T12:30:40.868" v="68" actId="14100"/>
          <ac:spMkLst>
            <pc:docMk/>
            <pc:sldMk cId="812836801" sldId="648"/>
            <ac:spMk id="9" creationId="{7856ADBC-00FA-B4D2-0C5B-461534EAB74D}"/>
          </ac:spMkLst>
        </pc:spChg>
        <pc:picChg chg="mod ord">
          <ac:chgData name="Eduvigis Sardà Sánchez" userId="a76de452-04ce-4190-8f39-456df1c16684" providerId="ADAL" clId="{305BC030-BA0A-4F51-AA17-7B96D93EDA9E}" dt="2025-10-31T12:30:00.719" v="59" actId="167"/>
          <ac:picMkLst>
            <pc:docMk/>
            <pc:sldMk cId="812836801" sldId="648"/>
            <ac:picMk id="11" creationId="{849A5CB1-6A1D-6A4A-187B-1A09959150D7}"/>
          </ac:picMkLst>
        </pc:picChg>
        <pc:cxnChg chg="mod">
          <ac:chgData name="Eduvigis Sardà Sánchez" userId="a76de452-04ce-4190-8f39-456df1c16684" providerId="ADAL" clId="{305BC030-BA0A-4F51-AA17-7B96D93EDA9E}" dt="2025-10-31T12:30:52.230" v="71" actId="14100"/>
          <ac:cxnSpMkLst>
            <pc:docMk/>
            <pc:sldMk cId="812836801" sldId="648"/>
            <ac:cxnSpMk id="2" creationId="{A19C0423-7F6A-E962-1DF8-F0D4306F231D}"/>
          </ac:cxnSpMkLst>
        </pc:cxnChg>
        <pc:cxnChg chg="add mod">
          <ac:chgData name="Eduvigis Sardà Sánchez" userId="a76de452-04ce-4190-8f39-456df1c16684" providerId="ADAL" clId="{305BC030-BA0A-4F51-AA17-7B96D93EDA9E}" dt="2025-10-31T12:30:40.868" v="68" actId="14100"/>
          <ac:cxnSpMkLst>
            <pc:docMk/>
            <pc:sldMk cId="812836801" sldId="648"/>
            <ac:cxnSpMk id="5" creationId="{FD56BE46-0DE3-9443-405D-FA8A9517290A}"/>
          </ac:cxnSpMkLst>
        </pc:cxnChg>
      </pc:sldChg>
      <pc:sldChg chg="addSp modSp mod">
        <pc:chgData name="Eduvigis Sardà Sánchez" userId="a76de452-04ce-4190-8f39-456df1c16684" providerId="ADAL" clId="{305BC030-BA0A-4F51-AA17-7B96D93EDA9E}" dt="2025-10-31T12:32:07.231" v="75" actId="14100"/>
        <pc:sldMkLst>
          <pc:docMk/>
          <pc:sldMk cId="2000823427" sldId="649"/>
        </pc:sldMkLst>
        <pc:spChg chg="mod">
          <ac:chgData name="Eduvigis Sardà Sánchez" userId="a76de452-04ce-4190-8f39-456df1c16684" providerId="ADAL" clId="{305BC030-BA0A-4F51-AA17-7B96D93EDA9E}" dt="2025-10-31T12:32:01.136" v="74" actId="1076"/>
          <ac:spMkLst>
            <pc:docMk/>
            <pc:sldMk cId="2000823427" sldId="649"/>
            <ac:spMk id="6" creationId="{957E3A29-766F-EF19-EE2D-3EE0771C21FA}"/>
          </ac:spMkLst>
        </pc:spChg>
        <pc:spChg chg="mod">
          <ac:chgData name="Eduvigis Sardà Sánchez" userId="a76de452-04ce-4190-8f39-456df1c16684" providerId="ADAL" clId="{305BC030-BA0A-4F51-AA17-7B96D93EDA9E}" dt="2025-10-31T12:32:07.231" v="75" actId="14100"/>
          <ac:spMkLst>
            <pc:docMk/>
            <pc:sldMk cId="2000823427" sldId="649"/>
            <ac:spMk id="8" creationId="{1D7F5E0A-6993-D97B-A848-984DDC50D345}"/>
          </ac:spMkLst>
        </pc:spChg>
        <pc:picChg chg="mod ord">
          <ac:chgData name="Eduvigis Sardà Sánchez" userId="a76de452-04ce-4190-8f39-456df1c16684" providerId="ADAL" clId="{305BC030-BA0A-4F51-AA17-7B96D93EDA9E}" dt="2025-10-31T12:31:56.102" v="73" actId="167"/>
          <ac:picMkLst>
            <pc:docMk/>
            <pc:sldMk cId="2000823427" sldId="649"/>
            <ac:picMk id="9" creationId="{25136A75-0571-4585-5D7D-24D6CDCB21B9}"/>
          </ac:picMkLst>
        </pc:picChg>
        <pc:cxnChg chg="mod">
          <ac:chgData name="Eduvigis Sardà Sánchez" userId="a76de452-04ce-4190-8f39-456df1c16684" providerId="ADAL" clId="{305BC030-BA0A-4F51-AA17-7B96D93EDA9E}" dt="2025-10-31T12:32:07.231" v="75" actId="14100"/>
          <ac:cxnSpMkLst>
            <pc:docMk/>
            <pc:sldMk cId="2000823427" sldId="649"/>
            <ac:cxnSpMk id="2" creationId="{36F4B71E-B0DF-5982-462F-EA5021EB0EB1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F7989220-409A-D7C5-167C-A02B1245AF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790868E-D701-87B7-2EF3-B993B3E09E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160D2-F578-4AEA-87CD-37F90BB071FF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672C947-B213-C402-21D7-EAD30A0E5C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27CCCAE-9B30-35B9-97D1-2FF84C8B19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D82E0-8E93-4DE9-9F7C-6C2BE894555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97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0411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;p2">
            <a:extLst>
              <a:ext uri="{FF2B5EF4-FFF2-40B4-BE49-F238E27FC236}">
                <a16:creationId xmlns:a16="http://schemas.microsoft.com/office/drawing/2014/main" id="{228653DB-9D1A-4D6E-E40F-CD568DAFDA6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320500" y="1153000"/>
            <a:ext cx="4503000" cy="16968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entury Gothic"/>
              <a:buNone/>
              <a:defRPr sz="3600" b="0">
                <a:solidFill>
                  <a:srgbClr val="4E3B3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Bebas Ne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r>
              <a:rPr lang="ca-ES"/>
              <a:t>Feu clic aquí per editar l'estil</a:t>
            </a:r>
            <a:endParaRPr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934C5E78-4517-411A-777A-9600129E16F7}"/>
              </a:ext>
            </a:extLst>
          </p:cNvPr>
          <p:cNvSpPr txBox="1"/>
          <p:nvPr userDrawn="1"/>
        </p:nvSpPr>
        <p:spPr>
          <a:xfrm>
            <a:off x="3286287" y="2849824"/>
            <a:ext cx="25714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>
                <a:solidFill>
                  <a:schemeClr val="tx1"/>
                </a:solidFill>
                <a:latin typeface="Arial Black" panose="020B0A04020102020204" pitchFamily="34" charset="0"/>
              </a:rPr>
              <a:t>Caso de adopción 4.2</a:t>
            </a:r>
          </a:p>
        </p:txBody>
      </p:sp>
      <p:sp>
        <p:nvSpPr>
          <p:cNvPr id="5" name="Google Shape;144;p33">
            <a:extLst>
              <a:ext uri="{FF2B5EF4-FFF2-40B4-BE49-F238E27FC236}">
                <a16:creationId xmlns:a16="http://schemas.microsoft.com/office/drawing/2014/main" id="{D8FB95D4-109B-1751-4A52-F37F678F6F0C}"/>
              </a:ext>
            </a:extLst>
          </p:cNvPr>
          <p:cNvSpPr/>
          <p:nvPr userDrawn="1"/>
        </p:nvSpPr>
        <p:spPr>
          <a:xfrm>
            <a:off x="2081116" y="3508385"/>
            <a:ext cx="5113800" cy="503400"/>
          </a:xfrm>
          <a:prstGeom prst="roundRect">
            <a:avLst>
              <a:gd name="adj" fmla="val 16667"/>
            </a:avLst>
          </a:prstGeom>
          <a:solidFill>
            <a:srgbClr val="4E110E">
              <a:alpha val="8980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4E110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146;p33">
            <a:extLst>
              <a:ext uri="{FF2B5EF4-FFF2-40B4-BE49-F238E27FC236}">
                <a16:creationId xmlns:a16="http://schemas.microsoft.com/office/drawing/2014/main" id="{15141D9B-26FE-42D4-BB30-DE8E1F88D52F}"/>
              </a:ext>
            </a:extLst>
          </p:cNvPr>
          <p:cNvSpPr txBox="1">
            <a:spLocks/>
          </p:cNvSpPr>
          <p:nvPr userDrawn="1"/>
        </p:nvSpPr>
        <p:spPr>
          <a:xfrm>
            <a:off x="2242516" y="3567585"/>
            <a:ext cx="4791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arker Grotesque Medium"/>
              <a:buNone/>
              <a:defRPr sz="1800" b="0" i="0" u="none" strike="noStrike" cap="none">
                <a:solidFill>
                  <a:schemeClr val="lt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arker Grotesque Medium"/>
              <a:buNone/>
              <a:defRPr sz="18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arker Grotesque Medium"/>
              <a:buNone/>
              <a:defRPr sz="18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arker Grotesque Medium"/>
              <a:buNone/>
              <a:defRPr sz="18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arker Grotesque Medium"/>
              <a:buNone/>
              <a:defRPr sz="18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arker Grotesque Medium"/>
              <a:buNone/>
              <a:defRPr sz="18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arker Grotesque Medium"/>
              <a:buNone/>
              <a:defRPr sz="18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arker Grotesque Medium"/>
              <a:buNone/>
              <a:defRPr sz="18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arker Grotesque Medium"/>
              <a:buNone/>
              <a:defRPr sz="1800" b="0" i="0" u="none" strike="noStrike" cap="none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3B30"/>
              </a:buClr>
              <a:buSzPts val="1800"/>
              <a:buFont typeface="Darker Grotesque Medium"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arker Grotesque Medium"/>
                <a:sym typeface="Darker Grotesque Medium"/>
              </a:rPr>
              <a:t>¡Escala a lo más alto con M365!</a:t>
            </a:r>
          </a:p>
        </p:txBody>
      </p:sp>
    </p:spTree>
    <p:extLst>
      <p:ext uri="{BB962C8B-B14F-4D97-AF65-F5344CB8AC3E}">
        <p14:creationId xmlns:p14="http://schemas.microsoft.com/office/powerpoint/2010/main" val="1756504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comendaciones y buenas práctica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5F588B4A-97AB-DB5F-E937-D48423664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9009" y="4802859"/>
            <a:ext cx="510961" cy="340641"/>
          </a:xfrm>
          <a:prstGeom prst="rect">
            <a:avLst/>
          </a:prstGeom>
        </p:spPr>
      </p:pic>
      <p:pic>
        <p:nvPicPr>
          <p:cNvPr id="4" name="Imatge 3" descr="Imatge que conté lluna, cel&#10;&#10;Pot ser que el contingut generat per IA no sigui correcte.">
            <a:extLst>
              <a:ext uri="{FF2B5EF4-FFF2-40B4-BE49-F238E27FC236}">
                <a16:creationId xmlns:a16="http://schemas.microsoft.com/office/drawing/2014/main" id="{962DECC1-9A7A-4780-5FBC-D5D11F09E7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ítol 1">
            <a:extLst>
              <a:ext uri="{FF2B5EF4-FFF2-40B4-BE49-F238E27FC236}">
                <a16:creationId xmlns:a16="http://schemas.microsoft.com/office/drawing/2014/main" id="{0DFE5AD6-3CD3-636D-186C-7B8070607555}"/>
              </a:ext>
            </a:extLst>
          </p:cNvPr>
          <p:cNvSpPr txBox="1">
            <a:spLocks/>
          </p:cNvSpPr>
          <p:nvPr userDrawn="1"/>
        </p:nvSpPr>
        <p:spPr>
          <a:xfrm>
            <a:off x="-1" y="695417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Recomendaciones y buenas prácticas</a:t>
            </a:r>
          </a:p>
        </p:txBody>
      </p:sp>
      <p:pic>
        <p:nvPicPr>
          <p:cNvPr id="6" name="Imatge 5" descr="Imatge que conté roba, persona, dibuixos, art&#10;&#10;Pot ser que el contingut generat amb IA no sigui correcte.">
            <a:extLst>
              <a:ext uri="{FF2B5EF4-FFF2-40B4-BE49-F238E27FC236}">
                <a16:creationId xmlns:a16="http://schemas.microsoft.com/office/drawing/2014/main" id="{153C10DD-2C50-F3CA-CD60-5957A00E9F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7667" r="5" b="12127"/>
          <a:stretch>
            <a:fillRect/>
          </a:stretch>
        </p:blipFill>
        <p:spPr>
          <a:xfrm>
            <a:off x="5516065" y="1311810"/>
            <a:ext cx="3383386" cy="27138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9975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 aprendido..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BE892A33-ABDE-310D-0CD2-1C85AF1FC8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3448"/>
            <a:ext cx="9144000" cy="5143500"/>
          </a:xfrm>
          <a:prstGeom prst="rect">
            <a:avLst/>
          </a:prstGeom>
        </p:spPr>
      </p:pic>
      <p:sp>
        <p:nvSpPr>
          <p:cNvPr id="3" name="Títol 1">
            <a:extLst>
              <a:ext uri="{FF2B5EF4-FFF2-40B4-BE49-F238E27FC236}">
                <a16:creationId xmlns:a16="http://schemas.microsoft.com/office/drawing/2014/main" id="{84A23770-9C18-62EA-6593-07C5E736D2B3}"/>
              </a:ext>
            </a:extLst>
          </p:cNvPr>
          <p:cNvSpPr txBox="1">
            <a:spLocks/>
          </p:cNvSpPr>
          <p:nvPr userDrawn="1"/>
        </p:nvSpPr>
        <p:spPr>
          <a:xfrm>
            <a:off x="-1" y="695417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Recomendaciones y buenas prácticas</a:t>
            </a:r>
          </a:p>
        </p:txBody>
      </p:sp>
      <p:sp>
        <p:nvSpPr>
          <p:cNvPr id="13" name="Títol 1">
            <a:extLst>
              <a:ext uri="{FF2B5EF4-FFF2-40B4-BE49-F238E27FC236}">
                <a16:creationId xmlns:a16="http://schemas.microsoft.com/office/drawing/2014/main" id="{E7304740-60C9-DF74-CF59-5D06A7DABE80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4E110E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He aprendido...</a:t>
            </a:r>
          </a:p>
        </p:txBody>
      </p:sp>
      <p:pic>
        <p:nvPicPr>
          <p:cNvPr id="4" name="Imatge 3" descr="Imatge que conté roba, Ball, disseny gràfic, Gràfics&#10;&#10;Pot ser que el contingut generat amb IA no sigui correcte.">
            <a:extLst>
              <a:ext uri="{FF2B5EF4-FFF2-40B4-BE49-F238E27FC236}">
                <a16:creationId xmlns:a16="http://schemas.microsoft.com/office/drawing/2014/main" id="{E04759BB-8EA5-178A-B58B-F73CD9C138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75395" y="437104"/>
            <a:ext cx="4678326" cy="467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54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fin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D80E240-FE00-2745-E747-59226AE789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5CE99D63-0B26-4EF0-BEEE-EF88C5DF456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06645D0-B323-6D56-B833-F7E0A6EF2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4DBB6E9-4DFE-44B4-2A9C-25EE52BBE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CD1B0A63-4EDC-4B05-A9D3-8308978EADC2}" type="slidenum">
              <a:rPr lang="en-US" smtClean="0"/>
              <a:t>‹Nº›</a:t>
            </a:fld>
            <a:endParaRPr lang="en-US"/>
          </a:p>
        </p:txBody>
      </p:sp>
      <p:pic>
        <p:nvPicPr>
          <p:cNvPr id="11" name="Google Shape;301;p43">
            <a:extLst>
              <a:ext uri="{FF2B5EF4-FFF2-40B4-BE49-F238E27FC236}">
                <a16:creationId xmlns:a16="http://schemas.microsoft.com/office/drawing/2014/main" id="{F552410D-0A8C-B010-44B9-B606381A395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77535" r="48867"/>
          <a:stretch/>
        </p:blipFill>
        <p:spPr>
          <a:xfrm>
            <a:off x="-4" y="3988050"/>
            <a:ext cx="4886040" cy="115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98;p43">
            <a:extLst>
              <a:ext uri="{FF2B5EF4-FFF2-40B4-BE49-F238E27FC236}">
                <a16:creationId xmlns:a16="http://schemas.microsoft.com/office/drawing/2014/main" id="{2A0D75A5-B60C-0ED8-85AE-9B1C5E212CF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21123" t="-9410" r="19257" b="9410"/>
          <a:stretch/>
        </p:blipFill>
        <p:spPr>
          <a:xfrm>
            <a:off x="3692350" y="0"/>
            <a:ext cx="54516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99;p43">
            <a:extLst>
              <a:ext uri="{FF2B5EF4-FFF2-40B4-BE49-F238E27FC236}">
                <a16:creationId xmlns:a16="http://schemas.microsoft.com/office/drawing/2014/main" id="{E41D4B7B-4EE4-ABA4-7586-49F2930028AA}"/>
              </a:ext>
            </a:extLst>
          </p:cNvPr>
          <p:cNvSpPr txBox="1">
            <a:spLocks/>
          </p:cNvSpPr>
          <p:nvPr userDrawn="1"/>
        </p:nvSpPr>
        <p:spPr>
          <a:xfrm>
            <a:off x="518522" y="598966"/>
            <a:ext cx="7083397" cy="16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es-ES_tradnl" sz="32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 cima alcanzada </a:t>
            </a:r>
            <a:r>
              <a:rPr lang="es-ES_tradnl" sz="3200" b="1">
                <a:solidFill>
                  <a:srgbClr val="4E11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abre paso </a:t>
            </a:r>
            <a:r>
              <a:rPr lang="es-ES_tradnl" sz="32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un nuevo horizonte</a:t>
            </a:r>
          </a:p>
        </p:txBody>
      </p:sp>
      <p:sp>
        <p:nvSpPr>
          <p:cNvPr id="4" name="Google Shape;300;p43">
            <a:extLst>
              <a:ext uri="{FF2B5EF4-FFF2-40B4-BE49-F238E27FC236}">
                <a16:creationId xmlns:a16="http://schemas.microsoft.com/office/drawing/2014/main" id="{EC22B920-EC1A-B2D3-99BD-26C1CCAF6F8B}"/>
              </a:ext>
            </a:extLst>
          </p:cNvPr>
          <p:cNvSpPr txBox="1">
            <a:spLocks/>
          </p:cNvSpPr>
          <p:nvPr userDrawn="1"/>
        </p:nvSpPr>
        <p:spPr>
          <a:xfrm>
            <a:off x="518522" y="1970700"/>
            <a:ext cx="6246488" cy="12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600"/>
              </a:spcAft>
              <a:buClrTx/>
              <a:buFont typeface="Arial" panose="020B0604020202020204" pitchFamily="34" charset="0"/>
              <a:buNone/>
            </a:pPr>
            <a:r>
              <a:rPr lang="es-ES_tradnl" sz="1600">
                <a:latin typeface="Arial" panose="020B0604020202020204" pitchFamily="34" charset="0"/>
                <a:cs typeface="Arial" panose="020B0604020202020204" pitchFamily="34" charset="0"/>
              </a:rPr>
              <a:t>Seguir formándote es como conquistar una nueva altitud: cuanto más aprendes, más amplio es el paisaje que puedes ver y comprender. Las herramientas de M365 te ofrecen nuevos caminos para trabajar mejor, colaborar más fácilmente y avanzar con paso firme. Conquista una nueva altitud con el caso 4.3.</a:t>
            </a:r>
          </a:p>
          <a:p>
            <a:pPr marL="0" indent="0">
              <a:spcBef>
                <a:spcPts val="0"/>
              </a:spcBef>
              <a:spcAft>
                <a:spcPts val="1600"/>
              </a:spcAft>
              <a:buClrTx/>
              <a:buFont typeface="Arial" panose="020B0604020202020204" pitchFamily="34" charset="0"/>
              <a:buNone/>
            </a:pPr>
            <a:r>
              <a:rPr lang="es-ES_tradnl" sz="1600" b="1">
                <a:latin typeface="Arial" panose="020B0604020202020204" pitchFamily="34" charset="0"/>
                <a:cs typeface="Arial" panose="020B0604020202020204" pitchFamily="34" charset="0"/>
              </a:rPr>
              <a:t>¡Nos vemos en la próxima ruta!</a:t>
            </a:r>
          </a:p>
        </p:txBody>
      </p:sp>
    </p:spTree>
    <p:extLst>
      <p:ext uri="{BB962C8B-B14F-4D97-AF65-F5344CB8AC3E}">
        <p14:creationId xmlns:p14="http://schemas.microsoft.com/office/powerpoint/2010/main" val="20133768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Gráfico&#10;&#10;El contenido generado por IA puede ser incorrecto.">
            <a:extLst>
              <a:ext uri="{FF2B5EF4-FFF2-40B4-BE49-F238E27FC236}">
                <a16:creationId xmlns:a16="http://schemas.microsoft.com/office/drawing/2014/main" id="{6CF0CF5C-15B4-5292-9EC0-0C7038CE81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5" b="99546" l="2119" r="97966">
                        <a14:foregroundMark x1="2203" y1="92738" x2="13390" y2="94554"/>
                        <a14:foregroundMark x1="24492" y1="98790" x2="26271" y2="98638"/>
                        <a14:foregroundMark x1="12288" y1="89107" x2="14407" y2="93797"/>
                        <a14:foregroundMark x1="75169" y1="99244" x2="83644" y2="98185"/>
                        <a14:foregroundMark x1="83644" y1="98185" x2="94237" y2="90469"/>
                        <a14:foregroundMark x1="94237" y1="90469" x2="87119" y2="98941"/>
                        <a14:foregroundMark x1="87119" y1="98941" x2="67034" y2="99092"/>
                        <a14:foregroundMark x1="95847" y1="86233" x2="97966" y2="99546"/>
                        <a14:foregroundMark x1="8390" y1="84418" x2="11356" y2="91982"/>
                        <a14:foregroundMark x1="86864" y1="94554" x2="82288" y2="95764"/>
                        <a14:backgroundMark x1="18390" y1="50227" x2="61356" y2="53555"/>
                        <a14:backgroundMark x1="79068" y1="46293" x2="38814" y2="85779"/>
                        <a14:backgroundMark x1="19576" y1="71256" x2="47712" y2="88200"/>
                      </a14:backgroundRemoval>
                    </a14:imgEffect>
                  </a14:imgLayer>
                </a14:imgProps>
              </a:ext>
            </a:extLst>
          </a:blip>
          <a:srcRect t="75481"/>
          <a:stretch/>
        </p:blipFill>
        <p:spPr>
          <a:xfrm>
            <a:off x="0" y="3887583"/>
            <a:ext cx="9144000" cy="125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31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Gráfico&#10;&#10;El contenido generado por IA puede ser incorrecto.">
            <a:extLst>
              <a:ext uri="{FF2B5EF4-FFF2-40B4-BE49-F238E27FC236}">
                <a16:creationId xmlns:a16="http://schemas.microsoft.com/office/drawing/2014/main" id="{E83FBAFC-7581-CD72-AE08-3957D62BF0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0" b="98949" l="1099" r="97041">
                        <a14:foregroundMark x1="5072" y1="90541" x2="10313" y2="97598"/>
                        <a14:foregroundMark x1="3973" y1="90691" x2="1099" y2="98048"/>
                        <a14:foregroundMark x1="69992" y1="96547" x2="81826" y2="95045"/>
                        <a14:foregroundMark x1="81826" y1="95045" x2="85727" y2="95045"/>
                        <a14:foregroundMark x1="97041" y1="97598" x2="90786" y2="98949"/>
                        <a14:foregroundMark x1="58073" y1="98949" x2="60609" y2="98949"/>
                        <a14:backgroundMark x1="18935" y1="29580" x2="78360" y2="63814"/>
                        <a14:backgroundMark x1="78360" y1="63814" x2="86982" y2="76426"/>
                        <a14:backgroundMark x1="86982" y1="76426" x2="19104" y2="74925"/>
                        <a14:backgroundMark x1="19104" y1="74925" x2="31530" y2="55405"/>
                        <a14:backgroundMark x1="31530" y1="55405" x2="68385" y2="41592"/>
                        <a14:backgroundMark x1="68385" y1="41592" x2="64920" y2="58408"/>
                        <a14:backgroundMark x1="64920" y1="58408" x2="46746" y2="82132"/>
                        <a14:backgroundMark x1="46746" y1="82132" x2="40659" y2="47447"/>
                        <a14:backgroundMark x1="40659" y1="47447" x2="28740" y2="31381"/>
                        <a14:backgroundMark x1="28740" y1="31381" x2="28487" y2="46396"/>
                        <a14:backgroundMark x1="28487" y1="46396" x2="73964" y2="63664"/>
                        <a14:backgroundMark x1="73964" y1="63664" x2="77092" y2="86186"/>
                        <a14:backgroundMark x1="77092" y1="86186" x2="67625" y2="84685"/>
                        <a14:backgroundMark x1="47844" y1="81381" x2="22739" y2="80931"/>
                        <a14:backgroundMark x1="87067" y1="95646" x2="87067" y2="95646"/>
                        <a14:backgroundMark x1="88588" y1="95646" x2="85207" y2="93243"/>
                        <a14:backgroundMark x1="88842" y1="95345" x2="87743" y2="94294"/>
                        <a14:backgroundMark x1="89011" y1="95195" x2="88842" y2="96396"/>
                        <a14:backgroundMark x1="57819" y1="88889" x2="44717" y2="93544"/>
                      </a14:backgroundRemoval>
                    </a14:imgEffect>
                  </a14:imgLayer>
                </a14:imgProps>
              </a:ext>
            </a:extLst>
          </a:blip>
          <a:srcRect t="85603"/>
          <a:stretch/>
        </p:blipFill>
        <p:spPr>
          <a:xfrm>
            <a:off x="-25878" y="4608576"/>
            <a:ext cx="6618236" cy="534923"/>
          </a:xfrm>
          <a:prstGeom prst="rect">
            <a:avLst/>
          </a:prstGeom>
        </p:spPr>
      </p:pic>
      <p:pic>
        <p:nvPicPr>
          <p:cNvPr id="6" name="Imagen 5" descr="Gráfico&#10;&#10;El contenido generado por IA puede ser incorrecto.">
            <a:extLst>
              <a:ext uri="{FF2B5EF4-FFF2-40B4-BE49-F238E27FC236}">
                <a16:creationId xmlns:a16="http://schemas.microsoft.com/office/drawing/2014/main" id="{DDC3A877-6258-6B93-9A45-4D7C64DAFB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0" b="98949" l="1099" r="97041">
                        <a14:foregroundMark x1="5072" y1="90541" x2="10313" y2="97598"/>
                        <a14:foregroundMark x1="3973" y1="90691" x2="1099" y2="98048"/>
                        <a14:foregroundMark x1="69992" y1="96547" x2="81826" y2="95045"/>
                        <a14:foregroundMark x1="81826" y1="95045" x2="85727" y2="95045"/>
                        <a14:foregroundMark x1="97041" y1="97598" x2="90786" y2="98949"/>
                        <a14:foregroundMark x1="58073" y1="98949" x2="60609" y2="98949"/>
                        <a14:backgroundMark x1="18935" y1="29580" x2="78360" y2="63814"/>
                        <a14:backgroundMark x1="78360" y1="63814" x2="86982" y2="76426"/>
                        <a14:backgroundMark x1="86982" y1="76426" x2="19104" y2="74925"/>
                        <a14:backgroundMark x1="19104" y1="74925" x2="31530" y2="55405"/>
                        <a14:backgroundMark x1="31530" y1="55405" x2="68385" y2="41592"/>
                        <a14:backgroundMark x1="68385" y1="41592" x2="64920" y2="58408"/>
                        <a14:backgroundMark x1="64920" y1="58408" x2="46746" y2="82132"/>
                        <a14:backgroundMark x1="46746" y1="82132" x2="40659" y2="47447"/>
                        <a14:backgroundMark x1="40659" y1="47447" x2="28740" y2="31381"/>
                        <a14:backgroundMark x1="28740" y1="31381" x2="28487" y2="46396"/>
                        <a14:backgroundMark x1="28487" y1="46396" x2="73964" y2="63664"/>
                        <a14:backgroundMark x1="73964" y1="63664" x2="77092" y2="86186"/>
                        <a14:backgroundMark x1="77092" y1="86186" x2="67625" y2="84685"/>
                        <a14:backgroundMark x1="47844" y1="81381" x2="22739" y2="80931"/>
                        <a14:backgroundMark x1="87067" y1="95646" x2="87067" y2="95646"/>
                        <a14:backgroundMark x1="88588" y1="95646" x2="85207" y2="93243"/>
                        <a14:backgroundMark x1="88842" y1="95345" x2="87743" y2="94294"/>
                        <a14:backgroundMark x1="89011" y1="95195" x2="88842" y2="96396"/>
                        <a14:backgroundMark x1="57819" y1="88889" x2="44717" y2="93544"/>
                      </a14:backgroundRemoval>
                    </a14:imgEffect>
                  </a14:imgLayer>
                </a14:imgProps>
              </a:ext>
            </a:extLst>
          </a:blip>
          <a:srcRect l="67516" t="83309" b="-1"/>
          <a:stretch/>
        </p:blipFill>
        <p:spPr>
          <a:xfrm flipH="1">
            <a:off x="6592358" y="4407409"/>
            <a:ext cx="2551642" cy="73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39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ol, Text i Lin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5AEE3C6F-6DAF-1B90-DAF0-CFE1DD896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21563"/>
            <a:ext cx="3297383" cy="32399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6" name="Contenidor de text 5">
            <a:extLst>
              <a:ext uri="{FF2B5EF4-FFF2-40B4-BE49-F238E27FC236}">
                <a16:creationId xmlns:a16="http://schemas.microsoft.com/office/drawing/2014/main" id="{3EC20953-50C2-74C3-B900-A7021E0136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381" y="1115648"/>
            <a:ext cx="8630657" cy="32385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text 7">
            <a:extLst>
              <a:ext uri="{FF2B5EF4-FFF2-40B4-BE49-F238E27FC236}">
                <a16:creationId xmlns:a16="http://schemas.microsoft.com/office/drawing/2014/main" id="{FBF0264D-AB92-6568-D122-56FF74591E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937" y="1610833"/>
            <a:ext cx="8630657" cy="262779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3A7DD7-6881-EB1C-8A43-986D04C6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5096" y="4347516"/>
            <a:ext cx="2108904" cy="319913"/>
          </a:xfrm>
          <a:prstGeom prst="rect">
            <a:avLst/>
          </a:prstGeom>
          <a:solidFill>
            <a:srgbClr val="1F3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0946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 Lin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7">
            <a:extLst>
              <a:ext uri="{FF2B5EF4-FFF2-40B4-BE49-F238E27FC236}">
                <a16:creationId xmlns:a16="http://schemas.microsoft.com/office/drawing/2014/main" id="{FBF0264D-AB92-6568-D122-56FF74591E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937" y="1115649"/>
            <a:ext cx="8615363" cy="306582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Títol 1">
            <a:extLst>
              <a:ext uri="{FF2B5EF4-FFF2-40B4-BE49-F238E27FC236}">
                <a16:creationId xmlns:a16="http://schemas.microsoft.com/office/drawing/2014/main" id="{EEA8B9BA-A6DF-5206-0DEB-278EDB0E1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21563"/>
            <a:ext cx="3297383" cy="32399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7688D0-D512-EC6F-2F02-694087B28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5096" y="4347516"/>
            <a:ext cx="2108904" cy="319913"/>
          </a:xfrm>
          <a:prstGeom prst="rect">
            <a:avLst/>
          </a:prstGeom>
          <a:solidFill>
            <a:srgbClr val="1F3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1874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o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idor de text 5">
            <a:extLst>
              <a:ext uri="{FF2B5EF4-FFF2-40B4-BE49-F238E27FC236}">
                <a16:creationId xmlns:a16="http://schemas.microsoft.com/office/drawing/2014/main" id="{3EC20953-50C2-74C3-B900-A7021E0136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381" y="1115648"/>
            <a:ext cx="8630657" cy="32385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4CDD58AA-D5BF-5B09-9F73-EFBA92D41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035096" y="4347516"/>
            <a:ext cx="3057942" cy="319913"/>
          </a:xfrm>
          <a:prstGeom prst="rect">
            <a:avLst/>
          </a:prstGeom>
          <a:solidFill>
            <a:srgbClr val="1F3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4" name="Contenidor de text 7">
            <a:extLst>
              <a:ext uri="{FF2B5EF4-FFF2-40B4-BE49-F238E27FC236}">
                <a16:creationId xmlns:a16="http://schemas.microsoft.com/office/drawing/2014/main" id="{FBF0264D-AB92-6568-D122-56FF74591E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937" y="1610833"/>
            <a:ext cx="8630657" cy="2900446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Títol 1">
            <a:extLst>
              <a:ext uri="{FF2B5EF4-FFF2-40B4-BE49-F238E27FC236}">
                <a16:creationId xmlns:a16="http://schemas.microsoft.com/office/drawing/2014/main" id="{ACC99750-F153-48AA-9448-E33413A04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21563"/>
            <a:ext cx="3297383" cy="32399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D97489-BD03-1C4A-5569-FB9FC5DF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5096" y="4347516"/>
            <a:ext cx="2108904" cy="319913"/>
          </a:xfrm>
          <a:prstGeom prst="rect">
            <a:avLst/>
          </a:prstGeom>
          <a:solidFill>
            <a:srgbClr val="1F3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829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7">
            <a:extLst>
              <a:ext uri="{FF2B5EF4-FFF2-40B4-BE49-F238E27FC236}">
                <a16:creationId xmlns:a16="http://schemas.microsoft.com/office/drawing/2014/main" id="{FBF0264D-AB92-6568-D122-56FF74591E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937" y="1115648"/>
            <a:ext cx="8615363" cy="339563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3" name="Títol 1">
            <a:extLst>
              <a:ext uri="{FF2B5EF4-FFF2-40B4-BE49-F238E27FC236}">
                <a16:creationId xmlns:a16="http://schemas.microsoft.com/office/drawing/2014/main" id="{68E17287-D5C5-7D50-6541-DFA08C8D3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21563"/>
            <a:ext cx="3297383" cy="32399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A12B75-5DDD-8675-6B54-D97905D02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5096" y="4347516"/>
            <a:ext cx="2108904" cy="319913"/>
          </a:xfrm>
          <a:prstGeom prst="rect">
            <a:avLst/>
          </a:prstGeom>
          <a:solidFill>
            <a:srgbClr val="1F3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0974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ol, Text, Imatge i Linea ( Versió Titol Cu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idor de text 5">
            <a:extLst>
              <a:ext uri="{FF2B5EF4-FFF2-40B4-BE49-F238E27FC236}">
                <a16:creationId xmlns:a16="http://schemas.microsoft.com/office/drawing/2014/main" id="{3EC20953-50C2-74C3-B900-A7021E0136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381" y="1115648"/>
            <a:ext cx="3034964" cy="32385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8" name="Contenidor de text 7">
            <a:extLst>
              <a:ext uri="{FF2B5EF4-FFF2-40B4-BE49-F238E27FC236}">
                <a16:creationId xmlns:a16="http://schemas.microsoft.com/office/drawing/2014/main" id="{97CED39B-195D-D422-5B0E-D7163366E7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937" y="1610833"/>
            <a:ext cx="3035444" cy="251468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4475D9-D167-9509-73D2-21905B8D1534}"/>
              </a:ext>
            </a:extLst>
          </p:cNvPr>
          <p:cNvSpPr>
            <a:spLocks/>
          </p:cNvSpPr>
          <p:nvPr userDrawn="1"/>
        </p:nvSpPr>
        <p:spPr>
          <a:xfrm>
            <a:off x="3502959" y="1200151"/>
            <a:ext cx="5412440" cy="29253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050" b="0">
                <a:solidFill>
                  <a:schemeClr val="accent6">
                    <a:lumMod val="25000"/>
                  </a:schemeClr>
                </a:solidFill>
              </a:rPr>
              <a:t>ESPAI IMATGE</a:t>
            </a:r>
          </a:p>
        </p:txBody>
      </p:sp>
      <p:sp>
        <p:nvSpPr>
          <p:cNvPr id="3" name="Títol 1">
            <a:extLst>
              <a:ext uri="{FF2B5EF4-FFF2-40B4-BE49-F238E27FC236}">
                <a16:creationId xmlns:a16="http://schemas.microsoft.com/office/drawing/2014/main" id="{5B665D39-9D3E-6913-E2BA-4781C6C61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21563"/>
            <a:ext cx="3297383" cy="32399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2F7591-7266-5A33-0776-A1923F0AF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5096" y="4347516"/>
            <a:ext cx="2108904" cy="319913"/>
          </a:xfrm>
          <a:prstGeom prst="rect">
            <a:avLst/>
          </a:prstGeom>
          <a:solidFill>
            <a:srgbClr val="1F3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9484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BBDE927B-D30B-3941-8FFA-7D71886832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9009" y="4802859"/>
            <a:ext cx="510961" cy="340641"/>
          </a:xfrm>
          <a:prstGeom prst="rect">
            <a:avLst/>
          </a:prstGeom>
        </p:spPr>
      </p:pic>
      <p:pic>
        <p:nvPicPr>
          <p:cNvPr id="6" name="Imatge 5" descr="Imatge que conté natura&#10;&#10;Pot ser que el contingut generat per IA no sigui correcte.">
            <a:extLst>
              <a:ext uri="{FF2B5EF4-FFF2-40B4-BE49-F238E27FC236}">
                <a16:creationId xmlns:a16="http://schemas.microsoft.com/office/drawing/2014/main" id="{3AE0744A-72F5-670B-7F0E-725F5A5867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ítol 1">
            <a:extLst>
              <a:ext uri="{FF2B5EF4-FFF2-40B4-BE49-F238E27FC236}">
                <a16:creationId xmlns:a16="http://schemas.microsoft.com/office/drawing/2014/main" id="{D36F9720-1045-4DB6-FDF5-2B83BBA35AC1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Índice</a:t>
            </a:r>
            <a:r>
              <a:rPr lang="ca-E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ca-E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contenidos</a:t>
            </a:r>
            <a:endParaRPr lang="ca-E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650;p54">
            <a:extLst>
              <a:ext uri="{FF2B5EF4-FFF2-40B4-BE49-F238E27FC236}">
                <a16:creationId xmlns:a16="http://schemas.microsoft.com/office/drawing/2014/main" id="{F2B1C13A-8200-6428-911E-D8EDE1528550}"/>
              </a:ext>
            </a:extLst>
          </p:cNvPr>
          <p:cNvSpPr/>
          <p:nvPr userDrawn="1"/>
        </p:nvSpPr>
        <p:spPr>
          <a:xfrm>
            <a:off x="720000" y="1404928"/>
            <a:ext cx="3852000" cy="2581616"/>
          </a:xfrm>
          <a:prstGeom prst="roundRect">
            <a:avLst>
              <a:gd name="adj" fmla="val 16667"/>
            </a:avLst>
          </a:prstGeom>
          <a:solidFill>
            <a:srgbClr val="4E110E">
              <a:alpha val="8980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17696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tge i Linea (Versió Titol Cu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idor de text 7">
            <a:extLst>
              <a:ext uri="{FF2B5EF4-FFF2-40B4-BE49-F238E27FC236}">
                <a16:creationId xmlns:a16="http://schemas.microsoft.com/office/drawing/2014/main" id="{97CED39B-195D-D422-5B0E-D7163366E7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937" y="1115648"/>
            <a:ext cx="3035444" cy="3009869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4475D9-D167-9509-73D2-21905B8D1534}"/>
              </a:ext>
            </a:extLst>
          </p:cNvPr>
          <p:cNvSpPr>
            <a:spLocks/>
          </p:cNvSpPr>
          <p:nvPr userDrawn="1"/>
        </p:nvSpPr>
        <p:spPr>
          <a:xfrm>
            <a:off x="3496235" y="1200151"/>
            <a:ext cx="5419164" cy="29253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050" b="0">
                <a:solidFill>
                  <a:schemeClr val="accent6">
                    <a:lumMod val="25000"/>
                  </a:schemeClr>
                </a:solidFill>
              </a:rPr>
              <a:t>ESPAI IMATGE</a:t>
            </a:r>
          </a:p>
        </p:txBody>
      </p:sp>
      <p:sp>
        <p:nvSpPr>
          <p:cNvPr id="3" name="Títol 1">
            <a:extLst>
              <a:ext uri="{FF2B5EF4-FFF2-40B4-BE49-F238E27FC236}">
                <a16:creationId xmlns:a16="http://schemas.microsoft.com/office/drawing/2014/main" id="{B94FAF0E-1D95-3CF2-41E0-128DAB7DE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21563"/>
            <a:ext cx="3297383" cy="32399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FC8D8C-AFF6-E1D0-89F3-ED612E4BB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5096" y="4347516"/>
            <a:ext cx="2108904" cy="319913"/>
          </a:xfrm>
          <a:prstGeom prst="rect">
            <a:avLst/>
          </a:prstGeom>
          <a:solidFill>
            <a:srgbClr val="1F3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1422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 Imatge (Versió Titol Cu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idor de text 7">
            <a:extLst>
              <a:ext uri="{FF2B5EF4-FFF2-40B4-BE49-F238E27FC236}">
                <a16:creationId xmlns:a16="http://schemas.microsoft.com/office/drawing/2014/main" id="{97CED39B-195D-D422-5B0E-D7163366E7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937" y="1115648"/>
            <a:ext cx="3035444" cy="339563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4475D9-D167-9509-73D2-21905B8D1534}"/>
              </a:ext>
            </a:extLst>
          </p:cNvPr>
          <p:cNvSpPr>
            <a:spLocks/>
          </p:cNvSpPr>
          <p:nvPr userDrawn="1"/>
        </p:nvSpPr>
        <p:spPr>
          <a:xfrm>
            <a:off x="3496235" y="1200151"/>
            <a:ext cx="5419164" cy="33111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050" b="0">
                <a:solidFill>
                  <a:schemeClr val="accent6">
                    <a:lumMod val="25000"/>
                  </a:schemeClr>
                </a:solidFill>
              </a:rPr>
              <a:t>ESPAI IMATGE</a:t>
            </a:r>
          </a:p>
        </p:txBody>
      </p:sp>
      <p:sp>
        <p:nvSpPr>
          <p:cNvPr id="3" name="Títol 1">
            <a:extLst>
              <a:ext uri="{FF2B5EF4-FFF2-40B4-BE49-F238E27FC236}">
                <a16:creationId xmlns:a16="http://schemas.microsoft.com/office/drawing/2014/main" id="{9D18D0CB-6FBA-D63E-1D47-696ACEDB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21563"/>
            <a:ext cx="3297383" cy="32399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33E878-FE49-CEE8-9C04-1A5083823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5096" y="4347516"/>
            <a:ext cx="2108904" cy="319913"/>
          </a:xfrm>
          <a:prstGeom prst="rect">
            <a:avLst/>
          </a:prstGeom>
          <a:solidFill>
            <a:srgbClr val="1F3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007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ol, Text i Imatge (Versió Titol Cu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idor de text 5">
            <a:extLst>
              <a:ext uri="{FF2B5EF4-FFF2-40B4-BE49-F238E27FC236}">
                <a16:creationId xmlns:a16="http://schemas.microsoft.com/office/drawing/2014/main" id="{3EC20953-50C2-74C3-B900-A7021E0136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381" y="1115648"/>
            <a:ext cx="3035000" cy="32385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8" name="Contenidor de text 7">
            <a:extLst>
              <a:ext uri="{FF2B5EF4-FFF2-40B4-BE49-F238E27FC236}">
                <a16:creationId xmlns:a16="http://schemas.microsoft.com/office/drawing/2014/main" id="{97CED39B-195D-D422-5B0E-D7163366E7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937" y="1610833"/>
            <a:ext cx="3035444" cy="2900446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4475D9-D167-9509-73D2-21905B8D1534}"/>
              </a:ext>
            </a:extLst>
          </p:cNvPr>
          <p:cNvSpPr>
            <a:spLocks/>
          </p:cNvSpPr>
          <p:nvPr userDrawn="1"/>
        </p:nvSpPr>
        <p:spPr>
          <a:xfrm>
            <a:off x="3482788" y="1200151"/>
            <a:ext cx="5432611" cy="33111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050" b="0">
                <a:solidFill>
                  <a:schemeClr val="accent6">
                    <a:lumMod val="25000"/>
                  </a:schemeClr>
                </a:solidFill>
              </a:rPr>
              <a:t>ESPAI IMATGE</a:t>
            </a:r>
          </a:p>
        </p:txBody>
      </p:sp>
      <p:sp>
        <p:nvSpPr>
          <p:cNvPr id="3" name="Títol 1">
            <a:extLst>
              <a:ext uri="{FF2B5EF4-FFF2-40B4-BE49-F238E27FC236}">
                <a16:creationId xmlns:a16="http://schemas.microsoft.com/office/drawing/2014/main" id="{BC271A89-2F1B-3934-FCDC-A93BE71B2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21563"/>
            <a:ext cx="3297383" cy="32399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944FBF-D828-8C97-C6C6-3DC1442AAD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5096" y="4347516"/>
            <a:ext cx="2108904" cy="319913"/>
          </a:xfrm>
          <a:prstGeom prst="rect">
            <a:avLst/>
          </a:prstGeom>
          <a:solidFill>
            <a:srgbClr val="1F3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32991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ol Text i Espai (Versió Titol Cu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idor de text 5">
            <a:extLst>
              <a:ext uri="{FF2B5EF4-FFF2-40B4-BE49-F238E27FC236}">
                <a16:creationId xmlns:a16="http://schemas.microsoft.com/office/drawing/2014/main" id="{3EC20953-50C2-74C3-B900-A7021E0136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381" y="1115648"/>
            <a:ext cx="3034964" cy="32385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text 7">
            <a:extLst>
              <a:ext uri="{FF2B5EF4-FFF2-40B4-BE49-F238E27FC236}">
                <a16:creationId xmlns:a16="http://schemas.microsoft.com/office/drawing/2014/main" id="{FBF0264D-AB92-6568-D122-56FF74591E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937" y="1610833"/>
            <a:ext cx="3035444" cy="2900446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3" name="Títol 1">
            <a:extLst>
              <a:ext uri="{FF2B5EF4-FFF2-40B4-BE49-F238E27FC236}">
                <a16:creationId xmlns:a16="http://schemas.microsoft.com/office/drawing/2014/main" id="{8D824890-0CC4-F7D4-6DD8-D6673150F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21563"/>
            <a:ext cx="3297383" cy="32399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E6E052-C96A-15A5-953F-9A6F9BADF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5096" y="4347516"/>
            <a:ext cx="2108904" cy="319913"/>
          </a:xfrm>
          <a:prstGeom prst="rect">
            <a:avLst/>
          </a:prstGeom>
          <a:solidFill>
            <a:srgbClr val="1F3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31348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 Espai (Versió Titol Cu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7">
            <a:extLst>
              <a:ext uri="{FF2B5EF4-FFF2-40B4-BE49-F238E27FC236}">
                <a16:creationId xmlns:a16="http://schemas.microsoft.com/office/drawing/2014/main" id="{FBF0264D-AB92-6568-D122-56FF74591E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937" y="1115648"/>
            <a:ext cx="3035444" cy="339563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3" name="Títol 1">
            <a:extLst>
              <a:ext uri="{FF2B5EF4-FFF2-40B4-BE49-F238E27FC236}">
                <a16:creationId xmlns:a16="http://schemas.microsoft.com/office/drawing/2014/main" id="{19FFE911-B9CA-1623-754D-F17BF1EB1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21563"/>
            <a:ext cx="3297383" cy="32399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91ECAC-DFCD-3F01-8408-42106E400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5096" y="4347516"/>
            <a:ext cx="2108904" cy="319913"/>
          </a:xfrm>
          <a:prstGeom prst="rect">
            <a:avLst/>
          </a:prstGeom>
          <a:solidFill>
            <a:srgbClr val="1F3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6539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ol, Text, Imatge i Line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idor de text 5">
            <a:extLst>
              <a:ext uri="{FF2B5EF4-FFF2-40B4-BE49-F238E27FC236}">
                <a16:creationId xmlns:a16="http://schemas.microsoft.com/office/drawing/2014/main" id="{3EC20953-50C2-74C3-B900-A7021E013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>
          <a:xfrm>
            <a:off x="262381" y="1115648"/>
            <a:ext cx="4227217" cy="32385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8" name="Contenidor de text 7">
            <a:extLst>
              <a:ext uri="{FF2B5EF4-FFF2-40B4-BE49-F238E27FC236}">
                <a16:creationId xmlns:a16="http://schemas.microsoft.com/office/drawing/2014/main" id="{97CED39B-195D-D422-5B0E-D7163366E7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/>
          </p:nvPr>
        </p:nvSpPr>
        <p:spPr>
          <a:xfrm>
            <a:off x="261938" y="1610833"/>
            <a:ext cx="4227660" cy="251468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4475D9-D167-9509-73D2-21905B8D15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571999" y="1200151"/>
            <a:ext cx="4343400" cy="29253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050" b="0">
                <a:solidFill>
                  <a:schemeClr val="accent6">
                    <a:lumMod val="25000"/>
                  </a:schemeClr>
                </a:solidFill>
              </a:rPr>
              <a:t>ESPAI IMATGE</a:t>
            </a:r>
          </a:p>
        </p:txBody>
      </p:sp>
      <p:sp>
        <p:nvSpPr>
          <p:cNvPr id="3" name="Títol 1">
            <a:extLst>
              <a:ext uri="{FF2B5EF4-FFF2-40B4-BE49-F238E27FC236}">
                <a16:creationId xmlns:a16="http://schemas.microsoft.com/office/drawing/2014/main" id="{F136B24B-2FC6-CB04-2BBE-6C6134DB1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21563"/>
            <a:ext cx="3297383" cy="32399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DC0D6D-618C-CA39-ECF7-22797F4A8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5096" y="4347516"/>
            <a:ext cx="2108904" cy="319913"/>
          </a:xfrm>
          <a:prstGeom prst="rect">
            <a:avLst/>
          </a:prstGeom>
          <a:solidFill>
            <a:srgbClr val="1F3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42753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tge i Line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idor de text 7">
            <a:extLst>
              <a:ext uri="{FF2B5EF4-FFF2-40B4-BE49-F238E27FC236}">
                <a16:creationId xmlns:a16="http://schemas.microsoft.com/office/drawing/2014/main" id="{97CED39B-195D-D422-5B0E-D7163366E7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938" y="1115648"/>
            <a:ext cx="4227660" cy="3009869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4475D9-D167-9509-73D2-21905B8D15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571999" y="1200151"/>
            <a:ext cx="4343400" cy="29253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050" b="0">
                <a:solidFill>
                  <a:schemeClr val="accent6">
                    <a:lumMod val="25000"/>
                  </a:schemeClr>
                </a:solidFill>
              </a:rPr>
              <a:t>ESPAI IMATGE</a:t>
            </a:r>
          </a:p>
        </p:txBody>
      </p:sp>
      <p:sp>
        <p:nvSpPr>
          <p:cNvPr id="3" name="Títol 1">
            <a:extLst>
              <a:ext uri="{FF2B5EF4-FFF2-40B4-BE49-F238E27FC236}">
                <a16:creationId xmlns:a16="http://schemas.microsoft.com/office/drawing/2014/main" id="{0B03A7BC-E918-EE51-8189-EDA10F44F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21563"/>
            <a:ext cx="3297383" cy="32399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BE75C4-B5DF-31A9-F640-69B337483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5096" y="4347516"/>
            <a:ext cx="2108904" cy="319913"/>
          </a:xfrm>
          <a:prstGeom prst="rect">
            <a:avLst/>
          </a:prstGeom>
          <a:solidFill>
            <a:srgbClr val="1F3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07614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ol, Text i Imat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idor de text 5">
            <a:extLst>
              <a:ext uri="{FF2B5EF4-FFF2-40B4-BE49-F238E27FC236}">
                <a16:creationId xmlns:a16="http://schemas.microsoft.com/office/drawing/2014/main" id="{3EC20953-50C2-74C3-B900-A7021E013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>
          <a:xfrm>
            <a:off x="262381" y="1115648"/>
            <a:ext cx="4309618" cy="32385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8" name="Contenidor de text 7">
            <a:extLst>
              <a:ext uri="{FF2B5EF4-FFF2-40B4-BE49-F238E27FC236}">
                <a16:creationId xmlns:a16="http://schemas.microsoft.com/office/drawing/2014/main" id="{97CED39B-195D-D422-5B0E-D7163366E7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/>
          </p:nvPr>
        </p:nvSpPr>
        <p:spPr>
          <a:xfrm>
            <a:off x="261937" y="1610833"/>
            <a:ext cx="4310062" cy="2900446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4475D9-D167-9509-73D2-21905B8D15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673009" y="1200151"/>
            <a:ext cx="4242390" cy="33111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050" b="0">
                <a:solidFill>
                  <a:schemeClr val="accent6">
                    <a:lumMod val="25000"/>
                  </a:schemeClr>
                </a:solidFill>
              </a:rPr>
              <a:t>ESPAI IMATGE</a:t>
            </a:r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11ACF95C-69CD-53EB-739F-B343F4CF1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035096" y="4347516"/>
            <a:ext cx="3057942" cy="319913"/>
          </a:xfrm>
          <a:prstGeom prst="rect">
            <a:avLst/>
          </a:prstGeom>
          <a:solidFill>
            <a:srgbClr val="1F3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3" name="Títol 1">
            <a:extLst>
              <a:ext uri="{FF2B5EF4-FFF2-40B4-BE49-F238E27FC236}">
                <a16:creationId xmlns:a16="http://schemas.microsoft.com/office/drawing/2014/main" id="{7CFEC95B-7FFF-C281-2B87-2AED9DF3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21563"/>
            <a:ext cx="3297383" cy="32399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A57269-A7FE-9F7D-F4AF-7528665FF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5096" y="4347516"/>
            <a:ext cx="2108904" cy="319913"/>
          </a:xfrm>
          <a:prstGeom prst="rect">
            <a:avLst/>
          </a:prstGeom>
          <a:solidFill>
            <a:srgbClr val="1F3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866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 Imat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idor de text 7">
            <a:extLst>
              <a:ext uri="{FF2B5EF4-FFF2-40B4-BE49-F238E27FC236}">
                <a16:creationId xmlns:a16="http://schemas.microsoft.com/office/drawing/2014/main" id="{97CED39B-195D-D422-5B0E-D7163366E7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/>
          </p:nvPr>
        </p:nvSpPr>
        <p:spPr>
          <a:xfrm>
            <a:off x="261937" y="1115648"/>
            <a:ext cx="4310062" cy="339563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4475D9-D167-9509-73D2-21905B8D15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673009" y="1200151"/>
            <a:ext cx="4242390" cy="33111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050" b="0">
                <a:solidFill>
                  <a:schemeClr val="accent6">
                    <a:lumMod val="25000"/>
                  </a:schemeClr>
                </a:solidFill>
              </a:rPr>
              <a:t>ESPAI IMATGE</a:t>
            </a:r>
          </a:p>
        </p:txBody>
      </p:sp>
      <p:sp>
        <p:nvSpPr>
          <p:cNvPr id="3" name="Títol 1">
            <a:extLst>
              <a:ext uri="{FF2B5EF4-FFF2-40B4-BE49-F238E27FC236}">
                <a16:creationId xmlns:a16="http://schemas.microsoft.com/office/drawing/2014/main" id="{E90D69C0-713E-B88C-590D-7B9B4AFF7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21563"/>
            <a:ext cx="3297383" cy="32399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0B5D5D-EBDF-C73C-E3B2-B1378C41B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5096" y="4347516"/>
            <a:ext cx="2108904" cy="319913"/>
          </a:xfrm>
          <a:prstGeom prst="rect">
            <a:avLst/>
          </a:prstGeom>
          <a:solidFill>
            <a:srgbClr val="1F3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27387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ol, Text, i Espai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idor de text 5">
            <a:extLst>
              <a:ext uri="{FF2B5EF4-FFF2-40B4-BE49-F238E27FC236}">
                <a16:creationId xmlns:a16="http://schemas.microsoft.com/office/drawing/2014/main" id="{3EC20953-50C2-74C3-B900-A7021E013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>
          <a:xfrm>
            <a:off x="262381" y="1115648"/>
            <a:ext cx="4309619" cy="32385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4CDD58AA-D5BF-5B09-9F73-EFBA92D41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035096" y="4347516"/>
            <a:ext cx="3057942" cy="319913"/>
          </a:xfrm>
          <a:prstGeom prst="rect">
            <a:avLst/>
          </a:prstGeom>
          <a:solidFill>
            <a:srgbClr val="1F3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  <p:sp>
        <p:nvSpPr>
          <p:cNvPr id="4" name="Contenidor de text 7">
            <a:extLst>
              <a:ext uri="{FF2B5EF4-FFF2-40B4-BE49-F238E27FC236}">
                <a16:creationId xmlns:a16="http://schemas.microsoft.com/office/drawing/2014/main" id="{FBF0264D-AB92-6568-D122-56FF74591E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/>
          </p:nvPr>
        </p:nvSpPr>
        <p:spPr>
          <a:xfrm>
            <a:off x="261937" y="1610833"/>
            <a:ext cx="4310063" cy="2900446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Títol 1">
            <a:extLst>
              <a:ext uri="{FF2B5EF4-FFF2-40B4-BE49-F238E27FC236}">
                <a16:creationId xmlns:a16="http://schemas.microsoft.com/office/drawing/2014/main" id="{939B806D-84FA-76BC-CF1C-2AE35945E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21563"/>
            <a:ext cx="3297383" cy="32399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6648BB-5288-AD4E-66E3-536D039AC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5096" y="4347516"/>
            <a:ext cx="2108904" cy="319913"/>
          </a:xfrm>
          <a:prstGeom prst="rect">
            <a:avLst/>
          </a:prstGeom>
          <a:solidFill>
            <a:srgbClr val="1F3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9175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ciona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BE892A33-ABDE-310D-0CD2-1C85AF1FC8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ítol 1">
            <a:extLst>
              <a:ext uri="{FF2B5EF4-FFF2-40B4-BE49-F238E27FC236}">
                <a16:creationId xmlns:a16="http://schemas.microsoft.com/office/drawing/2014/main" id="{E7304740-60C9-DF74-CF59-5D06A7DABE80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108E8908-E34C-1E68-F0A6-E696FB7C9AAB}"/>
              </a:ext>
            </a:extLst>
          </p:cNvPr>
          <p:cNvSpPr txBox="1"/>
          <p:nvPr userDrawn="1"/>
        </p:nvSpPr>
        <p:spPr>
          <a:xfrm>
            <a:off x="25168" y="742138"/>
            <a:ext cx="5636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ca-ES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Estudio de los casos de </a:t>
            </a:r>
            <a:r>
              <a:rPr kumimoji="0" lang="ca-ES" sz="1400" b="1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Adopción</a:t>
            </a:r>
            <a:r>
              <a:rPr kumimoji="0" lang="ca-ES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ca-ES" sz="1400" b="1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Travesía</a:t>
            </a:r>
            <a:r>
              <a:rPr kumimoji="0" lang="ca-ES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M365</a:t>
            </a:r>
            <a:endParaRPr kumimoji="0" lang="ca-ES" sz="1400" b="1" i="1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1AC3AC-C885-8372-90A6-A6E524D016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576" y="879878"/>
            <a:ext cx="3052179" cy="305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QuadreDeText 2">
            <a:extLst>
              <a:ext uri="{FF2B5EF4-FFF2-40B4-BE49-F238E27FC236}">
                <a16:creationId xmlns:a16="http://schemas.microsoft.com/office/drawing/2014/main" id="{5CECF601-BB6E-FE49-EA62-3464B22029FD}"/>
              </a:ext>
            </a:extLst>
          </p:cNvPr>
          <p:cNvSpPr txBox="1"/>
          <p:nvPr userDrawn="1"/>
        </p:nvSpPr>
        <p:spPr>
          <a:xfrm>
            <a:off x="256308" y="1211443"/>
            <a:ext cx="5405352" cy="30521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Los casos de adopción de Travesía M365 están desarrollados de manera didáctica para que el aprendizaje sea sencillo y eficiente.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Es importante que, conforme vayas trabajando los casos de adopción, tengas las aplicaciones abiertas y vayas practicando simultáneamente.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En las paginas encontraras muchas imágenes con apartados numerados y textos con referencias a cada uno de los apartados.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Por ejemplo como se muestra en las dos imágenes inferiores, el texto hace referencia al punto 1 que encuentras en la imagen.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_tradnl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33C23F0-2FA0-B93C-1E45-950F450ED3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46264" y="3479799"/>
            <a:ext cx="1563067" cy="45225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53E144F-713E-1965-CCC7-9252A46203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9533" y="3479799"/>
            <a:ext cx="2186231" cy="43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479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 Esp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7">
            <a:extLst>
              <a:ext uri="{FF2B5EF4-FFF2-40B4-BE49-F238E27FC236}">
                <a16:creationId xmlns:a16="http://schemas.microsoft.com/office/drawing/2014/main" id="{FBF0264D-AB92-6568-D122-56FF74591E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/>
          </p:nvPr>
        </p:nvSpPr>
        <p:spPr>
          <a:xfrm>
            <a:off x="261937" y="1115648"/>
            <a:ext cx="4310063" cy="339563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3" name="Títol 1">
            <a:extLst>
              <a:ext uri="{FF2B5EF4-FFF2-40B4-BE49-F238E27FC236}">
                <a16:creationId xmlns:a16="http://schemas.microsoft.com/office/drawing/2014/main" id="{048EB616-E4A0-A205-C760-43ACD0A6D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21563"/>
            <a:ext cx="3297383" cy="32399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810D61-9C7A-65D6-5C5E-B0C47B726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5096" y="4347516"/>
            <a:ext cx="2108904" cy="319913"/>
          </a:xfrm>
          <a:prstGeom prst="rect">
            <a:avLst/>
          </a:prstGeom>
          <a:solidFill>
            <a:srgbClr val="1F3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6642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cionamien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BE892A33-ABDE-310D-0CD2-1C85AF1FC8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ítol 1">
            <a:extLst>
              <a:ext uri="{FF2B5EF4-FFF2-40B4-BE49-F238E27FC236}">
                <a16:creationId xmlns:a16="http://schemas.microsoft.com/office/drawing/2014/main" id="{E7304740-60C9-DF74-CF59-5D06A7DABE80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es-ES_tradnl" sz="1600" noProof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QuadreDeText 2">
            <a:extLst>
              <a:ext uri="{FF2B5EF4-FFF2-40B4-BE49-F238E27FC236}">
                <a16:creationId xmlns:a16="http://schemas.microsoft.com/office/drawing/2014/main" id="{B0F7B567-3C4F-DE5D-0AEA-775C244ACFFA}"/>
              </a:ext>
            </a:extLst>
          </p:cNvPr>
          <p:cNvSpPr txBox="1"/>
          <p:nvPr userDrawn="1"/>
        </p:nvSpPr>
        <p:spPr>
          <a:xfrm>
            <a:off x="256308" y="1211443"/>
            <a:ext cx="5403608" cy="30521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Otros elementos que te encontraras son botones de acción. Cada vez que veas uno, clica sobre él y aparecerá una imagen, una nueva información o algo cambiará. El botón de acción tiene una breve descripción sobre su función.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_tradnl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Encontrarás texto importante que tiene que ver con el mensaje de la diapositiva enmarcado con un símbolo de admiración, tal y como lo ves debajo de estas líneas. Este texto puede contener información adicional sobre lo que se está tratando en la página y tener relación directa.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_tradnl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_tradnl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18C7FA8-1332-AD44-8F7F-7A365B87BD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576" y="879878"/>
            <a:ext cx="3052179" cy="305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cantonades arrodonides 11">
            <a:extLst>
              <a:ext uri="{FF2B5EF4-FFF2-40B4-BE49-F238E27FC236}">
                <a16:creationId xmlns:a16="http://schemas.microsoft.com/office/drawing/2014/main" id="{01C9AC17-B423-D5BF-CDC5-9377E1097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66563" y="3453558"/>
            <a:ext cx="2238935" cy="478499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67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QuadreDeText 13">
            <a:extLst>
              <a:ext uri="{FF2B5EF4-FFF2-40B4-BE49-F238E27FC236}">
                <a16:creationId xmlns:a16="http://schemas.microsoft.com/office/drawing/2014/main" id="{78C5B22B-2505-E3A0-C72A-42620913B470}"/>
              </a:ext>
            </a:extLst>
          </p:cNvPr>
          <p:cNvSpPr txBox="1"/>
          <p:nvPr userDrawn="1"/>
        </p:nvSpPr>
        <p:spPr>
          <a:xfrm>
            <a:off x="2026127" y="3539565"/>
            <a:ext cx="2179372" cy="307777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lvl="0" defTabSz="1219170">
              <a:defRPr/>
            </a:pPr>
            <a:r>
              <a:rPr lang="es-ES_tradnl" sz="1200" noProof="0"/>
              <a:t>Esto es un texto importante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2136B7-7113-9913-2B5A-4D24E590D492}"/>
              </a:ext>
            </a:extLst>
          </p:cNvPr>
          <p:cNvSpPr/>
          <p:nvPr userDrawn="1"/>
        </p:nvSpPr>
        <p:spPr>
          <a:xfrm>
            <a:off x="2115761" y="3392506"/>
            <a:ext cx="226715" cy="105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pic>
        <p:nvPicPr>
          <p:cNvPr id="16" name="Imatge 15">
            <a:extLst>
              <a:ext uri="{FF2B5EF4-FFF2-40B4-BE49-F238E27FC236}">
                <a16:creationId xmlns:a16="http://schemas.microsoft.com/office/drawing/2014/main" id="{F65AEA0B-8A8F-EA76-71DF-E7DEF0CF2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rgbClr val="A5644E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2089890" y="3282836"/>
            <a:ext cx="278457" cy="278455"/>
          </a:xfrm>
          <a:prstGeom prst="rect">
            <a:avLst/>
          </a:prstGeom>
          <a:effectLst>
            <a:outerShdw blurRad="50800" dist="50800" dir="5400000" algn="ctr" rotWithShape="0">
              <a:srgbClr val="A5644E"/>
            </a:outerShdw>
          </a:effectLst>
        </p:spPr>
      </p:pic>
      <p:sp>
        <p:nvSpPr>
          <p:cNvPr id="18" name="QuadreDeText 17">
            <a:extLst>
              <a:ext uri="{FF2B5EF4-FFF2-40B4-BE49-F238E27FC236}">
                <a16:creationId xmlns:a16="http://schemas.microsoft.com/office/drawing/2014/main" id="{7966FC87-815E-E6FF-5A2A-3FF6787E2F3F}"/>
              </a:ext>
            </a:extLst>
          </p:cNvPr>
          <p:cNvSpPr txBox="1"/>
          <p:nvPr userDrawn="1"/>
        </p:nvSpPr>
        <p:spPr>
          <a:xfrm>
            <a:off x="25168" y="742138"/>
            <a:ext cx="5636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ca-ES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Estudio de los casos de </a:t>
            </a:r>
            <a:r>
              <a:rPr kumimoji="0" lang="ca-ES" sz="1400" b="1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Adopción</a:t>
            </a:r>
            <a:r>
              <a:rPr kumimoji="0" lang="ca-ES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ca-ES" sz="1400" b="1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Travesía</a:t>
            </a:r>
            <a:r>
              <a:rPr kumimoji="0" lang="ca-ES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M365</a:t>
            </a:r>
            <a:endParaRPr kumimoji="0" lang="ca-ES" sz="1400" b="1" i="1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botó_sharepoint">
            <a:extLst>
              <a:ext uri="{FF2B5EF4-FFF2-40B4-BE49-F238E27FC236}">
                <a16:creationId xmlns:a16="http://schemas.microsoft.com/office/drawing/2014/main" id="{DA3B232F-D425-AD5C-4AC9-569107875B35}"/>
              </a:ext>
            </a:extLst>
          </p:cNvPr>
          <p:cNvSpPr>
            <a:spLocks/>
          </p:cNvSpPr>
          <p:nvPr userDrawn="1"/>
        </p:nvSpPr>
        <p:spPr>
          <a:xfrm>
            <a:off x="1962717" y="2056574"/>
            <a:ext cx="1881450" cy="210410"/>
          </a:xfrm>
          <a:prstGeom prst="rect">
            <a:avLst/>
          </a:prstGeom>
          <a:solidFill>
            <a:srgbClr val="CCAEA4"/>
          </a:solidFill>
          <a:ln w="25400" cap="flat" cmpd="sng" algn="ctr">
            <a:solidFill>
              <a:srgbClr val="4E110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Botón de acción</a:t>
            </a:r>
          </a:p>
        </p:txBody>
      </p:sp>
    </p:spTree>
    <p:extLst>
      <p:ext uri="{BB962C8B-B14F-4D97-AF65-F5344CB8AC3E}">
        <p14:creationId xmlns:p14="http://schemas.microsoft.com/office/powerpoint/2010/main" val="3229984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5F588B4A-97AB-DB5F-E937-D48423664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9009" y="4802859"/>
            <a:ext cx="510961" cy="340641"/>
          </a:xfrm>
          <a:prstGeom prst="rect">
            <a:avLst/>
          </a:prstGeom>
        </p:spPr>
      </p:pic>
      <p:pic>
        <p:nvPicPr>
          <p:cNvPr id="4" name="Imatge 3" descr="Imatge que conté lluna, cel&#10;&#10;Pot ser que el contingut generat per IA no sigui correcte.">
            <a:extLst>
              <a:ext uri="{FF2B5EF4-FFF2-40B4-BE49-F238E27FC236}">
                <a16:creationId xmlns:a16="http://schemas.microsoft.com/office/drawing/2014/main" id="{962DECC1-9A7A-4780-5FBC-D5D11F09E7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ol 1">
            <a:extLst>
              <a:ext uri="{FF2B5EF4-FFF2-40B4-BE49-F238E27FC236}">
                <a16:creationId xmlns:a16="http://schemas.microsoft.com/office/drawing/2014/main" id="{971A3B95-1B38-28DC-C6D5-D081A7A53FB7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922EC8AD-8C99-B04F-6840-42AB119BA88A}"/>
              </a:ext>
            </a:extLst>
          </p:cNvPr>
          <p:cNvSpPr txBox="1"/>
          <p:nvPr userDrawn="1"/>
        </p:nvSpPr>
        <p:spPr>
          <a:xfrm>
            <a:off x="0" y="739140"/>
            <a:ext cx="4394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600" b="1" dirty="0" err="1">
                <a:solidFill>
                  <a:srgbClr val="FFFFFF"/>
                </a:solidFill>
              </a:rPr>
              <a:t>Objetivos</a:t>
            </a:r>
            <a:endParaRPr lang="ca-ES" sz="1600" b="1" dirty="0">
              <a:solidFill>
                <a:srgbClr val="FFFFFF"/>
              </a:solidFill>
            </a:endParaRPr>
          </a:p>
        </p:txBody>
      </p:sp>
      <p:pic>
        <p:nvPicPr>
          <p:cNvPr id="7" name="Imatge 6" descr="Imatge que conté roba, calçat, Ball, dibuixos&#10;&#10;Pot ser que el contingut generat amb IA no sigui correcte.">
            <a:extLst>
              <a:ext uri="{FF2B5EF4-FFF2-40B4-BE49-F238E27FC236}">
                <a16:creationId xmlns:a16="http://schemas.microsoft.com/office/drawing/2014/main" id="{D77DABB0-8846-EE55-DBA1-65BFA56373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88592" y="686061"/>
            <a:ext cx="3771378" cy="377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48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montaña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BE892A33-ABDE-310D-0CD2-1C85AF1FC8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ítol 1">
            <a:extLst>
              <a:ext uri="{FF2B5EF4-FFF2-40B4-BE49-F238E27FC236}">
                <a16:creationId xmlns:a16="http://schemas.microsoft.com/office/drawing/2014/main" id="{E7304740-60C9-DF74-CF59-5D06A7DABE80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09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montañ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D80E240-FE00-2745-E747-59226AE789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5CE99D63-0B26-4EF0-BEEE-EF88C5DF456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06645D0-B323-6D56-B833-F7E0A6EF2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4DBB6E9-4DFE-44B4-2A9C-25EE52BBE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CD1B0A63-4EDC-4B05-A9D3-8308978EADC2}" type="slidenum">
              <a:rPr lang="en-US" smtClean="0"/>
              <a:t>‹Nº›</a:t>
            </a:fld>
            <a:endParaRPr lang="en-US"/>
          </a:p>
        </p:txBody>
      </p:sp>
      <p:pic>
        <p:nvPicPr>
          <p:cNvPr id="11" name="Google Shape;301;p43">
            <a:extLst>
              <a:ext uri="{FF2B5EF4-FFF2-40B4-BE49-F238E27FC236}">
                <a16:creationId xmlns:a16="http://schemas.microsoft.com/office/drawing/2014/main" id="{F552410D-0A8C-B010-44B9-B606381A395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77535" r="48867"/>
          <a:stretch/>
        </p:blipFill>
        <p:spPr>
          <a:xfrm>
            <a:off x="-4" y="3988050"/>
            <a:ext cx="4886040" cy="115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98;p43">
            <a:extLst>
              <a:ext uri="{FF2B5EF4-FFF2-40B4-BE49-F238E27FC236}">
                <a16:creationId xmlns:a16="http://schemas.microsoft.com/office/drawing/2014/main" id="{2A0D75A5-B60C-0ED8-85AE-9B1C5E212CF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21123" t="-9410" r="19257" b="9410"/>
          <a:stretch/>
        </p:blipFill>
        <p:spPr>
          <a:xfrm>
            <a:off x="3692350" y="0"/>
            <a:ext cx="5451648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3131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montaña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C5DD9275-557E-A528-8513-0EAE6B9988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9009" y="4802859"/>
            <a:ext cx="510961" cy="340641"/>
          </a:xfrm>
          <a:prstGeom prst="rect">
            <a:avLst/>
          </a:prstGeom>
        </p:spPr>
      </p:pic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E4A7DF14-36DA-BF84-A5EE-2F000F864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ítol 1">
            <a:extLst>
              <a:ext uri="{FF2B5EF4-FFF2-40B4-BE49-F238E27FC236}">
                <a16:creationId xmlns:a16="http://schemas.microsoft.com/office/drawing/2014/main" id="{8167E4B0-854D-F9D1-A4CC-6F94D041B287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686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rramien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BE892A33-ABDE-310D-0CD2-1C85AF1FC8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ítol 1">
            <a:extLst>
              <a:ext uri="{FF2B5EF4-FFF2-40B4-BE49-F238E27FC236}">
                <a16:creationId xmlns:a16="http://schemas.microsoft.com/office/drawing/2014/main" id="{E7304740-60C9-DF74-CF59-5D06A7DABE80}"/>
              </a:ext>
            </a:extLst>
          </p:cNvPr>
          <p:cNvSpPr txBox="1">
            <a:spLocks/>
          </p:cNvSpPr>
          <p:nvPr userDrawn="1"/>
        </p:nvSpPr>
        <p:spPr>
          <a:xfrm>
            <a:off x="-1" y="695417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QuadreDeText 2">
            <a:extLst>
              <a:ext uri="{FF2B5EF4-FFF2-40B4-BE49-F238E27FC236}">
                <a16:creationId xmlns:a16="http://schemas.microsoft.com/office/drawing/2014/main" id="{B978F43A-9D57-3C13-3319-849C43E2060E}"/>
              </a:ext>
            </a:extLst>
          </p:cNvPr>
          <p:cNvSpPr txBox="1"/>
          <p:nvPr userDrawn="1"/>
        </p:nvSpPr>
        <p:spPr>
          <a:xfrm>
            <a:off x="251526" y="1186645"/>
            <a:ext cx="8640949" cy="5033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es-ES_tradnl" sz="1200" noProof="0">
              <a:effectLst/>
            </a:endParaRPr>
          </a:p>
        </p:txBody>
      </p:sp>
      <p:sp>
        <p:nvSpPr>
          <p:cNvPr id="4" name="Rectangle: cantonades arrodonides 3">
            <a:extLst>
              <a:ext uri="{FF2B5EF4-FFF2-40B4-BE49-F238E27FC236}">
                <a16:creationId xmlns:a16="http://schemas.microsoft.com/office/drawing/2014/main" id="{861696CB-5553-5E1C-0FB3-250606874F7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/>
          </p:cNvSpPr>
          <p:nvPr userDrawn="1"/>
        </p:nvSpPr>
        <p:spPr>
          <a:xfrm>
            <a:off x="1354869" y="1879602"/>
            <a:ext cx="3195132" cy="2744363"/>
          </a:xfrm>
          <a:prstGeom prst="roundRect">
            <a:avLst/>
          </a:prstGeom>
          <a:solidFill>
            <a:srgbClr val="BC9484"/>
          </a:solidFill>
          <a:ln>
            <a:solidFill>
              <a:srgbClr val="4E110E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_tradnl" sz="1200" b="0" i="0" u="none" strike="noStrike" kern="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" name="Rectangle: cantonades arrodonides 4">
            <a:extLst>
              <a:ext uri="{FF2B5EF4-FFF2-40B4-BE49-F238E27FC236}">
                <a16:creationId xmlns:a16="http://schemas.microsoft.com/office/drawing/2014/main" id="{D62BF233-D521-3E50-63EF-7E617A60087B}"/>
              </a:ext>
            </a:extLst>
          </p:cNvPr>
          <p:cNvSpPr/>
          <p:nvPr userDrawn="1"/>
        </p:nvSpPr>
        <p:spPr>
          <a:xfrm>
            <a:off x="4748718" y="1879601"/>
            <a:ext cx="3195132" cy="2744363"/>
          </a:xfrm>
          <a:prstGeom prst="roundRect">
            <a:avLst/>
          </a:prstGeom>
          <a:solidFill>
            <a:srgbClr val="BC9484"/>
          </a:solidFill>
          <a:ln>
            <a:solidFill>
              <a:srgbClr val="4E110E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_tradnl" sz="1800" b="1" noProof="0"/>
          </a:p>
        </p:txBody>
      </p:sp>
    </p:spTree>
    <p:extLst>
      <p:ext uri="{BB962C8B-B14F-4D97-AF65-F5344CB8AC3E}">
        <p14:creationId xmlns:p14="http://schemas.microsoft.com/office/powerpoint/2010/main" val="2316796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20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6" descr="Forma&#10;&#10;El contenido generado por IA puede ser incorrecto.">
            <a:extLst>
              <a:ext uri="{FF2B5EF4-FFF2-40B4-BE49-F238E27FC236}">
                <a16:creationId xmlns:a16="http://schemas.microsoft.com/office/drawing/2014/main" id="{77AE37DC-793D-39C0-B007-31202FF9668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11701" y="200505"/>
            <a:ext cx="1209972" cy="287999"/>
          </a:xfrm>
          <a:prstGeom prst="rect">
            <a:avLst/>
          </a:prstGeom>
        </p:spPr>
      </p:pic>
      <p:pic>
        <p:nvPicPr>
          <p:cNvPr id="6" name="Imatge 5" descr="Imatge que conté triangle, disseny&#10;&#10;Pot ser que el contingut generat per IA no sigui correcte.">
            <a:extLst>
              <a:ext uri="{FF2B5EF4-FFF2-40B4-BE49-F238E27FC236}">
                <a16:creationId xmlns:a16="http://schemas.microsoft.com/office/drawing/2014/main" id="{66A0242B-EBBB-E896-7174-31055DD2BB8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868172" y="105924"/>
            <a:ext cx="1230009" cy="54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39" r:id="rId13"/>
    <p:sldLayoutId id="21474838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12BA9C60-3DC4-B815-287A-BD0CB995BE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8"/>
          <a:srcRect r="15666"/>
          <a:stretch/>
        </p:blipFill>
        <p:spPr>
          <a:xfrm>
            <a:off x="5573865" y="4850199"/>
            <a:ext cx="3077665" cy="236153"/>
          </a:xfrm>
          <a:prstGeom prst="rect">
            <a:avLst/>
          </a:prstGeom>
        </p:spPr>
      </p:pic>
      <p:cxnSp>
        <p:nvCxnSpPr>
          <p:cNvPr id="4" name="Conector recto 6" descr="&quot;&quot;" title="&quot;&quot;">
            <a:extLst>
              <a:ext uri="{FF2B5EF4-FFF2-40B4-BE49-F238E27FC236}">
                <a16:creationId xmlns:a16="http://schemas.microsoft.com/office/drawing/2014/main" id="{FD0B1782-FE15-C434-B9CB-62D85116ABC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4767263"/>
            <a:ext cx="9144000" cy="0"/>
          </a:xfrm>
          <a:prstGeom prst="line">
            <a:avLst/>
          </a:prstGeom>
          <a:ln w="254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760165E9-7CC2-CAB7-1F11-796057DE893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73833" y="4820841"/>
            <a:ext cx="454819" cy="273844"/>
          </a:xfrm>
          <a:prstGeom prst="rect">
            <a:avLst/>
          </a:prstGeom>
        </p:spPr>
        <p:txBody>
          <a:bodyPr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F787F95F-0970-6D49-97DF-49FA09B44661}" type="slidenum">
              <a:rPr lang="ca-ES" sz="105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‹Nº›</a:t>
            </a:fld>
            <a:endParaRPr lang="ca-ES" sz="105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dministraciodigital.gencat.cat">
            <a:extLst>
              <a:ext uri="{FF2B5EF4-FFF2-40B4-BE49-F238E27FC236}">
                <a16:creationId xmlns:a16="http://schemas.microsoft.com/office/drawing/2014/main" id="{C1C13743-B41E-F205-F9A7-55A7C38653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690342" y="4812507"/>
            <a:ext cx="1763316" cy="273844"/>
          </a:xfrm>
          <a:prstGeom prst="rect">
            <a:avLst/>
          </a:prstGeom>
        </p:spPr>
        <p:txBody>
          <a:bodyPr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administraciodigital.gencat.cat</a:t>
            </a: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111B9FAB-9FFF-1BF4-4ED3-9FCA885EB61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112331" y="4823893"/>
            <a:ext cx="733326" cy="288763"/>
          </a:xfrm>
          <a:prstGeom prst="rect">
            <a:avLst/>
          </a:prstGeom>
        </p:spPr>
        <p:txBody>
          <a:bodyPr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24B258C-9540-D24F-BD85-4F73B987443D}" type="datetimeFigureOut">
              <a:rPr lang="ca-ES" sz="75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19/11/2025</a:t>
            </a:fld>
            <a:endParaRPr lang="ca-ES" sz="75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tge 10" descr="Imatge que conté Font, logotip, símbol, Gràfics&#10;&#10;Descripció generada automàticament">
            <a:extLst>
              <a:ext uri="{FF2B5EF4-FFF2-40B4-BE49-F238E27FC236}">
                <a16:creationId xmlns:a16="http://schemas.microsoft.com/office/drawing/2014/main" id="{520D549A-523F-38A6-FAAE-F71DB9B335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8684218" y="4827433"/>
            <a:ext cx="393528" cy="262352"/>
          </a:xfrm>
          <a:prstGeom prst="rect">
            <a:avLst/>
          </a:prstGeom>
        </p:spPr>
      </p:pic>
      <p:pic>
        <p:nvPicPr>
          <p:cNvPr id="6" name="Picture 5" descr="A black background with green and grey letters&#10;&#10;Description automatically generated">
            <a:extLst>
              <a:ext uri="{FF2B5EF4-FFF2-40B4-BE49-F238E27FC236}">
                <a16:creationId xmlns:a16="http://schemas.microsoft.com/office/drawing/2014/main" id="{F1D25734-B6E9-421B-FCBB-105BA497D2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0"/>
          <a:srcRect t="11501" b="23835"/>
          <a:stretch/>
        </p:blipFill>
        <p:spPr>
          <a:xfrm>
            <a:off x="103259" y="131248"/>
            <a:ext cx="1508056" cy="337433"/>
          </a:xfrm>
          <a:prstGeom prst="rect">
            <a:avLst/>
          </a:prstGeom>
        </p:spPr>
      </p:pic>
      <p:sp>
        <p:nvSpPr>
          <p:cNvPr id="2" name="Marcador títol PPT">
            <a:extLst>
              <a:ext uri="{FF2B5EF4-FFF2-40B4-BE49-F238E27FC236}">
                <a16:creationId xmlns:a16="http://schemas.microsoft.com/office/drawing/2014/main" id="{D0ECDC9B-939A-E8AA-0E96-0E30079F805C}"/>
              </a:ext>
            </a:extLst>
          </p:cNvPr>
          <p:cNvSpPr txBox="1"/>
          <p:nvPr userDrawn="1"/>
        </p:nvSpPr>
        <p:spPr>
          <a:xfrm>
            <a:off x="803748" y="4824983"/>
            <a:ext cx="2659889" cy="316068"/>
          </a:xfrm>
          <a:prstGeom prst="rect">
            <a:avLst/>
          </a:prstGeom>
        </p:spPr>
        <p:txBody>
          <a:bodyPr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900" b="1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Cas d’ús </a:t>
            </a:r>
            <a:r>
              <a:rPr lang="es-ES" sz="900" b="1" i="0" u="none" strike="noStrike" kern="1200" cap="none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12.1. </a:t>
            </a:r>
            <a:r>
              <a:rPr lang="es-ES" sz="900" b="1" i="0" u="none" strike="noStrike" kern="1200" cap="none" err="1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Comparteix</a:t>
            </a:r>
            <a:r>
              <a:rPr lang="es-ES" sz="900" b="1" i="0" u="none" strike="noStrike" kern="1200" cap="none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 </a:t>
            </a:r>
            <a:r>
              <a:rPr lang="es-ES" sz="900" b="1" i="0" u="none" strike="noStrike" kern="1200" cap="none" err="1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informació</a:t>
            </a:r>
            <a:r>
              <a:rPr lang="es-ES" sz="900" b="1" i="0" u="none" strike="noStrike" kern="1200" cap="none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 en una reunió.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a-ES" sz="900" b="1" i="0" u="none" strike="noStrike" kern="1200" cap="none">
              <a:solidFill>
                <a:schemeClr val="tx1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1829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  <p:sldLayoutId id="2147483857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ctr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50" b="1" i="0" u="none" strike="noStrike" cap="none">
          <a:solidFill>
            <a:srgbClr val="002060"/>
          </a:solidFill>
          <a:latin typeface="+mj-lt"/>
          <a:ea typeface="Latha" panose="020B0604020202020204" pitchFamily="34" charset="0"/>
          <a:cs typeface="Latha" panose="020B0604020202020204" pitchFamily="3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00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L="214313" marR="0" lvl="1" indent="-21431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•"/>
        <a:defRPr sz="1200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2pPr>
      <a:lvl3pPr marL="214313" marR="0" lvl="2" indent="-21431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•"/>
        <a:defRPr sz="1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L="214313" marR="0" lvl="3" indent="-21431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•"/>
        <a:defRPr sz="1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L="214313" marR="0" lvl="4" indent="-21431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•"/>
        <a:defRPr sz="1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6C2F58D4-B164-C75E-2BF3-593108441A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Opciones en una reunión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60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42B59-0D6F-219F-6BC0-9CF962E49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eDeText 3">
            <a:extLst>
              <a:ext uri="{FF2B5EF4-FFF2-40B4-BE49-F238E27FC236}">
                <a16:creationId xmlns:a16="http://schemas.microsoft.com/office/drawing/2014/main" id="{B89E65AA-B319-D242-79E8-D01DA9ADB8D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Usar el chat </a:t>
            </a:r>
          </a:p>
        </p:txBody>
      </p:sp>
      <p:sp>
        <p:nvSpPr>
          <p:cNvPr id="4" name="QuadreDeText 4">
            <a:extLst>
              <a:ext uri="{FF2B5EF4-FFF2-40B4-BE49-F238E27FC236}">
                <a16:creationId xmlns:a16="http://schemas.microsoft.com/office/drawing/2014/main" id="{E1354217-8BA0-4774-661E-090E81206316}"/>
              </a:ext>
            </a:extLst>
          </p:cNvPr>
          <p:cNvSpPr txBox="1"/>
          <p:nvPr/>
        </p:nvSpPr>
        <p:spPr>
          <a:xfrm>
            <a:off x="390267" y="1249446"/>
            <a:ext cx="1662652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Además, puedes reaccionar a los mensajes con </a:t>
            </a:r>
            <a:r>
              <a:rPr lang="es-ES" sz="1200" b="1" dirty="0"/>
              <a:t>iconos </a:t>
            </a:r>
            <a:r>
              <a:rPr lang="es-ES" sz="1200" b="1" dirty="0">
                <a:solidFill>
                  <a:srgbClr val="602927"/>
                </a:solidFill>
              </a:rPr>
              <a:t>(1) </a:t>
            </a:r>
            <a:r>
              <a:rPr lang="es-ES" sz="1200" dirty="0"/>
              <a:t>como 👍 o ❤️ para confirmar información sin necesidad de enviar otro mensaje. </a:t>
            </a:r>
          </a:p>
          <a:p>
            <a:endParaRPr lang="es-ES" sz="1200" dirty="0"/>
          </a:p>
          <a:p>
            <a:r>
              <a:rPr lang="es-ES" sz="1200" dirty="0"/>
              <a:t>También tienes la opción de editar tus mensajes una vez enviados utilizando el icono del lápiz.</a:t>
            </a:r>
          </a:p>
        </p:txBody>
      </p:sp>
      <p:pic>
        <p:nvPicPr>
          <p:cNvPr id="10" name="Imagen 9" descr="La imagen muestra la posibilidad de reaccionar mensajes.">
            <a:extLst>
              <a:ext uri="{FF2B5EF4-FFF2-40B4-BE49-F238E27FC236}">
                <a16:creationId xmlns:a16="http://schemas.microsoft.com/office/drawing/2014/main" id="{EBF33636-8AF0-6559-E0A9-00DE4C885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646" y="1249446"/>
            <a:ext cx="6696087" cy="3508821"/>
          </a:xfrm>
          <a:prstGeom prst="rect">
            <a:avLst/>
          </a:prstGeom>
        </p:spPr>
      </p:pic>
      <p:cxnSp>
        <p:nvCxnSpPr>
          <p:cNvPr id="2" name="Connector recte 1">
            <a:extLst>
              <a:ext uri="{FF2B5EF4-FFF2-40B4-BE49-F238E27FC236}">
                <a16:creationId xmlns:a16="http://schemas.microsoft.com/office/drawing/2014/main" id="{63FE02CD-1954-EBC4-7806-90766099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6" idx="2"/>
            <a:endCxn id="8" idx="3"/>
          </p:cNvCxnSpPr>
          <p:nvPr/>
        </p:nvCxnSpPr>
        <p:spPr>
          <a:xfrm flipH="1">
            <a:off x="8219441" y="3521097"/>
            <a:ext cx="181941" cy="0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EF0951ED-E6FB-7455-0CF9-5E2503B95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01382" y="3396658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1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8" name="Rectangle: cantonades arrodonides 7">
            <a:extLst>
              <a:ext uri="{FF2B5EF4-FFF2-40B4-BE49-F238E27FC236}">
                <a16:creationId xmlns:a16="http://schemas.microsoft.com/office/drawing/2014/main" id="{FB714324-2C2B-69F8-8CA5-B9A43F0FE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68543" y="3440473"/>
            <a:ext cx="950898" cy="161248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78317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76171-E549-B438-AA6F-A6CE9070D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eDeText 3">
            <a:extLst>
              <a:ext uri="{FF2B5EF4-FFF2-40B4-BE49-F238E27FC236}">
                <a16:creationId xmlns:a16="http://schemas.microsoft.com/office/drawing/2014/main" id="{81CB745B-80F4-8259-3282-E7BF7FA35BD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Como compartir pantalla completa</a:t>
            </a:r>
          </a:p>
        </p:txBody>
      </p:sp>
      <p:sp>
        <p:nvSpPr>
          <p:cNvPr id="4" name="QuadreDeText 4">
            <a:extLst>
              <a:ext uri="{FF2B5EF4-FFF2-40B4-BE49-F238E27FC236}">
                <a16:creationId xmlns:a16="http://schemas.microsoft.com/office/drawing/2014/main" id="{9258D23C-D19F-B523-B8F2-21902020C12F}"/>
              </a:ext>
            </a:extLst>
          </p:cNvPr>
          <p:cNvSpPr txBox="1"/>
          <p:nvPr/>
        </p:nvSpPr>
        <p:spPr>
          <a:xfrm>
            <a:off x="390266" y="1249446"/>
            <a:ext cx="2352933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Para compartir contenido en Microsoft </a:t>
            </a:r>
            <a:r>
              <a:rPr lang="es-ES" sz="1200" dirty="0" err="1"/>
              <a:t>Teams</a:t>
            </a:r>
            <a:r>
              <a:rPr lang="es-ES" sz="1200" dirty="0"/>
              <a:t>, entra en una reunión y haz clic en el icono </a:t>
            </a:r>
            <a:r>
              <a:rPr lang="es-ES" sz="1200" b="1" dirty="0"/>
              <a:t>“Compartir”</a:t>
            </a:r>
            <a:r>
              <a:rPr lang="es-ES" sz="1200" dirty="0"/>
              <a:t> </a:t>
            </a:r>
            <a:r>
              <a:rPr lang="es-ES" sz="1200" b="1" dirty="0">
                <a:solidFill>
                  <a:srgbClr val="4E110E"/>
                </a:solidFill>
              </a:rPr>
              <a:t>(1).</a:t>
            </a:r>
          </a:p>
        </p:txBody>
      </p:sp>
      <p:pic>
        <p:nvPicPr>
          <p:cNvPr id="9" name="Imagen 8" descr="La imagen muestra el botón compartir pantalla.">
            <a:extLst>
              <a:ext uri="{FF2B5EF4-FFF2-40B4-BE49-F238E27FC236}">
                <a16:creationId xmlns:a16="http://schemas.microsoft.com/office/drawing/2014/main" id="{FD048D44-6564-2CA6-B1FB-B3ED0C856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052" y="1331086"/>
            <a:ext cx="6151682" cy="3231416"/>
          </a:xfrm>
          <a:prstGeom prst="rect">
            <a:avLst/>
          </a:prstGeom>
        </p:spPr>
      </p:pic>
      <p:cxnSp>
        <p:nvCxnSpPr>
          <p:cNvPr id="2" name="Connector recte 1">
            <a:extLst>
              <a:ext uri="{FF2B5EF4-FFF2-40B4-BE49-F238E27FC236}">
                <a16:creationId xmlns:a16="http://schemas.microsoft.com/office/drawing/2014/main" id="{E4D8D8B6-8307-6DA8-D4C2-9D872A4D0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6" idx="0"/>
            <a:endCxn id="8" idx="2"/>
          </p:cNvCxnSpPr>
          <p:nvPr/>
        </p:nvCxnSpPr>
        <p:spPr>
          <a:xfrm flipV="1">
            <a:off x="8205107" y="1787975"/>
            <a:ext cx="0" cy="249669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CDB99393-42C9-F0F1-8880-A7FBB6D54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82445" y="2037644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1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8" name="Rectangle: cantonades arrodonides 7">
            <a:extLst>
              <a:ext uri="{FF2B5EF4-FFF2-40B4-BE49-F238E27FC236}">
                <a16:creationId xmlns:a16="http://schemas.microsoft.com/office/drawing/2014/main" id="{AB18E75E-9D73-88A9-0C82-2186F64FE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01000" y="1472876"/>
            <a:ext cx="408214" cy="315099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89880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DBD6E-74CA-7340-2EA4-C392C93B8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eDeText 3">
            <a:extLst>
              <a:ext uri="{FF2B5EF4-FFF2-40B4-BE49-F238E27FC236}">
                <a16:creationId xmlns:a16="http://schemas.microsoft.com/office/drawing/2014/main" id="{7CCA7594-B1E6-FA18-D140-28B8F5D65F4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Como compartir una pantalla o ventana</a:t>
            </a:r>
          </a:p>
        </p:txBody>
      </p:sp>
      <p:sp>
        <p:nvSpPr>
          <p:cNvPr id="4" name="QuadreDeText 4">
            <a:extLst>
              <a:ext uri="{FF2B5EF4-FFF2-40B4-BE49-F238E27FC236}">
                <a16:creationId xmlns:a16="http://schemas.microsoft.com/office/drawing/2014/main" id="{8669D2DC-D89D-C1EF-CD6B-B56EF12A647C}"/>
              </a:ext>
            </a:extLst>
          </p:cNvPr>
          <p:cNvSpPr txBox="1"/>
          <p:nvPr/>
        </p:nvSpPr>
        <p:spPr>
          <a:xfrm>
            <a:off x="390266" y="1329972"/>
            <a:ext cx="2626284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Si deseas enseñar todo tu escritorio, elige la opción </a:t>
            </a:r>
            <a:r>
              <a:rPr lang="es-ES" sz="1200" b="1" dirty="0"/>
              <a:t>“Pantalla”</a:t>
            </a:r>
            <a:r>
              <a:rPr lang="es-ES" sz="1200" dirty="0"/>
              <a:t> </a:t>
            </a:r>
            <a:r>
              <a:rPr lang="es-ES" sz="1200" b="1" dirty="0">
                <a:solidFill>
                  <a:srgbClr val="4E110E"/>
                </a:solidFill>
              </a:rPr>
              <a:t>(1). </a:t>
            </a:r>
            <a:r>
              <a:rPr lang="es-ES" sz="1200" dirty="0"/>
              <a:t>Si prefieres compartir únicamente una aplicación o ventana, selecciona </a:t>
            </a:r>
            <a:r>
              <a:rPr lang="es-ES" sz="1200" b="1" dirty="0"/>
              <a:t>“Ventana”</a:t>
            </a:r>
            <a:r>
              <a:rPr lang="es-ES" sz="1200" dirty="0"/>
              <a:t> </a:t>
            </a:r>
            <a:r>
              <a:rPr lang="es-ES" sz="1200" b="1" dirty="0">
                <a:solidFill>
                  <a:srgbClr val="4E110E"/>
                </a:solidFill>
              </a:rPr>
              <a:t>(2) </a:t>
            </a:r>
            <a:r>
              <a:rPr lang="es-ES" sz="1200" dirty="0"/>
              <a:t>y elige lo que deseas mostrar.</a:t>
            </a:r>
          </a:p>
          <a:p>
            <a:endParaRPr lang="es-ES" sz="1200" b="1" dirty="0">
              <a:solidFill>
                <a:srgbClr val="4E110E"/>
              </a:solidFill>
            </a:endParaRPr>
          </a:p>
        </p:txBody>
      </p:sp>
      <p:pic>
        <p:nvPicPr>
          <p:cNvPr id="11" name="Imagen 10" descr="La imagen muestra la configuración de compartición de pantalla.">
            <a:extLst>
              <a:ext uri="{FF2B5EF4-FFF2-40B4-BE49-F238E27FC236}">
                <a16:creationId xmlns:a16="http://schemas.microsoft.com/office/drawing/2014/main" id="{849A5CB1-6A1D-6A4A-187B-1A0995915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550" y="1329972"/>
            <a:ext cx="6006974" cy="3155402"/>
          </a:xfrm>
          <a:prstGeom prst="rect">
            <a:avLst/>
          </a:prstGeom>
        </p:spPr>
      </p:pic>
      <p:cxnSp>
        <p:nvCxnSpPr>
          <p:cNvPr id="2" name="Connector recte 1">
            <a:extLst>
              <a:ext uri="{FF2B5EF4-FFF2-40B4-BE49-F238E27FC236}">
                <a16:creationId xmlns:a16="http://schemas.microsoft.com/office/drawing/2014/main" id="{A19C0423-7F6A-E962-1DF8-F0D4306F2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6" idx="2"/>
            <a:endCxn id="8" idx="1"/>
          </p:cNvCxnSpPr>
          <p:nvPr/>
        </p:nvCxnSpPr>
        <p:spPr>
          <a:xfrm>
            <a:off x="6206822" y="2860532"/>
            <a:ext cx="771493" cy="18324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3B7804A6-AC79-55C2-FB7A-13C82C03F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06822" y="2736093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1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8" name="Rectangle: cantonades arrodonides 7">
            <a:extLst>
              <a:ext uri="{FF2B5EF4-FFF2-40B4-BE49-F238E27FC236}">
                <a16:creationId xmlns:a16="http://schemas.microsoft.com/office/drawing/2014/main" id="{1181C0D2-B3B8-E1C1-9F9A-E452F493B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78315" y="2571750"/>
            <a:ext cx="690237" cy="614212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5" name="Connector recte 4">
            <a:extLst>
              <a:ext uri="{FF2B5EF4-FFF2-40B4-BE49-F238E27FC236}">
                <a16:creationId xmlns:a16="http://schemas.microsoft.com/office/drawing/2014/main" id="{FD56BE46-0DE3-9443-405D-FA8A95172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2"/>
            <a:endCxn id="9" idx="3"/>
          </p:cNvCxnSpPr>
          <p:nvPr/>
        </p:nvCxnSpPr>
        <p:spPr>
          <a:xfrm flipH="1">
            <a:off x="8566483" y="2860532"/>
            <a:ext cx="235600" cy="0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01C98620-2C1F-CAB1-E21E-5C6EA702E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02083" y="2736093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2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9" name="Rectangle: cantonades arrodonides 8">
            <a:extLst>
              <a:ext uri="{FF2B5EF4-FFF2-40B4-BE49-F238E27FC236}">
                <a16:creationId xmlns:a16="http://schemas.microsoft.com/office/drawing/2014/main" id="{7856ADBC-00FA-B4D2-0C5B-461534EAB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48336" y="2535102"/>
            <a:ext cx="818147" cy="650860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12836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78520-4CD7-B949-5E58-4077AF5D3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eDeText 3">
            <a:extLst>
              <a:ext uri="{FF2B5EF4-FFF2-40B4-BE49-F238E27FC236}">
                <a16:creationId xmlns:a16="http://schemas.microsoft.com/office/drawing/2014/main" id="{8963C5FE-5783-7466-7670-865FDBCCA85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Como </a:t>
            </a:r>
            <a:r>
              <a:rPr kumimoji="0" lang="es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descompartir</a:t>
            </a:r>
            <a:endParaRPr kumimoji="0" lang="es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QuadreDeText 4">
            <a:extLst>
              <a:ext uri="{FF2B5EF4-FFF2-40B4-BE49-F238E27FC236}">
                <a16:creationId xmlns:a16="http://schemas.microsoft.com/office/drawing/2014/main" id="{B90C0479-3819-9A55-9CF3-FAEAC13CD292}"/>
              </a:ext>
            </a:extLst>
          </p:cNvPr>
          <p:cNvSpPr txBox="1"/>
          <p:nvPr/>
        </p:nvSpPr>
        <p:spPr>
          <a:xfrm>
            <a:off x="390266" y="1249446"/>
            <a:ext cx="1971933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Cuando hayas terminado, haz clic en </a:t>
            </a:r>
            <a:r>
              <a:rPr lang="es-ES" sz="1200" b="1" dirty="0"/>
              <a:t>“Dejar de compartir”</a:t>
            </a:r>
            <a:r>
              <a:rPr lang="es-ES" sz="1200" dirty="0"/>
              <a:t> </a:t>
            </a:r>
            <a:r>
              <a:rPr lang="es-ES" sz="1200" b="1" dirty="0">
                <a:solidFill>
                  <a:srgbClr val="4E110E"/>
                </a:solidFill>
              </a:rPr>
              <a:t>(1) </a:t>
            </a:r>
            <a:r>
              <a:rPr lang="es-ES" sz="1200" dirty="0"/>
              <a:t>para detener la presentación. Este botón se muestra en distintas ubicaciones según el tipo de compartición que estés utilizando.</a:t>
            </a:r>
          </a:p>
        </p:txBody>
      </p:sp>
      <p:pic>
        <p:nvPicPr>
          <p:cNvPr id="9" name="Imagen 8" descr="La imagen muestra el botón para dejar de compartir pantalla.">
            <a:extLst>
              <a:ext uri="{FF2B5EF4-FFF2-40B4-BE49-F238E27FC236}">
                <a16:creationId xmlns:a16="http://schemas.microsoft.com/office/drawing/2014/main" id="{25136A75-0571-4585-5D7D-24D6CDCB2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472" y="1304262"/>
            <a:ext cx="6070014" cy="3188516"/>
          </a:xfrm>
          <a:prstGeom prst="rect">
            <a:avLst/>
          </a:prstGeom>
        </p:spPr>
      </p:pic>
      <p:cxnSp>
        <p:nvCxnSpPr>
          <p:cNvPr id="2" name="Connector recte 1">
            <a:extLst>
              <a:ext uri="{FF2B5EF4-FFF2-40B4-BE49-F238E27FC236}">
                <a16:creationId xmlns:a16="http://schemas.microsoft.com/office/drawing/2014/main" id="{36F4B71E-B0DF-5982-462F-EA5021EB0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6" idx="0"/>
            <a:endCxn id="8" idx="2"/>
          </p:cNvCxnSpPr>
          <p:nvPr/>
        </p:nvCxnSpPr>
        <p:spPr>
          <a:xfrm flipV="1">
            <a:off x="8049179" y="1771048"/>
            <a:ext cx="0" cy="208548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957E3A29-766F-EF19-EE2D-3EE0771C2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26517" y="1979596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1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8" name="Rectangle: cantonades arrodonides 7">
            <a:extLst>
              <a:ext uri="{FF2B5EF4-FFF2-40B4-BE49-F238E27FC236}">
                <a16:creationId xmlns:a16="http://schemas.microsoft.com/office/drawing/2014/main" id="{1D7F5E0A-6993-D97B-A848-984DDC50D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37906" y="1451910"/>
            <a:ext cx="422546" cy="319138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00823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E6DA4-B09F-59E9-0CAE-F829F3461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BAEC2E31-C7B3-2FBB-96D4-54FCFE2C9E1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Informar de la grabación 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D09A0C42-C0CA-40A3-5399-1D6833BD8E7B}"/>
              </a:ext>
            </a:extLst>
          </p:cNvPr>
          <p:cNvSpPr txBox="1"/>
          <p:nvPr/>
        </p:nvSpPr>
        <p:spPr>
          <a:xfrm>
            <a:off x="390266" y="1249446"/>
            <a:ext cx="2491727" cy="249299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Antes de hacer clic en “</a:t>
            </a:r>
            <a:r>
              <a:rPr lang="es-ES" sz="1200" b="1" dirty="0"/>
              <a:t>Iniciar la grabación</a:t>
            </a:r>
            <a:r>
              <a:rPr lang="es-ES" sz="1200" dirty="0"/>
              <a:t>”, informa a todos que la reunión será grabada y recuerda que, si alguien no desea aparecer en la grabación, puede </a:t>
            </a:r>
            <a:r>
              <a:rPr lang="es-ES" sz="1200" b="1" dirty="0"/>
              <a:t>desactivar su cámara </a:t>
            </a:r>
            <a:r>
              <a:rPr lang="es-ES" sz="1200" b="1" dirty="0">
                <a:solidFill>
                  <a:srgbClr val="602927"/>
                </a:solidFill>
              </a:rPr>
              <a:t>(1).</a:t>
            </a:r>
          </a:p>
          <a:p>
            <a:r>
              <a:rPr lang="es-ES" sz="1200" dirty="0"/>
              <a:t>Además, antes de comenzar, comprueba que la grabación cumple con la normativa de protección de datos. Si es necesario, asegúrate de haber obtenido el consentimiento de los asistentes.</a:t>
            </a:r>
          </a:p>
        </p:txBody>
      </p:sp>
      <p:pic>
        <p:nvPicPr>
          <p:cNvPr id="10" name="Imagen 9" descr="La imagen muestra como no mostrar la cámara.">
            <a:extLst>
              <a:ext uri="{FF2B5EF4-FFF2-40B4-BE49-F238E27FC236}">
                <a16:creationId xmlns:a16="http://schemas.microsoft.com/office/drawing/2014/main" id="{83B2440E-0E5B-579D-9BF4-4D36A5279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992" y="1249446"/>
            <a:ext cx="6180433" cy="3246354"/>
          </a:xfrm>
          <a:prstGeom prst="rect">
            <a:avLst/>
          </a:prstGeom>
        </p:spPr>
      </p:pic>
      <p:sp>
        <p:nvSpPr>
          <p:cNvPr id="4" name="Globus: oval 3">
            <a:extLst>
              <a:ext uri="{FF2B5EF4-FFF2-40B4-BE49-F238E27FC236}">
                <a16:creationId xmlns:a16="http://schemas.microsoft.com/office/drawing/2014/main" id="{3B19C33C-1409-B7E1-3854-F46D403B7440}"/>
              </a:ext>
            </a:extLst>
          </p:cNvPr>
          <p:cNvSpPr/>
          <p:nvPr/>
        </p:nvSpPr>
        <p:spPr>
          <a:xfrm>
            <a:off x="6495627" y="1870399"/>
            <a:ext cx="1800445" cy="1167492"/>
          </a:xfrm>
          <a:prstGeom prst="wedgeEllipseCallout">
            <a:avLst>
              <a:gd name="adj1" fmla="val -43884"/>
              <a:gd name="adj2" fmla="val 54950"/>
            </a:avLst>
          </a:prstGeom>
          <a:ln>
            <a:solidFill>
              <a:srgbClr val="60292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" sz="675" kern="1200" dirty="0">
                <a:solidFill>
                  <a:srgbClr val="000000"/>
                </a:solidFill>
                <a:latin typeface="Arial" panose="020B0604020202020204"/>
              </a:rPr>
              <a:t>Os informamos de que esta reunión será grabada. Si tenéis cualquier duda o preocupación, recordad que podéis desactivar vuestra cámara en cualquier momento. ¡Gracias por vuestra atención!</a:t>
            </a:r>
            <a:endParaRPr lang="ca-ES" sz="600" kern="12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" name="Rectangle: cantonades arrodonides 5">
            <a:extLst>
              <a:ext uri="{FF2B5EF4-FFF2-40B4-BE49-F238E27FC236}">
                <a16:creationId xmlns:a16="http://schemas.microsoft.com/office/drawing/2014/main" id="{EE3A8996-765F-4921-5D92-9DB0B42A7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23901" y="1404068"/>
            <a:ext cx="245324" cy="272332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latin typeface="Arial" panose="020B0604020202020204"/>
            </a:endParaRPr>
          </a:p>
        </p:txBody>
      </p:sp>
      <p:cxnSp>
        <p:nvCxnSpPr>
          <p:cNvPr id="7" name="Connector recte 6">
            <a:extLst>
              <a:ext uri="{FF2B5EF4-FFF2-40B4-BE49-F238E27FC236}">
                <a16:creationId xmlns:a16="http://schemas.microsoft.com/office/drawing/2014/main" id="{F5EB0F57-F7E2-3774-749F-E006F3251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8" idx="4"/>
            <a:endCxn id="6" idx="0"/>
          </p:cNvCxnSpPr>
          <p:nvPr/>
        </p:nvCxnSpPr>
        <p:spPr>
          <a:xfrm>
            <a:off x="7646563" y="1313505"/>
            <a:ext cx="0" cy="90563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CBB6F0C9-D02B-E319-CD51-DBF7E4D68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23901" y="1064627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1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90679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1DB05-BC1F-81FF-0397-FA9CFEFE3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eDeText 3">
            <a:extLst>
              <a:ext uri="{FF2B5EF4-FFF2-40B4-BE49-F238E27FC236}">
                <a16:creationId xmlns:a16="http://schemas.microsoft.com/office/drawing/2014/main" id="{9C390C21-6E87-DB74-FF08-3B0A0DBEA09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Grabar la reunión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QuadreDeText 4">
            <a:extLst>
              <a:ext uri="{FF2B5EF4-FFF2-40B4-BE49-F238E27FC236}">
                <a16:creationId xmlns:a16="http://schemas.microsoft.com/office/drawing/2014/main" id="{80B2884C-4759-97A5-A22D-DC8FD27F1DA2}"/>
              </a:ext>
            </a:extLst>
          </p:cNvPr>
          <p:cNvSpPr txBox="1"/>
          <p:nvPr/>
        </p:nvSpPr>
        <p:spPr>
          <a:xfrm>
            <a:off x="390266" y="1249446"/>
            <a:ext cx="2370351" cy="249299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Si la reunión no está configurada con grabación automática, puedes iniciarla en cualquier momento desde el botón </a:t>
            </a:r>
            <a:r>
              <a:rPr lang="es-ES" sz="1200" b="1" dirty="0"/>
              <a:t>Más</a:t>
            </a:r>
            <a:r>
              <a:rPr lang="es-ES" sz="1200" dirty="0">
                <a:solidFill>
                  <a:srgbClr val="602927"/>
                </a:solidFill>
              </a:rPr>
              <a:t> </a:t>
            </a:r>
            <a:r>
              <a:rPr lang="es-ES" sz="1200" b="1" dirty="0">
                <a:solidFill>
                  <a:srgbClr val="602927"/>
                </a:solidFill>
              </a:rPr>
              <a:t>(1), </a:t>
            </a:r>
            <a:r>
              <a:rPr lang="es-ES" sz="1200" dirty="0"/>
              <a:t>selecciona </a:t>
            </a:r>
            <a:r>
              <a:rPr lang="es-ES" sz="1200" b="1" dirty="0"/>
              <a:t>Grabar y transcribir</a:t>
            </a:r>
            <a:r>
              <a:rPr lang="es-ES" sz="1200" dirty="0">
                <a:solidFill>
                  <a:srgbClr val="602927"/>
                </a:solidFill>
              </a:rPr>
              <a:t> </a:t>
            </a:r>
            <a:r>
              <a:rPr lang="es-ES" sz="1200" b="1" dirty="0">
                <a:solidFill>
                  <a:srgbClr val="602927"/>
                </a:solidFill>
              </a:rPr>
              <a:t>(2) </a:t>
            </a:r>
            <a:r>
              <a:rPr lang="es-ES" sz="1200" dirty="0"/>
              <a:t>y, finalmente, pulsa </a:t>
            </a:r>
            <a:r>
              <a:rPr lang="es-ES" sz="1200" b="1" dirty="0"/>
              <a:t>Iniciar grabación</a:t>
            </a:r>
            <a:r>
              <a:rPr lang="es-ES" sz="1200" dirty="0"/>
              <a:t> </a:t>
            </a:r>
            <a:r>
              <a:rPr lang="es-ES" sz="1200" b="1" dirty="0">
                <a:solidFill>
                  <a:srgbClr val="602927"/>
                </a:solidFill>
              </a:rPr>
              <a:t>(3).</a:t>
            </a:r>
            <a:br>
              <a:rPr lang="es-ES" sz="1200" dirty="0"/>
            </a:br>
            <a:r>
              <a:rPr lang="es-ES" sz="1200" dirty="0"/>
              <a:t>Sabrás que la grabación está activa porque en la parte superior izquierda de la pantalla aparecerá un </a:t>
            </a:r>
            <a:r>
              <a:rPr lang="es-ES" sz="1200" b="1" dirty="0"/>
              <a:t>indicador rojo </a:t>
            </a:r>
            <a:r>
              <a:rPr lang="es-ES" sz="1200" b="1" dirty="0">
                <a:solidFill>
                  <a:srgbClr val="602927"/>
                </a:solidFill>
              </a:rPr>
              <a:t>(4).</a:t>
            </a:r>
          </a:p>
        </p:txBody>
      </p:sp>
      <p:pic>
        <p:nvPicPr>
          <p:cNvPr id="21" name="Imagen 20" descr="La imagen muestra el botón de grabar y transcribir.">
            <a:extLst>
              <a:ext uri="{FF2B5EF4-FFF2-40B4-BE49-F238E27FC236}">
                <a16:creationId xmlns:a16="http://schemas.microsoft.com/office/drawing/2014/main" id="{442FDF2B-AACA-8371-913E-E26DE2342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617" y="1249445"/>
            <a:ext cx="6247912" cy="328089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536CD67-A648-2E6F-0577-63C41C348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4832" y="1681514"/>
            <a:ext cx="1378502" cy="1552263"/>
          </a:xfrm>
          <a:prstGeom prst="rect">
            <a:avLst/>
          </a:prstGeom>
          <a:ln>
            <a:solidFill>
              <a:srgbClr val="60292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3457E9E-AFB5-9F35-D5C1-871C47A7F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872" y="1681513"/>
            <a:ext cx="1400960" cy="495604"/>
          </a:xfrm>
          <a:prstGeom prst="rect">
            <a:avLst/>
          </a:prstGeom>
          <a:ln>
            <a:solidFill>
              <a:srgbClr val="60292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: cantonades arrodonides 1">
            <a:extLst>
              <a:ext uri="{FF2B5EF4-FFF2-40B4-BE49-F238E27FC236}">
                <a16:creationId xmlns:a16="http://schemas.microsoft.com/office/drawing/2014/main" id="{A9C345BB-8F5B-2A40-6053-0D368EA8F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09964" y="1417357"/>
            <a:ext cx="278801" cy="251403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6" name="Connector recte 5">
            <a:extLst>
              <a:ext uri="{FF2B5EF4-FFF2-40B4-BE49-F238E27FC236}">
                <a16:creationId xmlns:a16="http://schemas.microsoft.com/office/drawing/2014/main" id="{6DF20E9C-7B3F-6448-46F3-E2C18C5AE5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4"/>
            <a:endCxn id="2" idx="0"/>
          </p:cNvCxnSpPr>
          <p:nvPr/>
        </p:nvCxnSpPr>
        <p:spPr>
          <a:xfrm>
            <a:off x="7049364" y="1281475"/>
            <a:ext cx="1" cy="135882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1B2E36C1-4F33-35AA-E1E4-9AE046F04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26702" y="1032597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1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11" name="Rectangle: cantonades arrodonides 10">
            <a:extLst>
              <a:ext uri="{FF2B5EF4-FFF2-40B4-BE49-F238E27FC236}">
                <a16:creationId xmlns:a16="http://schemas.microsoft.com/office/drawing/2014/main" id="{CCD43898-EA75-E4B2-C586-467FABD60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86450" y="1740143"/>
            <a:ext cx="1023514" cy="168275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12" name="Connector recte 11">
            <a:extLst>
              <a:ext uri="{FF2B5EF4-FFF2-40B4-BE49-F238E27FC236}">
                <a16:creationId xmlns:a16="http://schemas.microsoft.com/office/drawing/2014/main" id="{27838801-492B-454A-E430-D5CD78C27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3" idx="2"/>
            <a:endCxn id="11" idx="3"/>
          </p:cNvCxnSpPr>
          <p:nvPr/>
        </p:nvCxnSpPr>
        <p:spPr>
          <a:xfrm flipH="1">
            <a:off x="6909964" y="1824280"/>
            <a:ext cx="221881" cy="1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70C35C42-224D-1C22-3D5D-0C0B7442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31845" y="1699841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2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8" name="Rectangle: cantonades arrodonides 7">
            <a:extLst>
              <a:ext uri="{FF2B5EF4-FFF2-40B4-BE49-F238E27FC236}">
                <a16:creationId xmlns:a16="http://schemas.microsoft.com/office/drawing/2014/main" id="{CA41DE5B-AEBE-1AA9-DBDD-E68ECDE5F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00563" y="1740143"/>
            <a:ext cx="887620" cy="168275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9" name="Connector recte 8">
            <a:extLst>
              <a:ext uri="{FF2B5EF4-FFF2-40B4-BE49-F238E27FC236}">
                <a16:creationId xmlns:a16="http://schemas.microsoft.com/office/drawing/2014/main" id="{56F8BF49-7910-EE7F-CF96-9D58E7FF7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0" idx="6"/>
            <a:endCxn id="8" idx="1"/>
          </p:cNvCxnSpPr>
          <p:nvPr/>
        </p:nvCxnSpPr>
        <p:spPr>
          <a:xfrm>
            <a:off x="4322802" y="1824280"/>
            <a:ext cx="177761" cy="1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8CE5BA51-C5A3-02F3-04AA-3D6CB54D6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77478" y="1699841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3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24" name="Rectangle: cantonades arrodonides 7">
            <a:extLst>
              <a:ext uri="{FF2B5EF4-FFF2-40B4-BE49-F238E27FC236}">
                <a16:creationId xmlns:a16="http://schemas.microsoft.com/office/drawing/2014/main" id="{AFBEDFFE-1127-AD1F-8E66-93C1620B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83441" y="1461951"/>
            <a:ext cx="1156196" cy="495604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27" name="Connector recte 8">
            <a:extLst>
              <a:ext uri="{FF2B5EF4-FFF2-40B4-BE49-F238E27FC236}">
                <a16:creationId xmlns:a16="http://schemas.microsoft.com/office/drawing/2014/main" id="{42E03300-0196-9432-29E0-A4FEC788A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4" idx="2"/>
            <a:endCxn id="30" idx="0"/>
          </p:cNvCxnSpPr>
          <p:nvPr/>
        </p:nvCxnSpPr>
        <p:spPr>
          <a:xfrm>
            <a:off x="3461539" y="1957555"/>
            <a:ext cx="0" cy="251212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9">
            <a:extLst>
              <a:ext uri="{FF2B5EF4-FFF2-40B4-BE49-F238E27FC236}">
                <a16:creationId xmlns:a16="http://schemas.microsoft.com/office/drawing/2014/main" id="{93ECEE0B-5DEC-F476-0609-3F49CEA25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38877" y="2208767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4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5" name="Rectangle: cantonades arrodonides 29">
            <a:extLst>
              <a:ext uri="{FF2B5EF4-FFF2-40B4-BE49-F238E27FC236}">
                <a16:creationId xmlns:a16="http://schemas.microsoft.com/office/drawing/2014/main" id="{74A155DC-9CD2-FF19-2262-5625F4CE3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80417" y="4155407"/>
            <a:ext cx="2985416" cy="60364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1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QuadreDeText 30">
            <a:extLst>
              <a:ext uri="{FF2B5EF4-FFF2-40B4-BE49-F238E27FC236}">
                <a16:creationId xmlns:a16="http://schemas.microsoft.com/office/drawing/2014/main" id="{759E13A0-7141-5803-BDF9-3F0BB76B84AD}"/>
              </a:ext>
            </a:extLst>
          </p:cNvPr>
          <p:cNvSpPr txBox="1"/>
          <p:nvPr/>
        </p:nvSpPr>
        <p:spPr>
          <a:xfrm>
            <a:off x="2882177" y="4267599"/>
            <a:ext cx="3103389" cy="461665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s-ES" sz="1100">
                <a:latin typeface="Arial" panose="020B0604020202020204" pitchFamily="34" charset="0"/>
                <a:cs typeface="Arial" panose="020B0604020202020204" pitchFamily="34" charset="0"/>
              </a:rPr>
              <a:t>En el momento que se activa la grabación, también lo hace la transcripción.</a:t>
            </a:r>
          </a:p>
        </p:txBody>
      </p:sp>
      <p:sp>
        <p:nvSpPr>
          <p:cNvPr id="16" name="Rectangle 31">
            <a:extLst>
              <a:ext uri="{FF2B5EF4-FFF2-40B4-BE49-F238E27FC236}">
                <a16:creationId xmlns:a16="http://schemas.microsoft.com/office/drawing/2014/main" id="{2C29C65B-7784-B75F-071F-ADA6E98EE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29614" y="4094354"/>
            <a:ext cx="226715" cy="105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100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tge 32">
            <a:extLst>
              <a:ext uri="{FF2B5EF4-FFF2-40B4-BE49-F238E27FC236}">
                <a16:creationId xmlns:a16="http://schemas.microsoft.com/office/drawing/2014/main" id="{905AAA53-C3E6-3F7E-E907-96C52593F8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rgbClr val="A5644E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3003743" y="3984684"/>
            <a:ext cx="278457" cy="278455"/>
          </a:xfrm>
          <a:prstGeom prst="rect">
            <a:avLst/>
          </a:prstGeom>
          <a:effectLst>
            <a:outerShdw blurRad="50800" dist="50800" dir="5400000" algn="ctr" rotWithShape="0">
              <a:srgbClr val="A5644E"/>
            </a:outerShdw>
          </a:effectLst>
        </p:spPr>
      </p:pic>
    </p:spTree>
    <p:extLst>
      <p:ext uri="{BB962C8B-B14F-4D97-AF65-F5344CB8AC3E}">
        <p14:creationId xmlns:p14="http://schemas.microsoft.com/office/powerpoint/2010/main" val="4014729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57BC7-0C5F-2F19-F55F-BCF1E12DA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eDeText 3">
            <a:extLst>
              <a:ext uri="{FF2B5EF4-FFF2-40B4-BE49-F238E27FC236}">
                <a16:creationId xmlns:a16="http://schemas.microsoft.com/office/drawing/2014/main" id="{19CE9F19-4F5F-98BB-0FDA-CD7FB310C52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Activar la transcripción automática </a:t>
            </a:r>
          </a:p>
        </p:txBody>
      </p:sp>
      <p:sp>
        <p:nvSpPr>
          <p:cNvPr id="4" name="QuadreDeText 4">
            <a:extLst>
              <a:ext uri="{FF2B5EF4-FFF2-40B4-BE49-F238E27FC236}">
                <a16:creationId xmlns:a16="http://schemas.microsoft.com/office/drawing/2014/main" id="{2ACF15C3-A39F-C565-067C-390BEFD8143A}"/>
              </a:ext>
            </a:extLst>
          </p:cNvPr>
          <p:cNvSpPr txBox="1"/>
          <p:nvPr/>
        </p:nvSpPr>
        <p:spPr>
          <a:xfrm>
            <a:off x="390266" y="1249446"/>
            <a:ext cx="2391435" cy="286232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Si deseas activar únicamente la transcripción (y no la grabación), dirígete a </a:t>
            </a:r>
            <a:r>
              <a:rPr lang="es-ES" sz="1200" b="1" dirty="0"/>
              <a:t>Más</a:t>
            </a:r>
            <a:r>
              <a:rPr lang="es-ES" sz="1200" b="1" dirty="0">
                <a:solidFill>
                  <a:srgbClr val="602927"/>
                </a:solidFill>
              </a:rPr>
              <a:t> (1), </a:t>
            </a:r>
            <a:r>
              <a:rPr lang="es-ES" sz="1200" dirty="0"/>
              <a:t>selecciona </a:t>
            </a:r>
            <a:r>
              <a:rPr lang="es-ES" sz="1200" b="1" dirty="0"/>
              <a:t>Grabar y transcribir</a:t>
            </a:r>
            <a:r>
              <a:rPr lang="es-ES" sz="1200" dirty="0"/>
              <a:t> </a:t>
            </a:r>
            <a:r>
              <a:rPr lang="es-ES" sz="1200" b="1" dirty="0">
                <a:solidFill>
                  <a:srgbClr val="602927"/>
                </a:solidFill>
              </a:rPr>
              <a:t>(2) </a:t>
            </a:r>
            <a:r>
              <a:rPr lang="es-ES" sz="1200" dirty="0"/>
              <a:t>y haz clic en </a:t>
            </a:r>
            <a:r>
              <a:rPr lang="es-ES" sz="1200" b="1" dirty="0"/>
              <a:t>Iniciar transcripción</a:t>
            </a:r>
            <a:r>
              <a:rPr lang="es-ES" sz="1200" dirty="0">
                <a:solidFill>
                  <a:srgbClr val="602927"/>
                </a:solidFill>
              </a:rPr>
              <a:t> </a:t>
            </a:r>
            <a:r>
              <a:rPr lang="es-ES" sz="1200" b="1" dirty="0">
                <a:solidFill>
                  <a:srgbClr val="602927"/>
                </a:solidFill>
              </a:rPr>
              <a:t>(3). </a:t>
            </a:r>
          </a:p>
          <a:p>
            <a:endParaRPr lang="es-ES" sz="1200" dirty="0"/>
          </a:p>
          <a:p>
            <a:r>
              <a:rPr lang="es-ES" sz="1200" dirty="0"/>
              <a:t>Si no la activas durante la reunión o configuras para que inicie automáticamente</a:t>
            </a:r>
            <a:r>
              <a:rPr lang="es-ES" sz="1200" b="1" dirty="0"/>
              <a:t>, no se generará, y no podrás recuperarla más tarde. </a:t>
            </a:r>
          </a:p>
          <a:p>
            <a:endParaRPr lang="es-ES" sz="1200" b="1" dirty="0"/>
          </a:p>
          <a:p>
            <a:r>
              <a:rPr lang="es-ES" sz="1200" dirty="0"/>
              <a:t>Para evitar problemas, es recomendable habilitarla desde el principio.</a:t>
            </a:r>
          </a:p>
        </p:txBody>
      </p:sp>
      <p:pic>
        <p:nvPicPr>
          <p:cNvPr id="26" name="Imagen 25" descr="La imagen muestra el botón para transcribir.">
            <a:extLst>
              <a:ext uri="{FF2B5EF4-FFF2-40B4-BE49-F238E27FC236}">
                <a16:creationId xmlns:a16="http://schemas.microsoft.com/office/drawing/2014/main" id="{A130C705-CA2F-90BF-4FAD-29F0B338A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702" y="1249447"/>
            <a:ext cx="6209568" cy="3235926"/>
          </a:xfrm>
          <a:prstGeom prst="rect">
            <a:avLst/>
          </a:prstGeom>
        </p:spPr>
      </p:pic>
      <p:sp>
        <p:nvSpPr>
          <p:cNvPr id="14" name="Rectangle: cantonades arrodonides 13">
            <a:extLst>
              <a:ext uri="{FF2B5EF4-FFF2-40B4-BE49-F238E27FC236}">
                <a16:creationId xmlns:a16="http://schemas.microsoft.com/office/drawing/2014/main" id="{34922C0B-6105-5696-D39E-1D84811D7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9372" y="1436497"/>
            <a:ext cx="278801" cy="251403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15" name="Connector recte 14">
            <a:extLst>
              <a:ext uri="{FF2B5EF4-FFF2-40B4-BE49-F238E27FC236}">
                <a16:creationId xmlns:a16="http://schemas.microsoft.com/office/drawing/2014/main" id="{7A935C90-1C20-7862-FFB4-92E597000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6" idx="4"/>
            <a:endCxn id="14" idx="0"/>
          </p:cNvCxnSpPr>
          <p:nvPr/>
        </p:nvCxnSpPr>
        <p:spPr>
          <a:xfrm>
            <a:off x="7028773" y="1298590"/>
            <a:ext cx="0" cy="137907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E1E9503F-D6F2-6ECD-4749-A311148DE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06111" y="1049712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1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20" name="Rectangle: cantonades arrodonides 19">
            <a:extLst>
              <a:ext uri="{FF2B5EF4-FFF2-40B4-BE49-F238E27FC236}">
                <a16:creationId xmlns:a16="http://schemas.microsoft.com/office/drawing/2014/main" id="{501A3306-D469-DA43-4E03-BAC8129A5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37068" y="1714837"/>
            <a:ext cx="1069748" cy="168275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21" name="Connector recte 20">
            <a:extLst>
              <a:ext uri="{FF2B5EF4-FFF2-40B4-BE49-F238E27FC236}">
                <a16:creationId xmlns:a16="http://schemas.microsoft.com/office/drawing/2014/main" id="{B6257051-84CC-2283-AB15-06F3BE27B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2" idx="2"/>
            <a:endCxn id="20" idx="3"/>
          </p:cNvCxnSpPr>
          <p:nvPr/>
        </p:nvCxnSpPr>
        <p:spPr>
          <a:xfrm flipH="1">
            <a:off x="8006816" y="1798974"/>
            <a:ext cx="221881" cy="1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96E597CF-233D-0338-9F6B-68EA534A2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28697" y="1674535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2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17" name="Rectangle: cantonades arrodonides 16">
            <a:extLst>
              <a:ext uri="{FF2B5EF4-FFF2-40B4-BE49-F238E27FC236}">
                <a16:creationId xmlns:a16="http://schemas.microsoft.com/office/drawing/2014/main" id="{F1D75F90-05CE-6A30-92AA-866D87C247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13332" y="1931327"/>
            <a:ext cx="959695" cy="168275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18" name="Connector recte 17">
            <a:extLst>
              <a:ext uri="{FF2B5EF4-FFF2-40B4-BE49-F238E27FC236}">
                <a16:creationId xmlns:a16="http://schemas.microsoft.com/office/drawing/2014/main" id="{34520A83-F7CD-D3A7-0EA8-D0F2DFBE0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9" idx="6"/>
            <a:endCxn id="17" idx="1"/>
          </p:cNvCxnSpPr>
          <p:nvPr/>
        </p:nvCxnSpPr>
        <p:spPr>
          <a:xfrm>
            <a:off x="5702392" y="2015464"/>
            <a:ext cx="110940" cy="1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373C5960-9C1A-DB9F-7302-A3021EBC1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57068" y="1891025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3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5142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2AA2D-AB42-574E-2293-CE5CC3064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eDeText 3">
            <a:extLst>
              <a:ext uri="{FF2B5EF4-FFF2-40B4-BE49-F238E27FC236}">
                <a16:creationId xmlns:a16="http://schemas.microsoft.com/office/drawing/2014/main" id="{84767CA5-3211-204A-E8BE-87E2A266062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6689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Activar subtítulos automáticos</a:t>
            </a:r>
          </a:p>
        </p:txBody>
      </p:sp>
      <p:sp>
        <p:nvSpPr>
          <p:cNvPr id="4" name="QuadreDeText 4">
            <a:extLst>
              <a:ext uri="{FF2B5EF4-FFF2-40B4-BE49-F238E27FC236}">
                <a16:creationId xmlns:a16="http://schemas.microsoft.com/office/drawing/2014/main" id="{F1D038DF-DB19-F7CD-2FBB-23EDBDCF43AF}"/>
              </a:ext>
            </a:extLst>
          </p:cNvPr>
          <p:cNvSpPr txBox="1"/>
          <p:nvPr/>
        </p:nvSpPr>
        <p:spPr>
          <a:xfrm>
            <a:off x="390266" y="1249446"/>
            <a:ext cx="2421450" cy="304698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s-ES" sz="1200" dirty="0"/>
              <a:t>Si sufres dificultades auditivas, hay mucho ruido de fondo o simplemente te interesa seguir con detalle lo que se dice, es recomendable activar los subtítulos automáticos.</a:t>
            </a:r>
          </a:p>
          <a:p>
            <a:pPr lvl="1"/>
            <a:r>
              <a:rPr lang="es-ES" sz="1200" dirty="0"/>
              <a:t>Para hacerlo, haz clic en </a:t>
            </a:r>
            <a:r>
              <a:rPr lang="es-ES" sz="1200" b="1" dirty="0"/>
              <a:t>Más</a:t>
            </a:r>
            <a:r>
              <a:rPr lang="es-ES" sz="1200" b="1" dirty="0">
                <a:solidFill>
                  <a:srgbClr val="BC9484"/>
                </a:solidFill>
              </a:rPr>
              <a:t> </a:t>
            </a:r>
            <a:r>
              <a:rPr lang="es-ES" sz="1200" b="1" dirty="0">
                <a:solidFill>
                  <a:srgbClr val="602927"/>
                </a:solidFill>
              </a:rPr>
              <a:t>(1) </a:t>
            </a:r>
            <a:r>
              <a:rPr lang="es-ES" sz="1200" dirty="0"/>
              <a:t>y selecciona </a:t>
            </a:r>
            <a:r>
              <a:rPr lang="es-ES" sz="1200" b="1" dirty="0"/>
              <a:t>Idioma y voz</a:t>
            </a:r>
            <a:r>
              <a:rPr lang="es-ES" sz="1200" b="1" dirty="0">
                <a:solidFill>
                  <a:srgbClr val="BC9484"/>
                </a:solidFill>
              </a:rPr>
              <a:t> </a:t>
            </a:r>
            <a:r>
              <a:rPr lang="es-ES" sz="1200" b="1" dirty="0">
                <a:solidFill>
                  <a:srgbClr val="602927"/>
                </a:solidFill>
              </a:rPr>
              <a:t>(2).</a:t>
            </a:r>
            <a:r>
              <a:rPr lang="es-ES" sz="1200" b="1" dirty="0">
                <a:solidFill>
                  <a:srgbClr val="BC9484"/>
                </a:solidFill>
              </a:rPr>
              <a:t> </a:t>
            </a:r>
            <a:r>
              <a:rPr lang="es-ES" sz="1200" dirty="0"/>
              <a:t>Desde ahí, pulsa </a:t>
            </a:r>
            <a:r>
              <a:rPr lang="es-ES" sz="1200" b="1" dirty="0"/>
              <a:t>Mostrar los subtítulos en directo</a:t>
            </a:r>
            <a:r>
              <a:rPr lang="es-ES" sz="1200" dirty="0"/>
              <a:t> </a:t>
            </a:r>
            <a:r>
              <a:rPr lang="es-ES" sz="1200" b="1" dirty="0">
                <a:solidFill>
                  <a:srgbClr val="602927"/>
                </a:solidFill>
              </a:rPr>
              <a:t>(3). </a:t>
            </a:r>
            <a:r>
              <a:rPr lang="es-ES" sz="1200" dirty="0"/>
              <a:t>Dentro de la nueva ventana, haz clic sobre la </a:t>
            </a:r>
            <a:r>
              <a:rPr lang="es-ES" sz="1200" b="1" dirty="0"/>
              <a:t>rueda de engranaje de configuración </a:t>
            </a:r>
            <a:r>
              <a:rPr lang="es-ES" sz="1200" b="1" dirty="0">
                <a:solidFill>
                  <a:srgbClr val="602927"/>
                </a:solidFill>
              </a:rPr>
              <a:t>(4) </a:t>
            </a:r>
            <a:r>
              <a:rPr lang="es-ES" sz="1200" dirty="0"/>
              <a:t>y </a:t>
            </a:r>
            <a:r>
              <a:rPr lang="es-ES" sz="1200" b="1" dirty="0"/>
              <a:t>“Configuración de idioma” </a:t>
            </a:r>
            <a:r>
              <a:rPr lang="es-ES" sz="1200" b="1" dirty="0">
                <a:solidFill>
                  <a:srgbClr val="602927"/>
                </a:solidFill>
              </a:rPr>
              <a:t>(5). </a:t>
            </a:r>
            <a:r>
              <a:rPr lang="es-ES" sz="1200" dirty="0"/>
              <a:t>Finalmente elige el </a:t>
            </a:r>
            <a:r>
              <a:rPr lang="es-ES" sz="1200" b="1" dirty="0"/>
              <a:t>Idioma hablado de la reunión</a:t>
            </a:r>
            <a:r>
              <a:rPr lang="es-ES" sz="1200" dirty="0"/>
              <a:t> </a:t>
            </a:r>
            <a:r>
              <a:rPr lang="es-ES" sz="1200" b="1" dirty="0">
                <a:solidFill>
                  <a:srgbClr val="602927"/>
                </a:solidFill>
              </a:rPr>
              <a:t>(6).</a:t>
            </a:r>
          </a:p>
        </p:txBody>
      </p:sp>
      <p:pic>
        <p:nvPicPr>
          <p:cNvPr id="21" name="Imagen 20" descr="La imagen muestra el cambio de idioma y voz a subtítulos.">
            <a:extLst>
              <a:ext uri="{FF2B5EF4-FFF2-40B4-BE49-F238E27FC236}">
                <a16:creationId xmlns:a16="http://schemas.microsoft.com/office/drawing/2014/main" id="{F66207F8-7969-9C48-BEA9-C96EAE24A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451" y="1249446"/>
            <a:ext cx="6277637" cy="329982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764638F-5345-3DBD-6E3C-2D6009ECA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419" t="13447" r="14417" b="44812"/>
          <a:stretch>
            <a:fillRect/>
          </a:stretch>
        </p:blipFill>
        <p:spPr>
          <a:xfrm>
            <a:off x="6141540" y="1706881"/>
            <a:ext cx="1018221" cy="1220470"/>
          </a:xfrm>
          <a:prstGeom prst="rect">
            <a:avLst/>
          </a:prstGeom>
          <a:ln>
            <a:solidFill>
              <a:srgbClr val="60292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Imagen 22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7FC484D6-FE36-4AB7-8A83-12502D4D39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667" t="35701" r="32835" b="51998"/>
          <a:stretch>
            <a:fillRect/>
          </a:stretch>
        </p:blipFill>
        <p:spPr>
          <a:xfrm>
            <a:off x="5097919" y="2140514"/>
            <a:ext cx="1018221" cy="353204"/>
          </a:xfrm>
          <a:prstGeom prst="rect">
            <a:avLst/>
          </a:prstGeom>
          <a:ln>
            <a:solidFill>
              <a:srgbClr val="60292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: cantonades arrodonides 1">
            <a:extLst>
              <a:ext uri="{FF2B5EF4-FFF2-40B4-BE49-F238E27FC236}">
                <a16:creationId xmlns:a16="http://schemas.microsoft.com/office/drawing/2014/main" id="{940914B1-4350-1F81-FEAD-8BBC17D3C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40054" y="1405721"/>
            <a:ext cx="219707" cy="273339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7" name="Connector recte 6">
            <a:extLst>
              <a:ext uri="{FF2B5EF4-FFF2-40B4-BE49-F238E27FC236}">
                <a16:creationId xmlns:a16="http://schemas.microsoft.com/office/drawing/2014/main" id="{8B33F27A-68CC-A194-AF65-A90C1DEBB3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0" idx="4"/>
            <a:endCxn id="2" idx="0"/>
          </p:cNvCxnSpPr>
          <p:nvPr/>
        </p:nvCxnSpPr>
        <p:spPr>
          <a:xfrm>
            <a:off x="7049907" y="1278439"/>
            <a:ext cx="1" cy="127282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C84C0AE2-E35B-8FB1-8ABC-E96E21014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27245" y="1029561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1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5" name="Rectangle: cantonades arrodonides 4">
            <a:extLst>
              <a:ext uri="{FF2B5EF4-FFF2-40B4-BE49-F238E27FC236}">
                <a16:creationId xmlns:a16="http://schemas.microsoft.com/office/drawing/2014/main" id="{44C60E70-6728-1A82-ECF8-53450F7C9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60061" y="2343150"/>
            <a:ext cx="944956" cy="170128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8" name="Connector recte 7">
            <a:extLst>
              <a:ext uri="{FF2B5EF4-FFF2-40B4-BE49-F238E27FC236}">
                <a16:creationId xmlns:a16="http://schemas.microsoft.com/office/drawing/2014/main" id="{D4C9AFDE-5EFB-47C8-5593-7F624EAB3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5" idx="2"/>
            <a:endCxn id="11" idx="0"/>
          </p:cNvCxnSpPr>
          <p:nvPr/>
        </p:nvCxnSpPr>
        <p:spPr>
          <a:xfrm>
            <a:off x="6632539" y="2513278"/>
            <a:ext cx="0" cy="165195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9E23EC0A-70FD-295B-EE33-2057E71B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09877" y="2678473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2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6" name="Rectangle: cantonades arrodonides 5">
            <a:extLst>
              <a:ext uri="{FF2B5EF4-FFF2-40B4-BE49-F238E27FC236}">
                <a16:creationId xmlns:a16="http://schemas.microsoft.com/office/drawing/2014/main" id="{02635700-E915-BD48-6A7C-372F01A07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79399" y="2120954"/>
            <a:ext cx="1018221" cy="225874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9" name="Connector recte 8">
            <a:extLst>
              <a:ext uri="{FF2B5EF4-FFF2-40B4-BE49-F238E27FC236}">
                <a16:creationId xmlns:a16="http://schemas.microsoft.com/office/drawing/2014/main" id="{5553B4A3-2464-1CD7-52E9-0382769C5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2" idx="6"/>
            <a:endCxn id="6" idx="1"/>
          </p:cNvCxnSpPr>
          <p:nvPr/>
        </p:nvCxnSpPr>
        <p:spPr>
          <a:xfrm>
            <a:off x="4778958" y="2233891"/>
            <a:ext cx="300441" cy="0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C652324-2A67-88BF-0FC5-6BB0FBEFA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33634" y="2109452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3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13" name="Rectangle: cantonades arrodonides 12">
            <a:extLst>
              <a:ext uri="{FF2B5EF4-FFF2-40B4-BE49-F238E27FC236}">
                <a16:creationId xmlns:a16="http://schemas.microsoft.com/office/drawing/2014/main" id="{20BFEEEE-F843-B333-FDEC-81BA43C8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68160" y="3894054"/>
            <a:ext cx="181747" cy="180105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14" name="Connector recte 13">
            <a:extLst>
              <a:ext uri="{FF2B5EF4-FFF2-40B4-BE49-F238E27FC236}">
                <a16:creationId xmlns:a16="http://schemas.microsoft.com/office/drawing/2014/main" id="{6D80B786-7E88-45E0-DFAE-F82C251E5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5" idx="4"/>
            <a:endCxn id="13" idx="0"/>
          </p:cNvCxnSpPr>
          <p:nvPr/>
        </p:nvCxnSpPr>
        <p:spPr>
          <a:xfrm>
            <a:off x="6959034" y="3805255"/>
            <a:ext cx="0" cy="88799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4A38A9C8-238F-CA9F-ED18-B55E1169F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36372" y="3556377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4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47" name="Rectangle: cantonades arrodonides 12">
            <a:extLst>
              <a:ext uri="{FF2B5EF4-FFF2-40B4-BE49-F238E27FC236}">
                <a16:creationId xmlns:a16="http://schemas.microsoft.com/office/drawing/2014/main" id="{537F490F-5361-2967-0BA8-E2260876C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68160" y="4094889"/>
            <a:ext cx="1005840" cy="143101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48" name="Connector recte 13">
            <a:extLst>
              <a:ext uri="{FF2B5EF4-FFF2-40B4-BE49-F238E27FC236}">
                <a16:creationId xmlns:a16="http://schemas.microsoft.com/office/drawing/2014/main" id="{178DAA22-8A8B-027E-DA44-7E75D6FB0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52" idx="2"/>
            <a:endCxn id="47" idx="3"/>
          </p:cNvCxnSpPr>
          <p:nvPr/>
        </p:nvCxnSpPr>
        <p:spPr>
          <a:xfrm flipH="1">
            <a:off x="7874000" y="4166440"/>
            <a:ext cx="151974" cy="0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14">
            <a:extLst>
              <a:ext uri="{FF2B5EF4-FFF2-40B4-BE49-F238E27FC236}">
                <a16:creationId xmlns:a16="http://schemas.microsoft.com/office/drawing/2014/main" id="{306ACF15-37C0-2947-28A2-728A3888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25974" y="4042001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5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55" name="Rectangle: cantonades arrodonides 12">
            <a:extLst>
              <a:ext uri="{FF2B5EF4-FFF2-40B4-BE49-F238E27FC236}">
                <a16:creationId xmlns:a16="http://schemas.microsoft.com/office/drawing/2014/main" id="{4B216D30-C38F-0354-DE0E-5E8BE98DA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21549" y="2049403"/>
            <a:ext cx="1654175" cy="366129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56" name="Connector recte 13">
            <a:extLst>
              <a:ext uri="{FF2B5EF4-FFF2-40B4-BE49-F238E27FC236}">
                <a16:creationId xmlns:a16="http://schemas.microsoft.com/office/drawing/2014/main" id="{64349DDF-EE7E-547F-1C1F-4C9ED75B0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59" idx="0"/>
            <a:endCxn id="55" idx="2"/>
          </p:cNvCxnSpPr>
          <p:nvPr/>
        </p:nvCxnSpPr>
        <p:spPr>
          <a:xfrm flipH="1" flipV="1">
            <a:off x="8148637" y="2415532"/>
            <a:ext cx="363" cy="219885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14">
            <a:extLst>
              <a:ext uri="{FF2B5EF4-FFF2-40B4-BE49-F238E27FC236}">
                <a16:creationId xmlns:a16="http://schemas.microsoft.com/office/drawing/2014/main" id="{97DE21F6-A497-4F04-DFBE-45C39F6F9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26338" y="2635417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6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28639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7FC6F-8E43-49BB-3FD7-416A72B92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eDeText 3">
            <a:extLst>
              <a:ext uri="{FF2B5EF4-FFF2-40B4-BE49-F238E27FC236}">
                <a16:creationId xmlns:a16="http://schemas.microsoft.com/office/drawing/2014/main" id="{29291D14-CBFB-A2C9-17EF-FAEA8548C18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Cambiar la visualización 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QuadreDeText 4">
            <a:extLst>
              <a:ext uri="{FF2B5EF4-FFF2-40B4-BE49-F238E27FC236}">
                <a16:creationId xmlns:a16="http://schemas.microsoft.com/office/drawing/2014/main" id="{D98306B1-93BF-65D4-C07B-F724E83CEC83}"/>
              </a:ext>
            </a:extLst>
          </p:cNvPr>
          <p:cNvSpPr txBox="1"/>
          <p:nvPr/>
        </p:nvSpPr>
        <p:spPr>
          <a:xfrm>
            <a:off x="390267" y="1249446"/>
            <a:ext cx="1820274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Estás en plena reunión con Microsoft </a:t>
            </a:r>
            <a:r>
              <a:rPr lang="es-ES" sz="1200" dirty="0" err="1"/>
              <a:t>Teams</a:t>
            </a:r>
            <a:r>
              <a:rPr lang="es-ES" sz="1200" dirty="0"/>
              <a:t> y quieres ajustar la forma en que ves a tus compañeros para adaptarte mejor a la conversación. Hay varias opciones de visualización disponibles, así que haces clic en </a:t>
            </a:r>
            <a:r>
              <a:rPr lang="es-ES" sz="1200" b="1" dirty="0"/>
              <a:t>Vista</a:t>
            </a:r>
            <a:r>
              <a:rPr lang="es-ES" sz="1200" dirty="0"/>
              <a:t> </a:t>
            </a:r>
            <a:r>
              <a:rPr lang="es-ES" sz="1200" b="1" dirty="0">
                <a:solidFill>
                  <a:srgbClr val="602927"/>
                </a:solidFill>
              </a:rPr>
              <a:t>(1)</a:t>
            </a:r>
            <a:r>
              <a:rPr lang="es-ES" sz="1200" b="1" dirty="0">
                <a:solidFill>
                  <a:srgbClr val="BC9484"/>
                </a:solidFill>
              </a:rPr>
              <a:t> </a:t>
            </a:r>
            <a:r>
              <a:rPr lang="es-ES" sz="1200" dirty="0"/>
              <a:t>y exploras las distintas formas de ver a los participantes.</a:t>
            </a:r>
            <a:endParaRPr lang="es-ES" sz="1100" b="1" dirty="0">
              <a:solidFill>
                <a:srgbClr val="927B71"/>
              </a:solidFill>
            </a:endParaRPr>
          </a:p>
        </p:txBody>
      </p:sp>
      <p:pic>
        <p:nvPicPr>
          <p:cNvPr id="10" name="Imagen 9" descr="La imagen muestra el cambio de vista.">
            <a:extLst>
              <a:ext uri="{FF2B5EF4-FFF2-40B4-BE49-F238E27FC236}">
                <a16:creationId xmlns:a16="http://schemas.microsoft.com/office/drawing/2014/main" id="{C745308E-7F18-CF3D-0026-0EAF133AD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541" y="1249446"/>
            <a:ext cx="6807550" cy="3575234"/>
          </a:xfrm>
          <a:prstGeom prst="rect">
            <a:avLst/>
          </a:prstGeom>
        </p:spPr>
      </p:pic>
      <p:sp>
        <p:nvSpPr>
          <p:cNvPr id="2" name="Rectangle: cantonades arrodonides 1">
            <a:extLst>
              <a:ext uri="{FF2B5EF4-FFF2-40B4-BE49-F238E27FC236}">
                <a16:creationId xmlns:a16="http://schemas.microsoft.com/office/drawing/2014/main" id="{5D504794-6C9B-7EF2-7D75-08335C82D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5342" y="1442643"/>
            <a:ext cx="245324" cy="265507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6" name="Connector recte 5">
            <a:extLst>
              <a:ext uri="{FF2B5EF4-FFF2-40B4-BE49-F238E27FC236}">
                <a16:creationId xmlns:a16="http://schemas.microsoft.com/office/drawing/2014/main" id="{B8513909-04A2-FE9E-BA6A-BE7CBF05F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4"/>
            <a:endCxn id="2" idx="0"/>
          </p:cNvCxnSpPr>
          <p:nvPr/>
        </p:nvCxnSpPr>
        <p:spPr>
          <a:xfrm>
            <a:off x="5298004" y="1321526"/>
            <a:ext cx="0" cy="121117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DF283430-4B11-797C-A975-DCF339A7E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5342" y="1072648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1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38736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973C9-757B-5BBD-7A20-FA68A6774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eDeText 3">
            <a:extLst>
              <a:ext uri="{FF2B5EF4-FFF2-40B4-BE49-F238E27FC236}">
                <a16:creationId xmlns:a16="http://schemas.microsoft.com/office/drawing/2014/main" id="{B5E0D75D-4710-4039-4F16-EC3D557EE24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Cambiar la visualización 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: cantonades arrodonides 14">
            <a:extLst>
              <a:ext uri="{FF2B5EF4-FFF2-40B4-BE49-F238E27FC236}">
                <a16:creationId xmlns:a16="http://schemas.microsoft.com/office/drawing/2014/main" id="{14EAD3D3-32D6-FDF4-8FD7-624F315D1D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3506" y="2903216"/>
            <a:ext cx="3131468" cy="467288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7C7C7C"/>
            </a:solidFill>
            <a:prstDash val="solid"/>
          </a:ln>
          <a:effectLst/>
        </p:spPr>
        <p:txBody>
          <a:bodyPr rtlCol="0" anchor="ctr"/>
          <a:lstStyle>
            <a:defPPr>
              <a:defRPr lang="ca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: cantonades arrodonides 15">
            <a:extLst>
              <a:ext uri="{FF2B5EF4-FFF2-40B4-BE49-F238E27FC236}">
                <a16:creationId xmlns:a16="http://schemas.microsoft.com/office/drawing/2014/main" id="{682E07C6-8731-43BB-A87B-4FC6973C6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2422" y="2315883"/>
            <a:ext cx="3112587" cy="467288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7C7C7C"/>
            </a:solidFill>
            <a:prstDash val="solid"/>
          </a:ln>
          <a:effectLst/>
        </p:spPr>
        <p:txBody>
          <a:bodyPr rtlCol="0" anchor="ctr"/>
          <a:lstStyle>
            <a:defPPr>
              <a:defRPr lang="ca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: cantonades arrodonides 16">
            <a:extLst>
              <a:ext uri="{FF2B5EF4-FFF2-40B4-BE49-F238E27FC236}">
                <a16:creationId xmlns:a16="http://schemas.microsoft.com/office/drawing/2014/main" id="{9A88C2B1-9CA9-0A9F-DD96-0347F9A3F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2388" y="1641840"/>
            <a:ext cx="3112586" cy="496589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7C7C7C"/>
            </a:solidFill>
            <a:prstDash val="solid"/>
          </a:ln>
          <a:effectLst/>
        </p:spPr>
        <p:txBody>
          <a:bodyPr rtlCol="0" anchor="ctr"/>
          <a:lstStyle>
            <a:defPPr>
              <a:defRPr lang="ca-E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Contenidor de text 1">
            <a:extLst>
              <a:ext uri="{FF2B5EF4-FFF2-40B4-BE49-F238E27FC236}">
                <a16:creationId xmlns:a16="http://schemas.microsoft.com/office/drawing/2014/main" id="{3CC0B3EB-E212-67F3-9407-691DAE839E3E}"/>
              </a:ext>
            </a:extLst>
          </p:cNvPr>
          <p:cNvSpPr txBox="1">
            <a:spLocks/>
          </p:cNvSpPr>
          <p:nvPr/>
        </p:nvSpPr>
        <p:spPr>
          <a:xfrm>
            <a:off x="571331" y="1208903"/>
            <a:ext cx="3035444" cy="339563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214313" marR="0" lvl="1" indent="-21431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200" b="0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2pPr>
            <a:lvl3pPr marL="214313" marR="0" lvl="2" indent="-21431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200" b="0" i="0" u="none" strike="noStrike" cap="none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defRPr>
            </a:lvl3pPr>
            <a:lvl4pPr marL="214313" marR="0" lvl="3" indent="-21431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200" b="0" i="0" u="none" strike="noStrike" cap="none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defRPr>
            </a:lvl4pPr>
            <a:lvl5pPr marL="214313" marR="0" lvl="4" indent="-21431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200" b="0" i="0" u="none" strike="noStrike" cap="none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Elige entre las siguientes opciones:</a:t>
            </a: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Estas opciones te ayudarán a mejorar la concentración y la interacción durante la reunión.</a:t>
            </a:r>
          </a:p>
        </p:txBody>
      </p:sp>
      <p:sp>
        <p:nvSpPr>
          <p:cNvPr id="19" name="QuadreDeText 18">
            <a:extLst>
              <a:ext uri="{FF2B5EF4-FFF2-40B4-BE49-F238E27FC236}">
                <a16:creationId xmlns:a16="http://schemas.microsoft.com/office/drawing/2014/main" id="{53059816-F473-9E26-8FAB-C758F98784AF}"/>
              </a:ext>
            </a:extLst>
          </p:cNvPr>
          <p:cNvSpPr txBox="1"/>
          <p:nvPr/>
        </p:nvSpPr>
        <p:spPr>
          <a:xfrm>
            <a:off x="2032769" y="1658442"/>
            <a:ext cx="169270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</a:rPr>
              <a:t>Muestra a todos los participantes en una cuadrícula.</a:t>
            </a:r>
          </a:p>
        </p:txBody>
      </p:sp>
      <p:sp>
        <p:nvSpPr>
          <p:cNvPr id="20" name="QuadreDeText 19">
            <a:extLst>
              <a:ext uri="{FF2B5EF4-FFF2-40B4-BE49-F238E27FC236}">
                <a16:creationId xmlns:a16="http://schemas.microsoft.com/office/drawing/2014/main" id="{E051E301-C7E1-3765-937A-D7F72479D0CC}"/>
              </a:ext>
            </a:extLst>
          </p:cNvPr>
          <p:cNvSpPr txBox="1"/>
          <p:nvPr/>
        </p:nvSpPr>
        <p:spPr>
          <a:xfrm>
            <a:off x="2040436" y="2413992"/>
            <a:ext cx="146834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85800">
              <a:buClrTx/>
            </a:pPr>
            <a:r>
              <a:rPr lang="es-ES" sz="900"/>
              <a:t>Destaca a la persona</a:t>
            </a:r>
            <a:endParaRPr kumimoji="0" lang="ca-ES" sz="9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21" name="QuadreDeText 20">
            <a:extLst>
              <a:ext uri="{FF2B5EF4-FFF2-40B4-BE49-F238E27FC236}">
                <a16:creationId xmlns:a16="http://schemas.microsoft.com/office/drawing/2014/main" id="{61AAA376-EA0E-C957-CAAC-9D3E07B10F27}"/>
              </a:ext>
            </a:extLst>
          </p:cNvPr>
          <p:cNvSpPr txBox="1"/>
          <p:nvPr/>
        </p:nvSpPr>
        <p:spPr>
          <a:xfrm>
            <a:off x="2027176" y="2984512"/>
            <a:ext cx="15227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9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</a:rPr>
              <a:t>Crea un entorno virtual </a:t>
            </a:r>
            <a:r>
              <a:rPr kumimoji="0" lang="ca-ES" sz="9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</a:rPr>
              <a:t>compartido</a:t>
            </a:r>
            <a:endParaRPr kumimoji="0" lang="ca-ES" sz="9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22" name="Galeriab">
            <a:extLst>
              <a:ext uri="{FF2B5EF4-FFF2-40B4-BE49-F238E27FC236}">
                <a16:creationId xmlns:a16="http://schemas.microsoft.com/office/drawing/2014/main" id="{2CA8E8D1-D8D9-6ABB-4E0B-DC035D2A8960}"/>
              </a:ext>
            </a:extLst>
          </p:cNvPr>
          <p:cNvSpPr txBox="1">
            <a:spLocks/>
          </p:cNvSpPr>
          <p:nvPr/>
        </p:nvSpPr>
        <p:spPr>
          <a:xfrm>
            <a:off x="459530" y="1707524"/>
            <a:ext cx="1574006" cy="278606"/>
          </a:xfrm>
          <a:prstGeom prst="rect">
            <a:avLst/>
          </a:prstGeom>
          <a:solidFill>
            <a:srgbClr val="CCAEA4"/>
          </a:solidFill>
          <a:ln w="28575">
            <a:solidFill>
              <a:srgbClr val="602927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L="285750" marR="0" lvl="1" indent="-28575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85750" marR="0" lvl="2" indent="-28575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85750" marR="0" lvl="3" indent="-28575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85750" marR="0" lvl="4" indent="-28575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a-ES" sz="1200" b="0" i="0" u="none" strike="noStrike" kern="0" cap="none" spc="0" normalizeH="0" baseline="0" noProof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cs typeface="Arial"/>
                <a:sym typeface="Arial"/>
              </a:rPr>
              <a:t>Galeria</a:t>
            </a:r>
          </a:p>
        </p:txBody>
      </p:sp>
      <p:sp>
        <p:nvSpPr>
          <p:cNvPr id="23" name="Oradorb">
            <a:extLst>
              <a:ext uri="{FF2B5EF4-FFF2-40B4-BE49-F238E27FC236}">
                <a16:creationId xmlns:a16="http://schemas.microsoft.com/office/drawing/2014/main" id="{BCC7A224-6FE2-E755-F80E-DB0033E1CA78}"/>
              </a:ext>
            </a:extLst>
          </p:cNvPr>
          <p:cNvSpPr txBox="1">
            <a:spLocks/>
          </p:cNvSpPr>
          <p:nvPr/>
        </p:nvSpPr>
        <p:spPr>
          <a:xfrm>
            <a:off x="459530" y="2368315"/>
            <a:ext cx="1574006" cy="278606"/>
          </a:xfrm>
          <a:prstGeom prst="rect">
            <a:avLst/>
          </a:prstGeom>
          <a:solidFill>
            <a:srgbClr val="CCAEA4"/>
          </a:solidFill>
          <a:ln w="28575">
            <a:solidFill>
              <a:srgbClr val="602927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L="285750" marR="0" lvl="1" indent="-28575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85750" marR="0" lvl="2" indent="-28575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85750" marR="0" lvl="3" indent="-28575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85750" marR="0" lvl="4" indent="-28575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a-ES" sz="1200" b="0" i="0" u="none" strike="noStrike" kern="0" cap="none" spc="0" normalizeH="0" baseline="0" noProof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cs typeface="Arial"/>
                <a:sym typeface="Arial"/>
              </a:rPr>
              <a:t>Orador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a-ES" sz="1200" b="0" i="0" u="none" strike="noStrike" kern="0" cap="none" spc="0" normalizeH="0" baseline="0" noProof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cs typeface="Arial"/>
              <a:sym typeface="Arial"/>
            </a:endParaRPr>
          </a:p>
        </p:txBody>
      </p:sp>
      <p:sp>
        <p:nvSpPr>
          <p:cNvPr id="24" name="Modejuntsb">
            <a:extLst>
              <a:ext uri="{FF2B5EF4-FFF2-40B4-BE49-F238E27FC236}">
                <a16:creationId xmlns:a16="http://schemas.microsoft.com/office/drawing/2014/main" id="{53585F80-02FA-9C33-043E-E0E0969A9571}"/>
              </a:ext>
            </a:extLst>
          </p:cNvPr>
          <p:cNvSpPr txBox="1">
            <a:spLocks/>
          </p:cNvSpPr>
          <p:nvPr/>
        </p:nvSpPr>
        <p:spPr>
          <a:xfrm>
            <a:off x="452630" y="2992881"/>
            <a:ext cx="1574006" cy="278606"/>
          </a:xfrm>
          <a:prstGeom prst="rect">
            <a:avLst/>
          </a:prstGeom>
          <a:solidFill>
            <a:srgbClr val="CCAEA4"/>
          </a:solidFill>
          <a:ln w="28575">
            <a:solidFill>
              <a:srgbClr val="602927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L="285750" marR="0" lvl="1" indent="-28575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85750" marR="0" lvl="2" indent="-28575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85750" marR="0" lvl="3" indent="-28575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85750" marR="0" lvl="4" indent="-28575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a-ES" sz="1200" b="0" i="0" u="none" strike="noStrike" kern="0" cap="none" spc="0" normalizeH="0" baseline="0" noProof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cs typeface="Arial"/>
                <a:sym typeface="Arial"/>
              </a:rPr>
              <a:t>Modo </a:t>
            </a:r>
            <a:r>
              <a:rPr lang="ca-ES" sz="1200">
                <a:solidFill>
                  <a:srgbClr val="602927"/>
                </a:solidFill>
                <a:latin typeface="Arial" panose="020B0604020202020204"/>
              </a:rPr>
              <a:t>conjunto</a:t>
            </a:r>
            <a:r>
              <a:rPr kumimoji="0" lang="ca-ES" sz="1200" b="0" i="0" u="none" strike="noStrike" kern="0" cap="none" spc="0" normalizeH="0" baseline="0" noProof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/>
                <a:cs typeface="Arial"/>
                <a:sym typeface="Arial"/>
              </a:rPr>
              <a:t>: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a-ES" sz="1200" b="0" i="0" u="none" strike="noStrike" kern="0" cap="none" spc="0" normalizeH="0" baseline="0" noProof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rial" panose="020B0604020202020204"/>
              <a:cs typeface="Arial"/>
              <a:sym typeface="Arial"/>
            </a:endParaRPr>
          </a:p>
        </p:txBody>
      </p:sp>
      <p:pic>
        <p:nvPicPr>
          <p:cNvPr id="2" name="Galeria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33762A6F-E715-AC5E-4CCE-FFAD53E7B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775" y="1286823"/>
            <a:ext cx="5302161" cy="2784624"/>
          </a:xfrm>
          <a:prstGeom prst="rect">
            <a:avLst/>
          </a:prstGeom>
        </p:spPr>
      </p:pic>
      <p:pic>
        <p:nvPicPr>
          <p:cNvPr id="6" name="Orador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84858D31-C10F-4BE1-FDDD-4D725CD3D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542" y="1252512"/>
            <a:ext cx="5301118" cy="2784624"/>
          </a:xfrm>
          <a:prstGeom prst="rect">
            <a:avLst/>
          </a:prstGeom>
        </p:spPr>
      </p:pic>
      <p:pic>
        <p:nvPicPr>
          <p:cNvPr id="8" name="Modo conjunto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6E23D7F9-2EE6-072B-DB6B-7F67C160A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0542" y="1200004"/>
            <a:ext cx="5301119" cy="2784624"/>
          </a:xfrm>
          <a:prstGeom prst="rect">
            <a:avLst/>
          </a:prstGeom>
        </p:spPr>
      </p:pic>
      <p:sp>
        <p:nvSpPr>
          <p:cNvPr id="25" name="Blank">
            <a:extLst>
              <a:ext uri="{FF2B5EF4-FFF2-40B4-BE49-F238E27FC236}">
                <a16:creationId xmlns:a16="http://schemas.microsoft.com/office/drawing/2014/main" id="{DD30E00E-AAC7-B5A4-1AA9-39ECF1CA1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3584098" y="1176120"/>
            <a:ext cx="5418524" cy="28882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ca-ES" sz="1350" kern="1200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7685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ol 1">
            <a:extLst>
              <a:ext uri="{FF2B5EF4-FFF2-40B4-BE49-F238E27FC236}">
                <a16:creationId xmlns:a16="http://schemas.microsoft.com/office/drawing/2014/main" id="{DAC04C1F-5F85-3CED-E22A-C2844DC3C95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Índice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 de </a:t>
            </a:r>
            <a:r>
              <a:rPr kumimoji="0" lang="ca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contenidos</a:t>
            </a:r>
            <a:endParaRPr kumimoji="0" lang="ca-E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AC800566-64E2-E426-D6B0-3CD3E744AF10}"/>
              </a:ext>
            </a:extLst>
          </p:cNvPr>
          <p:cNvSpPr txBox="1"/>
          <p:nvPr/>
        </p:nvSpPr>
        <p:spPr>
          <a:xfrm>
            <a:off x="1001486" y="1867803"/>
            <a:ext cx="3570514" cy="1528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4.0. Introducción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3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4.1. Creación y gestión de reuniones </a:t>
            </a:r>
          </a:p>
          <a:p>
            <a:pPr marL="0" marR="0" lvl="0" indent="0" algn="l" defTabSz="914400" rtl="0" eaLnBrk="1" fontAlgn="base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​</a:t>
            </a:r>
          </a:p>
          <a:p>
            <a:pPr marL="0" marR="0" lvl="0" indent="0" algn="l" defTabSz="914400" rtl="0" eaLnBrk="1" fontAlgn="base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4.2. Opciones en una reunión</a:t>
            </a:r>
          </a:p>
          <a:p>
            <a:pPr marL="0" marR="0" lvl="0" indent="0" algn="l" defTabSz="914400" rtl="0" eaLnBrk="1" fontAlgn="base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​</a:t>
            </a:r>
          </a:p>
          <a:p>
            <a:pPr lvl="0" fontAlgn="base">
              <a:lnSpc>
                <a:spcPts val="1350"/>
              </a:lnSpc>
              <a:defRPr/>
            </a:pPr>
            <a:r>
              <a:rPr lang="es-ES" sz="13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4.3. Gestión de los recursos después de la reunión</a:t>
            </a:r>
          </a:p>
        </p:txBody>
      </p:sp>
    </p:spTree>
    <p:extLst>
      <p:ext uri="{BB962C8B-B14F-4D97-AF65-F5344CB8AC3E}">
        <p14:creationId xmlns:p14="http://schemas.microsoft.com/office/powerpoint/2010/main" val="258661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C9021-EE5A-6313-E07B-4E1B83F00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eDeText 3">
            <a:extLst>
              <a:ext uri="{FF2B5EF4-FFF2-40B4-BE49-F238E27FC236}">
                <a16:creationId xmlns:a16="http://schemas.microsoft.com/office/drawing/2014/main" id="{572D71BE-059D-C3B6-E5B1-618AA7C83C5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Crear notas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QuadreDeText 4">
            <a:extLst>
              <a:ext uri="{FF2B5EF4-FFF2-40B4-BE49-F238E27FC236}">
                <a16:creationId xmlns:a16="http://schemas.microsoft.com/office/drawing/2014/main" id="{B91DB011-F888-D8F7-B0B5-B6AA84E8C93F}"/>
              </a:ext>
            </a:extLst>
          </p:cNvPr>
          <p:cNvSpPr txBox="1"/>
          <p:nvPr/>
        </p:nvSpPr>
        <p:spPr>
          <a:xfrm>
            <a:off x="390267" y="1249446"/>
            <a:ext cx="1820274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Además de la grabación, decides activar la pestaña </a:t>
            </a:r>
            <a:r>
              <a:rPr lang="es-ES" sz="1200" b="1" dirty="0"/>
              <a:t>"Notas"</a:t>
            </a:r>
            <a:r>
              <a:rPr lang="es-ES" sz="1200" dirty="0"/>
              <a:t> </a:t>
            </a:r>
            <a:r>
              <a:rPr lang="es-ES" sz="1200" b="1" dirty="0">
                <a:solidFill>
                  <a:srgbClr val="4E110E"/>
                </a:solidFill>
              </a:rPr>
              <a:t>(1)</a:t>
            </a:r>
            <a:r>
              <a:rPr lang="es-ES" sz="1200" dirty="0">
                <a:solidFill>
                  <a:schemeClr val="tx1"/>
                </a:solidFill>
              </a:rPr>
              <a:t>. </a:t>
            </a:r>
            <a:r>
              <a:rPr lang="es-ES" sz="1200" dirty="0"/>
              <a:t>Para hacerlo, solo tienes que pulsar sobre la pestaña y verás cómo se abre una nueva ventana dentro de la llamada, donde podrás escribir y consultar apuntes compartidos en tiempo real con el resto de los participantes.</a:t>
            </a:r>
            <a:endParaRPr lang="es-ES" sz="1100" b="1" dirty="0">
              <a:solidFill>
                <a:srgbClr val="927B71"/>
              </a:solidFill>
            </a:endParaRPr>
          </a:p>
        </p:txBody>
      </p:sp>
      <p:pic>
        <p:nvPicPr>
          <p:cNvPr id="8" name="Imagen 7" descr="La imagen muestra el apartado notas.">
            <a:extLst>
              <a:ext uri="{FF2B5EF4-FFF2-40B4-BE49-F238E27FC236}">
                <a16:creationId xmlns:a16="http://schemas.microsoft.com/office/drawing/2014/main" id="{C3AC80FC-B7C1-AC71-A0CA-58F7105B1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541" y="1177801"/>
            <a:ext cx="6864697" cy="3605955"/>
          </a:xfrm>
          <a:prstGeom prst="rect">
            <a:avLst/>
          </a:prstGeom>
        </p:spPr>
      </p:pic>
      <p:sp>
        <p:nvSpPr>
          <p:cNvPr id="2" name="Rectangle: cantonades arrodonides 1">
            <a:extLst>
              <a:ext uri="{FF2B5EF4-FFF2-40B4-BE49-F238E27FC236}">
                <a16:creationId xmlns:a16="http://schemas.microsoft.com/office/drawing/2014/main" id="{1FA7258A-D13A-86D6-30A4-19692486E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69731" y="1383507"/>
            <a:ext cx="295821" cy="311944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6" name="Connector recte 5">
            <a:extLst>
              <a:ext uri="{FF2B5EF4-FFF2-40B4-BE49-F238E27FC236}">
                <a16:creationId xmlns:a16="http://schemas.microsoft.com/office/drawing/2014/main" id="{BB76D6BB-1F19-DDF2-1748-BC028C1E7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4"/>
            <a:endCxn id="2" idx="0"/>
          </p:cNvCxnSpPr>
          <p:nvPr/>
        </p:nvCxnSpPr>
        <p:spPr>
          <a:xfrm>
            <a:off x="5617642" y="1245653"/>
            <a:ext cx="0" cy="137854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21AB9F0D-ACDB-8B8C-F020-74F55F9BC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94980" y="996775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1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96049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2CCC4593-BB7F-0330-60FF-BF09353D87F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Buenas prácticas durante la sesión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QuadreDeText 4">
            <a:extLst>
              <a:ext uri="{FF2B5EF4-FFF2-40B4-BE49-F238E27FC236}">
                <a16:creationId xmlns:a16="http://schemas.microsoft.com/office/drawing/2014/main" id="{66087209-2DE6-CF36-3AE4-9B6FCA1A05B7}"/>
              </a:ext>
            </a:extLst>
          </p:cNvPr>
          <p:cNvSpPr txBox="1"/>
          <p:nvPr/>
        </p:nvSpPr>
        <p:spPr>
          <a:xfrm>
            <a:off x="390266" y="1249446"/>
            <a:ext cx="8391425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Las buenas prácticas en una reunión </a:t>
            </a:r>
            <a:r>
              <a:rPr lang="es-ES" sz="1200" b="1" dirty="0"/>
              <a:t>son como un guion invisible que mantiene todo en orden</a:t>
            </a:r>
            <a:r>
              <a:rPr lang="es-ES" sz="1200" dirty="0"/>
              <a:t>: ayudan a que la comunicación fluya, a que cada intervención tenga su momento y a que el tiempo se aproveche al máximo. En las próximas secciones descubrirás cómo aplicar hábitos sencillos que mejoran la participación, evitan interrupciones innecesarias y hacen que cada minuto de la reunión cuente para alcanzar los objetivos previstos.</a:t>
            </a:r>
          </a:p>
        </p:txBody>
      </p:sp>
      <p:sp>
        <p:nvSpPr>
          <p:cNvPr id="7" name="QuadreDeText 6">
            <a:extLst>
              <a:ext uri="{FF2B5EF4-FFF2-40B4-BE49-F238E27FC236}">
                <a16:creationId xmlns:a16="http://schemas.microsoft.com/office/drawing/2014/main" id="{8F11C844-E8E9-0204-5EAE-ECC943BB7877}"/>
              </a:ext>
            </a:extLst>
          </p:cNvPr>
          <p:cNvSpPr txBox="1"/>
          <p:nvPr/>
        </p:nvSpPr>
        <p:spPr>
          <a:xfrm>
            <a:off x="683566" y="2304841"/>
            <a:ext cx="42454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lnSpc>
                <a:spcPts val="1552"/>
              </a:lnSpc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Mirar a cámara y mantenerla encendida. </a:t>
            </a:r>
          </a:p>
          <a:p>
            <a:pPr marL="342900" indent="-342900" algn="l" rtl="0" fontAlgn="base">
              <a:lnSpc>
                <a:spcPts val="1552"/>
              </a:lnSpc>
              <a:buFont typeface="+mj-lt"/>
              <a:buAutoNum type="arabicPeriod"/>
            </a:pPr>
            <a:endParaRPr lang="es-E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lnSpc>
                <a:spcPts val="1552"/>
              </a:lnSpc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Silenciarse (y silenciar a otros, si eres organizador).</a:t>
            </a:r>
          </a:p>
          <a:p>
            <a:pPr marL="342900" indent="-342900" algn="l" rtl="0" fontAlgn="base">
              <a:lnSpc>
                <a:spcPts val="1552"/>
              </a:lnSpc>
              <a:buFont typeface="+mj-lt"/>
              <a:buAutoNum type="arabicPeriod"/>
            </a:pPr>
            <a:endParaRPr lang="es-E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lnSpc>
                <a:spcPts val="1552"/>
              </a:lnSpc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Levantar la mano para pedir palabra.</a:t>
            </a:r>
          </a:p>
          <a:p>
            <a:pPr marL="342900" indent="-342900" fontAlgn="base">
              <a:lnSpc>
                <a:spcPts val="1552"/>
              </a:lnSpc>
              <a:buFont typeface="+mj-lt"/>
              <a:buAutoNum type="arabicPeriod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lnSpc>
                <a:spcPts val="1552"/>
              </a:lnSpc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Usar reacciones para expresar acuerdo.</a:t>
            </a:r>
          </a:p>
          <a:p>
            <a:pPr fontAlgn="base">
              <a:lnSpc>
                <a:spcPts val="1552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QuadreDeText 3">
            <a:extLst>
              <a:ext uri="{FF2B5EF4-FFF2-40B4-BE49-F238E27FC236}">
                <a16:creationId xmlns:a16="http://schemas.microsoft.com/office/drawing/2014/main" id="{5B791C7B-1BBE-F0A6-BBF3-908C437CB440}"/>
              </a:ext>
            </a:extLst>
          </p:cNvPr>
          <p:cNvSpPr txBox="1"/>
          <p:nvPr/>
        </p:nvSpPr>
        <p:spPr>
          <a:xfrm>
            <a:off x="4484914" y="2299029"/>
            <a:ext cx="4572000" cy="1528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lnSpc>
                <a:spcPts val="1552"/>
              </a:lnSpc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Contar con un moderador en reuniones grandes.</a:t>
            </a:r>
          </a:p>
          <a:p>
            <a:pPr marL="342900" indent="-342900" fontAlgn="base">
              <a:lnSpc>
                <a:spcPts val="1552"/>
              </a:lnSpc>
              <a:buFont typeface="+mj-lt"/>
              <a:buAutoNum type="arabicPeriod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lnSpc>
                <a:spcPts val="1552"/>
              </a:lnSpc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Anclar participantes destacados.</a:t>
            </a:r>
          </a:p>
          <a:p>
            <a:pPr marL="342900" indent="-342900" fontAlgn="base">
              <a:lnSpc>
                <a:spcPts val="1552"/>
              </a:lnSpc>
              <a:buFont typeface="+mj-lt"/>
              <a:buAutoNum type="arabicPeriod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lnSpc>
                <a:spcPts val="1552"/>
              </a:lnSpc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Informar sobre la grabación (protección de datos). </a:t>
            </a:r>
          </a:p>
          <a:p>
            <a:pPr marL="342900" indent="-342900" fontAlgn="base">
              <a:lnSpc>
                <a:spcPts val="1552"/>
              </a:lnSpc>
              <a:buFont typeface="+mj-lt"/>
              <a:buAutoNum type="arabicPeriod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lnSpc>
                <a:spcPts val="1552"/>
              </a:lnSpc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Usar encuestas para tomar decisiones en directo</a:t>
            </a:r>
            <a:r>
              <a:rPr lang="es-ES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</p:txBody>
      </p:sp>
      <p:sp>
        <p:nvSpPr>
          <p:cNvPr id="8" name="Diagrama de flux: connector 7">
            <a:extLst>
              <a:ext uri="{FF2B5EF4-FFF2-40B4-BE49-F238E27FC236}">
                <a16:creationId xmlns:a16="http://schemas.microsoft.com/office/drawing/2014/main" id="{57A0F156-607B-C899-8281-EE1FC2FAE1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0812" y="2315572"/>
            <a:ext cx="288000" cy="288000"/>
          </a:xfrm>
          <a:prstGeom prst="flowChartConnector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602927"/>
                </a:solidFill>
              </a:rPr>
              <a:t>1</a:t>
            </a:r>
          </a:p>
        </p:txBody>
      </p:sp>
      <p:sp>
        <p:nvSpPr>
          <p:cNvPr id="9" name="Diagrama de flux: connector 8">
            <a:extLst>
              <a:ext uri="{FF2B5EF4-FFF2-40B4-BE49-F238E27FC236}">
                <a16:creationId xmlns:a16="http://schemas.microsoft.com/office/drawing/2014/main" id="{3131D06C-E1C9-CE47-4A31-0C03B8BB7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0812" y="2714157"/>
            <a:ext cx="288000" cy="288000"/>
          </a:xfrm>
          <a:prstGeom prst="flowChartConnector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602927"/>
                </a:solidFill>
              </a:rPr>
              <a:t>2</a:t>
            </a:r>
          </a:p>
        </p:txBody>
      </p:sp>
      <p:sp>
        <p:nvSpPr>
          <p:cNvPr id="10" name="Diagrama de flux: connector 9">
            <a:extLst>
              <a:ext uri="{FF2B5EF4-FFF2-40B4-BE49-F238E27FC236}">
                <a16:creationId xmlns:a16="http://schemas.microsoft.com/office/drawing/2014/main" id="{7581C187-798D-7B8E-9619-1E64B1EC1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0812" y="3289827"/>
            <a:ext cx="288000" cy="288000"/>
          </a:xfrm>
          <a:prstGeom prst="flowChartConnector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602927"/>
                </a:solidFill>
              </a:rPr>
              <a:t>3</a:t>
            </a:r>
          </a:p>
        </p:txBody>
      </p:sp>
      <p:sp>
        <p:nvSpPr>
          <p:cNvPr id="11" name="Diagrama de flux: connector 10">
            <a:extLst>
              <a:ext uri="{FF2B5EF4-FFF2-40B4-BE49-F238E27FC236}">
                <a16:creationId xmlns:a16="http://schemas.microsoft.com/office/drawing/2014/main" id="{10B6F0F2-F154-9C04-2039-FD0E734F1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5476" y="3732919"/>
            <a:ext cx="288000" cy="288000"/>
          </a:xfrm>
          <a:prstGeom prst="flowChartConnector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602927"/>
                </a:solidFill>
              </a:rPr>
              <a:t>4</a:t>
            </a:r>
          </a:p>
        </p:txBody>
      </p:sp>
      <p:sp>
        <p:nvSpPr>
          <p:cNvPr id="12" name="Diagrama de flux: connector 11">
            <a:extLst>
              <a:ext uri="{FF2B5EF4-FFF2-40B4-BE49-F238E27FC236}">
                <a16:creationId xmlns:a16="http://schemas.microsoft.com/office/drawing/2014/main" id="{AAC3C7BA-CF72-C5D0-584A-37BE0189A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88959" y="2283750"/>
            <a:ext cx="288000" cy="288000"/>
          </a:xfrm>
          <a:prstGeom prst="flowChartConnector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602927"/>
                </a:solidFill>
              </a:rPr>
              <a:t>5</a:t>
            </a:r>
          </a:p>
        </p:txBody>
      </p:sp>
      <p:sp>
        <p:nvSpPr>
          <p:cNvPr id="13" name="Diagrama de flux: connector 12">
            <a:extLst>
              <a:ext uri="{FF2B5EF4-FFF2-40B4-BE49-F238E27FC236}">
                <a16:creationId xmlns:a16="http://schemas.microsoft.com/office/drawing/2014/main" id="{6AE72962-6832-E6F1-9C7A-7D513F266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88959" y="2714157"/>
            <a:ext cx="288000" cy="288000"/>
          </a:xfrm>
          <a:prstGeom prst="flowChartConnector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602927"/>
                </a:solidFill>
              </a:rPr>
              <a:t>6</a:t>
            </a:r>
          </a:p>
        </p:txBody>
      </p:sp>
      <p:sp>
        <p:nvSpPr>
          <p:cNvPr id="14" name="Diagrama de flux: connector 13">
            <a:extLst>
              <a:ext uri="{FF2B5EF4-FFF2-40B4-BE49-F238E27FC236}">
                <a16:creationId xmlns:a16="http://schemas.microsoft.com/office/drawing/2014/main" id="{7E85DAE5-1E25-60F7-2D40-CAC2349AE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88959" y="3144564"/>
            <a:ext cx="288000" cy="288000"/>
          </a:xfrm>
          <a:prstGeom prst="flowChartConnector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602927"/>
                </a:solidFill>
              </a:rPr>
              <a:t>7</a:t>
            </a:r>
          </a:p>
        </p:txBody>
      </p:sp>
      <p:sp>
        <p:nvSpPr>
          <p:cNvPr id="15" name="Diagrama de flux: connector 14">
            <a:extLst>
              <a:ext uri="{FF2B5EF4-FFF2-40B4-BE49-F238E27FC236}">
                <a16:creationId xmlns:a16="http://schemas.microsoft.com/office/drawing/2014/main" id="{67C12495-9339-C48F-C813-4ECC85516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88959" y="3539653"/>
            <a:ext cx="288000" cy="288000"/>
          </a:xfrm>
          <a:prstGeom prst="flowChartConnector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>
                <a:solidFill>
                  <a:srgbClr val="602927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907570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65299-A1AF-35AA-0318-3FC4EA087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9E4BAC7D-AB63-D92C-3EED-C968B6AC4A7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La cámara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782F3751-5C90-45DD-8225-158E1F2F8ED9}"/>
              </a:ext>
            </a:extLst>
          </p:cNvPr>
          <p:cNvSpPr txBox="1"/>
          <p:nvPr/>
        </p:nvSpPr>
        <p:spPr>
          <a:xfrm>
            <a:off x="390266" y="1249446"/>
            <a:ext cx="2649025" cy="21236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Coloca </a:t>
            </a:r>
            <a:r>
              <a:rPr lang="es-ES" sz="1200" b="1" dirty="0"/>
              <a:t>la cámara a la altura de los ojos para ofrecer una imagen natural y profesional</a:t>
            </a:r>
            <a:r>
              <a:rPr lang="es-ES" sz="1200" dirty="0"/>
              <a:t>, con una buena iluminación frontal que evite sombras. Mantén un fondo neutro o desenfocado y asegúrate de lograr un encuadre estable en el que se vean bien tu rostro y tus hombros. </a:t>
            </a:r>
            <a:r>
              <a:rPr lang="es-ES" sz="1200" b="1" dirty="0"/>
              <a:t>Evita los contraluces y ajusta la cámara</a:t>
            </a:r>
            <a:r>
              <a:rPr lang="es-ES" sz="1200" dirty="0"/>
              <a:t> para transmitir cercanía sin situarte demasiado cerca.</a:t>
            </a:r>
            <a:endParaRPr lang="es-ES" sz="1100" b="1" dirty="0">
              <a:solidFill>
                <a:srgbClr val="927B71"/>
              </a:solidFill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9BC6A114-BC4D-B299-547D-EADB4E1B2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grpSp>
        <p:nvGrpSpPr>
          <p:cNvPr id="10" name="Agrupa 9" descr="La imagen muestra diferentes personas en una reunión con cámara.">
            <a:extLst>
              <a:ext uri="{FF2B5EF4-FFF2-40B4-BE49-F238E27FC236}">
                <a16:creationId xmlns:a16="http://schemas.microsoft.com/office/drawing/2014/main" id="{3C953EA7-07B2-693A-43DC-C4B95081DF65}"/>
              </a:ext>
            </a:extLst>
          </p:cNvPr>
          <p:cNvGrpSpPr/>
          <p:nvPr/>
        </p:nvGrpSpPr>
        <p:grpSpPr>
          <a:xfrm>
            <a:off x="3043568" y="1243953"/>
            <a:ext cx="5961185" cy="3144449"/>
            <a:chOff x="3043568" y="1243953"/>
            <a:chExt cx="5961185" cy="3144449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6C6E1F7B-1DCB-033C-E1A4-56A045B76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3568" y="1243953"/>
              <a:ext cx="5961185" cy="3144449"/>
            </a:xfrm>
            <a:prstGeom prst="rect">
              <a:avLst/>
            </a:prstGeom>
          </p:spPr>
        </p:pic>
        <p:pic>
          <p:nvPicPr>
            <p:cNvPr id="9" name="Imatge 8">
              <a:extLst>
                <a:ext uri="{FF2B5EF4-FFF2-40B4-BE49-F238E27FC236}">
                  <a16:creationId xmlns:a16="http://schemas.microsoft.com/office/drawing/2014/main" id="{DE912FA3-7B02-C31A-5809-DFE960BA7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42760" y="1672591"/>
              <a:ext cx="2143443" cy="13483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7784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90997-34DE-4909-A824-F96E1B021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499C5BF7-9748-B00D-13B9-E4FB58DE9EC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Silenciarse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A023E346-8147-C265-65B1-EC807A278EDF}"/>
              </a:ext>
            </a:extLst>
          </p:cNvPr>
          <p:cNvSpPr txBox="1"/>
          <p:nvPr/>
        </p:nvSpPr>
        <p:spPr>
          <a:xfrm>
            <a:off x="390267" y="1249446"/>
            <a:ext cx="2779654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Para evitar interrupciones, se recomienda silenciarte para no interferir con los ruidos del entorno. Para hacerlo, haz clic en </a:t>
            </a:r>
            <a:r>
              <a:rPr lang="es-ES" sz="1200" b="1" dirty="0"/>
              <a:t>el icono del Micrófono</a:t>
            </a:r>
            <a:r>
              <a:rPr lang="es-ES" sz="1200" b="1" dirty="0">
                <a:solidFill>
                  <a:srgbClr val="602927"/>
                </a:solidFill>
              </a:rPr>
              <a:t> (1) </a:t>
            </a:r>
            <a:r>
              <a:rPr lang="es-ES" sz="1200" dirty="0"/>
              <a:t>en la barra inferior de la reunión. Esto ayuda a mantener una comunicación más fluida y evita distracciones a los demás participantes.</a:t>
            </a:r>
            <a:endParaRPr lang="es-ES" sz="1100" b="1" dirty="0">
              <a:solidFill>
                <a:srgbClr val="927B71"/>
              </a:solidFill>
            </a:endParaRPr>
          </a:p>
        </p:txBody>
      </p:sp>
      <p:sp>
        <p:nvSpPr>
          <p:cNvPr id="8" name="QuadreDeText 7">
            <a:extLst>
              <a:ext uri="{FF2B5EF4-FFF2-40B4-BE49-F238E27FC236}">
                <a16:creationId xmlns:a16="http://schemas.microsoft.com/office/drawing/2014/main" id="{02ECE741-6006-9478-A37E-8A1E50AC2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4447" y="3825870"/>
            <a:ext cx="7537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ca-ES" sz="1050" b="1" kern="1200" err="1">
                <a:ea typeface="+mn-ea"/>
                <a:cs typeface="+mn-cs"/>
              </a:rPr>
              <a:t>Activado</a:t>
            </a:r>
            <a:endParaRPr lang="ca-ES" sz="1050" b="1" kern="1200">
              <a:ea typeface="+mn-ea"/>
              <a:cs typeface="+mn-cs"/>
            </a:endParaRPr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06273670-18A4-9CD9-5501-EB66B35E8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727555" y="3820364"/>
            <a:ext cx="9797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ca-ES" sz="1050" b="1" kern="1200" err="1">
                <a:ea typeface="+mn-ea"/>
                <a:cs typeface="+mn-cs"/>
              </a:rPr>
              <a:t>Desactivado</a:t>
            </a:r>
            <a:endParaRPr lang="ca-ES" sz="1050" b="1" kern="1200">
              <a:ea typeface="+mn-ea"/>
              <a:cs typeface="+mn-cs"/>
            </a:endParaRPr>
          </a:p>
        </p:txBody>
      </p:sp>
      <p:sp>
        <p:nvSpPr>
          <p:cNvPr id="10" name="Rectangle: cantonades arrodonides 9">
            <a:extLst>
              <a:ext uri="{FF2B5EF4-FFF2-40B4-BE49-F238E27FC236}">
                <a16:creationId xmlns:a16="http://schemas.microsoft.com/office/drawing/2014/main" id="{90069D3E-5FA4-21EB-F023-79CBE6BF3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5601" y="3048904"/>
            <a:ext cx="2369916" cy="1112264"/>
          </a:xfrm>
          <a:prstGeom prst="roundRect">
            <a:avLst/>
          </a:prstGeom>
          <a:noFill/>
          <a:ln w="9525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ca-ES" sz="1350" kern="120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15" name="Imagen 14" descr="La imagen muestra como activar y desactivar el micrófono.">
            <a:extLst>
              <a:ext uri="{FF2B5EF4-FFF2-40B4-BE49-F238E27FC236}">
                <a16:creationId xmlns:a16="http://schemas.microsoft.com/office/drawing/2014/main" id="{46218ED5-7640-CE6D-6806-3AC542175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722" y="1249447"/>
            <a:ext cx="5815018" cy="3054570"/>
          </a:xfrm>
          <a:prstGeom prst="rect">
            <a:avLst/>
          </a:prstGeom>
        </p:spPr>
      </p:pic>
      <p:sp>
        <p:nvSpPr>
          <p:cNvPr id="11" name="Rectangle: cantonades arrodonides 10">
            <a:extLst>
              <a:ext uri="{FF2B5EF4-FFF2-40B4-BE49-F238E27FC236}">
                <a16:creationId xmlns:a16="http://schemas.microsoft.com/office/drawing/2014/main" id="{750DA677-7393-E27C-F636-09F733E81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40992" y="1348633"/>
            <a:ext cx="390589" cy="319913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12" name="Connector recte 11">
            <a:extLst>
              <a:ext uri="{FF2B5EF4-FFF2-40B4-BE49-F238E27FC236}">
                <a16:creationId xmlns:a16="http://schemas.microsoft.com/office/drawing/2014/main" id="{2A6FE439-84A5-8185-B2BF-5CFFC023D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3" idx="4"/>
            <a:endCxn id="11" idx="2"/>
          </p:cNvCxnSpPr>
          <p:nvPr/>
        </p:nvCxnSpPr>
        <p:spPr>
          <a:xfrm flipV="1">
            <a:off x="7836287" y="1668546"/>
            <a:ext cx="0" cy="535342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D3B12346-8F62-CF7F-31B1-811A2A714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13625" y="1955010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1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1829BB09-5FFB-6A26-F5C9-DE87EF08F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805" t="4941" r="15534" b="86524"/>
          <a:stretch>
            <a:fillRect/>
          </a:stretch>
        </p:blipFill>
        <p:spPr>
          <a:xfrm>
            <a:off x="659954" y="3150560"/>
            <a:ext cx="1067601" cy="71854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14CE94B-E094-15F3-F82A-0162E20BF3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885" y="3213668"/>
            <a:ext cx="768425" cy="59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69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46DDA-7F17-E1E7-188D-2DF061212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B802F086-7219-05C0-BA01-7F224DCE8A9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Silenciarse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F113018D-DB5B-5D2D-6FF1-B3DE4AC98571}"/>
              </a:ext>
            </a:extLst>
          </p:cNvPr>
          <p:cNvSpPr txBox="1"/>
          <p:nvPr/>
        </p:nvSpPr>
        <p:spPr>
          <a:xfrm>
            <a:off x="390267" y="1249446"/>
            <a:ext cx="2184492" cy="30469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En caso de que, durante la sesión, se escuchen ruidos molestos desde el micrófono de alguno de los participantes, los organizadores o presentadores pueden silenciarlo. Para hacerlo, abre el panel </a:t>
            </a:r>
            <a:r>
              <a:rPr lang="es-ES" sz="1200" b="1" dirty="0"/>
              <a:t>Gente</a:t>
            </a:r>
            <a:r>
              <a:rPr lang="es-ES" sz="1200" b="1" dirty="0">
                <a:solidFill>
                  <a:srgbClr val="BC9484"/>
                </a:solidFill>
              </a:rPr>
              <a:t> </a:t>
            </a:r>
            <a:r>
              <a:rPr lang="es-ES" sz="1200" b="1" dirty="0">
                <a:solidFill>
                  <a:srgbClr val="602927"/>
                </a:solidFill>
              </a:rPr>
              <a:t>(1), </a:t>
            </a:r>
            <a:r>
              <a:rPr lang="es-ES" sz="1200" dirty="0"/>
              <a:t>busca a la persona que está generando el ruido, haz clic sobre los </a:t>
            </a:r>
            <a:r>
              <a:rPr lang="es-ES" sz="1200" b="1" dirty="0"/>
              <a:t>tres puntos “…” </a:t>
            </a:r>
            <a:r>
              <a:rPr lang="es-ES" sz="1200" b="1" dirty="0">
                <a:solidFill>
                  <a:srgbClr val="602927"/>
                </a:solidFill>
              </a:rPr>
              <a:t>(2) </a:t>
            </a:r>
            <a:r>
              <a:rPr lang="es-ES" sz="1200" dirty="0"/>
              <a:t>junto a tu nombre y selecciona la opción </a:t>
            </a:r>
            <a:r>
              <a:rPr lang="es-ES" sz="1200" b="1" dirty="0"/>
              <a:t>Deshabilitar el micrófono</a:t>
            </a:r>
            <a:r>
              <a:rPr lang="es-ES" sz="1200" b="1" dirty="0">
                <a:solidFill>
                  <a:srgbClr val="602927"/>
                </a:solidFill>
              </a:rPr>
              <a:t> (3) </a:t>
            </a:r>
            <a:r>
              <a:rPr lang="es-ES" sz="1200" dirty="0"/>
              <a:t>en el menú desplegable.</a:t>
            </a:r>
          </a:p>
        </p:txBody>
      </p:sp>
      <p:pic>
        <p:nvPicPr>
          <p:cNvPr id="26" name="Imagen 25" descr="La imagen muestra como deshabilitar el micrófono.">
            <a:extLst>
              <a:ext uri="{FF2B5EF4-FFF2-40B4-BE49-F238E27FC236}">
                <a16:creationId xmlns:a16="http://schemas.microsoft.com/office/drawing/2014/main" id="{316889F8-31C4-9515-F45F-EF1B16E72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995" y="1249446"/>
            <a:ext cx="6466160" cy="3373500"/>
          </a:xfrm>
          <a:prstGeom prst="rect">
            <a:avLst/>
          </a:prstGeom>
        </p:spPr>
      </p:pic>
      <p:sp>
        <p:nvSpPr>
          <p:cNvPr id="11" name="Rectangle: cantonades arrodonides 10">
            <a:extLst>
              <a:ext uri="{FF2B5EF4-FFF2-40B4-BE49-F238E27FC236}">
                <a16:creationId xmlns:a16="http://schemas.microsoft.com/office/drawing/2014/main" id="{993F8886-6FF2-40BE-16C1-69901336C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48370" y="3658266"/>
            <a:ext cx="2940966" cy="1074869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1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96D28B-04C7-6169-3435-D42B6E38B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97567" y="3597214"/>
            <a:ext cx="226715" cy="105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100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tge 12">
            <a:extLst>
              <a:ext uri="{FF2B5EF4-FFF2-40B4-BE49-F238E27FC236}">
                <a16:creationId xmlns:a16="http://schemas.microsoft.com/office/drawing/2014/main" id="{142647BF-7E3E-1388-526A-C5D395685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A5644E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2771696" y="3487544"/>
            <a:ext cx="278457" cy="278455"/>
          </a:xfrm>
          <a:prstGeom prst="rect">
            <a:avLst/>
          </a:prstGeom>
          <a:effectLst>
            <a:outerShdw blurRad="50800" dist="50800" dir="5400000" algn="ctr" rotWithShape="0">
              <a:srgbClr val="A5644E"/>
            </a:outerShdw>
          </a:effectLst>
        </p:spPr>
      </p:pic>
      <p:sp>
        <p:nvSpPr>
          <p:cNvPr id="14" name="QuadreDeText 13">
            <a:extLst>
              <a:ext uri="{FF2B5EF4-FFF2-40B4-BE49-F238E27FC236}">
                <a16:creationId xmlns:a16="http://schemas.microsoft.com/office/drawing/2014/main" id="{EB6D51CE-3222-D174-2AD6-B9B62C86569E}"/>
              </a:ext>
            </a:extLst>
          </p:cNvPr>
          <p:cNvSpPr txBox="1"/>
          <p:nvPr/>
        </p:nvSpPr>
        <p:spPr>
          <a:xfrm>
            <a:off x="2771696" y="3763639"/>
            <a:ext cx="2721471" cy="969496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s-ES" sz="1100" dirty="0"/>
              <a:t>Puedes detectar quién está generando los ruidos porque </a:t>
            </a:r>
            <a:r>
              <a:rPr lang="es-ES" sz="1100" b="1" dirty="0"/>
              <a:t>alrededor de su recuadro</a:t>
            </a:r>
            <a:r>
              <a:rPr lang="es-ES" sz="1100" b="1" dirty="0">
                <a:solidFill>
                  <a:srgbClr val="602927"/>
                </a:solidFill>
              </a:rPr>
              <a:t> </a:t>
            </a:r>
            <a:r>
              <a:rPr lang="es-ES" sz="1100" dirty="0"/>
              <a:t>se ilumina de color azul. También puedes verlo si aparece con el micrófono activado.</a:t>
            </a:r>
            <a:endParaRPr lang="es-E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Connector recte 15">
            <a:extLst>
              <a:ext uri="{FF2B5EF4-FFF2-40B4-BE49-F238E27FC236}">
                <a16:creationId xmlns:a16="http://schemas.microsoft.com/office/drawing/2014/main" id="{120ECADA-501D-0F7B-B727-3CDE07A69F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7" idx="6"/>
            <a:endCxn id="15" idx="1"/>
          </p:cNvCxnSpPr>
          <p:nvPr/>
        </p:nvCxnSpPr>
        <p:spPr>
          <a:xfrm>
            <a:off x="7183271" y="2406036"/>
            <a:ext cx="432802" cy="0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838761AC-CB1D-D175-05A4-4744AE9FA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37947" y="2281597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3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4" name="Rectangle: cantonades arrodonides 3">
            <a:extLst>
              <a:ext uri="{FF2B5EF4-FFF2-40B4-BE49-F238E27FC236}">
                <a16:creationId xmlns:a16="http://schemas.microsoft.com/office/drawing/2014/main" id="{3E26F01D-18EE-23BE-6B4D-AB050C797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33888" y="1409700"/>
            <a:ext cx="297011" cy="289165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6" name="Connector recte 5">
            <a:extLst>
              <a:ext uri="{FF2B5EF4-FFF2-40B4-BE49-F238E27FC236}">
                <a16:creationId xmlns:a16="http://schemas.microsoft.com/office/drawing/2014/main" id="{9978DCE7-5E81-5906-D72B-746AB26D3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0"/>
            <a:endCxn id="4" idx="2"/>
          </p:cNvCxnSpPr>
          <p:nvPr/>
        </p:nvCxnSpPr>
        <p:spPr>
          <a:xfrm flipV="1">
            <a:off x="4582394" y="1698865"/>
            <a:ext cx="0" cy="110189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0C99ADA2-C280-9D24-8E39-8DE1B13D4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59732" y="1809054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1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8" name="Rectangle: cantonades arrodonides 7">
            <a:extLst>
              <a:ext uri="{FF2B5EF4-FFF2-40B4-BE49-F238E27FC236}">
                <a16:creationId xmlns:a16="http://schemas.microsoft.com/office/drawing/2014/main" id="{113EEF98-60AE-40EC-3CEA-3AF92CCD8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53732" y="3445669"/>
            <a:ext cx="245324" cy="97631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9" name="Connector recte 8">
            <a:extLst>
              <a:ext uri="{FF2B5EF4-FFF2-40B4-BE49-F238E27FC236}">
                <a16:creationId xmlns:a16="http://schemas.microsoft.com/office/drawing/2014/main" id="{F1760D59-DFBC-D4A4-41AE-66748054B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0" idx="0"/>
            <a:endCxn id="8" idx="2"/>
          </p:cNvCxnSpPr>
          <p:nvPr/>
        </p:nvCxnSpPr>
        <p:spPr>
          <a:xfrm flipV="1">
            <a:off x="8876394" y="3543300"/>
            <a:ext cx="0" cy="290945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8C04C05E-D98D-9DCE-2AB4-DAAEC564D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53732" y="3834245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2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15" name="Rectangle: cantonades arrodonides 14">
            <a:extLst>
              <a:ext uri="{FF2B5EF4-FFF2-40B4-BE49-F238E27FC236}">
                <a16:creationId xmlns:a16="http://schemas.microsoft.com/office/drawing/2014/main" id="{EF88DD6E-21BE-7DB5-4591-07907D493F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16073" y="2322871"/>
            <a:ext cx="1137659" cy="166329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65570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33230-A718-9E52-57B7-2D1DDAC8D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0DCE9107-5150-BC58-D7CA-B1DF4A6E979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Levantar la mano 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625678B9-4BFA-F637-1542-F8B81D9827C6}"/>
              </a:ext>
            </a:extLst>
          </p:cNvPr>
          <p:cNvSpPr txBox="1"/>
          <p:nvPr/>
        </p:nvSpPr>
        <p:spPr>
          <a:xfrm>
            <a:off x="390267" y="1249446"/>
            <a:ext cx="2369262" cy="360098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Para pedir turno de palabra, haz clic en el icono de la mano donde dice </a:t>
            </a:r>
            <a:r>
              <a:rPr lang="es-ES" sz="1200" b="1" dirty="0"/>
              <a:t>Participar </a:t>
            </a:r>
            <a:r>
              <a:rPr lang="es-ES" sz="1200" b="1" dirty="0">
                <a:solidFill>
                  <a:srgbClr val="602927"/>
                </a:solidFill>
              </a:rPr>
              <a:t>(1). </a:t>
            </a:r>
            <a:r>
              <a:rPr lang="es-ES" sz="1200" dirty="0"/>
              <a:t>Esto enviará una notificación indicando que tienes algo que decir.</a:t>
            </a:r>
          </a:p>
          <a:p>
            <a:r>
              <a:rPr lang="es-ES" sz="1200" dirty="0"/>
              <a:t>Mientras esperas tu turno, el icono de la </a:t>
            </a:r>
            <a:r>
              <a:rPr lang="es-ES" sz="1200" b="1" dirty="0"/>
              <a:t>mano levantada permanecerá visible</a:t>
            </a:r>
            <a:r>
              <a:rPr lang="es-ES" sz="1200" b="1" dirty="0">
                <a:solidFill>
                  <a:srgbClr val="BC9484"/>
                </a:solidFill>
              </a:rPr>
              <a:t> </a:t>
            </a:r>
            <a:r>
              <a:rPr lang="es-ES" sz="1200" b="1" dirty="0">
                <a:solidFill>
                  <a:srgbClr val="602927"/>
                </a:solidFill>
              </a:rPr>
              <a:t>(2).</a:t>
            </a:r>
          </a:p>
          <a:p>
            <a:r>
              <a:rPr lang="es-ES" sz="1200" dirty="0"/>
              <a:t>Si otras personas también levantan la mano, aparecerá un número consecutivo (2, 3, etc.) que indicará al organizador o presentador en qué orden dar la palabra.</a:t>
            </a:r>
          </a:p>
          <a:p>
            <a:r>
              <a:rPr lang="es-ES" sz="1200" dirty="0"/>
              <a:t>Después de intervenir en la reunión, vuelve a </a:t>
            </a:r>
            <a:r>
              <a:rPr lang="es-ES" sz="1200" b="1" dirty="0"/>
              <a:t>hacer clic en el mismo botón</a:t>
            </a:r>
            <a:r>
              <a:rPr lang="es-ES" sz="1200" b="1" dirty="0">
                <a:solidFill>
                  <a:srgbClr val="BC9484"/>
                </a:solidFill>
              </a:rPr>
              <a:t> </a:t>
            </a:r>
            <a:r>
              <a:rPr lang="es-ES" sz="1200" b="1" dirty="0">
                <a:solidFill>
                  <a:srgbClr val="602927"/>
                </a:solidFill>
              </a:rPr>
              <a:t>(1)</a:t>
            </a:r>
            <a:r>
              <a:rPr lang="es-ES" sz="1200" dirty="0">
                <a:solidFill>
                  <a:srgbClr val="602927"/>
                </a:solidFill>
              </a:rPr>
              <a:t> </a:t>
            </a:r>
            <a:r>
              <a:rPr lang="es-ES" sz="1200" dirty="0"/>
              <a:t>para bajar la mano.</a:t>
            </a:r>
          </a:p>
        </p:txBody>
      </p:sp>
      <p:pic>
        <p:nvPicPr>
          <p:cNvPr id="15" name="Imagen 14" descr="La imagen muestra como levantar la mano en una reunión.">
            <a:extLst>
              <a:ext uri="{FF2B5EF4-FFF2-40B4-BE49-F238E27FC236}">
                <a16:creationId xmlns:a16="http://schemas.microsoft.com/office/drawing/2014/main" id="{1E17A1F1-9ABC-926A-7F28-5F2DEF9A5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529" y="1249445"/>
            <a:ext cx="6341302" cy="3331021"/>
          </a:xfrm>
          <a:prstGeom prst="rect">
            <a:avLst/>
          </a:prstGeom>
        </p:spPr>
      </p:pic>
      <p:sp>
        <p:nvSpPr>
          <p:cNvPr id="4" name="Rectangle: cantonades arrodonides 3">
            <a:extLst>
              <a:ext uri="{FF2B5EF4-FFF2-40B4-BE49-F238E27FC236}">
                <a16:creationId xmlns:a16="http://schemas.microsoft.com/office/drawing/2014/main" id="{C0E74671-22E7-CDF1-6EFB-32FB27010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83467" y="1438275"/>
            <a:ext cx="297109" cy="278615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6" name="Connector recte 5">
            <a:extLst>
              <a:ext uri="{FF2B5EF4-FFF2-40B4-BE49-F238E27FC236}">
                <a16:creationId xmlns:a16="http://schemas.microsoft.com/office/drawing/2014/main" id="{5E0418DF-D8AB-B7FA-DF9B-8D3726C71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0"/>
            <a:endCxn id="4" idx="2"/>
          </p:cNvCxnSpPr>
          <p:nvPr/>
        </p:nvCxnSpPr>
        <p:spPr>
          <a:xfrm flipV="1">
            <a:off x="5032021" y="1716890"/>
            <a:ext cx="1" cy="211617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890FDAEC-221F-09C2-BCAA-144C8D801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09359" y="1928507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1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8" name="Rectangle: cantonades arrodonides 7">
            <a:extLst>
              <a:ext uri="{FF2B5EF4-FFF2-40B4-BE49-F238E27FC236}">
                <a16:creationId xmlns:a16="http://schemas.microsoft.com/office/drawing/2014/main" id="{1C45C825-269E-1E67-CE75-163397CC27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28943" y="1774031"/>
            <a:ext cx="245324" cy="165077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9" name="Connector recte 8">
            <a:extLst>
              <a:ext uri="{FF2B5EF4-FFF2-40B4-BE49-F238E27FC236}">
                <a16:creationId xmlns:a16="http://schemas.microsoft.com/office/drawing/2014/main" id="{893A81BB-F60C-2047-4739-E99D8E2D4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0" idx="6"/>
            <a:endCxn id="8" idx="1"/>
          </p:cNvCxnSpPr>
          <p:nvPr/>
        </p:nvCxnSpPr>
        <p:spPr>
          <a:xfrm>
            <a:off x="3306282" y="1856570"/>
            <a:ext cx="122661" cy="0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CA980F2D-91AB-1798-0D26-F56558322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60958" y="1732131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2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76575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D6415-593E-2E28-F1C3-45115F280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2F29F267-150B-04AC-207E-78DC1B9573E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Usar reacciones para expresar acuerdo </a:t>
            </a: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6CEC6A54-3976-BA97-BFD7-C911CE1804A1}"/>
              </a:ext>
            </a:extLst>
          </p:cNvPr>
          <p:cNvSpPr txBox="1"/>
          <p:nvPr/>
        </p:nvSpPr>
        <p:spPr>
          <a:xfrm>
            <a:off x="390266" y="1249446"/>
            <a:ext cx="1634477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En lugar de hablar o escribir en el chat, puedes hacer clic en el icono </a:t>
            </a:r>
            <a:r>
              <a:rPr lang="es-ES" sz="1200" b="1" dirty="0"/>
              <a:t>Reaccionar</a:t>
            </a:r>
            <a:r>
              <a:rPr lang="es-ES" sz="1200" dirty="0"/>
              <a:t> </a:t>
            </a:r>
            <a:r>
              <a:rPr lang="es-ES" sz="1200" b="1" dirty="0">
                <a:solidFill>
                  <a:srgbClr val="602927"/>
                </a:solidFill>
              </a:rPr>
              <a:t>(1) </a:t>
            </a:r>
            <a:r>
              <a:rPr lang="es-ES" sz="1200" dirty="0"/>
              <a:t>en la barra de opciones y seleccionar </a:t>
            </a:r>
            <a:r>
              <a:rPr lang="es-ES" sz="1200" b="1" dirty="0"/>
              <a:t>un pulgar hacia arriba </a:t>
            </a:r>
            <a:r>
              <a:rPr lang="es-ES" sz="1200" b="1" dirty="0">
                <a:solidFill>
                  <a:srgbClr val="602927"/>
                </a:solidFill>
              </a:rPr>
              <a:t>(2) </a:t>
            </a:r>
            <a:r>
              <a:rPr lang="es-ES" sz="1200" dirty="0"/>
              <a:t>o </a:t>
            </a:r>
            <a:r>
              <a:rPr lang="es-ES" sz="1200" b="1" dirty="0"/>
              <a:t>un aplauso</a:t>
            </a:r>
            <a:r>
              <a:rPr lang="es-ES" sz="1200" b="1" dirty="0">
                <a:solidFill>
                  <a:srgbClr val="602927"/>
                </a:solidFill>
              </a:rPr>
              <a:t> (3) </a:t>
            </a:r>
            <a:r>
              <a:rPr lang="es-ES" sz="1200" dirty="0"/>
              <a:t>para indicar que estás de acuerdo con la idea expuesta.</a:t>
            </a:r>
            <a:endParaRPr lang="es-ES" sz="1100" b="1" dirty="0">
              <a:solidFill>
                <a:srgbClr val="927B71"/>
              </a:solidFill>
            </a:endParaRPr>
          </a:p>
        </p:txBody>
      </p:sp>
      <p:pic>
        <p:nvPicPr>
          <p:cNvPr id="13" name="Imagen 12" descr="La imagen muestra como reaccionar en la reunión.">
            <a:extLst>
              <a:ext uri="{FF2B5EF4-FFF2-40B4-BE49-F238E27FC236}">
                <a16:creationId xmlns:a16="http://schemas.microsoft.com/office/drawing/2014/main" id="{735A0169-B2BC-C46A-0789-78807AFB8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427" y="1249446"/>
            <a:ext cx="6727369" cy="3516146"/>
          </a:xfrm>
          <a:prstGeom prst="rect">
            <a:avLst/>
          </a:prstGeom>
        </p:spPr>
      </p:pic>
      <p:sp>
        <p:nvSpPr>
          <p:cNvPr id="10" name="Rectangle: cantonades arrodonides 9">
            <a:extLst>
              <a:ext uri="{FF2B5EF4-FFF2-40B4-BE49-F238E27FC236}">
                <a16:creationId xmlns:a16="http://schemas.microsoft.com/office/drawing/2014/main" id="{A078A9EF-70FE-D4F3-6409-582C2EDB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75203" y="1431533"/>
            <a:ext cx="325117" cy="286501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11" name="Connector recte 10">
            <a:extLst>
              <a:ext uri="{FF2B5EF4-FFF2-40B4-BE49-F238E27FC236}">
                <a16:creationId xmlns:a16="http://schemas.microsoft.com/office/drawing/2014/main" id="{B6A914DF-9631-47F6-13AF-3B829FBB4E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2" idx="6"/>
            <a:endCxn id="10" idx="1"/>
          </p:cNvCxnSpPr>
          <p:nvPr/>
        </p:nvCxnSpPr>
        <p:spPr>
          <a:xfrm>
            <a:off x="4491460" y="1574784"/>
            <a:ext cx="283743" cy="0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85E4B2D3-E46C-AE84-D461-F854580A27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46136" y="1450345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1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25" name="Rectangle: cantonades arrodonides 9">
            <a:extLst>
              <a:ext uri="{FF2B5EF4-FFF2-40B4-BE49-F238E27FC236}">
                <a16:creationId xmlns:a16="http://schemas.microsoft.com/office/drawing/2014/main" id="{19D7842F-B804-85CB-2331-20719FC86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38141" y="1741870"/>
            <a:ext cx="222738" cy="225043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26" name="Rectangle: cantonades arrodonides 9">
            <a:extLst>
              <a:ext uri="{FF2B5EF4-FFF2-40B4-BE49-F238E27FC236}">
                <a16:creationId xmlns:a16="http://schemas.microsoft.com/office/drawing/2014/main" id="{7CB21CD5-4EE7-8D1C-5AA2-AF68D14CE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49563" y="1723767"/>
            <a:ext cx="246998" cy="262513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32" name="Connector recte 10">
            <a:extLst>
              <a:ext uri="{FF2B5EF4-FFF2-40B4-BE49-F238E27FC236}">
                <a16:creationId xmlns:a16="http://schemas.microsoft.com/office/drawing/2014/main" id="{6A85091B-9F72-8D8B-9693-7EFC6DFBF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8" idx="0"/>
            <a:endCxn id="25" idx="2"/>
          </p:cNvCxnSpPr>
          <p:nvPr/>
        </p:nvCxnSpPr>
        <p:spPr>
          <a:xfrm flipV="1">
            <a:off x="4949510" y="1966913"/>
            <a:ext cx="0" cy="185896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 recte 10">
            <a:extLst>
              <a:ext uri="{FF2B5EF4-FFF2-40B4-BE49-F238E27FC236}">
                <a16:creationId xmlns:a16="http://schemas.microsoft.com/office/drawing/2014/main" id="{9747AF9F-B2B9-A2AC-D116-A41CE6874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0" idx="0"/>
            <a:endCxn id="26" idx="2"/>
          </p:cNvCxnSpPr>
          <p:nvPr/>
        </p:nvCxnSpPr>
        <p:spPr>
          <a:xfrm flipH="1" flipV="1">
            <a:off x="5373062" y="1986280"/>
            <a:ext cx="2102" cy="334839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11">
            <a:extLst>
              <a:ext uri="{FF2B5EF4-FFF2-40B4-BE49-F238E27FC236}">
                <a16:creationId xmlns:a16="http://schemas.microsoft.com/office/drawing/2014/main" id="{187D4BBA-29A4-789B-C4B2-FE8104A2F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26848" y="2152809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2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40" name="Oval 11">
            <a:extLst>
              <a:ext uri="{FF2B5EF4-FFF2-40B4-BE49-F238E27FC236}">
                <a16:creationId xmlns:a16="http://schemas.microsoft.com/office/drawing/2014/main" id="{797CE264-2415-A5EF-4859-262952BD2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52502" y="2321119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3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4" name="Rectangle: cantonades arrodonides 3">
            <a:extLst>
              <a:ext uri="{FF2B5EF4-FFF2-40B4-BE49-F238E27FC236}">
                <a16:creationId xmlns:a16="http://schemas.microsoft.com/office/drawing/2014/main" id="{787ED028-0738-1CD4-D077-0118E0508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2195" y="3757592"/>
            <a:ext cx="2940966" cy="880978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1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5EE6AC22-B01E-0A03-52A1-25B6DFABAAE8}"/>
              </a:ext>
            </a:extLst>
          </p:cNvPr>
          <p:cNvSpPr txBox="1"/>
          <p:nvPr/>
        </p:nvSpPr>
        <p:spPr>
          <a:xfrm>
            <a:off x="1295522" y="3838351"/>
            <a:ext cx="2817640" cy="800219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Estas pequeñas interacciones ayudan a mantener una comunicación efectiva y participativa sin interrumpir el flujo de la reunión.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30DFC7-0E42-9F76-1197-B7257E170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21392" y="3696540"/>
            <a:ext cx="226715" cy="105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100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tge 7">
            <a:extLst>
              <a:ext uri="{FF2B5EF4-FFF2-40B4-BE49-F238E27FC236}">
                <a16:creationId xmlns:a16="http://schemas.microsoft.com/office/drawing/2014/main" id="{F8619F19-FE00-A1A8-D81E-D4D2FD539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A5644E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1295521" y="3586870"/>
            <a:ext cx="278457" cy="278455"/>
          </a:xfrm>
          <a:prstGeom prst="rect">
            <a:avLst/>
          </a:prstGeom>
          <a:effectLst>
            <a:outerShdw blurRad="50800" dist="50800" dir="5400000" algn="ctr" rotWithShape="0">
              <a:srgbClr val="A5644E"/>
            </a:outerShdw>
          </a:effectLst>
        </p:spPr>
      </p:pic>
    </p:spTree>
    <p:extLst>
      <p:ext uri="{BB962C8B-B14F-4D97-AF65-F5344CB8AC3E}">
        <p14:creationId xmlns:p14="http://schemas.microsoft.com/office/powerpoint/2010/main" val="4048890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E9F0D-6098-7450-87E3-8005BB2B5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A90DEAF6-B16B-CF14-950E-0B199FB0E79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Contar con un moderador 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DA322DBE-29C8-1760-4DD0-43496103A328}"/>
              </a:ext>
            </a:extLst>
          </p:cNvPr>
          <p:cNvSpPr txBox="1"/>
          <p:nvPr/>
        </p:nvSpPr>
        <p:spPr>
          <a:xfrm>
            <a:off x="390266" y="1249446"/>
            <a:ext cx="8557791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defRPr/>
            </a:pPr>
            <a:r>
              <a:rPr lang="es-ES" sz="1200" dirty="0"/>
              <a:t>En una reunión de </a:t>
            </a:r>
            <a:r>
              <a:rPr lang="es-ES" sz="1200" dirty="0" err="1"/>
              <a:t>Teams</a:t>
            </a:r>
            <a:r>
              <a:rPr lang="es-ES" sz="1200" dirty="0"/>
              <a:t>, cada participante puede tener un rol diferente con permisos específicos que determinan quién puede gestionar la reunión, compartir contenido o simplemente participar como oyente.</a:t>
            </a:r>
          </a:p>
          <a:p>
            <a:pPr marL="357188" lvl="0" indent="-87313">
              <a:buFont typeface="Arial" panose="020B0604020202020204" pitchFamily="34" charset="0"/>
              <a:buChar char="•"/>
              <a:defRPr/>
            </a:pPr>
            <a:r>
              <a:rPr lang="es-ES" sz="1200" b="1" dirty="0"/>
              <a:t>Organizador</a:t>
            </a:r>
            <a:r>
              <a:rPr lang="es-ES" sz="1200" dirty="0"/>
              <a:t>: asignado automáticamente a quien crea la reunión y con control total del evento.</a:t>
            </a:r>
          </a:p>
          <a:p>
            <a:pPr marL="357188" lvl="0" indent="-87313">
              <a:buFont typeface="Arial" panose="020B0604020202020204" pitchFamily="34" charset="0"/>
              <a:buChar char="•"/>
              <a:defRPr/>
            </a:pPr>
            <a:r>
              <a:rPr lang="es-ES" sz="1200" b="1" dirty="0"/>
              <a:t>Moderadores o presentadores</a:t>
            </a:r>
            <a:r>
              <a:rPr lang="es-ES" sz="1200" dirty="0"/>
              <a:t>: pueden ser designados tanto por el organizador como por otros presentadores y tienen la capacidad de gestionar intervenciones y contenido.</a:t>
            </a:r>
          </a:p>
          <a:p>
            <a:pPr marL="357188" lvl="0" indent="-87313">
              <a:buFont typeface="Arial" panose="020B0604020202020204" pitchFamily="34" charset="0"/>
              <a:buChar char="•"/>
              <a:defRPr/>
            </a:pPr>
            <a:r>
              <a:rPr lang="es-ES" sz="1200" b="1" dirty="0"/>
              <a:t>Asistentes</a:t>
            </a:r>
            <a:r>
              <a:rPr lang="es-ES" sz="1200" dirty="0"/>
              <a:t>: por defecto, todos los participantes sin otro rol específico se asignan como asistentes, con permisos limitados.</a:t>
            </a:r>
          </a:p>
        </p:txBody>
      </p:sp>
      <p:sp>
        <p:nvSpPr>
          <p:cNvPr id="6" name="Contenidor de text 1">
            <a:extLst>
              <a:ext uri="{FF2B5EF4-FFF2-40B4-BE49-F238E27FC236}">
                <a16:creationId xmlns:a16="http://schemas.microsoft.com/office/drawing/2014/main" id="{E8882C3E-E9B7-4371-81BB-67495FD97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0" y="2640110"/>
            <a:ext cx="8210120" cy="321868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214313" marR="0" lvl="1" indent="-21431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200" b="0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2pPr>
            <a:lvl3pPr marL="214313" marR="0" lvl="2" indent="-21431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200" b="0" i="0" u="none" strike="noStrike" cap="none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defRPr>
            </a:lvl3pPr>
            <a:lvl4pPr marL="214313" marR="0" lvl="3" indent="-21431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200" b="0" i="0" u="none" strike="noStrike" cap="none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defRPr>
            </a:lvl4pPr>
            <a:lvl5pPr marL="214313" marR="0" lvl="4" indent="-21431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200" b="0" i="0" u="none" strike="noStrike" cap="none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/>
              <a:sym typeface="Arial"/>
            </a:endParaRPr>
          </a:p>
        </p:txBody>
      </p:sp>
      <p:graphicFrame>
        <p:nvGraphicFramePr>
          <p:cNvPr id="27" name="Taula 26">
            <a:extLst>
              <a:ext uri="{FF2B5EF4-FFF2-40B4-BE49-F238E27FC236}">
                <a16:creationId xmlns:a16="http://schemas.microsoft.com/office/drawing/2014/main" id="{F0877FAD-7B33-5844-3601-A2A5B04D9C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63588"/>
              </p:ext>
            </p:extLst>
          </p:nvPr>
        </p:nvGraphicFramePr>
        <p:xfrm>
          <a:off x="364331" y="2571750"/>
          <a:ext cx="8280003" cy="21488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039926">
                  <a:extLst>
                    <a:ext uri="{9D8B030D-6E8A-4147-A177-3AD203B41FA5}">
                      <a16:colId xmlns:a16="http://schemas.microsoft.com/office/drawing/2014/main" val="622361359"/>
                    </a:ext>
                  </a:extLst>
                </a:gridCol>
                <a:gridCol w="804453">
                  <a:extLst>
                    <a:ext uri="{9D8B030D-6E8A-4147-A177-3AD203B41FA5}">
                      <a16:colId xmlns:a16="http://schemas.microsoft.com/office/drawing/2014/main" val="3451221413"/>
                    </a:ext>
                  </a:extLst>
                </a:gridCol>
                <a:gridCol w="804453">
                  <a:extLst>
                    <a:ext uri="{9D8B030D-6E8A-4147-A177-3AD203B41FA5}">
                      <a16:colId xmlns:a16="http://schemas.microsoft.com/office/drawing/2014/main" val="43195669"/>
                    </a:ext>
                  </a:extLst>
                </a:gridCol>
                <a:gridCol w="804453">
                  <a:extLst>
                    <a:ext uri="{9D8B030D-6E8A-4147-A177-3AD203B41FA5}">
                      <a16:colId xmlns:a16="http://schemas.microsoft.com/office/drawing/2014/main" val="2070771510"/>
                    </a:ext>
                  </a:extLst>
                </a:gridCol>
                <a:gridCol w="804453">
                  <a:extLst>
                    <a:ext uri="{9D8B030D-6E8A-4147-A177-3AD203B41FA5}">
                      <a16:colId xmlns:a16="http://schemas.microsoft.com/office/drawing/2014/main" val="1561748882"/>
                    </a:ext>
                  </a:extLst>
                </a:gridCol>
                <a:gridCol w="804453">
                  <a:extLst>
                    <a:ext uri="{9D8B030D-6E8A-4147-A177-3AD203B41FA5}">
                      <a16:colId xmlns:a16="http://schemas.microsoft.com/office/drawing/2014/main" val="3259326645"/>
                    </a:ext>
                  </a:extLst>
                </a:gridCol>
                <a:gridCol w="804453">
                  <a:extLst>
                    <a:ext uri="{9D8B030D-6E8A-4147-A177-3AD203B41FA5}">
                      <a16:colId xmlns:a16="http://schemas.microsoft.com/office/drawing/2014/main" val="1055208735"/>
                    </a:ext>
                  </a:extLst>
                </a:gridCol>
                <a:gridCol w="804453">
                  <a:extLst>
                    <a:ext uri="{9D8B030D-6E8A-4147-A177-3AD203B41FA5}">
                      <a16:colId xmlns:a16="http://schemas.microsoft.com/office/drawing/2014/main" val="2322589645"/>
                    </a:ext>
                  </a:extLst>
                </a:gridCol>
                <a:gridCol w="804453">
                  <a:extLst>
                    <a:ext uri="{9D8B030D-6E8A-4147-A177-3AD203B41FA5}">
                      <a16:colId xmlns:a16="http://schemas.microsoft.com/office/drawing/2014/main" val="1858947221"/>
                    </a:ext>
                  </a:extLst>
                </a:gridCol>
                <a:gridCol w="804453">
                  <a:extLst>
                    <a:ext uri="{9D8B030D-6E8A-4147-A177-3AD203B41FA5}">
                      <a16:colId xmlns:a16="http://schemas.microsoft.com/office/drawing/2014/main" val="15156272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ca-E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a-ES" sz="1000" b="1" dirty="0">
                          <a:solidFill>
                            <a:srgbClr val="60292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Gestionar la </a:t>
                      </a:r>
                      <a:r>
                        <a:rPr lang="ca-ES" sz="1000" b="1" dirty="0" err="1">
                          <a:solidFill>
                            <a:srgbClr val="60292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reunión</a:t>
                      </a:r>
                      <a:endParaRPr lang="ca-ES" sz="1000" b="1" dirty="0">
                        <a:solidFill>
                          <a:srgbClr val="60292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AE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000" b="1" dirty="0" err="1">
                          <a:solidFill>
                            <a:srgbClr val="60292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Asignar</a:t>
                      </a:r>
                      <a:r>
                        <a:rPr lang="ca-ES" sz="1000" b="1" dirty="0">
                          <a:solidFill>
                            <a:srgbClr val="60292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roles (presentador/</a:t>
                      </a:r>
                      <a:r>
                        <a:rPr lang="ca-ES" sz="1000" b="1" dirty="0" err="1">
                          <a:solidFill>
                            <a:srgbClr val="60292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asistente</a:t>
                      </a:r>
                      <a:r>
                        <a:rPr lang="ca-ES" sz="1000" b="1" dirty="0">
                          <a:solidFill>
                            <a:srgbClr val="60292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solidFill>
                      <a:srgbClr val="CCAE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b="1" dirty="0">
                          <a:solidFill>
                            <a:srgbClr val="60292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Iniciar y finalizar la reunión</a:t>
                      </a:r>
                    </a:p>
                  </a:txBody>
                  <a:tcPr anchor="ctr">
                    <a:solidFill>
                      <a:srgbClr val="CCAE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b="1" dirty="0">
                          <a:solidFill>
                            <a:srgbClr val="60292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Controlar opciones como grabación y salas de grupos</a:t>
                      </a:r>
                    </a:p>
                  </a:txBody>
                  <a:tcPr anchor="ctr">
                    <a:solidFill>
                      <a:srgbClr val="CCAE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000" b="1" dirty="0">
                          <a:solidFill>
                            <a:srgbClr val="60292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Compartir pantalla y </a:t>
                      </a:r>
                      <a:r>
                        <a:rPr lang="ca-ES" sz="1000" b="1" dirty="0" err="1">
                          <a:solidFill>
                            <a:srgbClr val="60292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contenido</a:t>
                      </a:r>
                      <a:endParaRPr lang="ca-ES" sz="1000" b="1" dirty="0">
                        <a:solidFill>
                          <a:srgbClr val="60292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AE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b="1" dirty="0">
                          <a:solidFill>
                            <a:srgbClr val="60292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Gestionar la grabación y silenciar participantes</a:t>
                      </a:r>
                    </a:p>
                  </a:txBody>
                  <a:tcPr anchor="ctr">
                    <a:solidFill>
                      <a:srgbClr val="CCAE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000" b="1" dirty="0" err="1">
                          <a:solidFill>
                            <a:srgbClr val="60292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Admitir</a:t>
                      </a:r>
                      <a:r>
                        <a:rPr lang="ca-ES" sz="1000" b="1" dirty="0">
                          <a:solidFill>
                            <a:srgbClr val="60292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 expulsar </a:t>
                      </a:r>
                      <a:r>
                        <a:rPr lang="ca-ES" sz="1000" b="1" dirty="0" err="1">
                          <a:solidFill>
                            <a:srgbClr val="60292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asistentes</a:t>
                      </a:r>
                      <a:endParaRPr lang="ca-ES" sz="1000" b="1" dirty="0">
                        <a:solidFill>
                          <a:srgbClr val="60292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AE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b="1" dirty="0">
                          <a:solidFill>
                            <a:srgbClr val="60292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Participar con voz y vídeo</a:t>
                      </a:r>
                    </a:p>
                  </a:txBody>
                  <a:tcPr anchor="ctr">
                    <a:solidFill>
                      <a:srgbClr val="CCAE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b="1" dirty="0">
                          <a:solidFill>
                            <a:srgbClr val="60292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Escribir en el chat y reaccionar con emojis</a:t>
                      </a:r>
                    </a:p>
                  </a:txBody>
                  <a:tcPr anchor="ctr">
                    <a:solidFill>
                      <a:srgbClr val="CCAE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2163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a-ES" sz="1000" b="1">
                          <a:solidFill>
                            <a:srgbClr val="602927"/>
                          </a:solidFill>
                        </a:rPr>
                        <a:t>Organizador/a</a:t>
                      </a:r>
                      <a:endParaRPr lang="ca-ES" sz="1000">
                        <a:solidFill>
                          <a:srgbClr val="60292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AE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000" dirty="0"/>
                        <a:t>✅</a:t>
                      </a:r>
                      <a:endParaRPr lang="ca-E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a-ES" sz="1000"/>
                        <a:t>✅</a:t>
                      </a:r>
                      <a:endParaRPr lang="ca-E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a-ES" sz="1000"/>
                        <a:t>✅</a:t>
                      </a:r>
                      <a:endParaRPr lang="ca-E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a-ES" sz="1000"/>
                        <a:t>✅</a:t>
                      </a:r>
                      <a:endParaRPr lang="ca-E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a-ES" sz="1000"/>
                        <a:t>✅</a:t>
                      </a:r>
                      <a:endParaRPr lang="ca-E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a-ES" sz="1000"/>
                        <a:t>✅</a:t>
                      </a:r>
                      <a:endParaRPr lang="ca-E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a-ES" sz="1000"/>
                        <a:t>✅</a:t>
                      </a:r>
                      <a:endParaRPr lang="ca-E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a-ES" sz="1000"/>
                        <a:t>✅</a:t>
                      </a:r>
                      <a:endParaRPr lang="ca-E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a-ES" sz="1000"/>
                        <a:t>✅</a:t>
                      </a:r>
                      <a:endParaRPr lang="ca-E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118357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a-ES" sz="1000" b="1">
                          <a:solidFill>
                            <a:srgbClr val="602927"/>
                          </a:solidFill>
                        </a:rPr>
                        <a:t>Moderador/a</a:t>
                      </a:r>
                      <a:endParaRPr lang="ca-ES" sz="1000">
                        <a:solidFill>
                          <a:srgbClr val="60292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AE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000"/>
                        <a:t>❌</a:t>
                      </a:r>
                      <a:endParaRPr lang="ca-E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a-ES" sz="1000"/>
                        <a:t>✅ </a:t>
                      </a:r>
                      <a:r>
                        <a:rPr lang="ca-ES" sz="900" b="0"/>
                        <a:t>(solo </a:t>
                      </a:r>
                      <a:r>
                        <a:rPr lang="ca-ES" sz="900" b="0" err="1"/>
                        <a:t>asistentes</a:t>
                      </a:r>
                      <a:r>
                        <a:rPr lang="ca-ES" sz="900" b="0"/>
                        <a:t>)</a:t>
                      </a:r>
                      <a:endParaRPr lang="ca-ES" sz="1000" b="0" i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a-ES" sz="1000"/>
                        <a:t>❌</a:t>
                      </a:r>
                      <a:endParaRPr lang="ca-E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000"/>
                        <a:t>✅ </a:t>
                      </a:r>
                      <a:r>
                        <a:rPr lang="es-ES" sz="900"/>
                        <a:t>(permiso del organizador)</a:t>
                      </a:r>
                      <a:endParaRPr lang="es-ES" sz="1000" i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a-ES" sz="1000"/>
                        <a:t>✅</a:t>
                      </a:r>
                      <a:endParaRPr lang="ca-E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a-ES" sz="1000"/>
                        <a:t>✅</a:t>
                      </a:r>
                      <a:endParaRPr lang="ca-E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a-ES" sz="1000"/>
                        <a:t>✅</a:t>
                      </a:r>
                      <a:endParaRPr lang="ca-E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a-ES" sz="1000"/>
                        <a:t>✅</a:t>
                      </a:r>
                      <a:endParaRPr lang="ca-E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a-ES" sz="1000"/>
                        <a:t>✅</a:t>
                      </a:r>
                      <a:endParaRPr lang="ca-E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035485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a-ES" sz="1000" b="1" dirty="0" err="1">
                          <a:solidFill>
                            <a:srgbClr val="602927"/>
                          </a:solidFill>
                        </a:rPr>
                        <a:t>Asistents</a:t>
                      </a:r>
                      <a:endParaRPr lang="ca-ES" sz="1000" dirty="0">
                        <a:solidFill>
                          <a:srgbClr val="60292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AE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000"/>
                        <a:t>❌</a:t>
                      </a:r>
                      <a:endParaRPr lang="ca-E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a-ES" sz="1000"/>
                        <a:t>❌</a:t>
                      </a:r>
                      <a:endParaRPr lang="ca-E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a-ES" sz="1000"/>
                        <a:t>❌</a:t>
                      </a:r>
                      <a:endParaRPr lang="ca-E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a-ES" sz="1000"/>
                        <a:t>❌</a:t>
                      </a:r>
                      <a:endParaRPr lang="ca-E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a-ES" sz="1000"/>
                        <a:t>✅ </a:t>
                      </a:r>
                      <a:r>
                        <a:rPr lang="ca-ES" sz="900"/>
                        <a:t>(si se habilita)</a:t>
                      </a:r>
                      <a:endParaRPr lang="ca-ES" sz="1000" i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a-ES" sz="1000"/>
                        <a:t>❌</a:t>
                      </a:r>
                      <a:endParaRPr lang="ca-E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a-ES" sz="1000"/>
                        <a:t>❌</a:t>
                      </a:r>
                      <a:endParaRPr lang="ca-E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a-ES" sz="1000"/>
                        <a:t>✅</a:t>
                      </a:r>
                      <a:endParaRPr lang="ca-E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a-ES" sz="1000" dirty="0"/>
                        <a:t>✅</a:t>
                      </a:r>
                      <a:endParaRPr lang="ca-E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85640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3191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00943-0854-609E-B6EB-BBBEBCADB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6AE7AEEF-40B1-D398-DACA-7E3E725A53B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Contar con un moderador 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B26CEF77-C44A-5A75-6CDC-3339E60C878B}"/>
              </a:ext>
            </a:extLst>
          </p:cNvPr>
          <p:cNvSpPr txBox="1"/>
          <p:nvPr/>
        </p:nvSpPr>
        <p:spPr>
          <a:xfrm>
            <a:off x="390267" y="1249446"/>
            <a:ext cx="2638684" cy="30469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Antes de comenzar la reunión con Microsoft </a:t>
            </a:r>
            <a:r>
              <a:rPr lang="es-ES" sz="1200" dirty="0" err="1"/>
              <a:t>Teams</a:t>
            </a:r>
            <a:r>
              <a:rPr lang="es-ES" sz="1200" dirty="0"/>
              <a:t>, la organizadora quiere asegurarse de que la sesión sea ordenada y fluida.</a:t>
            </a:r>
            <a:br>
              <a:rPr lang="es-ES" sz="1200" dirty="0"/>
            </a:br>
            <a:r>
              <a:rPr lang="es-ES" sz="1200" dirty="0"/>
              <a:t>Para ello, decide designar a Nieves como moderadora. Abre el panel de </a:t>
            </a:r>
            <a:r>
              <a:rPr lang="es-ES" sz="1200" b="1" dirty="0"/>
              <a:t>Gente</a:t>
            </a:r>
            <a:r>
              <a:rPr lang="es-ES" sz="1200" dirty="0">
                <a:solidFill>
                  <a:srgbClr val="602927"/>
                </a:solidFill>
              </a:rPr>
              <a:t> </a:t>
            </a:r>
            <a:r>
              <a:rPr lang="es-ES" sz="1200" b="1" dirty="0">
                <a:solidFill>
                  <a:srgbClr val="602927"/>
                </a:solidFill>
              </a:rPr>
              <a:t>(1) </a:t>
            </a:r>
            <a:r>
              <a:rPr lang="es-ES" sz="1200" dirty="0"/>
              <a:t>y, al hacer</a:t>
            </a:r>
            <a:r>
              <a:rPr lang="es-ES" sz="1200" b="1" dirty="0"/>
              <a:t> clic en los tres puntos “...” </a:t>
            </a:r>
            <a:r>
              <a:rPr lang="es-ES" sz="1200" b="1" dirty="0">
                <a:solidFill>
                  <a:srgbClr val="602927"/>
                </a:solidFill>
              </a:rPr>
              <a:t>(2), </a:t>
            </a:r>
            <a:r>
              <a:rPr lang="es-ES" sz="1200" dirty="0"/>
              <a:t>selecciona a la persona que asumirá el rol de moderador.</a:t>
            </a:r>
            <a:br>
              <a:rPr lang="es-ES" sz="1200" dirty="0"/>
            </a:br>
            <a:r>
              <a:rPr lang="es-ES" sz="1200" dirty="0"/>
              <a:t>Mediante las opciones disponibles, con </a:t>
            </a:r>
            <a:r>
              <a:rPr lang="es-ES" sz="1200" b="1" dirty="0"/>
              <a:t>Convertir en moderador</a:t>
            </a:r>
            <a:r>
              <a:rPr lang="es-ES" sz="1200" dirty="0">
                <a:solidFill>
                  <a:srgbClr val="602927"/>
                </a:solidFill>
              </a:rPr>
              <a:t> </a:t>
            </a:r>
            <a:r>
              <a:rPr lang="es-ES" sz="1200" b="1" dirty="0">
                <a:solidFill>
                  <a:srgbClr val="602927"/>
                </a:solidFill>
              </a:rPr>
              <a:t>(3) </a:t>
            </a:r>
            <a:r>
              <a:rPr lang="es-ES" sz="1200" dirty="0"/>
              <a:t>le asigna este rol, lo que le permite gestionar el orden de las intervenciones y garantizar que todos tengan su turno de palabra.</a:t>
            </a:r>
          </a:p>
        </p:txBody>
      </p:sp>
      <p:pic>
        <p:nvPicPr>
          <p:cNvPr id="15" name="Imagen 14" descr="La imagen muestra como convertir a un usuario en moderador.">
            <a:extLst>
              <a:ext uri="{FF2B5EF4-FFF2-40B4-BE49-F238E27FC236}">
                <a16:creationId xmlns:a16="http://schemas.microsoft.com/office/drawing/2014/main" id="{659A16AC-E6E1-862F-A8F2-4B0520FA3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51" y="1249445"/>
            <a:ext cx="6055778" cy="3167981"/>
          </a:xfrm>
          <a:prstGeom prst="rect">
            <a:avLst/>
          </a:prstGeom>
        </p:spPr>
      </p:pic>
      <p:sp>
        <p:nvSpPr>
          <p:cNvPr id="4" name="Rectangle: cantonades arrodonides 3">
            <a:extLst>
              <a:ext uri="{FF2B5EF4-FFF2-40B4-BE49-F238E27FC236}">
                <a16:creationId xmlns:a16="http://schemas.microsoft.com/office/drawing/2014/main" id="{50FA1672-44CE-5970-6409-5CA448EBE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3300" y="1413412"/>
            <a:ext cx="272438" cy="282037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6" name="Connector recte 5">
            <a:extLst>
              <a:ext uri="{FF2B5EF4-FFF2-40B4-BE49-F238E27FC236}">
                <a16:creationId xmlns:a16="http://schemas.microsoft.com/office/drawing/2014/main" id="{3A2F2AE6-8A3D-1ABE-D040-E0F1E0D9F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0"/>
            <a:endCxn id="4" idx="2"/>
          </p:cNvCxnSpPr>
          <p:nvPr/>
        </p:nvCxnSpPr>
        <p:spPr>
          <a:xfrm flipV="1">
            <a:off x="4949519" y="1695449"/>
            <a:ext cx="0" cy="92268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80788413-37B2-584A-C620-DE962F0140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26857" y="1787717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1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8" name="Rectangle: cantonades arrodonides 7">
            <a:extLst>
              <a:ext uri="{FF2B5EF4-FFF2-40B4-BE49-F238E27FC236}">
                <a16:creationId xmlns:a16="http://schemas.microsoft.com/office/drawing/2014/main" id="{47F77AC4-2D13-2B00-6772-A2FBAD933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89207" y="3292477"/>
            <a:ext cx="116682" cy="136524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10" name="Connector recte 9">
            <a:extLst>
              <a:ext uri="{FF2B5EF4-FFF2-40B4-BE49-F238E27FC236}">
                <a16:creationId xmlns:a16="http://schemas.microsoft.com/office/drawing/2014/main" id="{CD052D46-6C22-919A-5A60-8E6A0183F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2" idx="6"/>
            <a:endCxn id="8" idx="1"/>
          </p:cNvCxnSpPr>
          <p:nvPr/>
        </p:nvCxnSpPr>
        <p:spPr>
          <a:xfrm>
            <a:off x="8721883" y="3360739"/>
            <a:ext cx="167324" cy="0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25A85883-1669-BC29-39DA-86A7A71E5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76559" y="3236300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2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9" name="Rectangle: cantonades arrodonides 8">
            <a:extLst>
              <a:ext uri="{FF2B5EF4-FFF2-40B4-BE49-F238E27FC236}">
                <a16:creationId xmlns:a16="http://schemas.microsoft.com/office/drawing/2014/main" id="{BDBBF2DA-5273-0777-677B-22909E83D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95502" y="2930624"/>
            <a:ext cx="1111717" cy="136525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11" name="Connector recte 10">
            <a:extLst>
              <a:ext uri="{FF2B5EF4-FFF2-40B4-BE49-F238E27FC236}">
                <a16:creationId xmlns:a16="http://schemas.microsoft.com/office/drawing/2014/main" id="{D134A792-1980-2EFF-4CDA-7167A9496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3" idx="6"/>
            <a:endCxn id="9" idx="1"/>
          </p:cNvCxnSpPr>
          <p:nvPr/>
        </p:nvCxnSpPr>
        <p:spPr>
          <a:xfrm>
            <a:off x="7637644" y="2998886"/>
            <a:ext cx="157858" cy="0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4BCA4F2D-6711-735C-DE7D-FFB12167B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92320" y="2874447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3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578925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95193-31B8-D877-43E4-F6F725892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97D077B1-C5E4-2946-5100-7A30C116829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Anclar participantes destacados </a:t>
            </a: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97FAAF43-47EF-36EC-D72F-A630143B0B00}"/>
              </a:ext>
            </a:extLst>
          </p:cNvPr>
          <p:cNvSpPr txBox="1"/>
          <p:nvPr/>
        </p:nvSpPr>
        <p:spPr>
          <a:xfrm>
            <a:off x="390266" y="1249446"/>
            <a:ext cx="2254963" cy="21236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Para mantener siempre visible la imagen de un orador, pasa el cursor sobre su ventana de vídeo, haz clic en los tres puntos y selecciona </a:t>
            </a:r>
            <a:r>
              <a:rPr lang="es-ES" sz="1200" b="1" dirty="0"/>
              <a:t>Anclar para mí</a:t>
            </a:r>
            <a:r>
              <a:rPr lang="es-ES" sz="1200" dirty="0"/>
              <a:t> </a:t>
            </a:r>
            <a:r>
              <a:rPr lang="es-ES" sz="1200" b="1" dirty="0">
                <a:solidFill>
                  <a:srgbClr val="602927"/>
                </a:solidFill>
              </a:rPr>
              <a:t>(1).</a:t>
            </a:r>
            <a:br>
              <a:rPr lang="es-ES" sz="1200" dirty="0"/>
            </a:br>
            <a:r>
              <a:rPr lang="es-ES" sz="1200" dirty="0"/>
              <a:t>Si después quieres volver a la vista dinámica de la reunión, solo tienes que hacer clic de nuevo y seleccionar </a:t>
            </a:r>
            <a:r>
              <a:rPr lang="es-ES" sz="1200" b="1" dirty="0"/>
              <a:t>Desanclar</a:t>
            </a:r>
            <a:r>
              <a:rPr lang="es-ES" sz="1200" dirty="0"/>
              <a:t>.</a:t>
            </a:r>
            <a:endParaRPr lang="es-ES" sz="1100" b="1" dirty="0">
              <a:solidFill>
                <a:srgbClr val="927B71"/>
              </a:solidFill>
            </a:endParaRPr>
          </a:p>
        </p:txBody>
      </p:sp>
      <p:pic>
        <p:nvPicPr>
          <p:cNvPr id="9" name="Imagen 8" descr="La imagen muestra como anclar una persona para uno mismo.">
            <a:extLst>
              <a:ext uri="{FF2B5EF4-FFF2-40B4-BE49-F238E27FC236}">
                <a16:creationId xmlns:a16="http://schemas.microsoft.com/office/drawing/2014/main" id="{E3F3B059-D136-73AA-D555-64F32ED6C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229" y="1249446"/>
            <a:ext cx="6355896" cy="3323388"/>
          </a:xfrm>
          <a:prstGeom prst="rect">
            <a:avLst/>
          </a:prstGeom>
        </p:spPr>
      </p:pic>
      <p:sp>
        <p:nvSpPr>
          <p:cNvPr id="4" name="Rectangle: cantonades arrodonides 3">
            <a:extLst>
              <a:ext uri="{FF2B5EF4-FFF2-40B4-BE49-F238E27FC236}">
                <a16:creationId xmlns:a16="http://schemas.microsoft.com/office/drawing/2014/main" id="{08DB4392-6F62-6FD2-4ED3-F755692B5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31952" y="3290567"/>
            <a:ext cx="902448" cy="165074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6" name="Connector recte 5">
            <a:extLst>
              <a:ext uri="{FF2B5EF4-FFF2-40B4-BE49-F238E27FC236}">
                <a16:creationId xmlns:a16="http://schemas.microsoft.com/office/drawing/2014/main" id="{A50D0523-69DA-142E-CCFC-375C5F71B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6"/>
            <a:endCxn id="4" idx="1"/>
          </p:cNvCxnSpPr>
          <p:nvPr/>
        </p:nvCxnSpPr>
        <p:spPr>
          <a:xfrm>
            <a:off x="7546850" y="3373104"/>
            <a:ext cx="85102" cy="0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B765E6FA-3B4C-2F98-2A86-24ED8A0AF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01526" y="3248665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1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56979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52823648-6632-7E43-85AA-0C49A5B40DC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a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Objetivos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910E7A2F-6876-33F3-CA88-257BF2B06121}"/>
              </a:ext>
            </a:extLst>
          </p:cNvPr>
          <p:cNvSpPr txBox="1"/>
          <p:nvPr/>
        </p:nvSpPr>
        <p:spPr>
          <a:xfrm>
            <a:off x="331107" y="1304031"/>
            <a:ext cx="4012293" cy="29777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Acceder y configurar correctamente </a:t>
            </a:r>
            <a:r>
              <a:rPr lang="es-ES" sz="14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las reuniones.</a:t>
            </a: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Utilizar el chat y las diferentes vistas </a:t>
            </a:r>
            <a:r>
              <a:rPr lang="es-ES" sz="14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para mejorar la comunicación.</a:t>
            </a: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Grabar y transcribir reuniones </a:t>
            </a:r>
            <a:r>
              <a:rPr lang="es-ES" sz="14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cuando sea necesario.</a:t>
            </a: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Aplicar buenas prácticas, </a:t>
            </a:r>
            <a:r>
              <a:rPr lang="es-ES" sz="14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como silenciarse cuando no se habla y utilizar reacciones.</a:t>
            </a: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Gestionar la moderación y la participación </a:t>
            </a:r>
            <a:r>
              <a:rPr lang="es-ES" sz="14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 reuniones numerosas.</a:t>
            </a: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Garantizar la seguridad y la correcta gestión de la información </a:t>
            </a:r>
            <a:r>
              <a:rPr lang="es-ES" sz="14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durante la reunión.</a:t>
            </a: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Finalizar las reuniones </a:t>
            </a:r>
            <a:r>
              <a:rPr lang="es-ES" sz="14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 manera eficiente.</a:t>
            </a:r>
            <a:endParaRPr lang="en-US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25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972B8-3A13-75FE-D0DE-0AAA25AB9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024E4476-4A97-2084-F08C-27A216698F1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Usar encuestas 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2F1B6356-CFDD-5D59-520F-58DB82BCE587}"/>
              </a:ext>
            </a:extLst>
          </p:cNvPr>
          <p:cNvSpPr txBox="1"/>
          <p:nvPr/>
        </p:nvSpPr>
        <p:spPr>
          <a:xfrm>
            <a:off x="218383" y="1247328"/>
            <a:ext cx="3035357" cy="2749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ts val="1552"/>
              </a:lnSpc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Al hacer clic en </a:t>
            </a:r>
            <a:r>
              <a:rPr lang="es-ES" sz="12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E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Polls</a:t>
            </a:r>
            <a:r>
              <a:rPr lang="es-ES" sz="1200" b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s-ES" sz="1200" b="1" dirty="0">
                <a:solidFill>
                  <a:srgbClr val="6029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(1),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se despliega una barra vertical en el lateral derecho de la pantalla. Desde allí puedes </a:t>
            </a:r>
            <a:r>
              <a:rPr lang="es-ES" sz="1200" b="1" dirty="0">
                <a:latin typeface="Arial" panose="020B0604020202020204" pitchFamily="34" charset="0"/>
                <a:cs typeface="Arial" panose="020B0604020202020204" pitchFamily="34" charset="0"/>
              </a:rPr>
              <a:t>crear un nuevo sondeo</a:t>
            </a:r>
            <a:r>
              <a:rPr lang="es-ES" sz="1200" b="1" dirty="0">
                <a:solidFill>
                  <a:srgbClr val="6029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(2)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s-ES" sz="1200" b="1" dirty="0">
                <a:latin typeface="Arial" panose="020B0604020202020204" pitchFamily="34" charset="0"/>
                <a:cs typeface="Arial" panose="020B0604020202020204" pitchFamily="34" charset="0"/>
              </a:rPr>
              <a:t>acceder a preguntas utilizadas en reuniones anteriores </a:t>
            </a:r>
            <a:r>
              <a:rPr lang="es-ES" sz="1200" b="1" dirty="0">
                <a:solidFill>
                  <a:srgbClr val="6029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(3).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También puedes </a:t>
            </a:r>
            <a:r>
              <a:rPr lang="es-ES" sz="1200" b="1" dirty="0">
                <a:latin typeface="Arial" panose="020B0604020202020204" pitchFamily="34" charset="0"/>
                <a:cs typeface="Arial" panose="020B0604020202020204" pitchFamily="34" charset="0"/>
              </a:rPr>
              <a:t>iniciar un sondeo instantáneo </a:t>
            </a:r>
            <a:r>
              <a:rPr lang="es-ES" sz="1200" b="1" dirty="0">
                <a:solidFill>
                  <a:srgbClr val="6029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(4). </a:t>
            </a:r>
          </a:p>
          <a:p>
            <a:pPr fontAlgn="base">
              <a:lnSpc>
                <a:spcPts val="1552"/>
              </a:lnSpc>
            </a:pPr>
            <a:endParaRPr lang="es-ES" sz="1200" b="1" dirty="0">
              <a:solidFill>
                <a:srgbClr val="BC94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ts val="1552"/>
              </a:lnSpc>
            </a:pPr>
            <a:r>
              <a:rPr lang="es-E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haces clic en “Nuevo sondeo” </a:t>
            </a:r>
            <a:r>
              <a:rPr lang="es-E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muestran varias opciones que te permiten adaptar el tipo de sondeo según las necesidades específicas de la reunión </a:t>
            </a:r>
            <a:r>
              <a:rPr lang="es-ES" sz="1200" b="1" dirty="0">
                <a:solidFill>
                  <a:srgbClr val="6029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(5).</a:t>
            </a:r>
            <a:endParaRPr lang="es-ES" sz="1400" b="1" i="0" dirty="0">
              <a:solidFill>
                <a:srgbClr val="602927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7" name="Imagen 6" descr="La imagen muestra como hacer una encuesta.">
            <a:extLst>
              <a:ext uri="{FF2B5EF4-FFF2-40B4-BE49-F238E27FC236}">
                <a16:creationId xmlns:a16="http://schemas.microsoft.com/office/drawing/2014/main" id="{DE0E53BF-FBFE-4396-8EBD-B5FE23854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445" y="1196107"/>
            <a:ext cx="5483819" cy="288059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7A95719-1AA9-1F47-D3A6-A75DDBD43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900" y="1767374"/>
            <a:ext cx="2184907" cy="2180019"/>
          </a:xfrm>
          <a:prstGeom prst="rect">
            <a:avLst/>
          </a:prstGeom>
          <a:ln>
            <a:solidFill>
              <a:srgbClr val="60292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: cantonades arrodonides 29">
            <a:extLst>
              <a:ext uri="{FF2B5EF4-FFF2-40B4-BE49-F238E27FC236}">
                <a16:creationId xmlns:a16="http://schemas.microsoft.com/office/drawing/2014/main" id="{17D48051-A39C-6203-755C-11E16860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99389" y="4028644"/>
            <a:ext cx="3195939" cy="67279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1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QuadreDeText 30">
            <a:extLst>
              <a:ext uri="{FF2B5EF4-FFF2-40B4-BE49-F238E27FC236}">
                <a16:creationId xmlns:a16="http://schemas.microsoft.com/office/drawing/2014/main" id="{59E64F01-FB38-4E26-CCC6-A371B5C6C8DF}"/>
              </a:ext>
            </a:extLst>
          </p:cNvPr>
          <p:cNvSpPr txBox="1"/>
          <p:nvPr/>
        </p:nvSpPr>
        <p:spPr>
          <a:xfrm>
            <a:off x="1499389" y="4076701"/>
            <a:ext cx="3072611" cy="63094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s-ES" sz="1100" dirty="0"/>
              <a:t>Si no tienes instalada la aplicación </a:t>
            </a:r>
            <a:r>
              <a:rPr lang="es-ES" sz="1100" b="1" dirty="0"/>
              <a:t>“</a:t>
            </a:r>
            <a:r>
              <a:rPr lang="es-ES" sz="1100" b="1" dirty="0" err="1"/>
              <a:t>Polls</a:t>
            </a:r>
            <a:r>
              <a:rPr lang="es-ES" sz="1100" b="1" dirty="0"/>
              <a:t>”</a:t>
            </a:r>
            <a:r>
              <a:rPr lang="es-ES" sz="1100" dirty="0"/>
              <a:t>, ve a la sección de aplicaciones y descárgala desde allí.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31">
            <a:extLst>
              <a:ext uri="{FF2B5EF4-FFF2-40B4-BE49-F238E27FC236}">
                <a16:creationId xmlns:a16="http://schemas.microsoft.com/office/drawing/2014/main" id="{9C755EDD-9492-BC51-0634-4C4C26A5E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48587" y="3967591"/>
            <a:ext cx="226715" cy="105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100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tge 32">
            <a:extLst>
              <a:ext uri="{FF2B5EF4-FFF2-40B4-BE49-F238E27FC236}">
                <a16:creationId xmlns:a16="http://schemas.microsoft.com/office/drawing/2014/main" id="{B2D408E3-CD98-3087-A303-CD20559DF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A5644E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1622716" y="3857921"/>
            <a:ext cx="278457" cy="278455"/>
          </a:xfrm>
          <a:prstGeom prst="rect">
            <a:avLst/>
          </a:prstGeom>
          <a:effectLst>
            <a:outerShdw blurRad="50800" dist="50800" dir="5400000" algn="ctr" rotWithShape="0">
              <a:srgbClr val="A5644E"/>
            </a:outerShdw>
          </a:effectLst>
        </p:spPr>
      </p:pic>
      <p:sp>
        <p:nvSpPr>
          <p:cNvPr id="18" name="Rectangle: cantonades arrodonides 9">
            <a:extLst>
              <a:ext uri="{FF2B5EF4-FFF2-40B4-BE49-F238E27FC236}">
                <a16:creationId xmlns:a16="http://schemas.microsoft.com/office/drawing/2014/main" id="{4DF7363F-DE4C-80C2-8F74-C6C7F2C4B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29201" y="1341119"/>
            <a:ext cx="274849" cy="238761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19" name="Rectangle: cantonades arrodonides 9">
            <a:extLst>
              <a:ext uri="{FF2B5EF4-FFF2-40B4-BE49-F238E27FC236}">
                <a16:creationId xmlns:a16="http://schemas.microsoft.com/office/drawing/2014/main" id="{79EEDBF2-6F1D-662B-2FCA-A588EA889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88250" y="1945365"/>
            <a:ext cx="609600" cy="131085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20" name="Rectangle: cantonades arrodonides 9">
            <a:extLst>
              <a:ext uri="{FF2B5EF4-FFF2-40B4-BE49-F238E27FC236}">
                <a16:creationId xmlns:a16="http://schemas.microsoft.com/office/drawing/2014/main" id="{019E715F-5441-5BB1-773C-B9F4E3367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09586" y="1945365"/>
            <a:ext cx="215707" cy="131085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21" name="Rectangle: cantonades arrodonides 9">
            <a:extLst>
              <a:ext uri="{FF2B5EF4-FFF2-40B4-BE49-F238E27FC236}">
                <a16:creationId xmlns:a16="http://schemas.microsoft.com/office/drawing/2014/main" id="{84C46961-E344-08BB-FAFC-D8B25B6F8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80396" y="3501115"/>
            <a:ext cx="1445221" cy="226335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22" name="Rectangle: cantonades arrodonides 9">
            <a:extLst>
              <a:ext uri="{FF2B5EF4-FFF2-40B4-BE49-F238E27FC236}">
                <a16:creationId xmlns:a16="http://schemas.microsoft.com/office/drawing/2014/main" id="{33BA171A-97BA-D736-50B2-67E488FBA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64164" y="1767374"/>
            <a:ext cx="2196643" cy="2180019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23" name="Connector recte 10">
            <a:extLst>
              <a:ext uri="{FF2B5EF4-FFF2-40B4-BE49-F238E27FC236}">
                <a16:creationId xmlns:a16="http://schemas.microsoft.com/office/drawing/2014/main" id="{08CEC325-49FC-C978-0DBF-9452CE5922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8" idx="1"/>
            <a:endCxn id="41" idx="6"/>
          </p:cNvCxnSpPr>
          <p:nvPr/>
        </p:nvCxnSpPr>
        <p:spPr>
          <a:xfrm flipH="1" flipV="1">
            <a:off x="6384463" y="1457671"/>
            <a:ext cx="344738" cy="2829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 recte 10">
            <a:extLst>
              <a:ext uri="{FF2B5EF4-FFF2-40B4-BE49-F238E27FC236}">
                <a16:creationId xmlns:a16="http://schemas.microsoft.com/office/drawing/2014/main" id="{74749650-71E3-2D53-FDFB-B918F3027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5" idx="0"/>
            <a:endCxn id="19" idx="2"/>
          </p:cNvCxnSpPr>
          <p:nvPr/>
        </p:nvCxnSpPr>
        <p:spPr>
          <a:xfrm flipV="1">
            <a:off x="7893050" y="2076450"/>
            <a:ext cx="0" cy="339015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 recte 10">
            <a:extLst>
              <a:ext uri="{FF2B5EF4-FFF2-40B4-BE49-F238E27FC236}">
                <a16:creationId xmlns:a16="http://schemas.microsoft.com/office/drawing/2014/main" id="{E5D36BA8-D631-CFA7-0C79-7835F57CD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9" idx="0"/>
            <a:endCxn id="20" idx="2"/>
          </p:cNvCxnSpPr>
          <p:nvPr/>
        </p:nvCxnSpPr>
        <p:spPr>
          <a:xfrm flipH="1" flipV="1">
            <a:off x="8317440" y="2076450"/>
            <a:ext cx="3072" cy="370861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 recte 10">
            <a:extLst>
              <a:ext uri="{FF2B5EF4-FFF2-40B4-BE49-F238E27FC236}">
                <a16:creationId xmlns:a16="http://schemas.microsoft.com/office/drawing/2014/main" id="{013E95EA-9FC3-6C57-056E-2C96B37D6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1" idx="0"/>
            <a:endCxn id="53" idx="4"/>
          </p:cNvCxnSpPr>
          <p:nvPr/>
        </p:nvCxnSpPr>
        <p:spPr>
          <a:xfrm flipV="1">
            <a:off x="8203007" y="3315928"/>
            <a:ext cx="6579" cy="185187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 recte 10">
            <a:extLst>
              <a:ext uri="{FF2B5EF4-FFF2-40B4-BE49-F238E27FC236}">
                <a16:creationId xmlns:a16="http://schemas.microsoft.com/office/drawing/2014/main" id="{3DA5B059-0394-98E4-CC85-4D14116C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57" idx="6"/>
            <a:endCxn id="22" idx="1"/>
          </p:cNvCxnSpPr>
          <p:nvPr/>
        </p:nvCxnSpPr>
        <p:spPr>
          <a:xfrm>
            <a:off x="4749722" y="2850949"/>
            <a:ext cx="414442" cy="6435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7">
            <a:extLst>
              <a:ext uri="{FF2B5EF4-FFF2-40B4-BE49-F238E27FC236}">
                <a16:creationId xmlns:a16="http://schemas.microsoft.com/office/drawing/2014/main" id="{339CD588-66DC-FF6D-5285-03A82E21E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39139" y="1333232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1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45" name="Oval 7">
            <a:extLst>
              <a:ext uri="{FF2B5EF4-FFF2-40B4-BE49-F238E27FC236}">
                <a16:creationId xmlns:a16="http://schemas.microsoft.com/office/drawing/2014/main" id="{E2FEC281-736A-8858-6AED-4D095DA0A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70388" y="2415465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2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49" name="Oval 7">
            <a:extLst>
              <a:ext uri="{FF2B5EF4-FFF2-40B4-BE49-F238E27FC236}">
                <a16:creationId xmlns:a16="http://schemas.microsoft.com/office/drawing/2014/main" id="{A8F3D77E-53D3-1449-1795-20B3BF5B1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97850" y="2447311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3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53" name="Oval 7">
            <a:extLst>
              <a:ext uri="{FF2B5EF4-FFF2-40B4-BE49-F238E27FC236}">
                <a16:creationId xmlns:a16="http://schemas.microsoft.com/office/drawing/2014/main" id="{EAB7C60A-3113-6479-9D4E-9FD0AD298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86924" y="3067050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4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57" name="Oval 7">
            <a:extLst>
              <a:ext uri="{FF2B5EF4-FFF2-40B4-BE49-F238E27FC236}">
                <a16:creationId xmlns:a16="http://schemas.microsoft.com/office/drawing/2014/main" id="{71E02C3A-CF5D-0D9D-6E77-E858C93BA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04398" y="2726510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5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415396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7D431-E64B-AE72-A779-2E5BB6A49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8B47B66A-0E5B-82F0-C39D-3D3E5892EF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Usar encuestas 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52370A21-7C82-D49D-49F7-122DCB763AEC}"/>
              </a:ext>
            </a:extLst>
          </p:cNvPr>
          <p:cNvSpPr txBox="1"/>
          <p:nvPr/>
        </p:nvSpPr>
        <p:spPr>
          <a:xfrm>
            <a:off x="183182" y="1263191"/>
            <a:ext cx="4185617" cy="3457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Las encuestas pueden crearse y activarse en cualquier momento durante la reunión, y pueden configurarse como nominativas o anónimas según lo que se necesite. En el </a:t>
            </a:r>
            <a:r>
              <a:rPr lang="es-ES" sz="1200" b="1" dirty="0"/>
              <a:t>icono del engranaje </a:t>
            </a:r>
            <a:r>
              <a:rPr lang="es-ES" sz="1200" b="1" dirty="0">
                <a:solidFill>
                  <a:srgbClr val="602927"/>
                </a:solidFill>
              </a:rPr>
              <a:t>(1)</a:t>
            </a:r>
            <a:r>
              <a:rPr lang="es-ES" sz="1200" b="1" dirty="0">
                <a:solidFill>
                  <a:srgbClr val="BC9484"/>
                </a:solidFill>
              </a:rPr>
              <a:t> </a:t>
            </a:r>
            <a:r>
              <a:rPr lang="es-ES" sz="1200" dirty="0"/>
              <a:t>puedes ajustar la configuración para que la </a:t>
            </a:r>
            <a:r>
              <a:rPr lang="es-ES" sz="1200" b="1" dirty="0"/>
              <a:t>encuesta muestre los nombres de los participantes </a:t>
            </a:r>
            <a:r>
              <a:rPr lang="es-ES" sz="1200" b="1" dirty="0">
                <a:solidFill>
                  <a:srgbClr val="602927"/>
                </a:solidFill>
              </a:rPr>
              <a:t>(2) </a:t>
            </a:r>
            <a:r>
              <a:rPr lang="es-ES" sz="1200" b="1" dirty="0"/>
              <a:t>y permitir compartir los resultados </a:t>
            </a:r>
            <a:r>
              <a:rPr lang="es-ES" sz="1200" b="1" dirty="0">
                <a:solidFill>
                  <a:srgbClr val="602927"/>
                </a:solidFill>
              </a:rPr>
              <a:t>(3)</a:t>
            </a:r>
            <a:r>
              <a:rPr lang="es-ES" sz="1200" dirty="0">
                <a:solidFill>
                  <a:schemeClr val="tx1"/>
                </a:solidFill>
              </a:rPr>
              <a:t>.</a:t>
            </a:r>
          </a:p>
          <a:p>
            <a:endParaRPr lang="es-ES" sz="1200" dirty="0"/>
          </a:p>
          <a:p>
            <a:r>
              <a:rPr lang="es-ES" sz="1200" dirty="0"/>
              <a:t>Escribe </a:t>
            </a:r>
            <a:r>
              <a:rPr lang="es-ES" sz="1200" b="1" dirty="0"/>
              <a:t>tu pregunta</a:t>
            </a:r>
            <a:r>
              <a:rPr lang="es-ES" sz="1200" b="1" dirty="0">
                <a:solidFill>
                  <a:srgbClr val="602927"/>
                </a:solidFill>
              </a:rPr>
              <a:t> (4) </a:t>
            </a:r>
            <a:r>
              <a:rPr lang="es-ES" sz="1200" dirty="0"/>
              <a:t>y añade las opciones de respuesta si es necesario. Cuando esté todo listo, haz clic en </a:t>
            </a:r>
            <a:r>
              <a:rPr lang="es-ES" sz="1200" b="1" dirty="0"/>
              <a:t>“Iniciar ahora” </a:t>
            </a:r>
            <a:r>
              <a:rPr lang="es-ES" sz="1200" b="1" dirty="0">
                <a:solidFill>
                  <a:srgbClr val="602927"/>
                </a:solidFill>
              </a:rPr>
              <a:t>(5)</a:t>
            </a:r>
            <a:r>
              <a:rPr lang="es-ES" sz="1200" dirty="0">
                <a:solidFill>
                  <a:srgbClr val="602927"/>
                </a:solidFill>
              </a:rPr>
              <a:t> </a:t>
            </a:r>
            <a:r>
              <a:rPr lang="es-ES" sz="1200" dirty="0"/>
              <a:t>para lanzar la encuesta en directo, o en </a:t>
            </a:r>
            <a:r>
              <a:rPr lang="es-ES" sz="1200" b="1" dirty="0"/>
              <a:t>“Guardar como borrador” </a:t>
            </a:r>
            <a:r>
              <a:rPr lang="es-ES" sz="1200" b="1" dirty="0">
                <a:solidFill>
                  <a:srgbClr val="602927"/>
                </a:solidFill>
              </a:rPr>
              <a:t>(6) </a:t>
            </a:r>
            <a:r>
              <a:rPr lang="es-ES" sz="1200" dirty="0"/>
              <a:t>si prefieres dejarla preparada para más adelante. </a:t>
            </a:r>
          </a:p>
          <a:p>
            <a:r>
              <a:rPr lang="es-ES" sz="1200" dirty="0"/>
              <a:t>Se recomienda tener las preguntas listas antes de comenzar la sesión y guardarlas como borrador para lanzarlas cuando sea necesario.</a:t>
            </a:r>
          </a:p>
          <a:p>
            <a:pPr algn="l" rtl="0" fontAlgn="base">
              <a:lnSpc>
                <a:spcPts val="1552"/>
              </a:lnSpc>
            </a:pPr>
            <a:endParaRPr lang="es-ES" dirty="0">
              <a:latin typeface="Aptos" panose="020B0004020202020204" pitchFamily="34" charset="0"/>
            </a:endParaRPr>
          </a:p>
          <a:p>
            <a:pPr algn="l" rtl="0" fontAlgn="base">
              <a:lnSpc>
                <a:spcPts val="1552"/>
              </a:lnSpc>
            </a:pPr>
            <a:endParaRPr lang="es-E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12" name="Imagen 11" descr="La imagen muestra como hacer una pregunta.">
            <a:extLst>
              <a:ext uri="{FF2B5EF4-FFF2-40B4-BE49-F238E27FC236}">
                <a16:creationId xmlns:a16="http://schemas.microsoft.com/office/drawing/2014/main" id="{DA92DD79-468B-3BC0-3CB3-09A6C30AB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623" y="726073"/>
            <a:ext cx="4372677" cy="4372677"/>
          </a:xfrm>
          <a:prstGeom prst="rect">
            <a:avLst/>
          </a:prstGeom>
        </p:spPr>
      </p:pic>
      <p:sp>
        <p:nvSpPr>
          <p:cNvPr id="14" name="Rectangle: cantonades arrodonides 9">
            <a:extLst>
              <a:ext uri="{FF2B5EF4-FFF2-40B4-BE49-F238E27FC236}">
                <a16:creationId xmlns:a16="http://schemas.microsoft.com/office/drawing/2014/main" id="{692DF26D-90FE-3B5D-30FC-668798067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40381" y="1722119"/>
            <a:ext cx="3893079" cy="266701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15" name="Rectangle: cantonades arrodonides 9">
            <a:extLst>
              <a:ext uri="{FF2B5EF4-FFF2-40B4-BE49-F238E27FC236}">
                <a16:creationId xmlns:a16="http://schemas.microsoft.com/office/drawing/2014/main" id="{31C617FA-4685-BE6A-AEF9-5D0F99A0A3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23911" y="4622777"/>
            <a:ext cx="159279" cy="198121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16" name="Rectangle: cantonades arrodonides 9">
            <a:extLst>
              <a:ext uri="{FF2B5EF4-FFF2-40B4-BE49-F238E27FC236}">
                <a16:creationId xmlns:a16="http://schemas.microsoft.com/office/drawing/2014/main" id="{5E571E40-8154-AD0A-9A51-A539AC34F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40381" y="3566159"/>
            <a:ext cx="2803419" cy="306016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17" name="Rectangle: cantonades arrodonides 9">
            <a:extLst>
              <a:ext uri="{FF2B5EF4-FFF2-40B4-BE49-F238E27FC236}">
                <a16:creationId xmlns:a16="http://schemas.microsoft.com/office/drawing/2014/main" id="{E42E7BA6-3762-5162-39BC-C85289A234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40380" y="3902076"/>
            <a:ext cx="2803419" cy="177800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18" name="Rectangle: cantonades arrodonides 9">
            <a:extLst>
              <a:ext uri="{FF2B5EF4-FFF2-40B4-BE49-F238E27FC236}">
                <a16:creationId xmlns:a16="http://schemas.microsoft.com/office/drawing/2014/main" id="{9DED6D3E-1B2F-EBAE-7322-2078C8427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31738" y="4579341"/>
            <a:ext cx="1466844" cy="297460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19" name="Rectangle: cantonades arrodonides 9">
            <a:extLst>
              <a:ext uri="{FF2B5EF4-FFF2-40B4-BE49-F238E27FC236}">
                <a16:creationId xmlns:a16="http://schemas.microsoft.com/office/drawing/2014/main" id="{379AEADD-A17D-8F4C-953E-4D04977EE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24779" y="4579341"/>
            <a:ext cx="940587" cy="297460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20" name="Connector recte 10">
            <a:extLst>
              <a:ext uri="{FF2B5EF4-FFF2-40B4-BE49-F238E27FC236}">
                <a16:creationId xmlns:a16="http://schemas.microsoft.com/office/drawing/2014/main" id="{E1E687A2-A098-17D4-7C6A-08B69FE7A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4" idx="2"/>
            <a:endCxn id="44" idx="0"/>
          </p:cNvCxnSpPr>
          <p:nvPr/>
        </p:nvCxnSpPr>
        <p:spPr>
          <a:xfrm flipH="1">
            <a:off x="6686920" y="1988820"/>
            <a:ext cx="1" cy="229192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 recte 10">
            <a:extLst>
              <a:ext uri="{FF2B5EF4-FFF2-40B4-BE49-F238E27FC236}">
                <a16:creationId xmlns:a16="http://schemas.microsoft.com/office/drawing/2014/main" id="{40F3F533-580E-67AD-038D-B10B2AB45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51" idx="2"/>
            <a:endCxn id="16" idx="3"/>
          </p:cNvCxnSpPr>
          <p:nvPr/>
        </p:nvCxnSpPr>
        <p:spPr>
          <a:xfrm flipH="1">
            <a:off x="7543800" y="3719167"/>
            <a:ext cx="380999" cy="0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 recte 10">
            <a:extLst>
              <a:ext uri="{FF2B5EF4-FFF2-40B4-BE49-F238E27FC236}">
                <a16:creationId xmlns:a16="http://schemas.microsoft.com/office/drawing/2014/main" id="{CB42BB3B-24C3-25E8-4E2C-44F5E9B4B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54" idx="2"/>
            <a:endCxn id="17" idx="3"/>
          </p:cNvCxnSpPr>
          <p:nvPr/>
        </p:nvCxnSpPr>
        <p:spPr>
          <a:xfrm flipH="1" flipV="1">
            <a:off x="7543799" y="3990976"/>
            <a:ext cx="381000" cy="5639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 recte 10">
            <a:extLst>
              <a:ext uri="{FF2B5EF4-FFF2-40B4-BE49-F238E27FC236}">
                <a16:creationId xmlns:a16="http://schemas.microsoft.com/office/drawing/2014/main" id="{B0AB2DB4-C1C6-33A4-B52C-0B6D603D5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6" idx="4"/>
            <a:endCxn id="15" idx="0"/>
          </p:cNvCxnSpPr>
          <p:nvPr/>
        </p:nvCxnSpPr>
        <p:spPr>
          <a:xfrm>
            <a:off x="4803551" y="4535882"/>
            <a:ext cx="0" cy="86895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 recte 10">
            <a:extLst>
              <a:ext uri="{FF2B5EF4-FFF2-40B4-BE49-F238E27FC236}">
                <a16:creationId xmlns:a16="http://schemas.microsoft.com/office/drawing/2014/main" id="{BC45F3ED-1EC3-7D24-3BF2-B40567A62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56" idx="4"/>
            <a:endCxn id="18" idx="0"/>
          </p:cNvCxnSpPr>
          <p:nvPr/>
        </p:nvCxnSpPr>
        <p:spPr>
          <a:xfrm>
            <a:off x="6965160" y="4481831"/>
            <a:ext cx="0" cy="97510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or recte 10">
            <a:extLst>
              <a:ext uri="{FF2B5EF4-FFF2-40B4-BE49-F238E27FC236}">
                <a16:creationId xmlns:a16="http://schemas.microsoft.com/office/drawing/2014/main" id="{0A79E0E4-4BC3-CB1E-AB40-E8E2CDCF4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58" idx="4"/>
            <a:endCxn id="19" idx="0"/>
          </p:cNvCxnSpPr>
          <p:nvPr/>
        </p:nvCxnSpPr>
        <p:spPr>
          <a:xfrm>
            <a:off x="8195073" y="4481831"/>
            <a:ext cx="0" cy="97510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7">
            <a:extLst>
              <a:ext uri="{FF2B5EF4-FFF2-40B4-BE49-F238E27FC236}">
                <a16:creationId xmlns:a16="http://schemas.microsoft.com/office/drawing/2014/main" id="{7D2469E6-C034-1A47-FFC7-B02142D922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64258" y="2218012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4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46" name="Oval 7">
            <a:extLst>
              <a:ext uri="{FF2B5EF4-FFF2-40B4-BE49-F238E27FC236}">
                <a16:creationId xmlns:a16="http://schemas.microsoft.com/office/drawing/2014/main" id="{97C5F6B3-B1C9-A348-60A2-1C47F4C7C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80889" y="4287004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1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51" name="Oval 7">
            <a:extLst>
              <a:ext uri="{FF2B5EF4-FFF2-40B4-BE49-F238E27FC236}">
                <a16:creationId xmlns:a16="http://schemas.microsoft.com/office/drawing/2014/main" id="{F5D6DB26-6631-5120-C9E2-0233E025D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24799" y="3594728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2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54" name="Oval 7">
            <a:extLst>
              <a:ext uri="{FF2B5EF4-FFF2-40B4-BE49-F238E27FC236}">
                <a16:creationId xmlns:a16="http://schemas.microsoft.com/office/drawing/2014/main" id="{8FA3505C-AB4A-8040-D0B5-63B29F5DC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24799" y="3872176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3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56" name="Oval 7">
            <a:extLst>
              <a:ext uri="{FF2B5EF4-FFF2-40B4-BE49-F238E27FC236}">
                <a16:creationId xmlns:a16="http://schemas.microsoft.com/office/drawing/2014/main" id="{2943D027-39E4-DEFF-4737-341A698FC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498" y="4232953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6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58" name="Oval 7">
            <a:extLst>
              <a:ext uri="{FF2B5EF4-FFF2-40B4-BE49-F238E27FC236}">
                <a16:creationId xmlns:a16="http://schemas.microsoft.com/office/drawing/2014/main" id="{C2B33D74-4D57-8A25-CC60-1EFC41CAF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72411" y="4232953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5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68245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61826-D028-B743-BDC7-A8A58A99C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259F70B5-D600-D1DD-1CB2-A966B4D30AE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Usar encuestas 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3714CE07-E4F5-2BBA-5737-55ADA5B61E16}"/>
              </a:ext>
            </a:extLst>
          </p:cNvPr>
          <p:cNvSpPr txBox="1"/>
          <p:nvPr/>
        </p:nvSpPr>
        <p:spPr>
          <a:xfrm>
            <a:off x="279628" y="1279823"/>
            <a:ext cx="3267906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Si decides guardar la encuesta como borrador, aparecerá en la sección de </a:t>
            </a:r>
            <a:r>
              <a:rPr lang="es-ES" sz="1200" b="1" dirty="0"/>
              <a:t>“</a:t>
            </a:r>
            <a:r>
              <a:rPr lang="es-ES" sz="1200" b="1" dirty="0" err="1"/>
              <a:t>Polls</a:t>
            </a:r>
            <a:r>
              <a:rPr lang="es-ES" sz="1200" b="1" dirty="0"/>
              <a:t>”. </a:t>
            </a:r>
            <a:r>
              <a:rPr lang="es-ES" sz="1200" dirty="0"/>
              <a:t>Para lanzarla, haz clic en </a:t>
            </a:r>
            <a:r>
              <a:rPr lang="es-ES" sz="1200" b="1" dirty="0"/>
              <a:t>“Iniciar”</a:t>
            </a:r>
            <a:r>
              <a:rPr lang="es-ES" sz="1200" b="1" dirty="0">
                <a:solidFill>
                  <a:srgbClr val="602927"/>
                </a:solidFill>
              </a:rPr>
              <a:t> (1). </a:t>
            </a:r>
            <a:r>
              <a:rPr lang="es-ES" sz="1200" dirty="0"/>
              <a:t>También puedes </a:t>
            </a:r>
            <a:r>
              <a:rPr lang="es-ES" sz="1200" b="1" dirty="0"/>
              <a:t>editarla previamente </a:t>
            </a:r>
            <a:r>
              <a:rPr lang="es-ES" sz="1200" b="1" dirty="0">
                <a:solidFill>
                  <a:srgbClr val="602927"/>
                </a:solidFill>
              </a:rPr>
              <a:t>(2)</a:t>
            </a:r>
            <a:r>
              <a:rPr lang="es-ES" sz="1200" dirty="0">
                <a:solidFill>
                  <a:srgbClr val="602927"/>
                </a:solidFill>
              </a:rPr>
              <a:t> </a:t>
            </a:r>
            <a:r>
              <a:rPr lang="es-ES" sz="1200" dirty="0"/>
              <a:t>o </a:t>
            </a:r>
            <a:r>
              <a:rPr lang="es-ES" sz="1200" b="1" dirty="0"/>
              <a:t>eliminarla si lo prefieres </a:t>
            </a:r>
            <a:r>
              <a:rPr lang="es-ES" sz="1200" b="1" dirty="0">
                <a:solidFill>
                  <a:srgbClr val="602927"/>
                </a:solidFill>
              </a:rPr>
              <a:t>(3)</a:t>
            </a:r>
            <a:r>
              <a:rPr lang="es-ES" sz="1200" dirty="0">
                <a:solidFill>
                  <a:srgbClr val="602927"/>
                </a:solidFill>
              </a:rPr>
              <a:t>, </a:t>
            </a:r>
            <a:r>
              <a:rPr lang="es-ES" sz="1200" dirty="0"/>
              <a:t>accediendo al menú desplegable, junto al botón “Iniciar”.</a:t>
            </a:r>
          </a:p>
          <a:p>
            <a:endParaRPr lang="es-ES" sz="1200" dirty="0"/>
          </a:p>
          <a:p>
            <a:r>
              <a:rPr lang="es-ES" sz="1200" dirty="0"/>
              <a:t>Podrás identificar el estado del sondeo fácilmente:</a:t>
            </a:r>
          </a:p>
          <a:p>
            <a:endParaRPr lang="es-E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Si está activo, aparecerá como </a:t>
            </a:r>
            <a:r>
              <a:rPr lang="es-ES" sz="1200" b="1" dirty="0"/>
              <a:t>“En directo”.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Si ya ha finalizado, se mostrará como </a:t>
            </a:r>
            <a:r>
              <a:rPr lang="es-ES" sz="1200" b="1" dirty="0"/>
              <a:t>“Cerrado”.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Si aún no se ha lanzado, figurará como </a:t>
            </a:r>
            <a:r>
              <a:rPr lang="es-ES" sz="1200" b="1" dirty="0"/>
              <a:t>“Borrador”.</a:t>
            </a:r>
          </a:p>
          <a:p>
            <a:pPr algn="l" rtl="0" fontAlgn="base">
              <a:lnSpc>
                <a:spcPts val="1552"/>
              </a:lnSpc>
            </a:pPr>
            <a:endParaRPr lang="es-E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>
              <a:lnSpc>
                <a:spcPts val="1552"/>
              </a:lnSpc>
              <a:buFont typeface="+mj-lt"/>
              <a:buAutoNum type="arabicPeriod" startAt="8"/>
            </a:pPr>
            <a:endParaRPr lang="es-ES" dirty="0">
              <a:latin typeface="Aptos" panose="020B0004020202020204" pitchFamily="34" charset="0"/>
            </a:endParaRPr>
          </a:p>
          <a:p>
            <a:pPr algn="l" rtl="0" fontAlgn="base">
              <a:lnSpc>
                <a:spcPts val="1552"/>
              </a:lnSpc>
            </a:pPr>
            <a:endParaRPr lang="es-ES" sz="1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4" name="Imagen 3" descr="La imagen muestra la configuración del sondeo.">
            <a:extLst>
              <a:ext uri="{FF2B5EF4-FFF2-40B4-BE49-F238E27FC236}">
                <a16:creationId xmlns:a16="http://schemas.microsoft.com/office/drawing/2014/main" id="{3E4ED75E-0086-CD93-0F60-E3A543657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534" y="1287876"/>
            <a:ext cx="5473981" cy="2876698"/>
          </a:xfrm>
          <a:prstGeom prst="rect">
            <a:avLst/>
          </a:prstGeom>
        </p:spPr>
      </p:pic>
      <p:sp>
        <p:nvSpPr>
          <p:cNvPr id="8" name="Rectangle: cantonades arrodonides 9">
            <a:extLst>
              <a:ext uri="{FF2B5EF4-FFF2-40B4-BE49-F238E27FC236}">
                <a16:creationId xmlns:a16="http://schemas.microsoft.com/office/drawing/2014/main" id="{667F8FD3-C210-4295-5042-A14F5573C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48575" y="3162300"/>
            <a:ext cx="501650" cy="146050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9" name="Rectangle: cantonades arrodonides 9">
            <a:extLst>
              <a:ext uri="{FF2B5EF4-FFF2-40B4-BE49-F238E27FC236}">
                <a16:creationId xmlns:a16="http://schemas.microsoft.com/office/drawing/2014/main" id="{6140E587-A9FC-0397-C215-74A9AF15C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48575" y="3387725"/>
            <a:ext cx="452438" cy="75311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10" name="Rectangle: cantonades arrodonides 9">
            <a:extLst>
              <a:ext uri="{FF2B5EF4-FFF2-40B4-BE49-F238E27FC236}">
                <a16:creationId xmlns:a16="http://schemas.microsoft.com/office/drawing/2014/main" id="{8EEE146E-92DC-2F42-00A9-B49EE1DED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48575" y="3550899"/>
            <a:ext cx="471488" cy="75311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11" name="Connector recte 10">
            <a:extLst>
              <a:ext uri="{FF2B5EF4-FFF2-40B4-BE49-F238E27FC236}">
                <a16:creationId xmlns:a16="http://schemas.microsoft.com/office/drawing/2014/main" id="{9194B116-C6AF-25D0-CD2A-8F6CFF1C7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0" idx="4"/>
            <a:endCxn id="8" idx="0"/>
          </p:cNvCxnSpPr>
          <p:nvPr/>
        </p:nvCxnSpPr>
        <p:spPr>
          <a:xfrm>
            <a:off x="7899400" y="2975103"/>
            <a:ext cx="0" cy="187197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recte 10">
            <a:extLst>
              <a:ext uri="{FF2B5EF4-FFF2-40B4-BE49-F238E27FC236}">
                <a16:creationId xmlns:a16="http://schemas.microsoft.com/office/drawing/2014/main" id="{08F23CE8-E20A-45DA-DEFD-54BFCEA24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3" idx="2"/>
            <a:endCxn id="9" idx="3"/>
          </p:cNvCxnSpPr>
          <p:nvPr/>
        </p:nvCxnSpPr>
        <p:spPr>
          <a:xfrm flipH="1">
            <a:off x="8101013" y="3424089"/>
            <a:ext cx="364634" cy="1292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 recte 10">
            <a:extLst>
              <a:ext uri="{FF2B5EF4-FFF2-40B4-BE49-F238E27FC236}">
                <a16:creationId xmlns:a16="http://schemas.microsoft.com/office/drawing/2014/main" id="{3D76D909-F54C-4550-D56F-BDE8E9040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0" idx="6"/>
          </p:cNvCxnSpPr>
          <p:nvPr/>
        </p:nvCxnSpPr>
        <p:spPr>
          <a:xfrm>
            <a:off x="7215546" y="3587475"/>
            <a:ext cx="433029" cy="1079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7">
            <a:extLst>
              <a:ext uri="{FF2B5EF4-FFF2-40B4-BE49-F238E27FC236}">
                <a16:creationId xmlns:a16="http://schemas.microsoft.com/office/drawing/2014/main" id="{726FC09F-08B4-EEB7-010A-7E18A8FEA7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76738" y="2726225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1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23" name="Oval 7">
            <a:extLst>
              <a:ext uri="{FF2B5EF4-FFF2-40B4-BE49-F238E27FC236}">
                <a16:creationId xmlns:a16="http://schemas.microsoft.com/office/drawing/2014/main" id="{1945E0FC-3ADE-57B1-D4E6-54ABA9C98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65647" y="3299650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2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30" name="Oval 7">
            <a:extLst>
              <a:ext uri="{FF2B5EF4-FFF2-40B4-BE49-F238E27FC236}">
                <a16:creationId xmlns:a16="http://schemas.microsoft.com/office/drawing/2014/main" id="{67E4C55F-0063-0AA8-B4B8-1C1F40A3D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70222" y="3463036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3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508734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E880FBEC-E855-8DDD-A412-0B5B58E8A06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Cierre de la reunión</a:t>
            </a: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622E9C97-152C-53EC-263F-C6945CF28243}"/>
              </a:ext>
            </a:extLst>
          </p:cNvPr>
          <p:cNvSpPr txBox="1"/>
          <p:nvPr/>
        </p:nvSpPr>
        <p:spPr>
          <a:xfrm>
            <a:off x="156768" y="1222168"/>
            <a:ext cx="3685685" cy="34163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Finalmente, para salir de la reunión debes hacer clic en Salir o, si lo prefieres, puedes seleccionar la </a:t>
            </a:r>
            <a:r>
              <a:rPr lang="es-ES" sz="1200" b="1" dirty="0"/>
              <a:t>flecha desplegable</a:t>
            </a:r>
            <a:r>
              <a:rPr lang="es-ES" sz="1200" b="1" dirty="0">
                <a:solidFill>
                  <a:srgbClr val="602927"/>
                </a:solidFill>
              </a:rPr>
              <a:t> (1) </a:t>
            </a:r>
            <a:r>
              <a:rPr lang="es-ES" sz="1200" dirty="0"/>
              <a:t>situada junto a esta opción, donde encontrarás dos alternativas:</a:t>
            </a:r>
          </a:p>
          <a:p>
            <a:endParaRPr lang="es-E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dirty="0"/>
              <a:t>Salir </a:t>
            </a:r>
            <a:r>
              <a:rPr lang="es-ES" sz="1200" b="1" dirty="0">
                <a:solidFill>
                  <a:srgbClr val="602927"/>
                </a:solidFill>
              </a:rPr>
              <a:t>(2):</a:t>
            </a:r>
            <a:r>
              <a:rPr lang="es-ES" sz="1200" dirty="0">
                <a:solidFill>
                  <a:srgbClr val="602927"/>
                </a:solidFill>
              </a:rPr>
              <a:t> </a:t>
            </a:r>
            <a:r>
              <a:rPr lang="es-ES" sz="1200" dirty="0"/>
              <a:t>Solo tú abandonas la reunión, mientras que el resto de los participantes continúa en ella. Los asistentes solo tienen disponible esta acción.</a:t>
            </a:r>
          </a:p>
          <a:p>
            <a:endParaRPr lang="es-E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dirty="0"/>
              <a:t>Finalizar la reunión </a:t>
            </a:r>
            <a:r>
              <a:rPr lang="es-ES" sz="1200" b="1" dirty="0">
                <a:solidFill>
                  <a:srgbClr val="602927"/>
                </a:solidFill>
              </a:rPr>
              <a:t>(3):</a:t>
            </a:r>
            <a:r>
              <a:rPr lang="es-ES" sz="1200" dirty="0">
                <a:solidFill>
                  <a:srgbClr val="602927"/>
                </a:solidFill>
              </a:rPr>
              <a:t> </a:t>
            </a:r>
            <a:r>
              <a:rPr lang="es-ES" sz="1200" dirty="0"/>
              <a:t>Expulsas a todos los participantes y das por concluida la reunión. Esta opción está disponible únicamente para organizadores y coorganizadores, y es la recomendada cuando la reunión finaliza.</a:t>
            </a:r>
          </a:p>
          <a:p>
            <a:endParaRPr lang="es-ES" sz="1200" dirty="0"/>
          </a:p>
          <a:p>
            <a:r>
              <a:rPr lang="es-ES" sz="1200" dirty="0"/>
              <a:t>Una vez que la reunión se cierra, </a:t>
            </a:r>
            <a:r>
              <a:rPr lang="es-ES" sz="1200" dirty="0" err="1"/>
              <a:t>Teams</a:t>
            </a:r>
            <a:r>
              <a:rPr lang="es-ES" sz="1200" dirty="0"/>
              <a:t> compartirá automáticamente en el chat la transcripción y la grabación realizadas.</a:t>
            </a:r>
          </a:p>
        </p:txBody>
      </p:sp>
      <p:pic>
        <p:nvPicPr>
          <p:cNvPr id="23" name="Imagen 22" descr="La imagen muestra como salir o finalizar la reunión.">
            <a:extLst>
              <a:ext uri="{FF2B5EF4-FFF2-40B4-BE49-F238E27FC236}">
                <a16:creationId xmlns:a16="http://schemas.microsoft.com/office/drawing/2014/main" id="{A5708863-FC5B-7C27-D9F7-43A4AA779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803" y="1298369"/>
            <a:ext cx="5232727" cy="2748698"/>
          </a:xfrm>
          <a:prstGeom prst="rect">
            <a:avLst/>
          </a:prstGeom>
        </p:spPr>
      </p:pic>
      <p:sp>
        <p:nvSpPr>
          <p:cNvPr id="9" name="Rectangle: cantonades arrodonides 8">
            <a:extLst>
              <a:ext uri="{FF2B5EF4-FFF2-40B4-BE49-F238E27FC236}">
                <a16:creationId xmlns:a16="http://schemas.microsoft.com/office/drawing/2014/main" id="{C3598993-3D5E-167D-DB95-400DA8DF4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38564" y="1490634"/>
            <a:ext cx="311750" cy="136812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11" name="Connector recte 10">
            <a:extLst>
              <a:ext uri="{FF2B5EF4-FFF2-40B4-BE49-F238E27FC236}">
                <a16:creationId xmlns:a16="http://schemas.microsoft.com/office/drawing/2014/main" id="{EC8688B0-3CBE-DA58-EE03-4C943DA5D7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9" idx="0"/>
            <a:endCxn id="13" idx="4"/>
          </p:cNvCxnSpPr>
          <p:nvPr/>
        </p:nvCxnSpPr>
        <p:spPr>
          <a:xfrm flipV="1">
            <a:off x="8694439" y="1345311"/>
            <a:ext cx="0" cy="145323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E5D0F6B9-7611-0E50-F693-ACA24AAFA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71777" y="1096433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2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34" name="Rectangle: cantonades arrodonides 8">
            <a:extLst>
              <a:ext uri="{FF2B5EF4-FFF2-40B4-BE49-F238E27FC236}">
                <a16:creationId xmlns:a16="http://schemas.microsoft.com/office/drawing/2014/main" id="{F4A2A407-A3E7-E07E-F576-01AFBA90A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72142" y="1490633"/>
            <a:ext cx="127822" cy="136812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37" name="Connector recte 10">
            <a:extLst>
              <a:ext uri="{FF2B5EF4-FFF2-40B4-BE49-F238E27FC236}">
                <a16:creationId xmlns:a16="http://schemas.microsoft.com/office/drawing/2014/main" id="{8A5B1246-7542-F71F-6C0B-4EE16A25F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4" idx="0"/>
            <a:endCxn id="40" idx="4"/>
          </p:cNvCxnSpPr>
          <p:nvPr/>
        </p:nvCxnSpPr>
        <p:spPr>
          <a:xfrm flipV="1">
            <a:off x="8936053" y="1189066"/>
            <a:ext cx="0" cy="301567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12">
            <a:extLst>
              <a:ext uri="{FF2B5EF4-FFF2-40B4-BE49-F238E27FC236}">
                <a16:creationId xmlns:a16="http://schemas.microsoft.com/office/drawing/2014/main" id="{DD2F4409-0928-C317-E86B-3BBA6E45D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13391" y="940188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1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10" name="Rectangle: cantonades arrodonides 9">
            <a:extLst>
              <a:ext uri="{FF2B5EF4-FFF2-40B4-BE49-F238E27FC236}">
                <a16:creationId xmlns:a16="http://schemas.microsoft.com/office/drawing/2014/main" id="{C9D49661-F9C8-1AB2-97DE-66858140F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68357" y="1861186"/>
            <a:ext cx="631606" cy="183513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12" name="Connector recte 11">
            <a:extLst>
              <a:ext uri="{FF2B5EF4-FFF2-40B4-BE49-F238E27FC236}">
                <a16:creationId xmlns:a16="http://schemas.microsoft.com/office/drawing/2014/main" id="{52EF1DEA-DED0-ED56-C9E9-FFBC9F7E5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4" idx="0"/>
            <a:endCxn id="10" idx="2"/>
          </p:cNvCxnSpPr>
          <p:nvPr/>
        </p:nvCxnSpPr>
        <p:spPr>
          <a:xfrm flipV="1">
            <a:off x="8684160" y="2044699"/>
            <a:ext cx="0" cy="198241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0D3448C7-D313-385A-7802-C2567DB6C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61498" y="2242940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3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074223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5AEA9016-8A86-1291-CB2B-5BE5ED0A2B6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1" y="695417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Recomendaciones y buenas prácticas</a:t>
            </a:r>
          </a:p>
        </p:txBody>
      </p:sp>
      <p:sp>
        <p:nvSpPr>
          <p:cNvPr id="4" name="CuadroTexto 2">
            <a:extLst>
              <a:ext uri="{FF2B5EF4-FFF2-40B4-BE49-F238E27FC236}">
                <a16:creationId xmlns:a16="http://schemas.microsoft.com/office/drawing/2014/main" id="{D5D336CC-E979-CFB9-2D4C-62280B249F81}"/>
              </a:ext>
            </a:extLst>
          </p:cNvPr>
          <p:cNvSpPr txBox="1"/>
          <p:nvPr/>
        </p:nvSpPr>
        <p:spPr>
          <a:xfrm>
            <a:off x="277946" y="1333685"/>
            <a:ext cx="5209905" cy="35702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b="1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Colocar correctamente la cámara </a:t>
            </a:r>
            <a:r>
              <a:rPr lang="es-ES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 mirar al frente para mejorar la comunicación visual.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b="1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Silenciar el micrófono </a:t>
            </a:r>
            <a:r>
              <a:rPr lang="es-ES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cuando no se habla para reducir ruidos de fondo.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Utilizar la </a:t>
            </a:r>
            <a:r>
              <a:rPr lang="es-ES" b="1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función Levantar la mano </a:t>
            </a:r>
            <a:r>
              <a:rPr lang="es-ES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para intervenir de forma ordenada.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b="1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Usar reacciones para mostrar acuerdo o desacuerdo </a:t>
            </a:r>
            <a:r>
              <a:rPr lang="es-ES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sin interrumpir.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b="1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Designar un moderador para gestionar las intervenciones </a:t>
            </a:r>
            <a:r>
              <a:rPr lang="es-ES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reuniones numerosas.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b="1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Anclar a los participantes principales </a:t>
            </a:r>
            <a:r>
              <a:rPr lang="es-ES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para facilitar su seguimiento.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b="1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Informar sobre la grabación </a:t>
            </a:r>
            <a:r>
              <a:rPr lang="es-ES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para cumplir con la normativa de protección de datos.</a:t>
            </a:r>
          </a:p>
        </p:txBody>
      </p:sp>
    </p:spTree>
    <p:extLst>
      <p:ext uri="{BB962C8B-B14F-4D97-AF65-F5344CB8AC3E}">
        <p14:creationId xmlns:p14="http://schemas.microsoft.com/office/powerpoint/2010/main" val="1110972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2062DE9E-8751-7723-4441-C13D2FEF25A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4E110E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He aprendido...</a:t>
            </a: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062CDD8D-0B40-F73C-243D-A94B3D1FE25D}"/>
              </a:ext>
            </a:extLst>
          </p:cNvPr>
          <p:cNvSpPr txBox="1"/>
          <p:nvPr/>
        </p:nvSpPr>
        <p:spPr>
          <a:xfrm>
            <a:off x="248195" y="1371421"/>
            <a:ext cx="4100286" cy="240065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sz="1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Cómo </a:t>
            </a:r>
            <a:r>
              <a:rPr lang="es-ES" sz="14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acceder y configurar una reunión </a:t>
            </a:r>
            <a:r>
              <a:rPr lang="es-ES" sz="1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400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Teams</a:t>
            </a:r>
            <a:r>
              <a:rPr lang="es-ES" sz="1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forma óptima.</a:t>
            </a: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sz="14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Utilizar el chat y las opciones de visualización</a:t>
            </a:r>
            <a:r>
              <a:rPr lang="es-ES" sz="1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para mejorar la comunicación.</a:t>
            </a: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b="1"/>
              <a:t>Cuándo</a:t>
            </a:r>
            <a:r>
              <a:rPr lang="es-ES" sz="1400" b="1" i="0" u="none" strike="noStrike">
                <a:solidFill>
                  <a:srgbClr val="000000"/>
                </a:solidFill>
                <a:effectLst/>
              </a:rPr>
              <a:t> y cómo grabar y transcribir </a:t>
            </a:r>
            <a:r>
              <a:rPr lang="es-ES" sz="1400" b="0" i="0" u="none" strike="noStrike">
                <a:solidFill>
                  <a:srgbClr val="000000"/>
                </a:solidFill>
                <a:effectLst/>
              </a:rPr>
              <a:t>una reunión de forma adecuada.</a:t>
            </a: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sz="14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Buenas prácticas</a:t>
            </a:r>
            <a:r>
              <a:rPr lang="es-ES" sz="1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como silenciarse, utilizar reacciones y levantar la mano.</a:t>
            </a: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sz="14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Moderar y gestionar las intervenciones </a:t>
            </a:r>
            <a:r>
              <a:rPr lang="es-ES" sz="1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reuniones con muchos participantes.</a:t>
            </a: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sz="1400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Cómo finalizar la reunión </a:t>
            </a:r>
            <a:r>
              <a:rPr lang="es-ES" sz="1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 manera estructurada.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2949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ol 2">
            <a:extLst>
              <a:ext uri="{FF2B5EF4-FFF2-40B4-BE49-F238E27FC236}">
                <a16:creationId xmlns:a16="http://schemas.microsoft.com/office/drawing/2014/main" id="{4FC8D8BC-92B1-148B-E697-7C1E20147B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993775"/>
            <a:ext cx="7886700" cy="993775"/>
          </a:xfrm>
          <a:prstGeom prst="rect">
            <a:avLst/>
          </a:prstGeom>
        </p:spPr>
        <p:txBody>
          <a:bodyPr anchor="b"/>
          <a:lstStyle/>
          <a:p>
            <a:r>
              <a:rPr lang="ca-ES" dirty="0"/>
              <a:t>Final</a:t>
            </a:r>
          </a:p>
        </p:txBody>
      </p:sp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21A8CC9A-2C2F-C2E2-33C4-4EC0612B8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B0A63-4EDC-4B05-A9D3-8308978EADC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63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4F5CDABF-16F2-D797-AAC8-9683190F968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¡Reunión en marcha!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EB9D0900-E16C-F5F0-14CB-70F5FC59A3D2}"/>
              </a:ext>
            </a:extLst>
          </p:cNvPr>
          <p:cNvSpPr txBox="1"/>
          <p:nvPr/>
        </p:nvSpPr>
        <p:spPr>
          <a:xfrm>
            <a:off x="390266" y="1249446"/>
            <a:ext cx="4429707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Clara, alto cargo del Departamento de Presidencia, Economía y Justicia, tiene su agenda gestionada por Nieves. Aunque revisa su calendario cada mañana y sabe cuándo tiene reuniones, no siempre está segura de cómo usar todas las funciones de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Teams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: problemas con el micrófono, dudas sobre grabaciones, levantar la mano, etc. </a:t>
            </a:r>
          </a:p>
          <a:p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200" b="1" dirty="0">
                <a:latin typeface="Arial" panose="020B0604020202020204" pitchFamily="34" charset="0"/>
                <a:cs typeface="Arial" panose="020B0604020202020204" pitchFamily="34" charset="0"/>
              </a:rPr>
              <a:t>¿La ayudamos a aprender a controlar su entorno de reunión?</a:t>
            </a:r>
            <a:endParaRPr lang="ca-E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ED47C995-996E-0724-CAB6-FF8086BF6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0501"/>
          <a:stretch/>
        </p:blipFill>
        <p:spPr>
          <a:xfrm>
            <a:off x="6009819" y="1278708"/>
            <a:ext cx="3044373" cy="3450127"/>
          </a:xfrm>
          <a:prstGeom prst="rect">
            <a:avLst/>
          </a:prstGeom>
        </p:spPr>
      </p:pic>
      <p:sp>
        <p:nvSpPr>
          <p:cNvPr id="7" name="Globus: oval 6">
            <a:extLst>
              <a:ext uri="{FF2B5EF4-FFF2-40B4-BE49-F238E27FC236}">
                <a16:creationId xmlns:a16="http://schemas.microsoft.com/office/drawing/2014/main" id="{94D86047-BCE6-12C5-5A24-E8B5A3C4A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77636" y="726073"/>
            <a:ext cx="1602778" cy="1412970"/>
          </a:xfrm>
          <a:prstGeom prst="wedgeEllipseCallout">
            <a:avLst>
              <a:gd name="adj1" fmla="val 65762"/>
              <a:gd name="adj2" fmla="val 48454"/>
            </a:avLst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8" name="Imagen 308" descr="La imagen muestra el logo de Teams.">
            <a:extLst>
              <a:ext uri="{FF2B5EF4-FFF2-40B4-BE49-F238E27FC236}">
                <a16:creationId xmlns:a16="http://schemas.microsoft.com/office/drawing/2014/main" id="{45A47D28-7FAE-0DB1-6B09-F04F20717B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982" y="1059918"/>
            <a:ext cx="745280" cy="7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8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716BA-0322-77C3-35FC-043AF2073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eDeText 3">
            <a:extLst>
              <a:ext uri="{FF2B5EF4-FFF2-40B4-BE49-F238E27FC236}">
                <a16:creationId xmlns:a16="http://schemas.microsoft.com/office/drawing/2014/main" id="{309C4E05-BF53-F9F0-6EBE-6FAFC3B3430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Durante la reunión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QuadreDeText 4">
            <a:extLst>
              <a:ext uri="{FF2B5EF4-FFF2-40B4-BE49-F238E27FC236}">
                <a16:creationId xmlns:a16="http://schemas.microsoft.com/office/drawing/2014/main" id="{22C8BE6C-9A09-AFAB-37B0-AFD88EC4F04A}"/>
              </a:ext>
            </a:extLst>
          </p:cNvPr>
          <p:cNvSpPr txBox="1"/>
          <p:nvPr/>
        </p:nvSpPr>
        <p:spPr>
          <a:xfrm>
            <a:off x="390267" y="1249446"/>
            <a:ext cx="2367252" cy="304698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Clara debe participar en una reunión y quiere asegurarse de que todo esté listo antes de unirse. Para empezar, abre </a:t>
            </a:r>
            <a:r>
              <a:rPr lang="es-ES" sz="1200" dirty="0" err="1"/>
              <a:t>Teams</a:t>
            </a:r>
            <a:r>
              <a:rPr lang="es-ES" sz="1200" dirty="0"/>
              <a:t> y se </a:t>
            </a:r>
            <a:r>
              <a:rPr lang="es-ES" sz="1200" b="1" dirty="0"/>
              <a:t>dirige al calendario</a:t>
            </a:r>
            <a:r>
              <a:rPr lang="es-ES" sz="1200" b="1" dirty="0">
                <a:solidFill>
                  <a:srgbClr val="602927"/>
                </a:solidFill>
              </a:rPr>
              <a:t> (1), </a:t>
            </a:r>
            <a:r>
              <a:rPr lang="es-ES" sz="1200" dirty="0"/>
              <a:t>donde puede ver todas las reuniones programadas. </a:t>
            </a:r>
            <a:r>
              <a:rPr lang="es-ES" sz="1200" b="1" dirty="0"/>
              <a:t>Busca la reunión prevista</a:t>
            </a:r>
            <a:r>
              <a:rPr lang="es-ES" sz="1200" b="1" dirty="0">
                <a:solidFill>
                  <a:srgbClr val="602927"/>
                </a:solidFill>
              </a:rPr>
              <a:t> (2) </a:t>
            </a:r>
            <a:r>
              <a:rPr lang="es-ES" sz="1200" dirty="0"/>
              <a:t>y hace clic en ella para ver los detalles.</a:t>
            </a:r>
          </a:p>
          <a:p>
            <a:r>
              <a:rPr lang="es-ES" sz="1200" dirty="0"/>
              <a:t>Aparece el botón </a:t>
            </a:r>
            <a:r>
              <a:rPr lang="es-ES" sz="1200" b="1" dirty="0"/>
              <a:t>Unirse</a:t>
            </a:r>
            <a:r>
              <a:rPr lang="es-ES" sz="1200" b="1" dirty="0">
                <a:solidFill>
                  <a:srgbClr val="602927"/>
                </a:solidFill>
              </a:rPr>
              <a:t> (3). </a:t>
            </a:r>
            <a:r>
              <a:rPr lang="es-ES" sz="1200" dirty="0">
                <a:solidFill>
                  <a:srgbClr val="602927"/>
                </a:solidFill>
              </a:rPr>
              <a:t> </a:t>
            </a:r>
            <a:r>
              <a:rPr lang="es-ES" sz="1200" dirty="0"/>
              <a:t>Al pulsarlo, accede a la ventana de </a:t>
            </a:r>
            <a:r>
              <a:rPr lang="es-ES" sz="1200" dirty="0" err="1"/>
              <a:t>pre-reunión</a:t>
            </a:r>
            <a:r>
              <a:rPr lang="es-ES" sz="1200" dirty="0"/>
              <a:t>, donde puede comprobar y ajustar los dispositivos de audio y vídeo antes de entrar definitivamente.</a:t>
            </a:r>
          </a:p>
        </p:txBody>
      </p:sp>
      <p:grpSp>
        <p:nvGrpSpPr>
          <p:cNvPr id="5" name="Teams" descr="La imagen muestra el botón unirse.">
            <a:extLst>
              <a:ext uri="{FF2B5EF4-FFF2-40B4-BE49-F238E27FC236}">
                <a16:creationId xmlns:a16="http://schemas.microsoft.com/office/drawing/2014/main" id="{CDAC9746-591A-C9AD-0188-5A11BA13C8D5}"/>
              </a:ext>
            </a:extLst>
          </p:cNvPr>
          <p:cNvGrpSpPr/>
          <p:nvPr/>
        </p:nvGrpSpPr>
        <p:grpSpPr>
          <a:xfrm>
            <a:off x="2845248" y="1249446"/>
            <a:ext cx="5908485" cy="3122944"/>
            <a:chOff x="2845248" y="1196225"/>
            <a:chExt cx="5908485" cy="3122944"/>
          </a:xfrm>
        </p:grpSpPr>
        <p:pic>
          <p:nvPicPr>
            <p:cNvPr id="19" name="teams" descr="La imagen muestra el botón unirse.">
              <a:extLst>
                <a:ext uri="{FF2B5EF4-FFF2-40B4-BE49-F238E27FC236}">
                  <a16:creationId xmlns:a16="http://schemas.microsoft.com/office/drawing/2014/main" id="{480DBCCB-A7C3-3314-5751-6C7054537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9988" y="1196225"/>
              <a:ext cx="5893745" cy="3122944"/>
            </a:xfrm>
            <a:prstGeom prst="rect">
              <a:avLst/>
            </a:prstGeom>
          </p:spPr>
        </p:pic>
        <p:sp>
          <p:nvSpPr>
            <p:cNvPr id="9" name="Rectangle: cantonades arrodonides 8">
              <a:extLst>
                <a:ext uri="{FF2B5EF4-FFF2-40B4-BE49-F238E27FC236}">
                  <a16:creationId xmlns:a16="http://schemas.microsoft.com/office/drawing/2014/main" id="{85639E6D-CCBB-D188-836B-CBAF7EB9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845248" y="2188412"/>
              <a:ext cx="304499" cy="275532"/>
            </a:xfrm>
            <a:prstGeom prst="roundRect">
              <a:avLst>
                <a:gd name="adj" fmla="val 7899"/>
              </a:avLst>
            </a:prstGeom>
            <a:noFill/>
            <a:ln>
              <a:solidFill>
                <a:srgbClr val="6029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05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2E6E072-9CD4-CB36-0302-CBF915BC2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404927" y="2203946"/>
              <a:ext cx="244463" cy="244463"/>
            </a:xfrm>
            <a:prstGeom prst="ellipse">
              <a:avLst/>
            </a:prstGeom>
            <a:solidFill>
              <a:srgbClr val="CCAEA4"/>
            </a:solidFill>
            <a:ln>
              <a:solidFill>
                <a:srgbClr val="6029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" b="1">
                  <a:solidFill>
                    <a:srgbClr val="602927"/>
                  </a:solidFill>
                </a:rPr>
                <a:t>1</a:t>
              </a:r>
              <a:endParaRPr lang="es-ES" sz="825" b="1">
                <a:solidFill>
                  <a:srgbClr val="602927"/>
                </a:solidFill>
              </a:endParaRPr>
            </a:p>
          </p:txBody>
        </p:sp>
        <p:cxnSp>
          <p:nvCxnSpPr>
            <p:cNvPr id="11" name="Connector recte 10">
              <a:extLst>
                <a:ext uri="{FF2B5EF4-FFF2-40B4-BE49-F238E27FC236}">
                  <a16:creationId xmlns:a16="http://schemas.microsoft.com/office/drawing/2014/main" id="{F8B66310-586D-D5DC-093A-7016490D86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10" idx="2"/>
              <a:endCxn id="9" idx="3"/>
            </p:cNvCxnSpPr>
            <p:nvPr/>
          </p:nvCxnSpPr>
          <p:spPr>
            <a:xfrm flipH="1">
              <a:off x="3149747" y="2326178"/>
              <a:ext cx="255180" cy="0"/>
            </a:xfrm>
            <a:prstGeom prst="line">
              <a:avLst/>
            </a:prstGeom>
            <a:ln w="19050">
              <a:solidFill>
                <a:srgbClr val="6029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: cantonades arrodonides 11">
              <a:extLst>
                <a:ext uri="{FF2B5EF4-FFF2-40B4-BE49-F238E27FC236}">
                  <a16:creationId xmlns:a16="http://schemas.microsoft.com/office/drawing/2014/main" id="{83E0BC97-5E19-0DFD-F0A5-626A44A41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286375" y="2387736"/>
              <a:ext cx="813701" cy="204612"/>
            </a:xfrm>
            <a:prstGeom prst="roundRect">
              <a:avLst>
                <a:gd name="adj" fmla="val 7899"/>
              </a:avLst>
            </a:prstGeom>
            <a:noFill/>
            <a:ln>
              <a:solidFill>
                <a:srgbClr val="6029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05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56EBB08-03F9-9345-A2CC-19ADAAA4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570993" y="2777167"/>
              <a:ext cx="244463" cy="244463"/>
            </a:xfrm>
            <a:prstGeom prst="ellipse">
              <a:avLst/>
            </a:prstGeom>
            <a:solidFill>
              <a:srgbClr val="CCAEA4"/>
            </a:solidFill>
            <a:ln>
              <a:solidFill>
                <a:srgbClr val="6029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" b="1">
                  <a:solidFill>
                    <a:srgbClr val="602927"/>
                  </a:solidFill>
                </a:rPr>
                <a:t>2</a:t>
              </a:r>
              <a:endParaRPr lang="es-ES" sz="825" b="1">
                <a:solidFill>
                  <a:srgbClr val="602927"/>
                </a:solidFill>
              </a:endParaRPr>
            </a:p>
          </p:txBody>
        </p:sp>
        <p:cxnSp>
          <p:nvCxnSpPr>
            <p:cNvPr id="14" name="Connector recte 13">
              <a:extLst>
                <a:ext uri="{FF2B5EF4-FFF2-40B4-BE49-F238E27FC236}">
                  <a16:creationId xmlns:a16="http://schemas.microsoft.com/office/drawing/2014/main" id="{777FE563-4A5F-4F78-A4DE-2F28F9324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13" idx="0"/>
              <a:endCxn id="12" idx="2"/>
            </p:cNvCxnSpPr>
            <p:nvPr/>
          </p:nvCxnSpPr>
          <p:spPr>
            <a:xfrm flipV="1">
              <a:off x="5693225" y="2592348"/>
              <a:ext cx="1" cy="184819"/>
            </a:xfrm>
            <a:prstGeom prst="line">
              <a:avLst/>
            </a:prstGeom>
            <a:ln w="19050">
              <a:solidFill>
                <a:srgbClr val="6029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: cantonades arrodonides 14">
              <a:extLst>
                <a:ext uri="{FF2B5EF4-FFF2-40B4-BE49-F238E27FC236}">
                  <a16:creationId xmlns:a16="http://schemas.microsoft.com/office/drawing/2014/main" id="{5C8F8A21-E94F-04B1-CC4D-7AC298D158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193631" y="1960950"/>
              <a:ext cx="569119" cy="186104"/>
            </a:xfrm>
            <a:prstGeom prst="roundRect">
              <a:avLst>
                <a:gd name="adj" fmla="val 7899"/>
              </a:avLst>
            </a:prstGeom>
            <a:noFill/>
            <a:ln>
              <a:solidFill>
                <a:srgbClr val="6029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05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979B2F4-C459-56C5-5F8A-06D494E03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355958" y="2265504"/>
              <a:ext cx="244463" cy="244463"/>
            </a:xfrm>
            <a:prstGeom prst="ellipse">
              <a:avLst/>
            </a:prstGeom>
            <a:solidFill>
              <a:srgbClr val="CCAEA4"/>
            </a:solidFill>
            <a:ln>
              <a:solidFill>
                <a:srgbClr val="6029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" b="1">
                  <a:solidFill>
                    <a:srgbClr val="602927"/>
                  </a:solidFill>
                </a:rPr>
                <a:t>3</a:t>
              </a:r>
              <a:endParaRPr lang="es-ES" sz="825" b="1">
                <a:solidFill>
                  <a:srgbClr val="602927"/>
                </a:solidFill>
              </a:endParaRPr>
            </a:p>
          </p:txBody>
        </p:sp>
        <p:cxnSp>
          <p:nvCxnSpPr>
            <p:cNvPr id="17" name="Connector recte 16">
              <a:extLst>
                <a:ext uri="{FF2B5EF4-FFF2-40B4-BE49-F238E27FC236}">
                  <a16:creationId xmlns:a16="http://schemas.microsoft.com/office/drawing/2014/main" id="{88502B51-DBDF-CE3F-D914-68807E6F4E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16" idx="0"/>
              <a:endCxn id="15" idx="2"/>
            </p:cNvCxnSpPr>
            <p:nvPr/>
          </p:nvCxnSpPr>
          <p:spPr>
            <a:xfrm flipV="1">
              <a:off x="6478190" y="2147054"/>
              <a:ext cx="1" cy="118450"/>
            </a:xfrm>
            <a:prstGeom prst="line">
              <a:avLst/>
            </a:prstGeom>
            <a:ln w="19050">
              <a:solidFill>
                <a:srgbClr val="6029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8359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9EDE2-9671-4176-3BB2-26BDBAA6D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eDeText 3">
            <a:extLst>
              <a:ext uri="{FF2B5EF4-FFF2-40B4-BE49-F238E27FC236}">
                <a16:creationId xmlns:a16="http://schemas.microsoft.com/office/drawing/2014/main" id="{5CC5A647-B3D9-2078-81F7-5F3643059DB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Ajustar el audio, cámara y elegir el fondo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QuadreDeText 4">
            <a:extLst>
              <a:ext uri="{FF2B5EF4-FFF2-40B4-BE49-F238E27FC236}">
                <a16:creationId xmlns:a16="http://schemas.microsoft.com/office/drawing/2014/main" id="{24409CFA-0ED3-80E2-7E0B-81CC56E783D0}"/>
              </a:ext>
            </a:extLst>
          </p:cNvPr>
          <p:cNvSpPr txBox="1"/>
          <p:nvPr/>
        </p:nvSpPr>
        <p:spPr>
          <a:xfrm>
            <a:off x="390266" y="1249446"/>
            <a:ext cx="2902072" cy="30469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Antes de nada, revisa la configuración de audio.</a:t>
            </a:r>
            <a:br>
              <a:rPr lang="es-ES" sz="1200" dirty="0"/>
            </a:br>
            <a:r>
              <a:rPr lang="es-ES" sz="1200" dirty="0"/>
              <a:t>Por defecto, está seleccionada la opción de </a:t>
            </a:r>
            <a:r>
              <a:rPr lang="es-ES" sz="1200" b="1" dirty="0"/>
              <a:t>usar el audio del ordenador</a:t>
            </a:r>
            <a:r>
              <a:rPr lang="es-ES" sz="1200" dirty="0"/>
              <a:t> </a:t>
            </a:r>
            <a:r>
              <a:rPr lang="es-ES" sz="1200" b="1" dirty="0">
                <a:solidFill>
                  <a:srgbClr val="602927"/>
                </a:solidFill>
              </a:rPr>
              <a:t>(1), </a:t>
            </a:r>
            <a:r>
              <a:rPr lang="es-ES" sz="1200" dirty="0"/>
              <a:t>lo que te permite hablar y escuchar a través del micrófono y los altavoces de tu dispositivo.</a:t>
            </a:r>
            <a:br>
              <a:rPr lang="es-ES" sz="1200" dirty="0"/>
            </a:br>
            <a:r>
              <a:rPr lang="es-ES" sz="1200" dirty="0"/>
              <a:t>Si te encuentras en una sala habilitada con sonido integrado puedes habilitar el audio de la sala </a:t>
            </a:r>
            <a:r>
              <a:rPr lang="es-ES" sz="1200" b="1" dirty="0">
                <a:solidFill>
                  <a:srgbClr val="602927"/>
                </a:solidFill>
              </a:rPr>
              <a:t>(2)</a:t>
            </a:r>
            <a:r>
              <a:rPr lang="es-ES" sz="1200" dirty="0"/>
              <a:t>. Esto hará que el sonido salga por los altavoces de la sala y evitará el eco. </a:t>
            </a:r>
          </a:p>
          <a:p>
            <a:r>
              <a:rPr lang="es-ES" sz="1200" dirty="0"/>
              <a:t>Por último, si seleccionas </a:t>
            </a:r>
            <a:r>
              <a:rPr lang="es-ES" sz="1200" b="1" dirty="0"/>
              <a:t>No usar audio</a:t>
            </a:r>
            <a:r>
              <a:rPr lang="es-ES" sz="1200" dirty="0"/>
              <a:t> </a:t>
            </a:r>
            <a:r>
              <a:rPr lang="es-ES" sz="1200" b="1" dirty="0">
                <a:solidFill>
                  <a:srgbClr val="602927"/>
                </a:solidFill>
              </a:rPr>
              <a:t>(3)</a:t>
            </a:r>
            <a:r>
              <a:rPr lang="es-ES" sz="1200" dirty="0"/>
              <a:t>, no activarás micrófono ni altavoces por lo que no podrás escuchar ni hablar.</a:t>
            </a:r>
            <a:endParaRPr lang="es-ES" sz="1100" b="1" dirty="0">
              <a:solidFill>
                <a:srgbClr val="927B71"/>
              </a:solidFill>
            </a:endParaRPr>
          </a:p>
        </p:txBody>
      </p:sp>
      <p:grpSp>
        <p:nvGrpSpPr>
          <p:cNvPr id="10" name="Agrupa 9" descr="La imagen muestra la configuración de Audio.">
            <a:extLst>
              <a:ext uri="{FF2B5EF4-FFF2-40B4-BE49-F238E27FC236}">
                <a16:creationId xmlns:a16="http://schemas.microsoft.com/office/drawing/2014/main" id="{A2257159-62C4-0B48-2EB3-9AA79FC57BD4}"/>
              </a:ext>
            </a:extLst>
          </p:cNvPr>
          <p:cNvGrpSpPr/>
          <p:nvPr/>
        </p:nvGrpSpPr>
        <p:grpSpPr>
          <a:xfrm>
            <a:off x="3292338" y="1313206"/>
            <a:ext cx="5730993" cy="3010432"/>
            <a:chOff x="3292338" y="1313206"/>
            <a:chExt cx="5730993" cy="3010432"/>
          </a:xfrm>
        </p:grpSpPr>
        <p:pic>
          <p:nvPicPr>
            <p:cNvPr id="9" name="Imagen 8" descr="La imagen muestra la configuración de Audio.">
              <a:extLst>
                <a:ext uri="{FF2B5EF4-FFF2-40B4-BE49-F238E27FC236}">
                  <a16:creationId xmlns:a16="http://schemas.microsoft.com/office/drawing/2014/main" id="{0E8ACCB9-A663-6849-28D8-FCFC097D9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92338" y="1313206"/>
              <a:ext cx="5730993" cy="3010432"/>
            </a:xfrm>
            <a:prstGeom prst="rect">
              <a:avLst/>
            </a:prstGeom>
          </p:spPr>
        </p:pic>
        <p:pic>
          <p:nvPicPr>
            <p:cNvPr id="5" name="Imatge 4">
              <a:extLst>
                <a:ext uri="{FF2B5EF4-FFF2-40B4-BE49-F238E27FC236}">
                  <a16:creationId xmlns:a16="http://schemas.microsoft.com/office/drawing/2014/main" id="{925057A2-DE15-DD76-5581-1CCFB211E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89352" y="2063250"/>
              <a:ext cx="790685" cy="247685"/>
            </a:xfrm>
            <a:prstGeom prst="rect">
              <a:avLst/>
            </a:prstGeom>
          </p:spPr>
        </p:pic>
      </p:grpSp>
      <p:sp>
        <p:nvSpPr>
          <p:cNvPr id="30" name="Rectangle: cantonades arrodonides 29">
            <a:extLst>
              <a:ext uri="{FF2B5EF4-FFF2-40B4-BE49-F238E27FC236}">
                <a16:creationId xmlns:a16="http://schemas.microsoft.com/office/drawing/2014/main" id="{6013271F-86A9-BE97-3501-4F3656B52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79307" y="4169398"/>
            <a:ext cx="2892556" cy="60364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1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QuadreDeText 30">
            <a:extLst>
              <a:ext uri="{FF2B5EF4-FFF2-40B4-BE49-F238E27FC236}">
                <a16:creationId xmlns:a16="http://schemas.microsoft.com/office/drawing/2014/main" id="{C12BBB89-9695-9ABA-712F-0FF130DA3FF2}"/>
              </a:ext>
            </a:extLst>
          </p:cNvPr>
          <p:cNvSpPr txBox="1"/>
          <p:nvPr/>
        </p:nvSpPr>
        <p:spPr>
          <a:xfrm>
            <a:off x="3079306" y="4274771"/>
            <a:ext cx="3072611" cy="461665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Se recomienda el </a:t>
            </a:r>
            <a:r>
              <a:rPr lang="es-ES" sz="1100" b="1" dirty="0">
                <a:latin typeface="Arial" panose="020B0604020202020204" pitchFamily="34" charset="0"/>
                <a:cs typeface="Arial" panose="020B0604020202020204" pitchFamily="34" charset="0"/>
              </a:rPr>
              <a:t>uso de auriculares </a:t>
            </a:r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para evitar ruidos externos.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C05AD9E-11C6-D2F1-96CF-B870475F3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28504" y="4108345"/>
            <a:ext cx="226715" cy="105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100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Imatge 32">
            <a:extLst>
              <a:ext uri="{FF2B5EF4-FFF2-40B4-BE49-F238E27FC236}">
                <a16:creationId xmlns:a16="http://schemas.microsoft.com/office/drawing/2014/main" id="{A0188A34-5DA2-1E88-5EE1-3174FE243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A5644E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3202633" y="3998675"/>
            <a:ext cx="278457" cy="278455"/>
          </a:xfrm>
          <a:prstGeom prst="rect">
            <a:avLst/>
          </a:prstGeom>
          <a:effectLst>
            <a:outerShdw blurRad="50800" dist="50800" dir="5400000" algn="ctr" rotWithShape="0">
              <a:srgbClr val="A5644E"/>
            </a:outerShdw>
          </a:effectLst>
        </p:spPr>
      </p:pic>
      <p:sp>
        <p:nvSpPr>
          <p:cNvPr id="6" name="Rectangle: cantonades arrodonides 5">
            <a:extLst>
              <a:ext uri="{FF2B5EF4-FFF2-40B4-BE49-F238E27FC236}">
                <a16:creationId xmlns:a16="http://schemas.microsoft.com/office/drawing/2014/main" id="{671EAE5E-280A-CC48-B7BD-C369C20FE1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9362" y="2435225"/>
            <a:ext cx="2107237" cy="876051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7" name="Connector recte 6">
            <a:extLst>
              <a:ext uri="{FF2B5EF4-FFF2-40B4-BE49-F238E27FC236}">
                <a16:creationId xmlns:a16="http://schemas.microsoft.com/office/drawing/2014/main" id="{E5F1CD35-FB13-61D3-C3DE-1E9F036E9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8" idx="2"/>
            <a:endCxn id="6" idx="1"/>
          </p:cNvCxnSpPr>
          <p:nvPr/>
        </p:nvCxnSpPr>
        <p:spPr>
          <a:xfrm>
            <a:off x="5726539" y="2873250"/>
            <a:ext cx="522823" cy="1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036CBDD1-7409-AFFD-B4A9-99367523D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26539" y="2748811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1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12" name="Rectangle: cantonades arrodonides 11">
            <a:extLst>
              <a:ext uri="{FF2B5EF4-FFF2-40B4-BE49-F238E27FC236}">
                <a16:creationId xmlns:a16="http://schemas.microsoft.com/office/drawing/2014/main" id="{B4E9AD73-E947-5CE7-F5F4-97B3DC8FC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9361" y="3746540"/>
            <a:ext cx="2114159" cy="248878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13" name="Connector recte 12">
            <a:extLst>
              <a:ext uri="{FF2B5EF4-FFF2-40B4-BE49-F238E27FC236}">
                <a16:creationId xmlns:a16="http://schemas.microsoft.com/office/drawing/2014/main" id="{5CB5D8CB-CFA5-468D-0C0E-D727EDD81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4" idx="2"/>
            <a:endCxn id="12" idx="1"/>
          </p:cNvCxnSpPr>
          <p:nvPr/>
        </p:nvCxnSpPr>
        <p:spPr>
          <a:xfrm>
            <a:off x="5726539" y="3870979"/>
            <a:ext cx="522822" cy="0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3498415B-B7E4-E59C-5537-2CCD9E7CC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26539" y="3746540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3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15" name="Rectangle: cantonades arrodonides 14">
            <a:extLst>
              <a:ext uri="{FF2B5EF4-FFF2-40B4-BE49-F238E27FC236}">
                <a16:creationId xmlns:a16="http://schemas.microsoft.com/office/drawing/2014/main" id="{53215881-539C-85C0-5113-FF4F96EE6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9361" y="3495919"/>
            <a:ext cx="2107238" cy="263355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16" name="Connector recte 15">
            <a:extLst>
              <a:ext uri="{FF2B5EF4-FFF2-40B4-BE49-F238E27FC236}">
                <a16:creationId xmlns:a16="http://schemas.microsoft.com/office/drawing/2014/main" id="{173D44D4-9A81-7786-2109-C217F61D6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7" idx="2"/>
            <a:endCxn id="15" idx="1"/>
          </p:cNvCxnSpPr>
          <p:nvPr/>
        </p:nvCxnSpPr>
        <p:spPr>
          <a:xfrm flipV="1">
            <a:off x="5912510" y="3627597"/>
            <a:ext cx="336851" cy="7238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A9D62D46-757D-78DC-150B-F820ACAF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12510" y="3510396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2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86962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A5F52-771E-BAB7-705A-F2DF257F7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eDeText 3">
            <a:extLst>
              <a:ext uri="{FF2B5EF4-FFF2-40B4-BE49-F238E27FC236}">
                <a16:creationId xmlns:a16="http://schemas.microsoft.com/office/drawing/2014/main" id="{748A8786-9C37-DD97-4E2D-0E7EAEAE8B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Ajustar el audio, cámara y elegir el fondo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QuadreDeText 4">
            <a:extLst>
              <a:ext uri="{FF2B5EF4-FFF2-40B4-BE49-F238E27FC236}">
                <a16:creationId xmlns:a16="http://schemas.microsoft.com/office/drawing/2014/main" id="{AE800D0A-8040-352D-5EFB-3F290C4C0193}"/>
              </a:ext>
            </a:extLst>
          </p:cNvPr>
          <p:cNvSpPr txBox="1"/>
          <p:nvPr/>
        </p:nvSpPr>
        <p:spPr>
          <a:xfrm>
            <a:off x="390265" y="1249446"/>
            <a:ext cx="2609749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Para asegurarte de que todo funcionará correctamente, abre </a:t>
            </a:r>
            <a:r>
              <a:rPr lang="es-ES" sz="1200" b="1" dirty="0"/>
              <a:t>la configuración de audio </a:t>
            </a:r>
            <a:r>
              <a:rPr lang="es-ES" sz="1200" b="1" dirty="0">
                <a:solidFill>
                  <a:srgbClr val="602927"/>
                </a:solidFill>
              </a:rPr>
              <a:t>(1) </a:t>
            </a:r>
            <a:r>
              <a:rPr lang="es-ES" sz="1200" dirty="0"/>
              <a:t>y comprueba que los </a:t>
            </a:r>
            <a:r>
              <a:rPr lang="es-ES" sz="1200" b="1" dirty="0"/>
              <a:t>altavoces seleccionados</a:t>
            </a:r>
            <a:r>
              <a:rPr lang="es-ES" sz="1200" b="1" dirty="0">
                <a:solidFill>
                  <a:srgbClr val="602927"/>
                </a:solidFill>
              </a:rPr>
              <a:t> (2) </a:t>
            </a:r>
            <a:r>
              <a:rPr lang="es-ES" sz="1200" dirty="0"/>
              <a:t>y el </a:t>
            </a:r>
            <a:r>
              <a:rPr lang="es-ES" sz="1200" b="1" dirty="0"/>
              <a:t>micrófono</a:t>
            </a:r>
            <a:r>
              <a:rPr lang="es-ES" sz="1200" b="1" dirty="0">
                <a:solidFill>
                  <a:srgbClr val="602927"/>
                </a:solidFill>
              </a:rPr>
              <a:t> (3) </a:t>
            </a:r>
            <a:r>
              <a:rPr lang="es-ES" sz="1200" dirty="0"/>
              <a:t>sean los adecuados.</a:t>
            </a:r>
          </a:p>
          <a:p>
            <a:r>
              <a:rPr lang="es-ES" sz="1200" dirty="0"/>
              <a:t>También puedes activar el “</a:t>
            </a:r>
            <a:r>
              <a:rPr lang="es-ES" sz="1200" b="1" dirty="0"/>
              <a:t>Audio espacial” </a:t>
            </a:r>
            <a:r>
              <a:rPr lang="es-ES" sz="1200" b="1" dirty="0">
                <a:solidFill>
                  <a:srgbClr val="602927"/>
                </a:solidFill>
              </a:rPr>
              <a:t>(4), </a:t>
            </a:r>
            <a:r>
              <a:rPr lang="es-ES" sz="1200" dirty="0"/>
              <a:t>una opción para entornos de audio inmersivo. Además, se recomienda mantener activada la </a:t>
            </a:r>
            <a:r>
              <a:rPr lang="es-ES" sz="1200" b="1" dirty="0"/>
              <a:t>“Supresión de ruidos” </a:t>
            </a:r>
            <a:r>
              <a:rPr lang="es-ES" sz="1200" b="1" dirty="0">
                <a:solidFill>
                  <a:srgbClr val="602927"/>
                </a:solidFill>
              </a:rPr>
              <a:t>(5)</a:t>
            </a:r>
            <a:r>
              <a:rPr lang="es-ES" sz="1200" dirty="0">
                <a:solidFill>
                  <a:srgbClr val="602927"/>
                </a:solidFill>
              </a:rPr>
              <a:t> </a:t>
            </a:r>
            <a:r>
              <a:rPr lang="es-ES" sz="1200" dirty="0"/>
              <a:t>para evitar el ruido fondo.</a:t>
            </a:r>
          </a:p>
        </p:txBody>
      </p:sp>
      <p:grpSp>
        <p:nvGrpSpPr>
          <p:cNvPr id="6" name="Agrupa 5" descr="La imagen muestra configuración de audio.">
            <a:extLst>
              <a:ext uri="{FF2B5EF4-FFF2-40B4-BE49-F238E27FC236}">
                <a16:creationId xmlns:a16="http://schemas.microsoft.com/office/drawing/2014/main" id="{B74900EF-889B-1A9F-54CB-480F605C80E6}"/>
              </a:ext>
            </a:extLst>
          </p:cNvPr>
          <p:cNvGrpSpPr/>
          <p:nvPr/>
        </p:nvGrpSpPr>
        <p:grpSpPr>
          <a:xfrm>
            <a:off x="3137064" y="1336211"/>
            <a:ext cx="5865746" cy="3081216"/>
            <a:chOff x="3137064" y="1342984"/>
            <a:chExt cx="5865746" cy="3081216"/>
          </a:xfrm>
        </p:grpSpPr>
        <p:pic>
          <p:nvPicPr>
            <p:cNvPr id="5" name="Imagen 4" descr="La imagen muestra configuración de audio.">
              <a:extLst>
                <a:ext uri="{FF2B5EF4-FFF2-40B4-BE49-F238E27FC236}">
                  <a16:creationId xmlns:a16="http://schemas.microsoft.com/office/drawing/2014/main" id="{68489F18-8B95-7EA3-574B-ACD795EF5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37064" y="1342984"/>
              <a:ext cx="5865746" cy="3081216"/>
            </a:xfrm>
            <a:prstGeom prst="rect">
              <a:avLst/>
            </a:prstGeom>
          </p:spPr>
        </p:pic>
        <p:pic>
          <p:nvPicPr>
            <p:cNvPr id="2" name="Imatge 1">
              <a:extLst>
                <a:ext uri="{FF2B5EF4-FFF2-40B4-BE49-F238E27FC236}">
                  <a16:creationId xmlns:a16="http://schemas.microsoft.com/office/drawing/2014/main" id="{AD9A1BCF-CB43-8714-F2E2-115F5ECEC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7618" y="2090153"/>
              <a:ext cx="790685" cy="247685"/>
            </a:xfrm>
            <a:prstGeom prst="rect">
              <a:avLst/>
            </a:prstGeom>
          </p:spPr>
        </p:pic>
      </p:grpSp>
      <p:sp>
        <p:nvSpPr>
          <p:cNvPr id="7" name="Rectangle: cantonades arrodonides 6">
            <a:extLst>
              <a:ext uri="{FF2B5EF4-FFF2-40B4-BE49-F238E27FC236}">
                <a16:creationId xmlns:a16="http://schemas.microsoft.com/office/drawing/2014/main" id="{BA2F2FED-5F41-CEC3-703D-923BCFE06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12118" y="2907615"/>
            <a:ext cx="172383" cy="133639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8" name="Connector recte 7">
            <a:extLst>
              <a:ext uri="{FF2B5EF4-FFF2-40B4-BE49-F238E27FC236}">
                <a16:creationId xmlns:a16="http://schemas.microsoft.com/office/drawing/2014/main" id="{6470240A-6F12-538A-A795-E760F4513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9" idx="0"/>
            <a:endCxn id="7" idx="2"/>
          </p:cNvCxnSpPr>
          <p:nvPr/>
        </p:nvCxnSpPr>
        <p:spPr>
          <a:xfrm flipV="1">
            <a:off x="7098309" y="3041254"/>
            <a:ext cx="1" cy="119680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7E09CA9B-C45B-7408-7A1E-57020A8E3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75647" y="3160934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1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10" name="Rectangle: cantonades arrodonides 9">
            <a:extLst>
              <a:ext uri="{FF2B5EF4-FFF2-40B4-BE49-F238E27FC236}">
                <a16:creationId xmlns:a16="http://schemas.microsoft.com/office/drawing/2014/main" id="{38C9E40F-DBCC-01A3-A9F8-3AF0A5BEE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21550" y="1853337"/>
            <a:ext cx="1669535" cy="248878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11" name="Connector recte 10">
            <a:extLst>
              <a:ext uri="{FF2B5EF4-FFF2-40B4-BE49-F238E27FC236}">
                <a16:creationId xmlns:a16="http://schemas.microsoft.com/office/drawing/2014/main" id="{47C63C30-B29B-A40A-9312-9B38A2CFD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2" idx="2"/>
            <a:endCxn id="10" idx="1"/>
          </p:cNvCxnSpPr>
          <p:nvPr/>
        </p:nvCxnSpPr>
        <p:spPr>
          <a:xfrm>
            <a:off x="6642167" y="1977776"/>
            <a:ext cx="679383" cy="0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C57D6F2C-D382-F955-92C7-0A3860DEF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42167" y="1853337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s-ES" sz="825" b="1">
                <a:solidFill>
                  <a:srgbClr val="602927"/>
                </a:solidFill>
                <a:latin typeface="Arial" panose="020B0604020202020204"/>
              </a:rPr>
              <a:t>2</a:t>
            </a:r>
          </a:p>
        </p:txBody>
      </p:sp>
      <p:sp>
        <p:nvSpPr>
          <p:cNvPr id="30" name="Rectangle: cantonades arrodonides 29">
            <a:extLst>
              <a:ext uri="{FF2B5EF4-FFF2-40B4-BE49-F238E27FC236}">
                <a16:creationId xmlns:a16="http://schemas.microsoft.com/office/drawing/2014/main" id="{DFABE301-BFF2-1991-6B30-734662B327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21550" y="2202958"/>
            <a:ext cx="1669535" cy="368792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31" name="Connector recte 30">
            <a:extLst>
              <a:ext uri="{FF2B5EF4-FFF2-40B4-BE49-F238E27FC236}">
                <a16:creationId xmlns:a16="http://schemas.microsoft.com/office/drawing/2014/main" id="{85A29F9A-FBC1-83B8-F4E6-9C8517CAA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2" idx="2"/>
            <a:endCxn id="30" idx="1"/>
          </p:cNvCxnSpPr>
          <p:nvPr/>
        </p:nvCxnSpPr>
        <p:spPr>
          <a:xfrm>
            <a:off x="6644132" y="2383094"/>
            <a:ext cx="677418" cy="4260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80248757-BB36-0E44-CAD4-9718B9ECD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44132" y="2258655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3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13" name="Rectangle: cantonades arrodonides 12">
            <a:extLst>
              <a:ext uri="{FF2B5EF4-FFF2-40B4-BE49-F238E27FC236}">
                <a16:creationId xmlns:a16="http://schemas.microsoft.com/office/drawing/2014/main" id="{531B3C3C-7CF6-97D7-D238-E867CE6B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21550" y="2728194"/>
            <a:ext cx="1681260" cy="161156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14" name="Connector recte 13">
            <a:extLst>
              <a:ext uri="{FF2B5EF4-FFF2-40B4-BE49-F238E27FC236}">
                <a16:creationId xmlns:a16="http://schemas.microsoft.com/office/drawing/2014/main" id="{F6BF20F7-2034-D91E-C647-E1BD56B1F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5" idx="2"/>
            <a:endCxn id="13" idx="1"/>
          </p:cNvCxnSpPr>
          <p:nvPr/>
        </p:nvCxnSpPr>
        <p:spPr>
          <a:xfrm flipV="1">
            <a:off x="6644132" y="2808772"/>
            <a:ext cx="677418" cy="3336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AD4E06EC-A87B-7E0C-F1F0-EE33951E8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44132" y="2687669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4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16" name="Rectangle: cantonades arrodonides 15">
            <a:extLst>
              <a:ext uri="{FF2B5EF4-FFF2-40B4-BE49-F238E27FC236}">
                <a16:creationId xmlns:a16="http://schemas.microsoft.com/office/drawing/2014/main" id="{1A0D905A-F5AD-5F53-B4CA-CA22F1BD1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21550" y="2907615"/>
            <a:ext cx="1681260" cy="133639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17" name="Connector recte 16">
            <a:extLst>
              <a:ext uri="{FF2B5EF4-FFF2-40B4-BE49-F238E27FC236}">
                <a16:creationId xmlns:a16="http://schemas.microsoft.com/office/drawing/2014/main" id="{7E3437E3-6D08-0886-9AEB-A16D44A068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8" idx="0"/>
            <a:endCxn id="16" idx="2"/>
          </p:cNvCxnSpPr>
          <p:nvPr/>
        </p:nvCxnSpPr>
        <p:spPr>
          <a:xfrm flipV="1">
            <a:off x="8162180" y="3041254"/>
            <a:ext cx="0" cy="119680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1AC1F571-1E24-EC51-0EF3-279C36499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9518" y="3160934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5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19" name="Rectangle: cantonades arrodonides 29">
            <a:extLst>
              <a:ext uri="{FF2B5EF4-FFF2-40B4-BE49-F238E27FC236}">
                <a16:creationId xmlns:a16="http://schemas.microsoft.com/office/drawing/2014/main" id="{73DDD4C8-56F5-5754-3855-A02CC8839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3284" y="4131868"/>
            <a:ext cx="3103389" cy="60364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100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QuadreDeText 30">
            <a:extLst>
              <a:ext uri="{FF2B5EF4-FFF2-40B4-BE49-F238E27FC236}">
                <a16:creationId xmlns:a16="http://schemas.microsoft.com/office/drawing/2014/main" id="{690BD5D5-B955-4FEA-3365-5D6BD2D2A69A}"/>
              </a:ext>
            </a:extLst>
          </p:cNvPr>
          <p:cNvSpPr txBox="1"/>
          <p:nvPr/>
        </p:nvSpPr>
        <p:spPr>
          <a:xfrm>
            <a:off x="585045" y="4244060"/>
            <a:ext cx="3103389" cy="461665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La configuración de audio será diferente a la de la imagen y dependerá de tus dispositivos.</a:t>
            </a: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56FAA673-2114-77D8-F04E-E6BD182A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2482" y="4070815"/>
            <a:ext cx="226715" cy="105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100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tge 32">
            <a:extLst>
              <a:ext uri="{FF2B5EF4-FFF2-40B4-BE49-F238E27FC236}">
                <a16:creationId xmlns:a16="http://schemas.microsoft.com/office/drawing/2014/main" id="{DAA8B0B0-FEAF-979D-57E9-E8109F73A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A5644E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706611" y="3961145"/>
            <a:ext cx="278457" cy="278455"/>
          </a:xfrm>
          <a:prstGeom prst="rect">
            <a:avLst/>
          </a:prstGeom>
          <a:effectLst>
            <a:outerShdw blurRad="50800" dist="50800" dir="5400000" algn="ctr" rotWithShape="0">
              <a:srgbClr val="A5644E"/>
            </a:outerShdw>
          </a:effectLst>
        </p:spPr>
      </p:pic>
    </p:spTree>
    <p:extLst>
      <p:ext uri="{BB962C8B-B14F-4D97-AF65-F5344CB8AC3E}">
        <p14:creationId xmlns:p14="http://schemas.microsoft.com/office/powerpoint/2010/main" val="1313662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91463-8B34-2E23-0CB5-380BB83F3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eDeText 3">
            <a:extLst>
              <a:ext uri="{FF2B5EF4-FFF2-40B4-BE49-F238E27FC236}">
                <a16:creationId xmlns:a16="http://schemas.microsoft.com/office/drawing/2014/main" id="{1D55A781-334D-FAF2-4663-9C194E20EEA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Ajustar el audio, cámara y elegir el fondo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QuadreDeText 4">
            <a:extLst>
              <a:ext uri="{FF2B5EF4-FFF2-40B4-BE49-F238E27FC236}">
                <a16:creationId xmlns:a16="http://schemas.microsoft.com/office/drawing/2014/main" id="{03ACE8D2-FBBE-C87E-A20E-3D032256AF6E}"/>
              </a:ext>
            </a:extLst>
          </p:cNvPr>
          <p:cNvSpPr txBox="1"/>
          <p:nvPr/>
        </p:nvSpPr>
        <p:spPr>
          <a:xfrm>
            <a:off x="390267" y="1249446"/>
            <a:ext cx="2656632" cy="323165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Se recomienda </a:t>
            </a:r>
            <a:r>
              <a:rPr lang="es-ES" sz="1200" b="1" dirty="0"/>
              <a:t>activar la cámara en las reuniones</a:t>
            </a:r>
            <a:r>
              <a:rPr lang="es-ES" sz="1200" b="1" dirty="0">
                <a:solidFill>
                  <a:srgbClr val="602927"/>
                </a:solidFill>
              </a:rPr>
              <a:t> (1). </a:t>
            </a:r>
            <a:r>
              <a:rPr lang="es-ES" sz="1200" dirty="0"/>
              <a:t>Si no quieres que se vea el fondo, puedes elegir un</a:t>
            </a:r>
            <a:r>
              <a:rPr lang="es-ES" sz="1200" b="1" dirty="0"/>
              <a:t> “Fondo virtual”</a:t>
            </a:r>
            <a:r>
              <a:rPr lang="es-ES" sz="1200" b="1" dirty="0">
                <a:solidFill>
                  <a:srgbClr val="602927"/>
                </a:solidFill>
              </a:rPr>
              <a:t> (2) </a:t>
            </a:r>
            <a:r>
              <a:rPr lang="es-ES" sz="1200" dirty="0"/>
              <a:t>en la pestaña </a:t>
            </a:r>
            <a:r>
              <a:rPr lang="es-ES" sz="1200" b="1" dirty="0"/>
              <a:t>“Efectos de vídeo”</a:t>
            </a:r>
            <a:r>
              <a:rPr lang="es-ES" sz="1200" b="1" dirty="0">
                <a:solidFill>
                  <a:srgbClr val="602927"/>
                </a:solidFill>
              </a:rPr>
              <a:t> (3)</a:t>
            </a:r>
            <a:r>
              <a:rPr lang="es-ES" sz="1200" b="1" dirty="0">
                <a:solidFill>
                  <a:srgbClr val="BC9484"/>
                </a:solidFill>
              </a:rPr>
              <a:t> </a:t>
            </a:r>
            <a:r>
              <a:rPr lang="es-ES" sz="1200" dirty="0"/>
              <a:t>para evitar distracciones, o </a:t>
            </a:r>
            <a:r>
              <a:rPr lang="es-ES" sz="1200" b="1" dirty="0"/>
              <a:t>simplemente desenfocar</a:t>
            </a:r>
            <a:r>
              <a:rPr lang="es-ES" sz="1200" b="1" dirty="0">
                <a:solidFill>
                  <a:srgbClr val="602927"/>
                </a:solidFill>
              </a:rPr>
              <a:t> (4) </a:t>
            </a:r>
            <a:r>
              <a:rPr lang="es-ES" sz="1200" dirty="0"/>
              <a:t>lo que haya detrás de ti.</a:t>
            </a:r>
          </a:p>
          <a:p>
            <a:r>
              <a:rPr lang="es-ES" sz="1200" dirty="0"/>
              <a:t>Es recomendable utilizar fondos corporativos del Gobierno de Aragón; solicítalos a tu organismo para añadirlos desde la opción </a:t>
            </a:r>
            <a:r>
              <a:rPr lang="es-ES" sz="1200" b="1" dirty="0"/>
              <a:t>“Más efectos de vídeo”</a:t>
            </a:r>
            <a:r>
              <a:rPr lang="es-ES" sz="1200" b="1" dirty="0">
                <a:solidFill>
                  <a:srgbClr val="BC9484"/>
                </a:solidFill>
              </a:rPr>
              <a:t> </a:t>
            </a:r>
            <a:r>
              <a:rPr lang="es-ES" sz="1200" b="1" dirty="0">
                <a:solidFill>
                  <a:srgbClr val="602927"/>
                </a:solidFill>
              </a:rPr>
              <a:t>(5). </a:t>
            </a:r>
          </a:p>
          <a:p>
            <a:r>
              <a:rPr lang="es-ES" sz="1200" dirty="0"/>
              <a:t>También puedes aplicar “</a:t>
            </a:r>
            <a:r>
              <a:rPr lang="es-ES" sz="1200" b="1" dirty="0"/>
              <a:t>Filtros de vídeo”</a:t>
            </a:r>
            <a:r>
              <a:rPr lang="es-ES" sz="1200" b="1" dirty="0">
                <a:solidFill>
                  <a:srgbClr val="BC9484"/>
                </a:solidFill>
              </a:rPr>
              <a:t> </a:t>
            </a:r>
            <a:r>
              <a:rPr lang="es-ES" sz="1200" b="1" dirty="0">
                <a:solidFill>
                  <a:srgbClr val="602927"/>
                </a:solidFill>
              </a:rPr>
              <a:t>(6)</a:t>
            </a:r>
            <a:r>
              <a:rPr lang="es-ES" sz="1200" dirty="0">
                <a:solidFill>
                  <a:srgbClr val="602927"/>
                </a:solidFill>
              </a:rPr>
              <a:t>. </a:t>
            </a:r>
          </a:p>
          <a:p>
            <a:r>
              <a:rPr lang="es-ES" sz="1200" dirty="0">
                <a:solidFill>
                  <a:schemeClr val="tx1"/>
                </a:solidFill>
              </a:rPr>
              <a:t>Finalmente presiona </a:t>
            </a:r>
            <a:r>
              <a:rPr lang="es-ES" sz="1200" b="1" dirty="0">
                <a:solidFill>
                  <a:schemeClr val="tx1"/>
                </a:solidFill>
              </a:rPr>
              <a:t>“Unirse ahora”</a:t>
            </a:r>
            <a:r>
              <a:rPr lang="es-ES" sz="1200" b="1" dirty="0">
                <a:solidFill>
                  <a:srgbClr val="BC9484"/>
                </a:solidFill>
              </a:rPr>
              <a:t> </a:t>
            </a:r>
            <a:r>
              <a:rPr lang="es-ES" sz="1200" b="1" dirty="0">
                <a:solidFill>
                  <a:srgbClr val="602927"/>
                </a:solidFill>
              </a:rPr>
              <a:t>(7).</a:t>
            </a:r>
          </a:p>
        </p:txBody>
      </p:sp>
      <p:grpSp>
        <p:nvGrpSpPr>
          <p:cNvPr id="6" name="Agrupa 5" descr="La imagen muestra configuraciones de vídeo y unirse.">
            <a:extLst>
              <a:ext uri="{FF2B5EF4-FFF2-40B4-BE49-F238E27FC236}">
                <a16:creationId xmlns:a16="http://schemas.microsoft.com/office/drawing/2014/main" id="{B2D5116A-C5DF-F3EE-7879-490EDC7332F8}"/>
              </a:ext>
            </a:extLst>
          </p:cNvPr>
          <p:cNvGrpSpPr/>
          <p:nvPr/>
        </p:nvGrpSpPr>
        <p:grpSpPr>
          <a:xfrm>
            <a:off x="3046899" y="1315726"/>
            <a:ext cx="6014267" cy="3157490"/>
            <a:chOff x="3046899" y="1315726"/>
            <a:chExt cx="6014267" cy="3157490"/>
          </a:xfrm>
        </p:grpSpPr>
        <p:pic>
          <p:nvPicPr>
            <p:cNvPr id="5" name="Imagen 4" descr="La imagen muestra configuraciones de vídeo y unirse.">
              <a:extLst>
                <a:ext uri="{FF2B5EF4-FFF2-40B4-BE49-F238E27FC236}">
                  <a16:creationId xmlns:a16="http://schemas.microsoft.com/office/drawing/2014/main" id="{932EB763-068C-40EC-F6F2-22870768F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6899" y="1315726"/>
              <a:ext cx="6014267" cy="3157490"/>
            </a:xfrm>
            <a:prstGeom prst="rect">
              <a:avLst/>
            </a:prstGeom>
          </p:spPr>
        </p:pic>
        <p:pic>
          <p:nvPicPr>
            <p:cNvPr id="2" name="Imatge 1">
              <a:extLst>
                <a:ext uri="{FF2B5EF4-FFF2-40B4-BE49-F238E27FC236}">
                  <a16:creationId xmlns:a16="http://schemas.microsoft.com/office/drawing/2014/main" id="{CD3C2973-1E41-E5D7-FA84-3246409CB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10282" y="1520472"/>
              <a:ext cx="790685" cy="247685"/>
            </a:xfrm>
            <a:prstGeom prst="rect">
              <a:avLst/>
            </a:prstGeom>
          </p:spPr>
        </p:pic>
      </p:grpSp>
      <p:sp>
        <p:nvSpPr>
          <p:cNvPr id="20" name="Rectangle: cantonades arrodonides 19">
            <a:extLst>
              <a:ext uri="{FF2B5EF4-FFF2-40B4-BE49-F238E27FC236}">
                <a16:creationId xmlns:a16="http://schemas.microsoft.com/office/drawing/2014/main" id="{2BE6337C-9890-35CF-EB4F-D4BAF561E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27684" y="3343275"/>
            <a:ext cx="430162" cy="150814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ca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21" name="Connector recte 20">
            <a:extLst>
              <a:ext uri="{FF2B5EF4-FFF2-40B4-BE49-F238E27FC236}">
                <a16:creationId xmlns:a16="http://schemas.microsoft.com/office/drawing/2014/main" id="{98CAD7F9-C5B0-3830-B137-E55D99C5C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2" idx="2"/>
            <a:endCxn id="20" idx="1"/>
          </p:cNvCxnSpPr>
          <p:nvPr/>
        </p:nvCxnSpPr>
        <p:spPr>
          <a:xfrm flipV="1">
            <a:off x="3272694" y="3418682"/>
            <a:ext cx="454990" cy="7004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DB5D2D62-8AEB-6030-DD8E-32C11BBD3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72694" y="3284752"/>
            <a:ext cx="289945" cy="28186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ca-ES" sz="825" b="1">
                <a:solidFill>
                  <a:srgbClr val="602927"/>
                </a:solidFill>
                <a:latin typeface="Arial" panose="020B0604020202020204"/>
              </a:rPr>
              <a:t>1</a:t>
            </a:r>
          </a:p>
        </p:txBody>
      </p:sp>
      <p:sp>
        <p:nvSpPr>
          <p:cNvPr id="30" name="Rectangle: cantonades arrodonides 19">
            <a:extLst>
              <a:ext uri="{FF2B5EF4-FFF2-40B4-BE49-F238E27FC236}">
                <a16:creationId xmlns:a16="http://schemas.microsoft.com/office/drawing/2014/main" id="{95AEE275-1221-932B-93C2-C0A85F599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08972" y="3667124"/>
            <a:ext cx="398750" cy="193676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ca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31" name="Connector recte 20">
            <a:extLst>
              <a:ext uri="{FF2B5EF4-FFF2-40B4-BE49-F238E27FC236}">
                <a16:creationId xmlns:a16="http://schemas.microsoft.com/office/drawing/2014/main" id="{908F1377-C888-5BCA-C6AA-3D5700645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0" idx="3"/>
            <a:endCxn id="34" idx="2"/>
          </p:cNvCxnSpPr>
          <p:nvPr/>
        </p:nvCxnSpPr>
        <p:spPr>
          <a:xfrm>
            <a:off x="6107722" y="3763962"/>
            <a:ext cx="357588" cy="0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21">
            <a:extLst>
              <a:ext uri="{FF2B5EF4-FFF2-40B4-BE49-F238E27FC236}">
                <a16:creationId xmlns:a16="http://schemas.microsoft.com/office/drawing/2014/main" id="{9C0566B9-FAD3-F828-1515-A65A3159A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65310" y="3623028"/>
            <a:ext cx="289945" cy="28186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ca-ES" sz="825" b="1">
                <a:solidFill>
                  <a:srgbClr val="602927"/>
                </a:solidFill>
                <a:latin typeface="Arial" panose="020B0604020202020204"/>
              </a:rPr>
              <a:t>2</a:t>
            </a:r>
          </a:p>
        </p:txBody>
      </p:sp>
      <p:sp>
        <p:nvSpPr>
          <p:cNvPr id="36" name="Rectangle: cantonades arrodonides 19">
            <a:extLst>
              <a:ext uri="{FF2B5EF4-FFF2-40B4-BE49-F238E27FC236}">
                <a16:creationId xmlns:a16="http://schemas.microsoft.com/office/drawing/2014/main" id="{CD304D9B-2590-9F6D-5630-FB074B9CF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15064" y="3364704"/>
            <a:ext cx="668086" cy="129385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ca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38" name="Connector recte 20">
            <a:extLst>
              <a:ext uri="{FF2B5EF4-FFF2-40B4-BE49-F238E27FC236}">
                <a16:creationId xmlns:a16="http://schemas.microsoft.com/office/drawing/2014/main" id="{03EFE2F7-7B3A-4404-4001-68D2789D1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6" idx="3"/>
            <a:endCxn id="41" idx="2"/>
          </p:cNvCxnSpPr>
          <p:nvPr/>
        </p:nvCxnSpPr>
        <p:spPr>
          <a:xfrm flipV="1">
            <a:off x="4883150" y="3425686"/>
            <a:ext cx="369156" cy="3711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21">
            <a:extLst>
              <a:ext uri="{FF2B5EF4-FFF2-40B4-BE49-F238E27FC236}">
                <a16:creationId xmlns:a16="http://schemas.microsoft.com/office/drawing/2014/main" id="{62D24484-0B60-4BB3-2677-9F66F6569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52306" y="3284752"/>
            <a:ext cx="289945" cy="28186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ca-ES" sz="825" b="1">
                <a:solidFill>
                  <a:srgbClr val="602927"/>
                </a:solidFill>
                <a:latin typeface="Arial" panose="020B0604020202020204"/>
              </a:rPr>
              <a:t>3</a:t>
            </a:r>
          </a:p>
        </p:txBody>
      </p:sp>
      <p:sp>
        <p:nvSpPr>
          <p:cNvPr id="44" name="Rectangle: cantonades arrodonides 19">
            <a:extLst>
              <a:ext uri="{FF2B5EF4-FFF2-40B4-BE49-F238E27FC236}">
                <a16:creationId xmlns:a16="http://schemas.microsoft.com/office/drawing/2014/main" id="{A7A63307-BD3E-1B65-CCF8-F83197A0E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69424" y="3667124"/>
            <a:ext cx="398750" cy="193676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ca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46" name="Connector recte 20">
            <a:extLst>
              <a:ext uri="{FF2B5EF4-FFF2-40B4-BE49-F238E27FC236}">
                <a16:creationId xmlns:a16="http://schemas.microsoft.com/office/drawing/2014/main" id="{2134D77C-EAE5-F504-AAA6-507B8C9796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8" idx="6"/>
            <a:endCxn id="44" idx="1"/>
          </p:cNvCxnSpPr>
          <p:nvPr/>
        </p:nvCxnSpPr>
        <p:spPr>
          <a:xfrm>
            <a:off x="3825077" y="3763962"/>
            <a:ext cx="344347" cy="0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21">
            <a:extLst>
              <a:ext uri="{FF2B5EF4-FFF2-40B4-BE49-F238E27FC236}">
                <a16:creationId xmlns:a16="http://schemas.microsoft.com/office/drawing/2014/main" id="{1283B9B3-8620-D008-3937-2C5F18005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35132" y="3623028"/>
            <a:ext cx="289945" cy="28186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ca-ES" sz="825" b="1">
                <a:solidFill>
                  <a:srgbClr val="602927"/>
                </a:solidFill>
                <a:latin typeface="Arial" panose="020B0604020202020204"/>
              </a:rPr>
              <a:t>4</a:t>
            </a:r>
          </a:p>
        </p:txBody>
      </p:sp>
      <p:sp>
        <p:nvSpPr>
          <p:cNvPr id="51" name="Rectangle: cantonades arrodonides 19">
            <a:extLst>
              <a:ext uri="{FF2B5EF4-FFF2-40B4-BE49-F238E27FC236}">
                <a16:creationId xmlns:a16="http://schemas.microsoft.com/office/drawing/2014/main" id="{148C6E0B-DC72-F862-AF2A-64FFEF3CE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98625" y="4286252"/>
            <a:ext cx="586263" cy="98423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ca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52" name="Connector recte 20">
            <a:extLst>
              <a:ext uri="{FF2B5EF4-FFF2-40B4-BE49-F238E27FC236}">
                <a16:creationId xmlns:a16="http://schemas.microsoft.com/office/drawing/2014/main" id="{D1BF792C-C767-1248-FF4E-E278B363E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51" idx="3"/>
            <a:endCxn id="55" idx="2"/>
          </p:cNvCxnSpPr>
          <p:nvPr/>
        </p:nvCxnSpPr>
        <p:spPr>
          <a:xfrm flipV="1">
            <a:off x="6084888" y="4330348"/>
            <a:ext cx="396360" cy="5116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21">
            <a:extLst>
              <a:ext uri="{FF2B5EF4-FFF2-40B4-BE49-F238E27FC236}">
                <a16:creationId xmlns:a16="http://schemas.microsoft.com/office/drawing/2014/main" id="{824FF833-2E3F-A9AC-5B9E-261F04060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81248" y="4189414"/>
            <a:ext cx="289945" cy="28186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ca-ES" sz="825" b="1">
                <a:solidFill>
                  <a:srgbClr val="602927"/>
                </a:solidFill>
                <a:latin typeface="Arial" panose="020B0604020202020204"/>
              </a:rPr>
              <a:t>5</a:t>
            </a:r>
          </a:p>
        </p:txBody>
      </p:sp>
      <p:sp>
        <p:nvSpPr>
          <p:cNvPr id="57" name="Rectangle: cantonades arrodonides 19">
            <a:extLst>
              <a:ext uri="{FF2B5EF4-FFF2-40B4-BE49-F238E27FC236}">
                <a16:creationId xmlns:a16="http://schemas.microsoft.com/office/drawing/2014/main" id="{5B1997FA-634B-70D7-E2C1-B0865A2F89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92524" y="4059156"/>
            <a:ext cx="2292363" cy="211787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ca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58" name="Connector recte 20">
            <a:extLst>
              <a:ext uri="{FF2B5EF4-FFF2-40B4-BE49-F238E27FC236}">
                <a16:creationId xmlns:a16="http://schemas.microsoft.com/office/drawing/2014/main" id="{6D8F04DD-C0FB-1C85-DFBF-714BC18AB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63" idx="6"/>
            <a:endCxn id="57" idx="1"/>
          </p:cNvCxnSpPr>
          <p:nvPr/>
        </p:nvCxnSpPr>
        <p:spPr>
          <a:xfrm>
            <a:off x="3541135" y="4155995"/>
            <a:ext cx="251389" cy="9055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21">
            <a:extLst>
              <a:ext uri="{FF2B5EF4-FFF2-40B4-BE49-F238E27FC236}">
                <a16:creationId xmlns:a16="http://schemas.microsoft.com/office/drawing/2014/main" id="{0ADAC769-A544-A5D9-EFB6-344C9EE4D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51190" y="4015061"/>
            <a:ext cx="289945" cy="28186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ca-ES" sz="825" b="1">
                <a:solidFill>
                  <a:srgbClr val="602927"/>
                </a:solidFill>
                <a:latin typeface="Arial" panose="020B0604020202020204"/>
              </a:rPr>
              <a:t>6</a:t>
            </a:r>
          </a:p>
        </p:txBody>
      </p:sp>
      <p:sp>
        <p:nvSpPr>
          <p:cNvPr id="65" name="Rectangle: cantonades arrodonides 19">
            <a:extLst>
              <a:ext uri="{FF2B5EF4-FFF2-40B4-BE49-F238E27FC236}">
                <a16:creationId xmlns:a16="http://schemas.microsoft.com/office/drawing/2014/main" id="{AF2F377F-2B3D-1416-FAE2-23470E215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55272" y="3637589"/>
            <a:ext cx="444178" cy="126373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ca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66" name="Connector recte 20">
            <a:extLst>
              <a:ext uri="{FF2B5EF4-FFF2-40B4-BE49-F238E27FC236}">
                <a16:creationId xmlns:a16="http://schemas.microsoft.com/office/drawing/2014/main" id="{052D228F-1C78-67B8-9FAC-AD6201C0F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65" idx="2"/>
            <a:endCxn id="69" idx="0"/>
          </p:cNvCxnSpPr>
          <p:nvPr/>
        </p:nvCxnSpPr>
        <p:spPr>
          <a:xfrm>
            <a:off x="8077361" y="3763962"/>
            <a:ext cx="0" cy="251099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21">
            <a:extLst>
              <a:ext uri="{FF2B5EF4-FFF2-40B4-BE49-F238E27FC236}">
                <a16:creationId xmlns:a16="http://schemas.microsoft.com/office/drawing/2014/main" id="{03B5D7FE-D743-2B9A-FA3B-4D2A5138A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2388" y="4015061"/>
            <a:ext cx="289945" cy="28186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ca-ES" sz="825" b="1">
                <a:solidFill>
                  <a:srgbClr val="602927"/>
                </a:solidFill>
                <a:latin typeface="Arial" panose="020B0604020202020204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380653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EA4D7-C6B6-45D2-6228-38EA8F2E3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eDeText 3">
            <a:extLst>
              <a:ext uri="{FF2B5EF4-FFF2-40B4-BE49-F238E27FC236}">
                <a16:creationId xmlns:a16="http://schemas.microsoft.com/office/drawing/2014/main" id="{752344FD-A107-2459-C629-AC74A0513BF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Usar el chat </a:t>
            </a:r>
          </a:p>
        </p:txBody>
      </p:sp>
      <p:sp>
        <p:nvSpPr>
          <p:cNvPr id="4" name="QuadreDeText 4">
            <a:extLst>
              <a:ext uri="{FF2B5EF4-FFF2-40B4-BE49-F238E27FC236}">
                <a16:creationId xmlns:a16="http://schemas.microsoft.com/office/drawing/2014/main" id="{587A574F-EC78-1E2E-D469-D0CA98078F7A}"/>
              </a:ext>
            </a:extLst>
          </p:cNvPr>
          <p:cNvSpPr txBox="1"/>
          <p:nvPr/>
        </p:nvSpPr>
        <p:spPr>
          <a:xfrm>
            <a:off x="390267" y="1249446"/>
            <a:ext cx="2238634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Durante la reunión, utiliza el </a:t>
            </a:r>
            <a:r>
              <a:rPr lang="es-ES" sz="1200" b="1" dirty="0"/>
              <a:t>Chat </a:t>
            </a:r>
            <a:r>
              <a:rPr lang="es-ES" sz="1200" b="1" dirty="0">
                <a:solidFill>
                  <a:srgbClr val="602927"/>
                </a:solidFill>
              </a:rPr>
              <a:t>(1) </a:t>
            </a:r>
            <a:r>
              <a:rPr lang="es-ES" sz="1200" dirty="0"/>
              <a:t>para compartir comentarios sin interrumpir.</a:t>
            </a:r>
          </a:p>
          <a:p>
            <a:r>
              <a:rPr lang="es-ES" sz="1200" dirty="0"/>
              <a:t>Al hacer clic en el botón </a:t>
            </a:r>
            <a:r>
              <a:rPr lang="es-ES" sz="1200" b="1" dirty="0"/>
              <a:t>“+” </a:t>
            </a:r>
            <a:r>
              <a:rPr lang="es-ES" sz="1200" b="1" dirty="0">
                <a:solidFill>
                  <a:srgbClr val="602927"/>
                </a:solidFill>
              </a:rPr>
              <a:t>(2), </a:t>
            </a:r>
            <a:r>
              <a:rPr lang="es-ES" sz="1200" dirty="0"/>
              <a:t>se abrirá un menú con acciones y aplicaciones que puedes usar.</a:t>
            </a:r>
          </a:p>
          <a:p>
            <a:r>
              <a:rPr lang="es-ES" sz="1200" dirty="0"/>
              <a:t>También puedes adjuntar archivos, aunque se recomienda no usar el chat como repositorio y, en su lugar, enviar enlaces a archivos desde OneDrive o SharePoint en lugar de compartirlos como copia.</a:t>
            </a:r>
          </a:p>
        </p:txBody>
      </p:sp>
      <p:pic>
        <p:nvPicPr>
          <p:cNvPr id="11" name="Imagen 10" descr="La imagen muestra el chat y las aplicaciones de reunión.">
            <a:extLst>
              <a:ext uri="{FF2B5EF4-FFF2-40B4-BE49-F238E27FC236}">
                <a16:creationId xmlns:a16="http://schemas.microsoft.com/office/drawing/2014/main" id="{EFA65320-D920-6943-AE0D-F6B531912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1" y="1249446"/>
            <a:ext cx="6471762" cy="3399550"/>
          </a:xfrm>
          <a:prstGeom prst="rect">
            <a:avLst/>
          </a:prstGeom>
        </p:spPr>
      </p:pic>
      <p:sp>
        <p:nvSpPr>
          <p:cNvPr id="2" name="Rectangle: cantonades arrodonides 1">
            <a:extLst>
              <a:ext uri="{FF2B5EF4-FFF2-40B4-BE49-F238E27FC236}">
                <a16:creationId xmlns:a16="http://schemas.microsoft.com/office/drawing/2014/main" id="{FAA99068-54B5-2CA9-AA3C-E2913E422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46136" y="1447801"/>
            <a:ext cx="281413" cy="287218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6" name="Connector recte 5">
            <a:extLst>
              <a:ext uri="{FF2B5EF4-FFF2-40B4-BE49-F238E27FC236}">
                <a16:creationId xmlns:a16="http://schemas.microsoft.com/office/drawing/2014/main" id="{AA2108E4-F1DF-3774-BB58-033D77446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6"/>
            <a:endCxn id="2" idx="1"/>
          </p:cNvCxnSpPr>
          <p:nvPr/>
        </p:nvCxnSpPr>
        <p:spPr>
          <a:xfrm>
            <a:off x="4044864" y="1591410"/>
            <a:ext cx="201272" cy="0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1E7703D2-6A10-20D2-82E9-1DFAB48AC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99540" y="1466971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1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  <p:sp>
        <p:nvSpPr>
          <p:cNvPr id="8" name="Rectangle: cantonades arrodonides 7">
            <a:extLst>
              <a:ext uri="{FF2B5EF4-FFF2-40B4-BE49-F238E27FC236}">
                <a16:creationId xmlns:a16="http://schemas.microsoft.com/office/drawing/2014/main" id="{8C62D4A8-F698-46B7-65DE-E18FB76D5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21545" y="4320012"/>
            <a:ext cx="175419" cy="186903"/>
          </a:xfrm>
          <a:prstGeom prst="roundRect">
            <a:avLst>
              <a:gd name="adj" fmla="val 7899"/>
            </a:avLst>
          </a:prstGeom>
          <a:noFill/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endParaRPr lang="es-ES" sz="1013" b="1">
              <a:ln w="22225">
                <a:solidFill>
                  <a:srgbClr val="00CC99"/>
                </a:solidFill>
                <a:prstDash val="solid"/>
              </a:ln>
              <a:solidFill>
                <a:srgbClr val="602927"/>
              </a:solidFill>
              <a:latin typeface="Arial" panose="020B0604020202020204"/>
            </a:endParaRPr>
          </a:p>
        </p:txBody>
      </p:sp>
      <p:cxnSp>
        <p:nvCxnSpPr>
          <p:cNvPr id="9" name="Connector recte 8">
            <a:extLst>
              <a:ext uri="{FF2B5EF4-FFF2-40B4-BE49-F238E27FC236}">
                <a16:creationId xmlns:a16="http://schemas.microsoft.com/office/drawing/2014/main" id="{3B2C6B77-2DE3-5B13-B87B-343BD0100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0" idx="4"/>
            <a:endCxn id="8" idx="0"/>
          </p:cNvCxnSpPr>
          <p:nvPr/>
        </p:nvCxnSpPr>
        <p:spPr>
          <a:xfrm>
            <a:off x="8709254" y="4177931"/>
            <a:ext cx="1" cy="142081"/>
          </a:xfrm>
          <a:prstGeom prst="line">
            <a:avLst/>
          </a:prstGeom>
          <a:ln w="1905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AACA91FE-AE2B-9D55-81FB-54F8B474F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86592" y="3929053"/>
            <a:ext cx="245324" cy="248878"/>
          </a:xfrm>
          <a:prstGeom prst="ellipse">
            <a:avLst/>
          </a:prstGeom>
          <a:solidFill>
            <a:srgbClr val="CCAEA4"/>
          </a:solidFill>
          <a:ln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buClrTx/>
            </a:pPr>
            <a:r>
              <a:rPr lang="en-US" sz="825" b="1">
                <a:solidFill>
                  <a:srgbClr val="602927"/>
                </a:solidFill>
                <a:latin typeface="Arial" panose="020B0604020202020204"/>
              </a:rPr>
              <a:t>2</a:t>
            </a:r>
            <a:endParaRPr lang="es-ES" sz="825" b="1">
              <a:solidFill>
                <a:srgbClr val="602927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08660799"/>
      </p:ext>
    </p:extLst>
  </p:cSld>
  <p:clrMapOvr>
    <a:masterClrMapping/>
  </p:clrMapOvr>
</p:sld>
</file>

<file path=ppt/theme/theme1.xml><?xml version="1.0" encoding="utf-8"?>
<a:theme xmlns:a="http://schemas.openxmlformats.org/drawingml/2006/main" name="1_Inici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A 2 Introducción plantilla" id="{BB1CCFA8-30D4-4987-82BE-B711A179B39D}" vid="{6F2B7916-2828-4D20-B5DC-B5D06B86AA04}"/>
    </a:ext>
  </a:extLst>
</a:theme>
</file>

<file path=ppt/theme/theme2.xml><?xml version="1.0" encoding="utf-8"?>
<a:theme xmlns:a="http://schemas.openxmlformats.org/drawingml/2006/main" name="Patró Casos d'ús Text i Imatge">
  <a:themeElements>
    <a:clrScheme name="Generalitat de Catalunya MS365">
      <a:dk1>
        <a:srgbClr val="000000"/>
      </a:dk1>
      <a:lt1>
        <a:sysClr val="window" lastClr="FFFFFF"/>
      </a:lt1>
      <a:dk2>
        <a:srgbClr val="1F315F"/>
      </a:dk2>
      <a:lt2>
        <a:srgbClr val="02648E"/>
      </a:lt2>
      <a:accent1>
        <a:srgbClr val="00D6C7"/>
      </a:accent1>
      <a:accent2>
        <a:srgbClr val="00CC99"/>
      </a:accent2>
      <a:accent3>
        <a:srgbClr val="7C7C7C"/>
      </a:accent3>
      <a:accent4>
        <a:srgbClr val="E7E6E6"/>
      </a:accent4>
      <a:accent5>
        <a:srgbClr val="E7E6E6"/>
      </a:accent5>
      <a:accent6>
        <a:srgbClr val="E7E6E6"/>
      </a:accent6>
      <a:hlink>
        <a:srgbClr val="597CBE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1" id="{96F165E9-B589-41AA-A1D4-7D3A96EF2F08}" vid="{86F12FE9-3C6B-4B41-8C09-3E5F018706DD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A3EBAA0E76A7F4697EFC2E329EC6DEF" ma:contentTypeVersion="11" ma:contentTypeDescription="Crear nuevo documento." ma:contentTypeScope="" ma:versionID="2299f69f7d31f2b034097e67a459b15a">
  <xsd:schema xmlns:xsd="http://www.w3.org/2001/XMLSchema" xmlns:xs="http://www.w3.org/2001/XMLSchema" xmlns:p="http://schemas.microsoft.com/office/2006/metadata/properties" xmlns:ns2="29c9a258-4036-4d30-8d39-597f3b6710c5" xmlns:ns3="473a82ad-1a71-400e-8db0-13bb899aeda5" targetNamespace="http://schemas.microsoft.com/office/2006/metadata/properties" ma:root="true" ma:fieldsID="44c08bc1adb0940d816737c6ee4c82e0" ns2:_="" ns3:_="">
    <xsd:import namespace="29c9a258-4036-4d30-8d39-597f3b6710c5"/>
    <xsd:import namespace="473a82ad-1a71-400e-8db0-13bb899aed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c9a258-4036-4d30-8d39-597f3b6710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994731f5-2010-47fd-ad3f-110a994d85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3a82ad-1a71-400e-8db0-13bb899aeda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68feff1-a0d0-44a4-b1da-13630378c3ee}" ma:internalName="TaxCatchAll" ma:showField="CatchAllData" ma:web="473a82ad-1a71-400e-8db0-13bb899aed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73a82ad-1a71-400e-8db0-13bb899aeda5" xsi:nil="true"/>
    <lcf76f155ced4ddcb4097134ff3c332f xmlns="29c9a258-4036-4d30-8d39-597f3b6710c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36CBD2F-0C9E-4D78-92C1-4337232033E2}"/>
</file>

<file path=customXml/itemProps2.xml><?xml version="1.0" encoding="utf-8"?>
<ds:datastoreItem xmlns:ds="http://schemas.openxmlformats.org/officeDocument/2006/customXml" ds:itemID="{02CA223D-24F4-4A2D-B84A-347A2E3F4F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D5945B3-E2C8-4CDD-872F-DEF0F986ACE1}">
  <ds:schemaRefs>
    <ds:schemaRef ds:uri="http://purl.org/dc/elements/1.1/"/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e85118f5-ea1e-479e-9ea6-972cd17c0f2f"/>
    <ds:schemaRef ds:uri="http://schemas.microsoft.com/office/2006/documentManagement/types"/>
    <ds:schemaRef ds:uri="http://purl.org/dc/terms/"/>
    <ds:schemaRef ds:uri="http://schemas.microsoft.com/office/infopath/2007/PartnerControls"/>
    <ds:schemaRef ds:uri="ab64604e-dc9a-42c0-9206-64dd70604de7"/>
    <ds:schemaRef ds:uri="f2398537-1faa-4812-9e5a-8be407513ed3"/>
  </ds:schemaRefs>
</ds:datastoreItem>
</file>

<file path=docMetadata/LabelInfo.xml><?xml version="1.0" encoding="utf-8"?>
<clbl:labelList xmlns:clbl="http://schemas.microsoft.com/office/2020/mipLabelMetadata">
  <clbl:label id="{93f33571-550f-43cf-b09f-cd331338d086}" enabled="0" method="" siteId="{93f33571-550f-43cf-b09f-cd331338d08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</TotalTime>
  <Words>2996</Words>
  <Application>Microsoft Office PowerPoint</Application>
  <PresentationFormat>Presentación en pantalla (16:9)</PresentationFormat>
  <Paragraphs>296</Paragraphs>
  <Slides>36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36</vt:i4>
      </vt:variant>
    </vt:vector>
  </HeadingPairs>
  <TitlesOfParts>
    <vt:vector size="43" baseType="lpstr">
      <vt:lpstr>Arial Black</vt:lpstr>
      <vt:lpstr>Century Gothic</vt:lpstr>
      <vt:lpstr>Darker Grotesque Medium</vt:lpstr>
      <vt:lpstr>Arial</vt:lpstr>
      <vt:lpstr>Aptos</vt:lpstr>
      <vt:lpstr>1_Inicio</vt:lpstr>
      <vt:lpstr>Patró Casos d'ús Text i Imatge</vt:lpstr>
      <vt:lpstr>Opciones en una reunión</vt:lpstr>
      <vt:lpstr>Índice de contenidos</vt:lpstr>
      <vt:lpstr>Objetivos</vt:lpstr>
      <vt:lpstr>¡Reunión en marcha!</vt:lpstr>
      <vt:lpstr>Durante la reunión</vt:lpstr>
      <vt:lpstr>Ajustar el audio, cámara y elegir el fondo</vt:lpstr>
      <vt:lpstr>Ajustar el audio, cámara y elegir el fondo</vt:lpstr>
      <vt:lpstr>Ajustar el audio, cámara y elegir el fondo</vt:lpstr>
      <vt:lpstr>Usar el chat </vt:lpstr>
      <vt:lpstr>Usar el chat </vt:lpstr>
      <vt:lpstr>Como compartir pantalla completa</vt:lpstr>
      <vt:lpstr>Como compartir una pantalla o ventana</vt:lpstr>
      <vt:lpstr>Como descompartir</vt:lpstr>
      <vt:lpstr>Informar de la grabación </vt:lpstr>
      <vt:lpstr>Grabar la reunión</vt:lpstr>
      <vt:lpstr>Activar la transcripción automática </vt:lpstr>
      <vt:lpstr>Activar subtítulos automáticos</vt:lpstr>
      <vt:lpstr>Cambiar la visualización </vt:lpstr>
      <vt:lpstr>Cambiar la visualización </vt:lpstr>
      <vt:lpstr>Crear notas</vt:lpstr>
      <vt:lpstr>Buenas prácticas durante la sesión</vt:lpstr>
      <vt:lpstr>La cámara</vt:lpstr>
      <vt:lpstr>Silenciarse</vt:lpstr>
      <vt:lpstr>Silenciarse</vt:lpstr>
      <vt:lpstr>Levantar la mano </vt:lpstr>
      <vt:lpstr>Usar reacciones para expresar acuerdo </vt:lpstr>
      <vt:lpstr>Contar con un moderador </vt:lpstr>
      <vt:lpstr>Contar con un moderador </vt:lpstr>
      <vt:lpstr>Anclar participantes destacados </vt:lpstr>
      <vt:lpstr>Usar encuestas </vt:lpstr>
      <vt:lpstr>Usar encuestas </vt:lpstr>
      <vt:lpstr>Usar encuestas </vt:lpstr>
      <vt:lpstr>Cierre de la reunión</vt:lpstr>
      <vt:lpstr>Recomendaciones y buenas prácticas</vt:lpstr>
      <vt:lpstr>He aprendido...</vt:lpstr>
      <vt:lpstr>Final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Villalonga, Sara</dc:creator>
  <cp:lastModifiedBy>Bigas, Marc</cp:lastModifiedBy>
  <cp:revision>1</cp:revision>
  <dcterms:created xsi:type="dcterms:W3CDTF">2025-07-28T12:48:10Z</dcterms:created>
  <dcterms:modified xsi:type="dcterms:W3CDTF">2025-11-19T08:46:52Z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0x0101001A3EBAA0E76A7F4697EFC2E329EC6DEF</vt:lpwstr>
  </property>
  <property fmtid="{D5CDD505-2E9C-101B-9397-08002B2CF9AE}" pid="3" name="MediaServiceImageTags">
    <vt:lpwstr/>
  </property>
  <property fmtid="{D5CDD505-2E9C-101B-9397-08002B2CF9AE}" pid="4" name="MSIP_Label_15394ae5-69af-439d-af88-cb521c31c0c5_Enabled">
    <vt:lpwstr>true</vt:lpwstr>
  </property>
  <property fmtid="{D5CDD505-2E9C-101B-9397-08002B2CF9AE}" pid="5" name="MSIP_Label_15394ae5-69af-439d-af88-cb521c31c0c5_SetDate">
    <vt:lpwstr>2025-11-03T10:12:41Z</vt:lpwstr>
  </property>
  <property fmtid="{D5CDD505-2E9C-101B-9397-08002B2CF9AE}" pid="6" name="MSIP_Label_15394ae5-69af-439d-af88-cb521c31c0c5_Method">
    <vt:lpwstr>Standard</vt:lpwstr>
  </property>
  <property fmtid="{D5CDD505-2E9C-101B-9397-08002B2CF9AE}" pid="7" name="MSIP_Label_15394ae5-69af-439d-af88-cb521c31c0c5_Name">
    <vt:lpwstr>DXC Internal</vt:lpwstr>
  </property>
  <property fmtid="{D5CDD505-2E9C-101B-9397-08002B2CF9AE}" pid="8" name="MSIP_Label_15394ae5-69af-439d-af88-cb521c31c0c5_SiteId">
    <vt:lpwstr>93f33571-550f-43cf-b09f-cd331338d086</vt:lpwstr>
  </property>
  <property fmtid="{D5CDD505-2E9C-101B-9397-08002B2CF9AE}" pid="9" name="MSIP_Label_15394ae5-69af-439d-af88-cb521c31c0c5_ActionId">
    <vt:lpwstr>7feefe68-ab2d-48e4-9f79-d907ecadde30</vt:lpwstr>
  </property>
  <property fmtid="{D5CDD505-2E9C-101B-9397-08002B2CF9AE}" pid="10" name="MSIP_Label_15394ae5-69af-439d-af88-cb521c31c0c5_ContentBits">
    <vt:lpwstr>0</vt:lpwstr>
  </property>
  <property fmtid="{D5CDD505-2E9C-101B-9397-08002B2CF9AE}" pid="11" name="MSIP_Label_15394ae5-69af-439d-af88-cb521c31c0c5_Tag">
    <vt:lpwstr>10, 3, 0, 1</vt:lpwstr>
  </property>
  <property fmtid="{D5CDD505-2E9C-101B-9397-08002B2CF9AE}" pid="12" name="Order">
    <vt:lpwstr>21200.0000000000</vt:lpwstr>
  </property>
  <property fmtid="{D5CDD505-2E9C-101B-9397-08002B2CF9AE}" pid="13" name="xd_ProgID">
    <vt:lpwstr/>
  </property>
  <property fmtid="{D5CDD505-2E9C-101B-9397-08002B2CF9AE}" pid="14" name="_SourceUrl">
    <vt:lpwstr/>
  </property>
  <property fmtid="{D5CDD505-2E9C-101B-9397-08002B2CF9AE}" pid="15" name="_SharedFileIndex">
    <vt:lpwstr/>
  </property>
  <property fmtid="{D5CDD505-2E9C-101B-9397-08002B2CF9AE}" pid="16" name="ComplianceAssetId">
    <vt:lpwstr/>
  </property>
  <property fmtid="{D5CDD505-2E9C-101B-9397-08002B2CF9AE}" pid="17" name="TemplateUrl">
    <vt:lpwstr/>
  </property>
  <property fmtid="{D5CDD505-2E9C-101B-9397-08002B2CF9AE}" pid="18" name="_ExtendedDescription">
    <vt:lpwstr/>
  </property>
  <property fmtid="{D5CDD505-2E9C-101B-9397-08002B2CF9AE}" pid="19" name="TriggerFlowInfo">
    <vt:lpwstr/>
  </property>
  <property fmtid="{D5CDD505-2E9C-101B-9397-08002B2CF9AE}" pid="20" name="xd_Signature">
    <vt:lpwstr/>
  </property>
</Properties>
</file>