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4"/>
    <p:sldMasterId id="2147483822" r:id="rId5"/>
  </p:sldMasterIdLst>
  <p:notesMasterIdLst>
    <p:notesMasterId r:id="rId37"/>
  </p:notesMasterIdLst>
  <p:handoutMasterIdLst>
    <p:handoutMasterId r:id="rId38"/>
  </p:handoutMasterIdLst>
  <p:sldIdLst>
    <p:sldId id="256" r:id="rId6"/>
    <p:sldId id="257" r:id="rId7"/>
    <p:sldId id="258" r:id="rId8"/>
    <p:sldId id="259" r:id="rId9"/>
    <p:sldId id="549" r:id="rId10"/>
    <p:sldId id="681" r:id="rId11"/>
    <p:sldId id="680" r:id="rId12"/>
    <p:sldId id="657" r:id="rId13"/>
    <p:sldId id="658" r:id="rId14"/>
    <p:sldId id="659" r:id="rId15"/>
    <p:sldId id="670" r:id="rId16"/>
    <p:sldId id="669" r:id="rId17"/>
    <p:sldId id="661" r:id="rId18"/>
    <p:sldId id="663" r:id="rId19"/>
    <p:sldId id="662" r:id="rId20"/>
    <p:sldId id="672" r:id="rId21"/>
    <p:sldId id="671" r:id="rId22"/>
    <p:sldId id="665" r:id="rId23"/>
    <p:sldId id="666" r:id="rId24"/>
    <p:sldId id="667" r:id="rId25"/>
    <p:sldId id="668" r:id="rId26"/>
    <p:sldId id="674" r:id="rId27"/>
    <p:sldId id="675" r:id="rId28"/>
    <p:sldId id="677" r:id="rId29"/>
    <p:sldId id="678" r:id="rId30"/>
    <p:sldId id="679" r:id="rId31"/>
    <p:sldId id="656" r:id="rId32"/>
    <p:sldId id="655" r:id="rId33"/>
    <p:sldId id="264" r:id="rId34"/>
    <p:sldId id="265" r:id="rId35"/>
    <p:sldId id="266" r:id="rId36"/>
  </p:sldIdLst>
  <p:sldSz cx="9144000" cy="5143500" type="screen16x9"/>
  <p:notesSz cx="6858000" cy="9144000"/>
  <p:embeddedFontLst>
    <p:embeddedFont>
      <p:font typeface="Arial Black" panose="020B0A04020102020204" pitchFamily="34" charset="0"/>
      <p:bold r:id="rId39"/>
    </p:embeddedFont>
    <p:embeddedFont>
      <p:font typeface="Century Gothic" panose="020B0502020202020204" pitchFamily="34" charset="0"/>
      <p:regular r:id="rId40"/>
      <p:bold r:id="rId41"/>
      <p:italic r:id="rId42"/>
      <p:boldItalic r:id="rId43"/>
    </p:embeddedFont>
    <p:embeddedFont>
      <p:font typeface="Darker Grotesque Medium" panose="020B0604020202020204"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FA2682-BA4F-ECF9-481F-51A495723135}" name="Bigas, Marc" initials="MB" userId="S::marc.bigas2@dxc.com::a76649d8-8b81-4c68-a060-d743b2cef9d5" providerId="AD"/>
  <p188:author id="{69C07282-7638-E76D-736D-FF8379C96245}" name="Sardà, Eduvigis" initials="ES" userId="S::eduvigis.sarda2@dxc.com::b1ad0630-0272-43d7-8302-7f8594b48b7a" providerId="AD"/>
  <p188:author id="{A07299A2-E60A-B763-91DA-8BE9347D55A1}" name="Villalonga, Sara" initials="VS" userId="S::sara.villalonga2@dxc.com::0688e997-b0fc-4059-a2ac-a0e9f8190bae" providerId="AD"/>
  <p188:author id="{50E79AAD-734F-C925-BEA4-F291AADBF96C}" name="LAURA MIGUEL FLETA" initials="LF" userId="S::lmiguelf@aragon.es::73cfcac9-50eb-40cd-aec6-44c7d4bcb361" providerId="AD"/>
  <p188:author id="{DF6C5BC5-C726-0109-61E7-4E66995EED82}" name="Marc Bigas Ortega" initials="MB" userId="S::mbigas@ext.aragon.es::21a7950b-57de-4f3b-b1ba-53ca87d6a213" providerId="AD"/>
  <p188:author id="{93987ED5-E840-B7BC-5228-5469FF8366D7}" name="Sanchez Adame, Jose" initials="SJ" userId="S::jose.sanchezadame@dxc.com::bec22c5d-f469-49a4-9921-fdf6b5726dd7" providerId="AD"/>
  <p188:author id="{B1C40DD9-13AA-18B1-3516-764D56EA5AF9}" name="Sanchez, Jose" initials="SJ" userId="S::jose.sanchez2@dxc.com::bb91bba1-665d-4838-a5d9-31664ba8a4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110E"/>
    <a:srgbClr val="CCAEA4"/>
    <a:srgbClr val="BC9484"/>
    <a:srgbClr val="511612"/>
    <a:srgbClr val="FFFFFF"/>
    <a:srgbClr val="A6A6A6"/>
    <a:srgbClr val="E8B889"/>
    <a:srgbClr val="EDDDCA"/>
    <a:srgbClr val="D5B8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8BE823-82BA-4BB5-87B6-436D12E93725}" v="1" dt="2025-11-19T08:47:31.045"/>
  </p1510:revLst>
</p1510:revInfo>
</file>

<file path=ppt/tableStyles.xml><?xml version="1.0" encoding="utf-8"?>
<a:tblStyleLst xmlns:a="http://schemas.openxmlformats.org/drawingml/2006/main" def="{EA8DD665-16FC-44C8-9AC9-639BC4426D08}">
  <a:tblStyle styleId="{EA8DD665-16FC-44C8-9AC9-639BC4426D0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1308" y="2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6.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MIGUEL FLETA" userId="73cfcac9-50eb-40cd-aec6-44c7d4bcb361" providerId="ADAL" clId="{9D2AEB3A-CFF5-43CB-87C9-9DC248D25931}"/>
    <pc:docChg chg="modSld">
      <pc:chgData name="LAURA MIGUEL FLETA" userId="73cfcac9-50eb-40cd-aec6-44c7d4bcb361" providerId="ADAL" clId="{9D2AEB3A-CFF5-43CB-87C9-9DC248D25931}" dt="2025-10-30T14:18:38.501" v="54" actId="20577"/>
      <pc:docMkLst>
        <pc:docMk/>
      </pc:docMkLst>
      <pc:sldChg chg="modSp mod">
        <pc:chgData name="LAURA MIGUEL FLETA" userId="73cfcac9-50eb-40cd-aec6-44c7d4bcb361" providerId="ADAL" clId="{9D2AEB3A-CFF5-43CB-87C9-9DC248D25931}" dt="2025-10-30T14:18:38.501" v="54" actId="20577"/>
        <pc:sldMkLst>
          <pc:docMk/>
          <pc:sldMk cId="1454648820" sldId="655"/>
        </pc:sldMkLst>
        <pc:spChg chg="mod">
          <ac:chgData name="LAURA MIGUEL FLETA" userId="73cfcac9-50eb-40cd-aec6-44c7d4bcb361" providerId="ADAL" clId="{9D2AEB3A-CFF5-43CB-87C9-9DC248D25931}" dt="2025-10-30T14:18:38.501" v="54" actId="20577"/>
          <ac:spMkLst>
            <pc:docMk/>
            <pc:sldMk cId="1454648820" sldId="655"/>
            <ac:spMk id="2" creationId="{3E969F16-219A-1D1A-5267-25CE3A187124}"/>
          </ac:spMkLst>
        </pc:spChg>
      </pc:sldChg>
      <pc:sldChg chg="modSp mod">
        <pc:chgData name="LAURA MIGUEL FLETA" userId="73cfcac9-50eb-40cd-aec6-44c7d4bcb361" providerId="ADAL" clId="{9D2AEB3A-CFF5-43CB-87C9-9DC248D25931}" dt="2025-10-30T14:14:48.548" v="2" actId="20577"/>
        <pc:sldMkLst>
          <pc:docMk/>
          <pc:sldMk cId="4217698297" sldId="667"/>
        </pc:sldMkLst>
        <pc:spChg chg="mod">
          <ac:chgData name="LAURA MIGUEL FLETA" userId="73cfcac9-50eb-40cd-aec6-44c7d4bcb361" providerId="ADAL" clId="{9D2AEB3A-CFF5-43CB-87C9-9DC248D25931}" dt="2025-10-30T14:14:48.548" v="2" actId="20577"/>
          <ac:spMkLst>
            <pc:docMk/>
            <pc:sldMk cId="4217698297" sldId="667"/>
            <ac:spMk id="3" creationId="{B692A7DA-64AA-063A-B7FA-623A854F3249}"/>
          </ac:spMkLst>
        </pc:spChg>
      </pc:sldChg>
      <pc:sldChg chg="modSp mod">
        <pc:chgData name="LAURA MIGUEL FLETA" userId="73cfcac9-50eb-40cd-aec6-44c7d4bcb361" providerId="ADAL" clId="{9D2AEB3A-CFF5-43CB-87C9-9DC248D25931}" dt="2025-10-30T14:16:09.391" v="40" actId="20577"/>
        <pc:sldMkLst>
          <pc:docMk/>
          <pc:sldMk cId="334305799" sldId="668"/>
        </pc:sldMkLst>
        <pc:spChg chg="mod">
          <ac:chgData name="LAURA MIGUEL FLETA" userId="73cfcac9-50eb-40cd-aec6-44c7d4bcb361" providerId="ADAL" clId="{9D2AEB3A-CFF5-43CB-87C9-9DC248D25931}" dt="2025-10-30T14:16:09.391" v="40" actId="20577"/>
          <ac:spMkLst>
            <pc:docMk/>
            <pc:sldMk cId="334305799" sldId="668"/>
            <ac:spMk id="3" creationId="{C33B15F0-A14F-DCBA-68D2-3C392F5BE5A1}"/>
          </ac:spMkLst>
        </pc:spChg>
      </pc:sldChg>
      <pc:sldChg chg="modSp mod">
        <pc:chgData name="LAURA MIGUEL FLETA" userId="73cfcac9-50eb-40cd-aec6-44c7d4bcb361" providerId="ADAL" clId="{9D2AEB3A-CFF5-43CB-87C9-9DC248D25931}" dt="2025-10-30T14:17:29.782" v="52" actId="20577"/>
        <pc:sldMkLst>
          <pc:docMk/>
          <pc:sldMk cId="1002373130" sldId="677"/>
        </pc:sldMkLst>
        <pc:spChg chg="mod">
          <ac:chgData name="LAURA MIGUEL FLETA" userId="73cfcac9-50eb-40cd-aec6-44c7d4bcb361" providerId="ADAL" clId="{9D2AEB3A-CFF5-43CB-87C9-9DC248D25931}" dt="2025-10-30T14:17:29.782" v="52" actId="20577"/>
          <ac:spMkLst>
            <pc:docMk/>
            <pc:sldMk cId="1002373130" sldId="677"/>
            <ac:spMk id="3" creationId="{3DD8BD09-22B4-D445-F8B9-1BDD1428E299}"/>
          </ac:spMkLst>
        </pc:spChg>
      </pc:sldChg>
    </pc:docChg>
  </pc:docChgLst>
  <pc:docChgLst>
    <pc:chgData name="Ballester, Raúl" userId="f4487294-a1f3-4118-993e-3473a50bf12f" providerId="ADAL" clId="{896C910C-A08A-4E4B-9E89-C4705BC66E1A}"/>
    <pc:docChg chg="modSld">
      <pc:chgData name="Ballester, Raúl" userId="f4487294-a1f3-4118-993e-3473a50bf12f" providerId="ADAL" clId="{896C910C-A08A-4E4B-9E89-C4705BC66E1A}" dt="2025-11-10T10:15:50.420" v="1024" actId="962"/>
      <pc:docMkLst>
        <pc:docMk/>
      </pc:docMkLst>
      <pc:sldChg chg="addSp modSp mod">
        <pc:chgData name="Ballester, Raúl" userId="f4487294-a1f3-4118-993e-3473a50bf12f" providerId="ADAL" clId="{896C910C-A08A-4E4B-9E89-C4705BC66E1A}" dt="2025-11-10T10:14:53.865" v="1015" actId="13244"/>
        <pc:sldMkLst>
          <pc:docMk/>
          <pc:sldMk cId="2050942753" sldId="257"/>
        </pc:sldMkLst>
        <pc:spChg chg="ord">
          <ac:chgData name="Ballester, Raúl" userId="f4487294-a1f3-4118-993e-3473a50bf12f" providerId="ADAL" clId="{896C910C-A08A-4E4B-9E89-C4705BC66E1A}" dt="2025-11-10T10:14:53.865" v="1015" actId="13244"/>
          <ac:spMkLst>
            <pc:docMk/>
            <pc:sldMk cId="2050942753" sldId="257"/>
            <ac:spMk id="2" creationId="{AC800566-64E2-E426-D6B0-3CD3E744AF10}"/>
          </ac:spMkLst>
        </pc:spChg>
        <pc:spChg chg="add mod">
          <ac:chgData name="Ballester, Raúl" userId="f4487294-a1f3-4118-993e-3473a50bf12f" providerId="ADAL" clId="{896C910C-A08A-4E4B-9E89-C4705BC66E1A}" dt="2025-11-10T10:12:46.340" v="888" actId="33553"/>
          <ac:spMkLst>
            <pc:docMk/>
            <pc:sldMk cId="2050942753" sldId="257"/>
            <ac:spMk id="3" creationId="{13B0590C-9EBA-E94F-1ECC-0BAE7F0BD580}"/>
          </ac:spMkLst>
        </pc:spChg>
      </pc:sldChg>
      <pc:sldChg chg="addSp modSp mod">
        <pc:chgData name="Ballester, Raúl" userId="f4487294-a1f3-4118-993e-3473a50bf12f" providerId="ADAL" clId="{896C910C-A08A-4E4B-9E89-C4705BC66E1A}" dt="2025-11-10T10:14:54.993" v="1016" actId="13244"/>
        <pc:sldMkLst>
          <pc:docMk/>
          <pc:sldMk cId="22132530" sldId="258"/>
        </pc:sldMkLst>
        <pc:spChg chg="add mod">
          <ac:chgData name="Ballester, Raúl" userId="f4487294-a1f3-4118-993e-3473a50bf12f" providerId="ADAL" clId="{896C910C-A08A-4E4B-9E89-C4705BC66E1A}" dt="2025-11-10T10:12:47.805" v="889" actId="33553"/>
          <ac:spMkLst>
            <pc:docMk/>
            <pc:sldMk cId="22132530" sldId="258"/>
            <ac:spMk id="2" creationId="{56C88FDE-F416-6021-56BA-AD5B56FFB34C}"/>
          </ac:spMkLst>
        </pc:spChg>
        <pc:spChg chg="ord">
          <ac:chgData name="Ballester, Raúl" userId="f4487294-a1f3-4118-993e-3473a50bf12f" providerId="ADAL" clId="{896C910C-A08A-4E4B-9E89-C4705BC66E1A}" dt="2025-11-10T10:14:54.993" v="1016" actId="13244"/>
          <ac:spMkLst>
            <pc:docMk/>
            <pc:sldMk cId="22132530" sldId="258"/>
            <ac:spMk id="5" creationId="{910E7A2F-6876-33F3-CA88-257BF2B06121}"/>
          </ac:spMkLst>
        </pc:spChg>
      </pc:sldChg>
      <pc:sldChg chg="modSp mod">
        <pc:chgData name="Ballester, Raúl" userId="f4487294-a1f3-4118-993e-3473a50bf12f" providerId="ADAL" clId="{896C910C-A08A-4E4B-9E89-C4705BC66E1A}" dt="2025-11-10T10:12:48.850" v="890" actId="33553"/>
        <pc:sldMkLst>
          <pc:docMk/>
          <pc:sldMk cId="119268023" sldId="259"/>
        </pc:sldMkLst>
        <pc:spChg chg="mod">
          <ac:chgData name="Ballester, Raúl" userId="f4487294-a1f3-4118-993e-3473a50bf12f" providerId="ADAL" clId="{896C910C-A08A-4E4B-9E89-C4705BC66E1A}" dt="2025-11-10T10:12:48.850" v="890" actId="33553"/>
          <ac:spMkLst>
            <pc:docMk/>
            <pc:sldMk cId="119268023" sldId="259"/>
            <ac:spMk id="2" creationId="{4F5CDABF-16F2-D797-AAC8-9683190F9689}"/>
          </ac:spMkLst>
        </pc:spChg>
        <pc:picChg chg="mod">
          <ac:chgData name="Ballester, Raúl" userId="f4487294-a1f3-4118-993e-3473a50bf12f" providerId="ADAL" clId="{896C910C-A08A-4E4B-9E89-C4705BC66E1A}" dt="2025-11-10T09:50:45.410" v="110" actId="962"/>
          <ac:picMkLst>
            <pc:docMk/>
            <pc:sldMk cId="119268023" sldId="259"/>
            <ac:picMk id="7" creationId="{909660A3-2F4D-FFAC-600B-256E9136E5DA}"/>
          </ac:picMkLst>
        </pc:picChg>
        <pc:picChg chg="mod">
          <ac:chgData name="Ballester, Raúl" userId="f4487294-a1f3-4118-993e-3473a50bf12f" providerId="ADAL" clId="{896C910C-A08A-4E4B-9E89-C4705BC66E1A}" dt="2025-11-10T09:50:51.406" v="149" actId="962"/>
          <ac:picMkLst>
            <pc:docMk/>
            <pc:sldMk cId="119268023" sldId="259"/>
            <ac:picMk id="9" creationId="{0D3D62FA-C8B5-3776-6E93-CE5F9C46E37C}"/>
          </ac:picMkLst>
        </pc:picChg>
        <pc:picChg chg="mod">
          <ac:chgData name="Ballester, Raúl" userId="f4487294-a1f3-4118-993e-3473a50bf12f" providerId="ADAL" clId="{896C910C-A08A-4E4B-9E89-C4705BC66E1A}" dt="2025-11-10T09:50:55.880" v="150" actId="962"/>
          <ac:picMkLst>
            <pc:docMk/>
            <pc:sldMk cId="119268023" sldId="259"/>
            <ac:picMk id="11" creationId="{A3609032-A42A-7C64-A69C-E57C9584C0E2}"/>
          </ac:picMkLst>
        </pc:picChg>
      </pc:sldChg>
      <pc:sldChg chg="addSp modSp mod">
        <pc:chgData name="Ballester, Raúl" userId="f4487294-a1f3-4118-993e-3473a50bf12f" providerId="ADAL" clId="{896C910C-A08A-4E4B-9E89-C4705BC66E1A}" dt="2025-11-10T10:15:39.706" v="1021" actId="13244"/>
        <pc:sldMkLst>
          <pc:docMk/>
          <pc:sldMk cId="111097298" sldId="264"/>
        </pc:sldMkLst>
        <pc:spChg chg="add mod">
          <ac:chgData name="Ballester, Raúl" userId="f4487294-a1f3-4118-993e-3473a50bf12f" providerId="ADAL" clId="{896C910C-A08A-4E4B-9E89-C4705BC66E1A}" dt="2025-11-10T10:14:04.432" v="937" actId="33553"/>
          <ac:spMkLst>
            <pc:docMk/>
            <pc:sldMk cId="111097298" sldId="264"/>
            <ac:spMk id="2" creationId="{52D56CB6-ED83-35D4-E942-48F33619D28F}"/>
          </ac:spMkLst>
        </pc:spChg>
        <pc:spChg chg="ord">
          <ac:chgData name="Ballester, Raúl" userId="f4487294-a1f3-4118-993e-3473a50bf12f" providerId="ADAL" clId="{896C910C-A08A-4E4B-9E89-C4705BC66E1A}" dt="2025-11-10T10:15:39.706" v="1021" actId="13244"/>
          <ac:spMkLst>
            <pc:docMk/>
            <pc:sldMk cId="111097298" sldId="264"/>
            <ac:spMk id="4" creationId="{D5D336CC-E979-CFB9-2D4C-62280B249F81}"/>
          </ac:spMkLst>
        </pc:spChg>
      </pc:sldChg>
      <pc:sldChg chg="addSp modSp mod">
        <pc:chgData name="Ballester, Raúl" userId="f4487294-a1f3-4118-993e-3473a50bf12f" providerId="ADAL" clId="{896C910C-A08A-4E4B-9E89-C4705BC66E1A}" dt="2025-11-10T10:15:41.275" v="1022" actId="13244"/>
        <pc:sldMkLst>
          <pc:docMk/>
          <pc:sldMk cId="993294996" sldId="265"/>
        </pc:sldMkLst>
        <pc:spChg chg="add mod">
          <ac:chgData name="Ballester, Raúl" userId="f4487294-a1f3-4118-993e-3473a50bf12f" providerId="ADAL" clId="{896C910C-A08A-4E4B-9E89-C4705BC66E1A}" dt="2025-11-10T10:14:05.481" v="938" actId="33553"/>
          <ac:spMkLst>
            <pc:docMk/>
            <pc:sldMk cId="993294996" sldId="265"/>
            <ac:spMk id="2" creationId="{EC26A116-2B1B-1487-6A05-0593139F6F2E}"/>
          </ac:spMkLst>
        </pc:spChg>
        <pc:spChg chg="ord">
          <ac:chgData name="Ballester, Raúl" userId="f4487294-a1f3-4118-993e-3473a50bf12f" providerId="ADAL" clId="{896C910C-A08A-4E4B-9E89-C4705BC66E1A}" dt="2025-11-10T10:15:41.275" v="1022" actId="13244"/>
          <ac:spMkLst>
            <pc:docMk/>
            <pc:sldMk cId="993294996" sldId="265"/>
            <ac:spMk id="5" creationId="{062CDD8D-0B40-F73C-243D-A94B3D1FE25D}"/>
          </ac:spMkLst>
        </pc:spChg>
      </pc:sldChg>
      <pc:sldChg chg="addSp modSp mod">
        <pc:chgData name="Ballester, Raúl" userId="f4487294-a1f3-4118-993e-3473a50bf12f" providerId="ADAL" clId="{896C910C-A08A-4E4B-9E89-C4705BC66E1A}" dt="2025-11-10T10:15:50.420" v="1024" actId="962"/>
        <pc:sldMkLst>
          <pc:docMk/>
          <pc:sldMk cId="2240963097" sldId="266"/>
        </pc:sldMkLst>
        <pc:spChg chg="mod ord">
          <ac:chgData name="Ballester, Raúl" userId="f4487294-a1f3-4118-993e-3473a50bf12f" providerId="ADAL" clId="{896C910C-A08A-4E4B-9E89-C4705BC66E1A}" dt="2025-11-10T10:15:50.420" v="1024" actId="962"/>
          <ac:spMkLst>
            <pc:docMk/>
            <pc:sldMk cId="2240963097" sldId="266"/>
            <ac:spMk id="2" creationId="{21A8CC9A-2C2F-C2E2-33C4-4EC0612B8582}"/>
          </ac:spMkLst>
        </pc:spChg>
        <pc:spChg chg="add mod">
          <ac:chgData name="Ballester, Raúl" userId="f4487294-a1f3-4118-993e-3473a50bf12f" providerId="ADAL" clId="{896C910C-A08A-4E4B-9E89-C4705BC66E1A}" dt="2025-11-10T10:14:38.687" v="1014" actId="20577"/>
          <ac:spMkLst>
            <pc:docMk/>
            <pc:sldMk cId="2240963097" sldId="266"/>
            <ac:spMk id="3" creationId="{6D3BD199-30EC-66E4-F3B8-0A36AA1CCC63}"/>
          </ac:spMkLst>
        </pc:spChg>
      </pc:sldChg>
      <pc:sldChg chg="modSp mod">
        <pc:chgData name="Ballester, Raúl" userId="f4487294-a1f3-4118-993e-3473a50bf12f" providerId="ADAL" clId="{896C910C-A08A-4E4B-9E89-C4705BC66E1A}" dt="2025-11-10T10:14:12.287" v="939" actId="962"/>
        <pc:sldMkLst>
          <pc:docMk/>
          <pc:sldMk cId="83115965" sldId="549"/>
        </pc:sldMkLst>
        <pc:spChg chg="mod">
          <ac:chgData name="Ballester, Raúl" userId="f4487294-a1f3-4118-993e-3473a50bf12f" providerId="ADAL" clId="{896C910C-A08A-4E4B-9E89-C4705BC66E1A}" dt="2025-11-10T10:12:50.084" v="891" actId="33553"/>
          <ac:spMkLst>
            <pc:docMk/>
            <pc:sldMk cId="83115965" sldId="549"/>
            <ac:spMk id="2" creationId="{0A720CE6-1C64-92F0-1C3E-34A5BD257E90}"/>
          </ac:spMkLst>
        </pc:spChg>
        <pc:spChg chg="mod">
          <ac:chgData name="Ballester, Raúl" userId="f4487294-a1f3-4118-993e-3473a50bf12f" providerId="ADAL" clId="{896C910C-A08A-4E4B-9E89-C4705BC66E1A}" dt="2025-11-10T10:14:12.287" v="939" actId="962"/>
          <ac:spMkLst>
            <pc:docMk/>
            <pc:sldMk cId="83115965" sldId="549"/>
            <ac:spMk id="37" creationId="{AEC0B103-C8AC-5170-9275-0BAFCA7C4D5C}"/>
          </ac:spMkLst>
        </pc:spChg>
        <pc:picChg chg="mod">
          <ac:chgData name="Ballester, Raúl" userId="f4487294-a1f3-4118-993e-3473a50bf12f" providerId="ADAL" clId="{896C910C-A08A-4E4B-9E89-C4705BC66E1A}" dt="2025-11-10T09:51:15.159" v="310" actId="962"/>
          <ac:picMkLst>
            <pc:docMk/>
            <pc:sldMk cId="83115965" sldId="549"/>
            <ac:picMk id="26" creationId="{2E35B157-B717-4BDE-6648-A72AEB693226}"/>
          </ac:picMkLst>
        </pc:picChg>
      </pc:sldChg>
      <pc:sldChg chg="modSp mod">
        <pc:chgData name="Ballester, Raúl" userId="f4487294-a1f3-4118-993e-3473a50bf12f" providerId="ADAL" clId="{896C910C-A08A-4E4B-9E89-C4705BC66E1A}" dt="2025-11-10T10:14:33.934" v="1008" actId="13238"/>
        <pc:sldMkLst>
          <pc:docMk/>
          <pc:sldMk cId="1454648820" sldId="655"/>
        </pc:sldMkLst>
        <pc:spChg chg="mod">
          <ac:chgData name="Ballester, Raúl" userId="f4487294-a1f3-4118-993e-3473a50bf12f" providerId="ADAL" clId="{896C910C-A08A-4E4B-9E89-C4705BC66E1A}" dt="2025-11-10T10:14:03.328" v="936" actId="33553"/>
          <ac:spMkLst>
            <pc:docMk/>
            <pc:sldMk cId="1454648820" sldId="655"/>
            <ac:spMk id="2" creationId="{3E969F16-219A-1D1A-5267-25CE3A187124}"/>
          </ac:spMkLst>
        </pc:spChg>
        <pc:graphicFrameChg chg="modGraphic">
          <ac:chgData name="Ballester, Raúl" userId="f4487294-a1f3-4118-993e-3473a50bf12f" providerId="ADAL" clId="{896C910C-A08A-4E4B-9E89-C4705BC66E1A}" dt="2025-11-10T10:14:33.934" v="1008" actId="13238"/>
          <ac:graphicFrameMkLst>
            <pc:docMk/>
            <pc:sldMk cId="1454648820" sldId="655"/>
            <ac:graphicFrameMk id="4" creationId="{D89F3592-734B-F7F3-083E-C14F125A8A5F}"/>
          </ac:graphicFrameMkLst>
        </pc:graphicFrameChg>
      </pc:sldChg>
      <pc:sldChg chg="modSp mod">
        <pc:chgData name="Ballester, Raúl" userId="f4487294-a1f3-4118-993e-3473a50bf12f" providerId="ADAL" clId="{896C910C-A08A-4E4B-9E89-C4705BC66E1A}" dt="2025-11-10T10:14:29.975" v="1007" actId="962"/>
        <pc:sldMkLst>
          <pc:docMk/>
          <pc:sldMk cId="3133503951" sldId="656"/>
        </pc:sldMkLst>
        <pc:spChg chg="mod">
          <ac:chgData name="Ballester, Raúl" userId="f4487294-a1f3-4118-993e-3473a50bf12f" providerId="ADAL" clId="{896C910C-A08A-4E4B-9E89-C4705BC66E1A}" dt="2025-11-10T10:14:01.864" v="935" actId="33553"/>
          <ac:spMkLst>
            <pc:docMk/>
            <pc:sldMk cId="3133503951" sldId="656"/>
            <ac:spMk id="2" creationId="{E7CF8609-6CC3-1845-80E8-4D4BF6338058}"/>
          </ac:spMkLst>
        </pc:spChg>
        <pc:spChg chg="mod">
          <ac:chgData name="Ballester, Raúl" userId="f4487294-a1f3-4118-993e-3473a50bf12f" providerId="ADAL" clId="{896C910C-A08A-4E4B-9E89-C4705BC66E1A}" dt="2025-11-10T10:14:29.975" v="1007" actId="962"/>
          <ac:spMkLst>
            <pc:docMk/>
            <pc:sldMk cId="3133503951" sldId="656"/>
            <ac:spMk id="25" creationId="{786B5042-85D9-127A-3AE4-4F704672F50F}"/>
          </ac:spMkLst>
        </pc:spChg>
        <pc:grpChg chg="mod">
          <ac:chgData name="Ballester, Raúl" userId="f4487294-a1f3-4118-993e-3473a50bf12f" providerId="ADAL" clId="{896C910C-A08A-4E4B-9E89-C4705BC66E1A}" dt="2025-11-10T10:14:29.701" v="1006" actId="962"/>
          <ac:grpSpMkLst>
            <pc:docMk/>
            <pc:sldMk cId="3133503951" sldId="656"/>
            <ac:grpSpMk id="50" creationId="{46FFDB0F-FF41-005F-1DFE-29CA5796DFE5}"/>
          </ac:grpSpMkLst>
        </pc:grpChg>
        <pc:grpChg chg="mod">
          <ac:chgData name="Ballester, Raúl" userId="f4487294-a1f3-4118-993e-3473a50bf12f" providerId="ADAL" clId="{896C910C-A08A-4E4B-9E89-C4705BC66E1A}" dt="2025-11-10T10:14:27.513" v="997" actId="962"/>
          <ac:grpSpMkLst>
            <pc:docMk/>
            <pc:sldMk cId="3133503951" sldId="656"/>
            <ac:grpSpMk id="57" creationId="{9650BD88-7EAF-9733-7256-E8ADD44F50B2}"/>
          </ac:grpSpMkLst>
        </pc:grpChg>
        <pc:grpChg chg="mod">
          <ac:chgData name="Ballester, Raúl" userId="f4487294-a1f3-4118-993e-3473a50bf12f" providerId="ADAL" clId="{896C910C-A08A-4E4B-9E89-C4705BC66E1A}" dt="2025-11-10T10:14:29.118" v="1004" actId="962"/>
          <ac:grpSpMkLst>
            <pc:docMk/>
            <pc:sldMk cId="3133503951" sldId="656"/>
            <ac:grpSpMk id="1028" creationId="{869AF108-22BD-B4E1-1387-7DCD10E35B58}"/>
          </ac:grpSpMkLst>
        </pc:grpChg>
        <pc:grpChg chg="mod">
          <ac:chgData name="Ballester, Raúl" userId="f4487294-a1f3-4118-993e-3473a50bf12f" providerId="ADAL" clId="{896C910C-A08A-4E4B-9E89-C4705BC66E1A}" dt="2025-11-10T10:14:29.425" v="1005" actId="962"/>
          <ac:grpSpMkLst>
            <pc:docMk/>
            <pc:sldMk cId="3133503951" sldId="656"/>
            <ac:grpSpMk id="1052" creationId="{3C9B827B-28D9-657B-C430-41E02058041D}"/>
          </ac:grpSpMkLst>
        </pc:grpChg>
      </pc:sldChg>
      <pc:sldChg chg="modSp mod">
        <pc:chgData name="Ballester, Raúl" userId="f4487294-a1f3-4118-993e-3473a50bf12f" providerId="ADAL" clId="{896C910C-A08A-4E4B-9E89-C4705BC66E1A}" dt="2025-11-10T10:14:13.416" v="942" actId="962"/>
        <pc:sldMkLst>
          <pc:docMk/>
          <pc:sldMk cId="130226865" sldId="657"/>
        </pc:sldMkLst>
        <pc:spChg chg="mod">
          <ac:chgData name="Ballester, Raúl" userId="f4487294-a1f3-4118-993e-3473a50bf12f" providerId="ADAL" clId="{896C910C-A08A-4E4B-9E89-C4705BC66E1A}" dt="2025-11-10T10:12:53.068" v="894" actId="33553"/>
          <ac:spMkLst>
            <pc:docMk/>
            <pc:sldMk cId="130226865" sldId="657"/>
            <ac:spMk id="3" creationId="{C6D6678D-1941-B7F9-BAD0-F389A60FE9BA}"/>
          </ac:spMkLst>
        </pc:spChg>
        <pc:spChg chg="mod">
          <ac:chgData name="Ballester, Raúl" userId="f4487294-a1f3-4118-993e-3473a50bf12f" providerId="ADAL" clId="{896C910C-A08A-4E4B-9E89-C4705BC66E1A}" dt="2025-11-10T10:14:13.416" v="942" actId="962"/>
          <ac:spMkLst>
            <pc:docMk/>
            <pc:sldMk cId="130226865" sldId="657"/>
            <ac:spMk id="50" creationId="{2F12645D-698E-298D-9EB3-51CE869C8F9F}"/>
          </ac:spMkLst>
        </pc:spChg>
        <pc:grpChg chg="mod">
          <ac:chgData name="Ballester, Raúl" userId="f4487294-a1f3-4118-993e-3473a50bf12f" providerId="ADAL" clId="{896C910C-A08A-4E4B-9E89-C4705BC66E1A}" dt="2025-11-10T10:14:12.790" v="940" actId="962"/>
          <ac:grpSpMkLst>
            <pc:docMk/>
            <pc:sldMk cId="130226865" sldId="657"/>
            <ac:grpSpMk id="24" creationId="{3FC7967A-2A79-5C28-C408-CB7A1EC71DB6}"/>
          </ac:grpSpMkLst>
        </pc:grpChg>
        <pc:grpChg chg="mod">
          <ac:chgData name="Ballester, Raúl" userId="f4487294-a1f3-4118-993e-3473a50bf12f" providerId="ADAL" clId="{896C910C-A08A-4E4B-9E89-C4705BC66E1A}" dt="2025-11-10T10:14:13.142" v="941" actId="962"/>
          <ac:grpSpMkLst>
            <pc:docMk/>
            <pc:sldMk cId="130226865" sldId="657"/>
            <ac:grpSpMk id="48" creationId="{0B1BBA37-2F4A-10AE-AB85-B3923801C6F9}"/>
          </ac:grpSpMkLst>
        </pc:grpChg>
      </pc:sldChg>
      <pc:sldChg chg="modSp mod">
        <pc:chgData name="Ballester, Raúl" userId="f4487294-a1f3-4118-993e-3473a50bf12f" providerId="ADAL" clId="{896C910C-A08A-4E4B-9E89-C4705BC66E1A}" dt="2025-11-10T10:14:14.493" v="946" actId="962"/>
        <pc:sldMkLst>
          <pc:docMk/>
          <pc:sldMk cId="1630176505" sldId="658"/>
        </pc:sldMkLst>
        <pc:spChg chg="mod">
          <ac:chgData name="Ballester, Raúl" userId="f4487294-a1f3-4118-993e-3473a50bf12f" providerId="ADAL" clId="{896C910C-A08A-4E4B-9E89-C4705BC66E1A}" dt="2025-11-10T10:12:54.142" v="895" actId="33553"/>
          <ac:spMkLst>
            <pc:docMk/>
            <pc:sldMk cId="1630176505" sldId="658"/>
            <ac:spMk id="3" creationId="{3499C148-2C7E-6BB6-A19D-3F672C103416}"/>
          </ac:spMkLst>
        </pc:spChg>
        <pc:spChg chg="mod">
          <ac:chgData name="Ballester, Raúl" userId="f4487294-a1f3-4118-993e-3473a50bf12f" providerId="ADAL" clId="{896C910C-A08A-4E4B-9E89-C4705BC66E1A}" dt="2025-11-10T10:14:13.677" v="943" actId="962"/>
          <ac:spMkLst>
            <pc:docMk/>
            <pc:sldMk cId="1630176505" sldId="658"/>
            <ac:spMk id="12" creationId="{D9C92445-55C6-38C1-85EB-2062A9AC6C50}"/>
          </ac:spMkLst>
        </pc:spChg>
        <pc:spChg chg="mod">
          <ac:chgData name="Ballester, Raúl" userId="f4487294-a1f3-4118-993e-3473a50bf12f" providerId="ADAL" clId="{896C910C-A08A-4E4B-9E89-C4705BC66E1A}" dt="2025-11-10T10:14:14.493" v="946" actId="962"/>
          <ac:spMkLst>
            <pc:docMk/>
            <pc:sldMk cId="1630176505" sldId="658"/>
            <ac:spMk id="70" creationId="{7C099BDC-4D19-75F8-AF38-0DA2EB2617A7}"/>
          </ac:spMkLst>
        </pc:spChg>
        <pc:grpChg chg="mod">
          <ac:chgData name="Ballester, Raúl" userId="f4487294-a1f3-4118-993e-3473a50bf12f" providerId="ADAL" clId="{896C910C-A08A-4E4B-9E89-C4705BC66E1A}" dt="2025-11-10T10:14:13.948" v="944" actId="962"/>
          <ac:grpSpMkLst>
            <pc:docMk/>
            <pc:sldMk cId="1630176505" sldId="658"/>
            <ac:grpSpMk id="46" creationId="{33BB7D9B-DC3C-B615-0949-F322B0748AEA}"/>
          </ac:grpSpMkLst>
        </pc:grpChg>
        <pc:grpChg chg="mod">
          <ac:chgData name="Ballester, Raúl" userId="f4487294-a1f3-4118-993e-3473a50bf12f" providerId="ADAL" clId="{896C910C-A08A-4E4B-9E89-C4705BC66E1A}" dt="2025-11-10T10:14:14.222" v="945" actId="962"/>
          <ac:grpSpMkLst>
            <pc:docMk/>
            <pc:sldMk cId="1630176505" sldId="658"/>
            <ac:grpSpMk id="69" creationId="{C81E40E4-2756-CF99-51A9-7260C3CFF0AF}"/>
          </ac:grpSpMkLst>
        </pc:grpChg>
      </pc:sldChg>
      <pc:sldChg chg="modSp mod">
        <pc:chgData name="Ballester, Raúl" userId="f4487294-a1f3-4118-993e-3473a50bf12f" providerId="ADAL" clId="{896C910C-A08A-4E4B-9E89-C4705BC66E1A}" dt="2025-11-10T10:14:15.297" v="949" actId="962"/>
        <pc:sldMkLst>
          <pc:docMk/>
          <pc:sldMk cId="2533864425" sldId="659"/>
        </pc:sldMkLst>
        <pc:spChg chg="mod">
          <ac:chgData name="Ballester, Raúl" userId="f4487294-a1f3-4118-993e-3473a50bf12f" providerId="ADAL" clId="{896C910C-A08A-4E4B-9E89-C4705BC66E1A}" dt="2025-11-10T10:12:55.050" v="896" actId="33553"/>
          <ac:spMkLst>
            <pc:docMk/>
            <pc:sldMk cId="2533864425" sldId="659"/>
            <ac:spMk id="3" creationId="{837CD2B1-4769-AF4D-7F76-03892E0C15D6}"/>
          </ac:spMkLst>
        </pc:spChg>
        <pc:spChg chg="mod">
          <ac:chgData name="Ballester, Raúl" userId="f4487294-a1f3-4118-993e-3473a50bf12f" providerId="ADAL" clId="{896C910C-A08A-4E4B-9E89-C4705BC66E1A}" dt="2025-11-10T10:14:15.297" v="949" actId="962"/>
          <ac:spMkLst>
            <pc:docMk/>
            <pc:sldMk cId="2533864425" sldId="659"/>
            <ac:spMk id="5" creationId="{CA703DB7-8CC2-6E72-9275-42C267064D47}"/>
          </ac:spMkLst>
        </pc:spChg>
        <pc:grpChg chg="mod">
          <ac:chgData name="Ballester, Raúl" userId="f4487294-a1f3-4118-993e-3473a50bf12f" providerId="ADAL" clId="{896C910C-A08A-4E4B-9E89-C4705BC66E1A}" dt="2025-11-10T10:14:14.782" v="947" actId="962"/>
          <ac:grpSpMkLst>
            <pc:docMk/>
            <pc:sldMk cId="2533864425" sldId="659"/>
            <ac:grpSpMk id="30" creationId="{B726DB9C-886C-E058-C23B-15EA38ED5E8A}"/>
          </ac:grpSpMkLst>
        </pc:grpChg>
        <pc:grpChg chg="mod">
          <ac:chgData name="Ballester, Raúl" userId="f4487294-a1f3-4118-993e-3473a50bf12f" providerId="ADAL" clId="{896C910C-A08A-4E4B-9E89-C4705BC66E1A}" dt="2025-11-10T10:14:15.034" v="948" actId="962"/>
          <ac:grpSpMkLst>
            <pc:docMk/>
            <pc:sldMk cId="2533864425" sldId="659"/>
            <ac:grpSpMk id="56" creationId="{04B15758-641C-4AD4-6BA1-35498A8DAB69}"/>
          </ac:grpSpMkLst>
        </pc:grpChg>
      </pc:sldChg>
      <pc:sldChg chg="modSp mod">
        <pc:chgData name="Ballester, Raúl" userId="f4487294-a1f3-4118-993e-3473a50bf12f" providerId="ADAL" clId="{896C910C-A08A-4E4B-9E89-C4705BC66E1A}" dt="2025-11-10T10:14:17.627" v="958" actId="962"/>
        <pc:sldMkLst>
          <pc:docMk/>
          <pc:sldMk cId="3989360582" sldId="661"/>
        </pc:sldMkLst>
        <pc:spChg chg="mod">
          <ac:chgData name="Ballester, Raúl" userId="f4487294-a1f3-4118-993e-3473a50bf12f" providerId="ADAL" clId="{896C910C-A08A-4E4B-9E89-C4705BC66E1A}" dt="2025-11-10T10:12:58.086" v="899" actId="33553"/>
          <ac:spMkLst>
            <pc:docMk/>
            <pc:sldMk cId="3989360582" sldId="661"/>
            <ac:spMk id="2" creationId="{D8473696-DC4F-2827-08FC-0FF2932F6F81}"/>
          </ac:spMkLst>
        </pc:spChg>
        <pc:spChg chg="mod">
          <ac:chgData name="Ballester, Raúl" userId="f4487294-a1f3-4118-993e-3473a50bf12f" providerId="ADAL" clId="{896C910C-A08A-4E4B-9E89-C4705BC66E1A}" dt="2025-11-10T10:14:17.627" v="958" actId="962"/>
          <ac:spMkLst>
            <pc:docMk/>
            <pc:sldMk cId="3989360582" sldId="661"/>
            <ac:spMk id="8" creationId="{37A0090D-C9AD-AA76-286A-B114EECF5DB6}"/>
          </ac:spMkLst>
        </pc:spChg>
        <pc:grpChg chg="mod">
          <ac:chgData name="Ballester, Raúl" userId="f4487294-a1f3-4118-993e-3473a50bf12f" providerId="ADAL" clId="{896C910C-A08A-4E4B-9E89-C4705BC66E1A}" dt="2025-11-10T10:14:17.212" v="956" actId="962"/>
          <ac:grpSpMkLst>
            <pc:docMk/>
            <pc:sldMk cId="3989360582" sldId="661"/>
            <ac:grpSpMk id="23" creationId="{855D9653-C502-3FFF-D2DE-041E5E20ECC7}"/>
          </ac:grpSpMkLst>
        </pc:grpChg>
        <pc:grpChg chg="mod">
          <ac:chgData name="Ballester, Raúl" userId="f4487294-a1f3-4118-993e-3473a50bf12f" providerId="ADAL" clId="{896C910C-A08A-4E4B-9E89-C4705BC66E1A}" dt="2025-11-10T10:14:17.403" v="957" actId="962"/>
          <ac:grpSpMkLst>
            <pc:docMk/>
            <pc:sldMk cId="3989360582" sldId="661"/>
            <ac:grpSpMk id="30" creationId="{0DAE4A96-0753-3252-A3BC-7ED05EEEABE1}"/>
          </ac:grpSpMkLst>
        </pc:grpChg>
      </pc:sldChg>
      <pc:sldChg chg="modSp mod">
        <pc:chgData name="Ballester, Raúl" userId="f4487294-a1f3-4118-993e-3473a50bf12f" providerId="ADAL" clId="{896C910C-A08A-4E4B-9E89-C4705BC66E1A}" dt="2025-11-10T10:14:19.581" v="966" actId="962"/>
        <pc:sldMkLst>
          <pc:docMk/>
          <pc:sldMk cId="1785917022" sldId="662"/>
        </pc:sldMkLst>
        <pc:spChg chg="mod">
          <ac:chgData name="Ballester, Raúl" userId="f4487294-a1f3-4118-993e-3473a50bf12f" providerId="ADAL" clId="{896C910C-A08A-4E4B-9E89-C4705BC66E1A}" dt="2025-11-10T10:13:00.435" v="901" actId="33553"/>
          <ac:spMkLst>
            <pc:docMk/>
            <pc:sldMk cId="1785917022" sldId="662"/>
            <ac:spMk id="2" creationId="{A04BAB6B-CE5D-4BF6-A2D1-F64E281448C1}"/>
          </ac:spMkLst>
        </pc:spChg>
        <pc:spChg chg="mod">
          <ac:chgData name="Ballester, Raúl" userId="f4487294-a1f3-4118-993e-3473a50bf12f" providerId="ADAL" clId="{896C910C-A08A-4E4B-9E89-C4705BC66E1A}" dt="2025-11-10T10:14:19.581" v="966" actId="962"/>
          <ac:spMkLst>
            <pc:docMk/>
            <pc:sldMk cId="1785917022" sldId="662"/>
            <ac:spMk id="10" creationId="{0050819B-F426-80B0-A9C1-EC649CF2EBD7}"/>
          </ac:spMkLst>
        </pc:spChg>
        <pc:grpChg chg="mod">
          <ac:chgData name="Ballester, Raúl" userId="f4487294-a1f3-4118-993e-3473a50bf12f" providerId="ADAL" clId="{896C910C-A08A-4E4B-9E89-C4705BC66E1A}" dt="2025-11-10T10:14:19.062" v="964" actId="962"/>
          <ac:grpSpMkLst>
            <pc:docMk/>
            <pc:sldMk cId="1785917022" sldId="662"/>
            <ac:grpSpMk id="17" creationId="{EE41B41C-6C77-6BE3-4D15-0F036351D32B}"/>
          </ac:grpSpMkLst>
        </pc:grpChg>
        <pc:grpChg chg="mod">
          <ac:chgData name="Ballester, Raúl" userId="f4487294-a1f3-4118-993e-3473a50bf12f" providerId="ADAL" clId="{896C910C-A08A-4E4B-9E89-C4705BC66E1A}" dt="2025-11-10T10:14:19.319" v="965" actId="962"/>
          <ac:grpSpMkLst>
            <pc:docMk/>
            <pc:sldMk cId="1785917022" sldId="662"/>
            <ac:grpSpMk id="21" creationId="{E2FD1892-1AFF-205B-4DC2-DEC7C811F603}"/>
          </ac:grpSpMkLst>
        </pc:grpChg>
      </pc:sldChg>
      <pc:sldChg chg="modSp mod">
        <pc:chgData name="Ballester, Raúl" userId="f4487294-a1f3-4118-993e-3473a50bf12f" providerId="ADAL" clId="{896C910C-A08A-4E4B-9E89-C4705BC66E1A}" dt="2025-11-10T10:14:18.812" v="963" actId="962"/>
        <pc:sldMkLst>
          <pc:docMk/>
          <pc:sldMk cId="2141140789" sldId="663"/>
        </pc:sldMkLst>
        <pc:spChg chg="mod">
          <ac:chgData name="Ballester, Raúl" userId="f4487294-a1f3-4118-993e-3473a50bf12f" providerId="ADAL" clId="{896C910C-A08A-4E4B-9E89-C4705BC66E1A}" dt="2025-11-10T10:12:59.234" v="900" actId="33553"/>
          <ac:spMkLst>
            <pc:docMk/>
            <pc:sldMk cId="2141140789" sldId="663"/>
            <ac:spMk id="2" creationId="{F1484FD7-EB94-ACBC-F834-99F431075067}"/>
          </ac:spMkLst>
        </pc:spChg>
        <pc:spChg chg="mod">
          <ac:chgData name="Ballester, Raúl" userId="f4487294-a1f3-4118-993e-3473a50bf12f" providerId="ADAL" clId="{896C910C-A08A-4E4B-9E89-C4705BC66E1A}" dt="2025-11-10T10:14:18.812" v="963" actId="962"/>
          <ac:spMkLst>
            <pc:docMk/>
            <pc:sldMk cId="2141140789" sldId="663"/>
            <ac:spMk id="11" creationId="{1AFD5716-3A1B-2FE5-8D6D-56F6021ADD0E}"/>
          </ac:spMkLst>
        </pc:spChg>
        <pc:grpChg chg="mod">
          <ac:chgData name="Ballester, Raúl" userId="f4487294-a1f3-4118-993e-3473a50bf12f" providerId="ADAL" clId="{896C910C-A08A-4E4B-9E89-C4705BC66E1A}" dt="2025-11-10T10:14:18.313" v="961" actId="962"/>
          <ac:grpSpMkLst>
            <pc:docMk/>
            <pc:sldMk cId="2141140789" sldId="663"/>
            <ac:grpSpMk id="23" creationId="{1283D5A4-EB6C-4824-0690-CA00CDF3549D}"/>
          </ac:grpSpMkLst>
        </pc:grpChg>
        <pc:grpChg chg="mod">
          <ac:chgData name="Ballester, Raúl" userId="f4487294-a1f3-4118-993e-3473a50bf12f" providerId="ADAL" clId="{896C910C-A08A-4E4B-9E89-C4705BC66E1A}" dt="2025-11-10T10:14:18.572" v="962" actId="962"/>
          <ac:grpSpMkLst>
            <pc:docMk/>
            <pc:sldMk cId="2141140789" sldId="663"/>
            <ac:grpSpMk id="35" creationId="{3413C575-4A1B-4575-FBF6-8ED842B24FDD}"/>
          </ac:grpSpMkLst>
        </pc:grpChg>
      </pc:sldChg>
      <pc:sldChg chg="modSp mod">
        <pc:chgData name="Ballester, Raúl" userId="f4487294-a1f3-4118-993e-3473a50bf12f" providerId="ADAL" clId="{896C910C-A08A-4E4B-9E89-C4705BC66E1A}" dt="2025-11-10T10:13:04.501" v="904" actId="33553"/>
        <pc:sldMkLst>
          <pc:docMk/>
          <pc:sldMk cId="2910632603" sldId="665"/>
        </pc:sldMkLst>
        <pc:spChg chg="mod">
          <ac:chgData name="Ballester, Raúl" userId="f4487294-a1f3-4118-993e-3473a50bf12f" providerId="ADAL" clId="{896C910C-A08A-4E4B-9E89-C4705BC66E1A}" dt="2025-11-10T10:13:04.501" v="904" actId="33553"/>
          <ac:spMkLst>
            <pc:docMk/>
            <pc:sldMk cId="2910632603" sldId="665"/>
            <ac:spMk id="2" creationId="{A9BD211D-1BAB-D74A-B53C-3F32645A5376}"/>
          </ac:spMkLst>
        </pc:spChg>
        <pc:picChg chg="mod">
          <ac:chgData name="Ballester, Raúl" userId="f4487294-a1f3-4118-993e-3473a50bf12f" providerId="ADAL" clId="{896C910C-A08A-4E4B-9E89-C4705BC66E1A}" dt="2025-11-10T10:09:56.586" v="679" actId="962"/>
          <ac:picMkLst>
            <pc:docMk/>
            <pc:sldMk cId="2910632603" sldId="665"/>
            <ac:picMk id="6" creationId="{5F5D0E01-D48B-F1D5-180D-C85FFE945B42}"/>
          </ac:picMkLst>
        </pc:picChg>
      </pc:sldChg>
      <pc:sldChg chg="modSp mod">
        <pc:chgData name="Ballester, Raúl" userId="f4487294-a1f3-4118-993e-3473a50bf12f" providerId="ADAL" clId="{896C910C-A08A-4E4B-9E89-C4705BC66E1A}" dt="2025-11-10T10:13:05.931" v="905" actId="33553"/>
        <pc:sldMkLst>
          <pc:docMk/>
          <pc:sldMk cId="384609965" sldId="666"/>
        </pc:sldMkLst>
        <pc:spChg chg="mod">
          <ac:chgData name="Ballester, Raúl" userId="f4487294-a1f3-4118-993e-3473a50bf12f" providerId="ADAL" clId="{896C910C-A08A-4E4B-9E89-C4705BC66E1A}" dt="2025-11-10T10:13:05.931" v="905" actId="33553"/>
          <ac:spMkLst>
            <pc:docMk/>
            <pc:sldMk cId="384609965" sldId="666"/>
            <ac:spMk id="2" creationId="{E654D08B-CD3A-CCAC-4BC5-54A1B5A5E552}"/>
          </ac:spMkLst>
        </pc:spChg>
        <pc:picChg chg="mod">
          <ac:chgData name="Ballester, Raúl" userId="f4487294-a1f3-4118-993e-3473a50bf12f" providerId="ADAL" clId="{896C910C-A08A-4E4B-9E89-C4705BC66E1A}" dt="2025-11-10T10:12:07.674" v="773" actId="962"/>
          <ac:picMkLst>
            <pc:docMk/>
            <pc:sldMk cId="384609965" sldId="666"/>
            <ac:picMk id="5" creationId="{6CE1D25D-86CB-079B-1F3F-DC27BD3F488A}"/>
          </ac:picMkLst>
        </pc:picChg>
      </pc:sldChg>
      <pc:sldChg chg="modSp mod">
        <pc:chgData name="Ballester, Raúl" userId="f4487294-a1f3-4118-993e-3473a50bf12f" providerId="ADAL" clId="{896C910C-A08A-4E4B-9E89-C4705BC66E1A}" dt="2025-11-10T10:13:07.141" v="906" actId="33553"/>
        <pc:sldMkLst>
          <pc:docMk/>
          <pc:sldMk cId="4217698297" sldId="667"/>
        </pc:sldMkLst>
        <pc:spChg chg="mod">
          <ac:chgData name="Ballester, Raúl" userId="f4487294-a1f3-4118-993e-3473a50bf12f" providerId="ADAL" clId="{896C910C-A08A-4E4B-9E89-C4705BC66E1A}" dt="2025-11-10T10:13:07.141" v="906" actId="33553"/>
          <ac:spMkLst>
            <pc:docMk/>
            <pc:sldMk cId="4217698297" sldId="667"/>
            <ac:spMk id="2" creationId="{1796F38D-3B7E-3451-6C9B-621E033ACF4C}"/>
          </ac:spMkLst>
        </pc:spChg>
        <pc:picChg chg="mod">
          <ac:chgData name="Ballester, Raúl" userId="f4487294-a1f3-4118-993e-3473a50bf12f" providerId="ADAL" clId="{896C910C-A08A-4E4B-9E89-C4705BC66E1A}" dt="2025-11-10T10:12:15.140" v="819" actId="962"/>
          <ac:picMkLst>
            <pc:docMk/>
            <pc:sldMk cId="4217698297" sldId="667"/>
            <ac:picMk id="5" creationId="{5B07EE85-C5DA-B045-8572-26847E5D04DF}"/>
          </ac:picMkLst>
        </pc:picChg>
      </pc:sldChg>
      <pc:sldChg chg="modSp mod">
        <pc:chgData name="Ballester, Raúl" userId="f4487294-a1f3-4118-993e-3473a50bf12f" providerId="ADAL" clId="{896C910C-A08A-4E4B-9E89-C4705BC66E1A}" dt="2025-11-10T10:13:21.721" v="916" actId="1035"/>
        <pc:sldMkLst>
          <pc:docMk/>
          <pc:sldMk cId="334305799" sldId="668"/>
        </pc:sldMkLst>
        <pc:spChg chg="mod">
          <ac:chgData name="Ballester, Raúl" userId="f4487294-a1f3-4118-993e-3473a50bf12f" providerId="ADAL" clId="{896C910C-A08A-4E4B-9E89-C4705BC66E1A}" dt="2025-11-10T10:13:21.721" v="916" actId="1035"/>
          <ac:spMkLst>
            <pc:docMk/>
            <pc:sldMk cId="334305799" sldId="668"/>
            <ac:spMk id="2" creationId="{859B956F-F914-B528-4EEE-F0700F83061B}"/>
          </ac:spMkLst>
        </pc:spChg>
        <pc:picChg chg="mod">
          <ac:chgData name="Ballester, Raúl" userId="f4487294-a1f3-4118-993e-3473a50bf12f" providerId="ADAL" clId="{896C910C-A08A-4E4B-9E89-C4705BC66E1A}" dt="2025-11-10T10:12:26.268" v="887" actId="962"/>
          <ac:picMkLst>
            <pc:docMk/>
            <pc:sldMk cId="334305799" sldId="668"/>
            <ac:picMk id="7" creationId="{106A7F8C-62C4-763A-11E6-14256BB8A3EA}"/>
          </ac:picMkLst>
        </pc:picChg>
      </pc:sldChg>
      <pc:sldChg chg="modSp mod">
        <pc:chgData name="Ballester, Raúl" userId="f4487294-a1f3-4118-993e-3473a50bf12f" providerId="ADAL" clId="{896C910C-A08A-4E4B-9E89-C4705BC66E1A}" dt="2025-11-10T10:14:16.942" v="955" actId="962"/>
        <pc:sldMkLst>
          <pc:docMk/>
          <pc:sldMk cId="1948636022" sldId="669"/>
        </pc:sldMkLst>
        <pc:spChg chg="mod">
          <ac:chgData name="Ballester, Raúl" userId="f4487294-a1f3-4118-993e-3473a50bf12f" providerId="ADAL" clId="{896C910C-A08A-4E4B-9E89-C4705BC66E1A}" dt="2025-11-10T10:12:57.041" v="898" actId="33553"/>
          <ac:spMkLst>
            <pc:docMk/>
            <pc:sldMk cId="1948636022" sldId="669"/>
            <ac:spMk id="3" creationId="{76AD68CD-2B31-DAD0-C9EB-DC259BC119C9}"/>
          </ac:spMkLst>
        </pc:spChg>
        <pc:spChg chg="mod">
          <ac:chgData name="Ballester, Raúl" userId="f4487294-a1f3-4118-993e-3473a50bf12f" providerId="ADAL" clId="{896C910C-A08A-4E4B-9E89-C4705BC66E1A}" dt="2025-11-10T10:14:16.942" v="955" actId="962"/>
          <ac:spMkLst>
            <pc:docMk/>
            <pc:sldMk cId="1948636022" sldId="669"/>
            <ac:spMk id="8" creationId="{C920C80F-69FB-865E-E70E-D155F48C54D4}"/>
          </ac:spMkLst>
        </pc:spChg>
        <pc:grpChg chg="mod">
          <ac:chgData name="Ballester, Raúl" userId="f4487294-a1f3-4118-993e-3473a50bf12f" providerId="ADAL" clId="{896C910C-A08A-4E4B-9E89-C4705BC66E1A}" dt="2025-11-10T10:14:15.945" v="951" actId="962"/>
          <ac:grpSpMkLst>
            <pc:docMk/>
            <pc:sldMk cId="1948636022" sldId="669"/>
            <ac:grpSpMk id="69" creationId="{FB1ED300-BA3A-E38C-B470-3805B699E0C6}"/>
          </ac:grpSpMkLst>
        </pc:grpChg>
        <pc:grpChg chg="mod">
          <ac:chgData name="Ballester, Raúl" userId="f4487294-a1f3-4118-993e-3473a50bf12f" providerId="ADAL" clId="{896C910C-A08A-4E4B-9E89-C4705BC66E1A}" dt="2025-11-10T10:14:16.241" v="952" actId="962"/>
          <ac:grpSpMkLst>
            <pc:docMk/>
            <pc:sldMk cId="1948636022" sldId="669"/>
            <ac:grpSpMk id="89" creationId="{F8F3347E-4022-DA08-ECA8-C0AFDF839803}"/>
          </ac:grpSpMkLst>
        </pc:grpChg>
      </pc:sldChg>
      <pc:sldChg chg="modSp mod">
        <pc:chgData name="Ballester, Raúl" userId="f4487294-a1f3-4118-993e-3473a50bf12f" providerId="ADAL" clId="{896C910C-A08A-4E4B-9E89-C4705BC66E1A}" dt="2025-11-10T10:14:15.607" v="950" actId="962"/>
        <pc:sldMkLst>
          <pc:docMk/>
          <pc:sldMk cId="4063297565" sldId="670"/>
        </pc:sldMkLst>
        <pc:spChg chg="mod">
          <ac:chgData name="Ballester, Raúl" userId="f4487294-a1f3-4118-993e-3473a50bf12f" providerId="ADAL" clId="{896C910C-A08A-4E4B-9E89-C4705BC66E1A}" dt="2025-11-10T10:12:55.980" v="897" actId="33553"/>
          <ac:spMkLst>
            <pc:docMk/>
            <pc:sldMk cId="4063297565" sldId="670"/>
            <ac:spMk id="2" creationId="{D66E35D9-E2A5-2622-F739-4F8A50F8F9BD}"/>
          </ac:spMkLst>
        </pc:spChg>
        <pc:picChg chg="mod">
          <ac:chgData name="Ballester, Raúl" userId="f4487294-a1f3-4118-993e-3473a50bf12f" providerId="ADAL" clId="{896C910C-A08A-4E4B-9E89-C4705BC66E1A}" dt="2025-11-10T10:14:15.607" v="950" actId="962"/>
          <ac:picMkLst>
            <pc:docMk/>
            <pc:sldMk cId="4063297565" sldId="670"/>
            <ac:picMk id="6" creationId="{46C2C962-540D-2F80-D697-E35BD3A8799F}"/>
          </ac:picMkLst>
        </pc:picChg>
      </pc:sldChg>
      <pc:sldChg chg="modSp mod">
        <pc:chgData name="Ballester, Raúl" userId="f4487294-a1f3-4118-993e-3473a50bf12f" providerId="ADAL" clId="{896C910C-A08A-4E4B-9E89-C4705BC66E1A}" dt="2025-11-10T10:14:20.678" v="971" actId="962"/>
        <pc:sldMkLst>
          <pc:docMk/>
          <pc:sldMk cId="713078652" sldId="671"/>
        </pc:sldMkLst>
        <pc:spChg chg="mod">
          <ac:chgData name="Ballester, Raúl" userId="f4487294-a1f3-4118-993e-3473a50bf12f" providerId="ADAL" clId="{896C910C-A08A-4E4B-9E89-C4705BC66E1A}" dt="2025-11-10T10:13:03.141" v="903" actId="33553"/>
          <ac:spMkLst>
            <pc:docMk/>
            <pc:sldMk cId="713078652" sldId="671"/>
            <ac:spMk id="2" creationId="{B82A352A-23C6-84A8-6670-394C4CA0DE2D}"/>
          </ac:spMkLst>
        </pc:spChg>
        <pc:spChg chg="mod">
          <ac:chgData name="Ballester, Raúl" userId="f4487294-a1f3-4118-993e-3473a50bf12f" providerId="ADAL" clId="{896C910C-A08A-4E4B-9E89-C4705BC66E1A}" dt="2025-11-10T10:14:20.678" v="971" actId="962"/>
          <ac:spMkLst>
            <pc:docMk/>
            <pc:sldMk cId="713078652" sldId="671"/>
            <ac:spMk id="14" creationId="{65ACC12F-DB51-E84A-5DAA-1214DFB123C7}"/>
          </ac:spMkLst>
        </pc:spChg>
        <pc:grpChg chg="mod">
          <ac:chgData name="Ballester, Raúl" userId="f4487294-a1f3-4118-993e-3473a50bf12f" providerId="ADAL" clId="{896C910C-A08A-4E4B-9E89-C4705BC66E1A}" dt="2025-11-10T10:14:20.300" v="969" actId="962"/>
          <ac:grpSpMkLst>
            <pc:docMk/>
            <pc:sldMk cId="713078652" sldId="671"/>
            <ac:grpSpMk id="26" creationId="{8F01F68C-BC38-EA76-00F5-D7A68B1623DF}"/>
          </ac:grpSpMkLst>
        </pc:grpChg>
        <pc:grpChg chg="mod">
          <ac:chgData name="Ballester, Raúl" userId="f4487294-a1f3-4118-993e-3473a50bf12f" providerId="ADAL" clId="{896C910C-A08A-4E4B-9E89-C4705BC66E1A}" dt="2025-11-10T10:14:20.484" v="970" actId="962"/>
          <ac:grpSpMkLst>
            <pc:docMk/>
            <pc:sldMk cId="713078652" sldId="671"/>
            <ac:grpSpMk id="36" creationId="{306E2EAE-23A3-2934-896E-D27A2E2EB2A8}"/>
          </ac:grpSpMkLst>
        </pc:grpChg>
      </pc:sldChg>
      <pc:sldChg chg="modSp mod">
        <pc:chgData name="Ballester, Raúl" userId="f4487294-a1f3-4118-993e-3473a50bf12f" providerId="ADAL" clId="{896C910C-A08A-4E4B-9E89-C4705BC66E1A}" dt="2025-11-10T10:15:22.124" v="1020" actId="13244"/>
        <pc:sldMkLst>
          <pc:docMk/>
          <pc:sldMk cId="2914302753" sldId="672"/>
        </pc:sldMkLst>
        <pc:spChg chg="mod ord">
          <ac:chgData name="Ballester, Raúl" userId="f4487294-a1f3-4118-993e-3473a50bf12f" providerId="ADAL" clId="{896C910C-A08A-4E4B-9E89-C4705BC66E1A}" dt="2025-11-10T10:15:22.124" v="1020" actId="13244"/>
          <ac:spMkLst>
            <pc:docMk/>
            <pc:sldMk cId="2914302753" sldId="672"/>
            <ac:spMk id="2" creationId="{F08F41D0-9AC3-2DDB-AB1D-FB16BAC71D8C}"/>
          </ac:spMkLst>
        </pc:spChg>
        <pc:spChg chg="mod ord">
          <ac:chgData name="Ballester, Raúl" userId="f4487294-a1f3-4118-993e-3473a50bf12f" providerId="ADAL" clId="{896C910C-A08A-4E4B-9E89-C4705BC66E1A}" dt="2025-11-10T10:15:18.676" v="1018" actId="13244"/>
          <ac:spMkLst>
            <pc:docMk/>
            <pc:sldMk cId="2914302753" sldId="672"/>
            <ac:spMk id="3" creationId="{CBFE6ED8-130A-AD3B-C451-66F0CDB51239}"/>
          </ac:spMkLst>
        </pc:spChg>
        <pc:grpChg chg="mod ord">
          <ac:chgData name="Ballester, Raúl" userId="f4487294-a1f3-4118-993e-3473a50bf12f" providerId="ADAL" clId="{896C910C-A08A-4E4B-9E89-C4705BC66E1A}" dt="2025-11-10T10:15:21.282" v="1019" actId="13244"/>
          <ac:grpSpMkLst>
            <pc:docMk/>
            <pc:sldMk cId="2914302753" sldId="672"/>
            <ac:grpSpMk id="15" creationId="{1441AEC7-E486-1949-AF1F-7B91FA8D773A}"/>
          </ac:grpSpMkLst>
        </pc:grpChg>
        <pc:picChg chg="mod">
          <ac:chgData name="Ballester, Raúl" userId="f4487294-a1f3-4118-993e-3473a50bf12f" providerId="ADAL" clId="{896C910C-A08A-4E4B-9E89-C4705BC66E1A}" dt="2025-11-10T10:09:42.642" v="633" actId="962"/>
          <ac:picMkLst>
            <pc:docMk/>
            <pc:sldMk cId="2914302753" sldId="672"/>
            <ac:picMk id="8" creationId="{C3BA7110-8AED-8375-DD6F-D10FBAEF128D}"/>
          </ac:picMkLst>
        </pc:picChg>
      </pc:sldChg>
      <pc:sldChg chg="modSp mod">
        <pc:chgData name="Ballester, Raúl" userId="f4487294-a1f3-4118-993e-3473a50bf12f" providerId="ADAL" clId="{896C910C-A08A-4E4B-9E89-C4705BC66E1A}" dt="2025-11-10T10:14:21.792" v="976" actId="962"/>
        <pc:sldMkLst>
          <pc:docMk/>
          <pc:sldMk cId="2348904083" sldId="674"/>
        </pc:sldMkLst>
        <pc:spChg chg="mod">
          <ac:chgData name="Ballester, Raúl" userId="f4487294-a1f3-4118-993e-3473a50bf12f" providerId="ADAL" clId="{896C910C-A08A-4E4B-9E89-C4705BC66E1A}" dt="2025-11-10T10:13:27.345" v="917" actId="33553"/>
          <ac:spMkLst>
            <pc:docMk/>
            <pc:sldMk cId="2348904083" sldId="674"/>
            <ac:spMk id="2" creationId="{CFB05F5D-74AB-70A4-AE15-A2565CC61F25}"/>
          </ac:spMkLst>
        </pc:spChg>
        <pc:spChg chg="mod">
          <ac:chgData name="Ballester, Raúl" userId="f4487294-a1f3-4118-993e-3473a50bf12f" providerId="ADAL" clId="{896C910C-A08A-4E4B-9E89-C4705BC66E1A}" dt="2025-11-10T10:14:21.792" v="976" actId="962"/>
          <ac:spMkLst>
            <pc:docMk/>
            <pc:sldMk cId="2348904083" sldId="674"/>
            <ac:spMk id="21" creationId="{AF237C0B-7927-DE63-1BDF-9C18E483AFE3}"/>
          </ac:spMkLst>
        </pc:spChg>
        <pc:grpChg chg="mod">
          <ac:chgData name="Ballester, Raúl" userId="f4487294-a1f3-4118-993e-3473a50bf12f" providerId="ADAL" clId="{896C910C-A08A-4E4B-9E89-C4705BC66E1A}" dt="2025-11-10T10:14:21.361" v="974" actId="962"/>
          <ac:grpSpMkLst>
            <pc:docMk/>
            <pc:sldMk cId="2348904083" sldId="674"/>
            <ac:grpSpMk id="16" creationId="{985152BA-F056-484F-C31E-2B4624DEC37D}"/>
          </ac:grpSpMkLst>
        </pc:grpChg>
        <pc:grpChg chg="mod">
          <ac:chgData name="Ballester, Raúl" userId="f4487294-a1f3-4118-993e-3473a50bf12f" providerId="ADAL" clId="{896C910C-A08A-4E4B-9E89-C4705BC66E1A}" dt="2025-11-10T10:14:21.598" v="975" actId="962"/>
          <ac:grpSpMkLst>
            <pc:docMk/>
            <pc:sldMk cId="2348904083" sldId="674"/>
            <ac:grpSpMk id="20" creationId="{D014A801-11D3-9F67-9B4A-1653B8AF82FF}"/>
          </ac:grpSpMkLst>
        </pc:grpChg>
      </pc:sldChg>
      <pc:sldChg chg="modSp mod">
        <pc:chgData name="Ballester, Raúl" userId="f4487294-a1f3-4118-993e-3473a50bf12f" providerId="ADAL" clId="{896C910C-A08A-4E4B-9E89-C4705BC66E1A}" dt="2025-11-10T10:14:23.435" v="983" actId="962"/>
        <pc:sldMkLst>
          <pc:docMk/>
          <pc:sldMk cId="3221055247" sldId="675"/>
        </pc:sldMkLst>
        <pc:spChg chg="mod">
          <ac:chgData name="Ballester, Raúl" userId="f4487294-a1f3-4118-993e-3473a50bf12f" providerId="ADAL" clId="{896C910C-A08A-4E4B-9E89-C4705BC66E1A}" dt="2025-11-10T10:13:28.781" v="918" actId="33553"/>
          <ac:spMkLst>
            <pc:docMk/>
            <pc:sldMk cId="3221055247" sldId="675"/>
            <ac:spMk id="2" creationId="{D92C7A6F-BA83-F715-BE69-D998B0D48590}"/>
          </ac:spMkLst>
        </pc:spChg>
        <pc:spChg chg="mod">
          <ac:chgData name="Ballester, Raúl" userId="f4487294-a1f3-4118-993e-3473a50bf12f" providerId="ADAL" clId="{896C910C-A08A-4E4B-9E89-C4705BC66E1A}" dt="2025-11-10T10:14:23.435" v="983" actId="962"/>
          <ac:spMkLst>
            <pc:docMk/>
            <pc:sldMk cId="3221055247" sldId="675"/>
            <ac:spMk id="27" creationId="{9FC81244-4121-E7DC-E001-E95C4B749FA0}"/>
          </ac:spMkLst>
        </pc:spChg>
        <pc:grpChg chg="mod">
          <ac:chgData name="Ballester, Raúl" userId="f4487294-a1f3-4118-993e-3473a50bf12f" providerId="ADAL" clId="{896C910C-A08A-4E4B-9E89-C4705BC66E1A}" dt="2025-11-10T10:14:22.382" v="979" actId="962"/>
          <ac:grpSpMkLst>
            <pc:docMk/>
            <pc:sldMk cId="3221055247" sldId="675"/>
            <ac:grpSpMk id="18" creationId="{192AC0AD-3E20-4BB3-67BC-D9820482C6BF}"/>
          </ac:grpSpMkLst>
        </pc:grpChg>
        <pc:grpChg chg="mod">
          <ac:chgData name="Ballester, Raúl" userId="f4487294-a1f3-4118-993e-3473a50bf12f" providerId="ADAL" clId="{896C910C-A08A-4E4B-9E89-C4705BC66E1A}" dt="2025-11-10T10:14:23.154" v="982" actId="962"/>
          <ac:grpSpMkLst>
            <pc:docMk/>
            <pc:sldMk cId="3221055247" sldId="675"/>
            <ac:grpSpMk id="26" creationId="{79C5BD2C-5437-717F-5068-F93A9C46B3E3}"/>
          </ac:grpSpMkLst>
        </pc:grpChg>
      </pc:sldChg>
      <pc:sldChg chg="modSp mod">
        <pc:chgData name="Ballester, Raúl" userId="f4487294-a1f3-4118-993e-3473a50bf12f" providerId="ADAL" clId="{896C910C-A08A-4E4B-9E89-C4705BC66E1A}" dt="2025-11-10T10:14:25.143" v="988" actId="962"/>
        <pc:sldMkLst>
          <pc:docMk/>
          <pc:sldMk cId="1002373130" sldId="677"/>
        </pc:sldMkLst>
        <pc:spChg chg="mod">
          <ac:chgData name="Ballester, Raúl" userId="f4487294-a1f3-4118-993e-3473a50bf12f" providerId="ADAL" clId="{896C910C-A08A-4E4B-9E89-C4705BC66E1A}" dt="2025-11-10T10:13:44.307" v="926" actId="33553"/>
          <ac:spMkLst>
            <pc:docMk/>
            <pc:sldMk cId="1002373130" sldId="677"/>
            <ac:spMk id="2" creationId="{E5F9C182-3AA1-0166-B336-C94BF10A562C}"/>
          </ac:spMkLst>
        </pc:spChg>
        <pc:spChg chg="mod">
          <ac:chgData name="Ballester, Raúl" userId="f4487294-a1f3-4118-993e-3473a50bf12f" providerId="ADAL" clId="{896C910C-A08A-4E4B-9E89-C4705BC66E1A}" dt="2025-11-10T10:14:25.143" v="988" actId="962"/>
          <ac:spMkLst>
            <pc:docMk/>
            <pc:sldMk cId="1002373130" sldId="677"/>
            <ac:spMk id="6" creationId="{E8724480-89DA-D934-50D6-CD0F5062321A}"/>
          </ac:spMkLst>
        </pc:spChg>
        <pc:grpChg chg="mod">
          <ac:chgData name="Ballester, Raúl" userId="f4487294-a1f3-4118-993e-3473a50bf12f" providerId="ADAL" clId="{896C910C-A08A-4E4B-9E89-C4705BC66E1A}" dt="2025-11-10T10:14:24.194" v="986" actId="962"/>
          <ac:grpSpMkLst>
            <pc:docMk/>
            <pc:sldMk cId="1002373130" sldId="677"/>
            <ac:grpSpMk id="29" creationId="{04ED1348-003A-1D0F-1FB0-268A0B2AE6F0}"/>
          </ac:grpSpMkLst>
        </pc:grpChg>
        <pc:grpChg chg="mod">
          <ac:chgData name="Ballester, Raúl" userId="f4487294-a1f3-4118-993e-3473a50bf12f" providerId="ADAL" clId="{896C910C-A08A-4E4B-9E89-C4705BC66E1A}" dt="2025-11-10T10:14:24.442" v="987" actId="962"/>
          <ac:grpSpMkLst>
            <pc:docMk/>
            <pc:sldMk cId="1002373130" sldId="677"/>
            <ac:grpSpMk id="39" creationId="{345E802E-0BE6-17D3-A7FB-B31CE98D5238}"/>
          </ac:grpSpMkLst>
        </pc:grpChg>
      </pc:sldChg>
      <pc:sldChg chg="modSp mod">
        <pc:chgData name="Ballester, Raúl" userId="f4487294-a1f3-4118-993e-3473a50bf12f" providerId="ADAL" clId="{896C910C-A08A-4E4B-9E89-C4705BC66E1A}" dt="2025-11-10T10:14:26.493" v="993" actId="962"/>
        <pc:sldMkLst>
          <pc:docMk/>
          <pc:sldMk cId="1800720769" sldId="678"/>
        </pc:sldMkLst>
        <pc:spChg chg="mod">
          <ac:chgData name="Ballester, Raúl" userId="f4487294-a1f3-4118-993e-3473a50bf12f" providerId="ADAL" clId="{896C910C-A08A-4E4B-9E89-C4705BC66E1A}" dt="2025-11-10T10:13:48.677" v="932" actId="33553"/>
          <ac:spMkLst>
            <pc:docMk/>
            <pc:sldMk cId="1800720769" sldId="678"/>
            <ac:spMk id="2" creationId="{CE9CA54F-4881-FAC8-72F7-BC9E01CA2EFC}"/>
          </ac:spMkLst>
        </pc:spChg>
        <pc:spChg chg="mod">
          <ac:chgData name="Ballester, Raúl" userId="f4487294-a1f3-4118-993e-3473a50bf12f" providerId="ADAL" clId="{896C910C-A08A-4E4B-9E89-C4705BC66E1A}" dt="2025-11-10T10:14:26.493" v="993" actId="962"/>
          <ac:spMkLst>
            <pc:docMk/>
            <pc:sldMk cId="1800720769" sldId="678"/>
            <ac:spMk id="76" creationId="{9D47DB6D-40F4-58B3-D800-F8F699C14E25}"/>
          </ac:spMkLst>
        </pc:spChg>
        <pc:grpChg chg="mod">
          <ac:chgData name="Ballester, Raúl" userId="f4487294-a1f3-4118-993e-3473a50bf12f" providerId="ADAL" clId="{896C910C-A08A-4E4B-9E89-C4705BC66E1A}" dt="2025-11-10T10:14:25.473" v="989" actId="962"/>
          <ac:grpSpMkLst>
            <pc:docMk/>
            <pc:sldMk cId="1800720769" sldId="678"/>
            <ac:grpSpMk id="35" creationId="{DDF37974-FC2D-49E6-E51D-89156B2F6675}"/>
          </ac:grpSpMkLst>
        </pc:grpChg>
        <pc:grpChg chg="mod">
          <ac:chgData name="Ballester, Raúl" userId="f4487294-a1f3-4118-993e-3473a50bf12f" providerId="ADAL" clId="{896C910C-A08A-4E4B-9E89-C4705BC66E1A}" dt="2025-11-10T10:14:25.740" v="990" actId="962"/>
          <ac:grpSpMkLst>
            <pc:docMk/>
            <pc:sldMk cId="1800720769" sldId="678"/>
            <ac:grpSpMk id="75" creationId="{14188BA1-960D-55BB-B5BC-87749601AAAE}"/>
          </ac:grpSpMkLst>
        </pc:grpChg>
      </pc:sldChg>
      <pc:sldChg chg="modSp mod">
        <pc:chgData name="Ballester, Raúl" userId="f4487294-a1f3-4118-993e-3473a50bf12f" providerId="ADAL" clId="{896C910C-A08A-4E4B-9E89-C4705BC66E1A}" dt="2025-11-10T10:14:27.213" v="996" actId="962"/>
        <pc:sldMkLst>
          <pc:docMk/>
          <pc:sldMk cId="3179367445" sldId="679"/>
        </pc:sldMkLst>
        <pc:spChg chg="mod">
          <ac:chgData name="Ballester, Raúl" userId="f4487294-a1f3-4118-993e-3473a50bf12f" providerId="ADAL" clId="{896C910C-A08A-4E4B-9E89-C4705BC66E1A}" dt="2025-11-10T10:13:59.627" v="934" actId="33553"/>
          <ac:spMkLst>
            <pc:docMk/>
            <pc:sldMk cId="3179367445" sldId="679"/>
            <ac:spMk id="2" creationId="{C261A311-CD5E-8FBA-27D6-A2B09B919DBB}"/>
          </ac:spMkLst>
        </pc:spChg>
        <pc:spChg chg="mod">
          <ac:chgData name="Ballester, Raúl" userId="f4487294-a1f3-4118-993e-3473a50bf12f" providerId="ADAL" clId="{896C910C-A08A-4E4B-9E89-C4705BC66E1A}" dt="2025-11-10T10:14:27.213" v="996" actId="962"/>
          <ac:spMkLst>
            <pc:docMk/>
            <pc:sldMk cId="3179367445" sldId="679"/>
            <ac:spMk id="45" creationId="{F328EA96-B9BD-1BC4-DAF9-461CA7B60D78}"/>
          </ac:spMkLst>
        </pc:spChg>
        <pc:grpChg chg="mod">
          <ac:chgData name="Ballester, Raúl" userId="f4487294-a1f3-4118-993e-3473a50bf12f" providerId="ADAL" clId="{896C910C-A08A-4E4B-9E89-C4705BC66E1A}" dt="2025-11-10T10:14:26.740" v="994" actId="962"/>
          <ac:grpSpMkLst>
            <pc:docMk/>
            <pc:sldMk cId="3179367445" sldId="679"/>
            <ac:grpSpMk id="30" creationId="{75DBAF3C-81D4-E426-B114-EE320880D2A1}"/>
          </ac:grpSpMkLst>
        </pc:grpChg>
        <pc:grpChg chg="mod">
          <ac:chgData name="Ballester, Raúl" userId="f4487294-a1f3-4118-993e-3473a50bf12f" providerId="ADAL" clId="{896C910C-A08A-4E4B-9E89-C4705BC66E1A}" dt="2025-11-10T10:14:26.994" v="995" actId="962"/>
          <ac:grpSpMkLst>
            <pc:docMk/>
            <pc:sldMk cId="3179367445" sldId="679"/>
            <ac:grpSpMk id="43" creationId="{84A028F8-4952-B734-362E-5817C2F39C56}"/>
          </ac:grpSpMkLst>
        </pc:grpChg>
      </pc:sldChg>
      <pc:sldChg chg="modSp mod">
        <pc:chgData name="Ballester, Raúl" userId="f4487294-a1f3-4118-993e-3473a50bf12f" providerId="ADAL" clId="{896C910C-A08A-4E4B-9E89-C4705BC66E1A}" dt="2025-11-10T10:15:04.177" v="1017" actId="13244"/>
        <pc:sldMkLst>
          <pc:docMk/>
          <pc:sldMk cId="1096967705" sldId="680"/>
        </pc:sldMkLst>
        <pc:spChg chg="mod">
          <ac:chgData name="Ballester, Raúl" userId="f4487294-a1f3-4118-993e-3473a50bf12f" providerId="ADAL" clId="{896C910C-A08A-4E4B-9E89-C4705BC66E1A}" dt="2025-11-10T10:12:52.136" v="893" actId="33553"/>
          <ac:spMkLst>
            <pc:docMk/>
            <pc:sldMk cId="1096967705" sldId="680"/>
            <ac:spMk id="2" creationId="{06C06ADA-A56C-43AD-3520-45BDD75ED45F}"/>
          </ac:spMkLst>
        </pc:spChg>
        <pc:picChg chg="mod ord">
          <ac:chgData name="Ballester, Raúl" userId="f4487294-a1f3-4118-993e-3473a50bf12f" providerId="ADAL" clId="{896C910C-A08A-4E4B-9E89-C4705BC66E1A}" dt="2025-11-10T10:15:04.177" v="1017" actId="13244"/>
          <ac:picMkLst>
            <pc:docMk/>
            <pc:sldMk cId="1096967705" sldId="680"/>
            <ac:picMk id="11" creationId="{3710AFC9-BAF2-991A-B6F6-82265995AE06}"/>
          </ac:picMkLst>
        </pc:picChg>
      </pc:sldChg>
      <pc:sldChg chg="modSp mod">
        <pc:chgData name="Ballester, Raúl" userId="f4487294-a1f3-4118-993e-3473a50bf12f" providerId="ADAL" clId="{896C910C-A08A-4E4B-9E89-C4705BC66E1A}" dt="2025-11-10T10:12:51.235" v="892" actId="33553"/>
        <pc:sldMkLst>
          <pc:docMk/>
          <pc:sldMk cId="3160777374" sldId="681"/>
        </pc:sldMkLst>
        <pc:spChg chg="mod">
          <ac:chgData name="Ballester, Raúl" userId="f4487294-a1f3-4118-993e-3473a50bf12f" providerId="ADAL" clId="{896C910C-A08A-4E4B-9E89-C4705BC66E1A}" dt="2025-11-10T10:12:51.235" v="892" actId="33553"/>
          <ac:spMkLst>
            <pc:docMk/>
            <pc:sldMk cId="3160777374" sldId="681"/>
            <ac:spMk id="2" creationId="{5C67C076-5DBD-8DAA-8B4E-703A28F068C8}"/>
          </ac:spMkLst>
        </pc:spChg>
        <pc:picChg chg="mod">
          <ac:chgData name="Ballester, Raúl" userId="f4487294-a1f3-4118-993e-3473a50bf12f" providerId="ADAL" clId="{896C910C-A08A-4E4B-9E89-C4705BC66E1A}" dt="2025-11-10T09:54:07.153" v="472" actId="962"/>
          <ac:picMkLst>
            <pc:docMk/>
            <pc:sldMk cId="3160777374" sldId="681"/>
            <ac:picMk id="26" creationId="{DBEB96A8-829C-D958-31C3-2CE8E2283C66}"/>
          </ac:picMkLst>
        </pc:picChg>
      </pc:sldChg>
    </pc:docChg>
  </pc:docChgLst>
  <pc:docChgLst>
    <pc:chgData name="Marc Bigas Ortega" userId="21a7950b-57de-4f3b-b1ba-53ca87d6a213" providerId="ADAL" clId="{A75B5565-5445-4CA0-989C-E99DE6FE3EA9}"/>
    <pc:docChg chg="undo custSel modSld">
      <pc:chgData name="Marc Bigas Ortega" userId="21a7950b-57de-4f3b-b1ba-53ca87d6a213" providerId="ADAL" clId="{A75B5565-5445-4CA0-989C-E99DE6FE3EA9}" dt="2025-11-19T08:47:42.122" v="1045" actId="20577"/>
      <pc:docMkLst>
        <pc:docMk/>
      </pc:docMkLst>
      <pc:sldChg chg="modSp mod">
        <pc:chgData name="Marc Bigas Ortega" userId="21a7950b-57de-4f3b-b1ba-53ca87d6a213" providerId="ADAL" clId="{A75B5565-5445-4CA0-989C-E99DE6FE3EA9}" dt="2025-11-19T08:47:42.122" v="1045" actId="20577"/>
        <pc:sldMkLst>
          <pc:docMk/>
          <pc:sldMk cId="2050942753" sldId="257"/>
        </pc:sldMkLst>
        <pc:spChg chg="mod">
          <ac:chgData name="Marc Bigas Ortega" userId="21a7950b-57de-4f3b-b1ba-53ca87d6a213" providerId="ADAL" clId="{A75B5565-5445-4CA0-989C-E99DE6FE3EA9}" dt="2025-11-19T08:47:42.122" v="1045" actId="20577"/>
          <ac:spMkLst>
            <pc:docMk/>
            <pc:sldMk cId="2050942753" sldId="257"/>
            <ac:spMk id="2" creationId="{AC800566-64E2-E426-D6B0-3CD3E744AF10}"/>
          </ac:spMkLst>
        </pc:spChg>
      </pc:sldChg>
      <pc:sldChg chg="modSp mod">
        <pc:chgData name="Marc Bigas Ortega" userId="21a7950b-57de-4f3b-b1ba-53ca87d6a213" providerId="ADAL" clId="{A75B5565-5445-4CA0-989C-E99DE6FE3EA9}" dt="2025-10-31T09:50:56.594" v="512" actId="20577"/>
        <pc:sldMkLst>
          <pc:docMk/>
          <pc:sldMk cId="119268023" sldId="259"/>
        </pc:sldMkLst>
        <pc:spChg chg="mod">
          <ac:chgData name="Marc Bigas Ortega" userId="21a7950b-57de-4f3b-b1ba-53ca87d6a213" providerId="ADAL" clId="{A75B5565-5445-4CA0-989C-E99DE6FE3EA9}" dt="2025-10-31T09:50:56.594" v="512" actId="20577"/>
          <ac:spMkLst>
            <pc:docMk/>
            <pc:sldMk cId="119268023" sldId="259"/>
            <ac:spMk id="3" creationId="{EB9D0900-E16C-F5F0-14CB-70F5FC59A3D2}"/>
          </ac:spMkLst>
        </pc:spChg>
      </pc:sldChg>
      <pc:sldChg chg="modSp mod">
        <pc:chgData name="Marc Bigas Ortega" userId="21a7950b-57de-4f3b-b1ba-53ca87d6a213" providerId="ADAL" clId="{A75B5565-5445-4CA0-989C-E99DE6FE3EA9}" dt="2025-10-31T10:57:59.905" v="1037" actId="20577"/>
        <pc:sldMkLst>
          <pc:docMk/>
          <pc:sldMk cId="111097298" sldId="264"/>
        </pc:sldMkLst>
        <pc:spChg chg="mod">
          <ac:chgData name="Marc Bigas Ortega" userId="21a7950b-57de-4f3b-b1ba-53ca87d6a213" providerId="ADAL" clId="{A75B5565-5445-4CA0-989C-E99DE6FE3EA9}" dt="2025-10-31T10:57:59.905" v="1037" actId="20577"/>
          <ac:spMkLst>
            <pc:docMk/>
            <pc:sldMk cId="111097298" sldId="264"/>
            <ac:spMk id="4" creationId="{D5D336CC-E979-CFB9-2D4C-62280B249F81}"/>
          </ac:spMkLst>
        </pc:spChg>
      </pc:sldChg>
      <pc:sldChg chg="modSp mod">
        <pc:chgData name="Marc Bigas Ortega" userId="21a7950b-57de-4f3b-b1ba-53ca87d6a213" providerId="ADAL" clId="{A75B5565-5445-4CA0-989C-E99DE6FE3EA9}" dt="2025-10-31T10:58:57.154" v="1040" actId="33524"/>
        <pc:sldMkLst>
          <pc:docMk/>
          <pc:sldMk cId="993294996" sldId="265"/>
        </pc:sldMkLst>
        <pc:spChg chg="mod">
          <ac:chgData name="Marc Bigas Ortega" userId="21a7950b-57de-4f3b-b1ba-53ca87d6a213" providerId="ADAL" clId="{A75B5565-5445-4CA0-989C-E99DE6FE3EA9}" dt="2025-10-31T10:58:57.154" v="1040" actId="33524"/>
          <ac:spMkLst>
            <pc:docMk/>
            <pc:sldMk cId="993294996" sldId="265"/>
            <ac:spMk id="5" creationId="{062CDD8D-0B40-F73C-243D-A94B3D1FE25D}"/>
          </ac:spMkLst>
        </pc:spChg>
      </pc:sldChg>
      <pc:sldChg chg="modSp mod">
        <pc:chgData name="Marc Bigas Ortega" userId="21a7950b-57de-4f3b-b1ba-53ca87d6a213" providerId="ADAL" clId="{A75B5565-5445-4CA0-989C-E99DE6FE3EA9}" dt="2025-10-31T09:52:04.163" v="517" actId="113"/>
        <pc:sldMkLst>
          <pc:docMk/>
          <pc:sldMk cId="83115965" sldId="549"/>
        </pc:sldMkLst>
        <pc:spChg chg="mod">
          <ac:chgData name="Marc Bigas Ortega" userId="21a7950b-57de-4f3b-b1ba-53ca87d6a213" providerId="ADAL" clId="{A75B5565-5445-4CA0-989C-E99DE6FE3EA9}" dt="2025-10-31T09:52:04.163" v="517" actId="113"/>
          <ac:spMkLst>
            <pc:docMk/>
            <pc:sldMk cId="83115965" sldId="549"/>
            <ac:spMk id="3" creationId="{7C98C7DC-9131-C36B-626A-4FC610DD3630}"/>
          </ac:spMkLst>
        </pc:spChg>
      </pc:sldChg>
      <pc:sldChg chg="modSp mod">
        <pc:chgData name="Marc Bigas Ortega" userId="21a7950b-57de-4f3b-b1ba-53ca87d6a213" providerId="ADAL" clId="{A75B5565-5445-4CA0-989C-E99DE6FE3EA9}" dt="2025-10-31T10:57:02.564" v="1024" actId="20577"/>
        <pc:sldMkLst>
          <pc:docMk/>
          <pc:sldMk cId="1454648820" sldId="655"/>
        </pc:sldMkLst>
        <pc:graphicFrameChg chg="modGraphic">
          <ac:chgData name="Marc Bigas Ortega" userId="21a7950b-57de-4f3b-b1ba-53ca87d6a213" providerId="ADAL" clId="{A75B5565-5445-4CA0-989C-E99DE6FE3EA9}" dt="2025-10-31T10:57:02.564" v="1024" actId="20577"/>
          <ac:graphicFrameMkLst>
            <pc:docMk/>
            <pc:sldMk cId="1454648820" sldId="655"/>
            <ac:graphicFrameMk id="4" creationId="{D89F3592-734B-F7F3-083E-C14F125A8A5F}"/>
          </ac:graphicFrameMkLst>
        </pc:graphicFrameChg>
      </pc:sldChg>
      <pc:sldChg chg="modSp mod">
        <pc:chgData name="Marc Bigas Ortega" userId="21a7950b-57de-4f3b-b1ba-53ca87d6a213" providerId="ADAL" clId="{A75B5565-5445-4CA0-989C-E99DE6FE3EA9}" dt="2025-10-31T10:54:37.327" v="1016" actId="14429"/>
        <pc:sldMkLst>
          <pc:docMk/>
          <pc:sldMk cId="3133503951" sldId="656"/>
        </pc:sldMkLst>
        <pc:spChg chg="mod">
          <ac:chgData name="Marc Bigas Ortega" userId="21a7950b-57de-4f3b-b1ba-53ca87d6a213" providerId="ADAL" clId="{A75B5565-5445-4CA0-989C-E99DE6FE3EA9}" dt="2025-10-31T10:52:34.090" v="996" actId="113"/>
          <ac:spMkLst>
            <pc:docMk/>
            <pc:sldMk cId="3133503951" sldId="656"/>
            <ac:spMk id="11" creationId="{8FB7FBF8-B899-ED92-3A94-431018E6EDDE}"/>
          </ac:spMkLst>
        </pc:spChg>
        <pc:spChg chg="mod">
          <ac:chgData name="Marc Bigas Ortega" userId="21a7950b-57de-4f3b-b1ba-53ca87d6a213" providerId="ADAL" clId="{A75B5565-5445-4CA0-989C-E99DE6FE3EA9}" dt="2025-10-31T10:54:27.099" v="1010" actId="113"/>
          <ac:spMkLst>
            <pc:docMk/>
            <pc:sldMk cId="3133503951" sldId="656"/>
            <ac:spMk id="13" creationId="{3F800288-BD3F-C203-62F6-A9227F5A1559}"/>
          </ac:spMkLst>
        </pc:spChg>
        <pc:spChg chg="mod modVis">
          <ac:chgData name="Marc Bigas Ortega" userId="21a7950b-57de-4f3b-b1ba-53ca87d6a213" providerId="ADAL" clId="{A75B5565-5445-4CA0-989C-E99DE6FE3EA9}" dt="2025-10-31T10:54:37.327" v="1016" actId="14429"/>
          <ac:spMkLst>
            <pc:docMk/>
            <pc:sldMk cId="3133503951" sldId="656"/>
            <ac:spMk id="25" creationId="{786B5042-85D9-127A-3AE4-4F704672F50F}"/>
          </ac:spMkLst>
        </pc:spChg>
        <pc:grpChg chg="mod modVis">
          <ac:chgData name="Marc Bigas Ortega" userId="21a7950b-57de-4f3b-b1ba-53ca87d6a213" providerId="ADAL" clId="{A75B5565-5445-4CA0-989C-E99DE6FE3EA9}" dt="2025-10-31T10:54:36.515" v="1015" actId="14429"/>
          <ac:grpSpMkLst>
            <pc:docMk/>
            <pc:sldMk cId="3133503951" sldId="656"/>
            <ac:grpSpMk id="50" creationId="{46FFDB0F-FF41-005F-1DFE-29CA5796DFE5}"/>
          </ac:grpSpMkLst>
        </pc:grpChg>
        <pc:grpChg chg="mod modVis">
          <ac:chgData name="Marc Bigas Ortega" userId="21a7950b-57de-4f3b-b1ba-53ca87d6a213" providerId="ADAL" clId="{A75B5565-5445-4CA0-989C-E99DE6FE3EA9}" dt="2025-10-31T10:54:31.248" v="1012" actId="14429"/>
          <ac:grpSpMkLst>
            <pc:docMk/>
            <pc:sldMk cId="3133503951" sldId="656"/>
            <ac:grpSpMk id="57" creationId="{9650BD88-7EAF-9733-7256-E8ADD44F50B2}"/>
          </ac:grpSpMkLst>
        </pc:grpChg>
        <pc:grpChg chg="mod modVis">
          <ac:chgData name="Marc Bigas Ortega" userId="21a7950b-57de-4f3b-b1ba-53ca87d6a213" providerId="ADAL" clId="{A75B5565-5445-4CA0-989C-E99DE6FE3EA9}" dt="2025-10-31T10:54:32.473" v="1013" actId="14429"/>
          <ac:grpSpMkLst>
            <pc:docMk/>
            <pc:sldMk cId="3133503951" sldId="656"/>
            <ac:grpSpMk id="1028" creationId="{869AF108-22BD-B4E1-1387-7DCD10E35B58}"/>
          </ac:grpSpMkLst>
        </pc:grpChg>
        <pc:grpChg chg="mod modVis">
          <ac:chgData name="Marc Bigas Ortega" userId="21a7950b-57de-4f3b-b1ba-53ca87d6a213" providerId="ADAL" clId="{A75B5565-5445-4CA0-989C-E99DE6FE3EA9}" dt="2025-10-31T10:54:34.795" v="1014" actId="14429"/>
          <ac:grpSpMkLst>
            <pc:docMk/>
            <pc:sldMk cId="3133503951" sldId="656"/>
            <ac:grpSpMk id="1052" creationId="{3C9B827B-28D9-657B-C430-41E02058041D}"/>
          </ac:grpSpMkLst>
        </pc:grpChg>
      </pc:sldChg>
      <pc:sldChg chg="modSp mod">
        <pc:chgData name="Marc Bigas Ortega" userId="21a7950b-57de-4f3b-b1ba-53ca87d6a213" providerId="ADAL" clId="{A75B5565-5445-4CA0-989C-E99DE6FE3EA9}" dt="2025-10-31T10:02:38.037" v="583" actId="14429"/>
        <pc:sldMkLst>
          <pc:docMk/>
          <pc:sldMk cId="130226865" sldId="657"/>
        </pc:sldMkLst>
        <pc:spChg chg="mod modVis">
          <ac:chgData name="Marc Bigas Ortega" userId="21a7950b-57de-4f3b-b1ba-53ca87d6a213" providerId="ADAL" clId="{A75B5565-5445-4CA0-989C-E99DE6FE3EA9}" dt="2025-10-31T10:02:38.037" v="583" actId="14429"/>
          <ac:spMkLst>
            <pc:docMk/>
            <pc:sldMk cId="130226865" sldId="657"/>
            <ac:spMk id="50" creationId="{2F12645D-698E-298D-9EB3-51CE869C8F9F}"/>
          </ac:spMkLst>
        </pc:spChg>
        <pc:grpChg chg="mod modVis">
          <ac:chgData name="Marc Bigas Ortega" userId="21a7950b-57de-4f3b-b1ba-53ca87d6a213" providerId="ADAL" clId="{A75B5565-5445-4CA0-989C-E99DE6FE3EA9}" dt="2025-10-31T10:02:37.147" v="582" actId="14429"/>
          <ac:grpSpMkLst>
            <pc:docMk/>
            <pc:sldMk cId="130226865" sldId="657"/>
            <ac:grpSpMk id="48" creationId="{0B1BBA37-2F4A-10AE-AB85-B3923801C6F9}"/>
          </ac:grpSpMkLst>
        </pc:grpChg>
      </pc:sldChg>
      <pc:sldChg chg="modSp mod">
        <pc:chgData name="Marc Bigas Ortega" userId="21a7950b-57de-4f3b-b1ba-53ca87d6a213" providerId="ADAL" clId="{A75B5565-5445-4CA0-989C-E99DE6FE3EA9}" dt="2025-10-31T10:04:36.109" v="628" actId="14429"/>
        <pc:sldMkLst>
          <pc:docMk/>
          <pc:sldMk cId="1630176505" sldId="658"/>
        </pc:sldMkLst>
        <pc:spChg chg="mod">
          <ac:chgData name="Marc Bigas Ortega" userId="21a7950b-57de-4f3b-b1ba-53ca87d6a213" providerId="ADAL" clId="{A75B5565-5445-4CA0-989C-E99DE6FE3EA9}" dt="2025-10-31T10:02:57.887" v="614" actId="1035"/>
          <ac:spMkLst>
            <pc:docMk/>
            <pc:sldMk cId="1630176505" sldId="658"/>
            <ac:spMk id="2" creationId="{C3A3093F-7838-0B8C-60B8-08DFF00A22EE}"/>
          </ac:spMkLst>
        </pc:spChg>
        <pc:spChg chg="mod">
          <ac:chgData name="Marc Bigas Ortega" userId="21a7950b-57de-4f3b-b1ba-53ca87d6a213" providerId="ADAL" clId="{A75B5565-5445-4CA0-989C-E99DE6FE3EA9}" dt="2025-10-31T10:04:25.700" v="625" actId="20577"/>
          <ac:spMkLst>
            <pc:docMk/>
            <pc:sldMk cId="1630176505" sldId="658"/>
            <ac:spMk id="4" creationId="{162C2B3E-DBAF-5405-C2E0-053898E34501}"/>
          </ac:spMkLst>
        </pc:spChg>
        <pc:spChg chg="mod">
          <ac:chgData name="Marc Bigas Ortega" userId="21a7950b-57de-4f3b-b1ba-53ca87d6a213" providerId="ADAL" clId="{A75B5565-5445-4CA0-989C-E99DE6FE3EA9}" dt="2025-10-31T10:02:57.887" v="614" actId="1035"/>
          <ac:spMkLst>
            <pc:docMk/>
            <pc:sldMk cId="1630176505" sldId="658"/>
            <ac:spMk id="6" creationId="{027924C7-8F0D-36A9-72E0-A06575147BAB}"/>
          </ac:spMkLst>
        </pc:spChg>
        <pc:spChg chg="mod modVis">
          <ac:chgData name="Marc Bigas Ortega" userId="21a7950b-57de-4f3b-b1ba-53ca87d6a213" providerId="ADAL" clId="{A75B5565-5445-4CA0-989C-E99DE6FE3EA9}" dt="2025-10-31T10:04:36.109" v="628" actId="14429"/>
          <ac:spMkLst>
            <pc:docMk/>
            <pc:sldMk cId="1630176505" sldId="658"/>
            <ac:spMk id="70" creationId="{7C099BDC-4D19-75F8-AF38-0DA2EB2617A7}"/>
          </ac:spMkLst>
        </pc:spChg>
        <pc:grpChg chg="mod modVis">
          <ac:chgData name="Marc Bigas Ortega" userId="21a7950b-57de-4f3b-b1ba-53ca87d6a213" providerId="ADAL" clId="{A75B5565-5445-4CA0-989C-E99DE6FE3EA9}" dt="2025-10-31T10:04:35.324" v="627" actId="14429"/>
          <ac:grpSpMkLst>
            <pc:docMk/>
            <pc:sldMk cId="1630176505" sldId="658"/>
            <ac:grpSpMk id="69" creationId="{C81E40E4-2756-CF99-51A9-7260C3CFF0AF}"/>
          </ac:grpSpMkLst>
        </pc:grpChg>
      </pc:sldChg>
      <pc:sldChg chg="modSp mod">
        <pc:chgData name="Marc Bigas Ortega" userId="21a7950b-57de-4f3b-b1ba-53ca87d6a213" providerId="ADAL" clId="{A75B5565-5445-4CA0-989C-E99DE6FE3EA9}" dt="2025-10-31T10:09:35.680" v="664" actId="14429"/>
        <pc:sldMkLst>
          <pc:docMk/>
          <pc:sldMk cId="2533864425" sldId="659"/>
        </pc:sldMkLst>
        <pc:spChg chg="mod">
          <ac:chgData name="Marc Bigas Ortega" userId="21a7950b-57de-4f3b-b1ba-53ca87d6a213" providerId="ADAL" clId="{A75B5565-5445-4CA0-989C-E99DE6FE3EA9}" dt="2025-10-31T10:09:32.023" v="663" actId="20577"/>
          <ac:spMkLst>
            <pc:docMk/>
            <pc:sldMk cId="2533864425" sldId="659"/>
            <ac:spMk id="4" creationId="{809C8C97-B905-7152-0FC3-2E286C903302}"/>
          </ac:spMkLst>
        </pc:spChg>
        <pc:spChg chg="mod modVis">
          <ac:chgData name="Marc Bigas Ortega" userId="21a7950b-57de-4f3b-b1ba-53ca87d6a213" providerId="ADAL" clId="{A75B5565-5445-4CA0-989C-E99DE6FE3EA9}" dt="2025-10-31T10:09:35.680" v="664" actId="14429"/>
          <ac:spMkLst>
            <pc:docMk/>
            <pc:sldMk cId="2533864425" sldId="659"/>
            <ac:spMk id="5" creationId="{CA703DB7-8CC2-6E72-9275-42C267064D47}"/>
          </ac:spMkLst>
        </pc:spChg>
      </pc:sldChg>
      <pc:sldChg chg="modSp mod">
        <pc:chgData name="Marc Bigas Ortega" userId="21a7950b-57de-4f3b-b1ba-53ca87d6a213" providerId="ADAL" clId="{A75B5565-5445-4CA0-989C-E99DE6FE3EA9}" dt="2025-10-31T10:19:57.186" v="724" actId="14429"/>
        <pc:sldMkLst>
          <pc:docMk/>
          <pc:sldMk cId="3989360582" sldId="661"/>
        </pc:sldMkLst>
        <pc:spChg chg="mod">
          <ac:chgData name="Marc Bigas Ortega" userId="21a7950b-57de-4f3b-b1ba-53ca87d6a213" providerId="ADAL" clId="{A75B5565-5445-4CA0-989C-E99DE6FE3EA9}" dt="2025-10-31T10:19:48.430" v="722" actId="6549"/>
          <ac:spMkLst>
            <pc:docMk/>
            <pc:sldMk cId="3989360582" sldId="661"/>
            <ac:spMk id="3" creationId="{C45299AE-D227-D28E-E093-1E54DA63FE22}"/>
          </ac:spMkLst>
        </pc:spChg>
        <pc:spChg chg="mod modVis">
          <ac:chgData name="Marc Bigas Ortega" userId="21a7950b-57de-4f3b-b1ba-53ca87d6a213" providerId="ADAL" clId="{A75B5565-5445-4CA0-989C-E99DE6FE3EA9}" dt="2025-10-31T10:19:57.186" v="724" actId="14429"/>
          <ac:spMkLst>
            <pc:docMk/>
            <pc:sldMk cId="3989360582" sldId="661"/>
            <ac:spMk id="8" creationId="{37A0090D-C9AD-AA76-286A-B114EECF5DB6}"/>
          </ac:spMkLst>
        </pc:spChg>
      </pc:sldChg>
      <pc:sldChg chg="modSp mod">
        <pc:chgData name="Marc Bigas Ortega" userId="21a7950b-57de-4f3b-b1ba-53ca87d6a213" providerId="ADAL" clId="{A75B5565-5445-4CA0-989C-E99DE6FE3EA9}" dt="2025-10-31T10:22:00.537" v="750" actId="14429"/>
        <pc:sldMkLst>
          <pc:docMk/>
          <pc:sldMk cId="1785917022" sldId="662"/>
        </pc:sldMkLst>
        <pc:spChg chg="mod modVis">
          <ac:chgData name="Marc Bigas Ortega" userId="21a7950b-57de-4f3b-b1ba-53ca87d6a213" providerId="ADAL" clId="{A75B5565-5445-4CA0-989C-E99DE6FE3EA9}" dt="2025-10-31T10:22:00.537" v="750" actId="14429"/>
          <ac:spMkLst>
            <pc:docMk/>
            <pc:sldMk cId="1785917022" sldId="662"/>
            <ac:spMk id="10" creationId="{0050819B-F426-80B0-A9C1-EC649CF2EBD7}"/>
          </ac:spMkLst>
        </pc:spChg>
      </pc:sldChg>
      <pc:sldChg chg="modSp mod">
        <pc:chgData name="Marc Bigas Ortega" userId="21a7950b-57de-4f3b-b1ba-53ca87d6a213" providerId="ADAL" clId="{A75B5565-5445-4CA0-989C-E99DE6FE3EA9}" dt="2025-10-31T10:21:41.145" v="748" actId="14429"/>
        <pc:sldMkLst>
          <pc:docMk/>
          <pc:sldMk cId="2141140789" sldId="663"/>
        </pc:sldMkLst>
        <pc:spChg chg="mod">
          <ac:chgData name="Marc Bigas Ortega" userId="21a7950b-57de-4f3b-b1ba-53ca87d6a213" providerId="ADAL" clId="{A75B5565-5445-4CA0-989C-E99DE6FE3EA9}" dt="2025-10-31T10:21:30.918" v="747" actId="20577"/>
          <ac:spMkLst>
            <pc:docMk/>
            <pc:sldMk cId="2141140789" sldId="663"/>
            <ac:spMk id="3" creationId="{A0F67D79-D29B-5DC0-331F-0310A1DF57A6}"/>
          </ac:spMkLst>
        </pc:spChg>
        <pc:spChg chg="mod modVis">
          <ac:chgData name="Marc Bigas Ortega" userId="21a7950b-57de-4f3b-b1ba-53ca87d6a213" providerId="ADAL" clId="{A75B5565-5445-4CA0-989C-E99DE6FE3EA9}" dt="2025-10-31T10:21:41.145" v="748" actId="14429"/>
          <ac:spMkLst>
            <pc:docMk/>
            <pc:sldMk cId="2141140789" sldId="663"/>
            <ac:spMk id="11" creationId="{1AFD5716-3A1B-2FE5-8D6D-56F6021ADD0E}"/>
          </ac:spMkLst>
        </pc:spChg>
      </pc:sldChg>
      <pc:sldChg chg="modSp mod">
        <pc:chgData name="Marc Bigas Ortega" userId="21a7950b-57de-4f3b-b1ba-53ca87d6a213" providerId="ADAL" clId="{A75B5565-5445-4CA0-989C-E99DE6FE3EA9}" dt="2025-10-31T10:27:45.025" v="843" actId="20577"/>
        <pc:sldMkLst>
          <pc:docMk/>
          <pc:sldMk cId="2910632603" sldId="665"/>
        </pc:sldMkLst>
        <pc:spChg chg="mod">
          <ac:chgData name="Marc Bigas Ortega" userId="21a7950b-57de-4f3b-b1ba-53ca87d6a213" providerId="ADAL" clId="{A75B5565-5445-4CA0-989C-E99DE6FE3EA9}" dt="2025-10-31T10:27:45.025" v="843" actId="20577"/>
          <ac:spMkLst>
            <pc:docMk/>
            <pc:sldMk cId="2910632603" sldId="665"/>
            <ac:spMk id="3" creationId="{EDBEC01A-FC95-73BC-97AD-62827DF9EC92}"/>
          </ac:spMkLst>
        </pc:spChg>
      </pc:sldChg>
      <pc:sldChg chg="modSp mod">
        <pc:chgData name="Marc Bigas Ortega" userId="21a7950b-57de-4f3b-b1ba-53ca87d6a213" providerId="ADAL" clId="{A75B5565-5445-4CA0-989C-E99DE6FE3EA9}" dt="2025-10-31T10:28:29.705" v="844" actId="6549"/>
        <pc:sldMkLst>
          <pc:docMk/>
          <pc:sldMk cId="384609965" sldId="666"/>
        </pc:sldMkLst>
        <pc:spChg chg="mod">
          <ac:chgData name="Marc Bigas Ortega" userId="21a7950b-57de-4f3b-b1ba-53ca87d6a213" providerId="ADAL" clId="{A75B5565-5445-4CA0-989C-E99DE6FE3EA9}" dt="2025-10-31T10:28:29.705" v="844" actId="6549"/>
          <ac:spMkLst>
            <pc:docMk/>
            <pc:sldMk cId="384609965" sldId="666"/>
            <ac:spMk id="3" creationId="{37508726-1CE0-0486-A38E-396FDC2123EC}"/>
          </ac:spMkLst>
        </pc:spChg>
      </pc:sldChg>
      <pc:sldChg chg="modSp mod">
        <pc:chgData name="Marc Bigas Ortega" userId="21a7950b-57de-4f3b-b1ba-53ca87d6a213" providerId="ADAL" clId="{A75B5565-5445-4CA0-989C-E99DE6FE3EA9}" dt="2025-10-31T10:30:08.127" v="879" actId="20577"/>
        <pc:sldMkLst>
          <pc:docMk/>
          <pc:sldMk cId="4217698297" sldId="667"/>
        </pc:sldMkLst>
        <pc:spChg chg="mod">
          <ac:chgData name="Marc Bigas Ortega" userId="21a7950b-57de-4f3b-b1ba-53ca87d6a213" providerId="ADAL" clId="{A75B5565-5445-4CA0-989C-E99DE6FE3EA9}" dt="2025-10-31T10:30:08.127" v="879" actId="20577"/>
          <ac:spMkLst>
            <pc:docMk/>
            <pc:sldMk cId="4217698297" sldId="667"/>
            <ac:spMk id="3" creationId="{B692A7DA-64AA-063A-B7FA-623A854F3249}"/>
          </ac:spMkLst>
        </pc:spChg>
      </pc:sldChg>
      <pc:sldChg chg="modSp mod">
        <pc:chgData name="Marc Bigas Ortega" userId="21a7950b-57de-4f3b-b1ba-53ca87d6a213" providerId="ADAL" clId="{A75B5565-5445-4CA0-989C-E99DE6FE3EA9}" dt="2025-10-31T10:32:45.723" v="883" actId="20577"/>
        <pc:sldMkLst>
          <pc:docMk/>
          <pc:sldMk cId="334305799" sldId="668"/>
        </pc:sldMkLst>
        <pc:spChg chg="mod">
          <ac:chgData name="Marc Bigas Ortega" userId="21a7950b-57de-4f3b-b1ba-53ca87d6a213" providerId="ADAL" clId="{A75B5565-5445-4CA0-989C-E99DE6FE3EA9}" dt="2025-10-31T10:32:45.723" v="883" actId="20577"/>
          <ac:spMkLst>
            <pc:docMk/>
            <pc:sldMk cId="334305799" sldId="668"/>
            <ac:spMk id="3" creationId="{C33B15F0-A14F-DCBA-68D2-3C392F5BE5A1}"/>
          </ac:spMkLst>
        </pc:spChg>
      </pc:sldChg>
      <pc:sldChg chg="modSp mod">
        <pc:chgData name="Marc Bigas Ortega" userId="21a7950b-57de-4f3b-b1ba-53ca87d6a213" providerId="ADAL" clId="{A75B5565-5445-4CA0-989C-E99DE6FE3EA9}" dt="2025-10-31T10:17:34.136" v="702" actId="14429"/>
        <pc:sldMkLst>
          <pc:docMk/>
          <pc:sldMk cId="1948636022" sldId="669"/>
        </pc:sldMkLst>
        <pc:spChg chg="mod">
          <ac:chgData name="Marc Bigas Ortega" userId="21a7950b-57de-4f3b-b1ba-53ca87d6a213" providerId="ADAL" clId="{A75B5565-5445-4CA0-989C-E99DE6FE3EA9}" dt="2025-10-31T10:17:32.219" v="701" actId="14100"/>
          <ac:spMkLst>
            <pc:docMk/>
            <pc:sldMk cId="1948636022" sldId="669"/>
            <ac:spMk id="4" creationId="{9DAA1E8B-190D-3337-37A0-52ADDAACD9B4}"/>
          </ac:spMkLst>
        </pc:spChg>
        <pc:spChg chg="mod modVis">
          <ac:chgData name="Marc Bigas Ortega" userId="21a7950b-57de-4f3b-b1ba-53ca87d6a213" providerId="ADAL" clId="{A75B5565-5445-4CA0-989C-E99DE6FE3EA9}" dt="2025-10-31T10:17:34.136" v="702" actId="14429"/>
          <ac:spMkLst>
            <pc:docMk/>
            <pc:sldMk cId="1948636022" sldId="669"/>
            <ac:spMk id="8" creationId="{C920C80F-69FB-865E-E70E-D155F48C54D4}"/>
          </ac:spMkLst>
        </pc:spChg>
      </pc:sldChg>
      <pc:sldChg chg="modSp mod">
        <pc:chgData name="Marc Bigas Ortega" userId="21a7950b-57de-4f3b-b1ba-53ca87d6a213" providerId="ADAL" clId="{A75B5565-5445-4CA0-989C-E99DE6FE3EA9}" dt="2025-10-31T10:16:45.553" v="686" actId="20577"/>
        <pc:sldMkLst>
          <pc:docMk/>
          <pc:sldMk cId="4063297565" sldId="670"/>
        </pc:sldMkLst>
        <pc:spChg chg="mod">
          <ac:chgData name="Marc Bigas Ortega" userId="21a7950b-57de-4f3b-b1ba-53ca87d6a213" providerId="ADAL" clId="{A75B5565-5445-4CA0-989C-E99DE6FE3EA9}" dt="2025-10-31T10:16:45.553" v="686" actId="20577"/>
          <ac:spMkLst>
            <pc:docMk/>
            <pc:sldMk cId="4063297565" sldId="670"/>
            <ac:spMk id="3" creationId="{6DA8BFAC-0085-D10B-F60E-E09067765ED2}"/>
          </ac:spMkLst>
        </pc:spChg>
      </pc:sldChg>
      <pc:sldChg chg="modSp mod">
        <pc:chgData name="Marc Bigas Ortega" userId="21a7950b-57de-4f3b-b1ba-53ca87d6a213" providerId="ADAL" clId="{A75B5565-5445-4CA0-989C-E99DE6FE3EA9}" dt="2025-10-31T10:26:45.845" v="839" actId="14429"/>
        <pc:sldMkLst>
          <pc:docMk/>
          <pc:sldMk cId="713078652" sldId="671"/>
        </pc:sldMkLst>
        <pc:spChg chg="mod">
          <ac:chgData name="Marc Bigas Ortega" userId="21a7950b-57de-4f3b-b1ba-53ca87d6a213" providerId="ADAL" clId="{A75B5565-5445-4CA0-989C-E99DE6FE3EA9}" dt="2025-10-31T10:26:40.546" v="837" actId="6549"/>
          <ac:spMkLst>
            <pc:docMk/>
            <pc:sldMk cId="713078652" sldId="671"/>
            <ac:spMk id="3" creationId="{0BF7F44D-F09E-1D4A-0AA4-079EE24665B1}"/>
          </ac:spMkLst>
        </pc:spChg>
        <pc:spChg chg="mod modVis">
          <ac:chgData name="Marc Bigas Ortega" userId="21a7950b-57de-4f3b-b1ba-53ca87d6a213" providerId="ADAL" clId="{A75B5565-5445-4CA0-989C-E99DE6FE3EA9}" dt="2025-10-31T10:26:45.845" v="839" actId="14429"/>
          <ac:spMkLst>
            <pc:docMk/>
            <pc:sldMk cId="713078652" sldId="671"/>
            <ac:spMk id="14" creationId="{65ACC12F-DB51-E84A-5DAA-1214DFB123C7}"/>
          </ac:spMkLst>
        </pc:spChg>
      </pc:sldChg>
      <pc:sldChg chg="modSp mod">
        <pc:chgData name="Marc Bigas Ortega" userId="21a7950b-57de-4f3b-b1ba-53ca87d6a213" providerId="ADAL" clId="{A75B5565-5445-4CA0-989C-E99DE6FE3EA9}" dt="2025-10-31T10:25:53.840" v="833" actId="20577"/>
        <pc:sldMkLst>
          <pc:docMk/>
          <pc:sldMk cId="2914302753" sldId="672"/>
        </pc:sldMkLst>
        <pc:spChg chg="mod">
          <ac:chgData name="Marc Bigas Ortega" userId="21a7950b-57de-4f3b-b1ba-53ca87d6a213" providerId="ADAL" clId="{A75B5565-5445-4CA0-989C-E99DE6FE3EA9}" dt="2025-10-31T10:25:53.840" v="833" actId="20577"/>
          <ac:spMkLst>
            <pc:docMk/>
            <pc:sldMk cId="2914302753" sldId="672"/>
            <ac:spMk id="3" creationId="{CBFE6ED8-130A-AD3B-C451-66F0CDB51239}"/>
          </ac:spMkLst>
        </pc:spChg>
      </pc:sldChg>
      <pc:sldChg chg="modSp mod">
        <pc:chgData name="Marc Bigas Ortega" userId="21a7950b-57de-4f3b-b1ba-53ca87d6a213" providerId="ADAL" clId="{A75B5565-5445-4CA0-989C-E99DE6FE3EA9}" dt="2025-10-31T10:33:01.399" v="885" actId="14429"/>
        <pc:sldMkLst>
          <pc:docMk/>
          <pc:sldMk cId="2348904083" sldId="674"/>
        </pc:sldMkLst>
        <pc:spChg chg="mod modVis">
          <ac:chgData name="Marc Bigas Ortega" userId="21a7950b-57de-4f3b-b1ba-53ca87d6a213" providerId="ADAL" clId="{A75B5565-5445-4CA0-989C-E99DE6FE3EA9}" dt="2025-10-31T10:33:01.399" v="885" actId="14429"/>
          <ac:spMkLst>
            <pc:docMk/>
            <pc:sldMk cId="2348904083" sldId="674"/>
            <ac:spMk id="21" creationId="{AF237C0B-7927-DE63-1BDF-9C18E483AFE3}"/>
          </ac:spMkLst>
        </pc:spChg>
      </pc:sldChg>
      <pc:sldChg chg="modSp mod">
        <pc:chgData name="Marc Bigas Ortega" userId="21a7950b-57de-4f3b-b1ba-53ca87d6a213" providerId="ADAL" clId="{A75B5565-5445-4CA0-989C-E99DE6FE3EA9}" dt="2025-10-31T10:35:36.544" v="906" actId="20577"/>
        <pc:sldMkLst>
          <pc:docMk/>
          <pc:sldMk cId="3221055247" sldId="675"/>
        </pc:sldMkLst>
        <pc:spChg chg="mod">
          <ac:chgData name="Marc Bigas Ortega" userId="21a7950b-57de-4f3b-b1ba-53ca87d6a213" providerId="ADAL" clId="{A75B5565-5445-4CA0-989C-E99DE6FE3EA9}" dt="2025-10-31T10:35:36.544" v="906" actId="20577"/>
          <ac:spMkLst>
            <pc:docMk/>
            <pc:sldMk cId="3221055247" sldId="675"/>
            <ac:spMk id="3" creationId="{D70D3C7B-9281-7B88-7A88-5F15AA95B1D3}"/>
          </ac:spMkLst>
        </pc:spChg>
        <pc:spChg chg="mod modVis">
          <ac:chgData name="Marc Bigas Ortega" userId="21a7950b-57de-4f3b-b1ba-53ca87d6a213" providerId="ADAL" clId="{A75B5565-5445-4CA0-989C-E99DE6FE3EA9}" dt="2025-10-31T10:35:15.766" v="900" actId="14429"/>
          <ac:spMkLst>
            <pc:docMk/>
            <pc:sldMk cId="3221055247" sldId="675"/>
            <ac:spMk id="27" creationId="{9FC81244-4121-E7DC-E001-E95C4B749FA0}"/>
          </ac:spMkLst>
        </pc:spChg>
        <pc:grpChg chg="mod modVis">
          <ac:chgData name="Marc Bigas Ortega" userId="21a7950b-57de-4f3b-b1ba-53ca87d6a213" providerId="ADAL" clId="{A75B5565-5445-4CA0-989C-E99DE6FE3EA9}" dt="2025-10-31T10:35:14.638" v="899" actId="14429"/>
          <ac:grpSpMkLst>
            <pc:docMk/>
            <pc:sldMk cId="3221055247" sldId="675"/>
            <ac:grpSpMk id="26" creationId="{79C5BD2C-5437-717F-5068-F93A9C46B3E3}"/>
          </ac:grpSpMkLst>
        </pc:grpChg>
      </pc:sldChg>
      <pc:sldChg chg="modSp mod">
        <pc:chgData name="Marc Bigas Ortega" userId="21a7950b-57de-4f3b-b1ba-53ca87d6a213" providerId="ADAL" clId="{A75B5565-5445-4CA0-989C-E99DE6FE3EA9}" dt="2025-10-31T10:37:09.250" v="934" actId="14429"/>
        <pc:sldMkLst>
          <pc:docMk/>
          <pc:sldMk cId="1002373130" sldId="677"/>
        </pc:sldMkLst>
        <pc:spChg chg="mod">
          <ac:chgData name="Marc Bigas Ortega" userId="21a7950b-57de-4f3b-b1ba-53ca87d6a213" providerId="ADAL" clId="{A75B5565-5445-4CA0-989C-E99DE6FE3EA9}" dt="2025-10-31T10:37:02.282" v="932" actId="6549"/>
          <ac:spMkLst>
            <pc:docMk/>
            <pc:sldMk cId="1002373130" sldId="677"/>
            <ac:spMk id="3" creationId="{3DD8BD09-22B4-D445-F8B9-1BDD1428E299}"/>
          </ac:spMkLst>
        </pc:spChg>
        <pc:spChg chg="mod modVis">
          <ac:chgData name="Marc Bigas Ortega" userId="21a7950b-57de-4f3b-b1ba-53ca87d6a213" providerId="ADAL" clId="{A75B5565-5445-4CA0-989C-E99DE6FE3EA9}" dt="2025-10-31T10:37:09.250" v="934" actId="14429"/>
          <ac:spMkLst>
            <pc:docMk/>
            <pc:sldMk cId="1002373130" sldId="677"/>
            <ac:spMk id="6" creationId="{E8724480-89DA-D934-50D6-CD0F5062321A}"/>
          </ac:spMkLst>
        </pc:spChg>
      </pc:sldChg>
      <pc:sldChg chg="modSp mod">
        <pc:chgData name="Marc Bigas Ortega" userId="21a7950b-57de-4f3b-b1ba-53ca87d6a213" providerId="ADAL" clId="{A75B5565-5445-4CA0-989C-E99DE6FE3EA9}" dt="2025-10-31T10:38:06.617" v="937" actId="14429"/>
        <pc:sldMkLst>
          <pc:docMk/>
          <pc:sldMk cId="1800720769" sldId="678"/>
        </pc:sldMkLst>
        <pc:spChg chg="mod">
          <ac:chgData name="Marc Bigas Ortega" userId="21a7950b-57de-4f3b-b1ba-53ca87d6a213" providerId="ADAL" clId="{A75B5565-5445-4CA0-989C-E99DE6FE3EA9}" dt="2025-10-31T10:37:53.561" v="935" actId="20577"/>
          <ac:spMkLst>
            <pc:docMk/>
            <pc:sldMk cId="1800720769" sldId="678"/>
            <ac:spMk id="3" creationId="{C2ABDC05-4B0A-AE59-7BFE-5CDAF0CD5C99}"/>
          </ac:spMkLst>
        </pc:spChg>
        <pc:spChg chg="mod modVis">
          <ac:chgData name="Marc Bigas Ortega" userId="21a7950b-57de-4f3b-b1ba-53ca87d6a213" providerId="ADAL" clId="{A75B5565-5445-4CA0-989C-E99DE6FE3EA9}" dt="2025-10-31T10:38:06.617" v="937" actId="14429"/>
          <ac:spMkLst>
            <pc:docMk/>
            <pc:sldMk cId="1800720769" sldId="678"/>
            <ac:spMk id="76" creationId="{9D47DB6D-40F4-58B3-D800-F8F699C14E25}"/>
          </ac:spMkLst>
        </pc:spChg>
      </pc:sldChg>
      <pc:sldChg chg="modSp mod">
        <pc:chgData name="Marc Bigas Ortega" userId="21a7950b-57de-4f3b-b1ba-53ca87d6a213" providerId="ADAL" clId="{A75B5565-5445-4CA0-989C-E99DE6FE3EA9}" dt="2025-10-31T10:51:06.403" v="988" actId="14429"/>
        <pc:sldMkLst>
          <pc:docMk/>
          <pc:sldMk cId="3179367445" sldId="679"/>
        </pc:sldMkLst>
        <pc:spChg chg="mod">
          <ac:chgData name="Marc Bigas Ortega" userId="21a7950b-57de-4f3b-b1ba-53ca87d6a213" providerId="ADAL" clId="{A75B5565-5445-4CA0-989C-E99DE6FE3EA9}" dt="2025-10-31T10:50:57.184" v="986" actId="20577"/>
          <ac:spMkLst>
            <pc:docMk/>
            <pc:sldMk cId="3179367445" sldId="679"/>
            <ac:spMk id="3" creationId="{2994573B-CB64-D49C-5CFA-F438D60CD6CD}"/>
          </ac:spMkLst>
        </pc:spChg>
        <pc:spChg chg="mod modVis">
          <ac:chgData name="Marc Bigas Ortega" userId="21a7950b-57de-4f3b-b1ba-53ca87d6a213" providerId="ADAL" clId="{A75B5565-5445-4CA0-989C-E99DE6FE3EA9}" dt="2025-10-31T10:51:06.403" v="988" actId="14429"/>
          <ac:spMkLst>
            <pc:docMk/>
            <pc:sldMk cId="3179367445" sldId="679"/>
            <ac:spMk id="45" creationId="{F328EA96-B9BD-1BC4-DAF9-461CA7B60D78}"/>
          </ac:spMkLst>
        </pc:spChg>
        <pc:grpChg chg="mod modVis">
          <ac:chgData name="Marc Bigas Ortega" userId="21a7950b-57de-4f3b-b1ba-53ca87d6a213" providerId="ADAL" clId="{A75B5565-5445-4CA0-989C-E99DE6FE3EA9}" dt="2025-10-31T10:50:34.516" v="953" actId="14429"/>
          <ac:grpSpMkLst>
            <pc:docMk/>
            <pc:sldMk cId="3179367445" sldId="679"/>
            <ac:grpSpMk id="43" creationId="{84A028F8-4952-B734-362E-5817C2F39C56}"/>
          </ac:grpSpMkLst>
        </pc:grpChg>
      </pc:sldChg>
      <pc:sldChg chg="addSp delSp modSp mod">
        <pc:chgData name="Marc Bigas Ortega" userId="21a7950b-57de-4f3b-b1ba-53ca87d6a213" providerId="ADAL" clId="{A75B5565-5445-4CA0-989C-E99DE6FE3EA9}" dt="2025-10-31T10:00:12.891" v="579" actId="6549"/>
        <pc:sldMkLst>
          <pc:docMk/>
          <pc:sldMk cId="1096967705" sldId="680"/>
        </pc:sldMkLst>
        <pc:spChg chg="mod">
          <ac:chgData name="Marc Bigas Ortega" userId="21a7950b-57de-4f3b-b1ba-53ca87d6a213" providerId="ADAL" clId="{A75B5565-5445-4CA0-989C-E99DE6FE3EA9}" dt="2025-10-31T08:57:43.891" v="13" actId="14100"/>
          <ac:spMkLst>
            <pc:docMk/>
            <pc:sldMk cId="1096967705" sldId="680"/>
            <ac:spMk id="3" creationId="{5AE25C40-FBDB-8403-4809-C115073202AD}"/>
          </ac:spMkLst>
        </pc:spChg>
        <pc:spChg chg="mod">
          <ac:chgData name="Marc Bigas Ortega" userId="21a7950b-57de-4f3b-b1ba-53ca87d6a213" providerId="ADAL" clId="{A75B5565-5445-4CA0-989C-E99DE6FE3EA9}" dt="2025-10-31T08:57:28.830" v="10" actId="14100"/>
          <ac:spMkLst>
            <pc:docMk/>
            <pc:sldMk cId="1096967705" sldId="680"/>
            <ac:spMk id="5" creationId="{9B32AA87-CDE8-5461-1877-506AB5E52FEF}"/>
          </ac:spMkLst>
        </pc:spChg>
        <pc:spChg chg="mod">
          <ac:chgData name="Marc Bigas Ortega" userId="21a7950b-57de-4f3b-b1ba-53ca87d6a213" providerId="ADAL" clId="{A75B5565-5445-4CA0-989C-E99DE6FE3EA9}" dt="2025-10-31T08:57:50.839" v="15" actId="20577"/>
          <ac:spMkLst>
            <pc:docMk/>
            <pc:sldMk cId="1096967705" sldId="680"/>
            <ac:spMk id="12" creationId="{912EF7A2-8EA6-AB75-50CF-E8A70F6B6BE0}"/>
          </ac:spMkLst>
        </pc:spChg>
        <pc:spChg chg="mod">
          <ac:chgData name="Marc Bigas Ortega" userId="21a7950b-57de-4f3b-b1ba-53ca87d6a213" providerId="ADAL" clId="{A75B5565-5445-4CA0-989C-E99DE6FE3EA9}" dt="2025-10-31T10:00:12.891" v="579" actId="6549"/>
          <ac:spMkLst>
            <pc:docMk/>
            <pc:sldMk cId="1096967705" sldId="680"/>
            <ac:spMk id="14" creationId="{5849E48E-47C7-FE93-87EA-5D102F57B9F5}"/>
          </ac:spMkLst>
        </pc:spChg>
        <pc:spChg chg="mod">
          <ac:chgData name="Marc Bigas Ortega" userId="21a7950b-57de-4f3b-b1ba-53ca87d6a213" providerId="ADAL" clId="{A75B5565-5445-4CA0-989C-E99DE6FE3EA9}" dt="2025-10-31T08:57:52.649" v="16" actId="20577"/>
          <ac:spMkLst>
            <pc:docMk/>
            <pc:sldMk cId="1096967705" sldId="680"/>
            <ac:spMk id="16" creationId="{3CA27DF8-C745-2FAF-D950-5B4DBF074FAD}"/>
          </ac:spMkLst>
        </pc:spChg>
        <pc:picChg chg="add mod ord">
          <ac:chgData name="Marc Bigas Ortega" userId="21a7950b-57de-4f3b-b1ba-53ca87d6a213" providerId="ADAL" clId="{A75B5565-5445-4CA0-989C-E99DE6FE3EA9}" dt="2025-10-31T09:07:26.758" v="411" actId="167"/>
          <ac:picMkLst>
            <pc:docMk/>
            <pc:sldMk cId="1096967705" sldId="680"/>
            <ac:picMk id="11" creationId="{3710AFC9-BAF2-991A-B6F6-82265995AE06}"/>
          </ac:picMkLst>
        </pc:picChg>
        <pc:cxnChg chg="mod">
          <ac:chgData name="Marc Bigas Ortega" userId="21a7950b-57de-4f3b-b1ba-53ca87d6a213" providerId="ADAL" clId="{A75B5565-5445-4CA0-989C-E99DE6FE3EA9}" dt="2025-10-31T08:57:47.724" v="14" actId="1076"/>
          <ac:cxnSpMkLst>
            <pc:docMk/>
            <pc:sldMk cId="1096967705" sldId="680"/>
            <ac:cxnSpMk id="6" creationId="{5124B713-DF06-74DB-1D0A-2EB6BAA6373D}"/>
          </ac:cxnSpMkLst>
        </pc:cxnChg>
        <pc:cxnChg chg="mod">
          <ac:chgData name="Marc Bigas Ortega" userId="21a7950b-57de-4f3b-b1ba-53ca87d6a213" providerId="ADAL" clId="{A75B5565-5445-4CA0-989C-E99DE6FE3EA9}" dt="2025-10-31T08:57:32.971" v="11" actId="1076"/>
          <ac:cxnSpMkLst>
            <pc:docMk/>
            <pc:sldMk cId="1096967705" sldId="680"/>
            <ac:cxnSpMk id="9" creationId="{4BD7A35C-3357-FEEA-F21B-7D2641492161}"/>
          </ac:cxnSpMkLst>
        </pc:cxnChg>
      </pc:sldChg>
      <pc:sldChg chg="modSp mod">
        <pc:chgData name="Marc Bigas Ortega" userId="21a7950b-57de-4f3b-b1ba-53ca87d6a213" providerId="ADAL" clId="{A75B5565-5445-4CA0-989C-E99DE6FE3EA9}" dt="2025-10-31T09:54:40.021" v="562" actId="108"/>
        <pc:sldMkLst>
          <pc:docMk/>
          <pc:sldMk cId="3160777374" sldId="681"/>
        </pc:sldMkLst>
        <pc:spChg chg="mod">
          <ac:chgData name="Marc Bigas Ortega" userId="21a7950b-57de-4f3b-b1ba-53ca87d6a213" providerId="ADAL" clId="{A75B5565-5445-4CA0-989C-E99DE6FE3EA9}" dt="2025-10-31T09:54:40.021" v="562" actId="108"/>
          <ac:spMkLst>
            <pc:docMk/>
            <pc:sldMk cId="3160777374" sldId="681"/>
            <ac:spMk id="14" creationId="{FBED36DA-CB97-DC9F-AD9C-35618394EA63}"/>
          </ac:spMkLst>
        </pc:spChg>
      </pc:sldChg>
    </pc:docChg>
  </pc:docChgLst>
  <pc:docChgLst>
    <pc:chgData name="Villalonga, Sara" userId="S::sara.villalonga2@dxc.com::0688e997-b0fc-4059-a2ac-a0e9f8190bae" providerId="AD" clId="Web-{3CBEF68F-F0F7-1DE9-50BA-3B957EFF846F}"/>
    <pc:docChg chg="modSld">
      <pc:chgData name="Villalonga, Sara" userId="S::sara.villalonga2@dxc.com::0688e997-b0fc-4059-a2ac-a0e9f8190bae" providerId="AD" clId="Web-{3CBEF68F-F0F7-1DE9-50BA-3B957EFF846F}" dt="2025-10-20T10:29:18.861" v="0" actId="20577"/>
      <pc:docMkLst>
        <pc:docMk/>
      </pc:docMkLst>
      <pc:sldChg chg="modSp">
        <pc:chgData name="Villalonga, Sara" userId="S::sara.villalonga2@dxc.com::0688e997-b0fc-4059-a2ac-a0e9f8190bae" providerId="AD" clId="Web-{3CBEF68F-F0F7-1DE9-50BA-3B957EFF846F}" dt="2025-10-20T10:29:18.861" v="0" actId="20577"/>
        <pc:sldMkLst>
          <pc:docMk/>
          <pc:sldMk cId="1096967705" sldId="680"/>
        </pc:sldMkLst>
        <pc:spChg chg="mod">
          <ac:chgData name="Villalonga, Sara" userId="S::sara.villalonga2@dxc.com::0688e997-b0fc-4059-a2ac-a0e9f8190bae" providerId="AD" clId="Web-{3CBEF68F-F0F7-1DE9-50BA-3B957EFF846F}" dt="2025-10-20T10:29:18.861" v="0" actId="20577"/>
          <ac:spMkLst>
            <pc:docMk/>
            <pc:sldMk cId="1096967705" sldId="680"/>
            <ac:spMk id="14" creationId="{5849E48E-47C7-FE93-87EA-5D102F57B9F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F7989220-409A-D7C5-167C-A02B1245AF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a:extLst>
              <a:ext uri="{FF2B5EF4-FFF2-40B4-BE49-F238E27FC236}">
                <a16:creationId xmlns:a16="http://schemas.microsoft.com/office/drawing/2014/main" id="{1790868E-D701-87B7-2EF3-B993B3E09E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7160D2-F578-4AEA-87CD-37F90BB071FF}" type="datetimeFigureOut">
              <a:rPr lang="en-US" smtClean="0"/>
              <a:t>11/19/2025</a:t>
            </a:fld>
            <a:endParaRPr lang="en-US"/>
          </a:p>
        </p:txBody>
      </p:sp>
      <p:sp>
        <p:nvSpPr>
          <p:cNvPr id="4" name="Marcador de pie de página 3">
            <a:extLst>
              <a:ext uri="{FF2B5EF4-FFF2-40B4-BE49-F238E27FC236}">
                <a16:creationId xmlns:a16="http://schemas.microsoft.com/office/drawing/2014/main" id="{6672C947-B213-C402-21D7-EAD30A0E5C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a:extLst>
              <a:ext uri="{FF2B5EF4-FFF2-40B4-BE49-F238E27FC236}">
                <a16:creationId xmlns:a16="http://schemas.microsoft.com/office/drawing/2014/main" id="{527CCCAE-9B30-35B9-97D1-2FF84C8B192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DD82E0-8E93-4DE9-9F7C-6C2BE8945559}" type="slidenum">
              <a:rPr lang="en-US" smtClean="0"/>
              <a:t>‹Nº›</a:t>
            </a:fld>
            <a:endParaRPr lang="en-US"/>
          </a:p>
        </p:txBody>
      </p:sp>
    </p:spTree>
    <p:extLst>
      <p:ext uri="{BB962C8B-B14F-4D97-AF65-F5344CB8AC3E}">
        <p14:creationId xmlns:p14="http://schemas.microsoft.com/office/powerpoint/2010/main" val="831297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EED2C-1338-4D83-11FA-4C38B87D97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8C6F2-332C-2B1D-FAB4-23D05046BE1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B2B95EC-09FD-407C-BCED-9670267F5B20}"/>
              </a:ext>
            </a:extLst>
          </p:cNvPr>
          <p:cNvSpPr>
            <a:spLocks noGrp="1"/>
          </p:cNvSpPr>
          <p:nvPr>
            <p:ph type="body" idx="1"/>
          </p:nvPr>
        </p:nvSpPr>
        <p:spPr/>
        <p:txBody>
          <a:bodyPr/>
          <a:lstStyle/>
          <a:p>
            <a:pPr marL="0" indent="0">
              <a:buNone/>
            </a:pPr>
            <a:r>
              <a:rPr lang="en-US">
                <a:latin typeface="Calibri"/>
                <a:ea typeface="Calibri"/>
                <a:cs typeface="Calibri"/>
              </a:rPr>
              <a:t> </a:t>
            </a:r>
          </a:p>
        </p:txBody>
      </p:sp>
    </p:spTree>
    <p:extLst>
      <p:ext uri="{BB962C8B-B14F-4D97-AF65-F5344CB8AC3E}">
        <p14:creationId xmlns:p14="http://schemas.microsoft.com/office/powerpoint/2010/main" val="3713700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a:latin typeface="Calibri"/>
                <a:ea typeface="Calibri"/>
                <a:cs typeface="Calibri"/>
              </a:rPr>
              <a:t> </a:t>
            </a:r>
          </a:p>
        </p:txBody>
      </p:sp>
    </p:spTree>
    <p:extLst>
      <p:ext uri="{BB962C8B-B14F-4D97-AF65-F5344CB8AC3E}">
        <p14:creationId xmlns:p14="http://schemas.microsoft.com/office/powerpoint/2010/main" val="2185675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381000" y="685800"/>
            <a:ext cx="6096000" cy="3429000"/>
          </a:xfrm>
        </p:spPr>
      </p:sp>
      <p:sp>
        <p:nvSpPr>
          <p:cNvPr id="3" name="Contenidor de notes 2"/>
          <p:cNvSpPr>
            <a:spLocks noGrp="1"/>
          </p:cNvSpPr>
          <p:nvPr>
            <p:ph type="body" idx="1"/>
          </p:nvPr>
        </p:nvSpPr>
        <p:spPr/>
        <p:txBody>
          <a:bodyPr/>
          <a:lstStyle/>
          <a:p>
            <a:endParaRPr lang="ca-ES"/>
          </a:p>
        </p:txBody>
      </p:sp>
    </p:spTree>
    <p:extLst>
      <p:ext uri="{BB962C8B-B14F-4D97-AF65-F5344CB8AC3E}">
        <p14:creationId xmlns:p14="http://schemas.microsoft.com/office/powerpoint/2010/main" val="36604459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bjetivos">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5F588B4A-97AB-DB5F-E937-D48423664B5A}"/>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4" name="Imatge 3" descr="Imatge que conté lluna, cel&#10;&#10;Pot ser que el contingut generat per IA no sigui correcte.">
            <a:extLst>
              <a:ext uri="{FF2B5EF4-FFF2-40B4-BE49-F238E27FC236}">
                <a16:creationId xmlns:a16="http://schemas.microsoft.com/office/drawing/2014/main" id="{962DECC1-9A7A-4780-5FBC-D5D11F09E731}"/>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5" name="Títol 1">
            <a:extLst>
              <a:ext uri="{FF2B5EF4-FFF2-40B4-BE49-F238E27FC236}">
                <a16:creationId xmlns:a16="http://schemas.microsoft.com/office/drawing/2014/main" id="{971A3B95-1B38-28DC-C6D5-D081A7A53FB7}"/>
              </a:ext>
            </a:extLst>
          </p:cNvPr>
          <p:cNvSpPr txBox="1">
            <a:spLocks/>
          </p:cNvSpPr>
          <p:nvPr userDrawn="1"/>
        </p:nvSpPr>
        <p:spPr>
          <a:xfrm>
            <a:off x="-2" y="695416"/>
            <a:ext cx="4396511" cy="431999"/>
          </a:xfrm>
          <a:prstGeom prst="rect">
            <a:avLst/>
          </a:prstGeom>
          <a:solidFill>
            <a:srgbClr val="511612"/>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
        <p:nvSpPr>
          <p:cNvPr id="6" name="QuadreDeText 5">
            <a:extLst>
              <a:ext uri="{FF2B5EF4-FFF2-40B4-BE49-F238E27FC236}">
                <a16:creationId xmlns:a16="http://schemas.microsoft.com/office/drawing/2014/main" id="{922EC8AD-8C99-B04F-6840-42AB119BA88A}"/>
              </a:ext>
            </a:extLst>
          </p:cNvPr>
          <p:cNvSpPr txBox="1"/>
          <p:nvPr userDrawn="1"/>
        </p:nvSpPr>
        <p:spPr>
          <a:xfrm>
            <a:off x="-2" y="742138"/>
            <a:ext cx="4394520" cy="338554"/>
          </a:xfrm>
          <a:prstGeom prst="rect">
            <a:avLst/>
          </a:prstGeom>
          <a:noFill/>
        </p:spPr>
        <p:txBody>
          <a:bodyPr wrap="square" rtlCol="0">
            <a:spAutoFit/>
          </a:bodyPr>
          <a:lstStyle/>
          <a:p>
            <a:pPr algn="ctr"/>
            <a:r>
              <a:rPr lang="ca-ES" sz="1600" b="1" dirty="0" err="1">
                <a:solidFill>
                  <a:srgbClr val="FFFFFF"/>
                </a:solidFill>
              </a:rPr>
              <a:t>Objetivos</a:t>
            </a:r>
            <a:endParaRPr lang="ca-ES" sz="1600" b="1" dirty="0">
              <a:solidFill>
                <a:srgbClr val="FFFFFF"/>
              </a:solidFill>
            </a:endParaRPr>
          </a:p>
        </p:txBody>
      </p:sp>
      <p:pic>
        <p:nvPicPr>
          <p:cNvPr id="7" name="Imatge 6" descr="Imatge que conté roba, calçat, Ball, dibuixos&#10;&#10;Pot ser que el contingut generat amb IA no sigui correcte.">
            <a:extLst>
              <a:ext uri="{FF2B5EF4-FFF2-40B4-BE49-F238E27FC236}">
                <a16:creationId xmlns:a16="http://schemas.microsoft.com/office/drawing/2014/main" id="{D77DABB0-8846-EE55-DBA1-65BFA5637307}"/>
              </a:ext>
            </a:extLst>
          </p:cNvPr>
          <p:cNvPicPr>
            <a:picLocks noChangeAspect="1"/>
          </p:cNvPicPr>
          <p:nvPr userDrawn="1"/>
        </p:nvPicPr>
        <p:blipFill>
          <a:blip r:embed="rId4"/>
          <a:stretch>
            <a:fillRect/>
          </a:stretch>
        </p:blipFill>
        <p:spPr>
          <a:xfrm>
            <a:off x="5288592" y="686061"/>
            <a:ext cx="3771378" cy="3771378"/>
          </a:xfrm>
          <a:prstGeom prst="rect">
            <a:avLst/>
          </a:prstGeom>
        </p:spPr>
      </p:pic>
    </p:spTree>
    <p:extLst>
      <p:ext uri="{BB962C8B-B14F-4D97-AF65-F5344CB8AC3E}">
        <p14:creationId xmlns:p14="http://schemas.microsoft.com/office/powerpoint/2010/main" val="2072714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se montañas 3">
    <p:spTree>
      <p:nvGrpSpPr>
        <p:cNvPr id="1" name=""/>
        <p:cNvGrpSpPr/>
        <p:nvPr/>
      </p:nvGrpSpPr>
      <p:grpSpPr>
        <a:xfrm>
          <a:off x="0" y="0"/>
          <a:ext cx="0" cy="0"/>
          <a:chOff x="0" y="0"/>
          <a:chExt cx="0" cy="0"/>
        </a:xfrm>
      </p:grpSpPr>
      <p:pic>
        <p:nvPicPr>
          <p:cNvPr id="9" name="Imagen 2" descr="Logotipo&#10;&#10;El contenido generado por IA puede ser incorrecto.">
            <a:extLst>
              <a:ext uri="{FF2B5EF4-FFF2-40B4-BE49-F238E27FC236}">
                <a16:creationId xmlns:a16="http://schemas.microsoft.com/office/drawing/2014/main" id="{C5DD9275-557E-A528-8513-0EAE6B998869}"/>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11" name="Imatge 10" descr="Imatge que conté captura de pantalla, art&#10;&#10;Pot ser que el contingut generat per IA no sigui correcte.">
            <a:extLst>
              <a:ext uri="{FF2B5EF4-FFF2-40B4-BE49-F238E27FC236}">
                <a16:creationId xmlns:a16="http://schemas.microsoft.com/office/drawing/2014/main" id="{E4A7DF14-36DA-BF84-A5EE-2F000F8642C0}"/>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8167E4B0-854D-F9D1-A4CC-6F94D041B287}"/>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8653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Herramientas">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1" y="695417"/>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
        <p:nvSpPr>
          <p:cNvPr id="3" name="QuadreDeText 2">
            <a:extLst>
              <a:ext uri="{FF2B5EF4-FFF2-40B4-BE49-F238E27FC236}">
                <a16:creationId xmlns:a16="http://schemas.microsoft.com/office/drawing/2014/main" id="{B978F43A-9D57-3C13-3319-849C43E2060E}"/>
              </a:ext>
            </a:extLst>
          </p:cNvPr>
          <p:cNvSpPr txBox="1"/>
          <p:nvPr userDrawn="1"/>
        </p:nvSpPr>
        <p:spPr>
          <a:xfrm>
            <a:off x="251526" y="1186645"/>
            <a:ext cx="8640949" cy="503328"/>
          </a:xfrm>
          <a:prstGeom prst="rect">
            <a:avLst/>
          </a:prstGeom>
        </p:spPr>
        <p:txBody>
          <a:bodyPr vert="horz" lIns="91440" tIns="45720" rIns="91440" bIns="45720" rtlCol="0" anchor="t">
            <a:normAutofit/>
          </a:bodyPr>
          <a:lstStyle/>
          <a:p>
            <a:pPr>
              <a:spcBef>
                <a:spcPts val="1200"/>
              </a:spcBef>
              <a:spcAft>
                <a:spcPts val="1200"/>
              </a:spcAft>
            </a:pPr>
            <a:endParaRPr lang="es-ES_tradnl" sz="1200" noProof="0">
              <a:effectLst/>
            </a:endParaRPr>
          </a:p>
        </p:txBody>
      </p:sp>
      <p:sp>
        <p:nvSpPr>
          <p:cNvPr id="4" name="Rectangle: cantonades arrodonides 3">
            <a:extLst>
              <a:ext uri="{FF2B5EF4-FFF2-40B4-BE49-F238E27FC236}">
                <a16:creationId xmlns:a16="http://schemas.microsoft.com/office/drawing/2014/main" id="{861696CB-5553-5E1C-0FB3-250606874F79}"/>
              </a:ext>
              <a:ext uri="{C183D7F6-B498-43B3-948B-1728B52AA6E4}">
                <adec:decorative xmlns:adec="http://schemas.microsoft.com/office/drawing/2017/decorative" val="0"/>
              </a:ext>
            </a:extLst>
          </p:cNvPr>
          <p:cNvSpPr>
            <a:spLocks/>
          </p:cNvSpPr>
          <p:nvPr userDrawn="1"/>
        </p:nvSpPr>
        <p:spPr>
          <a:xfrm>
            <a:off x="1354869" y="1879602"/>
            <a:ext cx="3195132" cy="2744363"/>
          </a:xfrm>
          <a:prstGeom prst="roundRect">
            <a:avLst/>
          </a:prstGeom>
          <a:solidFill>
            <a:srgbClr val="BC9484"/>
          </a:solidFill>
          <a:ln>
            <a:solidFill>
              <a:srgbClr val="4E110E"/>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s-ES_tradnl" sz="1200" b="0" i="0" u="none" strike="noStrike" kern="0" cap="none" spc="0" normalizeH="0" baseline="0" noProof="0">
              <a:ln>
                <a:noFill/>
              </a:ln>
              <a:solidFill>
                <a:schemeClr val="lt1"/>
              </a:solidFill>
              <a:effectLst/>
              <a:uLnTx/>
              <a:uFillTx/>
              <a:latin typeface="+mn-lt"/>
              <a:ea typeface="+mn-ea"/>
              <a:cs typeface="+mn-cs"/>
              <a:sym typeface="Arial"/>
            </a:endParaRPr>
          </a:p>
        </p:txBody>
      </p:sp>
      <p:sp>
        <p:nvSpPr>
          <p:cNvPr id="5" name="Rectangle: cantonades arrodonides 4">
            <a:extLst>
              <a:ext uri="{FF2B5EF4-FFF2-40B4-BE49-F238E27FC236}">
                <a16:creationId xmlns:a16="http://schemas.microsoft.com/office/drawing/2014/main" id="{D62BF233-D521-3E50-63EF-7E617A60087B}"/>
              </a:ext>
            </a:extLst>
          </p:cNvPr>
          <p:cNvSpPr/>
          <p:nvPr userDrawn="1"/>
        </p:nvSpPr>
        <p:spPr>
          <a:xfrm>
            <a:off x="4748718" y="1879601"/>
            <a:ext cx="3195132" cy="2744363"/>
          </a:xfrm>
          <a:prstGeom prst="roundRect">
            <a:avLst/>
          </a:prstGeom>
          <a:solidFill>
            <a:srgbClr val="BC9484"/>
          </a:solidFill>
          <a:ln>
            <a:solidFill>
              <a:srgbClr val="4E110E"/>
            </a:solidFill>
          </a:ln>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algn="ctr"/>
            <a:endParaRPr lang="es-ES_tradnl" sz="1800" b="1" noProof="0"/>
          </a:p>
        </p:txBody>
      </p:sp>
    </p:spTree>
    <p:extLst>
      <p:ext uri="{BB962C8B-B14F-4D97-AF65-F5344CB8AC3E}">
        <p14:creationId xmlns:p14="http://schemas.microsoft.com/office/powerpoint/2010/main" val="30163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ecomendaciones y buenas prácticas">
    <p:bg>
      <p:bgRef idx="1001">
        <a:schemeClr val="bg1"/>
      </p:bgRef>
    </p:bg>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5F588B4A-97AB-DB5F-E937-D48423664B5A}"/>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4" name="Imatge 3" descr="Imatge que conté lluna, cel&#10;&#10;Pot ser que el contingut generat per IA no sigui correcte.">
            <a:extLst>
              <a:ext uri="{FF2B5EF4-FFF2-40B4-BE49-F238E27FC236}">
                <a16:creationId xmlns:a16="http://schemas.microsoft.com/office/drawing/2014/main" id="{962DECC1-9A7A-4780-5FBC-D5D11F09E731}"/>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3" name="Títol 1">
            <a:extLst>
              <a:ext uri="{FF2B5EF4-FFF2-40B4-BE49-F238E27FC236}">
                <a16:creationId xmlns:a16="http://schemas.microsoft.com/office/drawing/2014/main" id="{0DFE5AD6-3CD3-636D-186C-7B8070607555}"/>
              </a:ext>
            </a:extLst>
          </p:cNvPr>
          <p:cNvSpPr txBox="1">
            <a:spLocks/>
          </p:cNvSpPr>
          <p:nvPr userDrawn="1"/>
        </p:nvSpPr>
        <p:spPr>
          <a:xfrm>
            <a:off x="-1" y="695417"/>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1600" b="1" i="0" u="none" strike="noStrike" kern="0" cap="none" spc="0" normalizeH="0" baseline="0" noProof="0" dirty="0">
                <a:ln>
                  <a:noFill/>
                </a:ln>
                <a:solidFill>
                  <a:srgbClr val="FFFFFF"/>
                </a:solidFill>
                <a:effectLst/>
                <a:uLnTx/>
                <a:uFillTx/>
                <a:latin typeface="Arial"/>
                <a:cs typeface="Arial"/>
                <a:sym typeface="Arial"/>
              </a:rPr>
              <a:t>Recomendaciones y buenas prácticas</a:t>
            </a:r>
          </a:p>
        </p:txBody>
      </p:sp>
      <p:pic>
        <p:nvPicPr>
          <p:cNvPr id="6" name="Imatge 5" descr="Imatge que conté roba, persona, dibuixos, art&#10;&#10;Pot ser que el contingut generat amb IA no sigui correcte.">
            <a:extLst>
              <a:ext uri="{FF2B5EF4-FFF2-40B4-BE49-F238E27FC236}">
                <a16:creationId xmlns:a16="http://schemas.microsoft.com/office/drawing/2014/main" id="{153C10DD-2C50-F3CA-CD60-5957A00E9F77}"/>
              </a:ext>
            </a:extLst>
          </p:cNvPr>
          <p:cNvPicPr>
            <a:picLocks noChangeAspect="1"/>
          </p:cNvPicPr>
          <p:nvPr userDrawn="1"/>
        </p:nvPicPr>
        <p:blipFill>
          <a:blip r:embed="rId4"/>
          <a:srcRect t="7667" r="5" b="12127"/>
          <a:stretch>
            <a:fillRect/>
          </a:stretch>
        </p:blipFill>
        <p:spPr>
          <a:xfrm>
            <a:off x="5516065" y="1311810"/>
            <a:ext cx="3383386" cy="2713832"/>
          </a:xfrm>
          <a:prstGeom prst="rect">
            <a:avLst/>
          </a:prstGeom>
          <a:noFill/>
          <a:ln>
            <a:noFill/>
          </a:ln>
        </p:spPr>
      </p:pic>
    </p:spTree>
    <p:extLst>
      <p:ext uri="{BB962C8B-B14F-4D97-AF65-F5344CB8AC3E}">
        <p14:creationId xmlns:p14="http://schemas.microsoft.com/office/powerpoint/2010/main" val="71178673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 aprendido..">
    <p:bg>
      <p:bgRef idx="1001">
        <a:schemeClr val="bg1"/>
      </p:bgRef>
    </p:bg>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13448"/>
            <a:ext cx="9144000" cy="5143500"/>
          </a:xfrm>
          <a:prstGeom prst="rect">
            <a:avLst/>
          </a:prstGeom>
        </p:spPr>
      </p:pic>
      <p:sp>
        <p:nvSpPr>
          <p:cNvPr id="3" name="Títol 1">
            <a:extLst>
              <a:ext uri="{FF2B5EF4-FFF2-40B4-BE49-F238E27FC236}">
                <a16:creationId xmlns:a16="http://schemas.microsoft.com/office/drawing/2014/main" id="{84A23770-9C18-62EA-6593-07C5E736D2B3}"/>
              </a:ext>
            </a:extLst>
          </p:cNvPr>
          <p:cNvSpPr txBox="1">
            <a:spLocks/>
          </p:cNvSpPr>
          <p:nvPr userDrawn="1"/>
        </p:nvSpPr>
        <p:spPr>
          <a:xfrm>
            <a:off x="-1" y="695417"/>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1600" b="0" i="0" u="none" strike="noStrike" kern="0" cap="none" spc="0" normalizeH="0" baseline="0" noProof="0" dirty="0">
                <a:ln>
                  <a:noFill/>
                </a:ln>
                <a:solidFill>
                  <a:srgbClr val="FFFFFF"/>
                </a:solidFill>
                <a:effectLst/>
                <a:uLnTx/>
                <a:uFillTx/>
                <a:latin typeface="Arial"/>
                <a:cs typeface="Arial"/>
                <a:sym typeface="Arial"/>
              </a:rPr>
              <a:t>Recomendaciones y buenas prácticas</a:t>
            </a:r>
          </a:p>
        </p:txBody>
      </p:sp>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4E110E"/>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cs typeface="Arial"/>
                <a:sym typeface="Arial"/>
              </a:rPr>
              <a:t>He aprendido...</a:t>
            </a:r>
          </a:p>
        </p:txBody>
      </p:sp>
      <p:pic>
        <p:nvPicPr>
          <p:cNvPr id="4" name="Imatge 3" descr="Imatge que conté roba, Ball, disseny gràfic, Gràfics&#10;&#10;Pot ser que el contingut generat amb IA no sigui correcte.">
            <a:extLst>
              <a:ext uri="{FF2B5EF4-FFF2-40B4-BE49-F238E27FC236}">
                <a16:creationId xmlns:a16="http://schemas.microsoft.com/office/drawing/2014/main" id="{E04759BB-8EA5-178A-B58B-F73CD9C13857}"/>
              </a:ext>
            </a:extLst>
          </p:cNvPr>
          <p:cNvPicPr>
            <a:picLocks noChangeAspect="1"/>
          </p:cNvPicPr>
          <p:nvPr userDrawn="1"/>
        </p:nvPicPr>
        <p:blipFill>
          <a:blip r:embed="rId3"/>
          <a:stretch>
            <a:fillRect/>
          </a:stretch>
        </p:blipFill>
        <p:spPr>
          <a:xfrm>
            <a:off x="4175395" y="437104"/>
            <a:ext cx="4678326" cy="4678326"/>
          </a:xfrm>
          <a:prstGeom prst="rect">
            <a:avLst/>
          </a:prstGeom>
        </p:spPr>
      </p:pic>
    </p:spTree>
    <p:extLst>
      <p:ext uri="{BB962C8B-B14F-4D97-AF65-F5344CB8AC3E}">
        <p14:creationId xmlns:p14="http://schemas.microsoft.com/office/powerpoint/2010/main" val="43440523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apositiva final">
    <p:bg>
      <p:bgRef idx="1001">
        <a:schemeClr val="bg1"/>
      </p:bgRef>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0D80E240-FE00-2745-E747-59226AE789E4}"/>
              </a:ext>
            </a:extLst>
          </p:cNvPr>
          <p:cNvSpPr>
            <a:spLocks noGrp="1"/>
          </p:cNvSpPr>
          <p:nvPr>
            <p:ph type="dt" sz="half" idx="10"/>
          </p:nvPr>
        </p:nvSpPr>
        <p:spPr>
          <a:xfrm>
            <a:off x="628650" y="4767263"/>
            <a:ext cx="2057400" cy="274637"/>
          </a:xfrm>
          <a:prstGeom prst="rect">
            <a:avLst/>
          </a:prstGeom>
        </p:spPr>
        <p:txBody>
          <a:bodyPr/>
          <a:lstStyle/>
          <a:p>
            <a:fld id="{5CE99D63-0B26-4EF0-BEEE-EF88C5DF4564}" type="datetimeFigureOut">
              <a:rPr lang="en-US" smtClean="0"/>
              <a:t>11/19/2025</a:t>
            </a:fld>
            <a:endParaRPr lang="en-US"/>
          </a:p>
        </p:txBody>
      </p:sp>
      <p:sp>
        <p:nvSpPr>
          <p:cNvPr id="6" name="Marcador de pie de página 5">
            <a:extLst>
              <a:ext uri="{FF2B5EF4-FFF2-40B4-BE49-F238E27FC236}">
                <a16:creationId xmlns:a16="http://schemas.microsoft.com/office/drawing/2014/main" id="{006645D0-B323-6D56-B833-F7E0A6EF242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Marcador de número de diapositiva 6">
            <a:extLst>
              <a:ext uri="{FF2B5EF4-FFF2-40B4-BE49-F238E27FC236}">
                <a16:creationId xmlns:a16="http://schemas.microsoft.com/office/drawing/2014/main" id="{F4DBB6E9-4DFE-44B4-2A9C-25EE52BBEA9F}"/>
              </a:ext>
            </a:extLst>
          </p:cNvPr>
          <p:cNvSpPr>
            <a:spLocks noGrp="1"/>
          </p:cNvSpPr>
          <p:nvPr>
            <p:ph type="sldNum" sz="quarter" idx="12"/>
          </p:nvPr>
        </p:nvSpPr>
        <p:spPr>
          <a:xfrm>
            <a:off x="6457950" y="4767263"/>
            <a:ext cx="2057400" cy="274637"/>
          </a:xfrm>
          <a:prstGeom prst="rect">
            <a:avLst/>
          </a:prstGeom>
        </p:spPr>
        <p:txBody>
          <a:bodyPr/>
          <a:lstStyle/>
          <a:p>
            <a:fld id="{CD1B0A63-4EDC-4B05-A9D3-8308978EADC2}" type="slidenum">
              <a:rPr lang="en-US" smtClean="0"/>
              <a:t>‹Nº›</a:t>
            </a:fld>
            <a:endParaRPr lang="en-US"/>
          </a:p>
        </p:txBody>
      </p:sp>
      <p:pic>
        <p:nvPicPr>
          <p:cNvPr id="11" name="Google Shape;301;p43">
            <a:extLst>
              <a:ext uri="{FF2B5EF4-FFF2-40B4-BE49-F238E27FC236}">
                <a16:creationId xmlns:a16="http://schemas.microsoft.com/office/drawing/2014/main" id="{F552410D-0A8C-B010-44B9-B606381A3957}"/>
              </a:ext>
            </a:extLst>
          </p:cNvPr>
          <p:cNvPicPr preferRelativeResize="0"/>
          <p:nvPr userDrawn="1"/>
        </p:nvPicPr>
        <p:blipFill rotWithShape="1">
          <a:blip r:embed="rId2">
            <a:alphaModFix/>
          </a:blip>
          <a:srcRect t="77535" r="48867"/>
          <a:stretch/>
        </p:blipFill>
        <p:spPr>
          <a:xfrm>
            <a:off x="-4" y="3988050"/>
            <a:ext cx="4886040" cy="1155450"/>
          </a:xfrm>
          <a:prstGeom prst="rect">
            <a:avLst/>
          </a:prstGeom>
          <a:noFill/>
          <a:ln>
            <a:noFill/>
          </a:ln>
        </p:spPr>
      </p:pic>
      <p:pic>
        <p:nvPicPr>
          <p:cNvPr id="10" name="Google Shape;298;p43">
            <a:extLst>
              <a:ext uri="{FF2B5EF4-FFF2-40B4-BE49-F238E27FC236}">
                <a16:creationId xmlns:a16="http://schemas.microsoft.com/office/drawing/2014/main" id="{2A0D75A5-B60C-0ED8-85AE-9B1C5E212CFC}"/>
              </a:ext>
            </a:extLst>
          </p:cNvPr>
          <p:cNvPicPr preferRelativeResize="0"/>
          <p:nvPr userDrawn="1"/>
        </p:nvPicPr>
        <p:blipFill rotWithShape="1">
          <a:blip r:embed="rId3">
            <a:alphaModFix/>
          </a:blip>
          <a:srcRect l="21123" t="-9410" r="19257" b="9410"/>
          <a:stretch/>
        </p:blipFill>
        <p:spPr>
          <a:xfrm>
            <a:off x="3692350" y="0"/>
            <a:ext cx="5451648" cy="5143500"/>
          </a:xfrm>
          <a:prstGeom prst="rect">
            <a:avLst/>
          </a:prstGeom>
          <a:noFill/>
          <a:ln>
            <a:noFill/>
          </a:ln>
        </p:spPr>
      </p:pic>
      <p:sp>
        <p:nvSpPr>
          <p:cNvPr id="2" name="Google Shape;299;p43">
            <a:extLst>
              <a:ext uri="{FF2B5EF4-FFF2-40B4-BE49-F238E27FC236}">
                <a16:creationId xmlns:a16="http://schemas.microsoft.com/office/drawing/2014/main" id="{E41D4B7B-4EE4-ABA4-7586-49F2930028AA}"/>
              </a:ext>
            </a:extLst>
          </p:cNvPr>
          <p:cNvSpPr txBox="1">
            <a:spLocks/>
          </p:cNvSpPr>
          <p:nvPr userDrawn="1"/>
        </p:nvSpPr>
        <p:spPr>
          <a:xfrm>
            <a:off x="518522" y="598966"/>
            <a:ext cx="7083397" cy="16488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Tx/>
              <a:buFontTx/>
            </a:pPr>
            <a:r>
              <a:rPr lang="es-ES_tradnl" sz="3200" dirty="0">
                <a:solidFill>
                  <a:schemeClr val="dk2"/>
                </a:solidFill>
                <a:latin typeface="Arial" panose="020B0604020202020204" pitchFamily="34" charset="0"/>
                <a:cs typeface="Arial" panose="020B0604020202020204" pitchFamily="34" charset="0"/>
              </a:rPr>
              <a:t>Cada cima alcanzada </a:t>
            </a:r>
            <a:r>
              <a:rPr lang="es-ES_tradnl" sz="3200" b="1" dirty="0">
                <a:solidFill>
                  <a:srgbClr val="4E110E"/>
                </a:solidFill>
                <a:latin typeface="Arial" panose="020B0604020202020204" pitchFamily="34" charset="0"/>
                <a:cs typeface="Arial" panose="020B0604020202020204" pitchFamily="34" charset="0"/>
              </a:rPr>
              <a:t>abre paso </a:t>
            </a:r>
            <a:r>
              <a:rPr lang="es-ES_tradnl" sz="3200" dirty="0">
                <a:solidFill>
                  <a:schemeClr val="dk2"/>
                </a:solidFill>
                <a:latin typeface="Arial" panose="020B0604020202020204" pitchFamily="34" charset="0"/>
                <a:cs typeface="Arial" panose="020B0604020202020204" pitchFamily="34" charset="0"/>
              </a:rPr>
              <a:t>a un nuevo horizonte</a:t>
            </a:r>
          </a:p>
        </p:txBody>
      </p:sp>
      <p:sp>
        <p:nvSpPr>
          <p:cNvPr id="4" name="Google Shape;300;p43">
            <a:extLst>
              <a:ext uri="{FF2B5EF4-FFF2-40B4-BE49-F238E27FC236}">
                <a16:creationId xmlns:a16="http://schemas.microsoft.com/office/drawing/2014/main" id="{EC22B920-EC1A-B2D3-99BD-26C1CCAF6F8B}"/>
              </a:ext>
            </a:extLst>
          </p:cNvPr>
          <p:cNvSpPr txBox="1">
            <a:spLocks/>
          </p:cNvSpPr>
          <p:nvPr userDrawn="1"/>
        </p:nvSpPr>
        <p:spPr>
          <a:xfrm>
            <a:off x="518522" y="1970700"/>
            <a:ext cx="6246488" cy="12021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600"/>
              </a:spcAft>
              <a:buClrTx/>
              <a:buFont typeface="Arial" panose="020B0604020202020204" pitchFamily="34" charset="0"/>
              <a:buNone/>
            </a:pPr>
            <a:r>
              <a:rPr lang="es-ES_tradnl" sz="1600" dirty="0">
                <a:latin typeface="Arial" panose="020B0604020202020204" pitchFamily="34" charset="0"/>
                <a:cs typeface="Arial" panose="020B0604020202020204" pitchFamily="34" charset="0"/>
              </a:rPr>
              <a:t>Seguir formándote es como conquistar una nueva altitud: cuanto más aprendes, más amplio es el paisaje que puedes ver y comprender. Las herramientas de M365 te ofrecen nuevos caminos para trabajar mejor, colaborar más fácilmente y avanzar con paso firme. Conquista una nueva altitud con el caso 4.1.</a:t>
            </a:r>
          </a:p>
          <a:p>
            <a:pPr marL="0" indent="0">
              <a:spcBef>
                <a:spcPts val="0"/>
              </a:spcBef>
              <a:spcAft>
                <a:spcPts val="1600"/>
              </a:spcAft>
              <a:buClrTx/>
              <a:buFont typeface="Arial" panose="020B0604020202020204" pitchFamily="34" charset="0"/>
              <a:buNone/>
            </a:pPr>
            <a:r>
              <a:rPr lang="es-ES_tradnl" sz="1600" b="1" dirty="0">
                <a:latin typeface="Arial" panose="020B0604020202020204" pitchFamily="34" charset="0"/>
                <a:cs typeface="Arial" panose="020B0604020202020204" pitchFamily="34" charset="0"/>
              </a:rPr>
              <a:t>¡Nos vemos en la próxima ruta!</a:t>
            </a:r>
          </a:p>
        </p:txBody>
      </p:sp>
    </p:spTree>
    <p:extLst>
      <p:ext uri="{BB962C8B-B14F-4D97-AF65-F5344CB8AC3E}">
        <p14:creationId xmlns:p14="http://schemas.microsoft.com/office/powerpoint/2010/main" val="106768803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Diapositiva final">
    <p:bg>
      <p:bgRef idx="1001">
        <a:schemeClr val="bg1"/>
      </p:bgRef>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0D80E240-FE00-2745-E747-59226AE789E4}"/>
              </a:ext>
            </a:extLst>
          </p:cNvPr>
          <p:cNvSpPr>
            <a:spLocks noGrp="1"/>
          </p:cNvSpPr>
          <p:nvPr>
            <p:ph type="dt" sz="half" idx="10"/>
          </p:nvPr>
        </p:nvSpPr>
        <p:spPr>
          <a:xfrm>
            <a:off x="628650" y="4767263"/>
            <a:ext cx="2057400" cy="274637"/>
          </a:xfrm>
          <a:prstGeom prst="rect">
            <a:avLst/>
          </a:prstGeom>
        </p:spPr>
        <p:txBody>
          <a:bodyPr/>
          <a:lstStyle/>
          <a:p>
            <a:fld id="{5CE99D63-0B26-4EF0-BEEE-EF88C5DF4564}" type="datetimeFigureOut">
              <a:rPr lang="en-US" smtClean="0"/>
              <a:t>11/19/2025</a:t>
            </a:fld>
            <a:endParaRPr lang="en-US"/>
          </a:p>
        </p:txBody>
      </p:sp>
      <p:sp>
        <p:nvSpPr>
          <p:cNvPr id="6" name="Marcador de pie de página 5">
            <a:extLst>
              <a:ext uri="{FF2B5EF4-FFF2-40B4-BE49-F238E27FC236}">
                <a16:creationId xmlns:a16="http://schemas.microsoft.com/office/drawing/2014/main" id="{006645D0-B323-6D56-B833-F7E0A6EF242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Marcador de número de diapositiva 6">
            <a:extLst>
              <a:ext uri="{FF2B5EF4-FFF2-40B4-BE49-F238E27FC236}">
                <a16:creationId xmlns:a16="http://schemas.microsoft.com/office/drawing/2014/main" id="{F4DBB6E9-4DFE-44B4-2A9C-25EE52BBEA9F}"/>
              </a:ext>
            </a:extLst>
          </p:cNvPr>
          <p:cNvSpPr>
            <a:spLocks noGrp="1"/>
          </p:cNvSpPr>
          <p:nvPr>
            <p:ph type="sldNum" sz="quarter" idx="12"/>
          </p:nvPr>
        </p:nvSpPr>
        <p:spPr>
          <a:xfrm>
            <a:off x="6457950" y="4767263"/>
            <a:ext cx="2057400" cy="274637"/>
          </a:xfrm>
          <a:prstGeom prst="rect">
            <a:avLst/>
          </a:prstGeom>
        </p:spPr>
        <p:txBody>
          <a:bodyPr/>
          <a:lstStyle/>
          <a:p>
            <a:fld id="{CD1B0A63-4EDC-4B05-A9D3-8308978EADC2}" type="slidenum">
              <a:rPr lang="en-US" smtClean="0"/>
              <a:t>‹Nº›</a:t>
            </a:fld>
            <a:endParaRPr lang="en-US"/>
          </a:p>
        </p:txBody>
      </p:sp>
      <p:pic>
        <p:nvPicPr>
          <p:cNvPr id="11" name="Google Shape;301;p43">
            <a:extLst>
              <a:ext uri="{FF2B5EF4-FFF2-40B4-BE49-F238E27FC236}">
                <a16:creationId xmlns:a16="http://schemas.microsoft.com/office/drawing/2014/main" id="{F552410D-0A8C-B010-44B9-B606381A3957}"/>
              </a:ext>
            </a:extLst>
          </p:cNvPr>
          <p:cNvPicPr preferRelativeResize="0"/>
          <p:nvPr userDrawn="1"/>
        </p:nvPicPr>
        <p:blipFill rotWithShape="1">
          <a:blip r:embed="rId2">
            <a:alphaModFix/>
          </a:blip>
          <a:srcRect t="77535" r="48867"/>
          <a:stretch/>
        </p:blipFill>
        <p:spPr>
          <a:xfrm>
            <a:off x="-4" y="3988050"/>
            <a:ext cx="4886040" cy="1155450"/>
          </a:xfrm>
          <a:prstGeom prst="rect">
            <a:avLst/>
          </a:prstGeom>
          <a:noFill/>
          <a:ln>
            <a:noFill/>
          </a:ln>
        </p:spPr>
      </p:pic>
      <p:pic>
        <p:nvPicPr>
          <p:cNvPr id="10" name="Google Shape;298;p43">
            <a:extLst>
              <a:ext uri="{FF2B5EF4-FFF2-40B4-BE49-F238E27FC236}">
                <a16:creationId xmlns:a16="http://schemas.microsoft.com/office/drawing/2014/main" id="{2A0D75A5-B60C-0ED8-85AE-9B1C5E212CFC}"/>
              </a:ext>
            </a:extLst>
          </p:cNvPr>
          <p:cNvPicPr preferRelativeResize="0"/>
          <p:nvPr userDrawn="1"/>
        </p:nvPicPr>
        <p:blipFill rotWithShape="1">
          <a:blip r:embed="rId3">
            <a:alphaModFix/>
          </a:blip>
          <a:srcRect l="21123" t="-9410" r="19257" b="9410"/>
          <a:stretch/>
        </p:blipFill>
        <p:spPr>
          <a:xfrm>
            <a:off x="3692350" y="0"/>
            <a:ext cx="5451648" cy="5143500"/>
          </a:xfrm>
          <a:prstGeom prst="rect">
            <a:avLst/>
          </a:prstGeom>
          <a:noFill/>
          <a:ln>
            <a:noFill/>
          </a:ln>
        </p:spPr>
      </p:pic>
      <p:sp>
        <p:nvSpPr>
          <p:cNvPr id="2" name="Google Shape;299;p43">
            <a:extLst>
              <a:ext uri="{FF2B5EF4-FFF2-40B4-BE49-F238E27FC236}">
                <a16:creationId xmlns:a16="http://schemas.microsoft.com/office/drawing/2014/main" id="{E41D4B7B-4EE4-ABA4-7586-49F2930028AA}"/>
              </a:ext>
            </a:extLst>
          </p:cNvPr>
          <p:cNvSpPr txBox="1">
            <a:spLocks/>
          </p:cNvSpPr>
          <p:nvPr userDrawn="1"/>
        </p:nvSpPr>
        <p:spPr>
          <a:xfrm>
            <a:off x="518522" y="598966"/>
            <a:ext cx="7083397" cy="16488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Tx/>
              <a:buFontTx/>
            </a:pPr>
            <a:r>
              <a:rPr lang="es-ES_tradnl" sz="3200" dirty="0">
                <a:solidFill>
                  <a:schemeClr val="dk2"/>
                </a:solidFill>
                <a:latin typeface="Arial" panose="020B0604020202020204" pitchFamily="34" charset="0"/>
                <a:cs typeface="Arial" panose="020B0604020202020204" pitchFamily="34" charset="0"/>
              </a:rPr>
              <a:t>Cada cima alcanzada </a:t>
            </a:r>
            <a:r>
              <a:rPr lang="es-ES_tradnl" sz="3200" b="1" dirty="0">
                <a:solidFill>
                  <a:srgbClr val="4E110E"/>
                </a:solidFill>
                <a:latin typeface="Arial" panose="020B0604020202020204" pitchFamily="34" charset="0"/>
                <a:cs typeface="Arial" panose="020B0604020202020204" pitchFamily="34" charset="0"/>
              </a:rPr>
              <a:t>abre paso </a:t>
            </a:r>
            <a:r>
              <a:rPr lang="es-ES_tradnl" sz="3200" dirty="0">
                <a:solidFill>
                  <a:schemeClr val="dk2"/>
                </a:solidFill>
                <a:latin typeface="Arial" panose="020B0604020202020204" pitchFamily="34" charset="0"/>
                <a:cs typeface="Arial" panose="020B0604020202020204" pitchFamily="34" charset="0"/>
              </a:rPr>
              <a:t>a un nuevo horizonte</a:t>
            </a:r>
          </a:p>
        </p:txBody>
      </p:sp>
      <p:sp>
        <p:nvSpPr>
          <p:cNvPr id="4" name="Google Shape;300;p43">
            <a:extLst>
              <a:ext uri="{FF2B5EF4-FFF2-40B4-BE49-F238E27FC236}">
                <a16:creationId xmlns:a16="http://schemas.microsoft.com/office/drawing/2014/main" id="{EC22B920-EC1A-B2D3-99BD-26C1CCAF6F8B}"/>
              </a:ext>
            </a:extLst>
          </p:cNvPr>
          <p:cNvSpPr txBox="1">
            <a:spLocks/>
          </p:cNvSpPr>
          <p:nvPr userDrawn="1"/>
        </p:nvSpPr>
        <p:spPr>
          <a:xfrm>
            <a:off x="518522" y="1970700"/>
            <a:ext cx="6246488" cy="12021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600"/>
              </a:spcAft>
              <a:buClrTx/>
              <a:buFont typeface="Arial" panose="020B0604020202020204" pitchFamily="34" charset="0"/>
              <a:buNone/>
            </a:pPr>
            <a:r>
              <a:rPr lang="es-ES_tradnl" sz="1600">
                <a:latin typeface="Arial" panose="020B0604020202020204" pitchFamily="34" charset="0"/>
                <a:cs typeface="Arial" panose="020B0604020202020204" pitchFamily="34" charset="0"/>
              </a:rPr>
              <a:t>Seguir formándote es como conquistar una nueva altitud: cuanto más aprendes, más amplio es el paisaje que puedes ver y comprender. Las herramientas de M365 te ofrecen nuevos caminos para trabajar mejor, colaborar más fácilmente y avanzar con paso firme. Conquista una nueva altitud con el caso 4.2</a:t>
            </a:r>
          </a:p>
          <a:p>
            <a:pPr marL="0" indent="0">
              <a:spcBef>
                <a:spcPts val="0"/>
              </a:spcBef>
              <a:spcAft>
                <a:spcPts val="1600"/>
              </a:spcAft>
              <a:buClrTx/>
              <a:buFont typeface="Arial" panose="020B0604020202020204" pitchFamily="34" charset="0"/>
              <a:buNone/>
            </a:pPr>
            <a:r>
              <a:rPr lang="es-ES_tradnl" sz="1600" b="1">
                <a:latin typeface="Arial" panose="020B0604020202020204" pitchFamily="34" charset="0"/>
                <a:cs typeface="Arial" panose="020B0604020202020204" pitchFamily="34" charset="0"/>
              </a:rPr>
              <a:t>¡Nos vemos en la próxima ruta!</a:t>
            </a:r>
          </a:p>
        </p:txBody>
      </p:sp>
    </p:spTree>
    <p:extLst>
      <p:ext uri="{BB962C8B-B14F-4D97-AF65-F5344CB8AC3E}">
        <p14:creationId xmlns:p14="http://schemas.microsoft.com/office/powerpoint/2010/main" val="88950397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2" name="Google Shape;9;p2">
            <a:extLst>
              <a:ext uri="{FF2B5EF4-FFF2-40B4-BE49-F238E27FC236}">
                <a16:creationId xmlns:a16="http://schemas.microsoft.com/office/drawing/2014/main" id="{228653DB-9D1A-4D6E-E40F-CD568DAFDA6C}"/>
              </a:ext>
            </a:extLst>
          </p:cNvPr>
          <p:cNvSpPr txBox="1">
            <a:spLocks noGrp="1"/>
          </p:cNvSpPr>
          <p:nvPr>
            <p:ph type="ctrTitle"/>
          </p:nvPr>
        </p:nvSpPr>
        <p:spPr>
          <a:xfrm>
            <a:off x="2320500" y="1153000"/>
            <a:ext cx="4503000" cy="1696824"/>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Font typeface="Century Gothic"/>
              <a:buNone/>
              <a:defRPr sz="3600" b="0">
                <a:solidFill>
                  <a:srgbClr val="4E3B30"/>
                </a:solidFill>
                <a:latin typeface="Arial Black" panose="020B0A04020102020204" pitchFamily="34" charset="0"/>
                <a:ea typeface="Arial Black" panose="020B0A04020102020204" pitchFamily="34" charset="0"/>
                <a:cs typeface="Arial Black" panose="020B0A04020102020204" pitchFamily="34" charset="0"/>
                <a:sym typeface="Bebas Neu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r>
              <a:rPr lang="ca-ES"/>
              <a:t>Feu clic aquí per editar l'estil</a:t>
            </a:r>
            <a:endParaRPr/>
          </a:p>
        </p:txBody>
      </p:sp>
      <p:sp>
        <p:nvSpPr>
          <p:cNvPr id="4" name="TextBox 4">
            <a:extLst>
              <a:ext uri="{FF2B5EF4-FFF2-40B4-BE49-F238E27FC236}">
                <a16:creationId xmlns:a16="http://schemas.microsoft.com/office/drawing/2014/main" id="{934C5E78-4517-411A-777A-9600129E16F7}"/>
              </a:ext>
            </a:extLst>
          </p:cNvPr>
          <p:cNvSpPr txBox="1"/>
          <p:nvPr userDrawn="1"/>
        </p:nvSpPr>
        <p:spPr>
          <a:xfrm>
            <a:off x="3286287" y="2849824"/>
            <a:ext cx="2571427" cy="338554"/>
          </a:xfrm>
          <a:prstGeom prst="rect">
            <a:avLst/>
          </a:prstGeom>
          <a:noFill/>
        </p:spPr>
        <p:txBody>
          <a:bodyPr wrap="square">
            <a:spAutoFit/>
          </a:bodyPr>
          <a:lstStyle/>
          <a:p>
            <a:pPr algn="ctr"/>
            <a:r>
              <a:rPr lang="es-ES" sz="1600" dirty="0">
                <a:solidFill>
                  <a:schemeClr val="tx1"/>
                </a:solidFill>
                <a:latin typeface="Arial Black" panose="020B0A04020102020204" pitchFamily="34" charset="0"/>
              </a:rPr>
              <a:t>Caso de adopción 4.1</a:t>
            </a:r>
          </a:p>
        </p:txBody>
      </p:sp>
      <p:sp>
        <p:nvSpPr>
          <p:cNvPr id="5" name="Google Shape;144;p33">
            <a:extLst>
              <a:ext uri="{FF2B5EF4-FFF2-40B4-BE49-F238E27FC236}">
                <a16:creationId xmlns:a16="http://schemas.microsoft.com/office/drawing/2014/main" id="{D8FB95D4-109B-1751-4A52-F37F678F6F0C}"/>
              </a:ext>
            </a:extLst>
          </p:cNvPr>
          <p:cNvSpPr/>
          <p:nvPr userDrawn="1"/>
        </p:nvSpPr>
        <p:spPr>
          <a:xfrm>
            <a:off x="2081116" y="3508385"/>
            <a:ext cx="5113800" cy="503400"/>
          </a:xfrm>
          <a:prstGeom prst="roundRect">
            <a:avLst>
              <a:gd name="adj" fmla="val 16667"/>
            </a:avLst>
          </a:prstGeom>
          <a:solidFill>
            <a:srgbClr val="4E110E">
              <a:alpha val="89804"/>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E110E"/>
              </a:solidFill>
              <a:effectLst/>
              <a:uLnTx/>
              <a:uFillTx/>
              <a:latin typeface="Arial"/>
              <a:cs typeface="Arial"/>
              <a:sym typeface="Arial"/>
            </a:endParaRPr>
          </a:p>
        </p:txBody>
      </p:sp>
      <p:sp>
        <p:nvSpPr>
          <p:cNvPr id="6" name="Google Shape;146;p33">
            <a:extLst>
              <a:ext uri="{FF2B5EF4-FFF2-40B4-BE49-F238E27FC236}">
                <a16:creationId xmlns:a16="http://schemas.microsoft.com/office/drawing/2014/main" id="{15141D9B-26FE-42D4-BB30-DE8E1F88D52F}"/>
              </a:ext>
            </a:extLst>
          </p:cNvPr>
          <p:cNvSpPr txBox="1">
            <a:spLocks/>
          </p:cNvSpPr>
          <p:nvPr userDrawn="1"/>
        </p:nvSpPr>
        <p:spPr>
          <a:xfrm>
            <a:off x="2242516" y="3567585"/>
            <a:ext cx="4791000" cy="38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800"/>
              <a:buFont typeface="Darker Grotesque Medium"/>
              <a:buNone/>
              <a:defRPr sz="1800" b="0" i="0" u="none" strike="noStrike" cap="none">
                <a:solidFill>
                  <a:schemeClr val="lt1"/>
                </a:solidFill>
                <a:latin typeface="Darker Grotesque Medium"/>
                <a:ea typeface="Darker Grotesque Medium"/>
                <a:cs typeface="Darker Grotesque Medium"/>
                <a:sym typeface="Darker Grotesque Medium"/>
              </a:defRPr>
            </a:lvl1pPr>
            <a:lvl2pPr marL="914400" marR="0" lvl="1" indent="-317500" algn="ctr" rtl="0">
              <a:lnSpc>
                <a:spcPct val="100000"/>
              </a:lnSpc>
              <a:spcBef>
                <a:spcPts val="0"/>
              </a:spcBef>
              <a:spcAft>
                <a:spcPts val="0"/>
              </a:spcAft>
              <a:buClr>
                <a:schemeClr val="dk2"/>
              </a:buClr>
              <a:buSzPts val="1800"/>
              <a:buFont typeface="Darker Grotesque Medium"/>
              <a:buNone/>
              <a:defRPr sz="1800" b="0" i="0" u="none" strike="noStrike" cap="none">
                <a:solidFill>
                  <a:schemeClr val="dk2"/>
                </a:solidFill>
                <a:latin typeface="Darker Grotesque Medium"/>
                <a:ea typeface="Darker Grotesque Medium"/>
                <a:cs typeface="Darker Grotesque Medium"/>
                <a:sym typeface="Darker Grotesque Medium"/>
              </a:defRPr>
            </a:lvl2pPr>
            <a:lvl3pPr marL="1371600" marR="0" lvl="2" indent="-317500" algn="ctr" rtl="0">
              <a:lnSpc>
                <a:spcPct val="100000"/>
              </a:lnSpc>
              <a:spcBef>
                <a:spcPts val="0"/>
              </a:spcBef>
              <a:spcAft>
                <a:spcPts val="0"/>
              </a:spcAft>
              <a:buClr>
                <a:schemeClr val="dk2"/>
              </a:buClr>
              <a:buSzPts val="1800"/>
              <a:buFont typeface="Darker Grotesque Medium"/>
              <a:buNone/>
              <a:defRPr sz="1800" b="0" i="0" u="none" strike="noStrike" cap="none">
                <a:solidFill>
                  <a:schemeClr val="dk2"/>
                </a:solidFill>
                <a:latin typeface="Darker Grotesque Medium"/>
                <a:ea typeface="Darker Grotesque Medium"/>
                <a:cs typeface="Darker Grotesque Medium"/>
                <a:sym typeface="Darker Grotesque Medium"/>
              </a:defRPr>
            </a:lvl3pPr>
            <a:lvl4pPr marL="1828800" marR="0" lvl="3" indent="-317500" algn="ctr" rtl="0">
              <a:lnSpc>
                <a:spcPct val="100000"/>
              </a:lnSpc>
              <a:spcBef>
                <a:spcPts val="0"/>
              </a:spcBef>
              <a:spcAft>
                <a:spcPts val="0"/>
              </a:spcAft>
              <a:buClr>
                <a:schemeClr val="dk2"/>
              </a:buClr>
              <a:buSzPts val="1800"/>
              <a:buFont typeface="Darker Grotesque Medium"/>
              <a:buNone/>
              <a:defRPr sz="1800" b="0" i="0" u="none" strike="noStrike" cap="none">
                <a:solidFill>
                  <a:schemeClr val="dk2"/>
                </a:solidFill>
                <a:latin typeface="Darker Grotesque Medium"/>
                <a:ea typeface="Darker Grotesque Medium"/>
                <a:cs typeface="Darker Grotesque Medium"/>
                <a:sym typeface="Darker Grotesque Medium"/>
              </a:defRPr>
            </a:lvl4pPr>
            <a:lvl5pPr marL="2286000" marR="0" lvl="4" indent="-317500" algn="ctr" rtl="0">
              <a:lnSpc>
                <a:spcPct val="100000"/>
              </a:lnSpc>
              <a:spcBef>
                <a:spcPts val="0"/>
              </a:spcBef>
              <a:spcAft>
                <a:spcPts val="0"/>
              </a:spcAft>
              <a:buClr>
                <a:schemeClr val="dk2"/>
              </a:buClr>
              <a:buSzPts val="1800"/>
              <a:buFont typeface="Darker Grotesque Medium"/>
              <a:buNone/>
              <a:defRPr sz="1800" b="0" i="0" u="none" strike="noStrike" cap="none">
                <a:solidFill>
                  <a:schemeClr val="dk2"/>
                </a:solidFill>
                <a:latin typeface="Darker Grotesque Medium"/>
                <a:ea typeface="Darker Grotesque Medium"/>
                <a:cs typeface="Darker Grotesque Medium"/>
                <a:sym typeface="Darker Grotesque Medium"/>
              </a:defRPr>
            </a:lvl5pPr>
            <a:lvl6pPr marL="2743200" marR="0" lvl="5" indent="-317500" algn="ctr" rtl="0">
              <a:lnSpc>
                <a:spcPct val="100000"/>
              </a:lnSpc>
              <a:spcBef>
                <a:spcPts val="0"/>
              </a:spcBef>
              <a:spcAft>
                <a:spcPts val="0"/>
              </a:spcAft>
              <a:buClr>
                <a:schemeClr val="dk2"/>
              </a:buClr>
              <a:buSzPts val="1800"/>
              <a:buFont typeface="Darker Grotesque Medium"/>
              <a:buNone/>
              <a:defRPr sz="1800" b="0" i="0" u="none" strike="noStrike" cap="none">
                <a:solidFill>
                  <a:schemeClr val="dk2"/>
                </a:solidFill>
                <a:latin typeface="Darker Grotesque Medium"/>
                <a:ea typeface="Darker Grotesque Medium"/>
                <a:cs typeface="Darker Grotesque Medium"/>
                <a:sym typeface="Darker Grotesque Medium"/>
              </a:defRPr>
            </a:lvl6pPr>
            <a:lvl7pPr marL="3200400" marR="0" lvl="6" indent="-317500" algn="ctr" rtl="0">
              <a:lnSpc>
                <a:spcPct val="100000"/>
              </a:lnSpc>
              <a:spcBef>
                <a:spcPts val="0"/>
              </a:spcBef>
              <a:spcAft>
                <a:spcPts val="0"/>
              </a:spcAft>
              <a:buClr>
                <a:schemeClr val="dk2"/>
              </a:buClr>
              <a:buSzPts val="1800"/>
              <a:buFont typeface="Darker Grotesque Medium"/>
              <a:buNone/>
              <a:defRPr sz="1800" b="0" i="0" u="none" strike="noStrike" cap="none">
                <a:solidFill>
                  <a:schemeClr val="dk2"/>
                </a:solidFill>
                <a:latin typeface="Darker Grotesque Medium"/>
                <a:ea typeface="Darker Grotesque Medium"/>
                <a:cs typeface="Darker Grotesque Medium"/>
                <a:sym typeface="Darker Grotesque Medium"/>
              </a:defRPr>
            </a:lvl7pPr>
            <a:lvl8pPr marL="3657600" marR="0" lvl="7" indent="-317500" algn="ctr" rtl="0">
              <a:lnSpc>
                <a:spcPct val="100000"/>
              </a:lnSpc>
              <a:spcBef>
                <a:spcPts val="0"/>
              </a:spcBef>
              <a:spcAft>
                <a:spcPts val="0"/>
              </a:spcAft>
              <a:buClr>
                <a:schemeClr val="dk2"/>
              </a:buClr>
              <a:buSzPts val="1800"/>
              <a:buFont typeface="Darker Grotesque Medium"/>
              <a:buNone/>
              <a:defRPr sz="1800" b="0" i="0" u="none" strike="noStrike" cap="none">
                <a:solidFill>
                  <a:schemeClr val="dk2"/>
                </a:solidFill>
                <a:latin typeface="Darker Grotesque Medium"/>
                <a:ea typeface="Darker Grotesque Medium"/>
                <a:cs typeface="Darker Grotesque Medium"/>
                <a:sym typeface="Darker Grotesque Medium"/>
              </a:defRPr>
            </a:lvl8pPr>
            <a:lvl9pPr marL="4114800" marR="0" lvl="8" indent="-317500" algn="ctr" rtl="0">
              <a:lnSpc>
                <a:spcPct val="100000"/>
              </a:lnSpc>
              <a:spcBef>
                <a:spcPts val="0"/>
              </a:spcBef>
              <a:spcAft>
                <a:spcPts val="0"/>
              </a:spcAft>
              <a:buClr>
                <a:schemeClr val="dk2"/>
              </a:buClr>
              <a:buSzPts val="1800"/>
              <a:buFont typeface="Darker Grotesque Medium"/>
              <a:buNone/>
              <a:defRPr sz="1800" b="0" i="0" u="none" strike="noStrike" cap="none">
                <a:solidFill>
                  <a:schemeClr val="dk2"/>
                </a:solidFill>
                <a:latin typeface="Darker Grotesque Medium"/>
                <a:ea typeface="Darker Grotesque Medium"/>
                <a:cs typeface="Darker Grotesque Medium"/>
                <a:sym typeface="Darker Grotesque Medium"/>
              </a:defRPr>
            </a:lvl9pPr>
          </a:lstStyle>
          <a:p>
            <a:pPr marL="0" marR="0" lvl="0" indent="0" algn="ctr" defTabSz="914400" rtl="0" eaLnBrk="1" fontAlgn="auto" latinLnBrk="0" hangingPunct="1">
              <a:lnSpc>
                <a:spcPct val="100000"/>
              </a:lnSpc>
              <a:spcBef>
                <a:spcPts val="0"/>
              </a:spcBef>
              <a:spcAft>
                <a:spcPts val="0"/>
              </a:spcAft>
              <a:buClr>
                <a:srgbClr val="4E3B30"/>
              </a:buClr>
              <a:buSzPts val="1800"/>
              <a:buFont typeface="Darker Grotesque Medium"/>
              <a:buNone/>
              <a:tabLst/>
              <a:defRPr/>
            </a:pPr>
            <a:r>
              <a:rPr kumimoji="0" lang="es-ES" sz="1800" b="0" i="0" u="none" strike="noStrike" kern="0" cap="none" spc="0" normalizeH="0" baseline="0" noProof="0">
                <a:ln>
                  <a:noFill/>
                </a:ln>
                <a:solidFill>
                  <a:schemeClr val="bg1"/>
                </a:solidFill>
                <a:effectLst/>
                <a:uLnTx/>
                <a:uFillTx/>
                <a:latin typeface="Darker Grotesque Medium"/>
                <a:sym typeface="Darker Grotesque Medium"/>
              </a:rPr>
              <a:t>¡Escala a lo más alto con M365!</a:t>
            </a:r>
          </a:p>
        </p:txBody>
      </p:sp>
    </p:spTree>
    <p:extLst>
      <p:ext uri="{BB962C8B-B14F-4D97-AF65-F5344CB8AC3E}">
        <p14:creationId xmlns:p14="http://schemas.microsoft.com/office/powerpoint/2010/main" val="1217239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BBDE927B-D30B-3941-8FFA-7D7188683287}"/>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6" name="Imatge 5" descr="Imatge que conté natura&#10;&#10;Pot ser que el contingut generat per IA no sigui correcte.">
            <a:extLst>
              <a:ext uri="{FF2B5EF4-FFF2-40B4-BE49-F238E27FC236}">
                <a16:creationId xmlns:a16="http://schemas.microsoft.com/office/drawing/2014/main" id="{3AE0744A-72F5-670B-7F0E-725F5A5867F2}"/>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9" name="Títol 1">
            <a:extLst>
              <a:ext uri="{FF2B5EF4-FFF2-40B4-BE49-F238E27FC236}">
                <a16:creationId xmlns:a16="http://schemas.microsoft.com/office/drawing/2014/main" id="{D36F9720-1045-4DB6-FDF5-2B83BBA35AC1}"/>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sz="1600" b="1" dirty="0" err="1">
                <a:solidFill>
                  <a:srgbClr val="FFFFFF"/>
                </a:solidFill>
                <a:latin typeface="Arial" panose="020B0604020202020204" pitchFamily="34" charset="0"/>
                <a:cs typeface="Arial" panose="020B0604020202020204" pitchFamily="34" charset="0"/>
              </a:rPr>
              <a:t>Índice</a:t>
            </a:r>
            <a:r>
              <a:rPr lang="ca-ES" sz="1600" b="1" dirty="0">
                <a:solidFill>
                  <a:srgbClr val="FFFFFF"/>
                </a:solidFill>
                <a:latin typeface="Arial" panose="020B0604020202020204" pitchFamily="34" charset="0"/>
                <a:cs typeface="Arial" panose="020B0604020202020204" pitchFamily="34" charset="0"/>
              </a:rPr>
              <a:t> de </a:t>
            </a:r>
            <a:r>
              <a:rPr lang="ca-ES" sz="1600" b="1" dirty="0" err="1">
                <a:solidFill>
                  <a:srgbClr val="FFFFFF"/>
                </a:solidFill>
                <a:latin typeface="Arial" panose="020B0604020202020204" pitchFamily="34" charset="0"/>
                <a:cs typeface="Arial" panose="020B0604020202020204" pitchFamily="34" charset="0"/>
              </a:rPr>
              <a:t>contenidos</a:t>
            </a:r>
            <a:endParaRPr lang="ca-ES" sz="1600" b="1" dirty="0">
              <a:solidFill>
                <a:srgbClr val="FFFFFF"/>
              </a:solidFill>
              <a:latin typeface="Arial" panose="020B0604020202020204" pitchFamily="34" charset="0"/>
              <a:cs typeface="Arial" panose="020B0604020202020204" pitchFamily="34" charset="0"/>
            </a:endParaRPr>
          </a:p>
        </p:txBody>
      </p:sp>
      <p:sp>
        <p:nvSpPr>
          <p:cNvPr id="5" name="Google Shape;650;p54">
            <a:extLst>
              <a:ext uri="{FF2B5EF4-FFF2-40B4-BE49-F238E27FC236}">
                <a16:creationId xmlns:a16="http://schemas.microsoft.com/office/drawing/2014/main" id="{F2B1C13A-8200-6428-911E-D8EDE1528550}"/>
              </a:ext>
            </a:extLst>
          </p:cNvPr>
          <p:cNvSpPr/>
          <p:nvPr userDrawn="1"/>
        </p:nvSpPr>
        <p:spPr>
          <a:xfrm>
            <a:off x="720000" y="1404928"/>
            <a:ext cx="3852000" cy="2581616"/>
          </a:xfrm>
          <a:prstGeom prst="roundRect">
            <a:avLst>
              <a:gd name="adj" fmla="val 16667"/>
            </a:avLst>
          </a:prstGeom>
          <a:solidFill>
            <a:srgbClr val="4E110E">
              <a:alpha val="89804"/>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24278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ncionamiento">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
        <p:nvSpPr>
          <p:cNvPr id="2" name="QuadreDeText 1">
            <a:extLst>
              <a:ext uri="{FF2B5EF4-FFF2-40B4-BE49-F238E27FC236}">
                <a16:creationId xmlns:a16="http://schemas.microsoft.com/office/drawing/2014/main" id="{108E8908-E34C-1E68-F0A6-E696FB7C9AAB}"/>
              </a:ext>
            </a:extLst>
          </p:cNvPr>
          <p:cNvSpPr txBox="1"/>
          <p:nvPr userDrawn="1"/>
        </p:nvSpPr>
        <p:spPr>
          <a:xfrm>
            <a:off x="25168" y="742138"/>
            <a:ext cx="5636492" cy="307777"/>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ca-ES" sz="1400" b="1" i="0" u="none" strike="noStrike" kern="0" cap="none" spc="0" normalizeH="0" baseline="0" noProof="0" dirty="0">
                <a:ln>
                  <a:noFill/>
                </a:ln>
                <a:solidFill>
                  <a:schemeClr val="bg1"/>
                </a:solidFill>
                <a:effectLst/>
                <a:uLnTx/>
                <a:uFillTx/>
                <a:latin typeface="Arial"/>
                <a:ea typeface="+mn-ea"/>
                <a:cs typeface="Arial"/>
                <a:sym typeface="Arial"/>
              </a:rPr>
              <a:t>Estudio de los casos de </a:t>
            </a:r>
            <a:r>
              <a:rPr kumimoji="0" lang="ca-ES" sz="1400" b="1" i="0" u="none" strike="noStrike" kern="0" cap="none" spc="0" normalizeH="0" baseline="0" noProof="0" dirty="0" err="1">
                <a:ln>
                  <a:noFill/>
                </a:ln>
                <a:solidFill>
                  <a:schemeClr val="bg1"/>
                </a:solidFill>
                <a:effectLst/>
                <a:uLnTx/>
                <a:uFillTx/>
                <a:latin typeface="Arial"/>
                <a:ea typeface="+mn-ea"/>
                <a:cs typeface="Arial"/>
                <a:sym typeface="Arial"/>
              </a:rPr>
              <a:t>Adopción</a:t>
            </a:r>
            <a:r>
              <a:rPr kumimoji="0" lang="ca-ES" sz="1400" b="1" i="0" u="none" strike="noStrike" kern="0" cap="none" spc="0" normalizeH="0" baseline="0" noProof="0" dirty="0">
                <a:ln>
                  <a:noFill/>
                </a:ln>
                <a:solidFill>
                  <a:schemeClr val="bg1"/>
                </a:solidFill>
                <a:effectLst/>
                <a:uLnTx/>
                <a:uFillTx/>
                <a:latin typeface="Arial"/>
                <a:ea typeface="+mn-ea"/>
                <a:cs typeface="Arial"/>
                <a:sym typeface="Arial"/>
              </a:rPr>
              <a:t> </a:t>
            </a:r>
            <a:r>
              <a:rPr kumimoji="0" lang="ca-ES" sz="1400" b="1" i="0" u="none" strike="noStrike" kern="0" cap="none" spc="0" normalizeH="0" baseline="0" noProof="0" dirty="0" err="1">
                <a:ln>
                  <a:noFill/>
                </a:ln>
                <a:solidFill>
                  <a:schemeClr val="bg1"/>
                </a:solidFill>
                <a:effectLst/>
                <a:uLnTx/>
                <a:uFillTx/>
                <a:latin typeface="Arial"/>
                <a:ea typeface="+mn-ea"/>
                <a:cs typeface="Arial"/>
                <a:sym typeface="Arial"/>
              </a:rPr>
              <a:t>Travesía</a:t>
            </a:r>
            <a:r>
              <a:rPr kumimoji="0" lang="ca-ES" sz="1400" b="1" i="0" u="none" strike="noStrike" kern="0" cap="none" spc="0" normalizeH="0" baseline="0" noProof="0" dirty="0">
                <a:ln>
                  <a:noFill/>
                </a:ln>
                <a:solidFill>
                  <a:schemeClr val="bg1"/>
                </a:solidFill>
                <a:effectLst/>
                <a:uLnTx/>
                <a:uFillTx/>
                <a:latin typeface="Arial"/>
                <a:ea typeface="+mn-ea"/>
                <a:cs typeface="Arial"/>
                <a:sym typeface="Arial"/>
              </a:rPr>
              <a:t> M365</a:t>
            </a:r>
            <a:endParaRPr kumimoji="0" lang="ca-ES" sz="1400" b="1" i="1" u="none" strike="noStrike" kern="0" cap="none" spc="0" normalizeH="0" baseline="0" noProof="0" dirty="0">
              <a:ln>
                <a:noFill/>
              </a:ln>
              <a:solidFill>
                <a:schemeClr val="bg1"/>
              </a:solidFill>
              <a:effectLst/>
              <a:uLnTx/>
              <a:uFillTx/>
              <a:latin typeface="Arial"/>
              <a:ea typeface="+mn-ea"/>
              <a:cs typeface="Arial"/>
              <a:sym typeface="Arial"/>
            </a:endParaRPr>
          </a:p>
        </p:txBody>
      </p:sp>
      <p:pic>
        <p:nvPicPr>
          <p:cNvPr id="1026" name="Picture 2">
            <a:extLst>
              <a:ext uri="{FF2B5EF4-FFF2-40B4-BE49-F238E27FC236}">
                <a16:creationId xmlns:a16="http://schemas.microsoft.com/office/drawing/2014/main" id="{021AC3AC-C885-8372-90A6-A6E524D016B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50576" y="879878"/>
            <a:ext cx="3052179" cy="3052179"/>
          </a:xfrm>
          <a:prstGeom prst="rect">
            <a:avLst/>
          </a:prstGeom>
          <a:noFill/>
          <a:extLst>
            <a:ext uri="{909E8E84-426E-40DD-AFC4-6F175D3DCCD1}">
              <a14:hiddenFill xmlns:a14="http://schemas.microsoft.com/office/drawing/2010/main">
                <a:solidFill>
                  <a:srgbClr val="FFFFFF"/>
                </a:solidFill>
              </a14:hiddenFill>
            </a:ext>
          </a:extLst>
        </p:spPr>
      </p:pic>
      <p:sp>
        <p:nvSpPr>
          <p:cNvPr id="4" name="QuadreDeText 2">
            <a:extLst>
              <a:ext uri="{FF2B5EF4-FFF2-40B4-BE49-F238E27FC236}">
                <a16:creationId xmlns:a16="http://schemas.microsoft.com/office/drawing/2014/main" id="{5CECF601-BB6E-FE49-EA62-3464B22029FD}"/>
              </a:ext>
            </a:extLst>
          </p:cNvPr>
          <p:cNvSpPr txBox="1"/>
          <p:nvPr userDrawn="1"/>
        </p:nvSpPr>
        <p:spPr>
          <a:xfrm>
            <a:off x="256308" y="1211443"/>
            <a:ext cx="5405352" cy="3052178"/>
          </a:xfrm>
          <a:prstGeom prst="rect">
            <a:avLst/>
          </a:prstGeom>
        </p:spPr>
        <p:txBody>
          <a:bodyPr vert="horz" lIns="91440" tIns="45720" rIns="91440" bIns="45720" rtlCol="0" anchor="t">
            <a:normAutofit/>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Los casos de adopción de Travesía M365 están desarrollados de manera didáctica para que el aprendizaje sea sencillo y eficiente.</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Es importante que, conforme vayas trabajando los casos de adopción, tengas las aplicaciones abiertas y vayas practicando simultáneamente.</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En las paginas encontraras muchas imágenes con apartados numerados y textos con referencias a cada uno de los apartados.</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Por ejemplo como se muestra en las dos imágenes inferiores, el texto hace referencia al punto 1 que encuentras en la imagen.</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endParaRPr kumimoji="0" lang="es-ES_tradnl"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Imagen 4">
            <a:extLst>
              <a:ext uri="{FF2B5EF4-FFF2-40B4-BE49-F238E27FC236}">
                <a16:creationId xmlns:a16="http://schemas.microsoft.com/office/drawing/2014/main" id="{C33C23F0-2FA0-B93C-1E45-950F450ED3C1}"/>
              </a:ext>
            </a:extLst>
          </p:cNvPr>
          <p:cNvPicPr>
            <a:picLocks noChangeAspect="1"/>
          </p:cNvPicPr>
          <p:nvPr userDrawn="1"/>
        </p:nvPicPr>
        <p:blipFill>
          <a:blip r:embed="rId4"/>
          <a:stretch>
            <a:fillRect/>
          </a:stretch>
        </p:blipFill>
        <p:spPr>
          <a:xfrm>
            <a:off x="3446264" y="3479799"/>
            <a:ext cx="1563067" cy="452258"/>
          </a:xfrm>
          <a:prstGeom prst="rect">
            <a:avLst/>
          </a:prstGeom>
        </p:spPr>
      </p:pic>
      <p:pic>
        <p:nvPicPr>
          <p:cNvPr id="6" name="Imagen 5">
            <a:extLst>
              <a:ext uri="{FF2B5EF4-FFF2-40B4-BE49-F238E27FC236}">
                <a16:creationId xmlns:a16="http://schemas.microsoft.com/office/drawing/2014/main" id="{553E144F-713E-1965-CCC7-9252A462036D}"/>
              </a:ext>
            </a:extLst>
          </p:cNvPr>
          <p:cNvPicPr>
            <a:picLocks noChangeAspect="1"/>
          </p:cNvPicPr>
          <p:nvPr userDrawn="1"/>
        </p:nvPicPr>
        <p:blipFill>
          <a:blip r:embed="rId5"/>
          <a:stretch>
            <a:fillRect/>
          </a:stretch>
        </p:blipFill>
        <p:spPr>
          <a:xfrm>
            <a:off x="849533" y="3479799"/>
            <a:ext cx="2186231" cy="432087"/>
          </a:xfrm>
          <a:prstGeom prst="rect">
            <a:avLst/>
          </a:prstGeom>
        </p:spPr>
      </p:pic>
    </p:spTree>
    <p:extLst>
      <p:ext uri="{BB962C8B-B14F-4D97-AF65-F5344CB8AC3E}">
        <p14:creationId xmlns:p14="http://schemas.microsoft.com/office/powerpoint/2010/main" val="1848543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ncionamiento 2">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es-ES_tradnl" sz="1600" noProof="0">
              <a:solidFill>
                <a:schemeClr val="tx1"/>
              </a:solidFill>
              <a:latin typeface="Arial" panose="020B0604020202020204" pitchFamily="34" charset="0"/>
              <a:cs typeface="Arial" panose="020B0604020202020204" pitchFamily="34" charset="0"/>
            </a:endParaRPr>
          </a:p>
        </p:txBody>
      </p:sp>
      <p:sp>
        <p:nvSpPr>
          <p:cNvPr id="3" name="QuadreDeText 2">
            <a:extLst>
              <a:ext uri="{FF2B5EF4-FFF2-40B4-BE49-F238E27FC236}">
                <a16:creationId xmlns:a16="http://schemas.microsoft.com/office/drawing/2014/main" id="{B0F7B567-3C4F-DE5D-0AEA-775C244ACFFA}"/>
              </a:ext>
            </a:extLst>
          </p:cNvPr>
          <p:cNvSpPr txBox="1"/>
          <p:nvPr userDrawn="1"/>
        </p:nvSpPr>
        <p:spPr>
          <a:xfrm>
            <a:off x="256308" y="1211443"/>
            <a:ext cx="5403608" cy="3052178"/>
          </a:xfrm>
          <a:prstGeom prst="rect">
            <a:avLst/>
          </a:prstGeom>
        </p:spPr>
        <p:txBody>
          <a:bodyPr vert="horz" lIns="91440" tIns="45720" rIns="91440" bIns="45720" rtlCol="0" anchor="t">
            <a:normAutofit/>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Otros elementos que te encontraras son botones de acción. Cada vez que veas uno, clica sobre él y aparecerá una imagen, una nueva información o algo cambiará. El botón de acción tiene una breve descripción sobre su función.</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endParaRPr kumimoji="0" lang="es-ES_tradnl" sz="12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Encontrarás texto importante que tiene que ver con el mensaje de la diapositiva enmarcado con un símbolo de admiración, tal y como lo ves debajo de estas líneas. Este texto puede contener información adicional sobre lo que se está tratando en la página y tener relación directa.</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endParaRPr kumimoji="0" lang="es-ES_tradnl" sz="12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endParaRPr kumimoji="0" lang="es-ES_tradnl"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 name="Picture 2">
            <a:extLst>
              <a:ext uri="{FF2B5EF4-FFF2-40B4-BE49-F238E27FC236}">
                <a16:creationId xmlns:a16="http://schemas.microsoft.com/office/drawing/2014/main" id="{C18C7FA8-1332-AD44-8F7F-7A365B87BDD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50576" y="879878"/>
            <a:ext cx="3052179" cy="305217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cantonades arrodonides 11">
            <a:extLst>
              <a:ext uri="{FF2B5EF4-FFF2-40B4-BE49-F238E27FC236}">
                <a16:creationId xmlns:a16="http://schemas.microsoft.com/office/drawing/2014/main" id="{01C9AC17-B423-D5BF-CDC5-9377E1097235}"/>
              </a:ext>
              <a:ext uri="{C183D7F6-B498-43B3-948B-1728B52AA6E4}">
                <adec:decorative xmlns:adec="http://schemas.microsoft.com/office/drawing/2017/decorative" val="1"/>
              </a:ext>
            </a:extLst>
          </p:cNvPr>
          <p:cNvSpPr/>
          <p:nvPr userDrawn="1"/>
        </p:nvSpPr>
        <p:spPr>
          <a:xfrm>
            <a:off x="1966563" y="3453558"/>
            <a:ext cx="2238935" cy="478499"/>
          </a:xfrm>
          <a:prstGeom prst="roundRect">
            <a:avLst/>
          </a:prstGeom>
          <a:solidFill>
            <a:sysClr val="window" lastClr="FFFFFF"/>
          </a:solidFill>
          <a:ln w="25400" cap="flat" cmpd="sng" algn="ctr">
            <a:solidFill>
              <a:srgbClr val="602927"/>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s-ES_tradnl" sz="1867"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sp>
        <p:nvSpPr>
          <p:cNvPr id="14" name="QuadreDeText 13">
            <a:extLst>
              <a:ext uri="{FF2B5EF4-FFF2-40B4-BE49-F238E27FC236}">
                <a16:creationId xmlns:a16="http://schemas.microsoft.com/office/drawing/2014/main" id="{78C5B22B-2505-E3A0-C72A-42620913B470}"/>
              </a:ext>
            </a:extLst>
          </p:cNvPr>
          <p:cNvSpPr txBox="1"/>
          <p:nvPr userDrawn="1"/>
        </p:nvSpPr>
        <p:spPr>
          <a:xfrm>
            <a:off x="2026127" y="3539565"/>
            <a:ext cx="2179372" cy="307777"/>
          </a:xfrm>
          <a:prstGeom prst="rect">
            <a:avLst/>
          </a:prstGeom>
          <a:noFill/>
        </p:spPr>
        <p:txBody>
          <a:bodyPr wrap="square" lIns="121920" tIns="60960" rIns="121920" bIns="60960" rtlCol="0" anchor="t">
            <a:spAutoFit/>
          </a:bodyPr>
          <a:lstStyle/>
          <a:p>
            <a:pPr lvl="0" defTabSz="1219170">
              <a:defRPr/>
            </a:pPr>
            <a:r>
              <a:rPr lang="es-ES_tradnl" sz="1200" noProof="0"/>
              <a:t>Esto es un texto importante</a:t>
            </a:r>
          </a:p>
        </p:txBody>
      </p:sp>
      <p:sp>
        <p:nvSpPr>
          <p:cNvPr id="15" name="Rectangle 14">
            <a:extLst>
              <a:ext uri="{FF2B5EF4-FFF2-40B4-BE49-F238E27FC236}">
                <a16:creationId xmlns:a16="http://schemas.microsoft.com/office/drawing/2014/main" id="{BB2136B7-7113-9913-2B5A-4D24E590D492}"/>
              </a:ext>
            </a:extLst>
          </p:cNvPr>
          <p:cNvSpPr/>
          <p:nvPr userDrawn="1"/>
        </p:nvSpPr>
        <p:spPr>
          <a:xfrm>
            <a:off x="2115761" y="3392506"/>
            <a:ext cx="226715" cy="105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pic>
        <p:nvPicPr>
          <p:cNvPr id="16" name="Imatge 15">
            <a:extLst>
              <a:ext uri="{FF2B5EF4-FFF2-40B4-BE49-F238E27FC236}">
                <a16:creationId xmlns:a16="http://schemas.microsoft.com/office/drawing/2014/main" id="{F65AEA0B-8A8F-EA76-71DF-E7DEF0CF2F54}"/>
              </a:ext>
              <a:ext uri="{C183D7F6-B498-43B3-948B-1728B52AA6E4}">
                <adec:decorative xmlns:adec="http://schemas.microsoft.com/office/drawing/2017/decorative" val="1"/>
              </a:ext>
            </a:extLst>
          </p:cNvPr>
          <p:cNvPicPr>
            <a:picLocks noChangeAspect="1"/>
          </p:cNvPicPr>
          <p:nvPr userDrawn="1"/>
        </p:nvPicPr>
        <p:blipFill>
          <a:blip r:embed="rId4">
            <a:duotone>
              <a:srgbClr val="A5644E">
                <a:shade val="45000"/>
                <a:satMod val="135000"/>
              </a:srgbClr>
              <a:prstClr val="white"/>
            </a:duotone>
          </a:blip>
          <a:stretch>
            <a:fillRect/>
          </a:stretch>
        </p:blipFill>
        <p:spPr>
          <a:xfrm>
            <a:off x="2089890" y="3282836"/>
            <a:ext cx="278457" cy="278455"/>
          </a:xfrm>
          <a:prstGeom prst="rect">
            <a:avLst/>
          </a:prstGeom>
          <a:effectLst>
            <a:outerShdw blurRad="50800" dist="50800" dir="5400000" algn="ctr" rotWithShape="0">
              <a:srgbClr val="A5644E"/>
            </a:outerShdw>
          </a:effectLst>
        </p:spPr>
      </p:pic>
      <p:sp>
        <p:nvSpPr>
          <p:cNvPr id="18" name="QuadreDeText 17">
            <a:extLst>
              <a:ext uri="{FF2B5EF4-FFF2-40B4-BE49-F238E27FC236}">
                <a16:creationId xmlns:a16="http://schemas.microsoft.com/office/drawing/2014/main" id="{7966FC87-815E-E6FF-5A2A-3FF6787E2F3F}"/>
              </a:ext>
            </a:extLst>
          </p:cNvPr>
          <p:cNvSpPr txBox="1"/>
          <p:nvPr userDrawn="1"/>
        </p:nvSpPr>
        <p:spPr>
          <a:xfrm>
            <a:off x="25168" y="742138"/>
            <a:ext cx="5636492" cy="307777"/>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ca-ES" sz="1400" b="1" i="0" u="none" strike="noStrike" kern="0" cap="none" spc="0" normalizeH="0" baseline="0" noProof="0" dirty="0">
                <a:ln>
                  <a:noFill/>
                </a:ln>
                <a:solidFill>
                  <a:schemeClr val="bg1"/>
                </a:solidFill>
                <a:effectLst/>
                <a:uLnTx/>
                <a:uFillTx/>
                <a:latin typeface="Arial"/>
                <a:ea typeface="+mn-ea"/>
                <a:cs typeface="Arial"/>
                <a:sym typeface="Arial"/>
              </a:rPr>
              <a:t>Estudio de los casos de </a:t>
            </a:r>
            <a:r>
              <a:rPr kumimoji="0" lang="ca-ES" sz="1400" b="1" i="0" u="none" strike="noStrike" kern="0" cap="none" spc="0" normalizeH="0" baseline="0" noProof="0" dirty="0" err="1">
                <a:ln>
                  <a:noFill/>
                </a:ln>
                <a:solidFill>
                  <a:schemeClr val="bg1"/>
                </a:solidFill>
                <a:effectLst/>
                <a:uLnTx/>
                <a:uFillTx/>
                <a:latin typeface="Arial"/>
                <a:ea typeface="+mn-ea"/>
                <a:cs typeface="Arial"/>
                <a:sym typeface="Arial"/>
              </a:rPr>
              <a:t>Adopción</a:t>
            </a:r>
            <a:r>
              <a:rPr kumimoji="0" lang="ca-ES" sz="1400" b="1" i="0" u="none" strike="noStrike" kern="0" cap="none" spc="0" normalizeH="0" baseline="0" noProof="0" dirty="0">
                <a:ln>
                  <a:noFill/>
                </a:ln>
                <a:solidFill>
                  <a:schemeClr val="bg1"/>
                </a:solidFill>
                <a:effectLst/>
                <a:uLnTx/>
                <a:uFillTx/>
                <a:latin typeface="Arial"/>
                <a:ea typeface="+mn-ea"/>
                <a:cs typeface="Arial"/>
                <a:sym typeface="Arial"/>
              </a:rPr>
              <a:t> </a:t>
            </a:r>
            <a:r>
              <a:rPr kumimoji="0" lang="ca-ES" sz="1400" b="1" i="0" u="none" strike="noStrike" kern="0" cap="none" spc="0" normalizeH="0" baseline="0" noProof="0" dirty="0" err="1">
                <a:ln>
                  <a:noFill/>
                </a:ln>
                <a:solidFill>
                  <a:schemeClr val="bg1"/>
                </a:solidFill>
                <a:effectLst/>
                <a:uLnTx/>
                <a:uFillTx/>
                <a:latin typeface="Arial"/>
                <a:ea typeface="+mn-ea"/>
                <a:cs typeface="Arial"/>
                <a:sym typeface="Arial"/>
              </a:rPr>
              <a:t>Travesía</a:t>
            </a:r>
            <a:r>
              <a:rPr kumimoji="0" lang="ca-ES" sz="1400" b="1" i="0" u="none" strike="noStrike" kern="0" cap="none" spc="0" normalizeH="0" baseline="0" noProof="0" dirty="0">
                <a:ln>
                  <a:noFill/>
                </a:ln>
                <a:solidFill>
                  <a:schemeClr val="bg1"/>
                </a:solidFill>
                <a:effectLst/>
                <a:uLnTx/>
                <a:uFillTx/>
                <a:latin typeface="Arial"/>
                <a:ea typeface="+mn-ea"/>
                <a:cs typeface="Arial"/>
                <a:sym typeface="Arial"/>
              </a:rPr>
              <a:t> M365</a:t>
            </a:r>
            <a:endParaRPr kumimoji="0" lang="ca-ES" sz="1400" b="1" i="1" u="none" strike="noStrike" kern="0" cap="none" spc="0" normalizeH="0" baseline="0" noProof="0" dirty="0">
              <a:ln>
                <a:noFill/>
              </a:ln>
              <a:solidFill>
                <a:schemeClr val="bg1"/>
              </a:solidFill>
              <a:effectLst/>
              <a:uLnTx/>
              <a:uFillTx/>
              <a:latin typeface="Arial"/>
              <a:ea typeface="+mn-ea"/>
              <a:cs typeface="Arial"/>
              <a:sym typeface="Arial"/>
            </a:endParaRPr>
          </a:p>
        </p:txBody>
      </p:sp>
      <p:sp>
        <p:nvSpPr>
          <p:cNvPr id="2" name="botó_sharepoint">
            <a:extLst>
              <a:ext uri="{FF2B5EF4-FFF2-40B4-BE49-F238E27FC236}">
                <a16:creationId xmlns:a16="http://schemas.microsoft.com/office/drawing/2014/main" id="{DA3B232F-D425-AD5C-4AC9-569107875B35}"/>
              </a:ext>
            </a:extLst>
          </p:cNvPr>
          <p:cNvSpPr>
            <a:spLocks/>
          </p:cNvSpPr>
          <p:nvPr userDrawn="1"/>
        </p:nvSpPr>
        <p:spPr>
          <a:xfrm>
            <a:off x="1962717" y="2056574"/>
            <a:ext cx="1881450" cy="210410"/>
          </a:xfrm>
          <a:prstGeom prst="rect">
            <a:avLst/>
          </a:prstGeom>
          <a:solidFill>
            <a:srgbClr val="CCAEA4"/>
          </a:solidFill>
          <a:ln w="25400" cap="flat" cmpd="sng" algn="ctr">
            <a:solidFill>
              <a:srgbClr val="4E110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a:ln>
                  <a:noFill/>
                </a:ln>
                <a:solidFill>
                  <a:srgbClr val="4E110E"/>
                </a:solidFill>
                <a:effectLst/>
                <a:uLnTx/>
                <a:uFillTx/>
                <a:latin typeface="Arial"/>
                <a:ea typeface="+mn-ea"/>
                <a:cs typeface="+mn-cs"/>
              </a:rPr>
              <a:t>Botón de acción</a:t>
            </a:r>
          </a:p>
        </p:txBody>
      </p:sp>
    </p:spTree>
    <p:extLst>
      <p:ext uri="{BB962C8B-B14F-4D97-AF65-F5344CB8AC3E}">
        <p14:creationId xmlns:p14="http://schemas.microsoft.com/office/powerpoint/2010/main" val="3895379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tivos">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5F588B4A-97AB-DB5F-E937-D48423664B5A}"/>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4" name="Imatge 3" descr="Imatge que conté lluna, cel&#10;&#10;Pot ser que el contingut generat per IA no sigui correcte.">
            <a:extLst>
              <a:ext uri="{FF2B5EF4-FFF2-40B4-BE49-F238E27FC236}">
                <a16:creationId xmlns:a16="http://schemas.microsoft.com/office/drawing/2014/main" id="{962DECC1-9A7A-4780-5FBC-D5D11F09E731}"/>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5" name="Títol 1">
            <a:extLst>
              <a:ext uri="{FF2B5EF4-FFF2-40B4-BE49-F238E27FC236}">
                <a16:creationId xmlns:a16="http://schemas.microsoft.com/office/drawing/2014/main" id="{971A3B95-1B38-28DC-C6D5-D081A7A53FB7}"/>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
        <p:nvSpPr>
          <p:cNvPr id="6" name="QuadreDeText 5">
            <a:extLst>
              <a:ext uri="{FF2B5EF4-FFF2-40B4-BE49-F238E27FC236}">
                <a16:creationId xmlns:a16="http://schemas.microsoft.com/office/drawing/2014/main" id="{922EC8AD-8C99-B04F-6840-42AB119BA88A}"/>
              </a:ext>
            </a:extLst>
          </p:cNvPr>
          <p:cNvSpPr txBox="1"/>
          <p:nvPr userDrawn="1"/>
        </p:nvSpPr>
        <p:spPr>
          <a:xfrm>
            <a:off x="0" y="739140"/>
            <a:ext cx="4394520" cy="338554"/>
          </a:xfrm>
          <a:prstGeom prst="rect">
            <a:avLst/>
          </a:prstGeom>
          <a:noFill/>
        </p:spPr>
        <p:txBody>
          <a:bodyPr wrap="square" rtlCol="0">
            <a:spAutoFit/>
          </a:bodyPr>
          <a:lstStyle/>
          <a:p>
            <a:pPr algn="ctr"/>
            <a:r>
              <a:rPr lang="ca-ES" sz="1600" b="1" dirty="0" err="1">
                <a:solidFill>
                  <a:srgbClr val="FFFFFF"/>
                </a:solidFill>
              </a:rPr>
              <a:t>Objetivos</a:t>
            </a:r>
            <a:endParaRPr lang="ca-ES" sz="1600" b="1" dirty="0">
              <a:solidFill>
                <a:srgbClr val="FFFFFF"/>
              </a:solidFill>
            </a:endParaRPr>
          </a:p>
        </p:txBody>
      </p:sp>
      <p:pic>
        <p:nvPicPr>
          <p:cNvPr id="7" name="Imatge 6" descr="Imatge que conté roba, calçat, Ball, dibuixos&#10;&#10;Pot ser que el contingut generat amb IA no sigui correcte.">
            <a:extLst>
              <a:ext uri="{FF2B5EF4-FFF2-40B4-BE49-F238E27FC236}">
                <a16:creationId xmlns:a16="http://schemas.microsoft.com/office/drawing/2014/main" id="{D77DABB0-8846-EE55-DBA1-65BFA5637307}"/>
              </a:ext>
            </a:extLst>
          </p:cNvPr>
          <p:cNvPicPr>
            <a:picLocks noChangeAspect="1"/>
          </p:cNvPicPr>
          <p:nvPr userDrawn="1"/>
        </p:nvPicPr>
        <p:blipFill>
          <a:blip r:embed="rId4"/>
          <a:stretch>
            <a:fillRect/>
          </a:stretch>
        </p:blipFill>
        <p:spPr>
          <a:xfrm>
            <a:off x="5288592" y="686061"/>
            <a:ext cx="3771378" cy="3771378"/>
          </a:xfrm>
          <a:prstGeom prst="rect">
            <a:avLst/>
          </a:prstGeom>
        </p:spPr>
      </p:pic>
    </p:spTree>
    <p:extLst>
      <p:ext uri="{BB962C8B-B14F-4D97-AF65-F5344CB8AC3E}">
        <p14:creationId xmlns:p14="http://schemas.microsoft.com/office/powerpoint/2010/main" val="3856105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e montañas 1">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0944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se montañas 2">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0D80E240-FE00-2745-E747-59226AE789E4}"/>
              </a:ext>
            </a:extLst>
          </p:cNvPr>
          <p:cNvSpPr>
            <a:spLocks noGrp="1"/>
          </p:cNvSpPr>
          <p:nvPr>
            <p:ph type="dt" sz="half" idx="10"/>
          </p:nvPr>
        </p:nvSpPr>
        <p:spPr>
          <a:xfrm>
            <a:off x="628650" y="4767263"/>
            <a:ext cx="2057400" cy="274637"/>
          </a:xfrm>
          <a:prstGeom prst="rect">
            <a:avLst/>
          </a:prstGeom>
        </p:spPr>
        <p:txBody>
          <a:bodyPr/>
          <a:lstStyle/>
          <a:p>
            <a:fld id="{5CE99D63-0B26-4EF0-BEEE-EF88C5DF4564}" type="datetimeFigureOut">
              <a:rPr lang="en-US" smtClean="0"/>
              <a:t>11/19/2025</a:t>
            </a:fld>
            <a:endParaRPr lang="en-US"/>
          </a:p>
        </p:txBody>
      </p:sp>
      <p:sp>
        <p:nvSpPr>
          <p:cNvPr id="6" name="Marcador de pie de página 5">
            <a:extLst>
              <a:ext uri="{FF2B5EF4-FFF2-40B4-BE49-F238E27FC236}">
                <a16:creationId xmlns:a16="http://schemas.microsoft.com/office/drawing/2014/main" id="{006645D0-B323-6D56-B833-F7E0A6EF242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Marcador de número de diapositiva 6">
            <a:extLst>
              <a:ext uri="{FF2B5EF4-FFF2-40B4-BE49-F238E27FC236}">
                <a16:creationId xmlns:a16="http://schemas.microsoft.com/office/drawing/2014/main" id="{F4DBB6E9-4DFE-44B4-2A9C-25EE52BBEA9F}"/>
              </a:ext>
            </a:extLst>
          </p:cNvPr>
          <p:cNvSpPr>
            <a:spLocks noGrp="1"/>
          </p:cNvSpPr>
          <p:nvPr>
            <p:ph type="sldNum" sz="quarter" idx="12"/>
          </p:nvPr>
        </p:nvSpPr>
        <p:spPr>
          <a:xfrm>
            <a:off x="6457950" y="4767263"/>
            <a:ext cx="2057400" cy="274637"/>
          </a:xfrm>
          <a:prstGeom prst="rect">
            <a:avLst/>
          </a:prstGeom>
        </p:spPr>
        <p:txBody>
          <a:bodyPr/>
          <a:lstStyle/>
          <a:p>
            <a:fld id="{CD1B0A63-4EDC-4B05-A9D3-8308978EADC2}" type="slidenum">
              <a:rPr lang="en-US" smtClean="0"/>
              <a:t>‹Nº›</a:t>
            </a:fld>
            <a:endParaRPr lang="en-US"/>
          </a:p>
        </p:txBody>
      </p:sp>
      <p:pic>
        <p:nvPicPr>
          <p:cNvPr id="11" name="Google Shape;301;p43">
            <a:extLst>
              <a:ext uri="{FF2B5EF4-FFF2-40B4-BE49-F238E27FC236}">
                <a16:creationId xmlns:a16="http://schemas.microsoft.com/office/drawing/2014/main" id="{F552410D-0A8C-B010-44B9-B606381A3957}"/>
              </a:ext>
            </a:extLst>
          </p:cNvPr>
          <p:cNvPicPr preferRelativeResize="0"/>
          <p:nvPr userDrawn="1"/>
        </p:nvPicPr>
        <p:blipFill rotWithShape="1">
          <a:blip r:embed="rId2">
            <a:alphaModFix/>
          </a:blip>
          <a:srcRect t="77535" r="48867"/>
          <a:stretch/>
        </p:blipFill>
        <p:spPr>
          <a:xfrm>
            <a:off x="-4" y="3988050"/>
            <a:ext cx="4886040" cy="1155450"/>
          </a:xfrm>
          <a:prstGeom prst="rect">
            <a:avLst/>
          </a:prstGeom>
          <a:noFill/>
          <a:ln>
            <a:noFill/>
          </a:ln>
        </p:spPr>
      </p:pic>
      <p:pic>
        <p:nvPicPr>
          <p:cNvPr id="10" name="Google Shape;298;p43">
            <a:extLst>
              <a:ext uri="{FF2B5EF4-FFF2-40B4-BE49-F238E27FC236}">
                <a16:creationId xmlns:a16="http://schemas.microsoft.com/office/drawing/2014/main" id="{2A0D75A5-B60C-0ED8-85AE-9B1C5E212CFC}"/>
              </a:ext>
            </a:extLst>
          </p:cNvPr>
          <p:cNvPicPr preferRelativeResize="0"/>
          <p:nvPr userDrawn="1"/>
        </p:nvPicPr>
        <p:blipFill rotWithShape="1">
          <a:blip r:embed="rId3">
            <a:alphaModFix/>
          </a:blip>
          <a:srcRect l="21123" t="-9410" r="19257" b="9410"/>
          <a:stretch/>
        </p:blipFill>
        <p:spPr>
          <a:xfrm>
            <a:off x="3692350" y="0"/>
            <a:ext cx="5451648" cy="5143500"/>
          </a:xfrm>
          <a:prstGeom prst="rect">
            <a:avLst/>
          </a:prstGeom>
          <a:noFill/>
          <a:ln>
            <a:noFill/>
          </a:ln>
        </p:spPr>
      </p:pic>
    </p:spTree>
    <p:extLst>
      <p:ext uri="{BB962C8B-B14F-4D97-AF65-F5344CB8AC3E}">
        <p14:creationId xmlns:p14="http://schemas.microsoft.com/office/powerpoint/2010/main" val="24114906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n 6" descr="Forma&#10;&#10;El contenido generado por IA puede ser incorrecto.">
            <a:extLst>
              <a:ext uri="{FF2B5EF4-FFF2-40B4-BE49-F238E27FC236}">
                <a16:creationId xmlns:a16="http://schemas.microsoft.com/office/drawing/2014/main" id="{77AE37DC-793D-39C0-B007-31202FF96688}"/>
              </a:ext>
            </a:extLst>
          </p:cNvPr>
          <p:cNvPicPr>
            <a:picLocks noChangeAspect="1"/>
          </p:cNvPicPr>
          <p:nvPr userDrawn="1"/>
        </p:nvPicPr>
        <p:blipFill>
          <a:blip r:embed="rId4"/>
          <a:stretch>
            <a:fillRect/>
          </a:stretch>
        </p:blipFill>
        <p:spPr>
          <a:xfrm>
            <a:off x="311701" y="200505"/>
            <a:ext cx="1209972" cy="287999"/>
          </a:xfrm>
          <a:prstGeom prst="rect">
            <a:avLst/>
          </a:prstGeom>
        </p:spPr>
      </p:pic>
      <p:pic>
        <p:nvPicPr>
          <p:cNvPr id="6" name="Imatge 5" descr="Imatge que conté triangle, disseny&#10;&#10;Pot ser que el contingut generat per IA no sigui correcte.">
            <a:extLst>
              <a:ext uri="{FF2B5EF4-FFF2-40B4-BE49-F238E27FC236}">
                <a16:creationId xmlns:a16="http://schemas.microsoft.com/office/drawing/2014/main" id="{66A0242B-EBBB-E896-7174-31055DD2BB80}"/>
              </a:ext>
            </a:extLst>
          </p:cNvPr>
          <p:cNvPicPr>
            <a:picLocks noChangeAspect="1"/>
          </p:cNvPicPr>
          <p:nvPr userDrawn="1"/>
        </p:nvPicPr>
        <p:blipFill>
          <a:blip r:embed="rId5"/>
          <a:stretch>
            <a:fillRect/>
          </a:stretch>
        </p:blipFill>
        <p:spPr>
          <a:xfrm>
            <a:off x="7868172" y="105924"/>
            <a:ext cx="1230009" cy="547668"/>
          </a:xfrm>
          <a:prstGeom prst="rect">
            <a:avLst/>
          </a:prstGeom>
        </p:spPr>
      </p:pic>
    </p:spTree>
    <p:extLst>
      <p:ext uri="{BB962C8B-B14F-4D97-AF65-F5344CB8AC3E}">
        <p14:creationId xmlns:p14="http://schemas.microsoft.com/office/powerpoint/2010/main" val="771299247"/>
      </p:ext>
    </p:extLst>
  </p:cSld>
  <p:clrMap bg1="lt1" tx1="dk1" bg2="lt2" tx2="dk2" accent1="accent1" accent2="accent2" accent3="accent3" accent4="accent4" accent5="accent5" accent6="accent6" hlink="hlink" folHlink="folHlink"/>
  <p:sldLayoutIdLst>
    <p:sldLayoutId id="2147483783" r:id="rId1"/>
    <p:sldLayoutId id="214748383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n 6" descr="Forma&#10;&#10;El contenido generado por IA puede ser incorrecto.">
            <a:extLst>
              <a:ext uri="{FF2B5EF4-FFF2-40B4-BE49-F238E27FC236}">
                <a16:creationId xmlns:a16="http://schemas.microsoft.com/office/drawing/2014/main" id="{77AE37DC-793D-39C0-B007-31202FF96688}"/>
              </a:ext>
            </a:extLst>
          </p:cNvPr>
          <p:cNvPicPr>
            <a:picLocks noChangeAspect="1"/>
          </p:cNvPicPr>
          <p:nvPr userDrawn="1"/>
        </p:nvPicPr>
        <p:blipFill>
          <a:blip r:embed="rId14"/>
          <a:stretch>
            <a:fillRect/>
          </a:stretch>
        </p:blipFill>
        <p:spPr>
          <a:xfrm>
            <a:off x="311701" y="200505"/>
            <a:ext cx="1209972" cy="287999"/>
          </a:xfrm>
          <a:prstGeom prst="rect">
            <a:avLst/>
          </a:prstGeom>
        </p:spPr>
      </p:pic>
      <p:pic>
        <p:nvPicPr>
          <p:cNvPr id="6" name="Imatge 5" descr="Imatge que conté triangle, disseny&#10;&#10;Pot ser que el contingut generat per IA no sigui correcte.">
            <a:extLst>
              <a:ext uri="{FF2B5EF4-FFF2-40B4-BE49-F238E27FC236}">
                <a16:creationId xmlns:a16="http://schemas.microsoft.com/office/drawing/2014/main" id="{66A0242B-EBBB-E896-7174-31055DD2BB80}"/>
              </a:ext>
            </a:extLst>
          </p:cNvPr>
          <p:cNvPicPr>
            <a:picLocks noChangeAspect="1"/>
          </p:cNvPicPr>
          <p:nvPr userDrawn="1"/>
        </p:nvPicPr>
        <p:blipFill>
          <a:blip r:embed="rId15"/>
          <a:stretch>
            <a:fillRect/>
          </a:stretch>
        </p:blipFill>
        <p:spPr>
          <a:xfrm>
            <a:off x="7868172" y="105924"/>
            <a:ext cx="1230009" cy="547668"/>
          </a:xfrm>
          <a:prstGeom prst="rect">
            <a:avLst/>
          </a:prstGeom>
        </p:spPr>
      </p:pic>
    </p:spTree>
    <p:extLst>
      <p:ext uri="{BB962C8B-B14F-4D97-AF65-F5344CB8AC3E}">
        <p14:creationId xmlns:p14="http://schemas.microsoft.com/office/powerpoint/2010/main" val="370580723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9" r:id="rId6"/>
    <p:sldLayoutId id="2147483830" r:id="rId7"/>
    <p:sldLayoutId id="2147483831" r:id="rId8"/>
    <p:sldLayoutId id="2147483832" r:id="rId9"/>
    <p:sldLayoutId id="2147483833" r:id="rId10"/>
    <p:sldLayoutId id="2147483834" r:id="rId11"/>
    <p:sldLayoutId id="214748383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45.png"/><Relationship Id="rId2" Type="http://schemas.openxmlformats.org/officeDocument/2006/relationships/image" Target="../media/image55.png"/><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m365.cloud.microsoft/"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m365.cloud.microsoft/"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6C2F58D4-B164-C75E-2BF3-593108441ADA}"/>
              </a:ext>
            </a:extLst>
          </p:cNvPr>
          <p:cNvSpPr>
            <a:spLocks noGrp="1"/>
          </p:cNvSpPr>
          <p:nvPr>
            <p:ph type="ctrTitle"/>
          </p:nvPr>
        </p:nvSpPr>
        <p:spPr>
          <a:xfrm>
            <a:off x="2041312" y="1181575"/>
            <a:ext cx="5061375" cy="1696824"/>
          </a:xfrm>
        </p:spPr>
        <p:txBody>
          <a:bodyPr/>
          <a:lstStyle/>
          <a:p>
            <a:r>
              <a:rPr lang="es-ES" b="1" dirty="0"/>
              <a:t>Creación y gestión de reuniones</a:t>
            </a:r>
            <a:r>
              <a:rPr lang="es-ES" dirty="0"/>
              <a:t> </a:t>
            </a:r>
            <a:endParaRPr lang="en-US" dirty="0"/>
          </a:p>
        </p:txBody>
      </p:sp>
    </p:spTree>
    <p:extLst>
      <p:ext uri="{BB962C8B-B14F-4D97-AF65-F5344CB8AC3E}">
        <p14:creationId xmlns:p14="http://schemas.microsoft.com/office/powerpoint/2010/main" val="245460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07CAC-92F6-8C57-9142-CD248DF46BAF}"/>
            </a:ext>
          </a:extLst>
        </p:cNvPr>
        <p:cNvGrpSpPr/>
        <p:nvPr/>
      </p:nvGrpSpPr>
      <p:grpSpPr>
        <a:xfrm>
          <a:off x="0" y="0"/>
          <a:ext cx="0" cy="0"/>
          <a:chOff x="0" y="0"/>
          <a:chExt cx="0" cy="0"/>
        </a:xfrm>
      </p:grpSpPr>
      <p:sp>
        <p:nvSpPr>
          <p:cNvPr id="3" name="QuadreDeText 3">
            <a:extLst>
              <a:ext uri="{FF2B5EF4-FFF2-40B4-BE49-F238E27FC236}">
                <a16:creationId xmlns:a16="http://schemas.microsoft.com/office/drawing/2014/main" id="{837CD2B1-4769-AF4D-7F76-03892E0C15D6}"/>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Crea una reunión</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 name="QuadreDeText 4">
            <a:extLst>
              <a:ext uri="{FF2B5EF4-FFF2-40B4-BE49-F238E27FC236}">
                <a16:creationId xmlns:a16="http://schemas.microsoft.com/office/drawing/2014/main" id="{809C8C97-B905-7152-0FC3-2E286C903302}"/>
              </a:ext>
            </a:extLst>
          </p:cNvPr>
          <p:cNvSpPr txBox="1"/>
          <p:nvPr/>
        </p:nvSpPr>
        <p:spPr>
          <a:xfrm>
            <a:off x="390267" y="1249446"/>
            <a:ext cx="2185552" cy="1754326"/>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Especifica si es una reunión recurrente haciendo clic en </a:t>
            </a:r>
            <a:r>
              <a:rPr lang="es-ES" sz="1200" b="1" dirty="0"/>
              <a:t>“Hacer Periódico”</a:t>
            </a:r>
            <a:r>
              <a:rPr lang="es-ES" sz="1200" b="1" dirty="0">
                <a:solidFill>
                  <a:srgbClr val="BC9484"/>
                </a:solidFill>
              </a:rPr>
              <a:t> </a:t>
            </a:r>
            <a:r>
              <a:rPr lang="es-ES" sz="1200" b="1" dirty="0">
                <a:solidFill>
                  <a:srgbClr val="4E110E"/>
                </a:solidFill>
              </a:rPr>
              <a:t>(1) </a:t>
            </a:r>
            <a:r>
              <a:rPr lang="es-ES" sz="1200" dirty="0"/>
              <a:t>o marca </a:t>
            </a:r>
            <a:r>
              <a:rPr lang="es-ES" sz="1200" b="1" dirty="0"/>
              <a:t>que ocupe todo el día</a:t>
            </a:r>
            <a:r>
              <a:rPr lang="es-ES" sz="1200" dirty="0"/>
              <a:t> </a:t>
            </a:r>
            <a:r>
              <a:rPr lang="es-ES" sz="1200" b="1" dirty="0">
                <a:solidFill>
                  <a:srgbClr val="4E110E"/>
                </a:solidFill>
              </a:rPr>
              <a:t>(2)</a:t>
            </a:r>
            <a:r>
              <a:rPr lang="es-ES" sz="1200" b="1" dirty="0">
                <a:solidFill>
                  <a:srgbClr val="BC9484"/>
                </a:solidFill>
              </a:rPr>
              <a:t> </a:t>
            </a:r>
            <a:r>
              <a:rPr lang="es-ES" sz="1200" dirty="0"/>
              <a:t>en Outlook. Finalmente, añade información relevante en la </a:t>
            </a:r>
            <a:r>
              <a:rPr lang="es-ES" sz="1200" b="1" dirty="0"/>
              <a:t>descripción </a:t>
            </a:r>
            <a:r>
              <a:rPr lang="es-ES" sz="1200" b="1" dirty="0">
                <a:solidFill>
                  <a:srgbClr val="4E110E"/>
                </a:solidFill>
              </a:rPr>
              <a:t>(3)</a:t>
            </a:r>
            <a:r>
              <a:rPr lang="es-ES" sz="1200" dirty="0">
                <a:solidFill>
                  <a:srgbClr val="4E110E"/>
                </a:solidFill>
              </a:rPr>
              <a:t> </a:t>
            </a:r>
            <a:r>
              <a:rPr lang="es-ES" sz="1200" dirty="0"/>
              <a:t>y haz clic en E</a:t>
            </a:r>
            <a:r>
              <a:rPr lang="es-ES" sz="1200" b="1" dirty="0"/>
              <a:t>nviar </a:t>
            </a:r>
            <a:r>
              <a:rPr lang="es-ES" sz="1200" b="1" dirty="0">
                <a:solidFill>
                  <a:srgbClr val="4E110E"/>
                </a:solidFill>
              </a:rPr>
              <a:t>(4).</a:t>
            </a:r>
          </a:p>
        </p:txBody>
      </p:sp>
      <p:sp>
        <p:nvSpPr>
          <p:cNvPr id="2" name="botó_teams">
            <a:extLst>
              <a:ext uri="{FF2B5EF4-FFF2-40B4-BE49-F238E27FC236}">
                <a16:creationId xmlns:a16="http://schemas.microsoft.com/office/drawing/2014/main" id="{52EC8A25-23CA-7448-ADC9-32BAC8A0AE39}"/>
              </a:ext>
              <a:ext uri="{C183D7F6-B498-43B3-948B-1728B52AA6E4}">
                <adec:decorative xmlns:adec="http://schemas.microsoft.com/office/drawing/2017/decorative" val="1"/>
              </a:ext>
            </a:extLst>
          </p:cNvPr>
          <p:cNvSpPr>
            <a:spLocks/>
          </p:cNvSpPr>
          <p:nvPr/>
        </p:nvSpPr>
        <p:spPr>
          <a:xfrm>
            <a:off x="611988" y="3281244"/>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err="1">
                <a:solidFill>
                  <a:srgbClr val="4E110E"/>
                </a:solidFill>
                <a:latin typeface="Aptos" panose="02110004020202020204"/>
              </a:rPr>
              <a:t>Teams</a:t>
            </a:r>
            <a:endParaRPr lang="es-ES" sz="1200">
              <a:solidFill>
                <a:srgbClr val="4E110E"/>
              </a:solidFill>
              <a:latin typeface="Aptos" panose="02110004020202020204"/>
            </a:endParaRPr>
          </a:p>
        </p:txBody>
      </p:sp>
      <p:sp>
        <p:nvSpPr>
          <p:cNvPr id="6" name="botó_outlook">
            <a:extLst>
              <a:ext uri="{FF2B5EF4-FFF2-40B4-BE49-F238E27FC236}">
                <a16:creationId xmlns:a16="http://schemas.microsoft.com/office/drawing/2014/main" id="{2B91226E-E9DA-58F1-1095-0244035E2467}"/>
              </a:ext>
              <a:ext uri="{C183D7F6-B498-43B3-948B-1728B52AA6E4}">
                <adec:decorative xmlns:adec="http://schemas.microsoft.com/office/drawing/2017/decorative" val="1"/>
              </a:ext>
            </a:extLst>
          </p:cNvPr>
          <p:cNvSpPr>
            <a:spLocks/>
          </p:cNvSpPr>
          <p:nvPr/>
        </p:nvSpPr>
        <p:spPr>
          <a:xfrm>
            <a:off x="611988" y="3729900"/>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a:solidFill>
                  <a:srgbClr val="4E110E"/>
                </a:solidFill>
                <a:latin typeface="Aptos" panose="02110004020202020204"/>
              </a:rPr>
              <a:t>Outlook</a:t>
            </a:r>
            <a:endParaRPr lang="es-ES" sz="1200">
              <a:solidFill>
                <a:srgbClr val="4E110E"/>
              </a:solidFill>
              <a:latin typeface="Aptos" panose="02110004020202020204"/>
            </a:endParaRPr>
          </a:p>
        </p:txBody>
      </p:sp>
      <p:grpSp>
        <p:nvGrpSpPr>
          <p:cNvPr id="30" name="Teams">
            <a:extLst>
              <a:ext uri="{FF2B5EF4-FFF2-40B4-BE49-F238E27FC236}">
                <a16:creationId xmlns:a16="http://schemas.microsoft.com/office/drawing/2014/main" id="{B726DB9C-886C-E058-C23B-15EA38ED5E8A}"/>
              </a:ext>
              <a:ext uri="{C183D7F6-B498-43B3-948B-1728B52AA6E4}">
                <adec:decorative xmlns:adec="http://schemas.microsoft.com/office/drawing/2017/decorative" val="1"/>
              </a:ext>
            </a:extLst>
          </p:cNvPr>
          <p:cNvGrpSpPr/>
          <p:nvPr/>
        </p:nvGrpSpPr>
        <p:grpSpPr>
          <a:xfrm>
            <a:off x="2609648" y="1249445"/>
            <a:ext cx="6347496" cy="3363375"/>
            <a:chOff x="2609648" y="1249445"/>
            <a:chExt cx="6347496" cy="3363375"/>
          </a:xfrm>
        </p:grpSpPr>
        <p:pic>
          <p:nvPicPr>
            <p:cNvPr id="17" name="Imatge 16">
              <a:extLst>
                <a:ext uri="{FF2B5EF4-FFF2-40B4-BE49-F238E27FC236}">
                  <a16:creationId xmlns:a16="http://schemas.microsoft.com/office/drawing/2014/main" id="{04707690-45CE-8E9C-9408-6598741123CA}"/>
                </a:ext>
              </a:extLst>
            </p:cNvPr>
            <p:cNvPicPr>
              <a:picLocks noChangeAspect="1"/>
            </p:cNvPicPr>
            <p:nvPr/>
          </p:nvPicPr>
          <p:blipFill>
            <a:blip r:embed="rId2"/>
            <a:stretch>
              <a:fillRect/>
            </a:stretch>
          </p:blipFill>
          <p:spPr>
            <a:xfrm>
              <a:off x="2609648" y="1249445"/>
              <a:ext cx="6347496" cy="3363375"/>
            </a:xfrm>
            <a:prstGeom prst="rect">
              <a:avLst/>
            </a:prstGeom>
          </p:spPr>
        </p:pic>
        <p:sp>
          <p:nvSpPr>
            <p:cNvPr id="7" name="Rectangle: cantonades arrodonides 6">
              <a:extLst>
                <a:ext uri="{FF2B5EF4-FFF2-40B4-BE49-F238E27FC236}">
                  <a16:creationId xmlns:a16="http://schemas.microsoft.com/office/drawing/2014/main" id="{A0D493F8-02AC-6804-1388-343AE470F972}"/>
                </a:ext>
                <a:ext uri="{C183D7F6-B498-43B3-948B-1728B52AA6E4}">
                  <adec:decorative xmlns:adec="http://schemas.microsoft.com/office/drawing/2017/decorative" val="1"/>
                </a:ext>
              </a:extLst>
            </p:cNvPr>
            <p:cNvSpPr/>
            <p:nvPr/>
          </p:nvSpPr>
          <p:spPr>
            <a:xfrm flipV="1">
              <a:off x="3465895" y="3168152"/>
              <a:ext cx="786066" cy="215882"/>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9" name="Oval 8">
              <a:extLst>
                <a:ext uri="{FF2B5EF4-FFF2-40B4-BE49-F238E27FC236}">
                  <a16:creationId xmlns:a16="http://schemas.microsoft.com/office/drawing/2014/main" id="{B341B9BF-F513-3DBE-796F-EDCC31E04F03}"/>
                </a:ext>
                <a:ext uri="{C183D7F6-B498-43B3-948B-1728B52AA6E4}">
                  <adec:decorative xmlns:adec="http://schemas.microsoft.com/office/drawing/2017/decorative" val="1"/>
                </a:ext>
              </a:extLst>
            </p:cNvPr>
            <p:cNvSpPr/>
            <p:nvPr/>
          </p:nvSpPr>
          <p:spPr>
            <a:xfrm>
              <a:off x="4705610" y="3153861"/>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1</a:t>
              </a:r>
              <a:endParaRPr lang="es-ES" sz="825" b="1" dirty="0">
                <a:solidFill>
                  <a:srgbClr val="4E110E"/>
                </a:solidFill>
              </a:endParaRPr>
            </a:p>
          </p:txBody>
        </p:sp>
        <p:cxnSp>
          <p:nvCxnSpPr>
            <p:cNvPr id="11" name="Connector recte 10">
              <a:extLst>
                <a:ext uri="{FF2B5EF4-FFF2-40B4-BE49-F238E27FC236}">
                  <a16:creationId xmlns:a16="http://schemas.microsoft.com/office/drawing/2014/main" id="{006B87A2-3C24-8DCA-2DD8-F64E58174AFC}"/>
                </a:ext>
                <a:ext uri="{C183D7F6-B498-43B3-948B-1728B52AA6E4}">
                  <adec:decorative xmlns:adec="http://schemas.microsoft.com/office/drawing/2017/decorative" val="1"/>
                </a:ext>
              </a:extLst>
            </p:cNvPr>
            <p:cNvCxnSpPr>
              <a:cxnSpLocks/>
              <a:stCxn id="9" idx="2"/>
              <a:endCxn id="7" idx="3"/>
            </p:cNvCxnSpPr>
            <p:nvPr/>
          </p:nvCxnSpPr>
          <p:spPr>
            <a:xfrm flipH="1">
              <a:off x="4251961" y="3276093"/>
              <a:ext cx="453649" cy="0"/>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14" name="Rectangle: cantonades arrodonides 13">
              <a:extLst>
                <a:ext uri="{FF2B5EF4-FFF2-40B4-BE49-F238E27FC236}">
                  <a16:creationId xmlns:a16="http://schemas.microsoft.com/office/drawing/2014/main" id="{4C426302-7E98-C884-865A-AF0E4FE31254}"/>
                </a:ext>
                <a:ext uri="{C183D7F6-B498-43B3-948B-1728B52AA6E4}">
                  <adec:decorative xmlns:adec="http://schemas.microsoft.com/office/drawing/2017/decorative" val="1"/>
                </a:ext>
              </a:extLst>
            </p:cNvPr>
            <p:cNvSpPr/>
            <p:nvPr/>
          </p:nvSpPr>
          <p:spPr>
            <a:xfrm flipV="1">
              <a:off x="5878286" y="3148711"/>
              <a:ext cx="749449" cy="215882"/>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16" name="Oval 15">
              <a:extLst>
                <a:ext uri="{FF2B5EF4-FFF2-40B4-BE49-F238E27FC236}">
                  <a16:creationId xmlns:a16="http://schemas.microsoft.com/office/drawing/2014/main" id="{05326AA2-CF75-8C60-E928-113129587DC0}"/>
                </a:ext>
                <a:ext uri="{C183D7F6-B498-43B3-948B-1728B52AA6E4}">
                  <adec:decorative xmlns:adec="http://schemas.microsoft.com/office/drawing/2017/decorative" val="1"/>
                </a:ext>
              </a:extLst>
            </p:cNvPr>
            <p:cNvSpPr/>
            <p:nvPr/>
          </p:nvSpPr>
          <p:spPr>
            <a:xfrm>
              <a:off x="7357326" y="3139571"/>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2</a:t>
              </a:r>
              <a:endParaRPr lang="es-ES" sz="825" b="1">
                <a:solidFill>
                  <a:srgbClr val="4E110E"/>
                </a:solidFill>
              </a:endParaRPr>
            </a:p>
          </p:txBody>
        </p:sp>
        <p:cxnSp>
          <p:nvCxnSpPr>
            <p:cNvPr id="18" name="Connector recte 17">
              <a:extLst>
                <a:ext uri="{FF2B5EF4-FFF2-40B4-BE49-F238E27FC236}">
                  <a16:creationId xmlns:a16="http://schemas.microsoft.com/office/drawing/2014/main" id="{56873696-508D-41E3-62D8-F991F9956C16}"/>
                </a:ext>
                <a:ext uri="{C183D7F6-B498-43B3-948B-1728B52AA6E4}">
                  <adec:decorative xmlns:adec="http://schemas.microsoft.com/office/drawing/2017/decorative" val="1"/>
                </a:ext>
              </a:extLst>
            </p:cNvPr>
            <p:cNvCxnSpPr>
              <a:cxnSpLocks/>
              <a:stCxn id="16" idx="2"/>
              <a:endCxn id="14" idx="3"/>
            </p:cNvCxnSpPr>
            <p:nvPr/>
          </p:nvCxnSpPr>
          <p:spPr>
            <a:xfrm flipH="1" flipV="1">
              <a:off x="6627735" y="3256652"/>
              <a:ext cx="729591" cy="5151"/>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20" name="Rectangle: cantonades arrodonides 19">
              <a:extLst>
                <a:ext uri="{FF2B5EF4-FFF2-40B4-BE49-F238E27FC236}">
                  <a16:creationId xmlns:a16="http://schemas.microsoft.com/office/drawing/2014/main" id="{86C5EA9E-515A-6394-3BCC-1B432C4E6ECB}"/>
                </a:ext>
                <a:ext uri="{C183D7F6-B498-43B3-948B-1728B52AA6E4}">
                  <adec:decorative xmlns:adec="http://schemas.microsoft.com/office/drawing/2017/decorative" val="1"/>
                </a:ext>
              </a:extLst>
            </p:cNvPr>
            <p:cNvSpPr/>
            <p:nvPr/>
          </p:nvSpPr>
          <p:spPr>
            <a:xfrm flipV="1">
              <a:off x="3465895" y="4067348"/>
              <a:ext cx="3161840" cy="406926"/>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21" name="Oval 20">
              <a:extLst>
                <a:ext uri="{FF2B5EF4-FFF2-40B4-BE49-F238E27FC236}">
                  <a16:creationId xmlns:a16="http://schemas.microsoft.com/office/drawing/2014/main" id="{4E61F97D-A748-6AA4-C0D7-4C7AB999C867}"/>
                </a:ext>
                <a:ext uri="{C183D7F6-B498-43B3-948B-1728B52AA6E4}">
                  <adec:decorative xmlns:adec="http://schemas.microsoft.com/office/drawing/2017/decorative" val="1"/>
                </a:ext>
              </a:extLst>
            </p:cNvPr>
            <p:cNvSpPr/>
            <p:nvPr/>
          </p:nvSpPr>
          <p:spPr>
            <a:xfrm>
              <a:off x="7357325" y="4148579"/>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3</a:t>
              </a:r>
              <a:endParaRPr lang="es-ES" sz="825" b="1">
                <a:solidFill>
                  <a:srgbClr val="4E110E"/>
                </a:solidFill>
              </a:endParaRPr>
            </a:p>
          </p:txBody>
        </p:sp>
        <p:cxnSp>
          <p:nvCxnSpPr>
            <p:cNvPr id="22" name="Connector recte 21">
              <a:extLst>
                <a:ext uri="{FF2B5EF4-FFF2-40B4-BE49-F238E27FC236}">
                  <a16:creationId xmlns:a16="http://schemas.microsoft.com/office/drawing/2014/main" id="{8564BC39-874D-7BD5-B9E2-15E3D5E5A6DF}"/>
                </a:ext>
                <a:ext uri="{C183D7F6-B498-43B3-948B-1728B52AA6E4}">
                  <adec:decorative xmlns:adec="http://schemas.microsoft.com/office/drawing/2017/decorative" val="1"/>
                </a:ext>
              </a:extLst>
            </p:cNvPr>
            <p:cNvCxnSpPr>
              <a:cxnSpLocks/>
              <a:stCxn id="21" idx="2"/>
              <a:endCxn id="20" idx="3"/>
            </p:cNvCxnSpPr>
            <p:nvPr/>
          </p:nvCxnSpPr>
          <p:spPr>
            <a:xfrm flipH="1">
              <a:off x="6627735" y="4270811"/>
              <a:ext cx="729590" cy="0"/>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26" name="Rectangle: cantonades arrodonides 25">
              <a:extLst>
                <a:ext uri="{FF2B5EF4-FFF2-40B4-BE49-F238E27FC236}">
                  <a16:creationId xmlns:a16="http://schemas.microsoft.com/office/drawing/2014/main" id="{DC65D6A4-FCA9-0C43-8BD6-FAE61C243679}"/>
                </a:ext>
                <a:ext uri="{C183D7F6-B498-43B3-948B-1728B52AA6E4}">
                  <adec:decorative xmlns:adec="http://schemas.microsoft.com/office/drawing/2017/decorative" val="1"/>
                </a:ext>
              </a:extLst>
            </p:cNvPr>
            <p:cNvSpPr/>
            <p:nvPr/>
          </p:nvSpPr>
          <p:spPr>
            <a:xfrm flipV="1">
              <a:off x="3305410" y="2205519"/>
              <a:ext cx="786066" cy="215882"/>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27" name="Oval 26">
              <a:extLst>
                <a:ext uri="{FF2B5EF4-FFF2-40B4-BE49-F238E27FC236}">
                  <a16:creationId xmlns:a16="http://schemas.microsoft.com/office/drawing/2014/main" id="{63C1F048-1E66-6A63-59D6-35E21541130D}"/>
                </a:ext>
                <a:ext uri="{C183D7F6-B498-43B3-948B-1728B52AA6E4}">
                  <adec:decorative xmlns:adec="http://schemas.microsoft.com/office/drawing/2017/decorative" val="1"/>
                </a:ext>
              </a:extLst>
            </p:cNvPr>
            <p:cNvSpPr/>
            <p:nvPr/>
          </p:nvSpPr>
          <p:spPr>
            <a:xfrm>
              <a:off x="4821067" y="2196379"/>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4</a:t>
              </a:r>
              <a:endParaRPr lang="es-ES" sz="825" b="1">
                <a:solidFill>
                  <a:srgbClr val="4E110E"/>
                </a:solidFill>
              </a:endParaRPr>
            </a:p>
          </p:txBody>
        </p:sp>
        <p:cxnSp>
          <p:nvCxnSpPr>
            <p:cNvPr id="28" name="Connector recte 27">
              <a:extLst>
                <a:ext uri="{FF2B5EF4-FFF2-40B4-BE49-F238E27FC236}">
                  <a16:creationId xmlns:a16="http://schemas.microsoft.com/office/drawing/2014/main" id="{F14DF4E9-A654-FD27-EE29-E38F66ADBC0E}"/>
                </a:ext>
                <a:ext uri="{C183D7F6-B498-43B3-948B-1728B52AA6E4}">
                  <adec:decorative xmlns:adec="http://schemas.microsoft.com/office/drawing/2017/decorative" val="1"/>
                </a:ext>
              </a:extLst>
            </p:cNvPr>
            <p:cNvCxnSpPr>
              <a:cxnSpLocks/>
              <a:stCxn id="27" idx="2"/>
              <a:endCxn id="26" idx="3"/>
            </p:cNvCxnSpPr>
            <p:nvPr/>
          </p:nvCxnSpPr>
          <p:spPr>
            <a:xfrm flipH="1" flipV="1">
              <a:off x="4091476" y="2313460"/>
              <a:ext cx="729591" cy="5151"/>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grpSp>
        <p:nvGrpSpPr>
          <p:cNvPr id="56" name="Outlook">
            <a:extLst>
              <a:ext uri="{FF2B5EF4-FFF2-40B4-BE49-F238E27FC236}">
                <a16:creationId xmlns:a16="http://schemas.microsoft.com/office/drawing/2014/main" id="{04B15758-641C-4AD4-6BA1-35498A8DAB69}"/>
              </a:ext>
              <a:ext uri="{C183D7F6-B498-43B3-948B-1728B52AA6E4}">
                <adec:decorative xmlns:adec="http://schemas.microsoft.com/office/drawing/2017/decorative" val="1"/>
              </a:ext>
            </a:extLst>
          </p:cNvPr>
          <p:cNvGrpSpPr/>
          <p:nvPr/>
        </p:nvGrpSpPr>
        <p:grpSpPr>
          <a:xfrm>
            <a:off x="2609648" y="1249445"/>
            <a:ext cx="6347496" cy="3363375"/>
            <a:chOff x="2609648" y="1249445"/>
            <a:chExt cx="6347496" cy="3363375"/>
          </a:xfrm>
        </p:grpSpPr>
        <p:pic>
          <p:nvPicPr>
            <p:cNvPr id="15" name="Imatge 14">
              <a:extLst>
                <a:ext uri="{FF2B5EF4-FFF2-40B4-BE49-F238E27FC236}">
                  <a16:creationId xmlns:a16="http://schemas.microsoft.com/office/drawing/2014/main" id="{7D90C064-4381-A6B7-B7EB-E3282CA60D77}"/>
                </a:ext>
              </a:extLst>
            </p:cNvPr>
            <p:cNvPicPr>
              <a:picLocks noChangeAspect="1"/>
            </p:cNvPicPr>
            <p:nvPr/>
          </p:nvPicPr>
          <p:blipFill>
            <a:blip r:embed="rId3"/>
            <a:stretch>
              <a:fillRect/>
            </a:stretch>
          </p:blipFill>
          <p:spPr>
            <a:xfrm>
              <a:off x="2609648" y="1249445"/>
              <a:ext cx="6347496" cy="3363375"/>
            </a:xfrm>
            <a:prstGeom prst="rect">
              <a:avLst/>
            </a:prstGeom>
          </p:spPr>
        </p:pic>
        <p:sp>
          <p:nvSpPr>
            <p:cNvPr id="31" name="Rectangle: cantonades arrodonides 30">
              <a:extLst>
                <a:ext uri="{FF2B5EF4-FFF2-40B4-BE49-F238E27FC236}">
                  <a16:creationId xmlns:a16="http://schemas.microsoft.com/office/drawing/2014/main" id="{BADB246C-4D89-A2E6-125B-0873EBD49F9C}"/>
                </a:ext>
                <a:ext uri="{C183D7F6-B498-43B3-948B-1728B52AA6E4}">
                  <adec:decorative xmlns:adec="http://schemas.microsoft.com/office/drawing/2017/decorative" val="1"/>
                </a:ext>
              </a:extLst>
            </p:cNvPr>
            <p:cNvSpPr/>
            <p:nvPr/>
          </p:nvSpPr>
          <p:spPr>
            <a:xfrm flipV="1">
              <a:off x="4995363" y="2721432"/>
              <a:ext cx="786066" cy="215882"/>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32" name="Oval 31">
              <a:extLst>
                <a:ext uri="{FF2B5EF4-FFF2-40B4-BE49-F238E27FC236}">
                  <a16:creationId xmlns:a16="http://schemas.microsoft.com/office/drawing/2014/main" id="{98EEF98E-CE50-9AF0-28E9-BB070E36D69F}"/>
                </a:ext>
                <a:ext uri="{C183D7F6-B498-43B3-948B-1728B52AA6E4}">
                  <adec:decorative xmlns:adec="http://schemas.microsoft.com/office/drawing/2017/decorative" val="1"/>
                </a:ext>
              </a:extLst>
            </p:cNvPr>
            <p:cNvSpPr/>
            <p:nvPr/>
          </p:nvSpPr>
          <p:spPr>
            <a:xfrm>
              <a:off x="5266164" y="3139571"/>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1</a:t>
              </a:r>
              <a:endParaRPr lang="es-ES" sz="825" b="1" dirty="0">
                <a:solidFill>
                  <a:srgbClr val="4E110E"/>
                </a:solidFill>
              </a:endParaRPr>
            </a:p>
          </p:txBody>
        </p:sp>
        <p:cxnSp>
          <p:nvCxnSpPr>
            <p:cNvPr id="33" name="Connector recte 32">
              <a:extLst>
                <a:ext uri="{FF2B5EF4-FFF2-40B4-BE49-F238E27FC236}">
                  <a16:creationId xmlns:a16="http://schemas.microsoft.com/office/drawing/2014/main" id="{A8FF09EC-620B-7068-AE16-B74F65695944}"/>
                </a:ext>
                <a:ext uri="{C183D7F6-B498-43B3-948B-1728B52AA6E4}">
                  <adec:decorative xmlns:adec="http://schemas.microsoft.com/office/drawing/2017/decorative" val="1"/>
                </a:ext>
              </a:extLst>
            </p:cNvPr>
            <p:cNvCxnSpPr>
              <a:cxnSpLocks/>
              <a:stCxn id="32" idx="0"/>
              <a:endCxn id="31" idx="0"/>
            </p:cNvCxnSpPr>
            <p:nvPr/>
          </p:nvCxnSpPr>
          <p:spPr>
            <a:xfrm flipV="1">
              <a:off x="5388396" y="2937314"/>
              <a:ext cx="0" cy="202257"/>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34" name="Rectangle: cantonades arrodonides 33">
              <a:extLst>
                <a:ext uri="{FF2B5EF4-FFF2-40B4-BE49-F238E27FC236}">
                  <a16:creationId xmlns:a16="http://schemas.microsoft.com/office/drawing/2014/main" id="{AEED4E73-FFAC-C40F-9622-826A3D380684}"/>
                </a:ext>
                <a:ext uri="{C183D7F6-B498-43B3-948B-1728B52AA6E4}">
                  <adec:decorative xmlns:adec="http://schemas.microsoft.com/office/drawing/2017/decorative" val="1"/>
                </a:ext>
              </a:extLst>
            </p:cNvPr>
            <p:cNvSpPr/>
            <p:nvPr/>
          </p:nvSpPr>
          <p:spPr>
            <a:xfrm flipV="1">
              <a:off x="5820771" y="2721432"/>
              <a:ext cx="749449" cy="215882"/>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35" name="Oval 34">
              <a:extLst>
                <a:ext uri="{FF2B5EF4-FFF2-40B4-BE49-F238E27FC236}">
                  <a16:creationId xmlns:a16="http://schemas.microsoft.com/office/drawing/2014/main" id="{334EB78A-C0F6-D12E-C098-9066AF41C382}"/>
                </a:ext>
                <a:ext uri="{C183D7F6-B498-43B3-948B-1728B52AA6E4}">
                  <adec:decorative xmlns:adec="http://schemas.microsoft.com/office/drawing/2017/decorative" val="1"/>
                </a:ext>
              </a:extLst>
            </p:cNvPr>
            <p:cNvSpPr/>
            <p:nvPr/>
          </p:nvSpPr>
          <p:spPr>
            <a:xfrm>
              <a:off x="7154107" y="2709255"/>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2</a:t>
              </a:r>
              <a:endParaRPr lang="es-ES" sz="825" b="1">
                <a:solidFill>
                  <a:srgbClr val="4E110E"/>
                </a:solidFill>
              </a:endParaRPr>
            </a:p>
          </p:txBody>
        </p:sp>
        <p:cxnSp>
          <p:nvCxnSpPr>
            <p:cNvPr id="36" name="Connector recte 35">
              <a:extLst>
                <a:ext uri="{FF2B5EF4-FFF2-40B4-BE49-F238E27FC236}">
                  <a16:creationId xmlns:a16="http://schemas.microsoft.com/office/drawing/2014/main" id="{8A154503-9A16-DAC7-1669-E632F83B9C94}"/>
                </a:ext>
                <a:ext uri="{C183D7F6-B498-43B3-948B-1728B52AA6E4}">
                  <adec:decorative xmlns:adec="http://schemas.microsoft.com/office/drawing/2017/decorative" val="1"/>
                </a:ext>
              </a:extLst>
            </p:cNvPr>
            <p:cNvCxnSpPr>
              <a:cxnSpLocks/>
              <a:stCxn id="35" idx="2"/>
              <a:endCxn id="34" idx="3"/>
            </p:cNvCxnSpPr>
            <p:nvPr/>
          </p:nvCxnSpPr>
          <p:spPr>
            <a:xfrm flipH="1" flipV="1">
              <a:off x="6570220" y="2829373"/>
              <a:ext cx="583887" cy="2114"/>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37" name="Rectangle: cantonades arrodonides 36">
              <a:extLst>
                <a:ext uri="{FF2B5EF4-FFF2-40B4-BE49-F238E27FC236}">
                  <a16:creationId xmlns:a16="http://schemas.microsoft.com/office/drawing/2014/main" id="{14554ED6-3CB0-5529-323E-99A08944D661}"/>
                </a:ext>
                <a:ext uri="{C183D7F6-B498-43B3-948B-1728B52AA6E4}">
                  <adec:decorative xmlns:adec="http://schemas.microsoft.com/office/drawing/2017/decorative" val="1"/>
                </a:ext>
              </a:extLst>
            </p:cNvPr>
            <p:cNvSpPr/>
            <p:nvPr/>
          </p:nvSpPr>
          <p:spPr>
            <a:xfrm flipV="1">
              <a:off x="3251032" y="3538192"/>
              <a:ext cx="3161840" cy="406926"/>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38" name="Oval 37">
              <a:extLst>
                <a:ext uri="{FF2B5EF4-FFF2-40B4-BE49-F238E27FC236}">
                  <a16:creationId xmlns:a16="http://schemas.microsoft.com/office/drawing/2014/main" id="{1889A9EC-0D77-035D-D693-54CA8078E6E5}"/>
                </a:ext>
                <a:ext uri="{C183D7F6-B498-43B3-948B-1728B52AA6E4}">
                  <adec:decorative xmlns:adec="http://schemas.microsoft.com/office/drawing/2017/decorative" val="1"/>
                </a:ext>
              </a:extLst>
            </p:cNvPr>
            <p:cNvSpPr/>
            <p:nvPr/>
          </p:nvSpPr>
          <p:spPr>
            <a:xfrm>
              <a:off x="7142462" y="3619423"/>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3</a:t>
              </a:r>
              <a:endParaRPr lang="es-ES" sz="825" b="1" dirty="0">
                <a:solidFill>
                  <a:srgbClr val="4E110E"/>
                </a:solidFill>
              </a:endParaRPr>
            </a:p>
          </p:txBody>
        </p:sp>
        <p:cxnSp>
          <p:nvCxnSpPr>
            <p:cNvPr id="39" name="Connector recte 38">
              <a:extLst>
                <a:ext uri="{FF2B5EF4-FFF2-40B4-BE49-F238E27FC236}">
                  <a16:creationId xmlns:a16="http://schemas.microsoft.com/office/drawing/2014/main" id="{9DC4B965-A21E-741E-40B1-ADE3E01B9301}"/>
                </a:ext>
                <a:ext uri="{C183D7F6-B498-43B3-948B-1728B52AA6E4}">
                  <adec:decorative xmlns:adec="http://schemas.microsoft.com/office/drawing/2017/decorative" val="1"/>
                </a:ext>
              </a:extLst>
            </p:cNvPr>
            <p:cNvCxnSpPr>
              <a:cxnSpLocks/>
              <a:stCxn id="38" idx="2"/>
              <a:endCxn id="37" idx="3"/>
            </p:cNvCxnSpPr>
            <p:nvPr/>
          </p:nvCxnSpPr>
          <p:spPr>
            <a:xfrm flipH="1">
              <a:off x="6412872" y="3741655"/>
              <a:ext cx="729590" cy="0"/>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40" name="Rectangle: cantonades arrodonides 39">
              <a:extLst>
                <a:ext uri="{FF2B5EF4-FFF2-40B4-BE49-F238E27FC236}">
                  <a16:creationId xmlns:a16="http://schemas.microsoft.com/office/drawing/2014/main" id="{37BDA071-E5D7-0728-C3CB-84EC8122CBAE}"/>
                </a:ext>
                <a:ext uri="{C183D7F6-B498-43B3-948B-1728B52AA6E4}">
                  <adec:decorative xmlns:adec="http://schemas.microsoft.com/office/drawing/2017/decorative" val="1"/>
                </a:ext>
              </a:extLst>
            </p:cNvPr>
            <p:cNvSpPr/>
            <p:nvPr/>
          </p:nvSpPr>
          <p:spPr>
            <a:xfrm flipV="1">
              <a:off x="3027142" y="1982016"/>
              <a:ext cx="786066" cy="215882"/>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41" name="Oval 40">
              <a:extLst>
                <a:ext uri="{FF2B5EF4-FFF2-40B4-BE49-F238E27FC236}">
                  <a16:creationId xmlns:a16="http://schemas.microsoft.com/office/drawing/2014/main" id="{06F60021-0CC8-A3E5-E0C9-8BC6A9513C54}"/>
                </a:ext>
                <a:ext uri="{C183D7F6-B498-43B3-948B-1728B52AA6E4}">
                  <adec:decorative xmlns:adec="http://schemas.microsoft.com/office/drawing/2017/decorative" val="1"/>
                </a:ext>
              </a:extLst>
            </p:cNvPr>
            <p:cNvSpPr/>
            <p:nvPr/>
          </p:nvSpPr>
          <p:spPr>
            <a:xfrm>
              <a:off x="4194906" y="1967725"/>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4</a:t>
              </a:r>
              <a:endParaRPr lang="es-ES" sz="825" b="1">
                <a:solidFill>
                  <a:srgbClr val="4E110E"/>
                </a:solidFill>
              </a:endParaRPr>
            </a:p>
          </p:txBody>
        </p:sp>
        <p:cxnSp>
          <p:nvCxnSpPr>
            <p:cNvPr id="42" name="Connector recte 41">
              <a:extLst>
                <a:ext uri="{FF2B5EF4-FFF2-40B4-BE49-F238E27FC236}">
                  <a16:creationId xmlns:a16="http://schemas.microsoft.com/office/drawing/2014/main" id="{E7C14884-25FE-0A3B-6FB8-B0A8D806358E}"/>
                </a:ext>
                <a:ext uri="{C183D7F6-B498-43B3-948B-1728B52AA6E4}">
                  <adec:decorative xmlns:adec="http://schemas.microsoft.com/office/drawing/2017/decorative" val="1"/>
                </a:ext>
              </a:extLst>
            </p:cNvPr>
            <p:cNvCxnSpPr>
              <a:cxnSpLocks/>
              <a:stCxn id="41" idx="2"/>
              <a:endCxn id="40" idx="3"/>
            </p:cNvCxnSpPr>
            <p:nvPr/>
          </p:nvCxnSpPr>
          <p:spPr>
            <a:xfrm flipH="1">
              <a:off x="3813208" y="2089957"/>
              <a:ext cx="381698" cy="0"/>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sp>
        <p:nvSpPr>
          <p:cNvPr id="5" name="blank">
            <a:extLst>
              <a:ext uri="{FF2B5EF4-FFF2-40B4-BE49-F238E27FC236}">
                <a16:creationId xmlns:a16="http://schemas.microsoft.com/office/drawing/2014/main" id="{CA703DB7-8CC2-6E72-9275-42C267064D47}"/>
              </a:ext>
              <a:ext uri="{C183D7F6-B498-43B3-948B-1728B52AA6E4}">
                <adec:decorative xmlns:adec="http://schemas.microsoft.com/office/drawing/2017/decorative" val="1"/>
              </a:ext>
            </a:extLst>
          </p:cNvPr>
          <p:cNvSpPr/>
          <p:nvPr/>
        </p:nvSpPr>
        <p:spPr>
          <a:xfrm>
            <a:off x="2541722" y="1198382"/>
            <a:ext cx="6478292" cy="3474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ca-ES"/>
          </a:p>
        </p:txBody>
      </p:sp>
    </p:spTree>
    <p:extLst>
      <p:ext uri="{BB962C8B-B14F-4D97-AF65-F5344CB8AC3E}">
        <p14:creationId xmlns:p14="http://schemas.microsoft.com/office/powerpoint/2010/main" val="25338644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56"/>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5" grpId="0" animBg="1"/>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1EEEC-62AF-BE54-DEF4-DB46B5A2954B}"/>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D66E35D9-E2A5-2622-F739-4F8A50F8F9BD}"/>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Configura la reunión</a:t>
            </a:r>
          </a:p>
        </p:txBody>
      </p:sp>
      <p:sp>
        <p:nvSpPr>
          <p:cNvPr id="3" name="QuadreDeText 4">
            <a:extLst>
              <a:ext uri="{FF2B5EF4-FFF2-40B4-BE49-F238E27FC236}">
                <a16:creationId xmlns:a16="http://schemas.microsoft.com/office/drawing/2014/main" id="{6DA8BFAC-0085-D10B-F60E-E09067765ED2}"/>
              </a:ext>
            </a:extLst>
          </p:cNvPr>
          <p:cNvSpPr txBox="1"/>
          <p:nvPr/>
        </p:nvSpPr>
        <p:spPr>
          <a:xfrm>
            <a:off x="390266" y="1249446"/>
            <a:ext cx="4960962" cy="3600986"/>
          </a:xfrm>
          <a:prstGeom prst="rect">
            <a:avLst/>
          </a:prstGeom>
          <a:solidFill>
            <a:schemeClr val="bg1"/>
          </a:solid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Antes de enviar una convocatoria, es importante revisar y ajustar la configuración para que la reunión se desarrolle de forma fluida y segura</a:t>
            </a:r>
            <a:r>
              <a:rPr lang="es-ES" sz="1200" b="1" dirty="0"/>
              <a:t>. Desde </a:t>
            </a:r>
            <a:r>
              <a:rPr lang="es-ES" sz="1200" b="1" dirty="0" err="1"/>
              <a:t>Teams</a:t>
            </a:r>
            <a:r>
              <a:rPr lang="es-ES" sz="1200" b="1" dirty="0"/>
              <a:t> o Outlook puedes definir detalles clave como el formato (presencial o en línea), la lista de asistentes, la recurrencia, y las opciones de permisos y seguridad. </a:t>
            </a:r>
            <a:r>
              <a:rPr lang="es-ES" sz="1200" dirty="0"/>
              <a:t>Una buena configuración inicial evita problemas técnicos, mejora la organización y garantiza que todos los participantes dispongan de la información y los recursos necesarios.</a:t>
            </a:r>
          </a:p>
          <a:p>
            <a:endParaRPr lang="es-ES" sz="1200" dirty="0"/>
          </a:p>
          <a:p>
            <a:r>
              <a:rPr lang="es-ES" sz="1200" b="1" dirty="0"/>
              <a:t>Recomendaciones:</a:t>
            </a:r>
          </a:p>
          <a:p>
            <a:endParaRPr lang="es-ES" sz="1200" dirty="0"/>
          </a:p>
          <a:p>
            <a:pPr marL="171450" indent="-171450">
              <a:buFont typeface="Arial" panose="020B0604020202020204" pitchFamily="34" charset="0"/>
              <a:buChar char="•"/>
            </a:pPr>
            <a:r>
              <a:rPr lang="es-ES" sz="1200" b="1" dirty="0"/>
              <a:t>Define si la reunión será presencial o virtual y/o periódica</a:t>
            </a:r>
            <a:r>
              <a:rPr lang="es-ES" sz="1200" dirty="0"/>
              <a:t>, y añade el enlace si es en línea.</a:t>
            </a:r>
          </a:p>
          <a:p>
            <a:pPr marL="171450" indent="-171450">
              <a:buFont typeface="Arial" panose="020B0604020202020204" pitchFamily="34" charset="0"/>
              <a:buChar char="•"/>
            </a:pPr>
            <a:endParaRPr lang="es-ES" sz="1200" dirty="0"/>
          </a:p>
          <a:p>
            <a:pPr marL="171450" indent="-171450">
              <a:buFont typeface="Arial" panose="020B0604020202020204" pitchFamily="34" charset="0"/>
              <a:buChar char="•"/>
            </a:pPr>
            <a:r>
              <a:rPr lang="es-ES" sz="1200" b="1" dirty="0"/>
              <a:t>Especifica a los asistentes obligatorios y opcionales </a:t>
            </a:r>
            <a:r>
              <a:rPr lang="es-ES" sz="1200" dirty="0"/>
              <a:t>para priorizar la asistencia clave.</a:t>
            </a:r>
          </a:p>
          <a:p>
            <a:pPr marL="171450" indent="-171450">
              <a:buFont typeface="Arial" panose="020B0604020202020204" pitchFamily="34" charset="0"/>
              <a:buChar char="•"/>
            </a:pPr>
            <a:endParaRPr lang="es-ES" sz="1200" b="1" dirty="0"/>
          </a:p>
          <a:p>
            <a:pPr marL="171450" indent="-171450">
              <a:buFont typeface="Arial" panose="020B0604020202020204" pitchFamily="34" charset="0"/>
              <a:buChar char="•"/>
            </a:pPr>
            <a:r>
              <a:rPr lang="es-ES" sz="1200" b="1" dirty="0"/>
              <a:t>Comprueba la disponibilidad de los asistentes </a:t>
            </a:r>
            <a:r>
              <a:rPr lang="es-ES" sz="1200" dirty="0"/>
              <a:t>antes de confirmar el horario.</a:t>
            </a:r>
          </a:p>
        </p:txBody>
      </p:sp>
      <p:pic>
        <p:nvPicPr>
          <p:cNvPr id="6" name="Imatge 5">
            <a:extLst>
              <a:ext uri="{FF2B5EF4-FFF2-40B4-BE49-F238E27FC236}">
                <a16:creationId xmlns:a16="http://schemas.microsoft.com/office/drawing/2014/main" id="{46C2C962-540D-2F80-D697-E35BD3A8799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73274" y="1064627"/>
            <a:ext cx="3943505" cy="3943505"/>
          </a:xfrm>
          <a:prstGeom prst="rect">
            <a:avLst/>
          </a:prstGeom>
        </p:spPr>
      </p:pic>
    </p:spTree>
    <p:extLst>
      <p:ext uri="{BB962C8B-B14F-4D97-AF65-F5344CB8AC3E}">
        <p14:creationId xmlns:p14="http://schemas.microsoft.com/office/powerpoint/2010/main" val="4063297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025BA-DCAA-3A56-5412-1C50FA7CA604}"/>
            </a:ext>
          </a:extLst>
        </p:cNvPr>
        <p:cNvGrpSpPr/>
        <p:nvPr/>
      </p:nvGrpSpPr>
      <p:grpSpPr>
        <a:xfrm>
          <a:off x="0" y="0"/>
          <a:ext cx="0" cy="0"/>
          <a:chOff x="0" y="0"/>
          <a:chExt cx="0" cy="0"/>
        </a:xfrm>
      </p:grpSpPr>
      <p:sp>
        <p:nvSpPr>
          <p:cNvPr id="3" name="QuadreDeText 3">
            <a:extLst>
              <a:ext uri="{FF2B5EF4-FFF2-40B4-BE49-F238E27FC236}">
                <a16:creationId xmlns:a16="http://schemas.microsoft.com/office/drawing/2014/main" id="{76AD68CD-2B31-DAD0-C9EB-DC259BC119C9}"/>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Crear eventos periódicos</a:t>
            </a:r>
          </a:p>
        </p:txBody>
      </p:sp>
      <p:sp>
        <p:nvSpPr>
          <p:cNvPr id="4" name="QuadreDeText 4">
            <a:extLst>
              <a:ext uri="{FF2B5EF4-FFF2-40B4-BE49-F238E27FC236}">
                <a16:creationId xmlns:a16="http://schemas.microsoft.com/office/drawing/2014/main" id="{9DAA1E8B-190D-3337-37A0-52ADDAACD9B4}"/>
              </a:ext>
            </a:extLst>
          </p:cNvPr>
          <p:cNvSpPr txBox="1"/>
          <p:nvPr/>
        </p:nvSpPr>
        <p:spPr>
          <a:xfrm>
            <a:off x="390266" y="1249446"/>
            <a:ext cx="2318831" cy="2677656"/>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Cuando creas una reunión en Outlook o </a:t>
            </a:r>
            <a:r>
              <a:rPr lang="es-ES" sz="1200" dirty="0" err="1"/>
              <a:t>Teams</a:t>
            </a:r>
            <a:r>
              <a:rPr lang="es-ES" sz="1200" dirty="0"/>
              <a:t>, puedes hacer clic en “</a:t>
            </a:r>
            <a:r>
              <a:rPr lang="es-ES" sz="1200" b="1" dirty="0"/>
              <a:t>Hacer periódico”</a:t>
            </a:r>
            <a:r>
              <a:rPr lang="es-ES" sz="1200" dirty="0"/>
              <a:t> </a:t>
            </a:r>
            <a:r>
              <a:rPr lang="es-ES" sz="1200" b="1" dirty="0">
                <a:solidFill>
                  <a:srgbClr val="4E110E"/>
                </a:solidFill>
              </a:rPr>
              <a:t>(1)</a:t>
            </a:r>
            <a:r>
              <a:rPr lang="es-ES" sz="1200" dirty="0">
                <a:solidFill>
                  <a:srgbClr val="4E110E"/>
                </a:solidFill>
              </a:rPr>
              <a:t> </a:t>
            </a:r>
            <a:r>
              <a:rPr lang="es-ES" sz="1200" dirty="0"/>
              <a:t>para establecer su repetición. A continuación, selecciona </a:t>
            </a:r>
            <a:r>
              <a:rPr lang="es-ES" sz="1200" b="1" dirty="0"/>
              <a:t>si será diaria, semanal o mensual </a:t>
            </a:r>
            <a:r>
              <a:rPr lang="es-ES" sz="1200" b="1" dirty="0">
                <a:solidFill>
                  <a:srgbClr val="4E110E"/>
                </a:solidFill>
              </a:rPr>
              <a:t>(2) </a:t>
            </a:r>
            <a:r>
              <a:rPr lang="es-ES" sz="1200" dirty="0"/>
              <a:t>e indica </a:t>
            </a:r>
            <a:r>
              <a:rPr lang="es-ES" sz="1200" b="1" dirty="0"/>
              <a:t>el día en que se llevará a cabo</a:t>
            </a:r>
            <a:r>
              <a:rPr lang="es-ES" sz="1200" b="1" dirty="0">
                <a:solidFill>
                  <a:srgbClr val="BC9484"/>
                </a:solidFill>
              </a:rPr>
              <a:t> </a:t>
            </a:r>
            <a:r>
              <a:rPr lang="es-ES" sz="1200" b="1" dirty="0">
                <a:solidFill>
                  <a:srgbClr val="4E110E"/>
                </a:solidFill>
              </a:rPr>
              <a:t>(3) </a:t>
            </a:r>
            <a:r>
              <a:rPr lang="es-ES" sz="1200" dirty="0"/>
              <a:t>habitualmente. También puedes </a:t>
            </a:r>
            <a:r>
              <a:rPr lang="es-ES" sz="1200" b="1" dirty="0"/>
              <a:t>definir la fecha de finalización </a:t>
            </a:r>
            <a:r>
              <a:rPr lang="es-ES" sz="1200" b="1" dirty="0">
                <a:solidFill>
                  <a:srgbClr val="4E110E"/>
                </a:solidFill>
              </a:rPr>
              <a:t>(4) </a:t>
            </a:r>
            <a:r>
              <a:rPr lang="es-ES" sz="1200" dirty="0"/>
              <a:t>de la repetición del evento. Finalmente haz clic en  </a:t>
            </a:r>
            <a:r>
              <a:rPr lang="es-ES" sz="1200" b="1" dirty="0"/>
              <a:t>“Guardar” </a:t>
            </a:r>
            <a:r>
              <a:rPr lang="es-ES" sz="1200" b="1" dirty="0">
                <a:solidFill>
                  <a:srgbClr val="4E110E"/>
                </a:solidFill>
              </a:rPr>
              <a:t>(5).</a:t>
            </a:r>
            <a:endParaRPr lang="es-ES" sz="1100" b="1" dirty="0">
              <a:solidFill>
                <a:srgbClr val="4E110E"/>
              </a:solidFill>
            </a:endParaRPr>
          </a:p>
        </p:txBody>
      </p:sp>
      <p:sp>
        <p:nvSpPr>
          <p:cNvPr id="2" name="botó_teams">
            <a:extLst>
              <a:ext uri="{FF2B5EF4-FFF2-40B4-BE49-F238E27FC236}">
                <a16:creationId xmlns:a16="http://schemas.microsoft.com/office/drawing/2014/main" id="{6C058A62-C394-371F-4D83-06CB0DCB5674}"/>
              </a:ext>
              <a:ext uri="{C183D7F6-B498-43B3-948B-1728B52AA6E4}">
                <adec:decorative xmlns:adec="http://schemas.microsoft.com/office/drawing/2017/decorative" val="1"/>
              </a:ext>
            </a:extLst>
          </p:cNvPr>
          <p:cNvSpPr>
            <a:spLocks/>
          </p:cNvSpPr>
          <p:nvPr/>
        </p:nvSpPr>
        <p:spPr>
          <a:xfrm>
            <a:off x="595210" y="3947767"/>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dirty="0" err="1">
                <a:solidFill>
                  <a:srgbClr val="4E110E"/>
                </a:solidFill>
                <a:latin typeface="Aptos" panose="02110004020202020204"/>
              </a:rPr>
              <a:t>Teams</a:t>
            </a:r>
            <a:endParaRPr lang="es-ES" sz="1200" dirty="0">
              <a:solidFill>
                <a:srgbClr val="4E110E"/>
              </a:solidFill>
              <a:latin typeface="Aptos" panose="02110004020202020204"/>
            </a:endParaRPr>
          </a:p>
        </p:txBody>
      </p:sp>
      <p:sp>
        <p:nvSpPr>
          <p:cNvPr id="6" name="botó_outlook">
            <a:extLst>
              <a:ext uri="{FF2B5EF4-FFF2-40B4-BE49-F238E27FC236}">
                <a16:creationId xmlns:a16="http://schemas.microsoft.com/office/drawing/2014/main" id="{91EAC3E1-BD3F-A4F8-509C-0F50DC34065F}"/>
              </a:ext>
              <a:ext uri="{C183D7F6-B498-43B3-948B-1728B52AA6E4}">
                <adec:decorative xmlns:adec="http://schemas.microsoft.com/office/drawing/2017/decorative" val="1"/>
              </a:ext>
            </a:extLst>
          </p:cNvPr>
          <p:cNvSpPr>
            <a:spLocks/>
          </p:cNvSpPr>
          <p:nvPr/>
        </p:nvSpPr>
        <p:spPr>
          <a:xfrm>
            <a:off x="595210" y="4396423"/>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a:solidFill>
                  <a:srgbClr val="4E110E"/>
                </a:solidFill>
                <a:latin typeface="Aptos" panose="02110004020202020204"/>
              </a:rPr>
              <a:t>Outlook</a:t>
            </a:r>
            <a:endParaRPr lang="es-ES" sz="1200">
              <a:solidFill>
                <a:srgbClr val="4E110E"/>
              </a:solidFill>
              <a:latin typeface="Aptos" panose="02110004020202020204"/>
            </a:endParaRPr>
          </a:p>
        </p:txBody>
      </p:sp>
      <p:grpSp>
        <p:nvGrpSpPr>
          <p:cNvPr id="69" name="outlook">
            <a:extLst>
              <a:ext uri="{FF2B5EF4-FFF2-40B4-BE49-F238E27FC236}">
                <a16:creationId xmlns:a16="http://schemas.microsoft.com/office/drawing/2014/main" id="{FB1ED300-BA3A-E38C-B470-3805B699E0C6}"/>
              </a:ext>
              <a:ext uri="{C183D7F6-B498-43B3-948B-1728B52AA6E4}">
                <adec:decorative xmlns:adec="http://schemas.microsoft.com/office/drawing/2017/decorative" val="1"/>
              </a:ext>
            </a:extLst>
          </p:cNvPr>
          <p:cNvGrpSpPr/>
          <p:nvPr/>
        </p:nvGrpSpPr>
        <p:grpSpPr>
          <a:xfrm>
            <a:off x="2777366" y="1383668"/>
            <a:ext cx="6222961" cy="3297387"/>
            <a:chOff x="2777366" y="1383668"/>
            <a:chExt cx="6222961" cy="3297387"/>
          </a:xfrm>
        </p:grpSpPr>
        <p:grpSp>
          <p:nvGrpSpPr>
            <p:cNvPr id="12" name="outlook">
              <a:extLst>
                <a:ext uri="{FF2B5EF4-FFF2-40B4-BE49-F238E27FC236}">
                  <a16:creationId xmlns:a16="http://schemas.microsoft.com/office/drawing/2014/main" id="{929C4887-8CCB-1620-C6C9-EE87FA4EE154}"/>
                </a:ext>
              </a:extLst>
            </p:cNvPr>
            <p:cNvGrpSpPr/>
            <p:nvPr/>
          </p:nvGrpSpPr>
          <p:grpSpPr>
            <a:xfrm>
              <a:off x="2777366" y="1383668"/>
              <a:ext cx="6222961" cy="3297387"/>
              <a:chOff x="3200400" y="1249446"/>
              <a:chExt cx="5756743" cy="3050350"/>
            </a:xfrm>
          </p:grpSpPr>
          <p:pic>
            <p:nvPicPr>
              <p:cNvPr id="5" name="Imatge 4">
                <a:extLst>
                  <a:ext uri="{FF2B5EF4-FFF2-40B4-BE49-F238E27FC236}">
                    <a16:creationId xmlns:a16="http://schemas.microsoft.com/office/drawing/2014/main" id="{579BAA5B-C717-15BD-158F-5237F8E2E21C}"/>
                  </a:ext>
                </a:extLst>
              </p:cNvPr>
              <p:cNvPicPr>
                <a:picLocks noChangeAspect="1"/>
              </p:cNvPicPr>
              <p:nvPr/>
            </p:nvPicPr>
            <p:blipFill>
              <a:blip r:embed="rId2"/>
              <a:stretch>
                <a:fillRect/>
              </a:stretch>
            </p:blipFill>
            <p:spPr>
              <a:xfrm>
                <a:off x="3200400" y="1249446"/>
                <a:ext cx="5756743" cy="3050350"/>
              </a:xfrm>
              <a:prstGeom prst="rect">
                <a:avLst/>
              </a:prstGeom>
            </p:spPr>
          </p:pic>
          <p:pic>
            <p:nvPicPr>
              <p:cNvPr id="11" name="Imatge 10">
                <a:extLst>
                  <a:ext uri="{FF2B5EF4-FFF2-40B4-BE49-F238E27FC236}">
                    <a16:creationId xmlns:a16="http://schemas.microsoft.com/office/drawing/2014/main" id="{FFAAD58C-C505-91B8-EF07-01CEC01C6F6F}"/>
                  </a:ext>
                </a:extLst>
              </p:cNvPr>
              <p:cNvPicPr>
                <a:picLocks noChangeAspect="1"/>
              </p:cNvPicPr>
              <p:nvPr/>
            </p:nvPicPr>
            <p:blipFill>
              <a:blip r:embed="rId3"/>
              <a:stretch>
                <a:fillRect/>
              </a:stretch>
            </p:blipFill>
            <p:spPr>
              <a:xfrm>
                <a:off x="6604000" y="2196909"/>
                <a:ext cx="1461027" cy="1277811"/>
              </a:xfrm>
              <a:prstGeom prst="rect">
                <a:avLst/>
              </a:prstGeom>
              <a:effectLst>
                <a:outerShdw blurRad="63500" sx="102000" sy="102000" algn="ctr" rotWithShape="0">
                  <a:prstClr val="black">
                    <a:alpha val="40000"/>
                  </a:prstClr>
                </a:outerShdw>
              </a:effectLst>
            </p:spPr>
          </p:pic>
        </p:grpSp>
        <p:sp>
          <p:nvSpPr>
            <p:cNvPr id="9" name="Rectangle: cantonades arrodonides 8">
              <a:extLst>
                <a:ext uri="{FF2B5EF4-FFF2-40B4-BE49-F238E27FC236}">
                  <a16:creationId xmlns:a16="http://schemas.microsoft.com/office/drawing/2014/main" id="{05282AF7-2B24-CDFD-9A6D-4A161F23278F}"/>
                </a:ext>
                <a:ext uri="{C183D7F6-B498-43B3-948B-1728B52AA6E4}">
                  <adec:decorative xmlns:adec="http://schemas.microsoft.com/office/drawing/2017/decorative" val="1"/>
                </a:ext>
              </a:extLst>
            </p:cNvPr>
            <p:cNvSpPr/>
            <p:nvPr/>
          </p:nvSpPr>
          <p:spPr>
            <a:xfrm flipV="1">
              <a:off x="5490860" y="2832717"/>
              <a:ext cx="376394" cy="215882"/>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0" name="Oval 9">
              <a:extLst>
                <a:ext uri="{FF2B5EF4-FFF2-40B4-BE49-F238E27FC236}">
                  <a16:creationId xmlns:a16="http://schemas.microsoft.com/office/drawing/2014/main" id="{DB2EFAA3-AD58-F0AA-7BF7-28E4AA19BF22}"/>
                </a:ext>
                <a:ext uri="{C183D7F6-B498-43B3-948B-1728B52AA6E4}">
                  <adec:decorative xmlns:adec="http://schemas.microsoft.com/office/drawing/2017/decorative" val="1"/>
                </a:ext>
              </a:extLst>
            </p:cNvPr>
            <p:cNvSpPr/>
            <p:nvPr/>
          </p:nvSpPr>
          <p:spPr>
            <a:xfrm>
              <a:off x="5556825" y="3148711"/>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1</a:t>
              </a:r>
              <a:endParaRPr lang="es-ES" sz="825" b="1">
                <a:solidFill>
                  <a:srgbClr val="4E110E"/>
                </a:solidFill>
              </a:endParaRPr>
            </a:p>
          </p:txBody>
        </p:sp>
        <p:cxnSp>
          <p:nvCxnSpPr>
            <p:cNvPr id="13" name="Connector recte 12">
              <a:extLst>
                <a:ext uri="{FF2B5EF4-FFF2-40B4-BE49-F238E27FC236}">
                  <a16:creationId xmlns:a16="http://schemas.microsoft.com/office/drawing/2014/main" id="{0BB739DD-962C-97FB-D204-CDF1989AA6E7}"/>
                </a:ext>
                <a:ext uri="{C183D7F6-B498-43B3-948B-1728B52AA6E4}">
                  <adec:decorative xmlns:adec="http://schemas.microsoft.com/office/drawing/2017/decorative" val="1"/>
                </a:ext>
              </a:extLst>
            </p:cNvPr>
            <p:cNvCxnSpPr>
              <a:cxnSpLocks/>
              <a:stCxn id="10" idx="0"/>
              <a:endCxn id="9" idx="0"/>
            </p:cNvCxnSpPr>
            <p:nvPr/>
          </p:nvCxnSpPr>
          <p:spPr>
            <a:xfrm flipV="1">
              <a:off x="5679057" y="3048599"/>
              <a:ext cx="0" cy="100112"/>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16" name="Rectangle: cantonades arrodonides 15">
              <a:extLst>
                <a:ext uri="{FF2B5EF4-FFF2-40B4-BE49-F238E27FC236}">
                  <a16:creationId xmlns:a16="http://schemas.microsoft.com/office/drawing/2014/main" id="{C501B186-31D6-7EA2-7EE1-ED33C10EE6D0}"/>
                </a:ext>
                <a:ext uri="{C183D7F6-B498-43B3-948B-1728B52AA6E4}">
                  <adec:decorative xmlns:adec="http://schemas.microsoft.com/office/drawing/2017/decorative" val="1"/>
                </a:ext>
              </a:extLst>
            </p:cNvPr>
            <p:cNvSpPr/>
            <p:nvPr/>
          </p:nvSpPr>
          <p:spPr>
            <a:xfrm flipV="1">
              <a:off x="6505770" y="2916027"/>
              <a:ext cx="1096018" cy="155826"/>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7" name="Oval 16">
              <a:extLst>
                <a:ext uri="{FF2B5EF4-FFF2-40B4-BE49-F238E27FC236}">
                  <a16:creationId xmlns:a16="http://schemas.microsoft.com/office/drawing/2014/main" id="{A30C82DF-64BC-4A24-40E5-F7625BC864FF}"/>
                </a:ext>
                <a:ext uri="{C183D7F6-B498-43B3-948B-1728B52AA6E4}">
                  <adec:decorative xmlns:adec="http://schemas.microsoft.com/office/drawing/2017/decorative" val="1"/>
                </a:ext>
              </a:extLst>
            </p:cNvPr>
            <p:cNvSpPr/>
            <p:nvPr/>
          </p:nvSpPr>
          <p:spPr>
            <a:xfrm>
              <a:off x="8458995" y="2875254"/>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2</a:t>
              </a:r>
              <a:endParaRPr lang="es-ES" sz="825" b="1" dirty="0">
                <a:solidFill>
                  <a:srgbClr val="4E110E"/>
                </a:solidFill>
              </a:endParaRPr>
            </a:p>
          </p:txBody>
        </p:sp>
        <p:cxnSp>
          <p:nvCxnSpPr>
            <p:cNvPr id="18" name="Connector recte 17">
              <a:extLst>
                <a:ext uri="{FF2B5EF4-FFF2-40B4-BE49-F238E27FC236}">
                  <a16:creationId xmlns:a16="http://schemas.microsoft.com/office/drawing/2014/main" id="{2CCBAADD-879B-DA69-744B-030CCDDFAB02}"/>
                </a:ext>
                <a:ext uri="{C183D7F6-B498-43B3-948B-1728B52AA6E4}">
                  <adec:decorative xmlns:adec="http://schemas.microsoft.com/office/drawing/2017/decorative" val="1"/>
                </a:ext>
              </a:extLst>
            </p:cNvPr>
            <p:cNvCxnSpPr>
              <a:cxnSpLocks/>
              <a:stCxn id="17" idx="2"/>
              <a:endCxn id="16" idx="3"/>
            </p:cNvCxnSpPr>
            <p:nvPr/>
          </p:nvCxnSpPr>
          <p:spPr>
            <a:xfrm flipH="1" flipV="1">
              <a:off x="7601788" y="2993940"/>
              <a:ext cx="857207" cy="3546"/>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19" name="Rectangle: cantonades arrodonides 18">
              <a:extLst>
                <a:ext uri="{FF2B5EF4-FFF2-40B4-BE49-F238E27FC236}">
                  <a16:creationId xmlns:a16="http://schemas.microsoft.com/office/drawing/2014/main" id="{D97DD3CA-2B09-957A-47DD-78387BFE0561}"/>
                </a:ext>
                <a:ext uri="{C183D7F6-B498-43B3-948B-1728B52AA6E4}">
                  <adec:decorative xmlns:adec="http://schemas.microsoft.com/office/drawing/2017/decorative" val="1"/>
                </a:ext>
              </a:extLst>
            </p:cNvPr>
            <p:cNvSpPr/>
            <p:nvPr/>
          </p:nvSpPr>
          <p:spPr>
            <a:xfrm flipV="1">
              <a:off x="6692299" y="3098508"/>
              <a:ext cx="1203061" cy="187507"/>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0" name="Oval 19">
              <a:extLst>
                <a:ext uri="{FF2B5EF4-FFF2-40B4-BE49-F238E27FC236}">
                  <a16:creationId xmlns:a16="http://schemas.microsoft.com/office/drawing/2014/main" id="{9A8CF069-DEB9-FDF9-E73C-EE53E27EDA50}"/>
                </a:ext>
                <a:ext uri="{C183D7F6-B498-43B3-948B-1728B52AA6E4}">
                  <adec:decorative xmlns:adec="http://schemas.microsoft.com/office/drawing/2017/decorative" val="1"/>
                </a:ext>
              </a:extLst>
            </p:cNvPr>
            <p:cNvSpPr/>
            <p:nvPr/>
          </p:nvSpPr>
          <p:spPr>
            <a:xfrm>
              <a:off x="8083557" y="3069931"/>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3</a:t>
              </a:r>
              <a:endParaRPr lang="es-ES" sz="825" b="1">
                <a:solidFill>
                  <a:srgbClr val="4E110E"/>
                </a:solidFill>
              </a:endParaRPr>
            </a:p>
          </p:txBody>
        </p:sp>
        <p:cxnSp>
          <p:nvCxnSpPr>
            <p:cNvPr id="21" name="Connector recte 20">
              <a:extLst>
                <a:ext uri="{FF2B5EF4-FFF2-40B4-BE49-F238E27FC236}">
                  <a16:creationId xmlns:a16="http://schemas.microsoft.com/office/drawing/2014/main" id="{4969616A-150F-F7FD-745F-56A7E340E3B7}"/>
                </a:ext>
                <a:ext uri="{C183D7F6-B498-43B3-948B-1728B52AA6E4}">
                  <adec:decorative xmlns:adec="http://schemas.microsoft.com/office/drawing/2017/decorative" val="1"/>
                </a:ext>
              </a:extLst>
            </p:cNvPr>
            <p:cNvCxnSpPr>
              <a:cxnSpLocks/>
              <a:stCxn id="20" idx="2"/>
              <a:endCxn id="19" idx="3"/>
            </p:cNvCxnSpPr>
            <p:nvPr/>
          </p:nvCxnSpPr>
          <p:spPr>
            <a:xfrm flipH="1">
              <a:off x="7895360" y="3192163"/>
              <a:ext cx="188197" cy="98"/>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22" name="Rectangle: cantonades arrodonides 21">
              <a:extLst>
                <a:ext uri="{FF2B5EF4-FFF2-40B4-BE49-F238E27FC236}">
                  <a16:creationId xmlns:a16="http://schemas.microsoft.com/office/drawing/2014/main" id="{35FCE32B-051D-1486-E9F9-3E38B848843D}"/>
                </a:ext>
                <a:ext uri="{C183D7F6-B498-43B3-948B-1728B52AA6E4}">
                  <adec:decorative xmlns:adec="http://schemas.microsoft.com/office/drawing/2017/decorative" val="1"/>
                </a:ext>
              </a:extLst>
            </p:cNvPr>
            <p:cNvSpPr/>
            <p:nvPr/>
          </p:nvSpPr>
          <p:spPr>
            <a:xfrm flipV="1">
              <a:off x="6692298" y="3285914"/>
              <a:ext cx="1203061" cy="170295"/>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3" name="Oval 22">
              <a:extLst>
                <a:ext uri="{FF2B5EF4-FFF2-40B4-BE49-F238E27FC236}">
                  <a16:creationId xmlns:a16="http://schemas.microsoft.com/office/drawing/2014/main" id="{AB418355-1287-9CE6-A395-603ECA69D379}"/>
                </a:ext>
                <a:ext uri="{C183D7F6-B498-43B3-948B-1728B52AA6E4}">
                  <adec:decorative xmlns:adec="http://schemas.microsoft.com/office/drawing/2017/decorative" val="1"/>
                </a:ext>
              </a:extLst>
            </p:cNvPr>
            <p:cNvSpPr/>
            <p:nvPr/>
          </p:nvSpPr>
          <p:spPr>
            <a:xfrm>
              <a:off x="8458995" y="3253939"/>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4</a:t>
              </a:r>
              <a:endParaRPr lang="es-ES" sz="825" b="1">
                <a:solidFill>
                  <a:srgbClr val="4E110E"/>
                </a:solidFill>
              </a:endParaRPr>
            </a:p>
          </p:txBody>
        </p:sp>
        <p:cxnSp>
          <p:nvCxnSpPr>
            <p:cNvPr id="24" name="Connector recte 23">
              <a:extLst>
                <a:ext uri="{FF2B5EF4-FFF2-40B4-BE49-F238E27FC236}">
                  <a16:creationId xmlns:a16="http://schemas.microsoft.com/office/drawing/2014/main" id="{53C09C2D-A26F-EE69-1DDA-2EE0172F9B9F}"/>
                </a:ext>
                <a:ext uri="{C183D7F6-B498-43B3-948B-1728B52AA6E4}">
                  <adec:decorative xmlns:adec="http://schemas.microsoft.com/office/drawing/2017/decorative" val="1"/>
                </a:ext>
              </a:extLst>
            </p:cNvPr>
            <p:cNvCxnSpPr>
              <a:cxnSpLocks/>
              <a:stCxn id="23" idx="2"/>
              <a:endCxn id="22" idx="3"/>
            </p:cNvCxnSpPr>
            <p:nvPr/>
          </p:nvCxnSpPr>
          <p:spPr>
            <a:xfrm flipH="1" flipV="1">
              <a:off x="7895359" y="3371061"/>
              <a:ext cx="563636" cy="5110"/>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65" name="Rectangle: cantonades arrodonides 64">
              <a:extLst>
                <a:ext uri="{FF2B5EF4-FFF2-40B4-BE49-F238E27FC236}">
                  <a16:creationId xmlns:a16="http://schemas.microsoft.com/office/drawing/2014/main" id="{E39B7556-EBE4-C71C-9C10-E20ED56BBB05}"/>
                </a:ext>
                <a:ext uri="{C183D7F6-B498-43B3-948B-1728B52AA6E4}">
                  <adec:decorative xmlns:adec="http://schemas.microsoft.com/office/drawing/2017/decorative" val="1"/>
                </a:ext>
              </a:extLst>
            </p:cNvPr>
            <p:cNvSpPr/>
            <p:nvPr/>
          </p:nvSpPr>
          <p:spPr>
            <a:xfrm flipV="1">
              <a:off x="6663123" y="3545162"/>
              <a:ext cx="376394" cy="215882"/>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66" name="Oval 65">
              <a:extLst>
                <a:ext uri="{FF2B5EF4-FFF2-40B4-BE49-F238E27FC236}">
                  <a16:creationId xmlns:a16="http://schemas.microsoft.com/office/drawing/2014/main" id="{F4F819E8-CF9E-7052-509F-09B77522954C}"/>
                </a:ext>
                <a:ext uri="{C183D7F6-B498-43B3-948B-1728B52AA6E4}">
                  <adec:decorative xmlns:adec="http://schemas.microsoft.com/office/drawing/2017/decorative" val="1"/>
                </a:ext>
              </a:extLst>
            </p:cNvPr>
            <p:cNvSpPr/>
            <p:nvPr/>
          </p:nvSpPr>
          <p:spPr>
            <a:xfrm>
              <a:off x="6729088" y="3861156"/>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5</a:t>
              </a:r>
              <a:endParaRPr lang="es-ES" sz="825" b="1" dirty="0">
                <a:solidFill>
                  <a:srgbClr val="4E110E"/>
                </a:solidFill>
              </a:endParaRPr>
            </a:p>
          </p:txBody>
        </p:sp>
        <p:cxnSp>
          <p:nvCxnSpPr>
            <p:cNvPr id="67" name="Connector recte 66">
              <a:extLst>
                <a:ext uri="{FF2B5EF4-FFF2-40B4-BE49-F238E27FC236}">
                  <a16:creationId xmlns:a16="http://schemas.microsoft.com/office/drawing/2014/main" id="{034C5F74-F4DC-3828-9182-7185C4E24994}"/>
                </a:ext>
                <a:ext uri="{C183D7F6-B498-43B3-948B-1728B52AA6E4}">
                  <adec:decorative xmlns:adec="http://schemas.microsoft.com/office/drawing/2017/decorative" val="1"/>
                </a:ext>
              </a:extLst>
            </p:cNvPr>
            <p:cNvCxnSpPr>
              <a:cxnSpLocks/>
              <a:stCxn id="66" idx="0"/>
              <a:endCxn id="65" idx="0"/>
            </p:cNvCxnSpPr>
            <p:nvPr/>
          </p:nvCxnSpPr>
          <p:spPr>
            <a:xfrm flipV="1">
              <a:off x="6851320" y="3761044"/>
              <a:ext cx="0" cy="100112"/>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grpSp>
        <p:nvGrpSpPr>
          <p:cNvPr id="89" name="Teams">
            <a:extLst>
              <a:ext uri="{FF2B5EF4-FFF2-40B4-BE49-F238E27FC236}">
                <a16:creationId xmlns:a16="http://schemas.microsoft.com/office/drawing/2014/main" id="{F8F3347E-4022-DA08-ECA8-C0AFDF839803}"/>
              </a:ext>
              <a:ext uri="{C183D7F6-B498-43B3-948B-1728B52AA6E4}">
                <adec:decorative xmlns:adec="http://schemas.microsoft.com/office/drawing/2017/decorative" val="1"/>
              </a:ext>
            </a:extLst>
          </p:cNvPr>
          <p:cNvGrpSpPr/>
          <p:nvPr/>
        </p:nvGrpSpPr>
        <p:grpSpPr>
          <a:xfrm>
            <a:off x="2750476" y="1383668"/>
            <a:ext cx="6222961" cy="3297387"/>
            <a:chOff x="3200400" y="1249446"/>
            <a:chExt cx="5756743" cy="3050350"/>
          </a:xfrm>
        </p:grpSpPr>
        <p:grpSp>
          <p:nvGrpSpPr>
            <p:cNvPr id="15" name="teams">
              <a:extLst>
                <a:ext uri="{FF2B5EF4-FFF2-40B4-BE49-F238E27FC236}">
                  <a16:creationId xmlns:a16="http://schemas.microsoft.com/office/drawing/2014/main" id="{22B5DA12-112E-8E8F-4B13-090F56AEECF1}"/>
                </a:ext>
              </a:extLst>
            </p:cNvPr>
            <p:cNvGrpSpPr/>
            <p:nvPr/>
          </p:nvGrpSpPr>
          <p:grpSpPr>
            <a:xfrm>
              <a:off x="3200400" y="1249446"/>
              <a:ext cx="5756743" cy="3050350"/>
              <a:chOff x="3200400" y="1249446"/>
              <a:chExt cx="5756743" cy="3050350"/>
            </a:xfrm>
          </p:grpSpPr>
          <p:pic>
            <p:nvPicPr>
              <p:cNvPr id="7" name="Imatge 6">
                <a:extLst>
                  <a:ext uri="{FF2B5EF4-FFF2-40B4-BE49-F238E27FC236}">
                    <a16:creationId xmlns:a16="http://schemas.microsoft.com/office/drawing/2014/main" id="{57FD8604-0671-4C60-D7CF-A3F5AC81D435}"/>
                  </a:ext>
                </a:extLst>
              </p:cNvPr>
              <p:cNvPicPr>
                <a:picLocks noChangeAspect="1"/>
              </p:cNvPicPr>
              <p:nvPr/>
            </p:nvPicPr>
            <p:blipFill>
              <a:blip r:embed="rId4"/>
              <a:stretch>
                <a:fillRect/>
              </a:stretch>
            </p:blipFill>
            <p:spPr>
              <a:xfrm>
                <a:off x="3200400" y="1249446"/>
                <a:ext cx="5756743" cy="3050350"/>
              </a:xfrm>
              <a:prstGeom prst="rect">
                <a:avLst/>
              </a:prstGeom>
            </p:spPr>
          </p:pic>
          <p:pic>
            <p:nvPicPr>
              <p:cNvPr id="14" name="Imatge 13">
                <a:extLst>
                  <a:ext uri="{FF2B5EF4-FFF2-40B4-BE49-F238E27FC236}">
                    <a16:creationId xmlns:a16="http://schemas.microsoft.com/office/drawing/2014/main" id="{647AA0B8-D0A1-519A-0753-982C1846D52D}"/>
                  </a:ext>
                </a:extLst>
              </p:cNvPr>
              <p:cNvPicPr>
                <a:picLocks noChangeAspect="1"/>
              </p:cNvPicPr>
              <p:nvPr/>
            </p:nvPicPr>
            <p:blipFill>
              <a:blip r:embed="rId5"/>
              <a:stretch>
                <a:fillRect/>
              </a:stretch>
            </p:blipFill>
            <p:spPr>
              <a:xfrm>
                <a:off x="6078771" y="2202830"/>
                <a:ext cx="1605073" cy="1406722"/>
              </a:xfrm>
              <a:prstGeom prst="rect">
                <a:avLst/>
              </a:prstGeom>
              <a:effectLst>
                <a:outerShdw blurRad="63500" sx="102000" sy="102000" algn="ctr" rotWithShape="0">
                  <a:prstClr val="black">
                    <a:alpha val="40000"/>
                  </a:prstClr>
                </a:outerShdw>
              </a:effectLst>
            </p:spPr>
          </p:pic>
        </p:grpSp>
        <p:sp>
          <p:nvSpPr>
            <p:cNvPr id="70" name="Rectangle: cantonades arrodonides 69">
              <a:extLst>
                <a:ext uri="{FF2B5EF4-FFF2-40B4-BE49-F238E27FC236}">
                  <a16:creationId xmlns:a16="http://schemas.microsoft.com/office/drawing/2014/main" id="{C4BEE2BC-BA20-533E-F049-422D2F0BC76B}"/>
                </a:ext>
                <a:ext uri="{C183D7F6-B498-43B3-948B-1728B52AA6E4}">
                  <adec:decorative xmlns:adec="http://schemas.microsoft.com/office/drawing/2017/decorative" val="1"/>
                </a:ext>
              </a:extLst>
            </p:cNvPr>
            <p:cNvSpPr/>
            <p:nvPr/>
          </p:nvSpPr>
          <p:spPr>
            <a:xfrm flipV="1">
              <a:off x="4029363" y="2968224"/>
              <a:ext cx="606279" cy="215882"/>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71" name="Oval 70">
              <a:extLst>
                <a:ext uri="{FF2B5EF4-FFF2-40B4-BE49-F238E27FC236}">
                  <a16:creationId xmlns:a16="http://schemas.microsoft.com/office/drawing/2014/main" id="{15037F61-76B5-ACF1-FE67-4ACC2990543A}"/>
                </a:ext>
                <a:ext uri="{C183D7F6-B498-43B3-948B-1728B52AA6E4}">
                  <adec:decorative xmlns:adec="http://schemas.microsoft.com/office/drawing/2017/decorative" val="1"/>
                </a:ext>
              </a:extLst>
            </p:cNvPr>
            <p:cNvSpPr/>
            <p:nvPr/>
          </p:nvSpPr>
          <p:spPr>
            <a:xfrm>
              <a:off x="5163639" y="2961756"/>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1</a:t>
              </a:r>
              <a:endParaRPr lang="es-ES" sz="825" b="1" dirty="0">
                <a:solidFill>
                  <a:srgbClr val="4E110E"/>
                </a:solidFill>
              </a:endParaRPr>
            </a:p>
          </p:txBody>
        </p:sp>
        <p:cxnSp>
          <p:nvCxnSpPr>
            <p:cNvPr id="72" name="Connector recte 71">
              <a:extLst>
                <a:ext uri="{FF2B5EF4-FFF2-40B4-BE49-F238E27FC236}">
                  <a16:creationId xmlns:a16="http://schemas.microsoft.com/office/drawing/2014/main" id="{508068AE-458E-5C97-B2B5-128F15738AA9}"/>
                </a:ext>
                <a:ext uri="{C183D7F6-B498-43B3-948B-1728B52AA6E4}">
                  <adec:decorative xmlns:adec="http://schemas.microsoft.com/office/drawing/2017/decorative" val="1"/>
                </a:ext>
              </a:extLst>
            </p:cNvPr>
            <p:cNvCxnSpPr>
              <a:cxnSpLocks/>
              <a:stCxn id="71" idx="2"/>
              <a:endCxn id="70" idx="3"/>
            </p:cNvCxnSpPr>
            <p:nvPr/>
          </p:nvCxnSpPr>
          <p:spPr>
            <a:xfrm flipH="1" flipV="1">
              <a:off x="4635642" y="3076165"/>
              <a:ext cx="527997" cy="7823"/>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73" name="Rectangle: cantonades arrodonides 72">
              <a:extLst>
                <a:ext uri="{FF2B5EF4-FFF2-40B4-BE49-F238E27FC236}">
                  <a16:creationId xmlns:a16="http://schemas.microsoft.com/office/drawing/2014/main" id="{408F9B47-C8D4-D88F-2851-631B00D942BD}"/>
                </a:ext>
                <a:ext uri="{C183D7F6-B498-43B3-948B-1728B52AA6E4}">
                  <adec:decorative xmlns:adec="http://schemas.microsoft.com/office/drawing/2017/decorative" val="1"/>
                </a:ext>
              </a:extLst>
            </p:cNvPr>
            <p:cNvSpPr/>
            <p:nvPr/>
          </p:nvSpPr>
          <p:spPr>
            <a:xfrm flipV="1">
              <a:off x="6112584" y="2729072"/>
              <a:ext cx="1096018" cy="155826"/>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74" name="Oval 73">
              <a:extLst>
                <a:ext uri="{FF2B5EF4-FFF2-40B4-BE49-F238E27FC236}">
                  <a16:creationId xmlns:a16="http://schemas.microsoft.com/office/drawing/2014/main" id="{B24E0B13-FEFA-71F0-D7BF-AA73FC5CE0DD}"/>
                </a:ext>
                <a:ext uri="{C183D7F6-B498-43B3-948B-1728B52AA6E4}">
                  <adec:decorative xmlns:adec="http://schemas.microsoft.com/office/drawing/2017/decorative" val="1"/>
                </a:ext>
              </a:extLst>
            </p:cNvPr>
            <p:cNvSpPr/>
            <p:nvPr/>
          </p:nvSpPr>
          <p:spPr>
            <a:xfrm>
              <a:off x="8065809" y="2688299"/>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2</a:t>
              </a:r>
              <a:endParaRPr lang="es-ES" sz="825" b="1">
                <a:solidFill>
                  <a:srgbClr val="4E110E"/>
                </a:solidFill>
              </a:endParaRPr>
            </a:p>
          </p:txBody>
        </p:sp>
        <p:cxnSp>
          <p:nvCxnSpPr>
            <p:cNvPr id="75" name="Connector recte 74">
              <a:extLst>
                <a:ext uri="{FF2B5EF4-FFF2-40B4-BE49-F238E27FC236}">
                  <a16:creationId xmlns:a16="http://schemas.microsoft.com/office/drawing/2014/main" id="{B1B6034D-742D-CCC9-3C85-2936E9654B5A}"/>
                </a:ext>
                <a:ext uri="{C183D7F6-B498-43B3-948B-1728B52AA6E4}">
                  <adec:decorative xmlns:adec="http://schemas.microsoft.com/office/drawing/2017/decorative" val="1"/>
                </a:ext>
              </a:extLst>
            </p:cNvPr>
            <p:cNvCxnSpPr>
              <a:cxnSpLocks/>
              <a:stCxn id="74" idx="2"/>
              <a:endCxn id="73" idx="3"/>
            </p:cNvCxnSpPr>
            <p:nvPr/>
          </p:nvCxnSpPr>
          <p:spPr>
            <a:xfrm flipH="1" flipV="1">
              <a:off x="7208602" y="2806985"/>
              <a:ext cx="857207" cy="3546"/>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76" name="Rectangle: cantonades arrodonides 75">
              <a:extLst>
                <a:ext uri="{FF2B5EF4-FFF2-40B4-BE49-F238E27FC236}">
                  <a16:creationId xmlns:a16="http://schemas.microsoft.com/office/drawing/2014/main" id="{B2FEF3C7-1D4F-9907-477C-751E33E5B041}"/>
                </a:ext>
                <a:ext uri="{C183D7F6-B498-43B3-948B-1728B52AA6E4}">
                  <adec:decorative xmlns:adec="http://schemas.microsoft.com/office/drawing/2017/decorative" val="1"/>
                </a:ext>
              </a:extLst>
            </p:cNvPr>
            <p:cNvSpPr/>
            <p:nvPr/>
          </p:nvSpPr>
          <p:spPr>
            <a:xfrm flipV="1">
              <a:off x="6299113" y="2911553"/>
              <a:ext cx="1203061" cy="187507"/>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77" name="Oval 76">
              <a:extLst>
                <a:ext uri="{FF2B5EF4-FFF2-40B4-BE49-F238E27FC236}">
                  <a16:creationId xmlns:a16="http://schemas.microsoft.com/office/drawing/2014/main" id="{E53FCB07-2EC4-D7AF-123C-34A43B7BAE61}"/>
                </a:ext>
                <a:ext uri="{C183D7F6-B498-43B3-948B-1728B52AA6E4}">
                  <adec:decorative xmlns:adec="http://schemas.microsoft.com/office/drawing/2017/decorative" val="1"/>
                </a:ext>
              </a:extLst>
            </p:cNvPr>
            <p:cNvSpPr/>
            <p:nvPr/>
          </p:nvSpPr>
          <p:spPr>
            <a:xfrm>
              <a:off x="7690371" y="2882976"/>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3</a:t>
              </a:r>
              <a:endParaRPr lang="es-ES" sz="825" b="1" dirty="0">
                <a:solidFill>
                  <a:srgbClr val="4E110E"/>
                </a:solidFill>
              </a:endParaRPr>
            </a:p>
          </p:txBody>
        </p:sp>
        <p:cxnSp>
          <p:nvCxnSpPr>
            <p:cNvPr id="78" name="Connector recte 77">
              <a:extLst>
                <a:ext uri="{FF2B5EF4-FFF2-40B4-BE49-F238E27FC236}">
                  <a16:creationId xmlns:a16="http://schemas.microsoft.com/office/drawing/2014/main" id="{7CD82659-8E9B-60CF-D6E5-9E61140483CA}"/>
                </a:ext>
                <a:ext uri="{C183D7F6-B498-43B3-948B-1728B52AA6E4}">
                  <adec:decorative xmlns:adec="http://schemas.microsoft.com/office/drawing/2017/decorative" val="1"/>
                </a:ext>
              </a:extLst>
            </p:cNvPr>
            <p:cNvCxnSpPr>
              <a:cxnSpLocks/>
              <a:stCxn id="77" idx="2"/>
              <a:endCxn id="76" idx="3"/>
            </p:cNvCxnSpPr>
            <p:nvPr/>
          </p:nvCxnSpPr>
          <p:spPr>
            <a:xfrm flipH="1">
              <a:off x="7502174" y="3005208"/>
              <a:ext cx="188197" cy="98"/>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79" name="Rectangle: cantonades arrodonides 78">
              <a:extLst>
                <a:ext uri="{FF2B5EF4-FFF2-40B4-BE49-F238E27FC236}">
                  <a16:creationId xmlns:a16="http://schemas.microsoft.com/office/drawing/2014/main" id="{17B09158-BF32-D686-8BE7-02E81834907F}"/>
                </a:ext>
                <a:ext uri="{C183D7F6-B498-43B3-948B-1728B52AA6E4}">
                  <adec:decorative xmlns:adec="http://schemas.microsoft.com/office/drawing/2017/decorative" val="1"/>
                </a:ext>
              </a:extLst>
            </p:cNvPr>
            <p:cNvSpPr/>
            <p:nvPr/>
          </p:nvSpPr>
          <p:spPr>
            <a:xfrm flipV="1">
              <a:off x="6299112" y="3098959"/>
              <a:ext cx="1203061" cy="170295"/>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80" name="Oval 79">
              <a:extLst>
                <a:ext uri="{FF2B5EF4-FFF2-40B4-BE49-F238E27FC236}">
                  <a16:creationId xmlns:a16="http://schemas.microsoft.com/office/drawing/2014/main" id="{D39CFF0C-EB19-2040-57BE-1C5B082D9ECB}"/>
                </a:ext>
                <a:ext uri="{C183D7F6-B498-43B3-948B-1728B52AA6E4}">
                  <adec:decorative xmlns:adec="http://schemas.microsoft.com/office/drawing/2017/decorative" val="1"/>
                </a:ext>
              </a:extLst>
            </p:cNvPr>
            <p:cNvSpPr/>
            <p:nvPr/>
          </p:nvSpPr>
          <p:spPr>
            <a:xfrm>
              <a:off x="8065809" y="3066984"/>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4</a:t>
              </a:r>
              <a:endParaRPr lang="es-ES" sz="825" b="1" dirty="0">
                <a:solidFill>
                  <a:srgbClr val="4E110E"/>
                </a:solidFill>
              </a:endParaRPr>
            </a:p>
          </p:txBody>
        </p:sp>
        <p:cxnSp>
          <p:nvCxnSpPr>
            <p:cNvPr id="81" name="Connector recte 80">
              <a:extLst>
                <a:ext uri="{FF2B5EF4-FFF2-40B4-BE49-F238E27FC236}">
                  <a16:creationId xmlns:a16="http://schemas.microsoft.com/office/drawing/2014/main" id="{E34C81C8-CF39-9C0F-69CD-DDCC8AA6C9AA}"/>
                </a:ext>
                <a:ext uri="{C183D7F6-B498-43B3-948B-1728B52AA6E4}">
                  <adec:decorative xmlns:adec="http://schemas.microsoft.com/office/drawing/2017/decorative" val="1"/>
                </a:ext>
              </a:extLst>
            </p:cNvPr>
            <p:cNvCxnSpPr>
              <a:cxnSpLocks/>
              <a:stCxn id="80" idx="2"/>
              <a:endCxn id="79" idx="3"/>
            </p:cNvCxnSpPr>
            <p:nvPr/>
          </p:nvCxnSpPr>
          <p:spPr>
            <a:xfrm flipH="1" flipV="1">
              <a:off x="7502173" y="3184106"/>
              <a:ext cx="563636" cy="5110"/>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82" name="Rectangle: cantonades arrodonides 81">
              <a:extLst>
                <a:ext uri="{FF2B5EF4-FFF2-40B4-BE49-F238E27FC236}">
                  <a16:creationId xmlns:a16="http://schemas.microsoft.com/office/drawing/2014/main" id="{2F57164F-1B82-9B21-F83E-1D67B904F022}"/>
                </a:ext>
                <a:ext uri="{C183D7F6-B498-43B3-948B-1728B52AA6E4}">
                  <adec:decorative xmlns:adec="http://schemas.microsoft.com/office/drawing/2017/decorative" val="1"/>
                </a:ext>
              </a:extLst>
            </p:cNvPr>
            <p:cNvSpPr/>
            <p:nvPr/>
          </p:nvSpPr>
          <p:spPr>
            <a:xfrm flipV="1">
              <a:off x="6269937" y="3358207"/>
              <a:ext cx="376394" cy="215882"/>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83" name="Oval 82">
              <a:extLst>
                <a:ext uri="{FF2B5EF4-FFF2-40B4-BE49-F238E27FC236}">
                  <a16:creationId xmlns:a16="http://schemas.microsoft.com/office/drawing/2014/main" id="{C33BC61C-B4A7-E593-B081-495E6E42E95A}"/>
                </a:ext>
                <a:ext uri="{C183D7F6-B498-43B3-948B-1728B52AA6E4}">
                  <adec:decorative xmlns:adec="http://schemas.microsoft.com/office/drawing/2017/decorative" val="1"/>
                </a:ext>
              </a:extLst>
            </p:cNvPr>
            <p:cNvSpPr/>
            <p:nvPr/>
          </p:nvSpPr>
          <p:spPr>
            <a:xfrm>
              <a:off x="6335902" y="3674201"/>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5</a:t>
              </a:r>
              <a:endParaRPr lang="es-ES" sz="825" b="1">
                <a:solidFill>
                  <a:srgbClr val="4E110E"/>
                </a:solidFill>
              </a:endParaRPr>
            </a:p>
          </p:txBody>
        </p:sp>
        <p:cxnSp>
          <p:nvCxnSpPr>
            <p:cNvPr id="84" name="Connector recte 83">
              <a:extLst>
                <a:ext uri="{FF2B5EF4-FFF2-40B4-BE49-F238E27FC236}">
                  <a16:creationId xmlns:a16="http://schemas.microsoft.com/office/drawing/2014/main" id="{6433D0B1-4D50-9300-D43C-A1B966091E35}"/>
                </a:ext>
                <a:ext uri="{C183D7F6-B498-43B3-948B-1728B52AA6E4}">
                  <adec:decorative xmlns:adec="http://schemas.microsoft.com/office/drawing/2017/decorative" val="1"/>
                </a:ext>
              </a:extLst>
            </p:cNvPr>
            <p:cNvCxnSpPr>
              <a:cxnSpLocks/>
              <a:stCxn id="83" idx="0"/>
              <a:endCxn id="82" idx="0"/>
            </p:cNvCxnSpPr>
            <p:nvPr/>
          </p:nvCxnSpPr>
          <p:spPr>
            <a:xfrm flipV="1">
              <a:off x="6458134" y="3574089"/>
              <a:ext cx="0" cy="100112"/>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sp>
        <p:nvSpPr>
          <p:cNvPr id="8" name="blank">
            <a:extLst>
              <a:ext uri="{FF2B5EF4-FFF2-40B4-BE49-F238E27FC236}">
                <a16:creationId xmlns:a16="http://schemas.microsoft.com/office/drawing/2014/main" id="{C920C80F-69FB-865E-E70E-D155F48C54D4}"/>
              </a:ext>
              <a:ext uri="{C183D7F6-B498-43B3-948B-1728B52AA6E4}">
                <adec:decorative xmlns:adec="http://schemas.microsoft.com/office/drawing/2017/decorative" val="1"/>
              </a:ext>
            </a:extLst>
          </p:cNvPr>
          <p:cNvSpPr/>
          <p:nvPr/>
        </p:nvSpPr>
        <p:spPr>
          <a:xfrm>
            <a:off x="2655737" y="1282344"/>
            <a:ext cx="6426270" cy="344238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ca-ES"/>
          </a:p>
        </p:txBody>
      </p:sp>
    </p:spTree>
    <p:extLst>
      <p:ext uri="{BB962C8B-B14F-4D97-AF65-F5344CB8AC3E}">
        <p14:creationId xmlns:p14="http://schemas.microsoft.com/office/powerpoint/2010/main" val="1948636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9"/>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89"/>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721E7-2676-893F-2286-5735FDF6D8AA}"/>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D8473696-DC4F-2827-08FC-0FF2932F6F81}"/>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Usar asistentes obligatorios y opcionales </a:t>
            </a:r>
          </a:p>
        </p:txBody>
      </p:sp>
      <p:sp>
        <p:nvSpPr>
          <p:cNvPr id="3" name="QuadreDeText 4">
            <a:extLst>
              <a:ext uri="{FF2B5EF4-FFF2-40B4-BE49-F238E27FC236}">
                <a16:creationId xmlns:a16="http://schemas.microsoft.com/office/drawing/2014/main" id="{C45299AE-D227-D28E-E093-1E54DA63FE22}"/>
              </a:ext>
            </a:extLst>
          </p:cNvPr>
          <p:cNvSpPr txBox="1"/>
          <p:nvPr/>
        </p:nvSpPr>
        <p:spPr>
          <a:xfrm>
            <a:off x="390266" y="1249446"/>
            <a:ext cx="2384739" cy="1569660"/>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Tanto en </a:t>
            </a:r>
            <a:r>
              <a:rPr lang="es-ES" sz="1200" dirty="0" err="1"/>
              <a:t>Teams</a:t>
            </a:r>
            <a:r>
              <a:rPr lang="es-ES" sz="1200" dirty="0"/>
              <a:t> como en Outlook, puedes especificar en la convocatoria </a:t>
            </a:r>
            <a:r>
              <a:rPr lang="es-ES" sz="1200" b="1" dirty="0"/>
              <a:t>quién es obligatorio</a:t>
            </a:r>
            <a:r>
              <a:rPr lang="es-ES" sz="1200" b="1" dirty="0">
                <a:solidFill>
                  <a:srgbClr val="4E110E"/>
                </a:solidFill>
              </a:rPr>
              <a:t> (1)</a:t>
            </a:r>
            <a:r>
              <a:rPr lang="es-ES" sz="1200" dirty="0">
                <a:solidFill>
                  <a:srgbClr val="4E110E"/>
                </a:solidFill>
              </a:rPr>
              <a:t> </a:t>
            </a:r>
            <a:r>
              <a:rPr lang="es-ES" sz="1200" dirty="0"/>
              <a:t>y activar la opción para marcar </a:t>
            </a:r>
            <a:r>
              <a:rPr lang="es-ES" sz="1200" b="1" dirty="0"/>
              <a:t>quién es opcional </a:t>
            </a:r>
            <a:r>
              <a:rPr lang="es-ES" sz="1200" b="1" dirty="0">
                <a:solidFill>
                  <a:srgbClr val="4E110E"/>
                </a:solidFill>
              </a:rPr>
              <a:t>(2) </a:t>
            </a:r>
            <a:r>
              <a:rPr lang="es-ES" sz="1200" dirty="0"/>
              <a:t>para asegurar una mejor organización de la reunión.</a:t>
            </a:r>
            <a:endParaRPr lang="es-ES" sz="1100" b="1" dirty="0">
              <a:solidFill>
                <a:srgbClr val="927B71"/>
              </a:solidFill>
            </a:endParaRPr>
          </a:p>
        </p:txBody>
      </p:sp>
      <p:sp>
        <p:nvSpPr>
          <p:cNvPr id="4" name="botó_teams">
            <a:extLst>
              <a:ext uri="{FF2B5EF4-FFF2-40B4-BE49-F238E27FC236}">
                <a16:creationId xmlns:a16="http://schemas.microsoft.com/office/drawing/2014/main" id="{7E1EB5C1-BFDE-A8FA-A45D-7B336E550C93}"/>
              </a:ext>
              <a:ext uri="{C183D7F6-B498-43B3-948B-1728B52AA6E4}">
                <adec:decorative xmlns:adec="http://schemas.microsoft.com/office/drawing/2017/decorative" val="1"/>
              </a:ext>
            </a:extLst>
          </p:cNvPr>
          <p:cNvSpPr>
            <a:spLocks/>
          </p:cNvSpPr>
          <p:nvPr/>
        </p:nvSpPr>
        <p:spPr>
          <a:xfrm>
            <a:off x="611988" y="3281244"/>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err="1">
                <a:solidFill>
                  <a:srgbClr val="4E110E"/>
                </a:solidFill>
                <a:latin typeface="Aptos" panose="02110004020202020204"/>
              </a:rPr>
              <a:t>Teams</a:t>
            </a:r>
            <a:endParaRPr lang="es-ES" sz="1200">
              <a:solidFill>
                <a:srgbClr val="4E110E"/>
              </a:solidFill>
              <a:latin typeface="Aptos" panose="02110004020202020204"/>
            </a:endParaRPr>
          </a:p>
        </p:txBody>
      </p:sp>
      <p:sp>
        <p:nvSpPr>
          <p:cNvPr id="5" name="botó_outlook">
            <a:extLst>
              <a:ext uri="{FF2B5EF4-FFF2-40B4-BE49-F238E27FC236}">
                <a16:creationId xmlns:a16="http://schemas.microsoft.com/office/drawing/2014/main" id="{1E32C75B-3DC1-A069-C7F3-F640236C6BA9}"/>
              </a:ext>
              <a:ext uri="{C183D7F6-B498-43B3-948B-1728B52AA6E4}">
                <adec:decorative xmlns:adec="http://schemas.microsoft.com/office/drawing/2017/decorative" val="1"/>
              </a:ext>
            </a:extLst>
          </p:cNvPr>
          <p:cNvSpPr>
            <a:spLocks/>
          </p:cNvSpPr>
          <p:nvPr/>
        </p:nvSpPr>
        <p:spPr>
          <a:xfrm>
            <a:off x="611988" y="3729900"/>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a:solidFill>
                  <a:srgbClr val="4E110E"/>
                </a:solidFill>
                <a:latin typeface="Aptos" panose="02110004020202020204"/>
              </a:rPr>
              <a:t>Outlook</a:t>
            </a:r>
            <a:endParaRPr lang="es-ES" sz="1200">
              <a:solidFill>
                <a:srgbClr val="4E110E"/>
              </a:solidFill>
              <a:latin typeface="Aptos" panose="02110004020202020204"/>
            </a:endParaRPr>
          </a:p>
        </p:txBody>
      </p:sp>
      <p:grpSp>
        <p:nvGrpSpPr>
          <p:cNvPr id="23" name="teams">
            <a:extLst>
              <a:ext uri="{FF2B5EF4-FFF2-40B4-BE49-F238E27FC236}">
                <a16:creationId xmlns:a16="http://schemas.microsoft.com/office/drawing/2014/main" id="{855D9653-C502-3FFF-D2DE-041E5E20ECC7}"/>
              </a:ext>
              <a:ext uri="{C183D7F6-B498-43B3-948B-1728B52AA6E4}">
                <adec:decorative xmlns:adec="http://schemas.microsoft.com/office/drawing/2017/decorative" val="1"/>
              </a:ext>
            </a:extLst>
          </p:cNvPr>
          <p:cNvGrpSpPr/>
          <p:nvPr/>
        </p:nvGrpSpPr>
        <p:grpSpPr>
          <a:xfrm>
            <a:off x="3200400" y="1249446"/>
            <a:ext cx="5756743" cy="3050350"/>
            <a:chOff x="3200400" y="1249446"/>
            <a:chExt cx="5756743" cy="3050350"/>
          </a:xfrm>
        </p:grpSpPr>
        <p:pic>
          <p:nvPicPr>
            <p:cNvPr id="7" name="Imatge 6">
              <a:extLst>
                <a:ext uri="{FF2B5EF4-FFF2-40B4-BE49-F238E27FC236}">
                  <a16:creationId xmlns:a16="http://schemas.microsoft.com/office/drawing/2014/main" id="{253EE582-6E15-5461-270B-E670E12D4976}"/>
                </a:ext>
              </a:extLst>
            </p:cNvPr>
            <p:cNvPicPr>
              <a:picLocks noChangeAspect="1"/>
            </p:cNvPicPr>
            <p:nvPr/>
          </p:nvPicPr>
          <p:blipFill>
            <a:blip r:embed="rId2"/>
            <a:stretch>
              <a:fillRect/>
            </a:stretch>
          </p:blipFill>
          <p:spPr>
            <a:xfrm>
              <a:off x="3200400" y="1249446"/>
              <a:ext cx="5756743" cy="3050350"/>
            </a:xfrm>
            <a:prstGeom prst="rect">
              <a:avLst/>
            </a:prstGeom>
          </p:spPr>
        </p:pic>
        <p:sp>
          <p:nvSpPr>
            <p:cNvPr id="9" name="Rectangle: cantonades arrodonides 8">
              <a:extLst>
                <a:ext uri="{FF2B5EF4-FFF2-40B4-BE49-F238E27FC236}">
                  <a16:creationId xmlns:a16="http://schemas.microsoft.com/office/drawing/2014/main" id="{8F338E0A-4CA4-B409-B4F1-077683CACB89}"/>
                </a:ext>
                <a:ext uri="{C183D7F6-B498-43B3-948B-1728B52AA6E4}">
                  <adec:decorative xmlns:adec="http://schemas.microsoft.com/office/drawing/2017/decorative" val="1"/>
                </a:ext>
              </a:extLst>
            </p:cNvPr>
            <p:cNvSpPr/>
            <p:nvPr/>
          </p:nvSpPr>
          <p:spPr>
            <a:xfrm flipV="1">
              <a:off x="3868309" y="2571749"/>
              <a:ext cx="2571402" cy="201812"/>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0" name="Oval 9">
              <a:extLst>
                <a:ext uri="{FF2B5EF4-FFF2-40B4-BE49-F238E27FC236}">
                  <a16:creationId xmlns:a16="http://schemas.microsoft.com/office/drawing/2014/main" id="{6FB2362F-AC9E-4C6D-4075-C923F03EAF28}"/>
                </a:ext>
                <a:ext uri="{C183D7F6-B498-43B3-948B-1728B52AA6E4}">
                  <adec:decorative xmlns:adec="http://schemas.microsoft.com/office/drawing/2017/decorative" val="1"/>
                </a:ext>
              </a:extLst>
            </p:cNvPr>
            <p:cNvSpPr/>
            <p:nvPr/>
          </p:nvSpPr>
          <p:spPr>
            <a:xfrm>
              <a:off x="5021879" y="3055674"/>
              <a:ext cx="264261" cy="264261"/>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1</a:t>
              </a:r>
              <a:endParaRPr lang="es-ES" sz="825" b="1">
                <a:solidFill>
                  <a:srgbClr val="4E110E"/>
                </a:solidFill>
              </a:endParaRPr>
            </a:p>
          </p:txBody>
        </p:sp>
        <p:cxnSp>
          <p:nvCxnSpPr>
            <p:cNvPr id="11" name="Connector recte 10">
              <a:extLst>
                <a:ext uri="{FF2B5EF4-FFF2-40B4-BE49-F238E27FC236}">
                  <a16:creationId xmlns:a16="http://schemas.microsoft.com/office/drawing/2014/main" id="{7E14B8C4-A64D-A078-D4DF-48823A2BB873}"/>
                </a:ext>
                <a:ext uri="{C183D7F6-B498-43B3-948B-1728B52AA6E4}">
                  <adec:decorative xmlns:adec="http://schemas.microsoft.com/office/drawing/2017/decorative" val="1"/>
                </a:ext>
              </a:extLst>
            </p:cNvPr>
            <p:cNvCxnSpPr>
              <a:cxnSpLocks/>
              <a:stCxn id="10" idx="0"/>
              <a:endCxn id="9" idx="0"/>
            </p:cNvCxnSpPr>
            <p:nvPr/>
          </p:nvCxnSpPr>
          <p:spPr>
            <a:xfrm flipV="1">
              <a:off x="5154010" y="2773561"/>
              <a:ext cx="0" cy="282113"/>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18" name="Rectangle: cantonades arrodonides 17">
              <a:extLst>
                <a:ext uri="{FF2B5EF4-FFF2-40B4-BE49-F238E27FC236}">
                  <a16:creationId xmlns:a16="http://schemas.microsoft.com/office/drawing/2014/main" id="{39632501-5092-5227-7947-D9AA58A6E443}"/>
                </a:ext>
                <a:ext uri="{C183D7F6-B498-43B3-948B-1728B52AA6E4}">
                  <adec:decorative xmlns:adec="http://schemas.microsoft.com/office/drawing/2017/decorative" val="1"/>
                </a:ext>
              </a:extLst>
            </p:cNvPr>
            <p:cNvSpPr/>
            <p:nvPr/>
          </p:nvSpPr>
          <p:spPr>
            <a:xfrm flipV="1">
              <a:off x="6451806" y="2571749"/>
              <a:ext cx="413300" cy="201812"/>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9" name="Oval 18">
              <a:extLst>
                <a:ext uri="{FF2B5EF4-FFF2-40B4-BE49-F238E27FC236}">
                  <a16:creationId xmlns:a16="http://schemas.microsoft.com/office/drawing/2014/main" id="{AC89C113-0792-1D60-DE43-1822CB3D8FA6}"/>
                </a:ext>
                <a:ext uri="{C183D7F6-B498-43B3-948B-1728B52AA6E4}">
                  <adec:decorative xmlns:adec="http://schemas.microsoft.com/office/drawing/2017/decorative" val="1"/>
                </a:ext>
              </a:extLst>
            </p:cNvPr>
            <p:cNvSpPr/>
            <p:nvPr/>
          </p:nvSpPr>
          <p:spPr>
            <a:xfrm>
              <a:off x="6526325" y="3055673"/>
              <a:ext cx="264261" cy="264261"/>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2</a:t>
              </a:r>
              <a:endParaRPr lang="es-ES" sz="825" b="1" dirty="0">
                <a:solidFill>
                  <a:srgbClr val="4E110E"/>
                </a:solidFill>
              </a:endParaRPr>
            </a:p>
          </p:txBody>
        </p:sp>
        <p:cxnSp>
          <p:nvCxnSpPr>
            <p:cNvPr id="20" name="Connector recte 19">
              <a:extLst>
                <a:ext uri="{FF2B5EF4-FFF2-40B4-BE49-F238E27FC236}">
                  <a16:creationId xmlns:a16="http://schemas.microsoft.com/office/drawing/2014/main" id="{4C7CA9FA-C5FF-722A-F589-CD7C454592C8}"/>
                </a:ext>
                <a:ext uri="{C183D7F6-B498-43B3-948B-1728B52AA6E4}">
                  <adec:decorative xmlns:adec="http://schemas.microsoft.com/office/drawing/2017/decorative" val="1"/>
                </a:ext>
              </a:extLst>
            </p:cNvPr>
            <p:cNvCxnSpPr>
              <a:cxnSpLocks/>
              <a:stCxn id="19" idx="0"/>
              <a:endCxn id="18" idx="0"/>
            </p:cNvCxnSpPr>
            <p:nvPr/>
          </p:nvCxnSpPr>
          <p:spPr>
            <a:xfrm flipV="1">
              <a:off x="6658456" y="2773561"/>
              <a:ext cx="0" cy="282112"/>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grpSp>
        <p:nvGrpSpPr>
          <p:cNvPr id="30" name="outloook">
            <a:extLst>
              <a:ext uri="{FF2B5EF4-FFF2-40B4-BE49-F238E27FC236}">
                <a16:creationId xmlns:a16="http://schemas.microsoft.com/office/drawing/2014/main" id="{0DAE4A96-0753-3252-A3BC-7ED05EEEABE1}"/>
              </a:ext>
              <a:ext uri="{C183D7F6-B498-43B3-948B-1728B52AA6E4}">
                <adec:decorative xmlns:adec="http://schemas.microsoft.com/office/drawing/2017/decorative" val="1"/>
              </a:ext>
            </a:extLst>
          </p:cNvPr>
          <p:cNvGrpSpPr/>
          <p:nvPr/>
        </p:nvGrpSpPr>
        <p:grpSpPr>
          <a:xfrm>
            <a:off x="3200400" y="1249446"/>
            <a:ext cx="5756743" cy="3050350"/>
            <a:chOff x="3200400" y="1249446"/>
            <a:chExt cx="5756743" cy="3050350"/>
          </a:xfrm>
        </p:grpSpPr>
        <p:pic>
          <p:nvPicPr>
            <p:cNvPr id="6" name="Imatge 5">
              <a:extLst>
                <a:ext uri="{FF2B5EF4-FFF2-40B4-BE49-F238E27FC236}">
                  <a16:creationId xmlns:a16="http://schemas.microsoft.com/office/drawing/2014/main" id="{23E2735A-DCC2-3787-486A-A2F03225887F}"/>
                </a:ext>
              </a:extLst>
            </p:cNvPr>
            <p:cNvPicPr>
              <a:picLocks noChangeAspect="1"/>
            </p:cNvPicPr>
            <p:nvPr/>
          </p:nvPicPr>
          <p:blipFill>
            <a:blip r:embed="rId3"/>
            <a:stretch>
              <a:fillRect/>
            </a:stretch>
          </p:blipFill>
          <p:spPr>
            <a:xfrm>
              <a:off x="3200400" y="1249446"/>
              <a:ext cx="5756743" cy="3050350"/>
            </a:xfrm>
            <a:prstGeom prst="rect">
              <a:avLst/>
            </a:prstGeom>
          </p:spPr>
        </p:pic>
        <p:sp>
          <p:nvSpPr>
            <p:cNvPr id="24" name="Rectangle: cantonades arrodonides 23">
              <a:extLst>
                <a:ext uri="{FF2B5EF4-FFF2-40B4-BE49-F238E27FC236}">
                  <a16:creationId xmlns:a16="http://schemas.microsoft.com/office/drawing/2014/main" id="{5E354C28-327F-28B0-ACF6-C41ADB9C98F7}"/>
                </a:ext>
                <a:ext uri="{C183D7F6-B498-43B3-948B-1728B52AA6E4}">
                  <adec:decorative xmlns:adec="http://schemas.microsoft.com/office/drawing/2017/decorative" val="1"/>
                </a:ext>
              </a:extLst>
            </p:cNvPr>
            <p:cNvSpPr/>
            <p:nvPr/>
          </p:nvSpPr>
          <p:spPr>
            <a:xfrm flipV="1">
              <a:off x="3754710" y="2335182"/>
              <a:ext cx="2571402" cy="201812"/>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25" name="Oval 24">
              <a:extLst>
                <a:ext uri="{FF2B5EF4-FFF2-40B4-BE49-F238E27FC236}">
                  <a16:creationId xmlns:a16="http://schemas.microsoft.com/office/drawing/2014/main" id="{4DF0EBD1-689E-364C-8752-D0CA2D87C82B}"/>
                </a:ext>
                <a:ext uri="{C183D7F6-B498-43B3-948B-1728B52AA6E4}">
                  <adec:decorative xmlns:adec="http://schemas.microsoft.com/office/drawing/2017/decorative" val="1"/>
                </a:ext>
              </a:extLst>
            </p:cNvPr>
            <p:cNvSpPr/>
            <p:nvPr/>
          </p:nvSpPr>
          <p:spPr>
            <a:xfrm>
              <a:off x="4908280" y="2819107"/>
              <a:ext cx="264261" cy="264261"/>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1</a:t>
              </a:r>
              <a:endParaRPr lang="es-ES" sz="825" b="1" dirty="0">
                <a:solidFill>
                  <a:srgbClr val="4E110E"/>
                </a:solidFill>
              </a:endParaRPr>
            </a:p>
          </p:txBody>
        </p:sp>
        <p:cxnSp>
          <p:nvCxnSpPr>
            <p:cNvPr id="26" name="Connector recte 25">
              <a:extLst>
                <a:ext uri="{FF2B5EF4-FFF2-40B4-BE49-F238E27FC236}">
                  <a16:creationId xmlns:a16="http://schemas.microsoft.com/office/drawing/2014/main" id="{388A4A24-6B68-0CC6-A5E8-F0E008E61F54}"/>
                </a:ext>
                <a:ext uri="{C183D7F6-B498-43B3-948B-1728B52AA6E4}">
                  <adec:decorative xmlns:adec="http://schemas.microsoft.com/office/drawing/2017/decorative" val="1"/>
                </a:ext>
              </a:extLst>
            </p:cNvPr>
            <p:cNvCxnSpPr>
              <a:cxnSpLocks/>
              <a:stCxn id="25" idx="0"/>
              <a:endCxn id="24" idx="0"/>
            </p:cNvCxnSpPr>
            <p:nvPr/>
          </p:nvCxnSpPr>
          <p:spPr>
            <a:xfrm flipV="1">
              <a:off x="5040411" y="2536994"/>
              <a:ext cx="0" cy="282113"/>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27" name="Rectangle: cantonades arrodonides 26">
              <a:extLst>
                <a:ext uri="{FF2B5EF4-FFF2-40B4-BE49-F238E27FC236}">
                  <a16:creationId xmlns:a16="http://schemas.microsoft.com/office/drawing/2014/main" id="{56759370-13AB-D207-C98D-C67372DE7710}"/>
                </a:ext>
                <a:ext uri="{C183D7F6-B498-43B3-948B-1728B52AA6E4}">
                  <adec:decorative xmlns:adec="http://schemas.microsoft.com/office/drawing/2017/decorative" val="1"/>
                </a:ext>
              </a:extLst>
            </p:cNvPr>
            <p:cNvSpPr/>
            <p:nvPr/>
          </p:nvSpPr>
          <p:spPr>
            <a:xfrm flipV="1">
              <a:off x="6338207" y="2335182"/>
              <a:ext cx="413300" cy="201812"/>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28" name="Oval 27">
              <a:extLst>
                <a:ext uri="{FF2B5EF4-FFF2-40B4-BE49-F238E27FC236}">
                  <a16:creationId xmlns:a16="http://schemas.microsoft.com/office/drawing/2014/main" id="{D2BEE203-2F89-3749-3AC9-91603A9E552A}"/>
                </a:ext>
                <a:ext uri="{C183D7F6-B498-43B3-948B-1728B52AA6E4}">
                  <adec:decorative xmlns:adec="http://schemas.microsoft.com/office/drawing/2017/decorative" val="1"/>
                </a:ext>
              </a:extLst>
            </p:cNvPr>
            <p:cNvSpPr/>
            <p:nvPr/>
          </p:nvSpPr>
          <p:spPr>
            <a:xfrm>
              <a:off x="6412726" y="2819106"/>
              <a:ext cx="264261" cy="264261"/>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2</a:t>
              </a:r>
              <a:endParaRPr lang="es-ES" sz="825" b="1">
                <a:solidFill>
                  <a:srgbClr val="4E110E"/>
                </a:solidFill>
              </a:endParaRPr>
            </a:p>
          </p:txBody>
        </p:sp>
        <p:cxnSp>
          <p:nvCxnSpPr>
            <p:cNvPr id="29" name="Connector recte 28">
              <a:extLst>
                <a:ext uri="{FF2B5EF4-FFF2-40B4-BE49-F238E27FC236}">
                  <a16:creationId xmlns:a16="http://schemas.microsoft.com/office/drawing/2014/main" id="{B559C783-01BA-B361-9050-422ACCF2530C}"/>
                </a:ext>
                <a:ext uri="{C183D7F6-B498-43B3-948B-1728B52AA6E4}">
                  <adec:decorative xmlns:adec="http://schemas.microsoft.com/office/drawing/2017/decorative" val="1"/>
                </a:ext>
              </a:extLst>
            </p:cNvPr>
            <p:cNvCxnSpPr>
              <a:cxnSpLocks/>
              <a:stCxn id="28" idx="0"/>
              <a:endCxn id="27" idx="0"/>
            </p:cNvCxnSpPr>
            <p:nvPr/>
          </p:nvCxnSpPr>
          <p:spPr>
            <a:xfrm flipV="1">
              <a:off x="6544857" y="2536994"/>
              <a:ext cx="0" cy="282112"/>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sp>
        <p:nvSpPr>
          <p:cNvPr id="8" name="blank">
            <a:extLst>
              <a:ext uri="{FF2B5EF4-FFF2-40B4-BE49-F238E27FC236}">
                <a16:creationId xmlns:a16="http://schemas.microsoft.com/office/drawing/2014/main" id="{37A0090D-C9AD-AA76-286A-B114EECF5DB6}"/>
              </a:ext>
              <a:ext uri="{C183D7F6-B498-43B3-948B-1728B52AA6E4}">
                <adec:decorative xmlns:adec="http://schemas.microsoft.com/office/drawing/2017/decorative" val="1"/>
              </a:ext>
            </a:extLst>
          </p:cNvPr>
          <p:cNvSpPr/>
          <p:nvPr/>
        </p:nvSpPr>
        <p:spPr>
          <a:xfrm>
            <a:off x="3138407" y="1193368"/>
            <a:ext cx="5889356" cy="316165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ca-ES"/>
          </a:p>
        </p:txBody>
      </p:sp>
    </p:spTree>
    <p:extLst>
      <p:ext uri="{BB962C8B-B14F-4D97-AF65-F5344CB8AC3E}">
        <p14:creationId xmlns:p14="http://schemas.microsoft.com/office/powerpoint/2010/main" val="3989360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30"/>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EBC82-0887-6F08-DA12-063825C4202F}"/>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F1484FD7-EB94-ACBC-F834-99F431075067}"/>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Configurar el tipo de evento</a:t>
            </a:r>
          </a:p>
        </p:txBody>
      </p:sp>
      <p:sp>
        <p:nvSpPr>
          <p:cNvPr id="3" name="QuadreDeText 4">
            <a:extLst>
              <a:ext uri="{FF2B5EF4-FFF2-40B4-BE49-F238E27FC236}">
                <a16:creationId xmlns:a16="http://schemas.microsoft.com/office/drawing/2014/main" id="{A0F67D79-D29B-5DC0-331F-0310A1DF57A6}"/>
              </a:ext>
            </a:extLst>
          </p:cNvPr>
          <p:cNvSpPr txBox="1"/>
          <p:nvPr/>
        </p:nvSpPr>
        <p:spPr>
          <a:xfrm>
            <a:off x="390267" y="1249446"/>
            <a:ext cx="2098492" cy="2123658"/>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Cuando creas una reunión en Outlook o </a:t>
            </a:r>
            <a:r>
              <a:rPr lang="es-ES" sz="1200" dirty="0" err="1"/>
              <a:t>Teams</a:t>
            </a:r>
            <a:r>
              <a:rPr lang="es-ES" sz="1200" dirty="0"/>
              <a:t>, especifica si será </a:t>
            </a:r>
            <a:r>
              <a:rPr lang="es-ES" sz="1200" b="1" dirty="0"/>
              <a:t>en línea </a:t>
            </a:r>
            <a:r>
              <a:rPr lang="es-ES" sz="1200" b="1" dirty="0">
                <a:solidFill>
                  <a:srgbClr val="4E110E"/>
                </a:solidFill>
              </a:rPr>
              <a:t>(1)</a:t>
            </a:r>
            <a:r>
              <a:rPr lang="es-ES" sz="1200" dirty="0"/>
              <a:t>, </a:t>
            </a:r>
            <a:r>
              <a:rPr lang="es-ES" sz="1200" b="1" dirty="0"/>
              <a:t>presencial </a:t>
            </a:r>
            <a:r>
              <a:rPr lang="es-ES" sz="1200" b="1" dirty="0">
                <a:solidFill>
                  <a:srgbClr val="4E110E"/>
                </a:solidFill>
              </a:rPr>
              <a:t>(2), </a:t>
            </a:r>
            <a:r>
              <a:rPr lang="es-ES" sz="1200" dirty="0"/>
              <a:t>o ambas. Esta información es clave para que los asistentes se organicen mejor, reserven espacios si es necesario y tengan claro si deben conectarse virtualmente.</a:t>
            </a:r>
          </a:p>
        </p:txBody>
      </p:sp>
      <p:sp>
        <p:nvSpPr>
          <p:cNvPr id="4" name="botó_escritori">
            <a:extLst>
              <a:ext uri="{FF2B5EF4-FFF2-40B4-BE49-F238E27FC236}">
                <a16:creationId xmlns:a16="http://schemas.microsoft.com/office/drawing/2014/main" id="{F968E10E-CEF1-2860-1075-B50D722E567D}"/>
              </a:ext>
              <a:ext uri="{C183D7F6-B498-43B3-948B-1728B52AA6E4}">
                <adec:decorative xmlns:adec="http://schemas.microsoft.com/office/drawing/2017/decorative" val="1"/>
              </a:ext>
            </a:extLst>
          </p:cNvPr>
          <p:cNvSpPr>
            <a:spLocks/>
          </p:cNvSpPr>
          <p:nvPr/>
        </p:nvSpPr>
        <p:spPr>
          <a:xfrm>
            <a:off x="611988" y="3408465"/>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err="1">
                <a:solidFill>
                  <a:srgbClr val="4E110E"/>
                </a:solidFill>
                <a:latin typeface="Aptos" panose="02110004020202020204"/>
              </a:rPr>
              <a:t>Teams</a:t>
            </a:r>
            <a:endParaRPr lang="es-ES" sz="1200">
              <a:solidFill>
                <a:srgbClr val="4E110E"/>
              </a:solidFill>
              <a:latin typeface="Aptos" panose="02110004020202020204"/>
            </a:endParaRPr>
          </a:p>
        </p:txBody>
      </p:sp>
      <p:sp>
        <p:nvSpPr>
          <p:cNvPr id="6" name="botó_web">
            <a:extLst>
              <a:ext uri="{FF2B5EF4-FFF2-40B4-BE49-F238E27FC236}">
                <a16:creationId xmlns:a16="http://schemas.microsoft.com/office/drawing/2014/main" id="{DC42D9AB-2873-A710-5738-6827E505298B}"/>
              </a:ext>
              <a:ext uri="{C183D7F6-B498-43B3-948B-1728B52AA6E4}">
                <adec:decorative xmlns:adec="http://schemas.microsoft.com/office/drawing/2017/decorative" val="1"/>
              </a:ext>
            </a:extLst>
          </p:cNvPr>
          <p:cNvSpPr>
            <a:spLocks/>
          </p:cNvSpPr>
          <p:nvPr/>
        </p:nvSpPr>
        <p:spPr>
          <a:xfrm>
            <a:off x="611988" y="3857121"/>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a:solidFill>
                  <a:srgbClr val="4E110E"/>
                </a:solidFill>
                <a:latin typeface="Aptos" panose="02110004020202020204"/>
              </a:rPr>
              <a:t>Outlook</a:t>
            </a:r>
            <a:endParaRPr lang="es-ES" sz="1200">
              <a:solidFill>
                <a:srgbClr val="4E110E"/>
              </a:solidFill>
              <a:latin typeface="Aptos" panose="02110004020202020204"/>
            </a:endParaRPr>
          </a:p>
        </p:txBody>
      </p:sp>
      <p:grpSp>
        <p:nvGrpSpPr>
          <p:cNvPr id="23" name="Outlook">
            <a:extLst>
              <a:ext uri="{FF2B5EF4-FFF2-40B4-BE49-F238E27FC236}">
                <a16:creationId xmlns:a16="http://schemas.microsoft.com/office/drawing/2014/main" id="{1283D5A4-EB6C-4824-0690-CA00CDF3549D}"/>
              </a:ext>
              <a:ext uri="{C183D7F6-B498-43B3-948B-1728B52AA6E4}">
                <adec:decorative xmlns:adec="http://schemas.microsoft.com/office/drawing/2017/decorative" val="1"/>
              </a:ext>
            </a:extLst>
          </p:cNvPr>
          <p:cNvGrpSpPr/>
          <p:nvPr/>
        </p:nvGrpSpPr>
        <p:grpSpPr>
          <a:xfrm>
            <a:off x="2488759" y="1193179"/>
            <a:ext cx="6480751" cy="3433983"/>
            <a:chOff x="2488759" y="1193179"/>
            <a:chExt cx="6480751" cy="3433983"/>
          </a:xfrm>
        </p:grpSpPr>
        <p:pic>
          <p:nvPicPr>
            <p:cNvPr id="10" name="Imatge 9">
              <a:extLst>
                <a:ext uri="{FF2B5EF4-FFF2-40B4-BE49-F238E27FC236}">
                  <a16:creationId xmlns:a16="http://schemas.microsoft.com/office/drawing/2014/main" id="{92261504-5830-D26F-70B7-6F534857AECD}"/>
                </a:ext>
              </a:extLst>
            </p:cNvPr>
            <p:cNvPicPr>
              <a:picLocks noChangeAspect="1"/>
            </p:cNvPicPr>
            <p:nvPr/>
          </p:nvPicPr>
          <p:blipFill>
            <a:blip r:embed="rId2"/>
            <a:stretch>
              <a:fillRect/>
            </a:stretch>
          </p:blipFill>
          <p:spPr>
            <a:xfrm>
              <a:off x="2488759" y="1193179"/>
              <a:ext cx="6480751" cy="3433983"/>
            </a:xfrm>
            <a:prstGeom prst="rect">
              <a:avLst/>
            </a:prstGeom>
          </p:spPr>
        </p:pic>
        <p:sp>
          <p:nvSpPr>
            <p:cNvPr id="12" name="Rectangle: cantonades arrodonides 11">
              <a:extLst>
                <a:ext uri="{FF2B5EF4-FFF2-40B4-BE49-F238E27FC236}">
                  <a16:creationId xmlns:a16="http://schemas.microsoft.com/office/drawing/2014/main" id="{3EF11189-89BB-C6D8-0F44-2682B3E5A63A}"/>
                </a:ext>
                <a:ext uri="{C183D7F6-B498-43B3-948B-1728B52AA6E4}">
                  <adec:decorative xmlns:adec="http://schemas.microsoft.com/office/drawing/2017/decorative" val="1"/>
                </a:ext>
              </a:extLst>
            </p:cNvPr>
            <p:cNvSpPr/>
            <p:nvPr/>
          </p:nvSpPr>
          <p:spPr>
            <a:xfrm flipV="1">
              <a:off x="5324034" y="2218942"/>
              <a:ext cx="1325483" cy="201812"/>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3" name="Oval 12">
              <a:extLst>
                <a:ext uri="{FF2B5EF4-FFF2-40B4-BE49-F238E27FC236}">
                  <a16:creationId xmlns:a16="http://schemas.microsoft.com/office/drawing/2014/main" id="{347B86C5-34E9-0D22-39CD-0B75E7E955CD}"/>
                </a:ext>
                <a:ext uri="{C183D7F6-B498-43B3-948B-1728B52AA6E4}">
                  <adec:decorative xmlns:adec="http://schemas.microsoft.com/office/drawing/2017/decorative" val="1"/>
                </a:ext>
              </a:extLst>
            </p:cNvPr>
            <p:cNvSpPr/>
            <p:nvPr/>
          </p:nvSpPr>
          <p:spPr>
            <a:xfrm>
              <a:off x="5854645" y="2619767"/>
              <a:ext cx="264261" cy="264261"/>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1</a:t>
              </a:r>
              <a:endParaRPr lang="es-ES" sz="825" b="1" dirty="0">
                <a:solidFill>
                  <a:srgbClr val="4E110E"/>
                </a:solidFill>
              </a:endParaRPr>
            </a:p>
          </p:txBody>
        </p:sp>
        <p:cxnSp>
          <p:nvCxnSpPr>
            <p:cNvPr id="14" name="Connector recte 13">
              <a:extLst>
                <a:ext uri="{FF2B5EF4-FFF2-40B4-BE49-F238E27FC236}">
                  <a16:creationId xmlns:a16="http://schemas.microsoft.com/office/drawing/2014/main" id="{B4E62671-D653-4EA5-17E2-A678BA8DB85A}"/>
                </a:ext>
                <a:ext uri="{C183D7F6-B498-43B3-948B-1728B52AA6E4}">
                  <adec:decorative xmlns:adec="http://schemas.microsoft.com/office/drawing/2017/decorative" val="1"/>
                </a:ext>
              </a:extLst>
            </p:cNvPr>
            <p:cNvCxnSpPr>
              <a:cxnSpLocks/>
              <a:stCxn id="13" idx="0"/>
              <a:endCxn id="12" idx="0"/>
            </p:cNvCxnSpPr>
            <p:nvPr/>
          </p:nvCxnSpPr>
          <p:spPr>
            <a:xfrm flipV="1">
              <a:off x="5986776" y="2420754"/>
              <a:ext cx="0" cy="199013"/>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15" name="Rectangle: cantonades arrodonides 14">
              <a:extLst>
                <a:ext uri="{FF2B5EF4-FFF2-40B4-BE49-F238E27FC236}">
                  <a16:creationId xmlns:a16="http://schemas.microsoft.com/office/drawing/2014/main" id="{60E493A1-1FBF-6E6A-51E4-BBB341B59F18}"/>
                </a:ext>
                <a:ext uri="{C183D7F6-B498-43B3-948B-1728B52AA6E4}">
                  <adec:decorative xmlns:adec="http://schemas.microsoft.com/office/drawing/2017/decorative" val="1"/>
                </a:ext>
              </a:extLst>
            </p:cNvPr>
            <p:cNvSpPr/>
            <p:nvPr/>
          </p:nvSpPr>
          <p:spPr>
            <a:xfrm flipV="1">
              <a:off x="5537406" y="3479840"/>
              <a:ext cx="995068" cy="201812"/>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6" name="Oval 15">
              <a:extLst>
                <a:ext uri="{FF2B5EF4-FFF2-40B4-BE49-F238E27FC236}">
                  <a16:creationId xmlns:a16="http://schemas.microsoft.com/office/drawing/2014/main" id="{F7326D32-F84F-4FB9-9618-730BD3701E81}"/>
                </a:ext>
                <a:ext uri="{C183D7F6-B498-43B3-948B-1728B52AA6E4}">
                  <adec:decorative xmlns:adec="http://schemas.microsoft.com/office/drawing/2017/decorative" val="1"/>
                </a:ext>
              </a:extLst>
            </p:cNvPr>
            <p:cNvSpPr/>
            <p:nvPr/>
          </p:nvSpPr>
          <p:spPr>
            <a:xfrm>
              <a:off x="5902809" y="3889144"/>
              <a:ext cx="264261" cy="264261"/>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2</a:t>
              </a:r>
              <a:endParaRPr lang="es-ES" sz="825" b="1">
                <a:solidFill>
                  <a:srgbClr val="4E110E"/>
                </a:solidFill>
              </a:endParaRPr>
            </a:p>
          </p:txBody>
        </p:sp>
        <p:cxnSp>
          <p:nvCxnSpPr>
            <p:cNvPr id="17" name="Connector recte 16">
              <a:extLst>
                <a:ext uri="{FF2B5EF4-FFF2-40B4-BE49-F238E27FC236}">
                  <a16:creationId xmlns:a16="http://schemas.microsoft.com/office/drawing/2014/main" id="{76E3B5DD-4D64-91F4-610C-7E74D1625685}"/>
                </a:ext>
                <a:ext uri="{C183D7F6-B498-43B3-948B-1728B52AA6E4}">
                  <adec:decorative xmlns:adec="http://schemas.microsoft.com/office/drawing/2017/decorative" val="1"/>
                </a:ext>
              </a:extLst>
            </p:cNvPr>
            <p:cNvCxnSpPr>
              <a:cxnSpLocks/>
              <a:stCxn id="16" idx="0"/>
              <a:endCxn id="15" idx="0"/>
            </p:cNvCxnSpPr>
            <p:nvPr/>
          </p:nvCxnSpPr>
          <p:spPr>
            <a:xfrm flipV="1">
              <a:off x="6034940" y="3681652"/>
              <a:ext cx="0" cy="207492"/>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grpSp>
        <p:nvGrpSpPr>
          <p:cNvPr id="35" name="Teams">
            <a:extLst>
              <a:ext uri="{FF2B5EF4-FFF2-40B4-BE49-F238E27FC236}">
                <a16:creationId xmlns:a16="http://schemas.microsoft.com/office/drawing/2014/main" id="{3413C575-4A1B-4575-FBF6-8ED842B24FDD}"/>
              </a:ext>
              <a:ext uri="{C183D7F6-B498-43B3-948B-1728B52AA6E4}">
                <adec:decorative xmlns:adec="http://schemas.microsoft.com/office/drawing/2017/decorative" val="1"/>
              </a:ext>
            </a:extLst>
          </p:cNvPr>
          <p:cNvGrpSpPr/>
          <p:nvPr/>
        </p:nvGrpSpPr>
        <p:grpSpPr>
          <a:xfrm>
            <a:off x="2488759" y="1200246"/>
            <a:ext cx="6480751" cy="3433983"/>
            <a:chOff x="2488759" y="1200246"/>
            <a:chExt cx="6480751" cy="3433983"/>
          </a:xfrm>
        </p:grpSpPr>
        <p:pic>
          <p:nvPicPr>
            <p:cNvPr id="8" name="Imatge 7">
              <a:extLst>
                <a:ext uri="{FF2B5EF4-FFF2-40B4-BE49-F238E27FC236}">
                  <a16:creationId xmlns:a16="http://schemas.microsoft.com/office/drawing/2014/main" id="{24A0BAA6-DE1F-C593-C093-A742945AEF87}"/>
                </a:ext>
              </a:extLst>
            </p:cNvPr>
            <p:cNvPicPr>
              <a:picLocks noChangeAspect="1"/>
            </p:cNvPicPr>
            <p:nvPr/>
          </p:nvPicPr>
          <p:blipFill>
            <a:blip r:embed="rId3"/>
            <a:stretch>
              <a:fillRect/>
            </a:stretch>
          </p:blipFill>
          <p:spPr>
            <a:xfrm>
              <a:off x="2488759" y="1200246"/>
              <a:ext cx="6480751" cy="3433983"/>
            </a:xfrm>
            <a:prstGeom prst="rect">
              <a:avLst/>
            </a:prstGeom>
          </p:spPr>
        </p:pic>
        <p:sp>
          <p:nvSpPr>
            <p:cNvPr id="24" name="Rectangle: cantonades arrodonides 23">
              <a:extLst>
                <a:ext uri="{FF2B5EF4-FFF2-40B4-BE49-F238E27FC236}">
                  <a16:creationId xmlns:a16="http://schemas.microsoft.com/office/drawing/2014/main" id="{E00B28B4-4A71-1E6A-6848-5E1081AA9B88}"/>
                </a:ext>
                <a:ext uri="{C183D7F6-B498-43B3-948B-1728B52AA6E4}">
                  <adec:decorative xmlns:adec="http://schemas.microsoft.com/office/drawing/2017/decorative" val="1"/>
                </a:ext>
              </a:extLst>
            </p:cNvPr>
            <p:cNvSpPr/>
            <p:nvPr/>
          </p:nvSpPr>
          <p:spPr>
            <a:xfrm flipV="1">
              <a:off x="3226462" y="4082278"/>
              <a:ext cx="1325483" cy="201812"/>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25" name="Oval 24">
              <a:extLst>
                <a:ext uri="{FF2B5EF4-FFF2-40B4-BE49-F238E27FC236}">
                  <a16:creationId xmlns:a16="http://schemas.microsoft.com/office/drawing/2014/main" id="{FD8E2603-ED58-972D-437D-7AD7AF44AB23}"/>
                </a:ext>
                <a:ext uri="{C183D7F6-B498-43B3-948B-1728B52AA6E4}">
                  <adec:decorative xmlns:adec="http://schemas.microsoft.com/office/drawing/2017/decorative" val="1"/>
                </a:ext>
              </a:extLst>
            </p:cNvPr>
            <p:cNvSpPr/>
            <p:nvPr/>
          </p:nvSpPr>
          <p:spPr>
            <a:xfrm>
              <a:off x="5039871" y="4056476"/>
              <a:ext cx="264261" cy="264261"/>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1</a:t>
              </a:r>
              <a:endParaRPr lang="es-ES" sz="825" b="1" dirty="0">
                <a:solidFill>
                  <a:srgbClr val="4E110E"/>
                </a:solidFill>
              </a:endParaRPr>
            </a:p>
          </p:txBody>
        </p:sp>
        <p:cxnSp>
          <p:nvCxnSpPr>
            <p:cNvPr id="26" name="Connector recte 25">
              <a:extLst>
                <a:ext uri="{FF2B5EF4-FFF2-40B4-BE49-F238E27FC236}">
                  <a16:creationId xmlns:a16="http://schemas.microsoft.com/office/drawing/2014/main" id="{B4B5B722-05D6-0361-B412-CA959E893616}"/>
                </a:ext>
                <a:ext uri="{C183D7F6-B498-43B3-948B-1728B52AA6E4}">
                  <adec:decorative xmlns:adec="http://schemas.microsoft.com/office/drawing/2017/decorative" val="1"/>
                </a:ext>
              </a:extLst>
            </p:cNvPr>
            <p:cNvCxnSpPr>
              <a:cxnSpLocks/>
              <a:stCxn id="25" idx="2"/>
              <a:endCxn id="24" idx="3"/>
            </p:cNvCxnSpPr>
            <p:nvPr/>
          </p:nvCxnSpPr>
          <p:spPr>
            <a:xfrm flipH="1" flipV="1">
              <a:off x="4551945" y="4183184"/>
              <a:ext cx="487926" cy="5423"/>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27" name="Rectangle: cantonades arrodonides 26">
              <a:extLst>
                <a:ext uri="{FF2B5EF4-FFF2-40B4-BE49-F238E27FC236}">
                  <a16:creationId xmlns:a16="http://schemas.microsoft.com/office/drawing/2014/main" id="{2CAACF9C-BE2A-1D3F-06FC-326BB6E35273}"/>
                </a:ext>
                <a:ext uri="{C183D7F6-B498-43B3-948B-1728B52AA6E4}">
                  <adec:decorative xmlns:adec="http://schemas.microsoft.com/office/drawing/2017/decorative" val="1"/>
                </a:ext>
              </a:extLst>
            </p:cNvPr>
            <p:cNvSpPr/>
            <p:nvPr/>
          </p:nvSpPr>
          <p:spPr>
            <a:xfrm flipV="1">
              <a:off x="5621372" y="3881747"/>
              <a:ext cx="995068" cy="201812"/>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28" name="Oval 27">
              <a:extLst>
                <a:ext uri="{FF2B5EF4-FFF2-40B4-BE49-F238E27FC236}">
                  <a16:creationId xmlns:a16="http://schemas.microsoft.com/office/drawing/2014/main" id="{E187AF05-ED6B-C537-08BC-495394459123}"/>
                </a:ext>
                <a:ext uri="{C183D7F6-B498-43B3-948B-1728B52AA6E4}">
                  <adec:decorative xmlns:adec="http://schemas.microsoft.com/office/drawing/2017/decorative" val="1"/>
                </a:ext>
              </a:extLst>
            </p:cNvPr>
            <p:cNvSpPr/>
            <p:nvPr/>
          </p:nvSpPr>
          <p:spPr>
            <a:xfrm>
              <a:off x="5986775" y="4242661"/>
              <a:ext cx="264261" cy="264261"/>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2</a:t>
              </a:r>
              <a:endParaRPr lang="es-ES" sz="825" b="1">
                <a:solidFill>
                  <a:srgbClr val="4E110E"/>
                </a:solidFill>
              </a:endParaRPr>
            </a:p>
          </p:txBody>
        </p:sp>
        <p:cxnSp>
          <p:nvCxnSpPr>
            <p:cNvPr id="29" name="Connector recte 28">
              <a:extLst>
                <a:ext uri="{FF2B5EF4-FFF2-40B4-BE49-F238E27FC236}">
                  <a16:creationId xmlns:a16="http://schemas.microsoft.com/office/drawing/2014/main" id="{DCC48F76-5001-F7BA-668D-A20E309A6B69}"/>
                </a:ext>
                <a:ext uri="{C183D7F6-B498-43B3-948B-1728B52AA6E4}">
                  <adec:decorative xmlns:adec="http://schemas.microsoft.com/office/drawing/2017/decorative" val="1"/>
                </a:ext>
              </a:extLst>
            </p:cNvPr>
            <p:cNvCxnSpPr>
              <a:cxnSpLocks/>
              <a:stCxn id="28" idx="0"/>
              <a:endCxn id="27" idx="0"/>
            </p:cNvCxnSpPr>
            <p:nvPr/>
          </p:nvCxnSpPr>
          <p:spPr>
            <a:xfrm flipV="1">
              <a:off x="6118906" y="4083559"/>
              <a:ext cx="0" cy="159102"/>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sp>
        <p:nvSpPr>
          <p:cNvPr id="11" name="blank">
            <a:extLst>
              <a:ext uri="{FF2B5EF4-FFF2-40B4-BE49-F238E27FC236}">
                <a16:creationId xmlns:a16="http://schemas.microsoft.com/office/drawing/2014/main" id="{1AFD5716-3A1B-2FE5-8D6D-56F6021ADD0E}"/>
              </a:ext>
              <a:ext uri="{C183D7F6-B498-43B3-948B-1728B52AA6E4}">
                <adec:decorative xmlns:adec="http://schemas.microsoft.com/office/drawing/2017/decorative" val="1"/>
              </a:ext>
            </a:extLst>
          </p:cNvPr>
          <p:cNvSpPr/>
          <p:nvPr/>
        </p:nvSpPr>
        <p:spPr>
          <a:xfrm>
            <a:off x="2425485" y="1193179"/>
            <a:ext cx="6574222" cy="350280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ca-ES"/>
          </a:p>
        </p:txBody>
      </p:sp>
    </p:spTree>
    <p:extLst>
      <p:ext uri="{BB962C8B-B14F-4D97-AF65-F5344CB8AC3E}">
        <p14:creationId xmlns:p14="http://schemas.microsoft.com/office/powerpoint/2010/main" val="21411407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23"/>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11" grpId="0" animBg="1"/>
      <p:bldP spid="1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2EB8F-47A7-617C-B62D-E8F598310D4A}"/>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A04BAB6B-CE5D-4BF6-A2D1-F64E281448C1}"/>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Usar el asistente para programación </a:t>
            </a:r>
          </a:p>
        </p:txBody>
      </p:sp>
      <p:sp>
        <p:nvSpPr>
          <p:cNvPr id="3" name="QuadreDeText 4">
            <a:extLst>
              <a:ext uri="{FF2B5EF4-FFF2-40B4-BE49-F238E27FC236}">
                <a16:creationId xmlns:a16="http://schemas.microsoft.com/office/drawing/2014/main" id="{00577031-E2BE-BF99-EC59-B708F9C29779}"/>
              </a:ext>
            </a:extLst>
          </p:cNvPr>
          <p:cNvSpPr txBox="1"/>
          <p:nvPr/>
        </p:nvSpPr>
        <p:spPr>
          <a:xfrm>
            <a:off x="390267" y="1249446"/>
            <a:ext cx="2294411" cy="1938992"/>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El </a:t>
            </a:r>
            <a:r>
              <a:rPr lang="es-ES" sz="1200" b="1" dirty="0"/>
              <a:t>Asistente para programación</a:t>
            </a:r>
            <a:r>
              <a:rPr lang="es-ES" sz="1200" b="1" dirty="0">
                <a:solidFill>
                  <a:srgbClr val="4E110E"/>
                </a:solidFill>
              </a:rPr>
              <a:t> (1)</a:t>
            </a:r>
            <a:r>
              <a:rPr lang="es-ES" sz="1200" dirty="0">
                <a:solidFill>
                  <a:srgbClr val="4E110E"/>
                </a:solidFill>
              </a:rPr>
              <a:t> </a:t>
            </a:r>
            <a:r>
              <a:rPr lang="es-ES" sz="1200" dirty="0"/>
              <a:t>es una herramienta que permite comprobar la disponibilidad de los participantes antes de programar una reunión, ayudando a evitar solapamientos y a encontrar el horario más adecuado para todos.</a:t>
            </a:r>
            <a:endParaRPr lang="es-ES" sz="1100" b="1" dirty="0">
              <a:solidFill>
                <a:srgbClr val="927B71"/>
              </a:solidFill>
            </a:endParaRPr>
          </a:p>
        </p:txBody>
      </p:sp>
      <p:sp>
        <p:nvSpPr>
          <p:cNvPr id="6" name="botó_escritori">
            <a:extLst>
              <a:ext uri="{FF2B5EF4-FFF2-40B4-BE49-F238E27FC236}">
                <a16:creationId xmlns:a16="http://schemas.microsoft.com/office/drawing/2014/main" id="{AB6048D1-E61F-EF69-6D46-D953523DF021}"/>
              </a:ext>
              <a:ext uri="{C183D7F6-B498-43B3-948B-1728B52AA6E4}">
                <adec:decorative xmlns:adec="http://schemas.microsoft.com/office/drawing/2017/decorative" val="1"/>
              </a:ext>
            </a:extLst>
          </p:cNvPr>
          <p:cNvSpPr>
            <a:spLocks/>
          </p:cNvSpPr>
          <p:nvPr/>
        </p:nvSpPr>
        <p:spPr>
          <a:xfrm>
            <a:off x="611988" y="3281244"/>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err="1">
                <a:solidFill>
                  <a:srgbClr val="4E110E"/>
                </a:solidFill>
                <a:latin typeface="Aptos" panose="02110004020202020204"/>
              </a:rPr>
              <a:t>Teams</a:t>
            </a:r>
            <a:endParaRPr lang="es-ES" sz="1200">
              <a:solidFill>
                <a:srgbClr val="4E110E"/>
              </a:solidFill>
              <a:latin typeface="Aptos" panose="02110004020202020204"/>
            </a:endParaRPr>
          </a:p>
        </p:txBody>
      </p:sp>
      <p:sp>
        <p:nvSpPr>
          <p:cNvPr id="7" name="botó_web">
            <a:extLst>
              <a:ext uri="{FF2B5EF4-FFF2-40B4-BE49-F238E27FC236}">
                <a16:creationId xmlns:a16="http://schemas.microsoft.com/office/drawing/2014/main" id="{A8127C03-DBF3-0272-329F-EC82CEB9720E}"/>
              </a:ext>
              <a:ext uri="{C183D7F6-B498-43B3-948B-1728B52AA6E4}">
                <adec:decorative xmlns:adec="http://schemas.microsoft.com/office/drawing/2017/decorative" val="1"/>
              </a:ext>
            </a:extLst>
          </p:cNvPr>
          <p:cNvSpPr>
            <a:spLocks/>
          </p:cNvSpPr>
          <p:nvPr/>
        </p:nvSpPr>
        <p:spPr>
          <a:xfrm>
            <a:off x="611988" y="3729900"/>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a:solidFill>
                  <a:srgbClr val="4E110E"/>
                </a:solidFill>
                <a:latin typeface="Aptos" panose="02110004020202020204"/>
              </a:rPr>
              <a:t>Outlook</a:t>
            </a:r>
            <a:endParaRPr lang="es-ES" sz="1200">
              <a:solidFill>
                <a:srgbClr val="4E110E"/>
              </a:solidFill>
              <a:latin typeface="Aptos" panose="02110004020202020204"/>
            </a:endParaRPr>
          </a:p>
        </p:txBody>
      </p:sp>
      <p:grpSp>
        <p:nvGrpSpPr>
          <p:cNvPr id="17" name="teams">
            <a:extLst>
              <a:ext uri="{FF2B5EF4-FFF2-40B4-BE49-F238E27FC236}">
                <a16:creationId xmlns:a16="http://schemas.microsoft.com/office/drawing/2014/main" id="{EE41B41C-6C77-6BE3-4D15-0F036351D32B}"/>
              </a:ext>
              <a:ext uri="{C183D7F6-B498-43B3-948B-1728B52AA6E4}">
                <adec:decorative xmlns:adec="http://schemas.microsoft.com/office/drawing/2017/decorative" val="1"/>
              </a:ext>
            </a:extLst>
          </p:cNvPr>
          <p:cNvGrpSpPr/>
          <p:nvPr/>
        </p:nvGrpSpPr>
        <p:grpSpPr>
          <a:xfrm>
            <a:off x="2949937" y="1281360"/>
            <a:ext cx="5948713" cy="3152070"/>
            <a:chOff x="2949937" y="1281360"/>
            <a:chExt cx="5948713" cy="3152070"/>
          </a:xfrm>
        </p:grpSpPr>
        <p:pic>
          <p:nvPicPr>
            <p:cNvPr id="12" name="Imatge 11">
              <a:extLst>
                <a:ext uri="{FF2B5EF4-FFF2-40B4-BE49-F238E27FC236}">
                  <a16:creationId xmlns:a16="http://schemas.microsoft.com/office/drawing/2014/main" id="{1766F018-4CCF-A365-31B5-178DC58C49BD}"/>
                </a:ext>
              </a:extLst>
            </p:cNvPr>
            <p:cNvPicPr>
              <a:picLocks noChangeAspect="1"/>
            </p:cNvPicPr>
            <p:nvPr/>
          </p:nvPicPr>
          <p:blipFill>
            <a:blip r:embed="rId2"/>
            <a:stretch>
              <a:fillRect/>
            </a:stretch>
          </p:blipFill>
          <p:spPr>
            <a:xfrm>
              <a:off x="2949937" y="1281360"/>
              <a:ext cx="5948713" cy="3152070"/>
            </a:xfrm>
            <a:prstGeom prst="rect">
              <a:avLst/>
            </a:prstGeom>
          </p:spPr>
        </p:pic>
        <p:sp>
          <p:nvSpPr>
            <p:cNvPr id="11" name="Rectangle: cantonades arrodonides 10">
              <a:extLst>
                <a:ext uri="{FF2B5EF4-FFF2-40B4-BE49-F238E27FC236}">
                  <a16:creationId xmlns:a16="http://schemas.microsoft.com/office/drawing/2014/main" id="{F5D304FF-E3A6-359B-D5BC-223F24D9CAD5}"/>
                </a:ext>
                <a:ext uri="{C183D7F6-B498-43B3-948B-1728B52AA6E4}">
                  <adec:decorative xmlns:adec="http://schemas.microsoft.com/office/drawing/2017/decorative" val="1"/>
                </a:ext>
              </a:extLst>
            </p:cNvPr>
            <p:cNvSpPr/>
            <p:nvPr/>
          </p:nvSpPr>
          <p:spPr>
            <a:xfrm flipV="1">
              <a:off x="3909258" y="1757820"/>
              <a:ext cx="945911" cy="184092"/>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13" name="Oval 12">
              <a:extLst>
                <a:ext uri="{FF2B5EF4-FFF2-40B4-BE49-F238E27FC236}">
                  <a16:creationId xmlns:a16="http://schemas.microsoft.com/office/drawing/2014/main" id="{A785B024-B8C2-C476-3169-115D899D294E}"/>
                </a:ext>
                <a:ext uri="{C183D7F6-B498-43B3-948B-1728B52AA6E4}">
                  <adec:decorative xmlns:adec="http://schemas.microsoft.com/office/drawing/2017/decorative" val="1"/>
                </a:ext>
              </a:extLst>
            </p:cNvPr>
            <p:cNvSpPr/>
            <p:nvPr/>
          </p:nvSpPr>
          <p:spPr>
            <a:xfrm>
              <a:off x="4250083" y="2154111"/>
              <a:ext cx="264261" cy="264261"/>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1</a:t>
              </a:r>
              <a:endParaRPr lang="es-ES" sz="825" b="1" dirty="0">
                <a:solidFill>
                  <a:srgbClr val="4E110E"/>
                </a:solidFill>
              </a:endParaRPr>
            </a:p>
          </p:txBody>
        </p:sp>
        <p:cxnSp>
          <p:nvCxnSpPr>
            <p:cNvPr id="14" name="Connector recte 13">
              <a:extLst>
                <a:ext uri="{FF2B5EF4-FFF2-40B4-BE49-F238E27FC236}">
                  <a16:creationId xmlns:a16="http://schemas.microsoft.com/office/drawing/2014/main" id="{AFEC7A68-5393-DA66-2CBD-DAB7B2BF3BA6}"/>
                </a:ext>
                <a:ext uri="{C183D7F6-B498-43B3-948B-1728B52AA6E4}">
                  <adec:decorative xmlns:adec="http://schemas.microsoft.com/office/drawing/2017/decorative" val="1"/>
                </a:ext>
              </a:extLst>
            </p:cNvPr>
            <p:cNvCxnSpPr>
              <a:cxnSpLocks/>
              <a:stCxn id="13" idx="0"/>
              <a:endCxn id="11" idx="0"/>
            </p:cNvCxnSpPr>
            <p:nvPr/>
          </p:nvCxnSpPr>
          <p:spPr>
            <a:xfrm flipV="1">
              <a:off x="4382214" y="1941912"/>
              <a:ext cx="0" cy="212199"/>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grpSp>
        <p:nvGrpSpPr>
          <p:cNvPr id="21" name="outlook">
            <a:extLst>
              <a:ext uri="{FF2B5EF4-FFF2-40B4-BE49-F238E27FC236}">
                <a16:creationId xmlns:a16="http://schemas.microsoft.com/office/drawing/2014/main" id="{E2FD1892-1AFF-205B-4DC2-DEC7C811F603}"/>
              </a:ext>
              <a:ext uri="{C183D7F6-B498-43B3-948B-1728B52AA6E4}">
                <adec:decorative xmlns:adec="http://schemas.microsoft.com/office/drawing/2017/decorative" val="1"/>
              </a:ext>
            </a:extLst>
          </p:cNvPr>
          <p:cNvGrpSpPr/>
          <p:nvPr/>
        </p:nvGrpSpPr>
        <p:grpSpPr>
          <a:xfrm>
            <a:off x="2949935" y="1281359"/>
            <a:ext cx="5948716" cy="3152071"/>
            <a:chOff x="2949935" y="1281359"/>
            <a:chExt cx="5948716" cy="3152071"/>
          </a:xfrm>
        </p:grpSpPr>
        <p:pic>
          <p:nvPicPr>
            <p:cNvPr id="8" name="Imatge 7">
              <a:extLst>
                <a:ext uri="{FF2B5EF4-FFF2-40B4-BE49-F238E27FC236}">
                  <a16:creationId xmlns:a16="http://schemas.microsoft.com/office/drawing/2014/main" id="{64317183-ACA5-6B90-7101-394B5585BFE8}"/>
                </a:ext>
              </a:extLst>
            </p:cNvPr>
            <p:cNvPicPr>
              <a:picLocks noChangeAspect="1"/>
            </p:cNvPicPr>
            <p:nvPr/>
          </p:nvPicPr>
          <p:blipFill>
            <a:blip r:embed="rId3"/>
            <a:stretch>
              <a:fillRect/>
            </a:stretch>
          </p:blipFill>
          <p:spPr>
            <a:xfrm>
              <a:off x="2949935" y="1281359"/>
              <a:ext cx="5948716" cy="3152071"/>
            </a:xfrm>
            <a:prstGeom prst="rect">
              <a:avLst/>
            </a:prstGeom>
          </p:spPr>
        </p:pic>
        <p:sp>
          <p:nvSpPr>
            <p:cNvPr id="18" name="Rectangle: cantonades arrodonides 17">
              <a:extLst>
                <a:ext uri="{FF2B5EF4-FFF2-40B4-BE49-F238E27FC236}">
                  <a16:creationId xmlns:a16="http://schemas.microsoft.com/office/drawing/2014/main" id="{FCA60E95-942F-A580-830D-C3F03EDB9BEE}"/>
                </a:ext>
                <a:ext uri="{C183D7F6-B498-43B3-948B-1728B52AA6E4}">
                  <adec:decorative xmlns:adec="http://schemas.microsoft.com/office/drawing/2017/decorative" val="1"/>
                </a:ext>
              </a:extLst>
            </p:cNvPr>
            <p:cNvSpPr/>
            <p:nvPr/>
          </p:nvSpPr>
          <p:spPr>
            <a:xfrm flipV="1">
              <a:off x="3675655" y="1493558"/>
              <a:ext cx="945911" cy="184092"/>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19" name="Oval 18">
              <a:extLst>
                <a:ext uri="{FF2B5EF4-FFF2-40B4-BE49-F238E27FC236}">
                  <a16:creationId xmlns:a16="http://schemas.microsoft.com/office/drawing/2014/main" id="{2FB62354-C2EB-A507-BD80-347B6257F6F5}"/>
                </a:ext>
                <a:ext uri="{C183D7F6-B498-43B3-948B-1728B52AA6E4}">
                  <adec:decorative xmlns:adec="http://schemas.microsoft.com/office/drawing/2017/decorative" val="1"/>
                </a:ext>
              </a:extLst>
            </p:cNvPr>
            <p:cNvSpPr/>
            <p:nvPr/>
          </p:nvSpPr>
          <p:spPr>
            <a:xfrm>
              <a:off x="4016480" y="1889849"/>
              <a:ext cx="264261" cy="264261"/>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1</a:t>
              </a:r>
              <a:endParaRPr lang="es-ES" sz="825" b="1" dirty="0">
                <a:solidFill>
                  <a:srgbClr val="4E110E"/>
                </a:solidFill>
              </a:endParaRPr>
            </a:p>
          </p:txBody>
        </p:sp>
        <p:cxnSp>
          <p:nvCxnSpPr>
            <p:cNvPr id="20" name="Connector recte 19">
              <a:extLst>
                <a:ext uri="{FF2B5EF4-FFF2-40B4-BE49-F238E27FC236}">
                  <a16:creationId xmlns:a16="http://schemas.microsoft.com/office/drawing/2014/main" id="{48E27C01-7A7D-EBC8-35CC-CA7690B0F8F8}"/>
                </a:ext>
                <a:ext uri="{C183D7F6-B498-43B3-948B-1728B52AA6E4}">
                  <adec:decorative xmlns:adec="http://schemas.microsoft.com/office/drawing/2017/decorative" val="1"/>
                </a:ext>
              </a:extLst>
            </p:cNvPr>
            <p:cNvCxnSpPr>
              <a:cxnSpLocks/>
              <a:stCxn id="19" idx="0"/>
              <a:endCxn id="18" idx="0"/>
            </p:cNvCxnSpPr>
            <p:nvPr/>
          </p:nvCxnSpPr>
          <p:spPr>
            <a:xfrm flipV="1">
              <a:off x="4148611" y="1677650"/>
              <a:ext cx="0" cy="212199"/>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sp>
        <p:nvSpPr>
          <p:cNvPr id="10" name="blank">
            <a:extLst>
              <a:ext uri="{FF2B5EF4-FFF2-40B4-BE49-F238E27FC236}">
                <a16:creationId xmlns:a16="http://schemas.microsoft.com/office/drawing/2014/main" id="{0050819B-F426-80B0-A9C1-EC649CF2EBD7}"/>
              </a:ext>
              <a:ext uri="{C183D7F6-B498-43B3-948B-1728B52AA6E4}">
                <adec:decorative xmlns:adec="http://schemas.microsoft.com/office/drawing/2017/decorative" val="1"/>
              </a:ext>
            </a:extLst>
          </p:cNvPr>
          <p:cNvSpPr/>
          <p:nvPr/>
        </p:nvSpPr>
        <p:spPr>
          <a:xfrm>
            <a:off x="2882684" y="1249446"/>
            <a:ext cx="6114081" cy="326056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ca-ES"/>
          </a:p>
        </p:txBody>
      </p:sp>
    </p:spTree>
    <p:extLst>
      <p:ext uri="{BB962C8B-B14F-4D97-AF65-F5344CB8AC3E}">
        <p14:creationId xmlns:p14="http://schemas.microsoft.com/office/powerpoint/2010/main" val="1785917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par>
                                <p:cTn id="16" presetID="1" presetClass="exit" presetSubtype="0" fill="hold" grpId="1" nodeType="withEffect">
                                  <p:stCondLst>
                                    <p:cond delay="0"/>
                                  </p:stCondLst>
                                  <p:childTnLst>
                                    <p:set>
                                      <p:cBhvr>
                                        <p:cTn id="17" dur="1" fill="hold">
                                          <p:stCondLst>
                                            <p:cond delay="0"/>
                                          </p:stCondLst>
                                        </p:cTn>
                                        <p:tgtEl>
                                          <p:spTgt spid="10"/>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0" grpId="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174AA-9F4D-B29C-41B7-FCC5ABEC8D9A}"/>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F08F41D0-9AC3-2DDB-AB1D-FB16BAC71D8C}"/>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Usar el asistente de programación </a:t>
            </a:r>
          </a:p>
        </p:txBody>
      </p:sp>
      <p:sp>
        <p:nvSpPr>
          <p:cNvPr id="3" name="QuadreDeText 4">
            <a:extLst>
              <a:ext uri="{FF2B5EF4-FFF2-40B4-BE49-F238E27FC236}">
                <a16:creationId xmlns:a16="http://schemas.microsoft.com/office/drawing/2014/main" id="{CBFE6ED8-130A-AD3B-C451-66F0CDB51239}"/>
              </a:ext>
            </a:extLst>
          </p:cNvPr>
          <p:cNvSpPr txBox="1"/>
          <p:nvPr/>
        </p:nvSpPr>
        <p:spPr>
          <a:xfrm>
            <a:off x="122172" y="1249446"/>
            <a:ext cx="2942761" cy="3600986"/>
          </a:xfrm>
          <a:prstGeom prst="rect">
            <a:avLst/>
          </a:prstGeom>
          <a:solidFill>
            <a:schemeClr val="bg1"/>
          </a:solid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None/>
            </a:pPr>
            <a:r>
              <a:rPr lang="es-ES" sz="1200" dirty="0"/>
              <a:t>Si necesitas coordinar una reunión con personas externas y no puedes usar el Asistente de programación para ver su disponibilidad, </a:t>
            </a:r>
            <a:r>
              <a:rPr lang="es-ES" sz="1200" b="1" dirty="0"/>
              <a:t>puedes agilizar la elección de fecha y hora con herramientas como </a:t>
            </a:r>
            <a:r>
              <a:rPr lang="es-ES" sz="1200" b="1" dirty="0" err="1"/>
              <a:t>Forms</a:t>
            </a:r>
            <a:r>
              <a:rPr lang="es-ES" sz="1200" b="1" dirty="0"/>
              <a:t> o programar un sondeo desde Outlook.</a:t>
            </a:r>
          </a:p>
          <a:p>
            <a:pPr>
              <a:buNone/>
            </a:pPr>
            <a:endParaRPr lang="es-ES" sz="1200" dirty="0"/>
          </a:p>
          <a:p>
            <a:r>
              <a:rPr lang="es-ES" sz="1200" dirty="0"/>
              <a:t>En </a:t>
            </a:r>
            <a:r>
              <a:rPr lang="es-ES" sz="1200" b="1" dirty="0"/>
              <a:t>Outlook</a:t>
            </a:r>
            <a:r>
              <a:rPr lang="es-ES" sz="1200" dirty="0"/>
              <a:t>, puedes insertar un sondeo directamente desde la invitación o un correo. Para ello, debes hacer clic en </a:t>
            </a:r>
            <a:r>
              <a:rPr lang="es-ES" sz="1200" b="1" dirty="0"/>
              <a:t>“Programando sondeo”</a:t>
            </a:r>
            <a:r>
              <a:rPr lang="es-ES" sz="1200" b="1" dirty="0">
                <a:solidFill>
                  <a:srgbClr val="4E110E"/>
                </a:solidFill>
              </a:rPr>
              <a:t> (1)</a:t>
            </a:r>
            <a:r>
              <a:rPr lang="es-ES" sz="1200" i="1" dirty="0">
                <a:solidFill>
                  <a:srgbClr val="4E110E"/>
                </a:solidFill>
              </a:rPr>
              <a:t>, </a:t>
            </a:r>
            <a:r>
              <a:rPr lang="es-ES" sz="1200" dirty="0"/>
              <a:t>y en la nueva pestaña que aparece</a:t>
            </a:r>
            <a:r>
              <a:rPr lang="es-ES" sz="1200" b="1" dirty="0"/>
              <a:t>, </a:t>
            </a:r>
            <a:r>
              <a:rPr lang="es-ES" sz="1200" dirty="0"/>
              <a:t>escribir las opciones de </a:t>
            </a:r>
            <a:r>
              <a:rPr lang="es-ES" sz="1200" b="1" dirty="0"/>
              <a:t>fecha </a:t>
            </a:r>
            <a:r>
              <a:rPr lang="es-ES" sz="1200" b="1" dirty="0">
                <a:solidFill>
                  <a:srgbClr val="4E110E"/>
                </a:solidFill>
              </a:rPr>
              <a:t>(2)</a:t>
            </a:r>
            <a:r>
              <a:rPr lang="es-ES" sz="1200" dirty="0">
                <a:solidFill>
                  <a:srgbClr val="4E110E"/>
                </a:solidFill>
              </a:rPr>
              <a:t> </a:t>
            </a:r>
            <a:r>
              <a:rPr lang="es-ES" sz="1200" dirty="0"/>
              <a:t>y </a:t>
            </a:r>
            <a:r>
              <a:rPr lang="es-ES" sz="1200" b="1" dirty="0"/>
              <a:t>hora </a:t>
            </a:r>
            <a:r>
              <a:rPr lang="es-ES" sz="1200" b="1" dirty="0">
                <a:solidFill>
                  <a:srgbClr val="4E110E"/>
                </a:solidFill>
              </a:rPr>
              <a:t>(3)</a:t>
            </a:r>
            <a:r>
              <a:rPr lang="es-ES" sz="1200" dirty="0">
                <a:solidFill>
                  <a:srgbClr val="4E110E"/>
                </a:solidFill>
              </a:rPr>
              <a:t>, </a:t>
            </a:r>
            <a:r>
              <a:rPr lang="es-ES" sz="1200" dirty="0"/>
              <a:t>y </a:t>
            </a:r>
            <a:r>
              <a:rPr lang="es-ES" sz="1200" b="1" dirty="0"/>
              <a:t>enviarlo </a:t>
            </a:r>
            <a:r>
              <a:rPr lang="es-ES" sz="1200" b="1" dirty="0">
                <a:solidFill>
                  <a:srgbClr val="4E110E"/>
                </a:solidFill>
              </a:rPr>
              <a:t>(4)</a:t>
            </a:r>
            <a:r>
              <a:rPr lang="es-ES" sz="1200" dirty="0">
                <a:solidFill>
                  <a:srgbClr val="4E110E"/>
                </a:solidFill>
              </a:rPr>
              <a:t>. </a:t>
            </a:r>
          </a:p>
          <a:p>
            <a:endParaRPr lang="es-ES" sz="1200" dirty="0"/>
          </a:p>
          <a:p>
            <a:r>
              <a:rPr lang="es-ES" sz="1200" dirty="0"/>
              <a:t>Los participantes recibirán el enlace para votar, lo que te permitirá elegir con facilidad el momento más conveniente.</a:t>
            </a:r>
          </a:p>
        </p:txBody>
      </p:sp>
      <p:grpSp>
        <p:nvGrpSpPr>
          <p:cNvPr id="15" name="Agrupa 14" descr="La imagen muestra como programar el asistente.">
            <a:extLst>
              <a:ext uri="{FF2B5EF4-FFF2-40B4-BE49-F238E27FC236}">
                <a16:creationId xmlns:a16="http://schemas.microsoft.com/office/drawing/2014/main" id="{1441AEC7-E486-1949-AF1F-7B91FA8D773A}"/>
              </a:ext>
              <a:ext uri="{C183D7F6-B498-43B3-948B-1728B52AA6E4}">
                <adec:decorative xmlns:adec="http://schemas.microsoft.com/office/drawing/2017/decorative" val="0"/>
              </a:ext>
            </a:extLst>
          </p:cNvPr>
          <p:cNvGrpSpPr/>
          <p:nvPr/>
        </p:nvGrpSpPr>
        <p:grpSpPr>
          <a:xfrm>
            <a:off x="3043087" y="1334004"/>
            <a:ext cx="5978741" cy="3631569"/>
            <a:chOff x="3043087" y="1334004"/>
            <a:chExt cx="5978741" cy="3631569"/>
          </a:xfrm>
        </p:grpSpPr>
        <p:pic>
          <p:nvPicPr>
            <p:cNvPr id="8" name="Imatge 7" descr="La imagen muestra como programar el asistente.">
              <a:extLst>
                <a:ext uri="{FF2B5EF4-FFF2-40B4-BE49-F238E27FC236}">
                  <a16:creationId xmlns:a16="http://schemas.microsoft.com/office/drawing/2014/main" id="{C3BA7110-8AED-8375-DD6F-D10FBAEF128D}"/>
                </a:ext>
              </a:extLst>
            </p:cNvPr>
            <p:cNvPicPr>
              <a:picLocks noChangeAspect="1"/>
            </p:cNvPicPr>
            <p:nvPr/>
          </p:nvPicPr>
          <p:blipFill>
            <a:blip r:embed="rId2"/>
            <a:stretch>
              <a:fillRect/>
            </a:stretch>
          </p:blipFill>
          <p:spPr>
            <a:xfrm>
              <a:off x="3043087" y="1334004"/>
              <a:ext cx="5978741" cy="3167981"/>
            </a:xfrm>
            <a:prstGeom prst="rect">
              <a:avLst/>
            </a:prstGeom>
          </p:spPr>
        </p:pic>
        <p:pic>
          <p:nvPicPr>
            <p:cNvPr id="12" name="Imatge 11">
              <a:extLst>
                <a:ext uri="{FF2B5EF4-FFF2-40B4-BE49-F238E27FC236}">
                  <a16:creationId xmlns:a16="http://schemas.microsoft.com/office/drawing/2014/main" id="{8D1BD355-4D59-1553-5A73-B09D71B55322}"/>
                </a:ext>
              </a:extLst>
            </p:cNvPr>
            <p:cNvPicPr>
              <a:picLocks noChangeAspect="1"/>
            </p:cNvPicPr>
            <p:nvPr/>
          </p:nvPicPr>
          <p:blipFill>
            <a:blip r:embed="rId3"/>
            <a:srcRect t="1790"/>
            <a:stretch/>
          </p:blipFill>
          <p:spPr>
            <a:xfrm>
              <a:off x="5471890" y="2000701"/>
              <a:ext cx="1546349" cy="2964872"/>
            </a:xfrm>
            <a:prstGeom prst="rect">
              <a:avLst/>
            </a:prstGeom>
            <a:effectLst>
              <a:outerShdw blurRad="63500" sx="102000" sy="102000" algn="ctr" rotWithShape="0">
                <a:prstClr val="black">
                  <a:alpha val="40000"/>
                </a:prstClr>
              </a:outerShdw>
            </a:effectLst>
          </p:spPr>
        </p:pic>
      </p:grpSp>
      <p:sp>
        <p:nvSpPr>
          <p:cNvPr id="4" name="Rectangle: cantonades arrodonides 3">
            <a:extLst>
              <a:ext uri="{FF2B5EF4-FFF2-40B4-BE49-F238E27FC236}">
                <a16:creationId xmlns:a16="http://schemas.microsoft.com/office/drawing/2014/main" id="{050AE411-166F-D911-77F0-EE5BCD662E46}"/>
              </a:ext>
              <a:ext uri="{C183D7F6-B498-43B3-948B-1728B52AA6E4}">
                <adec:decorative xmlns:adec="http://schemas.microsoft.com/office/drawing/2017/decorative" val="1"/>
              </a:ext>
            </a:extLst>
          </p:cNvPr>
          <p:cNvSpPr/>
          <p:nvPr/>
        </p:nvSpPr>
        <p:spPr>
          <a:xfrm flipV="1">
            <a:off x="7516536" y="3533433"/>
            <a:ext cx="1546349" cy="788087"/>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5" name="Oval 4">
            <a:extLst>
              <a:ext uri="{FF2B5EF4-FFF2-40B4-BE49-F238E27FC236}">
                <a16:creationId xmlns:a16="http://schemas.microsoft.com/office/drawing/2014/main" id="{30E1A66B-952B-FD05-286B-31B6B41012FA}"/>
              </a:ext>
              <a:ext uri="{C183D7F6-B498-43B3-948B-1728B52AA6E4}">
                <adec:decorative xmlns:adec="http://schemas.microsoft.com/office/drawing/2017/decorative" val="1"/>
              </a:ext>
            </a:extLst>
          </p:cNvPr>
          <p:cNvSpPr/>
          <p:nvPr/>
        </p:nvSpPr>
        <p:spPr>
          <a:xfrm>
            <a:off x="6812324" y="3805244"/>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3</a:t>
            </a:r>
            <a:endParaRPr lang="es-ES" sz="825" b="1">
              <a:solidFill>
                <a:srgbClr val="4E110E"/>
              </a:solidFill>
            </a:endParaRPr>
          </a:p>
        </p:txBody>
      </p:sp>
      <p:cxnSp>
        <p:nvCxnSpPr>
          <p:cNvPr id="6" name="Connector recte 5">
            <a:extLst>
              <a:ext uri="{FF2B5EF4-FFF2-40B4-BE49-F238E27FC236}">
                <a16:creationId xmlns:a16="http://schemas.microsoft.com/office/drawing/2014/main" id="{98968298-1C5F-4A5C-DA78-FC93C3187AA6}"/>
              </a:ext>
              <a:ext uri="{C183D7F6-B498-43B3-948B-1728B52AA6E4}">
                <adec:decorative xmlns:adec="http://schemas.microsoft.com/office/drawing/2017/decorative" val="1"/>
              </a:ext>
            </a:extLst>
          </p:cNvPr>
          <p:cNvCxnSpPr>
            <a:cxnSpLocks/>
            <a:stCxn id="5" idx="6"/>
            <a:endCxn id="4" idx="1"/>
          </p:cNvCxnSpPr>
          <p:nvPr/>
        </p:nvCxnSpPr>
        <p:spPr>
          <a:xfrm>
            <a:off x="7056787" y="3927476"/>
            <a:ext cx="459749" cy="0"/>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7" name="Rectangle: cantonades arrodonides 6">
            <a:extLst>
              <a:ext uri="{FF2B5EF4-FFF2-40B4-BE49-F238E27FC236}">
                <a16:creationId xmlns:a16="http://schemas.microsoft.com/office/drawing/2014/main" id="{3C1637DD-944D-135E-BB50-504771AAA79E}"/>
              </a:ext>
              <a:ext uri="{C183D7F6-B498-43B3-948B-1728B52AA6E4}">
                <adec:decorative xmlns:adec="http://schemas.microsoft.com/office/drawing/2017/decorative" val="1"/>
              </a:ext>
            </a:extLst>
          </p:cNvPr>
          <p:cNvSpPr/>
          <p:nvPr/>
        </p:nvSpPr>
        <p:spPr>
          <a:xfrm flipV="1">
            <a:off x="7516536" y="2981256"/>
            <a:ext cx="1350627" cy="211620"/>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9" name="Oval 8">
            <a:extLst>
              <a:ext uri="{FF2B5EF4-FFF2-40B4-BE49-F238E27FC236}">
                <a16:creationId xmlns:a16="http://schemas.microsoft.com/office/drawing/2014/main" id="{181005D4-AD99-E58E-7377-CDE97D64BEE9}"/>
              </a:ext>
              <a:ext uri="{C183D7F6-B498-43B3-948B-1728B52AA6E4}">
                <adec:decorative xmlns:adec="http://schemas.microsoft.com/office/drawing/2017/decorative" val="1"/>
              </a:ext>
            </a:extLst>
          </p:cNvPr>
          <p:cNvSpPr/>
          <p:nvPr/>
        </p:nvSpPr>
        <p:spPr>
          <a:xfrm>
            <a:off x="6795597" y="2964834"/>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2</a:t>
            </a:r>
            <a:endParaRPr lang="es-ES" sz="825" b="1">
              <a:solidFill>
                <a:srgbClr val="4E110E"/>
              </a:solidFill>
            </a:endParaRPr>
          </a:p>
        </p:txBody>
      </p:sp>
      <p:cxnSp>
        <p:nvCxnSpPr>
          <p:cNvPr id="10" name="Connector recte 9">
            <a:extLst>
              <a:ext uri="{FF2B5EF4-FFF2-40B4-BE49-F238E27FC236}">
                <a16:creationId xmlns:a16="http://schemas.microsoft.com/office/drawing/2014/main" id="{0839322F-C4CA-0C99-EA78-6EA75FC59EEE}"/>
              </a:ext>
              <a:ext uri="{C183D7F6-B498-43B3-948B-1728B52AA6E4}">
                <adec:decorative xmlns:adec="http://schemas.microsoft.com/office/drawing/2017/decorative" val="1"/>
              </a:ext>
            </a:extLst>
          </p:cNvPr>
          <p:cNvCxnSpPr>
            <a:cxnSpLocks/>
            <a:stCxn id="9" idx="6"/>
            <a:endCxn id="7" idx="1"/>
          </p:cNvCxnSpPr>
          <p:nvPr/>
        </p:nvCxnSpPr>
        <p:spPr>
          <a:xfrm>
            <a:off x="7040060" y="3087066"/>
            <a:ext cx="476476" cy="0"/>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11" name="Rectangle: cantonades arrodonides 10">
            <a:extLst>
              <a:ext uri="{FF2B5EF4-FFF2-40B4-BE49-F238E27FC236}">
                <a16:creationId xmlns:a16="http://schemas.microsoft.com/office/drawing/2014/main" id="{B60EB575-40BE-DF6C-52D3-8457989D5A41}"/>
              </a:ext>
              <a:ext uri="{C183D7F6-B498-43B3-948B-1728B52AA6E4}">
                <adec:decorative xmlns:adec="http://schemas.microsoft.com/office/drawing/2017/decorative" val="1"/>
              </a:ext>
            </a:extLst>
          </p:cNvPr>
          <p:cNvSpPr/>
          <p:nvPr/>
        </p:nvSpPr>
        <p:spPr>
          <a:xfrm flipV="1">
            <a:off x="6667880" y="1746800"/>
            <a:ext cx="848656" cy="211621"/>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13" name="Oval 12">
            <a:extLst>
              <a:ext uri="{FF2B5EF4-FFF2-40B4-BE49-F238E27FC236}">
                <a16:creationId xmlns:a16="http://schemas.microsoft.com/office/drawing/2014/main" id="{3D956A9D-5A50-C8F6-65CF-EB5F44B2B1A4}"/>
              </a:ext>
              <a:ext uri="{C183D7F6-B498-43B3-948B-1728B52AA6E4}">
                <adec:decorative xmlns:adec="http://schemas.microsoft.com/office/drawing/2017/decorative" val="1"/>
              </a:ext>
            </a:extLst>
          </p:cNvPr>
          <p:cNvSpPr/>
          <p:nvPr/>
        </p:nvSpPr>
        <p:spPr>
          <a:xfrm>
            <a:off x="5061296" y="1730378"/>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1</a:t>
            </a:r>
            <a:endParaRPr lang="es-ES" sz="825" b="1">
              <a:solidFill>
                <a:srgbClr val="4E110E"/>
              </a:solidFill>
            </a:endParaRPr>
          </a:p>
        </p:txBody>
      </p:sp>
      <p:cxnSp>
        <p:nvCxnSpPr>
          <p:cNvPr id="16" name="Connector recte 15">
            <a:extLst>
              <a:ext uri="{FF2B5EF4-FFF2-40B4-BE49-F238E27FC236}">
                <a16:creationId xmlns:a16="http://schemas.microsoft.com/office/drawing/2014/main" id="{B53F6C30-E0D6-C380-87A9-80E196EAB7A9}"/>
              </a:ext>
              <a:ext uri="{C183D7F6-B498-43B3-948B-1728B52AA6E4}">
                <adec:decorative xmlns:adec="http://schemas.microsoft.com/office/drawing/2017/decorative" val="1"/>
              </a:ext>
            </a:extLst>
          </p:cNvPr>
          <p:cNvCxnSpPr>
            <a:cxnSpLocks/>
            <a:stCxn id="13" idx="6"/>
            <a:endCxn id="11" idx="1"/>
          </p:cNvCxnSpPr>
          <p:nvPr/>
        </p:nvCxnSpPr>
        <p:spPr>
          <a:xfrm>
            <a:off x="5305759" y="1852610"/>
            <a:ext cx="1362121" cy="0"/>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27" name="Rectangle: cantonades arrodonides 26">
            <a:extLst>
              <a:ext uri="{FF2B5EF4-FFF2-40B4-BE49-F238E27FC236}">
                <a16:creationId xmlns:a16="http://schemas.microsoft.com/office/drawing/2014/main" id="{46DA8E6C-8AB5-1730-25FE-CA3305554B3A}"/>
              </a:ext>
              <a:ext uri="{C183D7F6-B498-43B3-948B-1728B52AA6E4}">
                <adec:decorative xmlns:adec="http://schemas.microsoft.com/office/drawing/2017/decorative" val="1"/>
              </a:ext>
            </a:extLst>
          </p:cNvPr>
          <p:cNvSpPr/>
          <p:nvPr/>
        </p:nvSpPr>
        <p:spPr>
          <a:xfrm flipV="1">
            <a:off x="6350466" y="4695847"/>
            <a:ext cx="667773" cy="218933"/>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28" name="Oval 27">
            <a:extLst>
              <a:ext uri="{FF2B5EF4-FFF2-40B4-BE49-F238E27FC236}">
                <a16:creationId xmlns:a16="http://schemas.microsoft.com/office/drawing/2014/main" id="{91ECCAAA-2093-C4CA-9C22-E70D1068AE29}"/>
              </a:ext>
              <a:ext uri="{C183D7F6-B498-43B3-948B-1728B52AA6E4}">
                <adec:decorative xmlns:adec="http://schemas.microsoft.com/office/drawing/2017/decorative" val="1"/>
              </a:ext>
            </a:extLst>
          </p:cNvPr>
          <p:cNvSpPr/>
          <p:nvPr/>
        </p:nvSpPr>
        <p:spPr>
          <a:xfrm>
            <a:off x="5578232" y="4695849"/>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4</a:t>
            </a:r>
            <a:endParaRPr lang="es-ES" sz="825" b="1" dirty="0">
              <a:solidFill>
                <a:srgbClr val="4E110E"/>
              </a:solidFill>
            </a:endParaRPr>
          </a:p>
        </p:txBody>
      </p:sp>
      <p:cxnSp>
        <p:nvCxnSpPr>
          <p:cNvPr id="29" name="Connector recte 28">
            <a:extLst>
              <a:ext uri="{FF2B5EF4-FFF2-40B4-BE49-F238E27FC236}">
                <a16:creationId xmlns:a16="http://schemas.microsoft.com/office/drawing/2014/main" id="{208B9457-E068-1AA2-57D8-FC0B985B75C2}"/>
              </a:ext>
              <a:ext uri="{C183D7F6-B498-43B3-948B-1728B52AA6E4}">
                <adec:decorative xmlns:adec="http://schemas.microsoft.com/office/drawing/2017/decorative" val="1"/>
              </a:ext>
            </a:extLst>
          </p:cNvPr>
          <p:cNvCxnSpPr>
            <a:cxnSpLocks/>
            <a:stCxn id="28" idx="6"/>
            <a:endCxn id="27" idx="1"/>
          </p:cNvCxnSpPr>
          <p:nvPr/>
        </p:nvCxnSpPr>
        <p:spPr>
          <a:xfrm flipV="1">
            <a:off x="5822695" y="4805313"/>
            <a:ext cx="527771" cy="12768"/>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302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5F4AB-1361-14C0-C88D-00FA2E077233}"/>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B82A352A-23C6-84A8-6670-394C4CA0DE2D}"/>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Usar asistentes obligatorios y opcionales </a:t>
            </a:r>
          </a:p>
        </p:txBody>
      </p:sp>
      <p:sp>
        <p:nvSpPr>
          <p:cNvPr id="3" name="QuadreDeText 4">
            <a:extLst>
              <a:ext uri="{FF2B5EF4-FFF2-40B4-BE49-F238E27FC236}">
                <a16:creationId xmlns:a16="http://schemas.microsoft.com/office/drawing/2014/main" id="{0BF7F44D-F09E-1D4A-0AA4-079EE24665B1}"/>
              </a:ext>
            </a:extLst>
          </p:cNvPr>
          <p:cNvSpPr txBox="1"/>
          <p:nvPr/>
        </p:nvSpPr>
        <p:spPr>
          <a:xfrm>
            <a:off x="390266" y="1249446"/>
            <a:ext cx="2384739" cy="2123658"/>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Cuando envías la convocatoria, los asistentes reciben la invitación y pueden ver claramente su </a:t>
            </a:r>
            <a:r>
              <a:rPr lang="es-ES" sz="1200" b="1" dirty="0"/>
              <a:t>rol asignado </a:t>
            </a:r>
            <a:r>
              <a:rPr lang="es-ES" sz="1200" b="1" dirty="0">
                <a:solidFill>
                  <a:srgbClr val="4E110E"/>
                </a:solidFill>
              </a:rPr>
              <a:t>(1), </a:t>
            </a:r>
            <a:r>
              <a:rPr lang="es-ES" sz="1200" dirty="0"/>
              <a:t>ya sea como obligatorios u opcionales, y el </a:t>
            </a:r>
            <a:r>
              <a:rPr lang="es-ES" sz="1200" b="1" dirty="0"/>
              <a:t>enlace de la reunión</a:t>
            </a:r>
            <a:r>
              <a:rPr lang="es-ES" sz="1200" b="1" dirty="0">
                <a:solidFill>
                  <a:srgbClr val="4E110E"/>
                </a:solidFill>
              </a:rPr>
              <a:t> (2)</a:t>
            </a:r>
            <a:r>
              <a:rPr lang="es-ES" sz="1200" dirty="0">
                <a:solidFill>
                  <a:srgbClr val="4E110E"/>
                </a:solidFill>
              </a:rPr>
              <a:t> </a:t>
            </a:r>
            <a:r>
              <a:rPr lang="es-ES" sz="1200" dirty="0"/>
              <a:t>si es en línea. </a:t>
            </a:r>
          </a:p>
          <a:p>
            <a:endParaRPr lang="es-ES" sz="1200" dirty="0"/>
          </a:p>
          <a:p>
            <a:r>
              <a:rPr lang="es-ES" sz="1200" dirty="0"/>
              <a:t>Esto les permite </a:t>
            </a:r>
            <a:r>
              <a:rPr lang="es-ES" sz="1200" b="1" dirty="0"/>
              <a:t>gestionar mejor su participación y planificarse con antelación.</a:t>
            </a:r>
            <a:endParaRPr lang="es-ES" sz="1100" b="1" dirty="0">
              <a:solidFill>
                <a:srgbClr val="927B71"/>
              </a:solidFill>
            </a:endParaRPr>
          </a:p>
        </p:txBody>
      </p:sp>
      <p:sp>
        <p:nvSpPr>
          <p:cNvPr id="6" name="botó_teams">
            <a:extLst>
              <a:ext uri="{FF2B5EF4-FFF2-40B4-BE49-F238E27FC236}">
                <a16:creationId xmlns:a16="http://schemas.microsoft.com/office/drawing/2014/main" id="{8228E1C9-0736-CB42-7D89-49AAC7852574}"/>
              </a:ext>
              <a:ext uri="{C183D7F6-B498-43B3-948B-1728B52AA6E4}">
                <adec:decorative xmlns:adec="http://schemas.microsoft.com/office/drawing/2017/decorative" val="1"/>
              </a:ext>
            </a:extLst>
          </p:cNvPr>
          <p:cNvSpPr>
            <a:spLocks/>
          </p:cNvSpPr>
          <p:nvPr/>
        </p:nvSpPr>
        <p:spPr>
          <a:xfrm>
            <a:off x="623783" y="3486951"/>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err="1">
                <a:solidFill>
                  <a:srgbClr val="4E110E"/>
                </a:solidFill>
                <a:latin typeface="Aptos" panose="02110004020202020204"/>
              </a:rPr>
              <a:t>Teams</a:t>
            </a:r>
            <a:endParaRPr lang="es-ES" sz="1200">
              <a:solidFill>
                <a:srgbClr val="4E110E"/>
              </a:solidFill>
              <a:latin typeface="Aptos" panose="02110004020202020204"/>
            </a:endParaRPr>
          </a:p>
        </p:txBody>
      </p:sp>
      <p:sp>
        <p:nvSpPr>
          <p:cNvPr id="7" name="botó_out">
            <a:extLst>
              <a:ext uri="{FF2B5EF4-FFF2-40B4-BE49-F238E27FC236}">
                <a16:creationId xmlns:a16="http://schemas.microsoft.com/office/drawing/2014/main" id="{C875CE86-299A-D7F1-EC91-7BFD0D91FF34}"/>
              </a:ext>
              <a:ext uri="{C183D7F6-B498-43B3-948B-1728B52AA6E4}">
                <adec:decorative xmlns:adec="http://schemas.microsoft.com/office/drawing/2017/decorative" val="1"/>
              </a:ext>
            </a:extLst>
          </p:cNvPr>
          <p:cNvSpPr>
            <a:spLocks/>
          </p:cNvSpPr>
          <p:nvPr/>
        </p:nvSpPr>
        <p:spPr>
          <a:xfrm>
            <a:off x="623783" y="3935607"/>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a:solidFill>
                  <a:srgbClr val="4E110E"/>
                </a:solidFill>
                <a:latin typeface="Aptos" panose="02110004020202020204"/>
              </a:rPr>
              <a:t>Outlook</a:t>
            </a:r>
            <a:endParaRPr lang="es-ES" sz="1200">
              <a:solidFill>
                <a:srgbClr val="4E110E"/>
              </a:solidFill>
              <a:latin typeface="Aptos" panose="02110004020202020204"/>
            </a:endParaRPr>
          </a:p>
        </p:txBody>
      </p:sp>
      <p:grpSp>
        <p:nvGrpSpPr>
          <p:cNvPr id="26" name="teams">
            <a:extLst>
              <a:ext uri="{FF2B5EF4-FFF2-40B4-BE49-F238E27FC236}">
                <a16:creationId xmlns:a16="http://schemas.microsoft.com/office/drawing/2014/main" id="{8F01F68C-BC38-EA76-00F5-D7A68B1623DF}"/>
              </a:ext>
              <a:ext uri="{C183D7F6-B498-43B3-948B-1728B52AA6E4}">
                <adec:decorative xmlns:adec="http://schemas.microsoft.com/office/drawing/2017/decorative" val="1"/>
              </a:ext>
            </a:extLst>
          </p:cNvPr>
          <p:cNvGrpSpPr/>
          <p:nvPr/>
        </p:nvGrpSpPr>
        <p:grpSpPr>
          <a:xfrm>
            <a:off x="2957885" y="1412970"/>
            <a:ext cx="5893942" cy="3123048"/>
            <a:chOff x="2957885" y="1412970"/>
            <a:chExt cx="5893942" cy="3123048"/>
          </a:xfrm>
        </p:grpSpPr>
        <p:pic>
          <p:nvPicPr>
            <p:cNvPr id="9" name="Imatge 8">
              <a:extLst>
                <a:ext uri="{FF2B5EF4-FFF2-40B4-BE49-F238E27FC236}">
                  <a16:creationId xmlns:a16="http://schemas.microsoft.com/office/drawing/2014/main" id="{723CFF32-DBFC-C61E-B509-CD58B141D374}"/>
                </a:ext>
              </a:extLst>
            </p:cNvPr>
            <p:cNvPicPr>
              <a:picLocks noChangeAspect="1"/>
            </p:cNvPicPr>
            <p:nvPr/>
          </p:nvPicPr>
          <p:blipFill>
            <a:blip r:embed="rId2"/>
            <a:stretch>
              <a:fillRect/>
            </a:stretch>
          </p:blipFill>
          <p:spPr>
            <a:xfrm>
              <a:off x="2957885" y="1412970"/>
              <a:ext cx="5893942" cy="3123048"/>
            </a:xfrm>
            <a:prstGeom prst="rect">
              <a:avLst/>
            </a:prstGeom>
          </p:spPr>
        </p:pic>
        <p:sp>
          <p:nvSpPr>
            <p:cNvPr id="15" name="Rectangle: cantonades arrodonides 14">
              <a:extLst>
                <a:ext uri="{FF2B5EF4-FFF2-40B4-BE49-F238E27FC236}">
                  <a16:creationId xmlns:a16="http://schemas.microsoft.com/office/drawing/2014/main" id="{D0F027E1-D1A6-81CD-E216-0728A35FF382}"/>
                </a:ext>
                <a:ext uri="{C183D7F6-B498-43B3-948B-1728B52AA6E4}">
                  <adec:decorative xmlns:adec="http://schemas.microsoft.com/office/drawing/2017/decorative" val="1"/>
                </a:ext>
              </a:extLst>
            </p:cNvPr>
            <p:cNvSpPr/>
            <p:nvPr/>
          </p:nvSpPr>
          <p:spPr>
            <a:xfrm flipV="1">
              <a:off x="7432961" y="2571750"/>
              <a:ext cx="945911" cy="1530912"/>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6" name="Oval 15">
              <a:extLst>
                <a:ext uri="{FF2B5EF4-FFF2-40B4-BE49-F238E27FC236}">
                  <a16:creationId xmlns:a16="http://schemas.microsoft.com/office/drawing/2014/main" id="{C2350E39-2653-6F29-7589-A9F0F82797C7}"/>
                </a:ext>
                <a:ext uri="{C183D7F6-B498-43B3-948B-1728B52AA6E4}">
                  <adec:decorative xmlns:adec="http://schemas.microsoft.com/office/drawing/2017/decorative" val="1"/>
                </a:ext>
              </a:extLst>
            </p:cNvPr>
            <p:cNvSpPr/>
            <p:nvPr/>
          </p:nvSpPr>
          <p:spPr>
            <a:xfrm>
              <a:off x="7773785" y="4183290"/>
              <a:ext cx="264261" cy="264261"/>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1</a:t>
              </a:r>
              <a:endParaRPr lang="es-ES" sz="825" b="1">
                <a:solidFill>
                  <a:srgbClr val="4E110E"/>
                </a:solidFill>
              </a:endParaRPr>
            </a:p>
          </p:txBody>
        </p:sp>
        <p:cxnSp>
          <p:nvCxnSpPr>
            <p:cNvPr id="17" name="Connector recte 16">
              <a:extLst>
                <a:ext uri="{FF2B5EF4-FFF2-40B4-BE49-F238E27FC236}">
                  <a16:creationId xmlns:a16="http://schemas.microsoft.com/office/drawing/2014/main" id="{72B64327-03FF-5C20-38EE-BCEDC655EF01}"/>
                </a:ext>
                <a:ext uri="{C183D7F6-B498-43B3-948B-1728B52AA6E4}">
                  <adec:decorative xmlns:adec="http://schemas.microsoft.com/office/drawing/2017/decorative" val="1"/>
                </a:ext>
              </a:extLst>
            </p:cNvPr>
            <p:cNvCxnSpPr>
              <a:cxnSpLocks/>
              <a:stCxn id="16" idx="0"/>
              <a:endCxn id="15" idx="0"/>
            </p:cNvCxnSpPr>
            <p:nvPr/>
          </p:nvCxnSpPr>
          <p:spPr>
            <a:xfrm flipV="1">
              <a:off x="7905916" y="4102662"/>
              <a:ext cx="1" cy="80628"/>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21" name="Rectangle: cantonades arrodonides 20">
              <a:extLst>
                <a:ext uri="{FF2B5EF4-FFF2-40B4-BE49-F238E27FC236}">
                  <a16:creationId xmlns:a16="http://schemas.microsoft.com/office/drawing/2014/main" id="{9B9C88DA-9FDE-D572-1271-BEAB75B8B5A3}"/>
                </a:ext>
                <a:ext uri="{C183D7F6-B498-43B3-948B-1728B52AA6E4}">
                  <adec:decorative xmlns:adec="http://schemas.microsoft.com/office/drawing/2017/decorative" val="1"/>
                </a:ext>
              </a:extLst>
            </p:cNvPr>
            <p:cNvSpPr/>
            <p:nvPr/>
          </p:nvSpPr>
          <p:spPr>
            <a:xfrm flipV="1">
              <a:off x="3791841" y="3275055"/>
              <a:ext cx="1621731" cy="601030"/>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2" name="Oval 21">
              <a:extLst>
                <a:ext uri="{FF2B5EF4-FFF2-40B4-BE49-F238E27FC236}">
                  <a16:creationId xmlns:a16="http://schemas.microsoft.com/office/drawing/2014/main" id="{8D38E520-E94C-1613-2E3C-057820ADF45D}"/>
                </a:ext>
                <a:ext uri="{C183D7F6-B498-43B3-948B-1728B52AA6E4}">
                  <adec:decorative xmlns:adec="http://schemas.microsoft.com/office/drawing/2017/decorative" val="1"/>
                </a:ext>
              </a:extLst>
            </p:cNvPr>
            <p:cNvSpPr/>
            <p:nvPr/>
          </p:nvSpPr>
          <p:spPr>
            <a:xfrm>
              <a:off x="4470575" y="4183289"/>
              <a:ext cx="264261" cy="264261"/>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2</a:t>
              </a:r>
              <a:endParaRPr lang="es-ES" sz="825" b="1">
                <a:solidFill>
                  <a:srgbClr val="4E110E"/>
                </a:solidFill>
              </a:endParaRPr>
            </a:p>
          </p:txBody>
        </p:sp>
        <p:cxnSp>
          <p:nvCxnSpPr>
            <p:cNvPr id="23" name="Connector recte 22">
              <a:extLst>
                <a:ext uri="{FF2B5EF4-FFF2-40B4-BE49-F238E27FC236}">
                  <a16:creationId xmlns:a16="http://schemas.microsoft.com/office/drawing/2014/main" id="{6D6CA255-58FE-ECA0-B960-C845DC923DDA}"/>
                </a:ext>
                <a:ext uri="{C183D7F6-B498-43B3-948B-1728B52AA6E4}">
                  <adec:decorative xmlns:adec="http://schemas.microsoft.com/office/drawing/2017/decorative" val="1"/>
                </a:ext>
              </a:extLst>
            </p:cNvPr>
            <p:cNvCxnSpPr>
              <a:cxnSpLocks/>
              <a:stCxn id="22" idx="0"/>
              <a:endCxn id="21" idx="0"/>
            </p:cNvCxnSpPr>
            <p:nvPr/>
          </p:nvCxnSpPr>
          <p:spPr>
            <a:xfrm flipV="1">
              <a:off x="4602706" y="3876085"/>
              <a:ext cx="1" cy="307204"/>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grpSp>
        <p:nvGrpSpPr>
          <p:cNvPr id="36" name="outlook">
            <a:extLst>
              <a:ext uri="{FF2B5EF4-FFF2-40B4-BE49-F238E27FC236}">
                <a16:creationId xmlns:a16="http://schemas.microsoft.com/office/drawing/2014/main" id="{306E2EAE-23A3-2934-896E-D27A2E2EB2A8}"/>
              </a:ext>
              <a:ext uri="{C183D7F6-B498-43B3-948B-1728B52AA6E4}">
                <adec:decorative xmlns:adec="http://schemas.microsoft.com/office/drawing/2017/decorative" val="1"/>
              </a:ext>
            </a:extLst>
          </p:cNvPr>
          <p:cNvGrpSpPr/>
          <p:nvPr/>
        </p:nvGrpSpPr>
        <p:grpSpPr>
          <a:xfrm>
            <a:off x="2957884" y="1411201"/>
            <a:ext cx="5893943" cy="3123048"/>
            <a:chOff x="2957884" y="1411201"/>
            <a:chExt cx="5893943" cy="3123048"/>
          </a:xfrm>
        </p:grpSpPr>
        <p:pic>
          <p:nvPicPr>
            <p:cNvPr id="5" name="Imatge 4">
              <a:extLst>
                <a:ext uri="{FF2B5EF4-FFF2-40B4-BE49-F238E27FC236}">
                  <a16:creationId xmlns:a16="http://schemas.microsoft.com/office/drawing/2014/main" id="{1ED01703-9AFD-3295-B635-9E9EDBFF2741}"/>
                </a:ext>
              </a:extLst>
            </p:cNvPr>
            <p:cNvPicPr>
              <a:picLocks noChangeAspect="1"/>
            </p:cNvPicPr>
            <p:nvPr/>
          </p:nvPicPr>
          <p:blipFill>
            <a:blip r:embed="rId3"/>
            <a:stretch>
              <a:fillRect/>
            </a:stretch>
          </p:blipFill>
          <p:spPr>
            <a:xfrm>
              <a:off x="2957884" y="1411201"/>
              <a:ext cx="5893943" cy="3123048"/>
            </a:xfrm>
            <a:prstGeom prst="rect">
              <a:avLst/>
            </a:prstGeom>
          </p:spPr>
        </p:pic>
        <p:sp>
          <p:nvSpPr>
            <p:cNvPr id="27" name="Rectangle: cantonades arrodonides 26">
              <a:extLst>
                <a:ext uri="{FF2B5EF4-FFF2-40B4-BE49-F238E27FC236}">
                  <a16:creationId xmlns:a16="http://schemas.microsoft.com/office/drawing/2014/main" id="{79FCE096-28CF-99B7-49D7-C250E5FF3864}"/>
                </a:ext>
                <a:ext uri="{C183D7F6-B498-43B3-948B-1728B52AA6E4}">
                  <adec:decorative xmlns:adec="http://schemas.microsoft.com/office/drawing/2017/decorative" val="1"/>
                </a:ext>
              </a:extLst>
            </p:cNvPr>
            <p:cNvSpPr/>
            <p:nvPr/>
          </p:nvSpPr>
          <p:spPr>
            <a:xfrm flipV="1">
              <a:off x="7323292" y="2305719"/>
              <a:ext cx="1196925" cy="1532681"/>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28" name="Oval 27">
              <a:extLst>
                <a:ext uri="{FF2B5EF4-FFF2-40B4-BE49-F238E27FC236}">
                  <a16:creationId xmlns:a16="http://schemas.microsoft.com/office/drawing/2014/main" id="{DB0989BF-E2C1-F105-AF12-3A702B8E9F10}"/>
                </a:ext>
                <a:ext uri="{C183D7F6-B498-43B3-948B-1728B52AA6E4}">
                  <adec:decorative xmlns:adec="http://schemas.microsoft.com/office/drawing/2017/decorative" val="1"/>
                </a:ext>
              </a:extLst>
            </p:cNvPr>
            <p:cNvSpPr/>
            <p:nvPr/>
          </p:nvSpPr>
          <p:spPr>
            <a:xfrm>
              <a:off x="7789623" y="4006446"/>
              <a:ext cx="264261" cy="264261"/>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1</a:t>
              </a:r>
              <a:endParaRPr lang="es-ES" sz="825" b="1" dirty="0">
                <a:solidFill>
                  <a:srgbClr val="4E110E"/>
                </a:solidFill>
              </a:endParaRPr>
            </a:p>
          </p:txBody>
        </p:sp>
        <p:cxnSp>
          <p:nvCxnSpPr>
            <p:cNvPr id="29" name="Connector recte 28">
              <a:extLst>
                <a:ext uri="{FF2B5EF4-FFF2-40B4-BE49-F238E27FC236}">
                  <a16:creationId xmlns:a16="http://schemas.microsoft.com/office/drawing/2014/main" id="{C44FE6AB-31EF-2FB5-17D1-A81CF3E06097}"/>
                </a:ext>
                <a:ext uri="{C183D7F6-B498-43B3-948B-1728B52AA6E4}">
                  <adec:decorative xmlns:adec="http://schemas.microsoft.com/office/drawing/2017/decorative" val="1"/>
                </a:ext>
              </a:extLst>
            </p:cNvPr>
            <p:cNvCxnSpPr>
              <a:cxnSpLocks/>
              <a:stCxn id="28" idx="0"/>
              <a:endCxn id="27" idx="0"/>
            </p:cNvCxnSpPr>
            <p:nvPr/>
          </p:nvCxnSpPr>
          <p:spPr>
            <a:xfrm flipV="1">
              <a:off x="7921754" y="3838400"/>
              <a:ext cx="1" cy="168046"/>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30" name="Rectangle: cantonades arrodonides 29">
              <a:extLst>
                <a:ext uri="{FF2B5EF4-FFF2-40B4-BE49-F238E27FC236}">
                  <a16:creationId xmlns:a16="http://schemas.microsoft.com/office/drawing/2014/main" id="{ED6A4F2B-96A1-D1BB-41E2-7C53CE99416F}"/>
                </a:ext>
                <a:ext uri="{C183D7F6-B498-43B3-948B-1728B52AA6E4}">
                  <adec:decorative xmlns:adec="http://schemas.microsoft.com/office/drawing/2017/decorative" val="1"/>
                </a:ext>
              </a:extLst>
            </p:cNvPr>
            <p:cNvSpPr/>
            <p:nvPr/>
          </p:nvSpPr>
          <p:spPr>
            <a:xfrm flipV="1">
              <a:off x="3527580" y="2966082"/>
              <a:ext cx="1621731" cy="601030"/>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31" name="Oval 30">
              <a:extLst>
                <a:ext uri="{FF2B5EF4-FFF2-40B4-BE49-F238E27FC236}">
                  <a16:creationId xmlns:a16="http://schemas.microsoft.com/office/drawing/2014/main" id="{8F3F08B9-8BF1-E95F-CF46-24A20DCB9008}"/>
                </a:ext>
                <a:ext uri="{C183D7F6-B498-43B3-948B-1728B52AA6E4}">
                  <adec:decorative xmlns:adec="http://schemas.microsoft.com/office/drawing/2017/decorative" val="1"/>
                </a:ext>
              </a:extLst>
            </p:cNvPr>
            <p:cNvSpPr/>
            <p:nvPr/>
          </p:nvSpPr>
          <p:spPr>
            <a:xfrm>
              <a:off x="4206314" y="3874316"/>
              <a:ext cx="264261" cy="264261"/>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2</a:t>
              </a:r>
              <a:endParaRPr lang="es-ES" sz="825" b="1" dirty="0">
                <a:solidFill>
                  <a:srgbClr val="4E110E"/>
                </a:solidFill>
              </a:endParaRPr>
            </a:p>
          </p:txBody>
        </p:sp>
        <p:cxnSp>
          <p:nvCxnSpPr>
            <p:cNvPr id="32" name="Connector recte 31">
              <a:extLst>
                <a:ext uri="{FF2B5EF4-FFF2-40B4-BE49-F238E27FC236}">
                  <a16:creationId xmlns:a16="http://schemas.microsoft.com/office/drawing/2014/main" id="{A8693F59-02D5-4C76-5E39-0719F09E7A74}"/>
                </a:ext>
                <a:ext uri="{C183D7F6-B498-43B3-948B-1728B52AA6E4}">
                  <adec:decorative xmlns:adec="http://schemas.microsoft.com/office/drawing/2017/decorative" val="1"/>
                </a:ext>
              </a:extLst>
            </p:cNvPr>
            <p:cNvCxnSpPr>
              <a:cxnSpLocks/>
              <a:stCxn id="31" idx="0"/>
              <a:endCxn id="30" idx="0"/>
            </p:cNvCxnSpPr>
            <p:nvPr/>
          </p:nvCxnSpPr>
          <p:spPr>
            <a:xfrm flipV="1">
              <a:off x="4338445" y="3567112"/>
              <a:ext cx="1" cy="307204"/>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sp>
        <p:nvSpPr>
          <p:cNvPr id="14" name="blank">
            <a:extLst>
              <a:ext uri="{FF2B5EF4-FFF2-40B4-BE49-F238E27FC236}">
                <a16:creationId xmlns:a16="http://schemas.microsoft.com/office/drawing/2014/main" id="{65ACC12F-DB51-E84A-5DAA-1214DFB123C7}"/>
              </a:ext>
              <a:ext uri="{C183D7F6-B498-43B3-948B-1728B52AA6E4}">
                <adec:decorative xmlns:adec="http://schemas.microsoft.com/office/drawing/2017/decorative" val="1"/>
              </a:ext>
            </a:extLst>
          </p:cNvPr>
          <p:cNvSpPr/>
          <p:nvPr/>
        </p:nvSpPr>
        <p:spPr>
          <a:xfrm>
            <a:off x="2882686" y="1267415"/>
            <a:ext cx="6036590" cy="33278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ca-ES"/>
          </a:p>
        </p:txBody>
      </p:sp>
    </p:spTree>
    <p:extLst>
      <p:ext uri="{BB962C8B-B14F-4D97-AF65-F5344CB8AC3E}">
        <p14:creationId xmlns:p14="http://schemas.microsoft.com/office/powerpoint/2010/main" val="7130786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36"/>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4" grpId="0" animBg="1"/>
      <p:bldP spid="1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3A9BF-81E4-85F0-CFF7-43E2CE027E66}"/>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A9BD211D-1BAB-D74A-B53C-3F32645A5376}"/>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Opciones de la reunión</a:t>
            </a:r>
          </a:p>
        </p:txBody>
      </p:sp>
      <p:sp>
        <p:nvSpPr>
          <p:cNvPr id="3" name="QuadreDeText 4">
            <a:extLst>
              <a:ext uri="{FF2B5EF4-FFF2-40B4-BE49-F238E27FC236}">
                <a16:creationId xmlns:a16="http://schemas.microsoft.com/office/drawing/2014/main" id="{EDBEC01A-FC95-73BC-97AD-62827DF9EC92}"/>
              </a:ext>
            </a:extLst>
          </p:cNvPr>
          <p:cNvSpPr txBox="1"/>
          <p:nvPr/>
        </p:nvSpPr>
        <p:spPr>
          <a:xfrm>
            <a:off x="390266" y="1316782"/>
            <a:ext cx="2371222" cy="2677656"/>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Nieves tiene que crear una serie de seminarios. Para ello, accede a las opciones de reunión y comienza a configurar las condiciones adecuadas para las sesiones.</a:t>
            </a:r>
          </a:p>
          <a:p>
            <a:endParaRPr lang="es-ES" sz="1200" dirty="0"/>
          </a:p>
          <a:p>
            <a:r>
              <a:rPr lang="es-ES" sz="1200" dirty="0"/>
              <a:t>Una vez en el apartado de creación de la reunión, selecciona “</a:t>
            </a:r>
            <a:r>
              <a:rPr lang="es-ES" sz="1200" b="1" dirty="0"/>
              <a:t>Opciones de reunión”</a:t>
            </a:r>
            <a:r>
              <a:rPr lang="es-ES" sz="1200" dirty="0"/>
              <a:t> </a:t>
            </a:r>
            <a:r>
              <a:rPr lang="es-ES" sz="1200" b="1" dirty="0">
                <a:solidFill>
                  <a:srgbClr val="4E110E"/>
                </a:solidFill>
              </a:rPr>
              <a:t>(1) </a:t>
            </a:r>
            <a:r>
              <a:rPr lang="es-ES" sz="1200" dirty="0"/>
              <a:t>para personalizar los parámetros y ajustarlos a las características específicas del evento.</a:t>
            </a:r>
          </a:p>
        </p:txBody>
      </p:sp>
      <p:pic>
        <p:nvPicPr>
          <p:cNvPr id="6" name="Imatge 5" descr="La imagen muestra opciones de reunión.">
            <a:extLst>
              <a:ext uri="{FF2B5EF4-FFF2-40B4-BE49-F238E27FC236}">
                <a16:creationId xmlns:a16="http://schemas.microsoft.com/office/drawing/2014/main" id="{5F5D0E01-D48B-F1D5-180D-C85FFE945B42}"/>
              </a:ext>
            </a:extLst>
          </p:cNvPr>
          <p:cNvPicPr>
            <a:picLocks noChangeAspect="1"/>
          </p:cNvPicPr>
          <p:nvPr/>
        </p:nvPicPr>
        <p:blipFill>
          <a:blip r:embed="rId2"/>
          <a:stretch>
            <a:fillRect/>
          </a:stretch>
        </p:blipFill>
        <p:spPr>
          <a:xfrm>
            <a:off x="2761488" y="1316782"/>
            <a:ext cx="6208776" cy="3289870"/>
          </a:xfrm>
          <a:prstGeom prst="rect">
            <a:avLst/>
          </a:prstGeom>
        </p:spPr>
      </p:pic>
      <p:sp>
        <p:nvSpPr>
          <p:cNvPr id="4" name="Rectangle: cantonades arrodonides 3">
            <a:extLst>
              <a:ext uri="{FF2B5EF4-FFF2-40B4-BE49-F238E27FC236}">
                <a16:creationId xmlns:a16="http://schemas.microsoft.com/office/drawing/2014/main" id="{0AA181B4-4AC6-0F1E-AF97-55EB6C2D1E60}"/>
              </a:ext>
              <a:ext uri="{C183D7F6-B498-43B3-948B-1728B52AA6E4}">
                <adec:decorative xmlns:adec="http://schemas.microsoft.com/office/drawing/2017/decorative" val="1"/>
              </a:ext>
            </a:extLst>
          </p:cNvPr>
          <p:cNvSpPr/>
          <p:nvPr/>
        </p:nvSpPr>
        <p:spPr>
          <a:xfrm flipV="1">
            <a:off x="3407342" y="1986872"/>
            <a:ext cx="893353" cy="211621"/>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5" name="Oval 4">
            <a:extLst>
              <a:ext uri="{FF2B5EF4-FFF2-40B4-BE49-F238E27FC236}">
                <a16:creationId xmlns:a16="http://schemas.microsoft.com/office/drawing/2014/main" id="{2C469601-CAD7-FCF3-9995-FB5CB4E39482}"/>
              </a:ext>
              <a:ext uri="{C183D7F6-B498-43B3-948B-1728B52AA6E4}">
                <adec:decorative xmlns:adec="http://schemas.microsoft.com/office/drawing/2017/decorative" val="1"/>
              </a:ext>
            </a:extLst>
          </p:cNvPr>
          <p:cNvSpPr/>
          <p:nvPr/>
        </p:nvSpPr>
        <p:spPr>
          <a:xfrm>
            <a:off x="2890330" y="1970450"/>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1</a:t>
            </a:r>
            <a:endParaRPr lang="es-ES" sz="825" b="1" dirty="0">
              <a:solidFill>
                <a:srgbClr val="4E110E"/>
              </a:solidFill>
            </a:endParaRPr>
          </a:p>
        </p:txBody>
      </p:sp>
      <p:cxnSp>
        <p:nvCxnSpPr>
          <p:cNvPr id="7" name="Connector recte 6">
            <a:extLst>
              <a:ext uri="{FF2B5EF4-FFF2-40B4-BE49-F238E27FC236}">
                <a16:creationId xmlns:a16="http://schemas.microsoft.com/office/drawing/2014/main" id="{5897C743-E9CB-7D8B-2376-5300BAD50713}"/>
              </a:ext>
              <a:ext uri="{C183D7F6-B498-43B3-948B-1728B52AA6E4}">
                <adec:decorative xmlns:adec="http://schemas.microsoft.com/office/drawing/2017/decorative" val="1"/>
              </a:ext>
            </a:extLst>
          </p:cNvPr>
          <p:cNvCxnSpPr>
            <a:cxnSpLocks/>
            <a:stCxn id="5" idx="6"/>
            <a:endCxn id="4" idx="1"/>
          </p:cNvCxnSpPr>
          <p:nvPr/>
        </p:nvCxnSpPr>
        <p:spPr>
          <a:xfrm>
            <a:off x="3134793" y="2092682"/>
            <a:ext cx="272549" cy="0"/>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632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DB740-2282-A8BB-6C4D-CD30E2A8D2BF}"/>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E654D08B-CD3A-CCAC-4BC5-54A1B5A5E552}"/>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Quién puede omitir la sala de espera </a:t>
            </a:r>
          </a:p>
        </p:txBody>
      </p:sp>
      <p:sp>
        <p:nvSpPr>
          <p:cNvPr id="3" name="QuadreDeText 4">
            <a:extLst>
              <a:ext uri="{FF2B5EF4-FFF2-40B4-BE49-F238E27FC236}">
                <a16:creationId xmlns:a16="http://schemas.microsoft.com/office/drawing/2014/main" id="{37508726-1CE0-0486-A38E-396FDC2123EC}"/>
              </a:ext>
            </a:extLst>
          </p:cNvPr>
          <p:cNvSpPr txBox="1"/>
          <p:nvPr/>
        </p:nvSpPr>
        <p:spPr>
          <a:xfrm>
            <a:off x="390267" y="1249446"/>
            <a:ext cx="1996317" cy="2123658"/>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En el apartado “</a:t>
            </a:r>
            <a:r>
              <a:rPr lang="es-ES" sz="1200" b="1" dirty="0"/>
              <a:t>Opciones de reunión”</a:t>
            </a:r>
            <a:r>
              <a:rPr lang="es-ES" sz="1200" dirty="0"/>
              <a:t>, puedes definir </a:t>
            </a:r>
            <a:r>
              <a:rPr lang="es-ES" sz="1200" b="1" dirty="0"/>
              <a:t>quién puede omitir la sala de espera </a:t>
            </a:r>
            <a:r>
              <a:rPr lang="es-ES" sz="1200" b="1" dirty="0">
                <a:solidFill>
                  <a:srgbClr val="4E110E"/>
                </a:solidFill>
              </a:rPr>
              <a:t>(1)</a:t>
            </a:r>
            <a:r>
              <a:rPr lang="es-ES" sz="1200" dirty="0">
                <a:solidFill>
                  <a:srgbClr val="4E110E"/>
                </a:solidFill>
              </a:rPr>
              <a:t>. </a:t>
            </a:r>
            <a:r>
              <a:rPr lang="es-ES" sz="1200" dirty="0"/>
              <a:t>Para hacerlo, abre el menú desplegable de esta opción y selecciona entre las opciones disponibles </a:t>
            </a:r>
            <a:r>
              <a:rPr lang="es-ES" sz="1200" b="1" dirty="0">
                <a:solidFill>
                  <a:srgbClr val="4E110E"/>
                </a:solidFill>
              </a:rPr>
              <a:t>(2) </a:t>
            </a:r>
            <a:r>
              <a:rPr lang="es-ES" sz="1200" dirty="0"/>
              <a:t>según el nivel de control que quieras tener sobre el acceso.</a:t>
            </a:r>
            <a:endParaRPr lang="es-ES" sz="1100" b="1" dirty="0">
              <a:solidFill>
                <a:srgbClr val="927B71"/>
              </a:solidFill>
            </a:endParaRPr>
          </a:p>
        </p:txBody>
      </p:sp>
      <p:pic>
        <p:nvPicPr>
          <p:cNvPr id="5" name="Imatge 4" descr="La imagen muestra detalles de la reunión.">
            <a:extLst>
              <a:ext uri="{FF2B5EF4-FFF2-40B4-BE49-F238E27FC236}">
                <a16:creationId xmlns:a16="http://schemas.microsoft.com/office/drawing/2014/main" id="{6CE1D25D-86CB-079B-1F3F-DC27BD3F488A}"/>
              </a:ext>
            </a:extLst>
          </p:cNvPr>
          <p:cNvPicPr>
            <a:picLocks noChangeAspect="1"/>
          </p:cNvPicPr>
          <p:nvPr/>
        </p:nvPicPr>
        <p:blipFill>
          <a:blip r:embed="rId2"/>
          <a:stretch>
            <a:fillRect/>
          </a:stretch>
        </p:blipFill>
        <p:spPr>
          <a:xfrm>
            <a:off x="2453519" y="1294940"/>
            <a:ext cx="6612923" cy="3496290"/>
          </a:xfrm>
          <a:prstGeom prst="rect">
            <a:avLst/>
          </a:prstGeom>
        </p:spPr>
      </p:pic>
      <p:sp>
        <p:nvSpPr>
          <p:cNvPr id="4" name="Rectangle: cantonades arrodonides 3">
            <a:extLst>
              <a:ext uri="{FF2B5EF4-FFF2-40B4-BE49-F238E27FC236}">
                <a16:creationId xmlns:a16="http://schemas.microsoft.com/office/drawing/2014/main" id="{3125AE70-C974-90A0-3324-B5BEC93E874F}"/>
              </a:ext>
              <a:ext uri="{C183D7F6-B498-43B3-948B-1728B52AA6E4}">
                <adec:decorative xmlns:adec="http://schemas.microsoft.com/office/drawing/2017/decorative" val="1"/>
              </a:ext>
            </a:extLst>
          </p:cNvPr>
          <p:cNvSpPr/>
          <p:nvPr/>
        </p:nvSpPr>
        <p:spPr>
          <a:xfrm flipV="1">
            <a:off x="5119796" y="2414522"/>
            <a:ext cx="2684207" cy="682558"/>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6" name="Oval 5">
            <a:extLst>
              <a:ext uri="{FF2B5EF4-FFF2-40B4-BE49-F238E27FC236}">
                <a16:creationId xmlns:a16="http://schemas.microsoft.com/office/drawing/2014/main" id="{75F1EDF0-1669-2FB6-8BDF-CDC61AFAF572}"/>
              </a:ext>
              <a:ext uri="{C183D7F6-B498-43B3-948B-1728B52AA6E4}">
                <adec:decorative xmlns:adec="http://schemas.microsoft.com/office/drawing/2017/decorative" val="1"/>
              </a:ext>
            </a:extLst>
          </p:cNvPr>
          <p:cNvSpPr/>
          <p:nvPr/>
        </p:nvSpPr>
        <p:spPr>
          <a:xfrm>
            <a:off x="4529862" y="2633569"/>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1</a:t>
            </a:r>
            <a:endParaRPr lang="es-ES" sz="825" b="1" dirty="0">
              <a:solidFill>
                <a:srgbClr val="4E110E"/>
              </a:solidFill>
            </a:endParaRPr>
          </a:p>
        </p:txBody>
      </p:sp>
      <p:cxnSp>
        <p:nvCxnSpPr>
          <p:cNvPr id="7" name="Connector recte 6">
            <a:extLst>
              <a:ext uri="{FF2B5EF4-FFF2-40B4-BE49-F238E27FC236}">
                <a16:creationId xmlns:a16="http://schemas.microsoft.com/office/drawing/2014/main" id="{53F6B730-FDCE-B9F2-3104-0311288471C9}"/>
              </a:ext>
              <a:ext uri="{C183D7F6-B498-43B3-948B-1728B52AA6E4}">
                <adec:decorative xmlns:adec="http://schemas.microsoft.com/office/drawing/2017/decorative" val="1"/>
              </a:ext>
            </a:extLst>
          </p:cNvPr>
          <p:cNvCxnSpPr>
            <a:cxnSpLocks/>
            <a:stCxn id="6" idx="6"/>
            <a:endCxn id="4" idx="1"/>
          </p:cNvCxnSpPr>
          <p:nvPr/>
        </p:nvCxnSpPr>
        <p:spPr>
          <a:xfrm>
            <a:off x="4774325" y="2755801"/>
            <a:ext cx="345471" cy="0"/>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13" name="Rectangle: cantonades arrodonides 12">
            <a:extLst>
              <a:ext uri="{FF2B5EF4-FFF2-40B4-BE49-F238E27FC236}">
                <a16:creationId xmlns:a16="http://schemas.microsoft.com/office/drawing/2014/main" id="{EB437765-559D-AF58-194C-4A4B84690CF2}"/>
              </a:ext>
              <a:ext uri="{C183D7F6-B498-43B3-948B-1728B52AA6E4}">
                <adec:decorative xmlns:adec="http://schemas.microsoft.com/office/drawing/2017/decorative" val="1"/>
              </a:ext>
            </a:extLst>
          </p:cNvPr>
          <p:cNvSpPr/>
          <p:nvPr/>
        </p:nvSpPr>
        <p:spPr>
          <a:xfrm flipV="1">
            <a:off x="5089012" y="3141186"/>
            <a:ext cx="2714991" cy="1045573"/>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14" name="Oval 13">
            <a:extLst>
              <a:ext uri="{FF2B5EF4-FFF2-40B4-BE49-F238E27FC236}">
                <a16:creationId xmlns:a16="http://schemas.microsoft.com/office/drawing/2014/main" id="{04C800E0-97AD-5545-7061-44063FD3E71E}"/>
              </a:ext>
              <a:ext uri="{C183D7F6-B498-43B3-948B-1728B52AA6E4}">
                <adec:decorative xmlns:adec="http://schemas.microsoft.com/office/drawing/2017/decorative" val="1"/>
              </a:ext>
            </a:extLst>
          </p:cNvPr>
          <p:cNvSpPr/>
          <p:nvPr/>
        </p:nvSpPr>
        <p:spPr>
          <a:xfrm>
            <a:off x="4529862" y="3541740"/>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2</a:t>
            </a:r>
            <a:endParaRPr lang="es-ES" sz="825" b="1">
              <a:solidFill>
                <a:srgbClr val="4E110E"/>
              </a:solidFill>
            </a:endParaRPr>
          </a:p>
        </p:txBody>
      </p:sp>
      <p:cxnSp>
        <p:nvCxnSpPr>
          <p:cNvPr id="15" name="Connector recte 14">
            <a:extLst>
              <a:ext uri="{FF2B5EF4-FFF2-40B4-BE49-F238E27FC236}">
                <a16:creationId xmlns:a16="http://schemas.microsoft.com/office/drawing/2014/main" id="{280C5014-94E9-371D-EDD5-2D79E1D8D6B4}"/>
              </a:ext>
              <a:ext uri="{C183D7F6-B498-43B3-948B-1728B52AA6E4}">
                <adec:decorative xmlns:adec="http://schemas.microsoft.com/office/drawing/2017/decorative" val="1"/>
              </a:ext>
            </a:extLst>
          </p:cNvPr>
          <p:cNvCxnSpPr>
            <a:cxnSpLocks/>
            <a:stCxn id="14" idx="6"/>
            <a:endCxn id="13" idx="1"/>
          </p:cNvCxnSpPr>
          <p:nvPr/>
        </p:nvCxnSpPr>
        <p:spPr>
          <a:xfrm>
            <a:off x="4774325" y="3663972"/>
            <a:ext cx="314687" cy="0"/>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09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ol 1">
            <a:extLst>
              <a:ext uri="{FF2B5EF4-FFF2-40B4-BE49-F238E27FC236}">
                <a16:creationId xmlns:a16="http://schemas.microsoft.com/office/drawing/2014/main" id="{13B0590C-9EBA-E94F-1ECC-0BAE7F0BD580}"/>
              </a:ext>
            </a:extLst>
          </p:cNvPr>
          <p:cNvSpPr txBox="1">
            <a:spLocks noGrp="1"/>
          </p:cNvSpPr>
          <p:nvPr>
            <p:ph type="title" idx="4294967295"/>
          </p:nvPr>
        </p:nvSpPr>
        <p:spPr>
          <a:xfrm>
            <a:off x="-2" y="695416"/>
            <a:ext cx="4396511" cy="431999"/>
          </a:xfrm>
          <a:prstGeom prst="rect">
            <a:avLst/>
          </a:prstGeom>
          <a:solidFill>
            <a:srgbClr val="602927"/>
          </a:solidFill>
          <a:ln>
            <a:solidFill>
              <a:srgbClr val="602927"/>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ca-ES" sz="1600" b="1" i="0" u="none" strike="noStrike" kern="1200" cap="none" spc="0" normalizeH="0" baseline="0" noProof="0" dirty="0" err="1">
                <a:ln>
                  <a:noFill/>
                </a:ln>
                <a:solidFill>
                  <a:srgbClr val="FFFFFF"/>
                </a:solidFill>
                <a:effectLst/>
                <a:uLnTx/>
                <a:uFillTx/>
                <a:latin typeface="Arial" panose="020B0604020202020204" pitchFamily="34" charset="0"/>
                <a:ea typeface="+mj-ea"/>
                <a:cs typeface="Arial" panose="020B0604020202020204" pitchFamily="34" charset="0"/>
                <a:sym typeface="Arial"/>
              </a:rPr>
              <a:t>Índice</a:t>
            </a:r>
            <a:r>
              <a:rPr kumimoji="0" lang="ca-ES" sz="16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a:rPr>
              <a:t> de </a:t>
            </a:r>
            <a:r>
              <a:rPr kumimoji="0" lang="ca-ES" sz="1600" b="1" i="0" u="none" strike="noStrike" kern="1200" cap="none" spc="0" normalizeH="0" baseline="0" noProof="0" dirty="0" err="1">
                <a:ln>
                  <a:noFill/>
                </a:ln>
                <a:solidFill>
                  <a:srgbClr val="FFFFFF"/>
                </a:solidFill>
                <a:effectLst/>
                <a:uLnTx/>
                <a:uFillTx/>
                <a:latin typeface="Arial" panose="020B0604020202020204" pitchFamily="34" charset="0"/>
                <a:ea typeface="+mj-ea"/>
                <a:cs typeface="Arial" panose="020B0604020202020204" pitchFamily="34" charset="0"/>
                <a:sym typeface="Arial"/>
              </a:rPr>
              <a:t>contenidos</a:t>
            </a:r>
            <a:endParaRPr kumimoji="0" lang="ca-ES" sz="16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2" name="QuadreDeText 1">
            <a:extLst>
              <a:ext uri="{FF2B5EF4-FFF2-40B4-BE49-F238E27FC236}">
                <a16:creationId xmlns:a16="http://schemas.microsoft.com/office/drawing/2014/main" id="{AC800566-64E2-E426-D6B0-3CD3E744AF10}"/>
              </a:ext>
            </a:extLst>
          </p:cNvPr>
          <p:cNvSpPr txBox="1"/>
          <p:nvPr/>
        </p:nvSpPr>
        <p:spPr>
          <a:xfrm>
            <a:off x="1001486" y="1867803"/>
            <a:ext cx="3570514" cy="1528624"/>
          </a:xfrm>
          <a:prstGeom prst="rect">
            <a:avLst/>
          </a:prstGeom>
          <a:noFill/>
        </p:spPr>
        <p:txBody>
          <a:bodyPr wrap="square">
            <a:spAutoFit/>
          </a:bodyPr>
          <a:lstStyle/>
          <a:p>
            <a:pPr algn="l" rtl="0" fontAlgn="base">
              <a:lnSpc>
                <a:spcPts val="1350"/>
              </a:lnSpc>
              <a:buNone/>
            </a:pPr>
            <a:r>
              <a:rPr lang="es-ES" sz="1300" dirty="0">
                <a:solidFill>
                  <a:schemeClr val="bg1"/>
                </a:solidFill>
                <a:latin typeface="Arial" panose="020B0604020202020204" pitchFamily="34" charset="0"/>
                <a:cs typeface="Arial" panose="020B0604020202020204" pitchFamily="34" charset="0"/>
              </a:rPr>
              <a:t>4</a:t>
            </a:r>
            <a:r>
              <a:rPr lang="es-ES" sz="1300" i="0" u="none" strike="noStrike" dirty="0">
                <a:solidFill>
                  <a:schemeClr val="bg1"/>
                </a:solidFill>
                <a:effectLst/>
                <a:latin typeface="Arial" panose="020B0604020202020204" pitchFamily="34" charset="0"/>
                <a:cs typeface="Arial" panose="020B0604020202020204" pitchFamily="34" charset="0"/>
              </a:rPr>
              <a:t>.0. Introducción</a:t>
            </a:r>
            <a:r>
              <a:rPr lang="en-US" sz="1300" i="0" dirty="0">
                <a:solidFill>
                  <a:schemeClr val="bg1"/>
                </a:solidFill>
                <a:effectLst/>
                <a:latin typeface="Arial" panose="020B0604020202020204" pitchFamily="34" charset="0"/>
                <a:cs typeface="Arial" panose="020B0604020202020204" pitchFamily="34" charset="0"/>
              </a:rPr>
              <a:t>​</a:t>
            </a:r>
          </a:p>
          <a:p>
            <a:pPr algn="l" rtl="0" fontAlgn="base">
              <a:lnSpc>
                <a:spcPts val="1350"/>
              </a:lnSpc>
              <a:buNone/>
            </a:pPr>
            <a:r>
              <a:rPr lang="es-ES" sz="1300" i="0" dirty="0">
                <a:solidFill>
                  <a:schemeClr val="bg1"/>
                </a:solidFill>
                <a:effectLst/>
                <a:latin typeface="Arial" panose="020B0604020202020204" pitchFamily="34" charset="0"/>
                <a:cs typeface="Arial" panose="020B0604020202020204" pitchFamily="34" charset="0"/>
              </a:rPr>
              <a:t>​</a:t>
            </a:r>
          </a:p>
          <a:p>
            <a:pPr algn="l" rtl="0" fontAlgn="base">
              <a:lnSpc>
                <a:spcPts val="1350"/>
              </a:lnSpc>
              <a:buNone/>
            </a:pPr>
            <a:r>
              <a:rPr lang="es-ES" sz="1300" b="1" dirty="0">
                <a:solidFill>
                  <a:schemeClr val="bg1"/>
                </a:solidFill>
                <a:latin typeface="Arial" panose="020B0604020202020204" pitchFamily="34" charset="0"/>
                <a:cs typeface="Arial" panose="020B0604020202020204" pitchFamily="34" charset="0"/>
              </a:rPr>
              <a:t>4</a:t>
            </a:r>
            <a:r>
              <a:rPr lang="es-ES" sz="1300" b="1" i="0" u="none" strike="noStrike" dirty="0">
                <a:solidFill>
                  <a:schemeClr val="bg1"/>
                </a:solidFill>
                <a:effectLst/>
                <a:latin typeface="Arial" panose="020B0604020202020204" pitchFamily="34" charset="0"/>
                <a:cs typeface="Arial" panose="020B0604020202020204" pitchFamily="34" charset="0"/>
              </a:rPr>
              <a:t>.1. Creación y gestión de reuniones </a:t>
            </a:r>
          </a:p>
          <a:p>
            <a:pPr algn="l" rtl="0" fontAlgn="base">
              <a:lnSpc>
                <a:spcPts val="1350"/>
              </a:lnSpc>
              <a:buNone/>
            </a:pPr>
            <a:r>
              <a:rPr lang="es-ES" sz="1300" i="0" u="none" strike="noStrike" dirty="0">
                <a:solidFill>
                  <a:schemeClr val="bg1"/>
                </a:solidFill>
                <a:effectLst/>
                <a:latin typeface="Arial" panose="020B0604020202020204" pitchFamily="34" charset="0"/>
                <a:cs typeface="Arial" panose="020B0604020202020204" pitchFamily="34" charset="0"/>
              </a:rPr>
              <a:t> </a:t>
            </a:r>
            <a:r>
              <a:rPr lang="es-ES" sz="1300" i="0" dirty="0">
                <a:solidFill>
                  <a:schemeClr val="bg1"/>
                </a:solidFill>
                <a:effectLst/>
                <a:latin typeface="Arial" panose="020B0604020202020204" pitchFamily="34" charset="0"/>
                <a:cs typeface="Arial" panose="020B0604020202020204" pitchFamily="34" charset="0"/>
              </a:rPr>
              <a:t>​</a:t>
            </a:r>
          </a:p>
          <a:p>
            <a:pPr algn="l" rtl="0" fontAlgn="base">
              <a:lnSpc>
                <a:spcPts val="1350"/>
              </a:lnSpc>
              <a:buNone/>
            </a:pPr>
            <a:r>
              <a:rPr lang="es-ES" sz="1300" dirty="0">
                <a:solidFill>
                  <a:schemeClr val="bg1"/>
                </a:solidFill>
                <a:latin typeface="Arial" panose="020B0604020202020204" pitchFamily="34" charset="0"/>
                <a:cs typeface="Arial" panose="020B0604020202020204" pitchFamily="34" charset="0"/>
              </a:rPr>
              <a:t>4</a:t>
            </a:r>
            <a:r>
              <a:rPr lang="es-ES" sz="1300" i="0" u="none" strike="noStrike" dirty="0">
                <a:solidFill>
                  <a:schemeClr val="bg1"/>
                </a:solidFill>
                <a:effectLst/>
                <a:latin typeface="Arial" panose="020B0604020202020204" pitchFamily="34" charset="0"/>
                <a:cs typeface="Arial" panose="020B0604020202020204" pitchFamily="34" charset="0"/>
              </a:rPr>
              <a:t>.2. Opciones dentro de una reunión</a:t>
            </a:r>
          </a:p>
          <a:p>
            <a:pPr algn="l" rtl="0" fontAlgn="base">
              <a:lnSpc>
                <a:spcPts val="1350"/>
              </a:lnSpc>
              <a:buNone/>
            </a:pPr>
            <a:r>
              <a:rPr lang="es-ES" sz="1300" i="0" dirty="0">
                <a:solidFill>
                  <a:schemeClr val="bg1"/>
                </a:solidFill>
                <a:effectLst/>
                <a:latin typeface="Arial" panose="020B0604020202020204" pitchFamily="34" charset="0"/>
                <a:cs typeface="Arial" panose="020B0604020202020204" pitchFamily="34" charset="0"/>
              </a:rPr>
              <a:t>​</a:t>
            </a:r>
          </a:p>
          <a:p>
            <a:pPr lvl="0" fontAlgn="base">
              <a:lnSpc>
                <a:spcPts val="1350"/>
              </a:lnSpc>
              <a:defRPr/>
            </a:pPr>
            <a:r>
              <a:rPr lang="es-ES" sz="1300" dirty="0">
                <a:solidFill>
                  <a:prstClr val="white"/>
                </a:solidFill>
                <a:latin typeface="Arial" panose="020B0604020202020204" pitchFamily="34" charset="0"/>
                <a:cs typeface="Arial" panose="020B0604020202020204" pitchFamily="34" charset="0"/>
              </a:rPr>
              <a:t>4.3. Gestión de los recursos después de la reunión</a:t>
            </a:r>
          </a:p>
        </p:txBody>
      </p:sp>
    </p:spTree>
    <p:extLst>
      <p:ext uri="{BB962C8B-B14F-4D97-AF65-F5344CB8AC3E}">
        <p14:creationId xmlns:p14="http://schemas.microsoft.com/office/powerpoint/2010/main" val="2050942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2144E-6171-8458-3A38-665E97FC82CD}"/>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1796F38D-3B7E-3451-6C9B-621E033ACF4C}"/>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Activar/desactivar audio y vídeo </a:t>
            </a:r>
          </a:p>
        </p:txBody>
      </p:sp>
      <p:sp>
        <p:nvSpPr>
          <p:cNvPr id="3" name="QuadreDeText 4">
            <a:extLst>
              <a:ext uri="{FF2B5EF4-FFF2-40B4-BE49-F238E27FC236}">
                <a16:creationId xmlns:a16="http://schemas.microsoft.com/office/drawing/2014/main" id="{B692A7DA-64AA-063A-B7FA-623A854F3249}"/>
              </a:ext>
            </a:extLst>
          </p:cNvPr>
          <p:cNvSpPr txBox="1"/>
          <p:nvPr/>
        </p:nvSpPr>
        <p:spPr>
          <a:xfrm>
            <a:off x="246436" y="1249446"/>
            <a:ext cx="2048709" cy="3785652"/>
          </a:xfrm>
          <a:prstGeom prst="rect">
            <a:avLst/>
          </a:prstGeom>
          <a:solidFill>
            <a:schemeClr val="bg1"/>
          </a:solid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En la misma página de opciones, más abajo encontrarás la posibilidad de </a:t>
            </a:r>
            <a:r>
              <a:rPr lang="es-ES" sz="1200" b="1" dirty="0"/>
              <a:t>permitir o no el micrófono </a:t>
            </a:r>
            <a:r>
              <a:rPr lang="es-ES" sz="1200" b="1" dirty="0">
                <a:solidFill>
                  <a:srgbClr val="4E110E"/>
                </a:solidFill>
              </a:rPr>
              <a:t>(1)</a:t>
            </a:r>
            <a:r>
              <a:rPr lang="es-ES" sz="1200" dirty="0"/>
              <a:t> </a:t>
            </a:r>
            <a:r>
              <a:rPr lang="es-ES" sz="1200" b="1" dirty="0"/>
              <a:t>o la cámara </a:t>
            </a:r>
            <a:r>
              <a:rPr lang="es-ES" sz="1200" b="1" dirty="0">
                <a:solidFill>
                  <a:srgbClr val="4E110E"/>
                </a:solidFill>
              </a:rPr>
              <a:t>(2) </a:t>
            </a:r>
            <a:r>
              <a:rPr lang="es-ES" sz="1200" b="1" dirty="0"/>
              <a:t>a los asistentes</a:t>
            </a:r>
            <a:r>
              <a:rPr lang="es-ES" sz="1200" dirty="0"/>
              <a:t>.</a:t>
            </a:r>
          </a:p>
          <a:p>
            <a:endParaRPr lang="es-ES" sz="1200" dirty="0"/>
          </a:p>
          <a:p>
            <a:r>
              <a:rPr lang="es-ES" sz="1200" dirty="0"/>
              <a:t>Deberás decidir si </a:t>
            </a:r>
            <a:r>
              <a:rPr lang="es-ES" sz="1200" b="1" dirty="0"/>
              <a:t>activar o desactivar el chat </a:t>
            </a:r>
            <a:r>
              <a:rPr lang="es-ES" sz="1200" b="1" dirty="0">
                <a:solidFill>
                  <a:srgbClr val="4E110E"/>
                </a:solidFill>
              </a:rPr>
              <a:t>(3) </a:t>
            </a:r>
            <a:r>
              <a:rPr lang="es-ES" sz="1200" dirty="0"/>
              <a:t>pudiendo establecer opciones concretas disponibles únicamente durante la reunión. Para acabar, si la reunión es multitudinaria, recomendamos utilizar, en lugar del chat, las </a:t>
            </a:r>
            <a:r>
              <a:rPr lang="es-ES" sz="1200" b="1" dirty="0"/>
              <a:t>Preguntas y Respuestas activando la casilla “</a:t>
            </a:r>
            <a:r>
              <a:rPr lang="es-ES" sz="1200" b="1" dirty="0" err="1"/>
              <a:t>PyR</a:t>
            </a:r>
            <a:r>
              <a:rPr lang="es-ES" sz="1200" b="1" dirty="0"/>
              <a:t>” </a:t>
            </a:r>
            <a:r>
              <a:rPr lang="es-ES" sz="1200" b="1" dirty="0">
                <a:solidFill>
                  <a:srgbClr val="4E110E"/>
                </a:solidFill>
              </a:rPr>
              <a:t>(4)</a:t>
            </a:r>
            <a:r>
              <a:rPr lang="es-ES" sz="1200" dirty="0"/>
              <a:t>.</a:t>
            </a:r>
            <a:endParaRPr lang="es-ES" sz="1100" dirty="0">
              <a:solidFill>
                <a:schemeClr val="tx1"/>
              </a:solidFill>
            </a:endParaRPr>
          </a:p>
        </p:txBody>
      </p:sp>
      <p:pic>
        <p:nvPicPr>
          <p:cNvPr id="5" name="Imatge 4" descr="La imagen muestra opciones de la reunión.">
            <a:extLst>
              <a:ext uri="{FF2B5EF4-FFF2-40B4-BE49-F238E27FC236}">
                <a16:creationId xmlns:a16="http://schemas.microsoft.com/office/drawing/2014/main" id="{5B07EE85-C5DA-B045-8572-26847E5D04DF}"/>
              </a:ext>
            </a:extLst>
          </p:cNvPr>
          <p:cNvPicPr>
            <a:picLocks noChangeAspect="1"/>
          </p:cNvPicPr>
          <p:nvPr/>
        </p:nvPicPr>
        <p:blipFill>
          <a:blip r:embed="rId2"/>
          <a:stretch>
            <a:fillRect/>
          </a:stretch>
        </p:blipFill>
        <p:spPr>
          <a:xfrm>
            <a:off x="2295145" y="1249446"/>
            <a:ext cx="6681659" cy="3540439"/>
          </a:xfrm>
          <a:prstGeom prst="rect">
            <a:avLst/>
          </a:prstGeom>
        </p:spPr>
      </p:pic>
      <p:sp>
        <p:nvSpPr>
          <p:cNvPr id="4" name="Rectangle: cantonades arrodonides 3">
            <a:extLst>
              <a:ext uri="{FF2B5EF4-FFF2-40B4-BE49-F238E27FC236}">
                <a16:creationId xmlns:a16="http://schemas.microsoft.com/office/drawing/2014/main" id="{6B43B140-1D48-9299-C16D-26320F47E9BB}"/>
              </a:ext>
              <a:ext uri="{C183D7F6-B498-43B3-948B-1728B52AA6E4}">
                <adec:decorative xmlns:adec="http://schemas.microsoft.com/office/drawing/2017/decorative" val="1"/>
              </a:ext>
            </a:extLst>
          </p:cNvPr>
          <p:cNvSpPr/>
          <p:nvPr/>
        </p:nvSpPr>
        <p:spPr>
          <a:xfrm flipV="1">
            <a:off x="7453825" y="3620354"/>
            <a:ext cx="269863" cy="178781"/>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6" name="Oval 5">
            <a:extLst>
              <a:ext uri="{FF2B5EF4-FFF2-40B4-BE49-F238E27FC236}">
                <a16:creationId xmlns:a16="http://schemas.microsoft.com/office/drawing/2014/main" id="{7641F3D3-FBFE-4E73-96FC-600067B76318}"/>
              </a:ext>
              <a:ext uri="{C183D7F6-B498-43B3-948B-1728B52AA6E4}">
                <adec:decorative xmlns:adec="http://schemas.microsoft.com/office/drawing/2017/decorative" val="1"/>
              </a:ext>
            </a:extLst>
          </p:cNvPr>
          <p:cNvSpPr/>
          <p:nvPr/>
        </p:nvSpPr>
        <p:spPr>
          <a:xfrm>
            <a:off x="6936813" y="3587513"/>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4</a:t>
            </a:r>
            <a:endParaRPr lang="es-ES" sz="825" b="1" dirty="0">
              <a:solidFill>
                <a:srgbClr val="4E110E"/>
              </a:solidFill>
            </a:endParaRPr>
          </a:p>
        </p:txBody>
      </p:sp>
      <p:cxnSp>
        <p:nvCxnSpPr>
          <p:cNvPr id="7" name="Connector recte 6">
            <a:extLst>
              <a:ext uri="{FF2B5EF4-FFF2-40B4-BE49-F238E27FC236}">
                <a16:creationId xmlns:a16="http://schemas.microsoft.com/office/drawing/2014/main" id="{3E62DFF9-E545-2C15-8170-80DFE33F5329}"/>
              </a:ext>
              <a:ext uri="{C183D7F6-B498-43B3-948B-1728B52AA6E4}">
                <adec:decorative xmlns:adec="http://schemas.microsoft.com/office/drawing/2017/decorative" val="1"/>
              </a:ext>
            </a:extLst>
          </p:cNvPr>
          <p:cNvCxnSpPr>
            <a:cxnSpLocks/>
            <a:stCxn id="6" idx="6"/>
            <a:endCxn id="4" idx="1"/>
          </p:cNvCxnSpPr>
          <p:nvPr/>
        </p:nvCxnSpPr>
        <p:spPr>
          <a:xfrm flipV="1">
            <a:off x="7181276" y="3709744"/>
            <a:ext cx="272549" cy="1"/>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14" name="Rectangle: cantonades arrodonides 13">
            <a:extLst>
              <a:ext uri="{FF2B5EF4-FFF2-40B4-BE49-F238E27FC236}">
                <a16:creationId xmlns:a16="http://schemas.microsoft.com/office/drawing/2014/main" id="{E8185816-5946-F391-BFA4-9D1DE03A3260}"/>
              </a:ext>
              <a:ext uri="{C183D7F6-B498-43B3-948B-1728B52AA6E4}">
                <adec:decorative xmlns:adec="http://schemas.microsoft.com/office/drawing/2017/decorative" val="1"/>
              </a:ext>
            </a:extLst>
          </p:cNvPr>
          <p:cNvSpPr/>
          <p:nvPr/>
        </p:nvSpPr>
        <p:spPr>
          <a:xfrm flipV="1">
            <a:off x="7453825" y="2800296"/>
            <a:ext cx="269863" cy="178781"/>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15" name="Oval 14">
            <a:extLst>
              <a:ext uri="{FF2B5EF4-FFF2-40B4-BE49-F238E27FC236}">
                <a16:creationId xmlns:a16="http://schemas.microsoft.com/office/drawing/2014/main" id="{F779E2FF-A74A-B6E9-E738-84B12E976E22}"/>
              </a:ext>
              <a:ext uri="{C183D7F6-B498-43B3-948B-1728B52AA6E4}">
                <adec:decorative xmlns:adec="http://schemas.microsoft.com/office/drawing/2017/decorative" val="1"/>
              </a:ext>
            </a:extLst>
          </p:cNvPr>
          <p:cNvSpPr/>
          <p:nvPr/>
        </p:nvSpPr>
        <p:spPr>
          <a:xfrm>
            <a:off x="6936813" y="2767456"/>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2</a:t>
            </a:r>
            <a:endParaRPr lang="es-ES" sz="825" b="1">
              <a:solidFill>
                <a:srgbClr val="4E110E"/>
              </a:solidFill>
            </a:endParaRPr>
          </a:p>
        </p:txBody>
      </p:sp>
      <p:cxnSp>
        <p:nvCxnSpPr>
          <p:cNvPr id="16" name="Connector recte 15">
            <a:extLst>
              <a:ext uri="{FF2B5EF4-FFF2-40B4-BE49-F238E27FC236}">
                <a16:creationId xmlns:a16="http://schemas.microsoft.com/office/drawing/2014/main" id="{4C9B7B96-F3F6-0071-E7FA-E43A8105F446}"/>
              </a:ext>
              <a:ext uri="{C183D7F6-B498-43B3-948B-1728B52AA6E4}">
                <adec:decorative xmlns:adec="http://schemas.microsoft.com/office/drawing/2017/decorative" val="1"/>
              </a:ext>
            </a:extLst>
          </p:cNvPr>
          <p:cNvCxnSpPr>
            <a:cxnSpLocks/>
            <a:stCxn id="15" idx="6"/>
            <a:endCxn id="14" idx="1"/>
          </p:cNvCxnSpPr>
          <p:nvPr/>
        </p:nvCxnSpPr>
        <p:spPr>
          <a:xfrm flipV="1">
            <a:off x="7181276" y="2889686"/>
            <a:ext cx="272549" cy="2"/>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17" name="Rectangle: cantonades arrodonides 16">
            <a:extLst>
              <a:ext uri="{FF2B5EF4-FFF2-40B4-BE49-F238E27FC236}">
                <a16:creationId xmlns:a16="http://schemas.microsoft.com/office/drawing/2014/main" id="{443B21FD-4A70-1858-97FE-B10BF1D61623}"/>
              </a:ext>
              <a:ext uri="{C183D7F6-B498-43B3-948B-1728B52AA6E4}">
                <adec:decorative xmlns:adec="http://schemas.microsoft.com/office/drawing/2017/decorative" val="1"/>
              </a:ext>
            </a:extLst>
          </p:cNvPr>
          <p:cNvSpPr/>
          <p:nvPr/>
        </p:nvSpPr>
        <p:spPr>
          <a:xfrm flipV="1">
            <a:off x="7453825" y="2382794"/>
            <a:ext cx="269863" cy="178781"/>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18" name="Oval 17">
            <a:extLst>
              <a:ext uri="{FF2B5EF4-FFF2-40B4-BE49-F238E27FC236}">
                <a16:creationId xmlns:a16="http://schemas.microsoft.com/office/drawing/2014/main" id="{834C1075-CF01-CCEF-2CD5-C6EECAB3D5AE}"/>
              </a:ext>
              <a:ext uri="{C183D7F6-B498-43B3-948B-1728B52AA6E4}">
                <adec:decorative xmlns:adec="http://schemas.microsoft.com/office/drawing/2017/decorative" val="1"/>
              </a:ext>
            </a:extLst>
          </p:cNvPr>
          <p:cNvSpPr/>
          <p:nvPr/>
        </p:nvSpPr>
        <p:spPr>
          <a:xfrm>
            <a:off x="6936813" y="2349953"/>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1</a:t>
            </a:r>
            <a:endParaRPr lang="es-ES" sz="825" b="1" dirty="0">
              <a:solidFill>
                <a:srgbClr val="4E110E"/>
              </a:solidFill>
            </a:endParaRPr>
          </a:p>
        </p:txBody>
      </p:sp>
      <p:cxnSp>
        <p:nvCxnSpPr>
          <p:cNvPr id="19" name="Connector recte 18">
            <a:extLst>
              <a:ext uri="{FF2B5EF4-FFF2-40B4-BE49-F238E27FC236}">
                <a16:creationId xmlns:a16="http://schemas.microsoft.com/office/drawing/2014/main" id="{3BBD8246-599E-9F29-8AE2-2140CEF600CB}"/>
              </a:ext>
              <a:ext uri="{C183D7F6-B498-43B3-948B-1728B52AA6E4}">
                <adec:decorative xmlns:adec="http://schemas.microsoft.com/office/drawing/2017/decorative" val="1"/>
              </a:ext>
            </a:extLst>
          </p:cNvPr>
          <p:cNvCxnSpPr>
            <a:cxnSpLocks/>
            <a:stCxn id="18" idx="6"/>
            <a:endCxn id="17" idx="1"/>
          </p:cNvCxnSpPr>
          <p:nvPr/>
        </p:nvCxnSpPr>
        <p:spPr>
          <a:xfrm flipV="1">
            <a:off x="7181276" y="2472184"/>
            <a:ext cx="272549" cy="1"/>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8" name="Rectangle: cantonades arrodonides 3">
            <a:extLst>
              <a:ext uri="{FF2B5EF4-FFF2-40B4-BE49-F238E27FC236}">
                <a16:creationId xmlns:a16="http://schemas.microsoft.com/office/drawing/2014/main" id="{D4F8705E-F86E-5F7F-398F-CED54A2D902A}"/>
              </a:ext>
              <a:ext uri="{C183D7F6-B498-43B3-948B-1728B52AA6E4}">
                <adec:decorative xmlns:adec="http://schemas.microsoft.com/office/drawing/2017/decorative" val="1"/>
              </a:ext>
            </a:extLst>
          </p:cNvPr>
          <p:cNvSpPr/>
          <p:nvPr/>
        </p:nvSpPr>
        <p:spPr>
          <a:xfrm flipV="1">
            <a:off x="5000625" y="3350487"/>
            <a:ext cx="2723063" cy="211623"/>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9" name="Oval 5">
            <a:extLst>
              <a:ext uri="{FF2B5EF4-FFF2-40B4-BE49-F238E27FC236}">
                <a16:creationId xmlns:a16="http://schemas.microsoft.com/office/drawing/2014/main" id="{E95EC1A5-C323-6BA6-E278-1D9D4FF4541F}"/>
              </a:ext>
              <a:ext uri="{C183D7F6-B498-43B3-948B-1728B52AA6E4}">
                <adec:decorative xmlns:adec="http://schemas.microsoft.com/office/drawing/2017/decorative" val="1"/>
              </a:ext>
            </a:extLst>
          </p:cNvPr>
          <p:cNvSpPr/>
          <p:nvPr/>
        </p:nvSpPr>
        <p:spPr>
          <a:xfrm>
            <a:off x="4645374" y="3334066"/>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3</a:t>
            </a:r>
            <a:endParaRPr lang="es-ES" sz="825" b="1" dirty="0">
              <a:solidFill>
                <a:srgbClr val="4E110E"/>
              </a:solidFill>
            </a:endParaRPr>
          </a:p>
        </p:txBody>
      </p:sp>
      <p:cxnSp>
        <p:nvCxnSpPr>
          <p:cNvPr id="10" name="Connector recte 6">
            <a:extLst>
              <a:ext uri="{FF2B5EF4-FFF2-40B4-BE49-F238E27FC236}">
                <a16:creationId xmlns:a16="http://schemas.microsoft.com/office/drawing/2014/main" id="{C1F46A93-A216-5AD8-3397-82A9A815E45D}"/>
              </a:ext>
              <a:ext uri="{C183D7F6-B498-43B3-948B-1728B52AA6E4}">
                <adec:decorative xmlns:adec="http://schemas.microsoft.com/office/drawing/2017/decorative" val="1"/>
              </a:ext>
            </a:extLst>
          </p:cNvPr>
          <p:cNvCxnSpPr>
            <a:cxnSpLocks/>
            <a:stCxn id="9" idx="6"/>
            <a:endCxn id="8" idx="1"/>
          </p:cNvCxnSpPr>
          <p:nvPr/>
        </p:nvCxnSpPr>
        <p:spPr>
          <a:xfrm>
            <a:off x="4889837" y="3456298"/>
            <a:ext cx="110788" cy="0"/>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698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E422A-1606-0C9C-30F9-98F21DD0C515}"/>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859B956F-F914-B528-4EEE-F0700F83061B}"/>
              </a:ext>
            </a:extLst>
          </p:cNvPr>
          <p:cNvSpPr txBox="1">
            <a:spLocks noGrp="1"/>
          </p:cNvSpPr>
          <p:nvPr>
            <p:ph type="title" idx="4294967295"/>
          </p:nvPr>
        </p:nvSpPr>
        <p:spPr>
          <a:xfrm>
            <a:off x="58056" y="756809"/>
            <a:ext cx="4310743" cy="3231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500" b="1" i="0" u="none" strike="noStrike" kern="0" cap="none" spc="0" normalizeH="0" baseline="0" noProof="0" dirty="0">
                <a:ln>
                  <a:noFill/>
                </a:ln>
                <a:solidFill>
                  <a:srgbClr val="FFFFFF"/>
                </a:solidFill>
                <a:effectLst/>
                <a:uLnTx/>
                <a:uFillTx/>
                <a:latin typeface="Arial"/>
                <a:ea typeface="Arial"/>
                <a:cs typeface="Arial"/>
                <a:sym typeface="Arial"/>
              </a:rPr>
              <a:t>Acceso restringido u otras configuraciones  </a:t>
            </a:r>
          </a:p>
        </p:txBody>
      </p:sp>
      <p:sp>
        <p:nvSpPr>
          <p:cNvPr id="3" name="QuadreDeText 4">
            <a:extLst>
              <a:ext uri="{FF2B5EF4-FFF2-40B4-BE49-F238E27FC236}">
                <a16:creationId xmlns:a16="http://schemas.microsoft.com/office/drawing/2014/main" id="{C33B15F0-A14F-DCBA-68D2-3C392F5BE5A1}"/>
              </a:ext>
            </a:extLst>
          </p:cNvPr>
          <p:cNvSpPr txBox="1"/>
          <p:nvPr/>
        </p:nvSpPr>
        <p:spPr>
          <a:xfrm>
            <a:off x="390267" y="1249446"/>
            <a:ext cx="1840870" cy="3046988"/>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Por último, en este apartado podrás activar la</a:t>
            </a:r>
            <a:r>
              <a:rPr lang="es-ES" sz="1200" b="1" dirty="0"/>
              <a:t> “Sala verde</a:t>
            </a:r>
            <a:r>
              <a:rPr lang="es-ES" sz="1200" dirty="0"/>
              <a:t>”</a:t>
            </a:r>
            <a:r>
              <a:rPr lang="es-ES" sz="1200" b="1" dirty="0">
                <a:solidFill>
                  <a:srgbClr val="BC9484"/>
                </a:solidFill>
              </a:rPr>
              <a:t> </a:t>
            </a:r>
            <a:r>
              <a:rPr lang="es-ES" sz="1200" b="1" dirty="0">
                <a:solidFill>
                  <a:srgbClr val="4E110E"/>
                </a:solidFill>
              </a:rPr>
              <a:t>(1) </a:t>
            </a:r>
            <a:r>
              <a:rPr lang="es-ES" sz="1200" dirty="0"/>
              <a:t>y otras configuraciones que te invitamos a explorar. Ajusta cada parámetro en función del grado de participación y seguridad que desees para la sesión.</a:t>
            </a:r>
            <a:endParaRPr lang="es-ES" sz="1100" b="1" dirty="0">
              <a:solidFill>
                <a:srgbClr val="927B71"/>
              </a:solidFill>
            </a:endParaRPr>
          </a:p>
          <a:p>
            <a:endParaRPr lang="es-ES" sz="1200" dirty="0"/>
          </a:p>
          <a:p>
            <a:r>
              <a:rPr lang="es-ES" sz="1200" dirty="0"/>
              <a:t>Pulsa </a:t>
            </a:r>
            <a:r>
              <a:rPr lang="es-ES" sz="1200" b="1" dirty="0"/>
              <a:t>“Aplicar” </a:t>
            </a:r>
            <a:r>
              <a:rPr lang="es-ES" sz="1200" b="1" dirty="0">
                <a:solidFill>
                  <a:srgbClr val="4E110E"/>
                </a:solidFill>
              </a:rPr>
              <a:t>(2) </a:t>
            </a:r>
            <a:r>
              <a:rPr lang="es-ES" sz="1200" dirty="0"/>
              <a:t>y </a:t>
            </a:r>
            <a:r>
              <a:rPr lang="es-ES" sz="1200" b="1" dirty="0"/>
              <a:t>“Enviar”</a:t>
            </a:r>
            <a:r>
              <a:rPr lang="es-ES" sz="1200" b="1" dirty="0">
                <a:solidFill>
                  <a:srgbClr val="4E110E"/>
                </a:solidFill>
              </a:rPr>
              <a:t> (3) </a:t>
            </a:r>
            <a:r>
              <a:rPr lang="es-ES" sz="1200" dirty="0"/>
              <a:t>la convocatoria para que se guarden los cambios.</a:t>
            </a:r>
          </a:p>
        </p:txBody>
      </p:sp>
      <p:pic>
        <p:nvPicPr>
          <p:cNvPr id="7" name="Imatge 6" descr="La imagen muestra configuraciones.">
            <a:extLst>
              <a:ext uri="{FF2B5EF4-FFF2-40B4-BE49-F238E27FC236}">
                <a16:creationId xmlns:a16="http://schemas.microsoft.com/office/drawing/2014/main" id="{106A7F8C-62C4-763A-11E6-14256BB8A3EA}"/>
              </a:ext>
            </a:extLst>
          </p:cNvPr>
          <p:cNvPicPr>
            <a:picLocks noChangeAspect="1"/>
          </p:cNvPicPr>
          <p:nvPr/>
        </p:nvPicPr>
        <p:blipFill>
          <a:blip r:embed="rId2"/>
          <a:stretch>
            <a:fillRect/>
          </a:stretch>
        </p:blipFill>
        <p:spPr>
          <a:xfrm>
            <a:off x="2346239" y="1249446"/>
            <a:ext cx="6598339" cy="3496290"/>
          </a:xfrm>
          <a:prstGeom prst="rect">
            <a:avLst/>
          </a:prstGeom>
        </p:spPr>
      </p:pic>
      <p:sp>
        <p:nvSpPr>
          <p:cNvPr id="4" name="Rectangle: cantonades arrodonides 3">
            <a:extLst>
              <a:ext uri="{FF2B5EF4-FFF2-40B4-BE49-F238E27FC236}">
                <a16:creationId xmlns:a16="http://schemas.microsoft.com/office/drawing/2014/main" id="{FAF6370D-712D-CFE0-C2F2-5E672091A43D}"/>
              </a:ext>
              <a:ext uri="{C183D7F6-B498-43B3-948B-1728B52AA6E4}">
                <adec:decorative xmlns:adec="http://schemas.microsoft.com/office/drawing/2017/decorative" val="1"/>
              </a:ext>
            </a:extLst>
          </p:cNvPr>
          <p:cNvSpPr/>
          <p:nvPr/>
        </p:nvSpPr>
        <p:spPr>
          <a:xfrm flipV="1">
            <a:off x="7364094" y="3630681"/>
            <a:ext cx="388709" cy="178781"/>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5" name="Oval 4">
            <a:extLst>
              <a:ext uri="{FF2B5EF4-FFF2-40B4-BE49-F238E27FC236}">
                <a16:creationId xmlns:a16="http://schemas.microsoft.com/office/drawing/2014/main" id="{08AB5FAB-E55D-1F0B-BEBE-63DDFED6AAD3}"/>
              </a:ext>
              <a:ext uri="{C183D7F6-B498-43B3-948B-1728B52AA6E4}">
                <adec:decorative xmlns:adec="http://schemas.microsoft.com/office/drawing/2017/decorative" val="1"/>
              </a:ext>
            </a:extLst>
          </p:cNvPr>
          <p:cNvSpPr/>
          <p:nvPr/>
        </p:nvSpPr>
        <p:spPr>
          <a:xfrm>
            <a:off x="7436216" y="3910904"/>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1</a:t>
            </a:r>
            <a:endParaRPr lang="es-ES" sz="825" b="1">
              <a:solidFill>
                <a:srgbClr val="4E110E"/>
              </a:solidFill>
            </a:endParaRPr>
          </a:p>
        </p:txBody>
      </p:sp>
      <p:cxnSp>
        <p:nvCxnSpPr>
          <p:cNvPr id="6" name="Connector recte 5">
            <a:extLst>
              <a:ext uri="{FF2B5EF4-FFF2-40B4-BE49-F238E27FC236}">
                <a16:creationId xmlns:a16="http://schemas.microsoft.com/office/drawing/2014/main" id="{9044D95D-EECE-81F4-291C-9F5B04815406}"/>
              </a:ext>
              <a:ext uri="{C183D7F6-B498-43B3-948B-1728B52AA6E4}">
                <adec:decorative xmlns:adec="http://schemas.microsoft.com/office/drawing/2017/decorative" val="1"/>
              </a:ext>
            </a:extLst>
          </p:cNvPr>
          <p:cNvCxnSpPr>
            <a:cxnSpLocks/>
            <a:stCxn id="5" idx="0"/>
            <a:endCxn id="4" idx="0"/>
          </p:cNvCxnSpPr>
          <p:nvPr/>
        </p:nvCxnSpPr>
        <p:spPr>
          <a:xfrm flipV="1">
            <a:off x="7558448" y="3809462"/>
            <a:ext cx="1" cy="101442"/>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12" name="Rectangle: cantonades arrodonides 11">
            <a:extLst>
              <a:ext uri="{FF2B5EF4-FFF2-40B4-BE49-F238E27FC236}">
                <a16:creationId xmlns:a16="http://schemas.microsoft.com/office/drawing/2014/main" id="{2F902061-76B9-399F-7DA4-4AFFDC054CED}"/>
              </a:ext>
              <a:ext uri="{C183D7F6-B498-43B3-948B-1728B52AA6E4}">
                <adec:decorative xmlns:adec="http://schemas.microsoft.com/office/drawing/2017/decorative" val="1"/>
              </a:ext>
            </a:extLst>
          </p:cNvPr>
          <p:cNvSpPr/>
          <p:nvPr/>
        </p:nvSpPr>
        <p:spPr>
          <a:xfrm flipV="1">
            <a:off x="7349750" y="4343197"/>
            <a:ext cx="430064" cy="157134"/>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13" name="Oval 12">
            <a:extLst>
              <a:ext uri="{FF2B5EF4-FFF2-40B4-BE49-F238E27FC236}">
                <a16:creationId xmlns:a16="http://schemas.microsoft.com/office/drawing/2014/main" id="{B74A68DC-714F-803C-2B31-078E3140C52C}"/>
              </a:ext>
              <a:ext uri="{C183D7F6-B498-43B3-948B-1728B52AA6E4}">
                <adec:decorative xmlns:adec="http://schemas.microsoft.com/office/drawing/2017/decorative" val="1"/>
              </a:ext>
            </a:extLst>
          </p:cNvPr>
          <p:cNvSpPr/>
          <p:nvPr/>
        </p:nvSpPr>
        <p:spPr>
          <a:xfrm>
            <a:off x="6516770" y="4288411"/>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2</a:t>
            </a:r>
            <a:endParaRPr lang="es-ES" sz="825" b="1">
              <a:solidFill>
                <a:srgbClr val="4E110E"/>
              </a:solidFill>
            </a:endParaRPr>
          </a:p>
        </p:txBody>
      </p:sp>
      <p:cxnSp>
        <p:nvCxnSpPr>
          <p:cNvPr id="14" name="Connector recte 13">
            <a:extLst>
              <a:ext uri="{FF2B5EF4-FFF2-40B4-BE49-F238E27FC236}">
                <a16:creationId xmlns:a16="http://schemas.microsoft.com/office/drawing/2014/main" id="{F47666C9-A84F-7701-E744-55C428C21AD4}"/>
              </a:ext>
              <a:ext uri="{C183D7F6-B498-43B3-948B-1728B52AA6E4}">
                <adec:decorative xmlns:adec="http://schemas.microsoft.com/office/drawing/2017/decorative" val="1"/>
              </a:ext>
            </a:extLst>
          </p:cNvPr>
          <p:cNvCxnSpPr>
            <a:cxnSpLocks/>
            <a:stCxn id="13" idx="6"/>
            <a:endCxn id="12" idx="1"/>
          </p:cNvCxnSpPr>
          <p:nvPr/>
        </p:nvCxnSpPr>
        <p:spPr>
          <a:xfrm>
            <a:off x="6761233" y="4410643"/>
            <a:ext cx="588517" cy="11121"/>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24" name="Rectangle: cantonades arrodonides 23">
            <a:extLst>
              <a:ext uri="{FF2B5EF4-FFF2-40B4-BE49-F238E27FC236}">
                <a16:creationId xmlns:a16="http://schemas.microsoft.com/office/drawing/2014/main" id="{5DD65888-405C-CEB1-45E3-90EB54BEB4AB}"/>
              </a:ext>
              <a:ext uri="{C183D7F6-B498-43B3-948B-1728B52AA6E4}">
                <adec:decorative xmlns:adec="http://schemas.microsoft.com/office/drawing/2017/decorative" val="1"/>
              </a:ext>
            </a:extLst>
          </p:cNvPr>
          <p:cNvSpPr/>
          <p:nvPr/>
        </p:nvSpPr>
        <p:spPr>
          <a:xfrm flipV="1">
            <a:off x="3108056" y="2271027"/>
            <a:ext cx="429774" cy="184264"/>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25" name="Oval 24">
            <a:extLst>
              <a:ext uri="{FF2B5EF4-FFF2-40B4-BE49-F238E27FC236}">
                <a16:creationId xmlns:a16="http://schemas.microsoft.com/office/drawing/2014/main" id="{1954741A-F54D-3CE5-01C6-8307D945F7FF}"/>
              </a:ext>
              <a:ext uri="{C183D7F6-B498-43B3-948B-1728B52AA6E4}">
                <adec:decorative xmlns:adec="http://schemas.microsoft.com/office/drawing/2017/decorative" val="1"/>
              </a:ext>
            </a:extLst>
          </p:cNvPr>
          <p:cNvSpPr/>
          <p:nvPr/>
        </p:nvSpPr>
        <p:spPr>
          <a:xfrm>
            <a:off x="3200711" y="2571750"/>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3</a:t>
            </a:r>
            <a:endParaRPr lang="es-ES" sz="825" b="1">
              <a:solidFill>
                <a:srgbClr val="4E110E"/>
              </a:solidFill>
            </a:endParaRPr>
          </a:p>
        </p:txBody>
      </p:sp>
      <p:cxnSp>
        <p:nvCxnSpPr>
          <p:cNvPr id="26" name="Connector recte 25">
            <a:extLst>
              <a:ext uri="{FF2B5EF4-FFF2-40B4-BE49-F238E27FC236}">
                <a16:creationId xmlns:a16="http://schemas.microsoft.com/office/drawing/2014/main" id="{37738D1A-4B30-0D24-9CC6-E8413CEE9D44}"/>
              </a:ext>
              <a:ext uri="{C183D7F6-B498-43B3-948B-1728B52AA6E4}">
                <adec:decorative xmlns:adec="http://schemas.microsoft.com/office/drawing/2017/decorative" val="1"/>
              </a:ext>
            </a:extLst>
          </p:cNvPr>
          <p:cNvCxnSpPr>
            <a:cxnSpLocks/>
            <a:stCxn id="25" idx="0"/>
            <a:endCxn id="24" idx="0"/>
          </p:cNvCxnSpPr>
          <p:nvPr/>
        </p:nvCxnSpPr>
        <p:spPr>
          <a:xfrm flipV="1">
            <a:off x="3322943" y="2455291"/>
            <a:ext cx="0" cy="116459"/>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305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B87F0-95D1-1F6B-0383-9E6AD293A61B}"/>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CFB05F5D-74AB-70A4-AE15-A2565CC61F25}"/>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Modificar una reunión ya creada. </a:t>
            </a:r>
          </a:p>
        </p:txBody>
      </p:sp>
      <p:sp>
        <p:nvSpPr>
          <p:cNvPr id="3" name="QuadreDeText 4">
            <a:extLst>
              <a:ext uri="{FF2B5EF4-FFF2-40B4-BE49-F238E27FC236}">
                <a16:creationId xmlns:a16="http://schemas.microsoft.com/office/drawing/2014/main" id="{C6F7C6C8-4A39-B3A4-697C-E6EE76F2C76D}"/>
              </a:ext>
            </a:extLst>
          </p:cNvPr>
          <p:cNvSpPr txBox="1"/>
          <p:nvPr/>
        </p:nvSpPr>
        <p:spPr>
          <a:xfrm>
            <a:off x="390267" y="1249446"/>
            <a:ext cx="2277520" cy="1200329"/>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Para editar una reunión en Outlook o </a:t>
            </a:r>
            <a:r>
              <a:rPr lang="es-ES" sz="1200" dirty="0" err="1"/>
              <a:t>Teams</a:t>
            </a:r>
            <a:r>
              <a:rPr lang="es-ES" sz="1200" dirty="0"/>
              <a:t>, abre la pestaña “</a:t>
            </a:r>
            <a:r>
              <a:rPr lang="es-ES" sz="1200" b="1" dirty="0"/>
              <a:t>Calendario”</a:t>
            </a:r>
            <a:r>
              <a:rPr lang="es-ES" sz="1200" dirty="0"/>
              <a:t>, </a:t>
            </a:r>
            <a:r>
              <a:rPr lang="es-ES" sz="1200" b="1" dirty="0"/>
              <a:t>haz clic en la reunión </a:t>
            </a:r>
            <a:r>
              <a:rPr lang="es-ES" sz="1200" dirty="0"/>
              <a:t>que quieras modificar y selecciona “</a:t>
            </a:r>
            <a:r>
              <a:rPr lang="es-ES" sz="1200" b="1" dirty="0"/>
              <a:t>Editar”</a:t>
            </a:r>
            <a:r>
              <a:rPr lang="es-ES" sz="1200" b="1" dirty="0">
                <a:solidFill>
                  <a:srgbClr val="4E110E"/>
                </a:solidFill>
              </a:rPr>
              <a:t> (1)</a:t>
            </a:r>
            <a:r>
              <a:rPr lang="es-ES" sz="1200" dirty="0">
                <a:solidFill>
                  <a:srgbClr val="4E110E"/>
                </a:solidFill>
              </a:rPr>
              <a:t>. </a:t>
            </a:r>
            <a:endParaRPr lang="es-ES" sz="1100" b="1" dirty="0">
              <a:solidFill>
                <a:srgbClr val="4E110E"/>
              </a:solidFill>
            </a:endParaRPr>
          </a:p>
        </p:txBody>
      </p:sp>
      <p:sp>
        <p:nvSpPr>
          <p:cNvPr id="4" name="botó_teams">
            <a:extLst>
              <a:ext uri="{FF2B5EF4-FFF2-40B4-BE49-F238E27FC236}">
                <a16:creationId xmlns:a16="http://schemas.microsoft.com/office/drawing/2014/main" id="{90A88650-6616-2117-9F69-5B7CD9EC1BE6}"/>
              </a:ext>
              <a:ext uri="{C183D7F6-B498-43B3-948B-1728B52AA6E4}">
                <adec:decorative xmlns:adec="http://schemas.microsoft.com/office/drawing/2017/decorative" val="1"/>
              </a:ext>
            </a:extLst>
          </p:cNvPr>
          <p:cNvSpPr>
            <a:spLocks/>
          </p:cNvSpPr>
          <p:nvPr/>
        </p:nvSpPr>
        <p:spPr>
          <a:xfrm>
            <a:off x="753389" y="2693726"/>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err="1">
                <a:solidFill>
                  <a:srgbClr val="4E110E"/>
                </a:solidFill>
                <a:latin typeface="Aptos" panose="02110004020202020204"/>
              </a:rPr>
              <a:t>Teams</a:t>
            </a:r>
            <a:endParaRPr lang="es-ES" sz="1200">
              <a:solidFill>
                <a:srgbClr val="4E110E"/>
              </a:solidFill>
              <a:latin typeface="Aptos" panose="02110004020202020204"/>
            </a:endParaRPr>
          </a:p>
        </p:txBody>
      </p:sp>
      <p:sp>
        <p:nvSpPr>
          <p:cNvPr id="6" name="botó_outlook">
            <a:extLst>
              <a:ext uri="{FF2B5EF4-FFF2-40B4-BE49-F238E27FC236}">
                <a16:creationId xmlns:a16="http://schemas.microsoft.com/office/drawing/2014/main" id="{0CEB51AF-7C18-23FA-22A9-E81603601F4F}"/>
              </a:ext>
              <a:ext uri="{C183D7F6-B498-43B3-948B-1728B52AA6E4}">
                <adec:decorative xmlns:adec="http://schemas.microsoft.com/office/drawing/2017/decorative" val="1"/>
              </a:ext>
            </a:extLst>
          </p:cNvPr>
          <p:cNvSpPr>
            <a:spLocks/>
          </p:cNvSpPr>
          <p:nvPr/>
        </p:nvSpPr>
        <p:spPr>
          <a:xfrm>
            <a:off x="753389" y="3142382"/>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a:solidFill>
                  <a:srgbClr val="4E110E"/>
                </a:solidFill>
                <a:latin typeface="Aptos" panose="02110004020202020204"/>
              </a:rPr>
              <a:t>Outlook</a:t>
            </a:r>
            <a:endParaRPr lang="es-ES" sz="1200">
              <a:solidFill>
                <a:srgbClr val="4E110E"/>
              </a:solidFill>
              <a:latin typeface="Aptos" panose="02110004020202020204"/>
            </a:endParaRPr>
          </a:p>
        </p:txBody>
      </p:sp>
      <p:grpSp>
        <p:nvGrpSpPr>
          <p:cNvPr id="16" name="Outlook">
            <a:extLst>
              <a:ext uri="{FF2B5EF4-FFF2-40B4-BE49-F238E27FC236}">
                <a16:creationId xmlns:a16="http://schemas.microsoft.com/office/drawing/2014/main" id="{985152BA-F056-484F-C31E-2B4624DEC37D}"/>
              </a:ext>
              <a:ext uri="{C183D7F6-B498-43B3-948B-1728B52AA6E4}">
                <adec:decorative xmlns:adec="http://schemas.microsoft.com/office/drawing/2017/decorative" val="1"/>
              </a:ext>
            </a:extLst>
          </p:cNvPr>
          <p:cNvGrpSpPr/>
          <p:nvPr/>
        </p:nvGrpSpPr>
        <p:grpSpPr>
          <a:xfrm>
            <a:off x="3008697" y="1334287"/>
            <a:ext cx="5962517" cy="3162674"/>
            <a:chOff x="3008697" y="1334287"/>
            <a:chExt cx="5962517" cy="3162674"/>
          </a:xfrm>
        </p:grpSpPr>
        <p:pic>
          <p:nvPicPr>
            <p:cNvPr id="9" name="Imatge 8">
              <a:extLst>
                <a:ext uri="{FF2B5EF4-FFF2-40B4-BE49-F238E27FC236}">
                  <a16:creationId xmlns:a16="http://schemas.microsoft.com/office/drawing/2014/main" id="{7B53736B-3C46-B953-52E1-96EA9C0131B3}"/>
                </a:ext>
              </a:extLst>
            </p:cNvPr>
            <p:cNvPicPr>
              <a:picLocks noChangeAspect="1"/>
            </p:cNvPicPr>
            <p:nvPr/>
          </p:nvPicPr>
          <p:blipFill>
            <a:blip r:embed="rId2"/>
            <a:srcRect/>
            <a:stretch/>
          </p:blipFill>
          <p:spPr>
            <a:xfrm>
              <a:off x="3008697" y="1334287"/>
              <a:ext cx="5962517" cy="3162674"/>
            </a:xfrm>
            <a:prstGeom prst="rect">
              <a:avLst/>
            </a:prstGeom>
          </p:spPr>
        </p:pic>
        <p:sp>
          <p:nvSpPr>
            <p:cNvPr id="5" name="Rectangle: cantonades arrodonides 4">
              <a:extLst>
                <a:ext uri="{FF2B5EF4-FFF2-40B4-BE49-F238E27FC236}">
                  <a16:creationId xmlns:a16="http://schemas.microsoft.com/office/drawing/2014/main" id="{39000E37-001B-B80B-C7E5-41B3794BE41D}"/>
                </a:ext>
                <a:ext uri="{C183D7F6-B498-43B3-948B-1728B52AA6E4}">
                  <adec:decorative xmlns:adec="http://schemas.microsoft.com/office/drawing/2017/decorative" val="1"/>
                </a:ext>
              </a:extLst>
            </p:cNvPr>
            <p:cNvSpPr/>
            <p:nvPr/>
          </p:nvSpPr>
          <p:spPr>
            <a:xfrm flipV="1">
              <a:off x="6504194" y="3951629"/>
              <a:ext cx="388709" cy="178781"/>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a:ln w="22225">
                  <a:solidFill>
                    <a:schemeClr val="accent2"/>
                  </a:solidFill>
                  <a:prstDash val="solid"/>
                </a:ln>
                <a:solidFill>
                  <a:srgbClr val="4E110E"/>
                </a:solidFill>
              </a:endParaRPr>
            </a:p>
          </p:txBody>
        </p:sp>
        <p:sp>
          <p:nvSpPr>
            <p:cNvPr id="8" name="Oval 7">
              <a:extLst>
                <a:ext uri="{FF2B5EF4-FFF2-40B4-BE49-F238E27FC236}">
                  <a16:creationId xmlns:a16="http://schemas.microsoft.com/office/drawing/2014/main" id="{CE11DDBB-64DA-906B-CDE8-5F99A441B059}"/>
                </a:ext>
                <a:ext uri="{C183D7F6-B498-43B3-948B-1728B52AA6E4}">
                  <adec:decorative xmlns:adec="http://schemas.microsoft.com/office/drawing/2017/decorative" val="1"/>
                </a:ext>
              </a:extLst>
            </p:cNvPr>
            <p:cNvSpPr/>
            <p:nvPr/>
          </p:nvSpPr>
          <p:spPr>
            <a:xfrm>
              <a:off x="6576316" y="4220784"/>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dirty="0">
                  <a:solidFill>
                    <a:srgbClr val="4E110E"/>
                  </a:solidFill>
                </a:rPr>
                <a:t>1</a:t>
              </a:r>
              <a:endParaRPr lang="es-ES" sz="825" dirty="0">
                <a:solidFill>
                  <a:srgbClr val="4E110E"/>
                </a:solidFill>
              </a:endParaRPr>
            </a:p>
          </p:txBody>
        </p:sp>
        <p:cxnSp>
          <p:nvCxnSpPr>
            <p:cNvPr id="10" name="Connector recte 9">
              <a:extLst>
                <a:ext uri="{FF2B5EF4-FFF2-40B4-BE49-F238E27FC236}">
                  <a16:creationId xmlns:a16="http://schemas.microsoft.com/office/drawing/2014/main" id="{6B200669-2018-30BC-54A6-0E88E714F18C}"/>
                </a:ext>
                <a:ext uri="{C183D7F6-B498-43B3-948B-1728B52AA6E4}">
                  <adec:decorative xmlns:adec="http://schemas.microsoft.com/office/drawing/2017/decorative" val="1"/>
                </a:ext>
              </a:extLst>
            </p:cNvPr>
            <p:cNvCxnSpPr>
              <a:cxnSpLocks/>
              <a:stCxn id="8" idx="0"/>
              <a:endCxn id="5" idx="0"/>
            </p:cNvCxnSpPr>
            <p:nvPr/>
          </p:nvCxnSpPr>
          <p:spPr>
            <a:xfrm flipV="1">
              <a:off x="6698548" y="4130410"/>
              <a:ext cx="1" cy="90374"/>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grpSp>
        <p:nvGrpSpPr>
          <p:cNvPr id="20" name="Teams">
            <a:extLst>
              <a:ext uri="{FF2B5EF4-FFF2-40B4-BE49-F238E27FC236}">
                <a16:creationId xmlns:a16="http://schemas.microsoft.com/office/drawing/2014/main" id="{D014A801-11D3-9F67-9B4A-1653B8AF82FF}"/>
              </a:ext>
              <a:ext uri="{C183D7F6-B498-43B3-948B-1728B52AA6E4}">
                <adec:decorative xmlns:adec="http://schemas.microsoft.com/office/drawing/2017/decorative" val="1"/>
              </a:ext>
            </a:extLst>
          </p:cNvPr>
          <p:cNvGrpSpPr/>
          <p:nvPr/>
        </p:nvGrpSpPr>
        <p:grpSpPr>
          <a:xfrm>
            <a:off x="3005593" y="1334288"/>
            <a:ext cx="5968725" cy="3162674"/>
            <a:chOff x="3005593" y="1334288"/>
            <a:chExt cx="5968725" cy="3162674"/>
          </a:xfrm>
        </p:grpSpPr>
        <p:pic>
          <p:nvPicPr>
            <p:cNvPr id="7" name="Imatge 6">
              <a:extLst>
                <a:ext uri="{FF2B5EF4-FFF2-40B4-BE49-F238E27FC236}">
                  <a16:creationId xmlns:a16="http://schemas.microsoft.com/office/drawing/2014/main" id="{BE74EFB3-EE42-9BE5-EAB9-984C9984F2C8}"/>
                </a:ext>
              </a:extLst>
            </p:cNvPr>
            <p:cNvPicPr>
              <a:picLocks noChangeAspect="1"/>
            </p:cNvPicPr>
            <p:nvPr/>
          </p:nvPicPr>
          <p:blipFill>
            <a:blip r:embed="rId3"/>
            <a:stretch>
              <a:fillRect/>
            </a:stretch>
          </p:blipFill>
          <p:spPr>
            <a:xfrm>
              <a:off x="3005593" y="1334288"/>
              <a:ext cx="5968725" cy="3162674"/>
            </a:xfrm>
            <a:prstGeom prst="rect">
              <a:avLst/>
            </a:prstGeom>
          </p:spPr>
        </p:pic>
        <p:sp>
          <p:nvSpPr>
            <p:cNvPr id="17" name="Rectangle: cantonades arrodonides 16">
              <a:extLst>
                <a:ext uri="{FF2B5EF4-FFF2-40B4-BE49-F238E27FC236}">
                  <a16:creationId xmlns:a16="http://schemas.microsoft.com/office/drawing/2014/main" id="{27D9B63F-DAB3-9BF5-9CBD-45EEA14522E9}"/>
                </a:ext>
                <a:ext uri="{C183D7F6-B498-43B3-948B-1728B52AA6E4}">
                  <adec:decorative xmlns:adec="http://schemas.microsoft.com/office/drawing/2017/decorative" val="1"/>
                </a:ext>
              </a:extLst>
            </p:cNvPr>
            <p:cNvSpPr/>
            <p:nvPr/>
          </p:nvSpPr>
          <p:spPr>
            <a:xfrm flipV="1">
              <a:off x="6538765" y="3604445"/>
              <a:ext cx="388709" cy="178781"/>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a:ln w="22225">
                  <a:solidFill>
                    <a:schemeClr val="accent2"/>
                  </a:solidFill>
                  <a:prstDash val="solid"/>
                </a:ln>
                <a:solidFill>
                  <a:srgbClr val="4E110E"/>
                </a:solidFill>
              </a:endParaRPr>
            </a:p>
          </p:txBody>
        </p:sp>
        <p:sp>
          <p:nvSpPr>
            <p:cNvPr id="18" name="Oval 17">
              <a:extLst>
                <a:ext uri="{FF2B5EF4-FFF2-40B4-BE49-F238E27FC236}">
                  <a16:creationId xmlns:a16="http://schemas.microsoft.com/office/drawing/2014/main" id="{F783CDA4-DECC-3A67-7BD2-170FB62E1165}"/>
                </a:ext>
                <a:ext uri="{C183D7F6-B498-43B3-948B-1728B52AA6E4}">
                  <adec:decorative xmlns:adec="http://schemas.microsoft.com/office/drawing/2017/decorative" val="1"/>
                </a:ext>
              </a:extLst>
            </p:cNvPr>
            <p:cNvSpPr/>
            <p:nvPr/>
          </p:nvSpPr>
          <p:spPr>
            <a:xfrm>
              <a:off x="6610887" y="3873600"/>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dirty="0">
                  <a:solidFill>
                    <a:srgbClr val="4E110E"/>
                  </a:solidFill>
                </a:rPr>
                <a:t>1</a:t>
              </a:r>
              <a:endParaRPr lang="es-ES" sz="825" dirty="0">
                <a:solidFill>
                  <a:srgbClr val="4E110E"/>
                </a:solidFill>
              </a:endParaRPr>
            </a:p>
          </p:txBody>
        </p:sp>
        <p:cxnSp>
          <p:nvCxnSpPr>
            <p:cNvPr id="19" name="Connector recte 18">
              <a:extLst>
                <a:ext uri="{FF2B5EF4-FFF2-40B4-BE49-F238E27FC236}">
                  <a16:creationId xmlns:a16="http://schemas.microsoft.com/office/drawing/2014/main" id="{6180D70E-34B1-7675-1CBA-D978559C9E84}"/>
                </a:ext>
                <a:ext uri="{C183D7F6-B498-43B3-948B-1728B52AA6E4}">
                  <adec:decorative xmlns:adec="http://schemas.microsoft.com/office/drawing/2017/decorative" val="1"/>
                </a:ext>
              </a:extLst>
            </p:cNvPr>
            <p:cNvCxnSpPr>
              <a:cxnSpLocks/>
              <a:stCxn id="18" idx="0"/>
              <a:endCxn id="17" idx="0"/>
            </p:cNvCxnSpPr>
            <p:nvPr/>
          </p:nvCxnSpPr>
          <p:spPr>
            <a:xfrm flipV="1">
              <a:off x="6733119" y="3783226"/>
              <a:ext cx="1" cy="90374"/>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sp>
        <p:nvSpPr>
          <p:cNvPr id="21" name="blanlk">
            <a:extLst>
              <a:ext uri="{FF2B5EF4-FFF2-40B4-BE49-F238E27FC236}">
                <a16:creationId xmlns:a16="http://schemas.microsoft.com/office/drawing/2014/main" id="{AF237C0B-7927-DE63-1BDF-9C18E483AFE3}"/>
              </a:ext>
              <a:ext uri="{C183D7F6-B498-43B3-948B-1728B52AA6E4}">
                <adec:decorative xmlns:adec="http://schemas.microsoft.com/office/drawing/2017/decorative" val="1"/>
              </a:ext>
            </a:extLst>
          </p:cNvPr>
          <p:cNvSpPr/>
          <p:nvPr/>
        </p:nvSpPr>
        <p:spPr>
          <a:xfrm>
            <a:off x="2926080" y="1249446"/>
            <a:ext cx="6118860" cy="33301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2348904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20"/>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1" grpId="0" animBg="1"/>
      <p:bldP spid="2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33FA7-ADA3-45E3-F8A2-2778B5AC0592}"/>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D92C7A6F-BA83-F715-BE69-D998B0D48590}"/>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Hora, lugar, participantes, agenda... </a:t>
            </a:r>
          </a:p>
        </p:txBody>
      </p:sp>
      <p:sp>
        <p:nvSpPr>
          <p:cNvPr id="3" name="QuadreDeText 4">
            <a:extLst>
              <a:ext uri="{FF2B5EF4-FFF2-40B4-BE49-F238E27FC236}">
                <a16:creationId xmlns:a16="http://schemas.microsoft.com/office/drawing/2014/main" id="{D70D3C7B-9281-7B88-7A88-5F15AA95B1D3}"/>
              </a:ext>
            </a:extLst>
          </p:cNvPr>
          <p:cNvSpPr txBox="1"/>
          <p:nvPr/>
        </p:nvSpPr>
        <p:spPr>
          <a:xfrm>
            <a:off x="390267" y="1249446"/>
            <a:ext cx="2189647" cy="2123658"/>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Dentro de la opción “</a:t>
            </a:r>
            <a:r>
              <a:rPr lang="es-ES" sz="1200" b="1" dirty="0"/>
              <a:t>Editar”</a:t>
            </a:r>
            <a:r>
              <a:rPr lang="es-ES" sz="1200" dirty="0"/>
              <a:t>, modifica la hora y la fecha usando los selectores correspondientes. Cambia el lugar escribiendo la nueva ubicación o seleccionando “</a:t>
            </a:r>
            <a:r>
              <a:rPr lang="es-ES" sz="1200" b="1" dirty="0"/>
              <a:t>Evento presencial” </a:t>
            </a:r>
            <a:r>
              <a:rPr lang="es-ES" sz="1200" b="1" dirty="0">
                <a:solidFill>
                  <a:srgbClr val="4E110E"/>
                </a:solidFill>
              </a:rPr>
              <a:t>(1)</a:t>
            </a:r>
            <a:r>
              <a:rPr lang="es-ES" sz="1200" dirty="0"/>
              <a:t>. Actualiza la agenda directamente en el cuadro de descripción antes de guardar los cambios.</a:t>
            </a:r>
            <a:endParaRPr lang="es-ES" sz="1100" b="1" dirty="0">
              <a:solidFill>
                <a:srgbClr val="927B71"/>
              </a:solidFill>
            </a:endParaRPr>
          </a:p>
        </p:txBody>
      </p:sp>
      <p:sp>
        <p:nvSpPr>
          <p:cNvPr id="4" name="botó_teams">
            <a:extLst>
              <a:ext uri="{FF2B5EF4-FFF2-40B4-BE49-F238E27FC236}">
                <a16:creationId xmlns:a16="http://schemas.microsoft.com/office/drawing/2014/main" id="{C8AE6310-DC5B-9F83-756D-49CE140D688D}"/>
              </a:ext>
              <a:ext uri="{C183D7F6-B498-43B3-948B-1728B52AA6E4}">
                <adec:decorative xmlns:adec="http://schemas.microsoft.com/office/drawing/2017/decorative" val="1"/>
              </a:ext>
            </a:extLst>
          </p:cNvPr>
          <p:cNvSpPr>
            <a:spLocks/>
          </p:cNvSpPr>
          <p:nvPr/>
        </p:nvSpPr>
        <p:spPr>
          <a:xfrm>
            <a:off x="601481" y="3668376"/>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dirty="0" err="1">
                <a:solidFill>
                  <a:srgbClr val="4E110E"/>
                </a:solidFill>
                <a:latin typeface="Aptos" panose="02110004020202020204"/>
              </a:rPr>
              <a:t>Teams</a:t>
            </a:r>
            <a:endParaRPr lang="es-ES" sz="1200" dirty="0">
              <a:solidFill>
                <a:srgbClr val="4E110E"/>
              </a:solidFill>
              <a:latin typeface="Aptos" panose="02110004020202020204"/>
            </a:endParaRPr>
          </a:p>
        </p:txBody>
      </p:sp>
      <p:sp>
        <p:nvSpPr>
          <p:cNvPr id="6" name="botó_outlook">
            <a:extLst>
              <a:ext uri="{FF2B5EF4-FFF2-40B4-BE49-F238E27FC236}">
                <a16:creationId xmlns:a16="http://schemas.microsoft.com/office/drawing/2014/main" id="{A228D161-604A-B81C-FB33-36524C952F31}"/>
              </a:ext>
              <a:ext uri="{C183D7F6-B498-43B3-948B-1728B52AA6E4}">
                <adec:decorative xmlns:adec="http://schemas.microsoft.com/office/drawing/2017/decorative" val="1"/>
              </a:ext>
            </a:extLst>
          </p:cNvPr>
          <p:cNvSpPr>
            <a:spLocks/>
          </p:cNvSpPr>
          <p:nvPr/>
        </p:nvSpPr>
        <p:spPr>
          <a:xfrm>
            <a:off x="601481" y="4117032"/>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a:solidFill>
                  <a:srgbClr val="4E110E"/>
                </a:solidFill>
                <a:latin typeface="Aptos" panose="02110004020202020204"/>
              </a:rPr>
              <a:t>Outlook</a:t>
            </a:r>
            <a:endParaRPr lang="es-ES" sz="1200">
              <a:solidFill>
                <a:srgbClr val="4E110E"/>
              </a:solidFill>
              <a:latin typeface="Aptos" panose="02110004020202020204"/>
            </a:endParaRPr>
          </a:p>
        </p:txBody>
      </p:sp>
      <p:grpSp>
        <p:nvGrpSpPr>
          <p:cNvPr id="18" name="Outlook">
            <a:extLst>
              <a:ext uri="{FF2B5EF4-FFF2-40B4-BE49-F238E27FC236}">
                <a16:creationId xmlns:a16="http://schemas.microsoft.com/office/drawing/2014/main" id="{192AC0AD-3E20-4BB3-67BC-D9820482C6BF}"/>
              </a:ext>
              <a:ext uri="{C183D7F6-B498-43B3-948B-1728B52AA6E4}">
                <adec:decorative xmlns:adec="http://schemas.microsoft.com/office/drawing/2017/decorative" val="1"/>
              </a:ext>
            </a:extLst>
          </p:cNvPr>
          <p:cNvGrpSpPr/>
          <p:nvPr/>
        </p:nvGrpSpPr>
        <p:grpSpPr>
          <a:xfrm>
            <a:off x="2534194" y="1249446"/>
            <a:ext cx="6564086" cy="3478140"/>
            <a:chOff x="2579914" y="1249446"/>
            <a:chExt cx="6564086" cy="3478140"/>
          </a:xfrm>
        </p:grpSpPr>
        <p:pic>
          <p:nvPicPr>
            <p:cNvPr id="9" name="Imatge 8">
              <a:extLst>
                <a:ext uri="{FF2B5EF4-FFF2-40B4-BE49-F238E27FC236}">
                  <a16:creationId xmlns:a16="http://schemas.microsoft.com/office/drawing/2014/main" id="{D82EF81A-9ADA-3593-B426-CA7262E743EF}"/>
                </a:ext>
              </a:extLst>
            </p:cNvPr>
            <p:cNvPicPr>
              <a:picLocks noChangeAspect="1"/>
            </p:cNvPicPr>
            <p:nvPr/>
          </p:nvPicPr>
          <p:blipFill>
            <a:blip r:embed="rId2"/>
            <a:stretch>
              <a:fillRect/>
            </a:stretch>
          </p:blipFill>
          <p:spPr>
            <a:xfrm>
              <a:off x="2579914" y="1249446"/>
              <a:ext cx="6564086" cy="3478140"/>
            </a:xfrm>
            <a:prstGeom prst="rect">
              <a:avLst/>
            </a:prstGeom>
          </p:spPr>
        </p:pic>
        <p:sp>
          <p:nvSpPr>
            <p:cNvPr id="5" name="Rectangle: cantonades arrodonides 4">
              <a:extLst>
                <a:ext uri="{FF2B5EF4-FFF2-40B4-BE49-F238E27FC236}">
                  <a16:creationId xmlns:a16="http://schemas.microsoft.com/office/drawing/2014/main" id="{84E5C271-7CB9-F18B-FE6F-E6914674E97C}"/>
                </a:ext>
                <a:ext uri="{C183D7F6-B498-43B3-948B-1728B52AA6E4}">
                  <adec:decorative xmlns:adec="http://schemas.microsoft.com/office/drawing/2017/decorative" val="1"/>
                </a:ext>
              </a:extLst>
            </p:cNvPr>
            <p:cNvSpPr/>
            <p:nvPr/>
          </p:nvSpPr>
          <p:spPr>
            <a:xfrm flipV="1">
              <a:off x="5597611" y="3503713"/>
              <a:ext cx="1007726" cy="302166"/>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8" name="Oval 7">
              <a:extLst>
                <a:ext uri="{FF2B5EF4-FFF2-40B4-BE49-F238E27FC236}">
                  <a16:creationId xmlns:a16="http://schemas.microsoft.com/office/drawing/2014/main" id="{E5576FBD-929F-A8A4-2351-19E242BF0ECB}"/>
                </a:ext>
                <a:ext uri="{C183D7F6-B498-43B3-948B-1728B52AA6E4}">
                  <adec:decorative xmlns:adec="http://schemas.microsoft.com/office/drawing/2017/decorative" val="1"/>
                </a:ext>
              </a:extLst>
            </p:cNvPr>
            <p:cNvSpPr/>
            <p:nvPr/>
          </p:nvSpPr>
          <p:spPr>
            <a:xfrm>
              <a:off x="5979242" y="4114158"/>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1</a:t>
              </a:r>
              <a:endParaRPr lang="es-ES" sz="825" b="1" dirty="0">
                <a:solidFill>
                  <a:srgbClr val="4E110E"/>
                </a:solidFill>
              </a:endParaRPr>
            </a:p>
          </p:txBody>
        </p:sp>
        <p:cxnSp>
          <p:nvCxnSpPr>
            <p:cNvPr id="10" name="Connector recte 9">
              <a:extLst>
                <a:ext uri="{FF2B5EF4-FFF2-40B4-BE49-F238E27FC236}">
                  <a16:creationId xmlns:a16="http://schemas.microsoft.com/office/drawing/2014/main" id="{18ABB716-DE41-643F-491E-7A88DB881EC7}"/>
                </a:ext>
                <a:ext uri="{C183D7F6-B498-43B3-948B-1728B52AA6E4}">
                  <adec:decorative xmlns:adec="http://schemas.microsoft.com/office/drawing/2017/decorative" val="1"/>
                </a:ext>
              </a:extLst>
            </p:cNvPr>
            <p:cNvCxnSpPr>
              <a:cxnSpLocks/>
              <a:stCxn id="8" idx="0"/>
              <a:endCxn id="5" idx="0"/>
            </p:cNvCxnSpPr>
            <p:nvPr/>
          </p:nvCxnSpPr>
          <p:spPr>
            <a:xfrm flipV="1">
              <a:off x="6101474" y="3805879"/>
              <a:ext cx="0" cy="308279"/>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grpSp>
        <p:nvGrpSpPr>
          <p:cNvPr id="26" name="Teams">
            <a:extLst>
              <a:ext uri="{FF2B5EF4-FFF2-40B4-BE49-F238E27FC236}">
                <a16:creationId xmlns:a16="http://schemas.microsoft.com/office/drawing/2014/main" id="{79C5BD2C-5437-717F-5068-F93A9C46B3E3}"/>
              </a:ext>
              <a:ext uri="{C183D7F6-B498-43B3-948B-1728B52AA6E4}">
                <adec:decorative xmlns:adec="http://schemas.microsoft.com/office/drawing/2017/decorative" val="1"/>
              </a:ext>
            </a:extLst>
          </p:cNvPr>
          <p:cNvGrpSpPr/>
          <p:nvPr/>
        </p:nvGrpSpPr>
        <p:grpSpPr>
          <a:xfrm>
            <a:off x="2534194" y="1249446"/>
            <a:ext cx="6564086" cy="3478140"/>
            <a:chOff x="2579914" y="1249446"/>
            <a:chExt cx="6564086" cy="3478140"/>
          </a:xfrm>
        </p:grpSpPr>
        <p:pic>
          <p:nvPicPr>
            <p:cNvPr id="7" name="Imatge 6">
              <a:extLst>
                <a:ext uri="{FF2B5EF4-FFF2-40B4-BE49-F238E27FC236}">
                  <a16:creationId xmlns:a16="http://schemas.microsoft.com/office/drawing/2014/main" id="{79106F33-453F-5CD5-9282-009BCE0F280F}"/>
                </a:ext>
              </a:extLst>
            </p:cNvPr>
            <p:cNvPicPr>
              <a:picLocks noChangeAspect="1"/>
            </p:cNvPicPr>
            <p:nvPr/>
          </p:nvPicPr>
          <p:blipFill>
            <a:blip r:embed="rId3"/>
            <a:stretch>
              <a:fillRect/>
            </a:stretch>
          </p:blipFill>
          <p:spPr>
            <a:xfrm>
              <a:off x="2579914" y="1249446"/>
              <a:ext cx="6564086" cy="3478140"/>
            </a:xfrm>
            <a:prstGeom prst="rect">
              <a:avLst/>
            </a:prstGeom>
          </p:spPr>
        </p:pic>
        <p:sp>
          <p:nvSpPr>
            <p:cNvPr id="19" name="Rectangle: cantonades arrodonides 18">
              <a:extLst>
                <a:ext uri="{FF2B5EF4-FFF2-40B4-BE49-F238E27FC236}">
                  <a16:creationId xmlns:a16="http://schemas.microsoft.com/office/drawing/2014/main" id="{F4BF1EF6-C37A-0450-7C41-B129E6845AF8}"/>
                </a:ext>
                <a:ext uri="{C183D7F6-B498-43B3-948B-1728B52AA6E4}">
                  <adec:decorative xmlns:adec="http://schemas.microsoft.com/office/drawing/2017/decorative" val="1"/>
                </a:ext>
              </a:extLst>
            </p:cNvPr>
            <p:cNvSpPr/>
            <p:nvPr/>
          </p:nvSpPr>
          <p:spPr>
            <a:xfrm flipV="1">
              <a:off x="5719843" y="4108045"/>
              <a:ext cx="1007726" cy="302166"/>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0" name="Oval 19">
              <a:extLst>
                <a:ext uri="{FF2B5EF4-FFF2-40B4-BE49-F238E27FC236}">
                  <a16:creationId xmlns:a16="http://schemas.microsoft.com/office/drawing/2014/main" id="{C5FED2FD-63EB-EA3C-4D97-6EAB3CD894D4}"/>
                </a:ext>
                <a:ext uri="{C183D7F6-B498-43B3-948B-1728B52AA6E4}">
                  <adec:decorative xmlns:adec="http://schemas.microsoft.com/office/drawing/2017/decorative" val="1"/>
                </a:ext>
              </a:extLst>
            </p:cNvPr>
            <p:cNvSpPr/>
            <p:nvPr/>
          </p:nvSpPr>
          <p:spPr>
            <a:xfrm>
              <a:off x="6101473" y="3738294"/>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1</a:t>
              </a:r>
              <a:endParaRPr lang="es-ES" sz="825" b="1" dirty="0">
                <a:solidFill>
                  <a:srgbClr val="4E110E"/>
                </a:solidFill>
              </a:endParaRPr>
            </a:p>
          </p:txBody>
        </p:sp>
        <p:cxnSp>
          <p:nvCxnSpPr>
            <p:cNvPr id="21" name="Connector recte 20">
              <a:extLst>
                <a:ext uri="{FF2B5EF4-FFF2-40B4-BE49-F238E27FC236}">
                  <a16:creationId xmlns:a16="http://schemas.microsoft.com/office/drawing/2014/main" id="{D25760A8-CCCB-4CA8-38EA-7D1F0D777584}"/>
                </a:ext>
                <a:ext uri="{C183D7F6-B498-43B3-948B-1728B52AA6E4}">
                  <adec:decorative xmlns:adec="http://schemas.microsoft.com/office/drawing/2017/decorative" val="1"/>
                </a:ext>
              </a:extLst>
            </p:cNvPr>
            <p:cNvCxnSpPr>
              <a:cxnSpLocks/>
              <a:stCxn id="20" idx="4"/>
              <a:endCxn id="19" idx="2"/>
            </p:cNvCxnSpPr>
            <p:nvPr/>
          </p:nvCxnSpPr>
          <p:spPr>
            <a:xfrm>
              <a:off x="6223705" y="3982757"/>
              <a:ext cx="1" cy="125288"/>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sp>
        <p:nvSpPr>
          <p:cNvPr id="27" name="blanlk">
            <a:extLst>
              <a:ext uri="{FF2B5EF4-FFF2-40B4-BE49-F238E27FC236}">
                <a16:creationId xmlns:a16="http://schemas.microsoft.com/office/drawing/2014/main" id="{9FC81244-4121-E7DC-E001-E95C4B749FA0}"/>
              </a:ext>
              <a:ext uri="{C183D7F6-B498-43B3-948B-1728B52AA6E4}">
                <adec:decorative xmlns:adec="http://schemas.microsoft.com/office/drawing/2017/decorative" val="1"/>
              </a:ext>
            </a:extLst>
          </p:cNvPr>
          <p:cNvSpPr/>
          <p:nvPr/>
        </p:nvSpPr>
        <p:spPr>
          <a:xfrm>
            <a:off x="2534194" y="1249447"/>
            <a:ext cx="6609806" cy="34781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32210552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26"/>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7" grpId="0" animBg="1"/>
      <p:bldP spid="2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691E2-3505-F881-E525-2A63472F2566}"/>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E5F9C182-3AA1-0166-B336-C94BF10A562C}"/>
              </a:ext>
            </a:extLst>
          </p:cNvPr>
          <p:cNvSpPr txBox="1">
            <a:spLocks noGrp="1"/>
          </p:cNvSpPr>
          <p:nvPr>
            <p:ph type="title" idx="4294967295"/>
          </p:nvPr>
        </p:nvSpPr>
        <p:spPr>
          <a:xfrm>
            <a:off x="47501" y="749870"/>
            <a:ext cx="4310743" cy="2923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300" b="1" i="0" u="none" strike="noStrike" kern="0" cap="none" spc="0" normalizeH="0" baseline="0" noProof="0" dirty="0">
                <a:ln>
                  <a:noFill/>
                </a:ln>
                <a:solidFill>
                  <a:srgbClr val="FFFFFF"/>
                </a:solidFill>
                <a:effectLst/>
                <a:uLnTx/>
                <a:uFillTx/>
                <a:latin typeface="Arial"/>
                <a:ea typeface="Arial"/>
                <a:cs typeface="Arial"/>
                <a:sym typeface="Arial"/>
              </a:rPr>
              <a:t>Eliminar o añadir participantes después del envío </a:t>
            </a:r>
            <a:endParaRPr kumimoji="0" lang="ca-ES" sz="13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3DD8BD09-22B4-D445-F8B9-1BDD1428E299}"/>
              </a:ext>
            </a:extLst>
          </p:cNvPr>
          <p:cNvSpPr txBox="1"/>
          <p:nvPr/>
        </p:nvSpPr>
        <p:spPr>
          <a:xfrm>
            <a:off x="390266" y="1249446"/>
            <a:ext cx="1812607" cy="2308324"/>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pPr>
            <a:r>
              <a:rPr lang="es-ES" sz="1200" b="1" dirty="0"/>
              <a:t>Añade participantes a la reunión escribiendo su correo electrónico o nombre </a:t>
            </a:r>
            <a:r>
              <a:rPr lang="es-ES" sz="1200" dirty="0"/>
              <a:t>en el apartado de asistentes obligatorios u opcionales </a:t>
            </a:r>
            <a:r>
              <a:rPr lang="es-ES" sz="1200" b="1" dirty="0">
                <a:solidFill>
                  <a:srgbClr val="4E110E"/>
                </a:solidFill>
              </a:rPr>
              <a:t>(1)</a:t>
            </a:r>
            <a:r>
              <a:rPr lang="es-ES" sz="1200" dirty="0"/>
              <a:t> o </a:t>
            </a:r>
            <a:r>
              <a:rPr lang="es-ES" sz="1200" b="1" dirty="0"/>
              <a:t>elimínalos haciendo clic en el botón de aspa </a:t>
            </a:r>
            <a:r>
              <a:rPr lang="es-ES" sz="1200" dirty="0"/>
              <a:t>en el extremo derecho del nombre de cada participante</a:t>
            </a:r>
            <a:r>
              <a:rPr lang="es-ES" sz="1200" b="1" dirty="0">
                <a:solidFill>
                  <a:srgbClr val="4E110E"/>
                </a:solidFill>
              </a:rPr>
              <a:t> (2)</a:t>
            </a:r>
            <a:r>
              <a:rPr lang="es-ES" sz="1200" dirty="0"/>
              <a:t>.</a:t>
            </a:r>
            <a:endParaRPr lang="ca-ES" sz="1200" dirty="0"/>
          </a:p>
        </p:txBody>
      </p:sp>
      <p:sp>
        <p:nvSpPr>
          <p:cNvPr id="8" name="botó_teams">
            <a:extLst>
              <a:ext uri="{FF2B5EF4-FFF2-40B4-BE49-F238E27FC236}">
                <a16:creationId xmlns:a16="http://schemas.microsoft.com/office/drawing/2014/main" id="{8F270178-BFAB-1B3A-5F8F-33817D32877D}"/>
              </a:ext>
              <a:ext uri="{C183D7F6-B498-43B3-948B-1728B52AA6E4}">
                <adec:decorative xmlns:adec="http://schemas.microsoft.com/office/drawing/2017/decorative" val="1"/>
              </a:ext>
            </a:extLst>
          </p:cNvPr>
          <p:cNvSpPr>
            <a:spLocks/>
          </p:cNvSpPr>
          <p:nvPr/>
        </p:nvSpPr>
        <p:spPr>
          <a:xfrm>
            <a:off x="495610" y="3547944"/>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err="1">
                <a:solidFill>
                  <a:srgbClr val="4E110E"/>
                </a:solidFill>
                <a:latin typeface="Aptos" panose="02110004020202020204"/>
              </a:rPr>
              <a:t>Teams</a:t>
            </a:r>
            <a:endParaRPr lang="es-ES" sz="1200">
              <a:solidFill>
                <a:srgbClr val="4E110E"/>
              </a:solidFill>
              <a:latin typeface="Aptos" panose="02110004020202020204"/>
            </a:endParaRPr>
          </a:p>
        </p:txBody>
      </p:sp>
      <p:sp>
        <p:nvSpPr>
          <p:cNvPr id="9" name="botó_outlook">
            <a:extLst>
              <a:ext uri="{FF2B5EF4-FFF2-40B4-BE49-F238E27FC236}">
                <a16:creationId xmlns:a16="http://schemas.microsoft.com/office/drawing/2014/main" id="{B274F7EC-096E-ABF5-1518-808F2F4BA1AD}"/>
              </a:ext>
              <a:ext uri="{C183D7F6-B498-43B3-948B-1728B52AA6E4}">
                <adec:decorative xmlns:adec="http://schemas.microsoft.com/office/drawing/2017/decorative" val="1"/>
              </a:ext>
            </a:extLst>
          </p:cNvPr>
          <p:cNvSpPr>
            <a:spLocks/>
          </p:cNvSpPr>
          <p:nvPr/>
        </p:nvSpPr>
        <p:spPr>
          <a:xfrm>
            <a:off x="495610" y="3996600"/>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a:solidFill>
                  <a:srgbClr val="4E110E"/>
                </a:solidFill>
                <a:latin typeface="Aptos" panose="02110004020202020204"/>
              </a:rPr>
              <a:t>Outlook</a:t>
            </a:r>
            <a:endParaRPr lang="es-ES" sz="1200">
              <a:solidFill>
                <a:srgbClr val="4E110E"/>
              </a:solidFill>
              <a:latin typeface="Aptos" panose="02110004020202020204"/>
            </a:endParaRPr>
          </a:p>
        </p:txBody>
      </p:sp>
      <p:grpSp>
        <p:nvGrpSpPr>
          <p:cNvPr id="29" name="Outlook">
            <a:extLst>
              <a:ext uri="{FF2B5EF4-FFF2-40B4-BE49-F238E27FC236}">
                <a16:creationId xmlns:a16="http://schemas.microsoft.com/office/drawing/2014/main" id="{04ED1348-003A-1D0F-1FB0-268A0B2AE6F0}"/>
              </a:ext>
              <a:ext uri="{C183D7F6-B498-43B3-948B-1728B52AA6E4}">
                <adec:decorative xmlns:adec="http://schemas.microsoft.com/office/drawing/2017/decorative" val="1"/>
              </a:ext>
            </a:extLst>
          </p:cNvPr>
          <p:cNvGrpSpPr/>
          <p:nvPr/>
        </p:nvGrpSpPr>
        <p:grpSpPr>
          <a:xfrm>
            <a:off x="2320636" y="1171947"/>
            <a:ext cx="6716686" cy="3558999"/>
            <a:chOff x="2427314" y="1435335"/>
            <a:chExt cx="6716686" cy="3558999"/>
          </a:xfrm>
        </p:grpSpPr>
        <p:pic>
          <p:nvPicPr>
            <p:cNvPr id="10" name="Imatge 9">
              <a:extLst>
                <a:ext uri="{FF2B5EF4-FFF2-40B4-BE49-F238E27FC236}">
                  <a16:creationId xmlns:a16="http://schemas.microsoft.com/office/drawing/2014/main" id="{99497CF3-81E8-CDEB-EF0B-45C77EF76519}"/>
                </a:ext>
              </a:extLst>
            </p:cNvPr>
            <p:cNvPicPr>
              <a:picLocks noChangeAspect="1"/>
            </p:cNvPicPr>
            <p:nvPr/>
          </p:nvPicPr>
          <p:blipFill>
            <a:blip r:embed="rId2"/>
            <a:stretch>
              <a:fillRect/>
            </a:stretch>
          </p:blipFill>
          <p:spPr>
            <a:xfrm>
              <a:off x="2427314" y="1435335"/>
              <a:ext cx="6716686" cy="3558999"/>
            </a:xfrm>
            <a:prstGeom prst="rect">
              <a:avLst/>
            </a:prstGeom>
          </p:spPr>
        </p:pic>
        <p:sp>
          <p:nvSpPr>
            <p:cNvPr id="7" name="Rectangle: cantonades arrodonides 6">
              <a:extLst>
                <a:ext uri="{FF2B5EF4-FFF2-40B4-BE49-F238E27FC236}">
                  <a16:creationId xmlns:a16="http://schemas.microsoft.com/office/drawing/2014/main" id="{A81EA0DD-D44E-EE83-4F36-D6BD2BB192CE}"/>
                </a:ext>
                <a:ext uri="{C183D7F6-B498-43B3-948B-1728B52AA6E4}">
                  <adec:decorative xmlns:adec="http://schemas.microsoft.com/office/drawing/2017/decorative" val="1"/>
                </a:ext>
              </a:extLst>
            </p:cNvPr>
            <p:cNvSpPr/>
            <p:nvPr/>
          </p:nvSpPr>
          <p:spPr>
            <a:xfrm flipV="1">
              <a:off x="3086100" y="2751302"/>
              <a:ext cx="3519237" cy="473159"/>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11" name="Oval 10">
              <a:extLst>
                <a:ext uri="{FF2B5EF4-FFF2-40B4-BE49-F238E27FC236}">
                  <a16:creationId xmlns:a16="http://schemas.microsoft.com/office/drawing/2014/main" id="{93009FE8-9AA4-C406-E731-3A6443AA8399}"/>
                </a:ext>
                <a:ext uri="{C183D7F6-B498-43B3-948B-1728B52AA6E4}">
                  <adec:decorative xmlns:adec="http://schemas.microsoft.com/office/drawing/2017/decorative" val="1"/>
                </a:ext>
              </a:extLst>
            </p:cNvPr>
            <p:cNvSpPr/>
            <p:nvPr/>
          </p:nvSpPr>
          <p:spPr>
            <a:xfrm>
              <a:off x="4723487" y="3503714"/>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1</a:t>
              </a:r>
              <a:endParaRPr lang="es-ES" sz="825" b="1" dirty="0">
                <a:solidFill>
                  <a:srgbClr val="4E110E"/>
                </a:solidFill>
              </a:endParaRPr>
            </a:p>
          </p:txBody>
        </p:sp>
        <p:cxnSp>
          <p:nvCxnSpPr>
            <p:cNvPr id="12" name="Connector recte 11">
              <a:extLst>
                <a:ext uri="{FF2B5EF4-FFF2-40B4-BE49-F238E27FC236}">
                  <a16:creationId xmlns:a16="http://schemas.microsoft.com/office/drawing/2014/main" id="{383228CD-6E67-D579-AE76-B7C193C4B6F6}"/>
                </a:ext>
                <a:ext uri="{C183D7F6-B498-43B3-948B-1728B52AA6E4}">
                  <adec:decorative xmlns:adec="http://schemas.microsoft.com/office/drawing/2017/decorative" val="1"/>
                </a:ext>
              </a:extLst>
            </p:cNvPr>
            <p:cNvCxnSpPr>
              <a:cxnSpLocks/>
              <a:stCxn id="11" idx="0"/>
              <a:endCxn id="7" idx="0"/>
            </p:cNvCxnSpPr>
            <p:nvPr/>
          </p:nvCxnSpPr>
          <p:spPr>
            <a:xfrm flipV="1">
              <a:off x="4845719" y="3224461"/>
              <a:ext cx="0" cy="279253"/>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19" name="Rectangle: cantonades arrodonides 18">
              <a:extLst>
                <a:ext uri="{FF2B5EF4-FFF2-40B4-BE49-F238E27FC236}">
                  <a16:creationId xmlns:a16="http://schemas.microsoft.com/office/drawing/2014/main" id="{FBC734BD-1CA0-7FAE-B4AE-8A9057674DCA}"/>
                </a:ext>
                <a:ext uri="{C183D7F6-B498-43B3-948B-1728B52AA6E4}">
                  <adec:decorative xmlns:adec="http://schemas.microsoft.com/office/drawing/2017/decorative" val="1"/>
                </a:ext>
              </a:extLst>
            </p:cNvPr>
            <p:cNvSpPr/>
            <p:nvPr/>
          </p:nvSpPr>
          <p:spPr>
            <a:xfrm>
              <a:off x="3998704" y="2991209"/>
              <a:ext cx="188286" cy="179094"/>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20" name="Oval 19">
              <a:extLst>
                <a:ext uri="{FF2B5EF4-FFF2-40B4-BE49-F238E27FC236}">
                  <a16:creationId xmlns:a16="http://schemas.microsoft.com/office/drawing/2014/main" id="{5FF1C8BB-1770-FB57-9169-EF76B7C88BCB}"/>
                </a:ext>
                <a:ext uri="{C183D7F6-B498-43B3-948B-1728B52AA6E4}">
                  <adec:decorative xmlns:adec="http://schemas.microsoft.com/office/drawing/2017/decorative" val="1"/>
                </a:ext>
              </a:extLst>
            </p:cNvPr>
            <p:cNvSpPr/>
            <p:nvPr/>
          </p:nvSpPr>
          <p:spPr>
            <a:xfrm>
              <a:off x="4615282" y="2960232"/>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2</a:t>
              </a:r>
              <a:endParaRPr lang="es-ES" sz="825" b="1">
                <a:solidFill>
                  <a:srgbClr val="4E110E"/>
                </a:solidFill>
              </a:endParaRPr>
            </a:p>
          </p:txBody>
        </p:sp>
        <p:cxnSp>
          <p:nvCxnSpPr>
            <p:cNvPr id="21" name="Connector recte 20">
              <a:extLst>
                <a:ext uri="{FF2B5EF4-FFF2-40B4-BE49-F238E27FC236}">
                  <a16:creationId xmlns:a16="http://schemas.microsoft.com/office/drawing/2014/main" id="{C7DD2F00-AABA-41D8-33BC-4B974744358B}"/>
                </a:ext>
                <a:ext uri="{C183D7F6-B498-43B3-948B-1728B52AA6E4}">
                  <adec:decorative xmlns:adec="http://schemas.microsoft.com/office/drawing/2017/decorative" val="1"/>
                </a:ext>
              </a:extLst>
            </p:cNvPr>
            <p:cNvCxnSpPr>
              <a:cxnSpLocks/>
              <a:stCxn id="20" idx="2"/>
              <a:endCxn id="19" idx="3"/>
            </p:cNvCxnSpPr>
            <p:nvPr/>
          </p:nvCxnSpPr>
          <p:spPr>
            <a:xfrm flipH="1" flipV="1">
              <a:off x="4186990" y="3080756"/>
              <a:ext cx="428292" cy="1708"/>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grpSp>
        <p:nvGrpSpPr>
          <p:cNvPr id="39" name="Teams">
            <a:extLst>
              <a:ext uri="{FF2B5EF4-FFF2-40B4-BE49-F238E27FC236}">
                <a16:creationId xmlns:a16="http://schemas.microsoft.com/office/drawing/2014/main" id="{345E802E-0BE6-17D3-A7FB-B31CE98D5238}"/>
              </a:ext>
              <a:ext uri="{C183D7F6-B498-43B3-948B-1728B52AA6E4}">
                <adec:decorative xmlns:adec="http://schemas.microsoft.com/office/drawing/2017/decorative" val="1"/>
              </a:ext>
            </a:extLst>
          </p:cNvPr>
          <p:cNvGrpSpPr/>
          <p:nvPr/>
        </p:nvGrpSpPr>
        <p:grpSpPr>
          <a:xfrm>
            <a:off x="2320636" y="1180733"/>
            <a:ext cx="6716684" cy="3558998"/>
            <a:chOff x="2427316" y="1435337"/>
            <a:chExt cx="6716684" cy="3558998"/>
          </a:xfrm>
        </p:grpSpPr>
        <p:pic>
          <p:nvPicPr>
            <p:cNvPr id="5" name="Imatge 4">
              <a:extLst>
                <a:ext uri="{FF2B5EF4-FFF2-40B4-BE49-F238E27FC236}">
                  <a16:creationId xmlns:a16="http://schemas.microsoft.com/office/drawing/2014/main" id="{AF8E3E59-0439-3805-B898-C68D64E23DF9}"/>
                </a:ext>
              </a:extLst>
            </p:cNvPr>
            <p:cNvPicPr>
              <a:picLocks noChangeAspect="1"/>
            </p:cNvPicPr>
            <p:nvPr/>
          </p:nvPicPr>
          <p:blipFill>
            <a:blip r:embed="rId3"/>
            <a:stretch>
              <a:fillRect/>
            </a:stretch>
          </p:blipFill>
          <p:spPr>
            <a:xfrm>
              <a:off x="2427316" y="1435337"/>
              <a:ext cx="6716684" cy="3558998"/>
            </a:xfrm>
            <a:prstGeom prst="rect">
              <a:avLst/>
            </a:prstGeom>
          </p:spPr>
        </p:pic>
        <p:sp>
          <p:nvSpPr>
            <p:cNvPr id="30" name="Rectangle: cantonades arrodonides 29">
              <a:extLst>
                <a:ext uri="{FF2B5EF4-FFF2-40B4-BE49-F238E27FC236}">
                  <a16:creationId xmlns:a16="http://schemas.microsoft.com/office/drawing/2014/main" id="{407C5104-E0A1-6C10-1714-04DE3F00E52C}"/>
                </a:ext>
                <a:ext uri="{C183D7F6-B498-43B3-948B-1728B52AA6E4}">
                  <adec:decorative xmlns:adec="http://schemas.microsoft.com/office/drawing/2017/decorative" val="1"/>
                </a:ext>
              </a:extLst>
            </p:cNvPr>
            <p:cNvSpPr/>
            <p:nvPr/>
          </p:nvSpPr>
          <p:spPr>
            <a:xfrm flipV="1">
              <a:off x="3208331" y="2969472"/>
              <a:ext cx="3519237" cy="473159"/>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31" name="Oval 30">
              <a:extLst>
                <a:ext uri="{FF2B5EF4-FFF2-40B4-BE49-F238E27FC236}">
                  <a16:creationId xmlns:a16="http://schemas.microsoft.com/office/drawing/2014/main" id="{113F6BC4-6DA6-D518-120D-B3E908DD9FAD}"/>
                </a:ext>
                <a:ext uri="{C183D7F6-B498-43B3-948B-1728B52AA6E4}">
                  <adec:decorative xmlns:adec="http://schemas.microsoft.com/office/drawing/2017/decorative" val="1"/>
                </a:ext>
              </a:extLst>
            </p:cNvPr>
            <p:cNvSpPr/>
            <p:nvPr/>
          </p:nvSpPr>
          <p:spPr>
            <a:xfrm>
              <a:off x="4845718" y="3721884"/>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1</a:t>
              </a:r>
              <a:endParaRPr lang="es-ES" sz="825" b="1">
                <a:solidFill>
                  <a:srgbClr val="4E110E"/>
                </a:solidFill>
              </a:endParaRPr>
            </a:p>
          </p:txBody>
        </p:sp>
        <p:cxnSp>
          <p:nvCxnSpPr>
            <p:cNvPr id="32" name="Connector recte 31">
              <a:extLst>
                <a:ext uri="{FF2B5EF4-FFF2-40B4-BE49-F238E27FC236}">
                  <a16:creationId xmlns:a16="http://schemas.microsoft.com/office/drawing/2014/main" id="{F29D1447-B277-10B7-94D4-6A5F5A524C64}"/>
                </a:ext>
                <a:ext uri="{C183D7F6-B498-43B3-948B-1728B52AA6E4}">
                  <adec:decorative xmlns:adec="http://schemas.microsoft.com/office/drawing/2017/decorative" val="1"/>
                </a:ext>
              </a:extLst>
            </p:cNvPr>
            <p:cNvCxnSpPr>
              <a:cxnSpLocks/>
              <a:stCxn id="31" idx="0"/>
              <a:endCxn id="30" idx="0"/>
            </p:cNvCxnSpPr>
            <p:nvPr/>
          </p:nvCxnSpPr>
          <p:spPr>
            <a:xfrm flipV="1">
              <a:off x="4967950" y="3442631"/>
              <a:ext cx="0" cy="279253"/>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33" name="Rectangle: cantonades arrodonides 32">
              <a:extLst>
                <a:ext uri="{FF2B5EF4-FFF2-40B4-BE49-F238E27FC236}">
                  <a16:creationId xmlns:a16="http://schemas.microsoft.com/office/drawing/2014/main" id="{574F8157-18DE-3560-B30B-DF20342D4E26}"/>
                </a:ext>
                <a:ext uri="{C183D7F6-B498-43B3-948B-1728B52AA6E4}">
                  <adec:decorative xmlns:adec="http://schemas.microsoft.com/office/drawing/2017/decorative" val="1"/>
                </a:ext>
              </a:extLst>
            </p:cNvPr>
            <p:cNvSpPr/>
            <p:nvPr/>
          </p:nvSpPr>
          <p:spPr>
            <a:xfrm>
              <a:off x="4274656" y="3209183"/>
              <a:ext cx="188286" cy="179094"/>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34" name="Oval 33">
              <a:extLst>
                <a:ext uri="{FF2B5EF4-FFF2-40B4-BE49-F238E27FC236}">
                  <a16:creationId xmlns:a16="http://schemas.microsoft.com/office/drawing/2014/main" id="{09242DB2-5D03-0558-B590-16745548DB53}"/>
                </a:ext>
                <a:ext uri="{C183D7F6-B498-43B3-948B-1728B52AA6E4}">
                  <adec:decorative xmlns:adec="http://schemas.microsoft.com/office/drawing/2017/decorative" val="1"/>
                </a:ext>
              </a:extLst>
            </p:cNvPr>
            <p:cNvSpPr/>
            <p:nvPr/>
          </p:nvSpPr>
          <p:spPr>
            <a:xfrm>
              <a:off x="4737513" y="3178402"/>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2</a:t>
              </a:r>
              <a:endParaRPr lang="es-ES" sz="825" b="1" dirty="0">
                <a:solidFill>
                  <a:srgbClr val="4E110E"/>
                </a:solidFill>
              </a:endParaRPr>
            </a:p>
          </p:txBody>
        </p:sp>
        <p:cxnSp>
          <p:nvCxnSpPr>
            <p:cNvPr id="35" name="Connector recte 34">
              <a:extLst>
                <a:ext uri="{FF2B5EF4-FFF2-40B4-BE49-F238E27FC236}">
                  <a16:creationId xmlns:a16="http://schemas.microsoft.com/office/drawing/2014/main" id="{BF41610D-DE49-ECA3-1E17-D602B1221B04}"/>
                </a:ext>
                <a:ext uri="{C183D7F6-B498-43B3-948B-1728B52AA6E4}">
                  <adec:decorative xmlns:adec="http://schemas.microsoft.com/office/drawing/2017/decorative" val="1"/>
                </a:ext>
              </a:extLst>
            </p:cNvPr>
            <p:cNvCxnSpPr>
              <a:cxnSpLocks/>
              <a:stCxn id="34" idx="2"/>
              <a:endCxn id="33" idx="3"/>
            </p:cNvCxnSpPr>
            <p:nvPr/>
          </p:nvCxnSpPr>
          <p:spPr>
            <a:xfrm flipH="1" flipV="1">
              <a:off x="4462942" y="3298730"/>
              <a:ext cx="274571" cy="1904"/>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sp>
        <p:nvSpPr>
          <p:cNvPr id="6" name="blanlk">
            <a:extLst>
              <a:ext uri="{FF2B5EF4-FFF2-40B4-BE49-F238E27FC236}">
                <a16:creationId xmlns:a16="http://schemas.microsoft.com/office/drawing/2014/main" id="{E8724480-89DA-D934-50D6-CD0F5062321A}"/>
              </a:ext>
              <a:ext uri="{C183D7F6-B498-43B3-948B-1728B52AA6E4}">
                <adec:decorative xmlns:adec="http://schemas.microsoft.com/office/drawing/2017/decorative" val="1"/>
              </a:ext>
            </a:extLst>
          </p:cNvPr>
          <p:cNvSpPr/>
          <p:nvPr/>
        </p:nvSpPr>
        <p:spPr>
          <a:xfrm>
            <a:off x="2202874" y="1171948"/>
            <a:ext cx="6887786" cy="35677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1002373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39"/>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B931F-8431-EC49-705D-8A69A0DC3BDE}"/>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CE9CA54F-4881-FAC8-72F7-BC9E01CA2EFC}"/>
              </a:ext>
            </a:extLst>
          </p:cNvPr>
          <p:cNvSpPr txBox="1">
            <a:spLocks noGrp="1"/>
          </p:cNvSpPr>
          <p:nvPr>
            <p:ph type="title" idx="4294967295"/>
          </p:nvPr>
        </p:nvSpPr>
        <p:spPr>
          <a:xfrm>
            <a:off x="58056" y="764493"/>
            <a:ext cx="4310743" cy="2923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300" b="1" i="0" u="none" strike="noStrike" kern="0" cap="none" spc="0" normalizeH="0" baseline="0" noProof="0" dirty="0">
                <a:ln>
                  <a:noFill/>
                </a:ln>
                <a:solidFill>
                  <a:srgbClr val="FFFFFF"/>
                </a:solidFill>
                <a:effectLst/>
                <a:uLnTx/>
                <a:uFillTx/>
                <a:latin typeface="Arial"/>
                <a:ea typeface="Arial"/>
                <a:cs typeface="Arial"/>
                <a:sym typeface="Arial"/>
              </a:rPr>
              <a:t>Eliminar o añadir participantes después del envío </a:t>
            </a:r>
            <a:endParaRPr kumimoji="0" lang="ca-ES" sz="13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C2ABDC05-4B0A-AE59-7BFE-5CDAF0CD5C99}"/>
              </a:ext>
            </a:extLst>
          </p:cNvPr>
          <p:cNvSpPr txBox="1"/>
          <p:nvPr/>
        </p:nvSpPr>
        <p:spPr>
          <a:xfrm>
            <a:off x="390266" y="1249446"/>
            <a:ext cx="1908069" cy="2308324"/>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Una vez realizados los cambios,</a:t>
            </a:r>
            <a:r>
              <a:rPr lang="es-ES" sz="1200" b="1" dirty="0"/>
              <a:t> envía una actualización a los asistentes</a:t>
            </a:r>
            <a:r>
              <a:rPr lang="es-ES" sz="1200" b="1" dirty="0">
                <a:solidFill>
                  <a:srgbClr val="BC9484"/>
                </a:solidFill>
              </a:rPr>
              <a:t> </a:t>
            </a:r>
            <a:r>
              <a:rPr lang="es-ES" sz="1200" b="1" dirty="0">
                <a:solidFill>
                  <a:srgbClr val="4E110E"/>
                </a:solidFill>
              </a:rPr>
              <a:t>(1)</a:t>
            </a:r>
            <a:r>
              <a:rPr lang="es-ES" sz="1200" dirty="0">
                <a:solidFill>
                  <a:srgbClr val="4E110E"/>
                </a:solidFill>
              </a:rPr>
              <a:t> </a:t>
            </a:r>
            <a:r>
              <a:rPr lang="es-ES" sz="1200" dirty="0"/>
              <a:t>para que reciban la información actualizada. Aparecerá un mensaje preguntándote si quieres enviarlo </a:t>
            </a:r>
            <a:r>
              <a:rPr lang="es-ES" sz="1200" b="1" dirty="0"/>
              <a:t>a todos los asistentes </a:t>
            </a:r>
            <a:r>
              <a:rPr lang="es-ES" sz="1200" b="1" dirty="0">
                <a:solidFill>
                  <a:srgbClr val="4E110E"/>
                </a:solidFill>
              </a:rPr>
              <a:t>(2) </a:t>
            </a:r>
            <a:r>
              <a:rPr lang="es-ES" sz="1200" dirty="0"/>
              <a:t>o solo a </a:t>
            </a:r>
            <a:r>
              <a:rPr lang="es-ES" sz="1200" b="1" dirty="0"/>
              <a:t>las personas afectadas por los cambios </a:t>
            </a:r>
            <a:r>
              <a:rPr lang="es-ES" sz="1200" b="1" dirty="0">
                <a:solidFill>
                  <a:srgbClr val="4E110E"/>
                </a:solidFill>
              </a:rPr>
              <a:t>(3).</a:t>
            </a:r>
            <a:endParaRPr lang="ca-ES" sz="1200" b="1" dirty="0">
              <a:solidFill>
                <a:srgbClr val="4E110E"/>
              </a:solidFill>
            </a:endParaRPr>
          </a:p>
        </p:txBody>
      </p:sp>
      <p:sp>
        <p:nvSpPr>
          <p:cNvPr id="9" name="botó_teams">
            <a:extLst>
              <a:ext uri="{FF2B5EF4-FFF2-40B4-BE49-F238E27FC236}">
                <a16:creationId xmlns:a16="http://schemas.microsoft.com/office/drawing/2014/main" id="{663BFCD2-F9C1-F1E5-CD66-FBC1E865CA55}"/>
              </a:ext>
              <a:ext uri="{C183D7F6-B498-43B3-948B-1728B52AA6E4}">
                <adec:decorative xmlns:adec="http://schemas.microsoft.com/office/drawing/2017/decorative" val="1"/>
              </a:ext>
            </a:extLst>
          </p:cNvPr>
          <p:cNvSpPr>
            <a:spLocks/>
          </p:cNvSpPr>
          <p:nvPr/>
        </p:nvSpPr>
        <p:spPr>
          <a:xfrm>
            <a:off x="520548" y="3793878"/>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err="1">
                <a:solidFill>
                  <a:srgbClr val="4E110E"/>
                </a:solidFill>
                <a:latin typeface="Aptos" panose="02110004020202020204"/>
              </a:rPr>
              <a:t>Teams</a:t>
            </a:r>
            <a:endParaRPr lang="es-ES" sz="1200">
              <a:solidFill>
                <a:srgbClr val="4E110E"/>
              </a:solidFill>
              <a:latin typeface="Aptos" panose="02110004020202020204"/>
            </a:endParaRPr>
          </a:p>
        </p:txBody>
      </p:sp>
      <p:sp>
        <p:nvSpPr>
          <p:cNvPr id="10" name="botó_outlook">
            <a:extLst>
              <a:ext uri="{FF2B5EF4-FFF2-40B4-BE49-F238E27FC236}">
                <a16:creationId xmlns:a16="http://schemas.microsoft.com/office/drawing/2014/main" id="{5A4E1721-3E29-7741-C93E-30AE8FC7307D}"/>
              </a:ext>
              <a:ext uri="{C183D7F6-B498-43B3-948B-1728B52AA6E4}">
                <adec:decorative xmlns:adec="http://schemas.microsoft.com/office/drawing/2017/decorative" val="1"/>
              </a:ext>
            </a:extLst>
          </p:cNvPr>
          <p:cNvSpPr>
            <a:spLocks/>
          </p:cNvSpPr>
          <p:nvPr/>
        </p:nvSpPr>
        <p:spPr>
          <a:xfrm>
            <a:off x="520548" y="4242534"/>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a:solidFill>
                  <a:srgbClr val="4E110E"/>
                </a:solidFill>
                <a:latin typeface="Aptos" panose="02110004020202020204"/>
              </a:rPr>
              <a:t>Outlook</a:t>
            </a:r>
            <a:endParaRPr lang="es-ES" sz="1200">
              <a:solidFill>
                <a:srgbClr val="4E110E"/>
              </a:solidFill>
              <a:latin typeface="Aptos" panose="02110004020202020204"/>
            </a:endParaRPr>
          </a:p>
        </p:txBody>
      </p:sp>
      <p:grpSp>
        <p:nvGrpSpPr>
          <p:cNvPr id="35" name="Teams">
            <a:extLst>
              <a:ext uri="{FF2B5EF4-FFF2-40B4-BE49-F238E27FC236}">
                <a16:creationId xmlns:a16="http://schemas.microsoft.com/office/drawing/2014/main" id="{DDF37974-FC2D-49E6-E51D-89156B2F6675}"/>
              </a:ext>
              <a:ext uri="{C183D7F6-B498-43B3-948B-1728B52AA6E4}">
                <adec:decorative xmlns:adec="http://schemas.microsoft.com/office/drawing/2017/decorative" val="1"/>
              </a:ext>
            </a:extLst>
          </p:cNvPr>
          <p:cNvGrpSpPr/>
          <p:nvPr/>
        </p:nvGrpSpPr>
        <p:grpSpPr>
          <a:xfrm>
            <a:off x="2345636" y="1224435"/>
            <a:ext cx="6631423" cy="3513820"/>
            <a:chOff x="2345636" y="1315875"/>
            <a:chExt cx="6631423" cy="3513820"/>
          </a:xfrm>
        </p:grpSpPr>
        <p:grpSp>
          <p:nvGrpSpPr>
            <p:cNvPr id="34" name="Agrupa 33">
              <a:extLst>
                <a:ext uri="{FF2B5EF4-FFF2-40B4-BE49-F238E27FC236}">
                  <a16:creationId xmlns:a16="http://schemas.microsoft.com/office/drawing/2014/main" id="{3AD9E5F0-CEA7-A6BC-353B-6C31ACDD6D0F}"/>
                </a:ext>
              </a:extLst>
            </p:cNvPr>
            <p:cNvGrpSpPr/>
            <p:nvPr/>
          </p:nvGrpSpPr>
          <p:grpSpPr>
            <a:xfrm>
              <a:off x="2345636" y="1315875"/>
              <a:ext cx="6631423" cy="3513820"/>
              <a:chOff x="2345636" y="1315875"/>
              <a:chExt cx="6631423" cy="3513820"/>
            </a:xfrm>
          </p:grpSpPr>
          <p:pic>
            <p:nvPicPr>
              <p:cNvPr id="15" name="Imatge 14">
                <a:extLst>
                  <a:ext uri="{FF2B5EF4-FFF2-40B4-BE49-F238E27FC236}">
                    <a16:creationId xmlns:a16="http://schemas.microsoft.com/office/drawing/2014/main" id="{C91D5079-1086-44BE-3DDB-D5875A29EAEA}"/>
                  </a:ext>
                </a:extLst>
              </p:cNvPr>
              <p:cNvPicPr>
                <a:picLocks noChangeAspect="1"/>
              </p:cNvPicPr>
              <p:nvPr/>
            </p:nvPicPr>
            <p:blipFill>
              <a:blip r:embed="rId2"/>
              <a:stretch>
                <a:fillRect/>
              </a:stretch>
            </p:blipFill>
            <p:spPr>
              <a:xfrm>
                <a:off x="2345636" y="1315875"/>
                <a:ext cx="6631423" cy="3513820"/>
              </a:xfrm>
              <a:prstGeom prst="rect">
                <a:avLst/>
              </a:prstGeom>
            </p:spPr>
          </p:pic>
          <p:pic>
            <p:nvPicPr>
              <p:cNvPr id="33" name="Imatge 32">
                <a:extLst>
                  <a:ext uri="{FF2B5EF4-FFF2-40B4-BE49-F238E27FC236}">
                    <a16:creationId xmlns:a16="http://schemas.microsoft.com/office/drawing/2014/main" id="{C2E91D48-2C54-5285-8F23-A2DCCA1128EC}"/>
                  </a:ext>
                </a:extLst>
              </p:cNvPr>
              <p:cNvPicPr>
                <a:picLocks noChangeAspect="1"/>
              </p:cNvPicPr>
              <p:nvPr/>
            </p:nvPicPr>
            <p:blipFill>
              <a:blip r:embed="rId3"/>
              <a:stretch>
                <a:fillRect/>
              </a:stretch>
            </p:blipFill>
            <p:spPr>
              <a:xfrm>
                <a:off x="3434868" y="2353901"/>
                <a:ext cx="437830" cy="99977"/>
              </a:xfrm>
              <a:prstGeom prst="rect">
                <a:avLst/>
              </a:prstGeom>
            </p:spPr>
          </p:pic>
        </p:grpSp>
        <p:sp>
          <p:nvSpPr>
            <p:cNvPr id="4" name="Rectangle: cantonades arrodonides 3">
              <a:extLst>
                <a:ext uri="{FF2B5EF4-FFF2-40B4-BE49-F238E27FC236}">
                  <a16:creationId xmlns:a16="http://schemas.microsoft.com/office/drawing/2014/main" id="{0C658D8E-CA9E-7F42-9E0A-4A7EF195E200}"/>
                </a:ext>
                <a:ext uri="{C183D7F6-B498-43B3-948B-1728B52AA6E4}">
                  <adec:decorative xmlns:adec="http://schemas.microsoft.com/office/drawing/2017/decorative" val="1"/>
                </a:ext>
              </a:extLst>
            </p:cNvPr>
            <p:cNvSpPr/>
            <p:nvPr/>
          </p:nvSpPr>
          <p:spPr>
            <a:xfrm>
              <a:off x="4272197" y="2651467"/>
              <a:ext cx="3147934" cy="1090969"/>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5" name="Oval 4">
              <a:extLst>
                <a:ext uri="{FF2B5EF4-FFF2-40B4-BE49-F238E27FC236}">
                  <a16:creationId xmlns:a16="http://schemas.microsoft.com/office/drawing/2014/main" id="{2F73CD19-3C11-3399-4186-18E77B24FBED}"/>
                </a:ext>
                <a:ext uri="{C183D7F6-B498-43B3-948B-1728B52AA6E4}">
                  <adec:decorative xmlns:adec="http://schemas.microsoft.com/office/drawing/2017/decorative" val="1"/>
                </a:ext>
              </a:extLst>
            </p:cNvPr>
            <p:cNvSpPr/>
            <p:nvPr/>
          </p:nvSpPr>
          <p:spPr>
            <a:xfrm>
              <a:off x="5723932" y="4163833"/>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1</a:t>
              </a:r>
              <a:endParaRPr lang="es-ES" sz="825" b="1" dirty="0">
                <a:solidFill>
                  <a:srgbClr val="4E110E"/>
                </a:solidFill>
              </a:endParaRPr>
            </a:p>
          </p:txBody>
        </p:sp>
        <p:cxnSp>
          <p:nvCxnSpPr>
            <p:cNvPr id="6" name="Connector recte 5">
              <a:extLst>
                <a:ext uri="{FF2B5EF4-FFF2-40B4-BE49-F238E27FC236}">
                  <a16:creationId xmlns:a16="http://schemas.microsoft.com/office/drawing/2014/main" id="{02C3AD61-F596-00FC-67C3-F3369268B211}"/>
                </a:ext>
                <a:ext uri="{C183D7F6-B498-43B3-948B-1728B52AA6E4}">
                  <adec:decorative xmlns:adec="http://schemas.microsoft.com/office/drawing/2017/decorative" val="1"/>
                </a:ext>
              </a:extLst>
            </p:cNvPr>
            <p:cNvCxnSpPr>
              <a:cxnSpLocks/>
              <a:stCxn id="5" idx="0"/>
              <a:endCxn id="4" idx="2"/>
            </p:cNvCxnSpPr>
            <p:nvPr/>
          </p:nvCxnSpPr>
          <p:spPr>
            <a:xfrm flipV="1">
              <a:off x="5846164" y="3742436"/>
              <a:ext cx="0" cy="421397"/>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13" name="Rectangle: cantonades arrodonides 12">
              <a:extLst>
                <a:ext uri="{FF2B5EF4-FFF2-40B4-BE49-F238E27FC236}">
                  <a16:creationId xmlns:a16="http://schemas.microsoft.com/office/drawing/2014/main" id="{C3AEC951-A114-D51F-5D73-973AF4250F03}"/>
                </a:ext>
                <a:ext uri="{C183D7F6-B498-43B3-948B-1728B52AA6E4}">
                  <adec:decorative xmlns:adec="http://schemas.microsoft.com/office/drawing/2017/decorative" val="1"/>
                </a:ext>
              </a:extLst>
            </p:cNvPr>
            <p:cNvSpPr/>
            <p:nvPr/>
          </p:nvSpPr>
          <p:spPr>
            <a:xfrm>
              <a:off x="5049849" y="3362477"/>
              <a:ext cx="1418407" cy="244463"/>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14" name="Oval 13">
              <a:extLst>
                <a:ext uri="{FF2B5EF4-FFF2-40B4-BE49-F238E27FC236}">
                  <a16:creationId xmlns:a16="http://schemas.microsoft.com/office/drawing/2014/main" id="{4A7A7F1A-3C14-5808-65D7-A07802DDE88E}"/>
                </a:ext>
                <a:ext uri="{C183D7F6-B498-43B3-948B-1728B52AA6E4}">
                  <adec:decorative xmlns:adec="http://schemas.microsoft.com/office/drawing/2017/decorative" val="1"/>
                </a:ext>
              </a:extLst>
            </p:cNvPr>
            <p:cNvSpPr/>
            <p:nvPr/>
          </p:nvSpPr>
          <p:spPr>
            <a:xfrm>
              <a:off x="5636820" y="2907315"/>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2</a:t>
              </a:r>
              <a:endParaRPr lang="es-ES" sz="825" b="1" dirty="0">
                <a:solidFill>
                  <a:srgbClr val="4E110E"/>
                </a:solidFill>
              </a:endParaRPr>
            </a:p>
          </p:txBody>
        </p:sp>
        <p:cxnSp>
          <p:nvCxnSpPr>
            <p:cNvPr id="16" name="Connector recte 15">
              <a:extLst>
                <a:ext uri="{FF2B5EF4-FFF2-40B4-BE49-F238E27FC236}">
                  <a16:creationId xmlns:a16="http://schemas.microsoft.com/office/drawing/2014/main" id="{067A4B34-40A8-5D50-1CC3-61FDDF221835}"/>
                </a:ext>
                <a:ext uri="{C183D7F6-B498-43B3-948B-1728B52AA6E4}">
                  <adec:decorative xmlns:adec="http://schemas.microsoft.com/office/drawing/2017/decorative" val="1"/>
                </a:ext>
              </a:extLst>
            </p:cNvPr>
            <p:cNvCxnSpPr>
              <a:cxnSpLocks/>
              <a:stCxn id="14" idx="4"/>
              <a:endCxn id="13" idx="0"/>
            </p:cNvCxnSpPr>
            <p:nvPr/>
          </p:nvCxnSpPr>
          <p:spPr>
            <a:xfrm>
              <a:off x="5759052" y="3151778"/>
              <a:ext cx="1" cy="210699"/>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23" name="Rectangle: cantonades arrodonides 22">
              <a:extLst>
                <a:ext uri="{FF2B5EF4-FFF2-40B4-BE49-F238E27FC236}">
                  <a16:creationId xmlns:a16="http://schemas.microsoft.com/office/drawing/2014/main" id="{571CE11F-5C22-CB71-8662-58FFE2DCA8AA}"/>
                </a:ext>
                <a:ext uri="{C183D7F6-B498-43B3-948B-1728B52AA6E4}">
                  <adec:decorative xmlns:adec="http://schemas.microsoft.com/office/drawing/2017/decorative" val="1"/>
                </a:ext>
              </a:extLst>
            </p:cNvPr>
            <p:cNvSpPr/>
            <p:nvPr/>
          </p:nvSpPr>
          <p:spPr>
            <a:xfrm>
              <a:off x="6493066" y="3362477"/>
              <a:ext cx="796315" cy="244463"/>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24" name="Oval 23">
              <a:extLst>
                <a:ext uri="{FF2B5EF4-FFF2-40B4-BE49-F238E27FC236}">
                  <a16:creationId xmlns:a16="http://schemas.microsoft.com/office/drawing/2014/main" id="{4F5652B9-C096-1D44-1BC9-F9175A23FA98}"/>
                </a:ext>
                <a:ext uri="{C183D7F6-B498-43B3-948B-1728B52AA6E4}">
                  <adec:decorative xmlns:adec="http://schemas.microsoft.com/office/drawing/2017/decorative" val="1"/>
                </a:ext>
              </a:extLst>
            </p:cNvPr>
            <p:cNvSpPr/>
            <p:nvPr/>
          </p:nvSpPr>
          <p:spPr>
            <a:xfrm>
              <a:off x="6768991" y="2907315"/>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3</a:t>
              </a:r>
              <a:endParaRPr lang="es-ES" sz="825" b="1">
                <a:solidFill>
                  <a:srgbClr val="4E110E"/>
                </a:solidFill>
              </a:endParaRPr>
            </a:p>
          </p:txBody>
        </p:sp>
        <p:cxnSp>
          <p:nvCxnSpPr>
            <p:cNvPr id="25" name="Connector recte 24">
              <a:extLst>
                <a:ext uri="{FF2B5EF4-FFF2-40B4-BE49-F238E27FC236}">
                  <a16:creationId xmlns:a16="http://schemas.microsoft.com/office/drawing/2014/main" id="{F5D72ADA-10A8-7D6D-B1A6-31F067A3CEEA}"/>
                </a:ext>
                <a:ext uri="{C183D7F6-B498-43B3-948B-1728B52AA6E4}">
                  <adec:decorative xmlns:adec="http://schemas.microsoft.com/office/drawing/2017/decorative" val="1"/>
                </a:ext>
              </a:extLst>
            </p:cNvPr>
            <p:cNvCxnSpPr>
              <a:cxnSpLocks/>
              <a:stCxn id="24" idx="4"/>
              <a:endCxn id="23" idx="0"/>
            </p:cNvCxnSpPr>
            <p:nvPr/>
          </p:nvCxnSpPr>
          <p:spPr>
            <a:xfrm>
              <a:off x="6891223" y="3151778"/>
              <a:ext cx="1" cy="210699"/>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grpSp>
        <p:nvGrpSpPr>
          <p:cNvPr id="75" name="Outlook">
            <a:extLst>
              <a:ext uri="{FF2B5EF4-FFF2-40B4-BE49-F238E27FC236}">
                <a16:creationId xmlns:a16="http://schemas.microsoft.com/office/drawing/2014/main" id="{14188BA1-960D-55BB-B5BC-87749601AAAE}"/>
              </a:ext>
              <a:ext uri="{C183D7F6-B498-43B3-948B-1728B52AA6E4}">
                <adec:decorative xmlns:adec="http://schemas.microsoft.com/office/drawing/2017/decorative" val="1"/>
              </a:ext>
            </a:extLst>
          </p:cNvPr>
          <p:cNvGrpSpPr/>
          <p:nvPr/>
        </p:nvGrpSpPr>
        <p:grpSpPr>
          <a:xfrm>
            <a:off x="2345635" y="1224433"/>
            <a:ext cx="6631424" cy="3513821"/>
            <a:chOff x="2345635" y="1315873"/>
            <a:chExt cx="6631424" cy="3513821"/>
          </a:xfrm>
        </p:grpSpPr>
        <p:grpSp>
          <p:nvGrpSpPr>
            <p:cNvPr id="53" name="Agrupa 52">
              <a:extLst>
                <a:ext uri="{FF2B5EF4-FFF2-40B4-BE49-F238E27FC236}">
                  <a16:creationId xmlns:a16="http://schemas.microsoft.com/office/drawing/2014/main" id="{9804E747-8EDB-94FF-1390-84AFDB18C4BE}"/>
                </a:ext>
              </a:extLst>
            </p:cNvPr>
            <p:cNvGrpSpPr/>
            <p:nvPr/>
          </p:nvGrpSpPr>
          <p:grpSpPr>
            <a:xfrm>
              <a:off x="2345635" y="1315873"/>
              <a:ext cx="6631424" cy="3513821"/>
              <a:chOff x="2345635" y="1315873"/>
              <a:chExt cx="6631424" cy="3513821"/>
            </a:xfrm>
          </p:grpSpPr>
          <p:pic>
            <p:nvPicPr>
              <p:cNvPr id="7" name="Imatge 6">
                <a:extLst>
                  <a:ext uri="{FF2B5EF4-FFF2-40B4-BE49-F238E27FC236}">
                    <a16:creationId xmlns:a16="http://schemas.microsoft.com/office/drawing/2014/main" id="{29D11C44-CE9A-449B-6516-AFF5AB85EACD}"/>
                  </a:ext>
                </a:extLst>
              </p:cNvPr>
              <p:cNvPicPr>
                <a:picLocks noChangeAspect="1"/>
              </p:cNvPicPr>
              <p:nvPr/>
            </p:nvPicPr>
            <p:blipFill>
              <a:blip r:embed="rId4"/>
              <a:stretch>
                <a:fillRect/>
              </a:stretch>
            </p:blipFill>
            <p:spPr>
              <a:xfrm>
                <a:off x="2345635" y="1315873"/>
                <a:ext cx="6631424" cy="3513821"/>
              </a:xfrm>
              <a:prstGeom prst="rect">
                <a:avLst/>
              </a:prstGeom>
            </p:spPr>
          </p:pic>
          <p:pic>
            <p:nvPicPr>
              <p:cNvPr id="52" name="Imatge 51">
                <a:extLst>
                  <a:ext uri="{FF2B5EF4-FFF2-40B4-BE49-F238E27FC236}">
                    <a16:creationId xmlns:a16="http://schemas.microsoft.com/office/drawing/2014/main" id="{C5C5826B-401C-D3A7-C909-E53FB6CDEEB9}"/>
                  </a:ext>
                </a:extLst>
              </p:cNvPr>
              <p:cNvPicPr>
                <a:picLocks noChangeAspect="1"/>
              </p:cNvPicPr>
              <p:nvPr/>
            </p:nvPicPr>
            <p:blipFill>
              <a:blip r:embed="rId5"/>
              <a:stretch>
                <a:fillRect/>
              </a:stretch>
            </p:blipFill>
            <p:spPr>
              <a:xfrm>
                <a:off x="3160564" y="2089975"/>
                <a:ext cx="468065" cy="120562"/>
              </a:xfrm>
              <a:prstGeom prst="rect">
                <a:avLst/>
              </a:prstGeom>
            </p:spPr>
          </p:pic>
        </p:grpSp>
        <p:sp>
          <p:nvSpPr>
            <p:cNvPr id="48" name="Rectangle: cantonades arrodonides 47">
              <a:extLst>
                <a:ext uri="{FF2B5EF4-FFF2-40B4-BE49-F238E27FC236}">
                  <a16:creationId xmlns:a16="http://schemas.microsoft.com/office/drawing/2014/main" id="{D8430C70-C91D-0824-4B33-A09B9ABC5890}"/>
                </a:ext>
                <a:ext uri="{C183D7F6-B498-43B3-948B-1728B52AA6E4}">
                  <adec:decorative xmlns:adec="http://schemas.microsoft.com/office/drawing/2017/decorative" val="1"/>
                </a:ext>
              </a:extLst>
            </p:cNvPr>
            <p:cNvSpPr/>
            <p:nvPr/>
          </p:nvSpPr>
          <p:spPr>
            <a:xfrm>
              <a:off x="4904383" y="3274656"/>
              <a:ext cx="1348539" cy="178279"/>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a:ln w="22225">
                  <a:solidFill>
                    <a:schemeClr val="accent2"/>
                  </a:solidFill>
                  <a:prstDash val="solid"/>
                </a:ln>
                <a:solidFill>
                  <a:srgbClr val="4E110E"/>
                </a:solidFill>
              </a:endParaRPr>
            </a:p>
          </p:txBody>
        </p:sp>
        <p:sp>
          <p:nvSpPr>
            <p:cNvPr id="49" name="Oval 48">
              <a:extLst>
                <a:ext uri="{FF2B5EF4-FFF2-40B4-BE49-F238E27FC236}">
                  <a16:creationId xmlns:a16="http://schemas.microsoft.com/office/drawing/2014/main" id="{BA2C1DE3-E467-0790-E8D0-4FF9BE7212CA}"/>
                </a:ext>
                <a:ext uri="{C183D7F6-B498-43B3-948B-1728B52AA6E4}">
                  <adec:decorative xmlns:adec="http://schemas.microsoft.com/office/drawing/2017/decorative" val="1"/>
                </a:ext>
              </a:extLst>
            </p:cNvPr>
            <p:cNvSpPr/>
            <p:nvPr/>
          </p:nvSpPr>
          <p:spPr>
            <a:xfrm>
              <a:off x="5456420" y="2780196"/>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dirty="0">
                  <a:solidFill>
                    <a:srgbClr val="4E110E"/>
                  </a:solidFill>
                </a:rPr>
                <a:t>2</a:t>
              </a:r>
              <a:endParaRPr lang="es-ES" sz="825" dirty="0">
                <a:solidFill>
                  <a:srgbClr val="4E110E"/>
                </a:solidFill>
              </a:endParaRPr>
            </a:p>
          </p:txBody>
        </p:sp>
        <p:cxnSp>
          <p:nvCxnSpPr>
            <p:cNvPr id="50" name="Connector recte 49">
              <a:extLst>
                <a:ext uri="{FF2B5EF4-FFF2-40B4-BE49-F238E27FC236}">
                  <a16:creationId xmlns:a16="http://schemas.microsoft.com/office/drawing/2014/main" id="{54047C4D-A02C-8ED6-6B77-17D5A6657371}"/>
                </a:ext>
                <a:ext uri="{C183D7F6-B498-43B3-948B-1728B52AA6E4}">
                  <adec:decorative xmlns:adec="http://schemas.microsoft.com/office/drawing/2017/decorative" val="1"/>
                </a:ext>
              </a:extLst>
            </p:cNvPr>
            <p:cNvCxnSpPr>
              <a:cxnSpLocks/>
              <a:stCxn id="49" idx="4"/>
              <a:endCxn id="48" idx="0"/>
            </p:cNvCxnSpPr>
            <p:nvPr/>
          </p:nvCxnSpPr>
          <p:spPr>
            <a:xfrm>
              <a:off x="5578652" y="3024659"/>
              <a:ext cx="1" cy="249997"/>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54" name="Rectangle: cantonades arrodonides 53">
              <a:extLst>
                <a:ext uri="{FF2B5EF4-FFF2-40B4-BE49-F238E27FC236}">
                  <a16:creationId xmlns:a16="http://schemas.microsoft.com/office/drawing/2014/main" id="{7E2946D4-28C2-B525-D37C-A225625408E5}"/>
                </a:ext>
                <a:ext uri="{C183D7F6-B498-43B3-948B-1728B52AA6E4}">
                  <adec:decorative xmlns:adec="http://schemas.microsoft.com/office/drawing/2017/decorative" val="1"/>
                </a:ext>
              </a:extLst>
            </p:cNvPr>
            <p:cNvSpPr/>
            <p:nvPr/>
          </p:nvSpPr>
          <p:spPr>
            <a:xfrm>
              <a:off x="6300220" y="3283186"/>
              <a:ext cx="796315" cy="178279"/>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a:ln w="22225">
                  <a:solidFill>
                    <a:schemeClr val="accent2"/>
                  </a:solidFill>
                  <a:prstDash val="solid"/>
                </a:ln>
                <a:solidFill>
                  <a:srgbClr val="4E110E"/>
                </a:solidFill>
              </a:endParaRPr>
            </a:p>
          </p:txBody>
        </p:sp>
        <p:sp>
          <p:nvSpPr>
            <p:cNvPr id="55" name="Oval 54">
              <a:extLst>
                <a:ext uri="{FF2B5EF4-FFF2-40B4-BE49-F238E27FC236}">
                  <a16:creationId xmlns:a16="http://schemas.microsoft.com/office/drawing/2014/main" id="{76B28C66-640A-8778-DA15-97BCD79E3609}"/>
                </a:ext>
                <a:ext uri="{C183D7F6-B498-43B3-948B-1728B52AA6E4}">
                  <adec:decorative xmlns:adec="http://schemas.microsoft.com/office/drawing/2017/decorative" val="1"/>
                </a:ext>
              </a:extLst>
            </p:cNvPr>
            <p:cNvSpPr/>
            <p:nvPr/>
          </p:nvSpPr>
          <p:spPr>
            <a:xfrm>
              <a:off x="6571598" y="2791502"/>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a:solidFill>
                    <a:srgbClr val="4E110E"/>
                  </a:solidFill>
                </a:rPr>
                <a:t>3</a:t>
              </a:r>
              <a:endParaRPr lang="es-ES" sz="825">
                <a:solidFill>
                  <a:srgbClr val="4E110E"/>
                </a:solidFill>
              </a:endParaRPr>
            </a:p>
          </p:txBody>
        </p:sp>
        <p:cxnSp>
          <p:nvCxnSpPr>
            <p:cNvPr id="56" name="Connector recte 55">
              <a:extLst>
                <a:ext uri="{FF2B5EF4-FFF2-40B4-BE49-F238E27FC236}">
                  <a16:creationId xmlns:a16="http://schemas.microsoft.com/office/drawing/2014/main" id="{094DCE6E-AFC3-EFE4-6F0D-FD3BB8B79199}"/>
                </a:ext>
                <a:ext uri="{C183D7F6-B498-43B3-948B-1728B52AA6E4}">
                  <adec:decorative xmlns:adec="http://schemas.microsoft.com/office/drawing/2017/decorative" val="1"/>
                </a:ext>
              </a:extLst>
            </p:cNvPr>
            <p:cNvCxnSpPr>
              <a:cxnSpLocks/>
              <a:stCxn id="55" idx="4"/>
              <a:endCxn id="54" idx="0"/>
            </p:cNvCxnSpPr>
            <p:nvPr/>
          </p:nvCxnSpPr>
          <p:spPr>
            <a:xfrm>
              <a:off x="6693830" y="3035965"/>
              <a:ext cx="4548" cy="247221"/>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57" name="Rectangle: cantonades arrodonides 56">
              <a:extLst>
                <a:ext uri="{FF2B5EF4-FFF2-40B4-BE49-F238E27FC236}">
                  <a16:creationId xmlns:a16="http://schemas.microsoft.com/office/drawing/2014/main" id="{3555ACE3-7BCD-68B5-C6B6-99256E09F9E5}"/>
                </a:ext>
                <a:ext uri="{C183D7F6-B498-43B3-948B-1728B52AA6E4}">
                  <adec:decorative xmlns:adec="http://schemas.microsoft.com/office/drawing/2017/decorative" val="1"/>
                </a:ext>
              </a:extLst>
            </p:cNvPr>
            <p:cNvSpPr/>
            <p:nvPr/>
          </p:nvSpPr>
          <p:spPr>
            <a:xfrm>
              <a:off x="4094151" y="2547881"/>
              <a:ext cx="3147933" cy="1052976"/>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a:ln w="22225">
                  <a:solidFill>
                    <a:schemeClr val="accent2"/>
                  </a:solidFill>
                  <a:prstDash val="solid"/>
                </a:ln>
                <a:solidFill>
                  <a:srgbClr val="4E110E"/>
                </a:solidFill>
              </a:endParaRPr>
            </a:p>
          </p:txBody>
        </p:sp>
        <p:sp>
          <p:nvSpPr>
            <p:cNvPr id="58" name="Oval 57">
              <a:extLst>
                <a:ext uri="{FF2B5EF4-FFF2-40B4-BE49-F238E27FC236}">
                  <a16:creationId xmlns:a16="http://schemas.microsoft.com/office/drawing/2014/main" id="{3E7E8A33-D4EE-7893-9437-35DC14136F11}"/>
                </a:ext>
                <a:ext uri="{C183D7F6-B498-43B3-948B-1728B52AA6E4}">
                  <adec:decorative xmlns:adec="http://schemas.microsoft.com/office/drawing/2017/decorative" val="1"/>
                </a:ext>
              </a:extLst>
            </p:cNvPr>
            <p:cNvSpPr/>
            <p:nvPr/>
          </p:nvSpPr>
          <p:spPr>
            <a:xfrm>
              <a:off x="5538442" y="4002950"/>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a:solidFill>
                    <a:srgbClr val="4E110E"/>
                  </a:solidFill>
                </a:rPr>
                <a:t>1</a:t>
              </a:r>
              <a:endParaRPr lang="es-ES" sz="825">
                <a:solidFill>
                  <a:srgbClr val="4E110E"/>
                </a:solidFill>
              </a:endParaRPr>
            </a:p>
          </p:txBody>
        </p:sp>
        <p:cxnSp>
          <p:nvCxnSpPr>
            <p:cNvPr id="59" name="Connector recte 58">
              <a:extLst>
                <a:ext uri="{FF2B5EF4-FFF2-40B4-BE49-F238E27FC236}">
                  <a16:creationId xmlns:a16="http://schemas.microsoft.com/office/drawing/2014/main" id="{DACF6A61-2EE3-FF55-5847-E1E9B39BA8C9}"/>
                </a:ext>
                <a:ext uri="{C183D7F6-B498-43B3-948B-1728B52AA6E4}">
                  <adec:decorative xmlns:adec="http://schemas.microsoft.com/office/drawing/2017/decorative" val="1"/>
                </a:ext>
              </a:extLst>
            </p:cNvPr>
            <p:cNvCxnSpPr>
              <a:cxnSpLocks/>
              <a:stCxn id="58" idx="0"/>
              <a:endCxn id="57" idx="2"/>
            </p:cNvCxnSpPr>
            <p:nvPr/>
          </p:nvCxnSpPr>
          <p:spPr>
            <a:xfrm flipV="1">
              <a:off x="5660674" y="3600857"/>
              <a:ext cx="7444" cy="402093"/>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sp>
        <p:nvSpPr>
          <p:cNvPr id="76" name="blanlk">
            <a:extLst>
              <a:ext uri="{FF2B5EF4-FFF2-40B4-BE49-F238E27FC236}">
                <a16:creationId xmlns:a16="http://schemas.microsoft.com/office/drawing/2014/main" id="{9D47DB6D-40F4-58B3-D800-F8F699C14E25}"/>
              </a:ext>
              <a:ext uri="{C183D7F6-B498-43B3-948B-1728B52AA6E4}">
                <adec:decorative xmlns:adec="http://schemas.microsoft.com/office/drawing/2017/decorative" val="1"/>
              </a:ext>
            </a:extLst>
          </p:cNvPr>
          <p:cNvSpPr/>
          <p:nvPr/>
        </p:nvSpPr>
        <p:spPr>
          <a:xfrm>
            <a:off x="2244436" y="1224434"/>
            <a:ext cx="6732623" cy="35138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18007207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5"/>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35"/>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6" grpId="0" animBg="1"/>
      <p:bldP spid="7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2F2C8-C33E-71DE-A043-4F92FC92043D}"/>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C261A311-CD5E-8FBA-27D6-A2B09B919DBB}"/>
              </a:ext>
            </a:extLst>
          </p:cNvPr>
          <p:cNvSpPr txBox="1">
            <a:spLocks noGrp="1"/>
          </p:cNvSpPr>
          <p:nvPr>
            <p:ph type="title" idx="4294967295"/>
          </p:nvPr>
        </p:nvSpPr>
        <p:spPr>
          <a:xfrm>
            <a:off x="58056" y="776201"/>
            <a:ext cx="4310743" cy="3077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FFFFFF"/>
                </a:solidFill>
                <a:effectLst/>
                <a:uLnTx/>
                <a:uFillTx/>
                <a:latin typeface="Arial"/>
                <a:ea typeface="Arial"/>
                <a:cs typeface="Arial"/>
                <a:sym typeface="Arial"/>
              </a:rPr>
              <a:t>Cancelar la reunión</a:t>
            </a:r>
            <a:endParaRPr kumimoji="0" lang="ca-ES" sz="12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2994573B-CB64-D49C-5CFA-F438D60CD6CD}"/>
              </a:ext>
            </a:extLst>
          </p:cNvPr>
          <p:cNvSpPr txBox="1"/>
          <p:nvPr/>
        </p:nvSpPr>
        <p:spPr>
          <a:xfrm>
            <a:off x="390266" y="1249446"/>
            <a:ext cx="2591472" cy="2308324"/>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Finalmente, Nieves decide cancelar la reunión. Con determinación, pulsa sobre la </a:t>
            </a:r>
            <a:r>
              <a:rPr lang="es-ES" sz="1200" b="1" dirty="0"/>
              <a:t>reunión </a:t>
            </a:r>
            <a:r>
              <a:rPr lang="es-ES" sz="1200" b="1" dirty="0">
                <a:solidFill>
                  <a:srgbClr val="4E110E"/>
                </a:solidFill>
              </a:rPr>
              <a:t>(1) </a:t>
            </a:r>
            <a:r>
              <a:rPr lang="es-ES" sz="1200" dirty="0">
                <a:solidFill>
                  <a:srgbClr val="4E110E"/>
                </a:solidFill>
              </a:rPr>
              <a:t> </a:t>
            </a:r>
            <a:r>
              <a:rPr lang="es-ES" sz="1200" dirty="0"/>
              <a:t>y en el botón “</a:t>
            </a:r>
            <a:r>
              <a:rPr lang="es-ES" sz="1200" b="1" dirty="0"/>
              <a:t>Cancelar la reunión” </a:t>
            </a:r>
            <a:r>
              <a:rPr lang="es-ES" sz="1200" b="1" dirty="0">
                <a:solidFill>
                  <a:srgbClr val="4E110E"/>
                </a:solidFill>
              </a:rPr>
              <a:t>(2).</a:t>
            </a:r>
            <a:br>
              <a:rPr lang="es-ES" sz="1200" dirty="0"/>
            </a:br>
            <a:r>
              <a:rPr lang="es-ES" sz="1200" dirty="0"/>
              <a:t>En cuanto confirma la acción, todos los participantes reciben una notificación informando de la cancelación. Es recomendable añadir un mensaje explicativo que se incluirá en la notificación para que todos los asistentes conozcan el motivo de la anulación.</a:t>
            </a:r>
            <a:endParaRPr lang="ca-ES" b="1" dirty="0">
              <a:solidFill>
                <a:srgbClr val="079672"/>
              </a:solidFill>
            </a:endParaRPr>
          </a:p>
        </p:txBody>
      </p:sp>
      <p:sp>
        <p:nvSpPr>
          <p:cNvPr id="4" name="botó_temas">
            <a:extLst>
              <a:ext uri="{FF2B5EF4-FFF2-40B4-BE49-F238E27FC236}">
                <a16:creationId xmlns:a16="http://schemas.microsoft.com/office/drawing/2014/main" id="{2CBE4E75-2CEE-2C87-E2B8-4300E26DC4F8}"/>
              </a:ext>
              <a:ext uri="{C183D7F6-B498-43B3-948B-1728B52AA6E4}">
                <adec:decorative xmlns:adec="http://schemas.microsoft.com/office/drawing/2017/decorative" val="1"/>
              </a:ext>
            </a:extLst>
          </p:cNvPr>
          <p:cNvSpPr>
            <a:spLocks/>
          </p:cNvSpPr>
          <p:nvPr/>
        </p:nvSpPr>
        <p:spPr>
          <a:xfrm>
            <a:off x="775826" y="3812863"/>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err="1">
                <a:solidFill>
                  <a:srgbClr val="4E110E"/>
                </a:solidFill>
                <a:latin typeface="Aptos" panose="02110004020202020204"/>
              </a:rPr>
              <a:t>Teams</a:t>
            </a:r>
            <a:endParaRPr lang="es-ES" sz="1200">
              <a:solidFill>
                <a:srgbClr val="4E110E"/>
              </a:solidFill>
              <a:latin typeface="Aptos" panose="02110004020202020204"/>
            </a:endParaRPr>
          </a:p>
        </p:txBody>
      </p:sp>
      <p:sp>
        <p:nvSpPr>
          <p:cNvPr id="5" name="botó_outlook">
            <a:extLst>
              <a:ext uri="{FF2B5EF4-FFF2-40B4-BE49-F238E27FC236}">
                <a16:creationId xmlns:a16="http://schemas.microsoft.com/office/drawing/2014/main" id="{B9C83050-3F97-6AC9-B653-24D6F18FCD3E}"/>
              </a:ext>
              <a:ext uri="{C183D7F6-B498-43B3-948B-1728B52AA6E4}">
                <adec:decorative xmlns:adec="http://schemas.microsoft.com/office/drawing/2017/decorative" val="1"/>
              </a:ext>
            </a:extLst>
          </p:cNvPr>
          <p:cNvSpPr>
            <a:spLocks/>
          </p:cNvSpPr>
          <p:nvPr/>
        </p:nvSpPr>
        <p:spPr>
          <a:xfrm>
            <a:off x="775826" y="4261519"/>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a:solidFill>
                  <a:srgbClr val="4E110E"/>
                </a:solidFill>
                <a:latin typeface="Aptos" panose="02110004020202020204"/>
              </a:rPr>
              <a:t>Outlook</a:t>
            </a:r>
            <a:endParaRPr lang="es-ES" sz="1200">
              <a:solidFill>
                <a:srgbClr val="4E110E"/>
              </a:solidFill>
              <a:latin typeface="Aptos" panose="02110004020202020204"/>
            </a:endParaRPr>
          </a:p>
        </p:txBody>
      </p:sp>
      <p:grpSp>
        <p:nvGrpSpPr>
          <p:cNvPr id="30" name="outlook">
            <a:extLst>
              <a:ext uri="{FF2B5EF4-FFF2-40B4-BE49-F238E27FC236}">
                <a16:creationId xmlns:a16="http://schemas.microsoft.com/office/drawing/2014/main" id="{75DBAF3C-81D4-E426-B114-EE320880D2A1}"/>
              </a:ext>
              <a:ext uri="{C183D7F6-B498-43B3-948B-1728B52AA6E4}">
                <adec:decorative xmlns:adec="http://schemas.microsoft.com/office/drawing/2017/decorative" val="1"/>
              </a:ext>
            </a:extLst>
          </p:cNvPr>
          <p:cNvGrpSpPr/>
          <p:nvPr/>
        </p:nvGrpSpPr>
        <p:grpSpPr>
          <a:xfrm>
            <a:off x="2981739" y="1397758"/>
            <a:ext cx="6008639" cy="3183823"/>
            <a:chOff x="2981739" y="1397758"/>
            <a:chExt cx="6008639" cy="3183823"/>
          </a:xfrm>
        </p:grpSpPr>
        <p:pic>
          <p:nvPicPr>
            <p:cNvPr id="9" name="Imatge 8">
              <a:extLst>
                <a:ext uri="{FF2B5EF4-FFF2-40B4-BE49-F238E27FC236}">
                  <a16:creationId xmlns:a16="http://schemas.microsoft.com/office/drawing/2014/main" id="{8C67B032-F655-90AC-B896-AC33AE6BD70E}"/>
                </a:ext>
              </a:extLst>
            </p:cNvPr>
            <p:cNvPicPr>
              <a:picLocks noChangeAspect="1"/>
            </p:cNvPicPr>
            <p:nvPr/>
          </p:nvPicPr>
          <p:blipFill>
            <a:blip r:embed="rId2"/>
            <a:stretch>
              <a:fillRect/>
            </a:stretch>
          </p:blipFill>
          <p:spPr>
            <a:xfrm>
              <a:off x="2981739" y="1397758"/>
              <a:ext cx="6008639" cy="3183823"/>
            </a:xfrm>
            <a:prstGeom prst="rect">
              <a:avLst/>
            </a:prstGeom>
          </p:spPr>
        </p:pic>
        <p:sp>
          <p:nvSpPr>
            <p:cNvPr id="16" name="Rectangle: cantonades arrodonides 15">
              <a:extLst>
                <a:ext uri="{FF2B5EF4-FFF2-40B4-BE49-F238E27FC236}">
                  <a16:creationId xmlns:a16="http://schemas.microsoft.com/office/drawing/2014/main" id="{F866342B-8E8E-5F1E-4CE3-D009ADE725D9}"/>
                </a:ext>
                <a:ext uri="{C183D7F6-B498-43B3-948B-1728B52AA6E4}">
                  <adec:decorative xmlns:adec="http://schemas.microsoft.com/office/drawing/2017/decorative" val="1"/>
                </a:ext>
              </a:extLst>
            </p:cNvPr>
            <p:cNvSpPr/>
            <p:nvPr/>
          </p:nvSpPr>
          <p:spPr>
            <a:xfrm>
              <a:off x="6896152" y="4057352"/>
              <a:ext cx="453613" cy="132400"/>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17" name="Oval 16">
              <a:extLst>
                <a:ext uri="{FF2B5EF4-FFF2-40B4-BE49-F238E27FC236}">
                  <a16:creationId xmlns:a16="http://schemas.microsoft.com/office/drawing/2014/main" id="{AEEC0C5A-90A7-3BFF-47EF-7310ADB39184}"/>
                </a:ext>
                <a:ext uri="{C183D7F6-B498-43B3-948B-1728B52AA6E4}">
                  <adec:decorative xmlns:adec="http://schemas.microsoft.com/office/drawing/2017/decorative" val="1"/>
                </a:ext>
              </a:extLst>
            </p:cNvPr>
            <p:cNvSpPr/>
            <p:nvPr/>
          </p:nvSpPr>
          <p:spPr>
            <a:xfrm>
              <a:off x="7620620" y="4001320"/>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2</a:t>
              </a:r>
              <a:endParaRPr lang="es-ES" sz="825" b="1">
                <a:solidFill>
                  <a:srgbClr val="4E110E"/>
                </a:solidFill>
              </a:endParaRPr>
            </a:p>
          </p:txBody>
        </p:sp>
        <p:cxnSp>
          <p:nvCxnSpPr>
            <p:cNvPr id="18" name="Connector recte 17">
              <a:extLst>
                <a:ext uri="{FF2B5EF4-FFF2-40B4-BE49-F238E27FC236}">
                  <a16:creationId xmlns:a16="http://schemas.microsoft.com/office/drawing/2014/main" id="{51DF60DB-6667-D8FD-E7F0-117B7CAFB90B}"/>
                </a:ext>
                <a:ext uri="{C183D7F6-B498-43B3-948B-1728B52AA6E4}">
                  <adec:decorative xmlns:adec="http://schemas.microsoft.com/office/drawing/2017/decorative" val="1"/>
                </a:ext>
              </a:extLst>
            </p:cNvPr>
            <p:cNvCxnSpPr>
              <a:cxnSpLocks/>
              <a:stCxn id="17" idx="2"/>
              <a:endCxn id="16" idx="3"/>
            </p:cNvCxnSpPr>
            <p:nvPr/>
          </p:nvCxnSpPr>
          <p:spPr>
            <a:xfrm flipH="1">
              <a:off x="7349765" y="4123552"/>
              <a:ext cx="270855" cy="0"/>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21" name="Rectangle: cantonades arrodonides 20">
              <a:extLst>
                <a:ext uri="{FF2B5EF4-FFF2-40B4-BE49-F238E27FC236}">
                  <a16:creationId xmlns:a16="http://schemas.microsoft.com/office/drawing/2014/main" id="{4BB14ED7-D191-372E-1B25-8A0306E323FE}"/>
                </a:ext>
                <a:ext uri="{C183D7F6-B498-43B3-948B-1728B52AA6E4}">
                  <adec:decorative xmlns:adec="http://schemas.microsoft.com/office/drawing/2017/decorative" val="1"/>
                </a:ext>
              </a:extLst>
            </p:cNvPr>
            <p:cNvSpPr/>
            <p:nvPr/>
          </p:nvSpPr>
          <p:spPr>
            <a:xfrm>
              <a:off x="5422816" y="2950578"/>
              <a:ext cx="796315" cy="210460"/>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22" name="Oval 21">
              <a:extLst>
                <a:ext uri="{FF2B5EF4-FFF2-40B4-BE49-F238E27FC236}">
                  <a16:creationId xmlns:a16="http://schemas.microsoft.com/office/drawing/2014/main" id="{4752A2EA-3628-65C6-1CCA-7DA929B12159}"/>
                </a:ext>
                <a:ext uri="{C183D7F6-B498-43B3-948B-1728B52AA6E4}">
                  <adec:decorative xmlns:adec="http://schemas.microsoft.com/office/drawing/2017/decorative" val="1"/>
                </a:ext>
              </a:extLst>
            </p:cNvPr>
            <p:cNvSpPr/>
            <p:nvPr/>
          </p:nvSpPr>
          <p:spPr>
            <a:xfrm>
              <a:off x="5698742" y="3372940"/>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1</a:t>
              </a:r>
              <a:endParaRPr lang="es-ES" sz="825" b="1" dirty="0">
                <a:solidFill>
                  <a:srgbClr val="4E110E"/>
                </a:solidFill>
              </a:endParaRPr>
            </a:p>
          </p:txBody>
        </p:sp>
        <p:cxnSp>
          <p:nvCxnSpPr>
            <p:cNvPr id="23" name="Connector recte 22">
              <a:extLst>
                <a:ext uri="{FF2B5EF4-FFF2-40B4-BE49-F238E27FC236}">
                  <a16:creationId xmlns:a16="http://schemas.microsoft.com/office/drawing/2014/main" id="{03FC8430-7298-30E7-F92D-0A5688B91833}"/>
                </a:ext>
                <a:ext uri="{C183D7F6-B498-43B3-948B-1728B52AA6E4}">
                  <adec:decorative xmlns:adec="http://schemas.microsoft.com/office/drawing/2017/decorative" val="1"/>
                </a:ext>
              </a:extLst>
            </p:cNvPr>
            <p:cNvCxnSpPr>
              <a:cxnSpLocks/>
              <a:stCxn id="22" idx="0"/>
              <a:endCxn id="21" idx="2"/>
            </p:cNvCxnSpPr>
            <p:nvPr/>
          </p:nvCxnSpPr>
          <p:spPr>
            <a:xfrm flipV="1">
              <a:off x="5820974" y="3161038"/>
              <a:ext cx="0" cy="211902"/>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grpSp>
        <p:nvGrpSpPr>
          <p:cNvPr id="43" name="teams">
            <a:extLst>
              <a:ext uri="{FF2B5EF4-FFF2-40B4-BE49-F238E27FC236}">
                <a16:creationId xmlns:a16="http://schemas.microsoft.com/office/drawing/2014/main" id="{84A028F8-4952-B734-362E-5817C2F39C56}"/>
              </a:ext>
              <a:ext uri="{C183D7F6-B498-43B3-948B-1728B52AA6E4}">
                <adec:decorative xmlns:adec="http://schemas.microsoft.com/office/drawing/2017/decorative" val="1"/>
              </a:ext>
            </a:extLst>
          </p:cNvPr>
          <p:cNvGrpSpPr/>
          <p:nvPr/>
        </p:nvGrpSpPr>
        <p:grpSpPr>
          <a:xfrm>
            <a:off x="2981739" y="1397758"/>
            <a:ext cx="6008640" cy="3183824"/>
            <a:chOff x="2981739" y="1397758"/>
            <a:chExt cx="6008640" cy="3183824"/>
          </a:xfrm>
        </p:grpSpPr>
        <p:pic>
          <p:nvPicPr>
            <p:cNvPr id="7" name="Imatge 6">
              <a:extLst>
                <a:ext uri="{FF2B5EF4-FFF2-40B4-BE49-F238E27FC236}">
                  <a16:creationId xmlns:a16="http://schemas.microsoft.com/office/drawing/2014/main" id="{CE65AE52-34BF-7521-2954-2AE1665C3558}"/>
                </a:ext>
              </a:extLst>
            </p:cNvPr>
            <p:cNvPicPr>
              <a:picLocks noChangeAspect="1"/>
            </p:cNvPicPr>
            <p:nvPr/>
          </p:nvPicPr>
          <p:blipFill>
            <a:blip r:embed="rId3"/>
            <a:stretch>
              <a:fillRect/>
            </a:stretch>
          </p:blipFill>
          <p:spPr>
            <a:xfrm>
              <a:off x="2981739" y="1397758"/>
              <a:ext cx="6008640" cy="3183824"/>
            </a:xfrm>
            <a:prstGeom prst="rect">
              <a:avLst/>
            </a:prstGeom>
          </p:spPr>
        </p:pic>
        <p:sp>
          <p:nvSpPr>
            <p:cNvPr id="31" name="Rectangle: cantonades arrodonides 30">
              <a:extLst>
                <a:ext uri="{FF2B5EF4-FFF2-40B4-BE49-F238E27FC236}">
                  <a16:creationId xmlns:a16="http://schemas.microsoft.com/office/drawing/2014/main" id="{58272DAC-F6F3-6EE9-F628-C01C79CD7B2E}"/>
                </a:ext>
                <a:ext uri="{C183D7F6-B498-43B3-948B-1728B52AA6E4}">
                  <adec:decorative xmlns:adec="http://schemas.microsoft.com/office/drawing/2017/decorative" val="1"/>
                </a:ext>
              </a:extLst>
            </p:cNvPr>
            <p:cNvSpPr/>
            <p:nvPr/>
          </p:nvSpPr>
          <p:spPr>
            <a:xfrm>
              <a:off x="6940751" y="3689914"/>
              <a:ext cx="453613" cy="165704"/>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32" name="Oval 31">
              <a:extLst>
                <a:ext uri="{FF2B5EF4-FFF2-40B4-BE49-F238E27FC236}">
                  <a16:creationId xmlns:a16="http://schemas.microsoft.com/office/drawing/2014/main" id="{AABFEC6F-686C-BBD6-99B5-84924B931C6F}"/>
                </a:ext>
                <a:ext uri="{C183D7F6-B498-43B3-948B-1728B52AA6E4}">
                  <adec:decorative xmlns:adec="http://schemas.microsoft.com/office/drawing/2017/decorative" val="1"/>
                </a:ext>
              </a:extLst>
            </p:cNvPr>
            <p:cNvSpPr/>
            <p:nvPr/>
          </p:nvSpPr>
          <p:spPr>
            <a:xfrm>
              <a:off x="7581211" y="3650534"/>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2</a:t>
              </a:r>
              <a:endParaRPr lang="es-ES" sz="825" b="1">
                <a:solidFill>
                  <a:srgbClr val="4E110E"/>
                </a:solidFill>
              </a:endParaRPr>
            </a:p>
          </p:txBody>
        </p:sp>
        <p:cxnSp>
          <p:nvCxnSpPr>
            <p:cNvPr id="33" name="Connector recte 32">
              <a:extLst>
                <a:ext uri="{FF2B5EF4-FFF2-40B4-BE49-F238E27FC236}">
                  <a16:creationId xmlns:a16="http://schemas.microsoft.com/office/drawing/2014/main" id="{A83ECF83-F55A-97BC-51C5-A8BBA9332376}"/>
                </a:ext>
                <a:ext uri="{C183D7F6-B498-43B3-948B-1728B52AA6E4}">
                  <adec:decorative xmlns:adec="http://schemas.microsoft.com/office/drawing/2017/decorative" val="1"/>
                </a:ext>
              </a:extLst>
            </p:cNvPr>
            <p:cNvCxnSpPr>
              <a:cxnSpLocks/>
              <a:stCxn id="32" idx="2"/>
              <a:endCxn id="31" idx="3"/>
            </p:cNvCxnSpPr>
            <p:nvPr/>
          </p:nvCxnSpPr>
          <p:spPr>
            <a:xfrm flipH="1">
              <a:off x="7394364" y="3772766"/>
              <a:ext cx="186847" cy="0"/>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34" name="Rectangle: cantonades arrodonides 33">
              <a:extLst>
                <a:ext uri="{FF2B5EF4-FFF2-40B4-BE49-F238E27FC236}">
                  <a16:creationId xmlns:a16="http://schemas.microsoft.com/office/drawing/2014/main" id="{AD06BE34-2200-C51F-2847-39EB4667E5FE}"/>
                </a:ext>
                <a:ext uri="{C183D7F6-B498-43B3-948B-1728B52AA6E4}">
                  <adec:decorative xmlns:adec="http://schemas.microsoft.com/office/drawing/2017/decorative" val="1"/>
                </a:ext>
              </a:extLst>
            </p:cNvPr>
            <p:cNvSpPr/>
            <p:nvPr/>
          </p:nvSpPr>
          <p:spPr>
            <a:xfrm>
              <a:off x="5478587" y="2616444"/>
              <a:ext cx="796315" cy="210460"/>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35" name="Oval 34">
              <a:extLst>
                <a:ext uri="{FF2B5EF4-FFF2-40B4-BE49-F238E27FC236}">
                  <a16:creationId xmlns:a16="http://schemas.microsoft.com/office/drawing/2014/main" id="{2EF76FDB-E20B-44B1-DD37-06E678FD7A48}"/>
                </a:ext>
                <a:ext uri="{C183D7F6-B498-43B3-948B-1728B52AA6E4}">
                  <adec:decorative xmlns:adec="http://schemas.microsoft.com/office/drawing/2017/decorative" val="1"/>
                </a:ext>
              </a:extLst>
            </p:cNvPr>
            <p:cNvSpPr/>
            <p:nvPr/>
          </p:nvSpPr>
          <p:spPr>
            <a:xfrm>
              <a:off x="5754513" y="3038805"/>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1</a:t>
              </a:r>
              <a:endParaRPr lang="es-ES" sz="825" b="1" dirty="0">
                <a:solidFill>
                  <a:srgbClr val="4E110E"/>
                </a:solidFill>
              </a:endParaRPr>
            </a:p>
          </p:txBody>
        </p:sp>
        <p:cxnSp>
          <p:nvCxnSpPr>
            <p:cNvPr id="36" name="Connector recte 35">
              <a:extLst>
                <a:ext uri="{FF2B5EF4-FFF2-40B4-BE49-F238E27FC236}">
                  <a16:creationId xmlns:a16="http://schemas.microsoft.com/office/drawing/2014/main" id="{7E0071AB-FDE6-083B-039A-36C1482C5756}"/>
                </a:ext>
                <a:ext uri="{C183D7F6-B498-43B3-948B-1728B52AA6E4}">
                  <adec:decorative xmlns:adec="http://schemas.microsoft.com/office/drawing/2017/decorative" val="1"/>
                </a:ext>
              </a:extLst>
            </p:cNvPr>
            <p:cNvCxnSpPr>
              <a:cxnSpLocks/>
              <a:stCxn id="35" idx="0"/>
              <a:endCxn id="34" idx="2"/>
            </p:cNvCxnSpPr>
            <p:nvPr/>
          </p:nvCxnSpPr>
          <p:spPr>
            <a:xfrm flipV="1">
              <a:off x="5876745" y="2826904"/>
              <a:ext cx="0" cy="211901"/>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sp>
        <p:nvSpPr>
          <p:cNvPr id="45" name="blanlk">
            <a:extLst>
              <a:ext uri="{FF2B5EF4-FFF2-40B4-BE49-F238E27FC236}">
                <a16:creationId xmlns:a16="http://schemas.microsoft.com/office/drawing/2014/main" id="{F328EA96-B9BD-1BC4-DAF9-461CA7B60D78}"/>
              </a:ext>
              <a:ext uri="{C183D7F6-B498-43B3-948B-1728B52AA6E4}">
                <adec:decorative xmlns:adec="http://schemas.microsoft.com/office/drawing/2017/decorative" val="1"/>
              </a:ext>
            </a:extLst>
          </p:cNvPr>
          <p:cNvSpPr/>
          <p:nvPr/>
        </p:nvSpPr>
        <p:spPr>
          <a:xfrm>
            <a:off x="2915198" y="1374598"/>
            <a:ext cx="6141720" cy="33624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31793674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0"/>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3"/>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5" grpId="0" animBg="1"/>
      <p:bldP spid="4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1245E-2319-C283-D739-5B55385E94AC}"/>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E7CF8609-6CC3-1845-80E8-4D4BF6338058}"/>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Como acceder a las reuniones</a:t>
            </a:r>
          </a:p>
        </p:txBody>
      </p:sp>
      <p:sp>
        <p:nvSpPr>
          <p:cNvPr id="3" name="QuadreDeText 4">
            <a:extLst>
              <a:ext uri="{FF2B5EF4-FFF2-40B4-BE49-F238E27FC236}">
                <a16:creationId xmlns:a16="http://schemas.microsoft.com/office/drawing/2014/main" id="{0D52E2A2-84FD-DDCC-8DFD-67A3F1B029B4}"/>
              </a:ext>
            </a:extLst>
          </p:cNvPr>
          <p:cNvSpPr txBox="1"/>
          <p:nvPr/>
        </p:nvSpPr>
        <p:spPr>
          <a:xfrm>
            <a:off x="390267" y="1249446"/>
            <a:ext cx="2329285" cy="1569660"/>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err="1"/>
              <a:t>Teams</a:t>
            </a:r>
            <a:r>
              <a:rPr lang="es-ES" sz="1200" dirty="0"/>
              <a:t> ofrece diferentes formas de unirse a una reunión, según cómo haya sido programada y compartida. Conocer cada opción te ayudará a elegir el acceso más rápido y cómodo según tu situación.</a:t>
            </a:r>
            <a:endParaRPr lang="es-ES" sz="1100" b="1" dirty="0">
              <a:solidFill>
                <a:srgbClr val="927B71"/>
              </a:solidFill>
            </a:endParaRPr>
          </a:p>
        </p:txBody>
      </p:sp>
      <p:sp>
        <p:nvSpPr>
          <p:cNvPr id="7" name="botó_id">
            <a:extLst>
              <a:ext uri="{FF2B5EF4-FFF2-40B4-BE49-F238E27FC236}">
                <a16:creationId xmlns:a16="http://schemas.microsoft.com/office/drawing/2014/main" id="{486EFFF0-6352-535B-9530-2FC474F88964}"/>
              </a:ext>
              <a:ext uri="{C183D7F6-B498-43B3-948B-1728B52AA6E4}">
                <adec:decorative xmlns:adec="http://schemas.microsoft.com/office/drawing/2017/decorative" val="1"/>
              </a:ext>
            </a:extLst>
          </p:cNvPr>
          <p:cNvSpPr>
            <a:spLocks/>
          </p:cNvSpPr>
          <p:nvPr/>
        </p:nvSpPr>
        <p:spPr>
          <a:xfrm>
            <a:off x="716250" y="2959061"/>
            <a:ext cx="1512000"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a:solidFill>
                  <a:srgbClr val="4E110E"/>
                </a:solidFill>
                <a:latin typeface="Aptos" panose="02110004020202020204"/>
              </a:rPr>
              <a:t>ID de </a:t>
            </a:r>
            <a:r>
              <a:rPr lang="ca-ES" sz="1200" err="1">
                <a:solidFill>
                  <a:srgbClr val="4E110E"/>
                </a:solidFill>
                <a:latin typeface="Aptos" panose="02110004020202020204"/>
              </a:rPr>
              <a:t>reunión</a:t>
            </a:r>
            <a:r>
              <a:rPr lang="ca-ES" sz="1200">
                <a:solidFill>
                  <a:srgbClr val="4E110E"/>
                </a:solidFill>
                <a:latin typeface="Aptos" panose="02110004020202020204"/>
              </a:rPr>
              <a:t> </a:t>
            </a:r>
          </a:p>
        </p:txBody>
      </p:sp>
      <p:sp>
        <p:nvSpPr>
          <p:cNvPr id="8" name="botó_enlace">
            <a:extLst>
              <a:ext uri="{FF2B5EF4-FFF2-40B4-BE49-F238E27FC236}">
                <a16:creationId xmlns:a16="http://schemas.microsoft.com/office/drawing/2014/main" id="{57F2B9B4-7F68-2D07-E374-52BA06626E03}"/>
              </a:ext>
              <a:ext uri="{C183D7F6-B498-43B3-948B-1728B52AA6E4}">
                <adec:decorative xmlns:adec="http://schemas.microsoft.com/office/drawing/2017/decorative" val="1"/>
              </a:ext>
            </a:extLst>
          </p:cNvPr>
          <p:cNvSpPr>
            <a:spLocks/>
          </p:cNvSpPr>
          <p:nvPr/>
        </p:nvSpPr>
        <p:spPr>
          <a:xfrm>
            <a:off x="716250" y="3415116"/>
            <a:ext cx="1512000"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err="1">
                <a:solidFill>
                  <a:srgbClr val="4E110E"/>
                </a:solidFill>
                <a:latin typeface="Aptos" panose="02110004020202020204"/>
              </a:rPr>
              <a:t>Enlace</a:t>
            </a:r>
            <a:endParaRPr lang="ca-ES" sz="1200">
              <a:solidFill>
                <a:srgbClr val="4E110E"/>
              </a:solidFill>
              <a:latin typeface="Aptos" panose="02110004020202020204"/>
            </a:endParaRPr>
          </a:p>
        </p:txBody>
      </p:sp>
      <p:sp>
        <p:nvSpPr>
          <p:cNvPr id="9" name="botó_outlook">
            <a:extLst>
              <a:ext uri="{FF2B5EF4-FFF2-40B4-BE49-F238E27FC236}">
                <a16:creationId xmlns:a16="http://schemas.microsoft.com/office/drawing/2014/main" id="{9751FA2C-AFE8-387C-3D08-7A2A02466B19}"/>
              </a:ext>
              <a:ext uri="{C183D7F6-B498-43B3-948B-1728B52AA6E4}">
                <adec:decorative xmlns:adec="http://schemas.microsoft.com/office/drawing/2017/decorative" val="1"/>
              </a:ext>
            </a:extLst>
          </p:cNvPr>
          <p:cNvSpPr>
            <a:spLocks/>
          </p:cNvSpPr>
          <p:nvPr/>
        </p:nvSpPr>
        <p:spPr>
          <a:xfrm>
            <a:off x="716250" y="3871172"/>
            <a:ext cx="1512000"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err="1">
                <a:solidFill>
                  <a:srgbClr val="4E110E"/>
                </a:solidFill>
                <a:latin typeface="Aptos" panose="02110004020202020204"/>
              </a:rPr>
              <a:t>Calendario</a:t>
            </a:r>
            <a:r>
              <a:rPr lang="ca-ES" sz="1200">
                <a:solidFill>
                  <a:srgbClr val="4E110E"/>
                </a:solidFill>
                <a:latin typeface="Aptos" panose="02110004020202020204"/>
              </a:rPr>
              <a:t> Outlook</a:t>
            </a:r>
          </a:p>
        </p:txBody>
      </p:sp>
      <p:sp>
        <p:nvSpPr>
          <p:cNvPr id="4" name="botó_teams">
            <a:extLst>
              <a:ext uri="{FF2B5EF4-FFF2-40B4-BE49-F238E27FC236}">
                <a16:creationId xmlns:a16="http://schemas.microsoft.com/office/drawing/2014/main" id="{4CB029D4-63F2-FFD6-C7E6-F6C1E172FFD7}"/>
              </a:ext>
              <a:ext uri="{C183D7F6-B498-43B3-948B-1728B52AA6E4}">
                <adec:decorative xmlns:adec="http://schemas.microsoft.com/office/drawing/2017/decorative" val="1"/>
              </a:ext>
            </a:extLst>
          </p:cNvPr>
          <p:cNvSpPr>
            <a:spLocks/>
          </p:cNvSpPr>
          <p:nvPr/>
        </p:nvSpPr>
        <p:spPr>
          <a:xfrm>
            <a:off x="716250" y="4327228"/>
            <a:ext cx="1512000"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err="1">
                <a:solidFill>
                  <a:srgbClr val="4E110E"/>
                </a:solidFill>
                <a:latin typeface="Aptos" panose="02110004020202020204"/>
              </a:rPr>
              <a:t>Calendario</a:t>
            </a:r>
            <a:r>
              <a:rPr lang="ca-ES" sz="1200">
                <a:solidFill>
                  <a:srgbClr val="4E110E"/>
                </a:solidFill>
                <a:latin typeface="Aptos" panose="02110004020202020204"/>
              </a:rPr>
              <a:t> </a:t>
            </a:r>
            <a:r>
              <a:rPr lang="ca-ES" sz="1200" err="1">
                <a:solidFill>
                  <a:srgbClr val="4E110E"/>
                </a:solidFill>
                <a:latin typeface="Aptos" panose="02110004020202020204"/>
              </a:rPr>
              <a:t>Teams</a:t>
            </a:r>
            <a:endParaRPr lang="ca-ES" sz="1200">
              <a:solidFill>
                <a:srgbClr val="4E110E"/>
              </a:solidFill>
              <a:latin typeface="Aptos" panose="02110004020202020204"/>
            </a:endParaRPr>
          </a:p>
        </p:txBody>
      </p:sp>
      <p:grpSp>
        <p:nvGrpSpPr>
          <p:cNvPr id="57" name="ID">
            <a:extLst>
              <a:ext uri="{FF2B5EF4-FFF2-40B4-BE49-F238E27FC236}">
                <a16:creationId xmlns:a16="http://schemas.microsoft.com/office/drawing/2014/main" id="{9650BD88-7EAF-9733-7256-E8ADD44F50B2}"/>
              </a:ext>
              <a:ext uri="{C183D7F6-B498-43B3-948B-1728B52AA6E4}">
                <adec:decorative xmlns:adec="http://schemas.microsoft.com/office/drawing/2017/decorative" val="1"/>
              </a:ext>
            </a:extLst>
          </p:cNvPr>
          <p:cNvGrpSpPr/>
          <p:nvPr/>
        </p:nvGrpSpPr>
        <p:grpSpPr>
          <a:xfrm>
            <a:off x="2827167" y="1233301"/>
            <a:ext cx="5926568" cy="3690586"/>
            <a:chOff x="2827167" y="1233301"/>
            <a:chExt cx="5926568" cy="3690586"/>
          </a:xfrm>
        </p:grpSpPr>
        <p:grpSp>
          <p:nvGrpSpPr>
            <p:cNvPr id="24" name="ide">
              <a:extLst>
                <a:ext uri="{FF2B5EF4-FFF2-40B4-BE49-F238E27FC236}">
                  <a16:creationId xmlns:a16="http://schemas.microsoft.com/office/drawing/2014/main" id="{FD5DC51E-3DD1-A863-51D4-D124500C29F1}"/>
                </a:ext>
              </a:extLst>
            </p:cNvPr>
            <p:cNvGrpSpPr/>
            <p:nvPr/>
          </p:nvGrpSpPr>
          <p:grpSpPr>
            <a:xfrm>
              <a:off x="2827167" y="1233301"/>
              <a:ext cx="5926568" cy="3690586"/>
              <a:chOff x="2827167" y="1233301"/>
              <a:chExt cx="5926568" cy="3690586"/>
            </a:xfrm>
          </p:grpSpPr>
          <p:sp>
            <p:nvSpPr>
              <p:cNvPr id="13" name="ID-t">
                <a:extLst>
                  <a:ext uri="{FF2B5EF4-FFF2-40B4-BE49-F238E27FC236}">
                    <a16:creationId xmlns:a16="http://schemas.microsoft.com/office/drawing/2014/main" id="{3F800288-BD3F-C203-62F6-A9227F5A1559}"/>
                  </a:ext>
                </a:extLst>
              </p:cNvPr>
              <p:cNvSpPr txBox="1"/>
              <p:nvPr/>
            </p:nvSpPr>
            <p:spPr>
              <a:xfrm>
                <a:off x="2827167" y="4323723"/>
                <a:ext cx="5926566" cy="600164"/>
              </a:xfrm>
              <a:prstGeom prst="rect">
                <a:avLst/>
              </a:prstGeom>
              <a:solidFill>
                <a:schemeClr val="bg1"/>
              </a:solidFill>
            </p:spPr>
            <p:txBody>
              <a:bodyPr wrap="square">
                <a:spAutoFit/>
              </a:bodyPr>
              <a:lstStyle/>
              <a:p>
                <a:pPr>
                  <a:tabLst>
                    <a:tab pos="3051175" algn="l"/>
                  </a:tabLst>
                </a:pPr>
                <a:r>
                  <a:rPr lang="es-ES" sz="1100" dirty="0"/>
                  <a:t>Cuando dispones de un </a:t>
                </a:r>
                <a:r>
                  <a:rPr lang="es-ES" sz="1100" b="1" dirty="0"/>
                  <a:t>ID de reunión </a:t>
                </a:r>
                <a:r>
                  <a:rPr lang="es-ES" sz="1100" b="1" dirty="0">
                    <a:solidFill>
                      <a:srgbClr val="4E110E"/>
                    </a:solidFill>
                  </a:rPr>
                  <a:t>(1)</a:t>
                </a:r>
                <a:r>
                  <a:rPr lang="es-ES" sz="1100" dirty="0">
                    <a:solidFill>
                      <a:srgbClr val="4E110E"/>
                    </a:solidFill>
                  </a:rPr>
                  <a:t>,</a:t>
                </a:r>
                <a:r>
                  <a:rPr lang="es-ES" sz="1100" dirty="0">
                    <a:solidFill>
                      <a:srgbClr val="BC9484"/>
                    </a:solidFill>
                  </a:rPr>
                  <a:t> </a:t>
                </a:r>
                <a:r>
                  <a:rPr lang="es-ES" sz="1100" dirty="0"/>
                  <a:t>abre Microsoft </a:t>
                </a:r>
                <a:r>
                  <a:rPr lang="es-ES" sz="1100" dirty="0" err="1"/>
                  <a:t>Teams</a:t>
                </a:r>
                <a:r>
                  <a:rPr lang="es-ES" sz="1100" dirty="0"/>
                  <a:t>, entra en la sección </a:t>
                </a:r>
                <a:r>
                  <a:rPr lang="es-ES" sz="1100" b="1" dirty="0"/>
                  <a:t>Calendario</a:t>
                </a:r>
                <a:r>
                  <a:rPr lang="es-ES" sz="1100" dirty="0"/>
                  <a:t> y selecciona </a:t>
                </a:r>
                <a:r>
                  <a:rPr lang="es-ES" sz="1100" b="1" dirty="0"/>
                  <a:t>“Unirse con un ID” dentro de “Reunirse ahora” </a:t>
                </a:r>
                <a:r>
                  <a:rPr lang="es-ES" sz="1100" b="1" dirty="0">
                    <a:solidFill>
                      <a:srgbClr val="4E110E"/>
                    </a:solidFill>
                  </a:rPr>
                  <a:t>(2)</a:t>
                </a:r>
                <a:r>
                  <a:rPr lang="es-ES" sz="1100" dirty="0">
                    <a:solidFill>
                      <a:srgbClr val="4E110E"/>
                    </a:solidFill>
                  </a:rPr>
                  <a:t>. </a:t>
                </a:r>
                <a:r>
                  <a:rPr lang="es-ES" sz="1100" dirty="0"/>
                  <a:t>Introduce el código facilitado por el organizador y confirma la acción haciendo clic en </a:t>
                </a:r>
                <a:r>
                  <a:rPr lang="es-ES" sz="1100" b="1" dirty="0"/>
                  <a:t>“Unirse”</a:t>
                </a:r>
                <a:r>
                  <a:rPr lang="es-ES" sz="1100" b="1" dirty="0">
                    <a:solidFill>
                      <a:srgbClr val="4E110E"/>
                    </a:solidFill>
                  </a:rPr>
                  <a:t> (3)</a:t>
                </a:r>
                <a:r>
                  <a:rPr lang="es-ES" sz="1100" dirty="0">
                    <a:solidFill>
                      <a:srgbClr val="4E110E"/>
                    </a:solidFill>
                  </a:rPr>
                  <a:t>.</a:t>
                </a:r>
              </a:p>
            </p:txBody>
          </p:sp>
          <p:grpSp>
            <p:nvGrpSpPr>
              <p:cNvPr id="20" name="Agrupa 19">
                <a:extLst>
                  <a:ext uri="{FF2B5EF4-FFF2-40B4-BE49-F238E27FC236}">
                    <a16:creationId xmlns:a16="http://schemas.microsoft.com/office/drawing/2014/main" id="{270A8CC6-D277-B311-F9EF-CC4C131D8CF0}"/>
                  </a:ext>
                </a:extLst>
              </p:cNvPr>
              <p:cNvGrpSpPr/>
              <p:nvPr/>
            </p:nvGrpSpPr>
            <p:grpSpPr>
              <a:xfrm>
                <a:off x="2859988" y="1233301"/>
                <a:ext cx="5893747" cy="3122945"/>
                <a:chOff x="1883193" y="5326463"/>
                <a:chExt cx="6829486" cy="3618769"/>
              </a:xfrm>
            </p:grpSpPr>
            <p:pic>
              <p:nvPicPr>
                <p:cNvPr id="19" name="Imatge 18" descr="Imatge que conté text, programari, nombre, captura de pantalla&#10;&#10;Pot ser que el contingut generat amb IA no sigui correcte.">
                  <a:extLst>
                    <a:ext uri="{FF2B5EF4-FFF2-40B4-BE49-F238E27FC236}">
                      <a16:creationId xmlns:a16="http://schemas.microsoft.com/office/drawing/2014/main" id="{1034217B-B263-8312-460C-165B63532DBD}"/>
                    </a:ext>
                  </a:extLst>
                </p:cNvPr>
                <p:cNvPicPr>
                  <a:picLocks noChangeAspect="1"/>
                </p:cNvPicPr>
                <p:nvPr/>
              </p:nvPicPr>
              <p:blipFill>
                <a:blip r:embed="rId2"/>
                <a:stretch>
                  <a:fillRect/>
                </a:stretch>
              </p:blipFill>
              <p:spPr>
                <a:xfrm>
                  <a:off x="1883193" y="5326463"/>
                  <a:ext cx="6829486" cy="3618769"/>
                </a:xfrm>
                <a:prstGeom prst="rect">
                  <a:avLst/>
                </a:prstGeom>
              </p:spPr>
            </p:pic>
            <p:pic>
              <p:nvPicPr>
                <p:cNvPr id="1026" name="Picture 2">
                  <a:extLst>
                    <a:ext uri="{FF2B5EF4-FFF2-40B4-BE49-F238E27FC236}">
                      <a16:creationId xmlns:a16="http://schemas.microsoft.com/office/drawing/2014/main" id="{5FA0D61F-90E1-50F1-B718-DE1696257F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64079" r="17344" b="6848"/>
                <a:stretch/>
              </p:blipFill>
              <p:spPr bwMode="auto">
                <a:xfrm>
                  <a:off x="6105873" y="7819948"/>
                  <a:ext cx="2488367" cy="100248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Imatge 16">
                  <a:extLst>
                    <a:ext uri="{FF2B5EF4-FFF2-40B4-BE49-F238E27FC236}">
                      <a16:creationId xmlns:a16="http://schemas.microsoft.com/office/drawing/2014/main" id="{268D052F-FEF9-2041-B352-78BDBC0D9BE1}"/>
                    </a:ext>
                  </a:extLst>
                </p:cNvPr>
                <p:cNvPicPr>
                  <a:picLocks noChangeAspect="1"/>
                </p:cNvPicPr>
                <p:nvPr/>
              </p:nvPicPr>
              <p:blipFill>
                <a:blip r:embed="rId4"/>
                <a:stretch>
                  <a:fillRect/>
                </a:stretch>
              </p:blipFill>
              <p:spPr>
                <a:xfrm>
                  <a:off x="3437908" y="5918287"/>
                  <a:ext cx="3444942" cy="1676230"/>
                </a:xfrm>
                <a:prstGeom prst="rect">
                  <a:avLst/>
                </a:prstGeom>
                <a:effectLst>
                  <a:outerShdw blurRad="63500" sx="102000" sy="102000" algn="ctr" rotWithShape="0">
                    <a:prstClr val="black">
                      <a:alpha val="40000"/>
                    </a:prstClr>
                  </a:outerShdw>
                </a:effectLst>
              </p:spPr>
            </p:pic>
          </p:grpSp>
        </p:grpSp>
        <p:sp>
          <p:nvSpPr>
            <p:cNvPr id="26" name="Rectangle: cantonades arrodonides 25">
              <a:extLst>
                <a:ext uri="{FF2B5EF4-FFF2-40B4-BE49-F238E27FC236}">
                  <a16:creationId xmlns:a16="http://schemas.microsoft.com/office/drawing/2014/main" id="{2D070F2A-3864-CC21-2AB0-4FA1E79FD6DC}"/>
                </a:ext>
                <a:ext uri="{C183D7F6-B498-43B3-948B-1728B52AA6E4}">
                  <adec:decorative xmlns:adec="http://schemas.microsoft.com/office/drawing/2017/decorative" val="1"/>
                </a:ext>
              </a:extLst>
            </p:cNvPr>
            <p:cNvSpPr/>
            <p:nvPr/>
          </p:nvSpPr>
          <p:spPr>
            <a:xfrm>
              <a:off x="6678705" y="3871172"/>
              <a:ext cx="1380565" cy="308681"/>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27" name="Oval 26">
              <a:extLst>
                <a:ext uri="{FF2B5EF4-FFF2-40B4-BE49-F238E27FC236}">
                  <a16:creationId xmlns:a16="http://schemas.microsoft.com/office/drawing/2014/main" id="{BE7603E9-EC03-4F83-4ACE-72D2B02E884D}"/>
                </a:ext>
                <a:ext uri="{C183D7F6-B498-43B3-948B-1728B52AA6E4}">
                  <adec:decorative xmlns:adec="http://schemas.microsoft.com/office/drawing/2017/decorative" val="1"/>
                </a:ext>
              </a:extLst>
            </p:cNvPr>
            <p:cNvSpPr/>
            <p:nvPr/>
          </p:nvSpPr>
          <p:spPr>
            <a:xfrm>
              <a:off x="5546595" y="3903281"/>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1</a:t>
              </a:r>
              <a:endParaRPr lang="es-ES" sz="825" b="1" dirty="0">
                <a:solidFill>
                  <a:srgbClr val="4E110E"/>
                </a:solidFill>
              </a:endParaRPr>
            </a:p>
          </p:txBody>
        </p:sp>
        <p:cxnSp>
          <p:nvCxnSpPr>
            <p:cNvPr id="28" name="Connector recte 27">
              <a:extLst>
                <a:ext uri="{FF2B5EF4-FFF2-40B4-BE49-F238E27FC236}">
                  <a16:creationId xmlns:a16="http://schemas.microsoft.com/office/drawing/2014/main" id="{F73AA920-E2B6-3358-84CB-3355967BA932}"/>
                </a:ext>
                <a:ext uri="{C183D7F6-B498-43B3-948B-1728B52AA6E4}">
                  <adec:decorative xmlns:adec="http://schemas.microsoft.com/office/drawing/2017/decorative" val="1"/>
                </a:ext>
              </a:extLst>
            </p:cNvPr>
            <p:cNvCxnSpPr>
              <a:cxnSpLocks/>
              <a:stCxn id="27" idx="6"/>
              <a:endCxn id="26" idx="1"/>
            </p:cNvCxnSpPr>
            <p:nvPr/>
          </p:nvCxnSpPr>
          <p:spPr>
            <a:xfrm>
              <a:off x="5791058" y="4025513"/>
              <a:ext cx="887647" cy="0"/>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36" name="Rectangle: cantonades arrodonides 35">
              <a:extLst>
                <a:ext uri="{FF2B5EF4-FFF2-40B4-BE49-F238E27FC236}">
                  <a16:creationId xmlns:a16="http://schemas.microsoft.com/office/drawing/2014/main" id="{659CEDEA-1928-5F13-1CFD-D7C4A2A8335D}"/>
                </a:ext>
                <a:ext uri="{C183D7F6-B498-43B3-948B-1728B52AA6E4}">
                  <adec:decorative xmlns:adec="http://schemas.microsoft.com/office/drawing/2017/decorative" val="1"/>
                </a:ext>
              </a:extLst>
            </p:cNvPr>
            <p:cNvSpPr/>
            <p:nvPr/>
          </p:nvSpPr>
          <p:spPr>
            <a:xfrm>
              <a:off x="7148384" y="1509871"/>
              <a:ext cx="796315" cy="351945"/>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37" name="Oval 36">
              <a:extLst>
                <a:ext uri="{FF2B5EF4-FFF2-40B4-BE49-F238E27FC236}">
                  <a16:creationId xmlns:a16="http://schemas.microsoft.com/office/drawing/2014/main" id="{460F89E4-1FD3-9D41-80CD-55423A43CC70}"/>
                </a:ext>
                <a:ext uri="{C183D7F6-B498-43B3-948B-1728B52AA6E4}">
                  <adec:decorative xmlns:adec="http://schemas.microsoft.com/office/drawing/2017/decorative" val="1"/>
                </a:ext>
              </a:extLst>
            </p:cNvPr>
            <p:cNvSpPr/>
            <p:nvPr/>
          </p:nvSpPr>
          <p:spPr>
            <a:xfrm>
              <a:off x="7424309" y="2034276"/>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2</a:t>
              </a:r>
              <a:endParaRPr lang="es-ES" sz="825" b="1">
                <a:solidFill>
                  <a:srgbClr val="4E110E"/>
                </a:solidFill>
              </a:endParaRPr>
            </a:p>
          </p:txBody>
        </p:sp>
        <p:cxnSp>
          <p:nvCxnSpPr>
            <p:cNvPr id="38" name="Connector recte 37">
              <a:extLst>
                <a:ext uri="{FF2B5EF4-FFF2-40B4-BE49-F238E27FC236}">
                  <a16:creationId xmlns:a16="http://schemas.microsoft.com/office/drawing/2014/main" id="{14E1494A-11D8-7C59-AB17-ADC356946C56}"/>
                </a:ext>
                <a:ext uri="{C183D7F6-B498-43B3-948B-1728B52AA6E4}">
                  <adec:decorative xmlns:adec="http://schemas.microsoft.com/office/drawing/2017/decorative" val="1"/>
                </a:ext>
              </a:extLst>
            </p:cNvPr>
            <p:cNvCxnSpPr>
              <a:cxnSpLocks/>
              <a:stCxn id="37" idx="0"/>
              <a:endCxn id="36" idx="2"/>
            </p:cNvCxnSpPr>
            <p:nvPr/>
          </p:nvCxnSpPr>
          <p:spPr>
            <a:xfrm flipV="1">
              <a:off x="7546541" y="1861816"/>
              <a:ext cx="1" cy="172460"/>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41" name="Rectangle: cantonades arrodonides 40">
              <a:extLst>
                <a:ext uri="{FF2B5EF4-FFF2-40B4-BE49-F238E27FC236}">
                  <a16:creationId xmlns:a16="http://schemas.microsoft.com/office/drawing/2014/main" id="{4D641681-D694-988E-BDD2-43942F55841F}"/>
                </a:ext>
                <a:ext uri="{C183D7F6-B498-43B3-948B-1728B52AA6E4}">
                  <adec:decorative xmlns:adec="http://schemas.microsoft.com/office/drawing/2017/decorative" val="1"/>
                </a:ext>
              </a:extLst>
            </p:cNvPr>
            <p:cNvSpPr/>
            <p:nvPr/>
          </p:nvSpPr>
          <p:spPr>
            <a:xfrm>
              <a:off x="6222041" y="2900522"/>
              <a:ext cx="854954" cy="167871"/>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42" name="Oval 41">
              <a:extLst>
                <a:ext uri="{FF2B5EF4-FFF2-40B4-BE49-F238E27FC236}">
                  <a16:creationId xmlns:a16="http://schemas.microsoft.com/office/drawing/2014/main" id="{2D5435B8-199A-80BB-48F7-70014BE70BD2}"/>
                </a:ext>
                <a:ext uri="{C183D7F6-B498-43B3-948B-1728B52AA6E4}">
                  <adec:decorative xmlns:adec="http://schemas.microsoft.com/office/drawing/2017/decorative" val="1"/>
                </a:ext>
              </a:extLst>
            </p:cNvPr>
            <p:cNvSpPr/>
            <p:nvPr/>
          </p:nvSpPr>
          <p:spPr>
            <a:xfrm>
              <a:off x="7641877" y="2862225"/>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3</a:t>
              </a:r>
              <a:endParaRPr lang="es-ES" sz="825" b="1">
                <a:solidFill>
                  <a:srgbClr val="4E110E"/>
                </a:solidFill>
              </a:endParaRPr>
            </a:p>
          </p:txBody>
        </p:sp>
        <p:cxnSp>
          <p:nvCxnSpPr>
            <p:cNvPr id="43" name="Connector recte 42">
              <a:extLst>
                <a:ext uri="{FF2B5EF4-FFF2-40B4-BE49-F238E27FC236}">
                  <a16:creationId xmlns:a16="http://schemas.microsoft.com/office/drawing/2014/main" id="{011FE623-5C5E-4379-20DC-599E5CA40908}"/>
                </a:ext>
                <a:ext uri="{C183D7F6-B498-43B3-948B-1728B52AA6E4}">
                  <adec:decorative xmlns:adec="http://schemas.microsoft.com/office/drawing/2017/decorative" val="1"/>
                </a:ext>
              </a:extLst>
            </p:cNvPr>
            <p:cNvCxnSpPr>
              <a:cxnSpLocks/>
              <a:stCxn id="42" idx="2"/>
              <a:endCxn id="41" idx="3"/>
            </p:cNvCxnSpPr>
            <p:nvPr/>
          </p:nvCxnSpPr>
          <p:spPr>
            <a:xfrm flipH="1">
              <a:off x="7076995" y="2984457"/>
              <a:ext cx="564882" cy="1"/>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47" name="Rectangle: cantonades arrodonides 46">
              <a:extLst>
                <a:ext uri="{FF2B5EF4-FFF2-40B4-BE49-F238E27FC236}">
                  <a16:creationId xmlns:a16="http://schemas.microsoft.com/office/drawing/2014/main" id="{0DA8FF16-EFA2-B8B4-1DA8-3816B2ABE504}"/>
                </a:ext>
                <a:ext uri="{C183D7F6-B498-43B3-948B-1728B52AA6E4}">
                  <adec:decorative xmlns:adec="http://schemas.microsoft.com/office/drawing/2017/decorative" val="1"/>
                </a:ext>
              </a:extLst>
            </p:cNvPr>
            <p:cNvSpPr/>
            <p:nvPr/>
          </p:nvSpPr>
          <p:spPr>
            <a:xfrm>
              <a:off x="4260659" y="2078621"/>
              <a:ext cx="2816336" cy="765458"/>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cxnSp>
          <p:nvCxnSpPr>
            <p:cNvPr id="48" name="Connector recte 47">
              <a:extLst>
                <a:ext uri="{FF2B5EF4-FFF2-40B4-BE49-F238E27FC236}">
                  <a16:creationId xmlns:a16="http://schemas.microsoft.com/office/drawing/2014/main" id="{8FE25D1E-F9E6-19F5-0D1D-998310B253F8}"/>
                </a:ext>
                <a:ext uri="{C183D7F6-B498-43B3-948B-1728B52AA6E4}">
                  <adec:decorative xmlns:adec="http://schemas.microsoft.com/office/drawing/2017/decorative" val="1"/>
                </a:ext>
              </a:extLst>
            </p:cNvPr>
            <p:cNvCxnSpPr>
              <a:cxnSpLocks/>
              <a:stCxn id="27" idx="0"/>
              <a:endCxn id="47" idx="2"/>
            </p:cNvCxnSpPr>
            <p:nvPr/>
          </p:nvCxnSpPr>
          <p:spPr>
            <a:xfrm flipV="1">
              <a:off x="5668827" y="2844079"/>
              <a:ext cx="0" cy="1059202"/>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grpSp>
        <p:nvGrpSpPr>
          <p:cNvPr id="1028" name="Enlace">
            <a:extLst>
              <a:ext uri="{FF2B5EF4-FFF2-40B4-BE49-F238E27FC236}">
                <a16:creationId xmlns:a16="http://schemas.microsoft.com/office/drawing/2014/main" id="{869AF108-22BD-B4E1-1387-7DCD10E35B58}"/>
              </a:ext>
              <a:ext uri="{C183D7F6-B498-43B3-948B-1728B52AA6E4}">
                <adec:decorative xmlns:adec="http://schemas.microsoft.com/office/drawing/2017/decorative" val="1"/>
              </a:ext>
            </a:extLst>
          </p:cNvPr>
          <p:cNvGrpSpPr/>
          <p:nvPr/>
        </p:nvGrpSpPr>
        <p:grpSpPr>
          <a:xfrm>
            <a:off x="2827167" y="1145796"/>
            <a:ext cx="6195950" cy="3841599"/>
            <a:chOff x="2827167" y="1145796"/>
            <a:chExt cx="6195950" cy="3841599"/>
          </a:xfrm>
        </p:grpSpPr>
        <p:grpSp>
          <p:nvGrpSpPr>
            <p:cNvPr id="22" name="Enlace">
              <a:extLst>
                <a:ext uri="{FF2B5EF4-FFF2-40B4-BE49-F238E27FC236}">
                  <a16:creationId xmlns:a16="http://schemas.microsoft.com/office/drawing/2014/main" id="{07100F18-79CB-DC50-B8CB-9A10290B50D3}"/>
                </a:ext>
              </a:extLst>
            </p:cNvPr>
            <p:cNvGrpSpPr/>
            <p:nvPr/>
          </p:nvGrpSpPr>
          <p:grpSpPr>
            <a:xfrm>
              <a:off x="2827167" y="1145796"/>
              <a:ext cx="6195950" cy="3841599"/>
              <a:chOff x="2827167" y="1145796"/>
              <a:chExt cx="6195950" cy="3841599"/>
            </a:xfrm>
          </p:grpSpPr>
          <p:sp>
            <p:nvSpPr>
              <p:cNvPr id="6" name="enlace-t">
                <a:extLst>
                  <a:ext uri="{FF2B5EF4-FFF2-40B4-BE49-F238E27FC236}">
                    <a16:creationId xmlns:a16="http://schemas.microsoft.com/office/drawing/2014/main" id="{F9B008F5-3582-801A-A52F-79B02D6EF87B}"/>
                  </a:ext>
                </a:extLst>
              </p:cNvPr>
              <p:cNvSpPr txBox="1"/>
              <p:nvPr/>
            </p:nvSpPr>
            <p:spPr>
              <a:xfrm>
                <a:off x="2827167" y="4387231"/>
                <a:ext cx="6195950" cy="600164"/>
              </a:xfrm>
              <a:prstGeom prst="rect">
                <a:avLst/>
              </a:prstGeom>
              <a:solidFill>
                <a:schemeClr val="bg1"/>
              </a:solidFill>
            </p:spPr>
            <p:txBody>
              <a:bodyPr wrap="square">
                <a:spAutoFit/>
              </a:bodyPr>
              <a:lstStyle/>
              <a:p>
                <a:r>
                  <a:rPr lang="es-ES" sz="1100" dirty="0"/>
                  <a:t>Si recibiste un </a:t>
                </a:r>
                <a:r>
                  <a:rPr lang="es-ES" sz="1100" b="1" dirty="0"/>
                  <a:t>enlace de reunión</a:t>
                </a:r>
                <a:r>
                  <a:rPr lang="es-ES" sz="1100" b="1" dirty="0">
                    <a:solidFill>
                      <a:srgbClr val="BC9484"/>
                    </a:solidFill>
                  </a:rPr>
                  <a:t> </a:t>
                </a:r>
                <a:r>
                  <a:rPr lang="es-ES" sz="1100" b="1" dirty="0">
                    <a:solidFill>
                      <a:srgbClr val="4E110E"/>
                    </a:solidFill>
                  </a:rPr>
                  <a:t>(1)</a:t>
                </a:r>
                <a:r>
                  <a:rPr lang="es-ES" sz="1100" dirty="0">
                    <a:solidFill>
                      <a:srgbClr val="4E110E"/>
                    </a:solidFill>
                  </a:rPr>
                  <a:t>, </a:t>
                </a:r>
                <a:r>
                  <a:rPr lang="es-ES" sz="1100" dirty="0"/>
                  <a:t>ábrelo desde el correo electrónico o el chat donde lo hayas recibido. Al hacer clic, se abrirá </a:t>
                </a:r>
                <a:r>
                  <a:rPr lang="es-ES" sz="1100" dirty="0" err="1"/>
                  <a:t>Teams</a:t>
                </a:r>
                <a:r>
                  <a:rPr lang="es-ES" sz="1100" dirty="0"/>
                  <a:t> en la aplicación o el navegador; solo tendrás que pulsar “Unirse ahora” para entrar.</a:t>
                </a:r>
              </a:p>
            </p:txBody>
          </p:sp>
          <p:pic>
            <p:nvPicPr>
              <p:cNvPr id="15" name="enlace">
                <a:extLst>
                  <a:ext uri="{FF2B5EF4-FFF2-40B4-BE49-F238E27FC236}">
                    <a16:creationId xmlns:a16="http://schemas.microsoft.com/office/drawing/2014/main" id="{F1D5B308-9206-3ED5-00DF-5ECCB3E41396}"/>
                  </a:ext>
                </a:extLst>
              </p:cNvPr>
              <p:cNvPicPr>
                <a:picLocks noChangeAspect="1"/>
              </p:cNvPicPr>
              <p:nvPr/>
            </p:nvPicPr>
            <p:blipFill>
              <a:blip r:embed="rId5"/>
              <a:stretch>
                <a:fillRect/>
              </a:stretch>
            </p:blipFill>
            <p:spPr>
              <a:xfrm>
                <a:off x="2859988" y="1145796"/>
                <a:ext cx="6117367" cy="3241435"/>
              </a:xfrm>
              <a:prstGeom prst="rect">
                <a:avLst/>
              </a:prstGeom>
            </p:spPr>
          </p:pic>
        </p:grpSp>
        <p:sp>
          <p:nvSpPr>
            <p:cNvPr id="58" name="Rectangle: cantonades arrodonides 57">
              <a:extLst>
                <a:ext uri="{FF2B5EF4-FFF2-40B4-BE49-F238E27FC236}">
                  <a16:creationId xmlns:a16="http://schemas.microsoft.com/office/drawing/2014/main" id="{31DF1B7F-0199-E212-2EE9-516136C55B93}"/>
                </a:ext>
                <a:ext uri="{C183D7F6-B498-43B3-948B-1728B52AA6E4}">
                  <adec:decorative xmlns:adec="http://schemas.microsoft.com/office/drawing/2017/decorative" val="1"/>
                </a:ext>
              </a:extLst>
            </p:cNvPr>
            <p:cNvSpPr/>
            <p:nvPr/>
          </p:nvSpPr>
          <p:spPr>
            <a:xfrm>
              <a:off x="5329731" y="2887703"/>
              <a:ext cx="3321790" cy="984443"/>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59" name="Oval 58">
              <a:extLst>
                <a:ext uri="{FF2B5EF4-FFF2-40B4-BE49-F238E27FC236}">
                  <a16:creationId xmlns:a16="http://schemas.microsoft.com/office/drawing/2014/main" id="{DDA72E7D-75F4-0AE3-4254-C1A3CFBDE405}"/>
                </a:ext>
                <a:ext uri="{C183D7F6-B498-43B3-948B-1728B52AA6E4}">
                  <adec:decorative xmlns:adec="http://schemas.microsoft.com/office/drawing/2017/decorative" val="1"/>
                </a:ext>
              </a:extLst>
            </p:cNvPr>
            <p:cNvSpPr/>
            <p:nvPr/>
          </p:nvSpPr>
          <p:spPr>
            <a:xfrm>
              <a:off x="4780608" y="3257693"/>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1</a:t>
              </a:r>
              <a:endParaRPr lang="es-ES" sz="825" b="1" dirty="0">
                <a:solidFill>
                  <a:srgbClr val="4E110E"/>
                </a:solidFill>
              </a:endParaRPr>
            </a:p>
          </p:txBody>
        </p:sp>
        <p:cxnSp>
          <p:nvCxnSpPr>
            <p:cNvPr id="60" name="Connector recte 59">
              <a:extLst>
                <a:ext uri="{FF2B5EF4-FFF2-40B4-BE49-F238E27FC236}">
                  <a16:creationId xmlns:a16="http://schemas.microsoft.com/office/drawing/2014/main" id="{5312CC4E-4757-EA0C-C3D4-302018C056FE}"/>
                </a:ext>
                <a:ext uri="{C183D7F6-B498-43B3-948B-1728B52AA6E4}">
                  <adec:decorative xmlns:adec="http://schemas.microsoft.com/office/drawing/2017/decorative" val="1"/>
                </a:ext>
              </a:extLst>
            </p:cNvPr>
            <p:cNvCxnSpPr>
              <a:cxnSpLocks/>
              <a:stCxn id="59" idx="6"/>
              <a:endCxn id="58" idx="1"/>
            </p:cNvCxnSpPr>
            <p:nvPr/>
          </p:nvCxnSpPr>
          <p:spPr>
            <a:xfrm>
              <a:off x="5025071" y="3379925"/>
              <a:ext cx="304660" cy="0"/>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grpSp>
        <p:nvGrpSpPr>
          <p:cNvPr id="1052" name="Outlook">
            <a:extLst>
              <a:ext uri="{FF2B5EF4-FFF2-40B4-BE49-F238E27FC236}">
                <a16:creationId xmlns:a16="http://schemas.microsoft.com/office/drawing/2014/main" id="{3C9B827B-28D9-657B-C430-41E02058041D}"/>
              </a:ext>
              <a:ext uri="{C183D7F6-B498-43B3-948B-1728B52AA6E4}">
                <adec:decorative xmlns:adec="http://schemas.microsoft.com/office/drawing/2017/decorative" val="1"/>
              </a:ext>
            </a:extLst>
          </p:cNvPr>
          <p:cNvGrpSpPr/>
          <p:nvPr/>
        </p:nvGrpSpPr>
        <p:grpSpPr>
          <a:xfrm>
            <a:off x="2827167" y="1209062"/>
            <a:ext cx="5887613" cy="3735943"/>
            <a:chOff x="2827167" y="1209062"/>
            <a:chExt cx="5887613" cy="3735943"/>
          </a:xfrm>
        </p:grpSpPr>
        <p:grpSp>
          <p:nvGrpSpPr>
            <p:cNvPr id="23" name="outlook">
              <a:extLst>
                <a:ext uri="{FF2B5EF4-FFF2-40B4-BE49-F238E27FC236}">
                  <a16:creationId xmlns:a16="http://schemas.microsoft.com/office/drawing/2014/main" id="{1E283088-C688-9AD1-5977-DD131D945F7A}"/>
                </a:ext>
              </a:extLst>
            </p:cNvPr>
            <p:cNvGrpSpPr/>
            <p:nvPr/>
          </p:nvGrpSpPr>
          <p:grpSpPr>
            <a:xfrm>
              <a:off x="2827167" y="1209062"/>
              <a:ext cx="5887613" cy="3735943"/>
              <a:chOff x="2827167" y="1209062"/>
              <a:chExt cx="5887613" cy="3735943"/>
            </a:xfrm>
          </p:grpSpPr>
          <p:sp>
            <p:nvSpPr>
              <p:cNvPr id="11" name="outlook-t">
                <a:extLst>
                  <a:ext uri="{FF2B5EF4-FFF2-40B4-BE49-F238E27FC236}">
                    <a16:creationId xmlns:a16="http://schemas.microsoft.com/office/drawing/2014/main" id="{8FB7FBF8-B899-ED92-3A94-431018E6EDDE}"/>
                  </a:ext>
                </a:extLst>
              </p:cNvPr>
              <p:cNvSpPr txBox="1"/>
              <p:nvPr/>
            </p:nvSpPr>
            <p:spPr>
              <a:xfrm>
                <a:off x="2827167" y="4344841"/>
                <a:ext cx="5887613" cy="600164"/>
              </a:xfrm>
              <a:prstGeom prst="rect">
                <a:avLst/>
              </a:prstGeom>
              <a:solidFill>
                <a:schemeClr val="bg1"/>
              </a:solidFill>
            </p:spPr>
            <p:txBody>
              <a:bodyPr wrap="square">
                <a:spAutoFit/>
              </a:bodyPr>
              <a:lstStyle/>
              <a:p>
                <a:r>
                  <a:rPr lang="es-ES" sz="1100" dirty="0"/>
                  <a:t>Si la reunión ha sido programada en el </a:t>
                </a:r>
                <a:r>
                  <a:rPr lang="es-ES" sz="1100" b="1" dirty="0"/>
                  <a:t>calendario de Outlook</a:t>
                </a:r>
                <a:r>
                  <a:rPr lang="es-ES" sz="1100" dirty="0"/>
                  <a:t>, solo necesitas abrir la aplicación correspondiente, acceder a la sección de </a:t>
                </a:r>
                <a:r>
                  <a:rPr lang="es-ES" sz="1100" b="1" dirty="0">
                    <a:solidFill>
                      <a:schemeClr val="tx1"/>
                    </a:solidFill>
                  </a:rPr>
                  <a:t>“Calendario” </a:t>
                </a:r>
                <a:r>
                  <a:rPr lang="es-ES" sz="1100" b="1" dirty="0">
                    <a:solidFill>
                      <a:srgbClr val="4E110E"/>
                    </a:solidFill>
                  </a:rPr>
                  <a:t>(1)</a:t>
                </a:r>
                <a:r>
                  <a:rPr lang="es-ES" sz="1100" dirty="0">
                    <a:solidFill>
                      <a:srgbClr val="4E110E"/>
                    </a:solidFill>
                  </a:rPr>
                  <a:t>, </a:t>
                </a:r>
                <a:r>
                  <a:rPr lang="es-ES" sz="1100" b="1" dirty="0"/>
                  <a:t>localizar la reunión</a:t>
                </a:r>
                <a:r>
                  <a:rPr lang="es-ES" sz="1100" b="1" dirty="0">
                    <a:solidFill>
                      <a:srgbClr val="4E110E"/>
                    </a:solidFill>
                  </a:rPr>
                  <a:t> (2)</a:t>
                </a:r>
                <a:r>
                  <a:rPr lang="es-ES" sz="1100" dirty="0">
                    <a:solidFill>
                      <a:srgbClr val="4E110E"/>
                    </a:solidFill>
                  </a:rPr>
                  <a:t> </a:t>
                </a:r>
                <a:r>
                  <a:rPr lang="es-ES" sz="1100" dirty="0"/>
                  <a:t>en la fecha y hora previstas y hacer clic en </a:t>
                </a:r>
                <a:r>
                  <a:rPr lang="es-ES" sz="1100" b="1" dirty="0"/>
                  <a:t>“Unirse” </a:t>
                </a:r>
                <a:r>
                  <a:rPr lang="es-ES" sz="1100" b="1" dirty="0">
                    <a:solidFill>
                      <a:srgbClr val="4E110E"/>
                    </a:solidFill>
                  </a:rPr>
                  <a:t>(3)</a:t>
                </a:r>
                <a:r>
                  <a:rPr lang="es-ES" sz="1100" dirty="0">
                    <a:solidFill>
                      <a:srgbClr val="4E110E"/>
                    </a:solidFill>
                  </a:rPr>
                  <a:t>.</a:t>
                </a:r>
              </a:p>
            </p:txBody>
          </p:sp>
          <p:pic>
            <p:nvPicPr>
              <p:cNvPr id="12" name="outlook">
                <a:extLst>
                  <a:ext uri="{FF2B5EF4-FFF2-40B4-BE49-F238E27FC236}">
                    <a16:creationId xmlns:a16="http://schemas.microsoft.com/office/drawing/2014/main" id="{7B7B9EDF-03AE-20DC-BD90-E381FD858C3C}"/>
                  </a:ext>
                </a:extLst>
              </p:cNvPr>
              <p:cNvPicPr>
                <a:picLocks noChangeAspect="1"/>
              </p:cNvPicPr>
              <p:nvPr/>
            </p:nvPicPr>
            <p:blipFill>
              <a:blip r:embed="rId6"/>
              <a:srcRect/>
              <a:stretch/>
            </p:blipFill>
            <p:spPr>
              <a:xfrm>
                <a:off x="2827167" y="1209062"/>
                <a:ext cx="5887613" cy="3122943"/>
              </a:xfrm>
              <a:prstGeom prst="rect">
                <a:avLst/>
              </a:prstGeom>
            </p:spPr>
          </p:pic>
        </p:grpSp>
        <p:sp>
          <p:nvSpPr>
            <p:cNvPr id="1029" name="Rectangle: cantonades arrodonides 1028">
              <a:extLst>
                <a:ext uri="{FF2B5EF4-FFF2-40B4-BE49-F238E27FC236}">
                  <a16:creationId xmlns:a16="http://schemas.microsoft.com/office/drawing/2014/main" id="{471618C6-6048-6461-EDB3-03817B16013C}"/>
                </a:ext>
                <a:ext uri="{C183D7F6-B498-43B3-948B-1728B52AA6E4}">
                  <adec:decorative xmlns:adec="http://schemas.microsoft.com/office/drawing/2017/decorative" val="1"/>
                </a:ext>
              </a:extLst>
            </p:cNvPr>
            <p:cNvSpPr/>
            <p:nvPr/>
          </p:nvSpPr>
          <p:spPr>
            <a:xfrm>
              <a:off x="2835355" y="1645441"/>
              <a:ext cx="256119" cy="216375"/>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1030" name="Oval 1029">
              <a:extLst>
                <a:ext uri="{FF2B5EF4-FFF2-40B4-BE49-F238E27FC236}">
                  <a16:creationId xmlns:a16="http://schemas.microsoft.com/office/drawing/2014/main" id="{6570F9DF-2D59-E9CA-BC05-C3C04588581C}"/>
                </a:ext>
                <a:ext uri="{C183D7F6-B498-43B3-948B-1728B52AA6E4}">
                  <adec:decorative xmlns:adec="http://schemas.microsoft.com/office/drawing/2017/decorative" val="1"/>
                </a:ext>
              </a:extLst>
            </p:cNvPr>
            <p:cNvSpPr/>
            <p:nvPr/>
          </p:nvSpPr>
          <p:spPr>
            <a:xfrm>
              <a:off x="3398963" y="1631397"/>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1</a:t>
              </a:r>
              <a:endParaRPr lang="es-ES" sz="825" b="1">
                <a:solidFill>
                  <a:srgbClr val="4E110E"/>
                </a:solidFill>
              </a:endParaRPr>
            </a:p>
          </p:txBody>
        </p:sp>
        <p:cxnSp>
          <p:nvCxnSpPr>
            <p:cNvPr id="1031" name="Connector recte 1030">
              <a:extLst>
                <a:ext uri="{FF2B5EF4-FFF2-40B4-BE49-F238E27FC236}">
                  <a16:creationId xmlns:a16="http://schemas.microsoft.com/office/drawing/2014/main" id="{3CFA8903-3745-3D4F-0FA1-B6DDB1E5A1C9}"/>
                </a:ext>
                <a:ext uri="{C183D7F6-B498-43B3-948B-1728B52AA6E4}">
                  <adec:decorative xmlns:adec="http://schemas.microsoft.com/office/drawing/2017/decorative" val="1"/>
                </a:ext>
              </a:extLst>
            </p:cNvPr>
            <p:cNvCxnSpPr>
              <a:cxnSpLocks/>
              <a:stCxn id="1030" idx="2"/>
              <a:endCxn id="1029" idx="3"/>
            </p:cNvCxnSpPr>
            <p:nvPr/>
          </p:nvCxnSpPr>
          <p:spPr>
            <a:xfrm flipH="1">
              <a:off x="3091474" y="1753629"/>
              <a:ext cx="307489" cy="0"/>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1041" name="Rectangle: cantonades arrodonides 1040">
              <a:extLst>
                <a:ext uri="{FF2B5EF4-FFF2-40B4-BE49-F238E27FC236}">
                  <a16:creationId xmlns:a16="http://schemas.microsoft.com/office/drawing/2014/main" id="{3837B99E-6D9A-6A55-515B-2416BB1D95F8}"/>
                </a:ext>
                <a:ext uri="{C183D7F6-B498-43B3-948B-1728B52AA6E4}">
                  <adec:decorative xmlns:adec="http://schemas.microsoft.com/office/drawing/2017/decorative" val="1"/>
                </a:ext>
              </a:extLst>
            </p:cNvPr>
            <p:cNvSpPr/>
            <p:nvPr/>
          </p:nvSpPr>
          <p:spPr>
            <a:xfrm>
              <a:off x="5206098" y="2748748"/>
              <a:ext cx="796315" cy="167871"/>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1042" name="Oval 1041">
              <a:extLst>
                <a:ext uri="{FF2B5EF4-FFF2-40B4-BE49-F238E27FC236}">
                  <a16:creationId xmlns:a16="http://schemas.microsoft.com/office/drawing/2014/main" id="{4E56FB02-BBCA-57AF-853F-D2A19ED960B0}"/>
                </a:ext>
                <a:ext uri="{C183D7F6-B498-43B3-948B-1728B52AA6E4}">
                  <adec:decorative xmlns:adec="http://schemas.microsoft.com/office/drawing/2017/decorative" val="1"/>
                </a:ext>
              </a:extLst>
            </p:cNvPr>
            <p:cNvSpPr/>
            <p:nvPr/>
          </p:nvSpPr>
          <p:spPr>
            <a:xfrm>
              <a:off x="5482023" y="3099352"/>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2</a:t>
              </a:r>
              <a:endParaRPr lang="es-ES" sz="825" b="1">
                <a:solidFill>
                  <a:srgbClr val="4E110E"/>
                </a:solidFill>
              </a:endParaRPr>
            </a:p>
          </p:txBody>
        </p:sp>
        <p:cxnSp>
          <p:nvCxnSpPr>
            <p:cNvPr id="1043" name="Connector recte 1042">
              <a:extLst>
                <a:ext uri="{FF2B5EF4-FFF2-40B4-BE49-F238E27FC236}">
                  <a16:creationId xmlns:a16="http://schemas.microsoft.com/office/drawing/2014/main" id="{649CF999-75AF-1615-CB37-EC3061803AB8}"/>
                </a:ext>
                <a:ext uri="{C183D7F6-B498-43B3-948B-1728B52AA6E4}">
                  <adec:decorative xmlns:adec="http://schemas.microsoft.com/office/drawing/2017/decorative" val="1"/>
                </a:ext>
              </a:extLst>
            </p:cNvPr>
            <p:cNvCxnSpPr>
              <a:cxnSpLocks/>
              <a:stCxn id="1042" idx="0"/>
              <a:endCxn id="1041" idx="2"/>
            </p:cNvCxnSpPr>
            <p:nvPr/>
          </p:nvCxnSpPr>
          <p:spPr>
            <a:xfrm flipV="1">
              <a:off x="5604255" y="2916619"/>
              <a:ext cx="1" cy="182733"/>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1046" name="Rectangle: cantonades arrodonides 1045">
              <a:extLst>
                <a:ext uri="{FF2B5EF4-FFF2-40B4-BE49-F238E27FC236}">
                  <a16:creationId xmlns:a16="http://schemas.microsoft.com/office/drawing/2014/main" id="{D127ECC3-D80B-08B4-0492-2B88CCB08A6F}"/>
                </a:ext>
                <a:ext uri="{C183D7F6-B498-43B3-948B-1728B52AA6E4}">
                  <adec:decorative xmlns:adec="http://schemas.microsoft.com/office/drawing/2017/decorative" val="1"/>
                </a:ext>
              </a:extLst>
            </p:cNvPr>
            <p:cNvSpPr/>
            <p:nvPr/>
          </p:nvSpPr>
          <p:spPr>
            <a:xfrm>
              <a:off x="6120362" y="2036401"/>
              <a:ext cx="558344" cy="169756"/>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1047" name="Oval 1046">
              <a:extLst>
                <a:ext uri="{FF2B5EF4-FFF2-40B4-BE49-F238E27FC236}">
                  <a16:creationId xmlns:a16="http://schemas.microsoft.com/office/drawing/2014/main" id="{2B08F9FD-85CE-9E40-2EEB-290336D66514}"/>
                </a:ext>
                <a:ext uri="{C183D7F6-B498-43B3-948B-1728B52AA6E4}">
                  <adec:decorative xmlns:adec="http://schemas.microsoft.com/office/drawing/2017/decorative" val="1"/>
                </a:ext>
              </a:extLst>
            </p:cNvPr>
            <p:cNvSpPr/>
            <p:nvPr/>
          </p:nvSpPr>
          <p:spPr>
            <a:xfrm>
              <a:off x="6277302" y="2386477"/>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3</a:t>
              </a:r>
              <a:endParaRPr lang="es-ES" sz="825" b="1">
                <a:solidFill>
                  <a:srgbClr val="4E110E"/>
                </a:solidFill>
              </a:endParaRPr>
            </a:p>
          </p:txBody>
        </p:sp>
        <p:cxnSp>
          <p:nvCxnSpPr>
            <p:cNvPr id="1048" name="Connector recte 1047">
              <a:extLst>
                <a:ext uri="{FF2B5EF4-FFF2-40B4-BE49-F238E27FC236}">
                  <a16:creationId xmlns:a16="http://schemas.microsoft.com/office/drawing/2014/main" id="{54D86B2A-CD60-11BF-7F14-BD90A3E01C38}"/>
                </a:ext>
                <a:ext uri="{C183D7F6-B498-43B3-948B-1728B52AA6E4}">
                  <adec:decorative xmlns:adec="http://schemas.microsoft.com/office/drawing/2017/decorative" val="1"/>
                </a:ext>
              </a:extLst>
            </p:cNvPr>
            <p:cNvCxnSpPr>
              <a:cxnSpLocks/>
              <a:stCxn id="1047" idx="0"/>
              <a:endCxn id="1046" idx="2"/>
            </p:cNvCxnSpPr>
            <p:nvPr/>
          </p:nvCxnSpPr>
          <p:spPr>
            <a:xfrm flipV="1">
              <a:off x="6399534" y="2206157"/>
              <a:ext cx="0" cy="180320"/>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grpSp>
        <p:nvGrpSpPr>
          <p:cNvPr id="50" name="Teams">
            <a:extLst>
              <a:ext uri="{FF2B5EF4-FFF2-40B4-BE49-F238E27FC236}">
                <a16:creationId xmlns:a16="http://schemas.microsoft.com/office/drawing/2014/main" id="{46FFDB0F-FF41-005F-1DFE-29CA5796DFE5}"/>
              </a:ext>
              <a:ext uri="{C183D7F6-B498-43B3-948B-1728B52AA6E4}">
                <adec:decorative xmlns:adec="http://schemas.microsoft.com/office/drawing/2017/decorative" val="1"/>
              </a:ext>
            </a:extLst>
          </p:cNvPr>
          <p:cNvGrpSpPr/>
          <p:nvPr/>
        </p:nvGrpSpPr>
        <p:grpSpPr>
          <a:xfrm>
            <a:off x="2827167" y="1196225"/>
            <a:ext cx="5926566" cy="3692337"/>
            <a:chOff x="2827167" y="1196225"/>
            <a:chExt cx="5926566" cy="3692337"/>
          </a:xfrm>
        </p:grpSpPr>
        <p:grpSp>
          <p:nvGrpSpPr>
            <p:cNvPr id="21" name="Teams">
              <a:extLst>
                <a:ext uri="{FF2B5EF4-FFF2-40B4-BE49-F238E27FC236}">
                  <a16:creationId xmlns:a16="http://schemas.microsoft.com/office/drawing/2014/main" id="{5DBEEC21-9440-5E60-5047-83893740C7D2}"/>
                </a:ext>
              </a:extLst>
            </p:cNvPr>
            <p:cNvGrpSpPr/>
            <p:nvPr/>
          </p:nvGrpSpPr>
          <p:grpSpPr>
            <a:xfrm>
              <a:off x="2827167" y="1196225"/>
              <a:ext cx="5926566" cy="3692337"/>
              <a:chOff x="2827167" y="1196225"/>
              <a:chExt cx="5926566" cy="3692337"/>
            </a:xfrm>
          </p:grpSpPr>
          <p:sp>
            <p:nvSpPr>
              <p:cNvPr id="5" name="teams-t">
                <a:extLst>
                  <a:ext uri="{FF2B5EF4-FFF2-40B4-BE49-F238E27FC236}">
                    <a16:creationId xmlns:a16="http://schemas.microsoft.com/office/drawing/2014/main" id="{BE1144E6-519F-A49D-82AC-1D6013B7BEBA}"/>
                  </a:ext>
                </a:extLst>
              </p:cNvPr>
              <p:cNvSpPr txBox="1"/>
              <p:nvPr/>
            </p:nvSpPr>
            <p:spPr>
              <a:xfrm>
                <a:off x="2827167" y="4288398"/>
                <a:ext cx="5893745" cy="600164"/>
              </a:xfrm>
              <a:prstGeom prst="rect">
                <a:avLst/>
              </a:prstGeom>
              <a:solidFill>
                <a:schemeClr val="bg1"/>
              </a:solidFill>
            </p:spPr>
            <p:txBody>
              <a:bodyPr wrap="square">
                <a:spAutoFit/>
              </a:bodyPr>
              <a:lstStyle/>
              <a:p>
                <a:r>
                  <a:rPr lang="es-ES" sz="1100" dirty="0"/>
                  <a:t>Si la reunión ha sido programada en el </a:t>
                </a:r>
                <a:r>
                  <a:rPr lang="es-ES" sz="1100" b="1" dirty="0"/>
                  <a:t>calendario de </a:t>
                </a:r>
                <a:r>
                  <a:rPr lang="es-ES" sz="1100" b="1" dirty="0" err="1"/>
                  <a:t>Teams</a:t>
                </a:r>
                <a:r>
                  <a:rPr lang="es-ES" sz="1100" dirty="0"/>
                  <a:t>, solo necesitas abrir la aplicación correspondiente, acceder a la sección de “</a:t>
                </a:r>
                <a:r>
                  <a:rPr lang="es-ES" sz="1100" b="1" dirty="0"/>
                  <a:t>Calendario”</a:t>
                </a:r>
                <a:r>
                  <a:rPr lang="es-ES" sz="1100" b="1" dirty="0">
                    <a:solidFill>
                      <a:srgbClr val="4E110E"/>
                    </a:solidFill>
                  </a:rPr>
                  <a:t> (1)</a:t>
                </a:r>
                <a:r>
                  <a:rPr lang="es-ES" sz="1100" dirty="0">
                    <a:solidFill>
                      <a:srgbClr val="4E110E"/>
                    </a:solidFill>
                  </a:rPr>
                  <a:t>, </a:t>
                </a:r>
                <a:r>
                  <a:rPr lang="es-ES" sz="1100" dirty="0"/>
                  <a:t>localizar </a:t>
                </a:r>
                <a:r>
                  <a:rPr lang="es-ES" sz="1100" b="1" dirty="0"/>
                  <a:t>la reunión</a:t>
                </a:r>
                <a:r>
                  <a:rPr lang="es-ES" sz="1100" b="1" dirty="0">
                    <a:solidFill>
                      <a:srgbClr val="BC9484"/>
                    </a:solidFill>
                  </a:rPr>
                  <a:t> </a:t>
                </a:r>
                <a:r>
                  <a:rPr lang="es-ES" sz="1100" b="1" dirty="0">
                    <a:solidFill>
                      <a:srgbClr val="4E110E"/>
                    </a:solidFill>
                  </a:rPr>
                  <a:t>(2)</a:t>
                </a:r>
                <a:r>
                  <a:rPr lang="es-ES" sz="1100" dirty="0">
                    <a:solidFill>
                      <a:srgbClr val="4E110E"/>
                    </a:solidFill>
                  </a:rPr>
                  <a:t> </a:t>
                </a:r>
                <a:r>
                  <a:rPr lang="es-ES" sz="1100" dirty="0"/>
                  <a:t>en la fecha y hora previstas y hacer clic en “</a:t>
                </a:r>
                <a:r>
                  <a:rPr lang="es-ES" sz="1100" b="1" dirty="0"/>
                  <a:t>Unirse”</a:t>
                </a:r>
                <a:r>
                  <a:rPr lang="es-ES" sz="1100" b="1" dirty="0">
                    <a:solidFill>
                      <a:srgbClr val="4E110E"/>
                    </a:solidFill>
                  </a:rPr>
                  <a:t> (3)</a:t>
                </a:r>
                <a:r>
                  <a:rPr lang="es-ES" sz="1100" dirty="0">
                    <a:solidFill>
                      <a:srgbClr val="4E110E"/>
                    </a:solidFill>
                  </a:rPr>
                  <a:t>.</a:t>
                </a:r>
              </a:p>
            </p:txBody>
          </p:sp>
          <p:pic>
            <p:nvPicPr>
              <p:cNvPr id="10" name="teams">
                <a:extLst>
                  <a:ext uri="{FF2B5EF4-FFF2-40B4-BE49-F238E27FC236}">
                    <a16:creationId xmlns:a16="http://schemas.microsoft.com/office/drawing/2014/main" id="{3E43ED38-DBCD-5027-1F26-76FC99533C10}"/>
                  </a:ext>
                </a:extLst>
              </p:cNvPr>
              <p:cNvPicPr>
                <a:picLocks noChangeAspect="1"/>
              </p:cNvPicPr>
              <p:nvPr/>
            </p:nvPicPr>
            <p:blipFill>
              <a:blip r:embed="rId7"/>
              <a:stretch>
                <a:fillRect/>
              </a:stretch>
            </p:blipFill>
            <p:spPr>
              <a:xfrm>
                <a:off x="2859988" y="1196225"/>
                <a:ext cx="5893745" cy="3122944"/>
              </a:xfrm>
              <a:prstGeom prst="rect">
                <a:avLst/>
              </a:prstGeom>
            </p:spPr>
          </p:pic>
        </p:grpSp>
        <p:sp>
          <p:nvSpPr>
            <p:cNvPr id="1053" name="Rectangle: cantonades arrodonides 1052">
              <a:extLst>
                <a:ext uri="{FF2B5EF4-FFF2-40B4-BE49-F238E27FC236}">
                  <a16:creationId xmlns:a16="http://schemas.microsoft.com/office/drawing/2014/main" id="{85FA0A3C-D5ED-5A0A-1AB3-55824ECED516}"/>
                </a:ext>
                <a:ext uri="{C183D7F6-B498-43B3-948B-1728B52AA6E4}">
                  <adec:decorative xmlns:adec="http://schemas.microsoft.com/office/drawing/2017/decorative" val="1"/>
                </a:ext>
              </a:extLst>
            </p:cNvPr>
            <p:cNvSpPr/>
            <p:nvPr/>
          </p:nvSpPr>
          <p:spPr>
            <a:xfrm>
              <a:off x="2851177" y="2171782"/>
              <a:ext cx="304499" cy="275532"/>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054" name="Oval 1053">
              <a:extLst>
                <a:ext uri="{FF2B5EF4-FFF2-40B4-BE49-F238E27FC236}">
                  <a16:creationId xmlns:a16="http://schemas.microsoft.com/office/drawing/2014/main" id="{1D35D3C3-2949-3AFB-80D0-89A2A7B53C4F}"/>
                </a:ext>
                <a:ext uri="{C183D7F6-B498-43B3-948B-1728B52AA6E4}">
                  <adec:decorative xmlns:adec="http://schemas.microsoft.com/office/drawing/2017/decorative" val="1"/>
                </a:ext>
              </a:extLst>
            </p:cNvPr>
            <p:cNvSpPr/>
            <p:nvPr/>
          </p:nvSpPr>
          <p:spPr>
            <a:xfrm>
              <a:off x="3469471" y="2187316"/>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1</a:t>
              </a:r>
              <a:endParaRPr lang="es-ES" sz="825" b="1" dirty="0">
                <a:solidFill>
                  <a:srgbClr val="4E110E"/>
                </a:solidFill>
              </a:endParaRPr>
            </a:p>
          </p:txBody>
        </p:sp>
        <p:cxnSp>
          <p:nvCxnSpPr>
            <p:cNvPr id="1055" name="Connector recte 1054">
              <a:extLst>
                <a:ext uri="{FF2B5EF4-FFF2-40B4-BE49-F238E27FC236}">
                  <a16:creationId xmlns:a16="http://schemas.microsoft.com/office/drawing/2014/main" id="{BA356F84-CB16-5774-6F1D-867C9E857338}"/>
                </a:ext>
                <a:ext uri="{C183D7F6-B498-43B3-948B-1728B52AA6E4}">
                  <adec:decorative xmlns:adec="http://schemas.microsoft.com/office/drawing/2017/decorative" val="1"/>
                </a:ext>
              </a:extLst>
            </p:cNvPr>
            <p:cNvCxnSpPr>
              <a:cxnSpLocks/>
              <a:stCxn id="1054" idx="2"/>
              <a:endCxn id="1053" idx="3"/>
            </p:cNvCxnSpPr>
            <p:nvPr/>
          </p:nvCxnSpPr>
          <p:spPr>
            <a:xfrm flipH="1">
              <a:off x="3155676" y="2309548"/>
              <a:ext cx="313795" cy="0"/>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33" name="Rectangle: cantonades arrodonides 32">
              <a:extLst>
                <a:ext uri="{FF2B5EF4-FFF2-40B4-BE49-F238E27FC236}">
                  <a16:creationId xmlns:a16="http://schemas.microsoft.com/office/drawing/2014/main" id="{1F54515C-71B0-25DC-AC5A-1BF9AEF13960}"/>
                </a:ext>
                <a:ext uri="{C183D7F6-B498-43B3-948B-1728B52AA6E4}">
                  <adec:decorative xmlns:adec="http://schemas.microsoft.com/office/drawing/2017/decorative" val="1"/>
                </a:ext>
              </a:extLst>
            </p:cNvPr>
            <p:cNvSpPr/>
            <p:nvPr/>
          </p:nvSpPr>
          <p:spPr>
            <a:xfrm>
              <a:off x="5303761" y="2387736"/>
              <a:ext cx="796315" cy="178279"/>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34" name="Oval 33">
              <a:extLst>
                <a:ext uri="{FF2B5EF4-FFF2-40B4-BE49-F238E27FC236}">
                  <a16:creationId xmlns:a16="http://schemas.microsoft.com/office/drawing/2014/main" id="{BF0E6A5E-BC99-7472-8507-D239AFCCB895}"/>
                </a:ext>
                <a:ext uri="{C183D7F6-B498-43B3-948B-1728B52AA6E4}">
                  <adec:decorative xmlns:adec="http://schemas.microsoft.com/office/drawing/2017/decorative" val="1"/>
                </a:ext>
              </a:extLst>
            </p:cNvPr>
            <p:cNvSpPr/>
            <p:nvPr/>
          </p:nvSpPr>
          <p:spPr>
            <a:xfrm>
              <a:off x="5579686" y="2784726"/>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2</a:t>
              </a:r>
              <a:endParaRPr lang="es-ES" sz="825" b="1">
                <a:solidFill>
                  <a:srgbClr val="4E110E"/>
                </a:solidFill>
              </a:endParaRPr>
            </a:p>
          </p:txBody>
        </p:sp>
        <p:cxnSp>
          <p:nvCxnSpPr>
            <p:cNvPr id="35" name="Connector recte 34">
              <a:extLst>
                <a:ext uri="{FF2B5EF4-FFF2-40B4-BE49-F238E27FC236}">
                  <a16:creationId xmlns:a16="http://schemas.microsoft.com/office/drawing/2014/main" id="{0473F725-74A8-D17E-5F8A-2F259CB94556}"/>
                </a:ext>
                <a:ext uri="{C183D7F6-B498-43B3-948B-1728B52AA6E4}">
                  <adec:decorative xmlns:adec="http://schemas.microsoft.com/office/drawing/2017/decorative" val="1"/>
                </a:ext>
              </a:extLst>
            </p:cNvPr>
            <p:cNvCxnSpPr>
              <a:cxnSpLocks/>
              <a:stCxn id="34" idx="0"/>
              <a:endCxn id="33" idx="2"/>
            </p:cNvCxnSpPr>
            <p:nvPr/>
          </p:nvCxnSpPr>
          <p:spPr>
            <a:xfrm flipV="1">
              <a:off x="5701918" y="2566015"/>
              <a:ext cx="1" cy="218711"/>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40" name="Rectangle: cantonades arrodonides 39">
              <a:extLst>
                <a:ext uri="{FF2B5EF4-FFF2-40B4-BE49-F238E27FC236}">
                  <a16:creationId xmlns:a16="http://schemas.microsoft.com/office/drawing/2014/main" id="{74A0DBC2-EDF6-CB10-46B7-DE00B68C34ED}"/>
                </a:ext>
                <a:ext uri="{C183D7F6-B498-43B3-948B-1728B52AA6E4}">
                  <adec:decorative xmlns:adec="http://schemas.microsoft.com/office/drawing/2017/decorative" val="1"/>
                </a:ext>
              </a:extLst>
            </p:cNvPr>
            <p:cNvSpPr/>
            <p:nvPr/>
          </p:nvSpPr>
          <p:spPr>
            <a:xfrm>
              <a:off x="6217294" y="1960950"/>
              <a:ext cx="520388" cy="169757"/>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44" name="Oval 43">
              <a:extLst>
                <a:ext uri="{FF2B5EF4-FFF2-40B4-BE49-F238E27FC236}">
                  <a16:creationId xmlns:a16="http://schemas.microsoft.com/office/drawing/2014/main" id="{F3957439-B0F3-A63B-D756-45D57F112199}"/>
                </a:ext>
                <a:ext uri="{C183D7F6-B498-43B3-948B-1728B52AA6E4}">
                  <adec:decorative xmlns:adec="http://schemas.microsoft.com/office/drawing/2017/decorative" val="1"/>
                </a:ext>
              </a:extLst>
            </p:cNvPr>
            <p:cNvSpPr/>
            <p:nvPr/>
          </p:nvSpPr>
          <p:spPr>
            <a:xfrm>
              <a:off x="6355256" y="2268799"/>
              <a:ext cx="244463" cy="244463"/>
            </a:xfrm>
            <a:prstGeom prst="ellipse">
              <a:avLst/>
            </a:prstGeom>
            <a:solidFill>
              <a:srgbClr val="BC948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3</a:t>
              </a:r>
              <a:endParaRPr lang="es-ES" sz="825" b="1" dirty="0">
                <a:solidFill>
                  <a:srgbClr val="4E110E"/>
                </a:solidFill>
              </a:endParaRPr>
            </a:p>
          </p:txBody>
        </p:sp>
        <p:cxnSp>
          <p:nvCxnSpPr>
            <p:cNvPr id="45" name="Connector recte 44">
              <a:extLst>
                <a:ext uri="{FF2B5EF4-FFF2-40B4-BE49-F238E27FC236}">
                  <a16:creationId xmlns:a16="http://schemas.microsoft.com/office/drawing/2014/main" id="{CF6B68B8-0DFE-56DC-E532-A84068EBDF98}"/>
                </a:ext>
                <a:ext uri="{C183D7F6-B498-43B3-948B-1728B52AA6E4}">
                  <adec:decorative xmlns:adec="http://schemas.microsoft.com/office/drawing/2017/decorative" val="1"/>
                </a:ext>
              </a:extLst>
            </p:cNvPr>
            <p:cNvCxnSpPr>
              <a:cxnSpLocks/>
              <a:stCxn id="44" idx="0"/>
              <a:endCxn id="40" idx="2"/>
            </p:cNvCxnSpPr>
            <p:nvPr/>
          </p:nvCxnSpPr>
          <p:spPr>
            <a:xfrm flipV="1">
              <a:off x="6477488" y="2130707"/>
              <a:ext cx="0" cy="138092"/>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sp>
        <p:nvSpPr>
          <p:cNvPr id="25" name="blanlk">
            <a:extLst>
              <a:ext uri="{FF2B5EF4-FFF2-40B4-BE49-F238E27FC236}">
                <a16:creationId xmlns:a16="http://schemas.microsoft.com/office/drawing/2014/main" id="{786B5042-85D9-127A-3AE4-4F704672F50F}"/>
              </a:ext>
              <a:ext uri="{C183D7F6-B498-43B3-948B-1728B52AA6E4}">
                <adec:decorative xmlns:adec="http://schemas.microsoft.com/office/drawing/2017/decorative" val="1"/>
              </a:ext>
            </a:extLst>
          </p:cNvPr>
          <p:cNvSpPr/>
          <p:nvPr/>
        </p:nvSpPr>
        <p:spPr>
          <a:xfrm>
            <a:off x="2826327" y="1145796"/>
            <a:ext cx="6195950" cy="38415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3133503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2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52"/>
                                        </p:tgtEl>
                                        <p:attrNameLst>
                                          <p:attrName>style.visibility</p:attrName>
                                        </p:attrNameLst>
                                      </p:cBhvr>
                                      <p:to>
                                        <p:strVal val="hidden"/>
                                      </p:to>
                                    </p:set>
                                  </p:childTnLst>
                                </p:cTn>
                              </p:par>
                              <p:par>
                                <p:cTn id="13" presetID="1" presetClass="exit" presetSubtype="0" fill="hold" grpId="3"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52"/>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1028"/>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57"/>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50"/>
                                        </p:tgtEl>
                                        <p:attrNameLst>
                                          <p:attrName>style.visibility</p:attrName>
                                        </p:attrNameLst>
                                      </p:cBhvr>
                                      <p:to>
                                        <p:strVal val="hidden"/>
                                      </p:to>
                                    </p:set>
                                  </p:childTnLst>
                                </p:cTn>
                              </p:par>
                              <p:par>
                                <p:cTn id="26" presetID="1" presetClass="exit" presetSubtype="0" fill="hold" grpId="2" nodeType="withEffect">
                                  <p:stCondLst>
                                    <p:cond delay="0"/>
                                  </p:stCondLst>
                                  <p:childTnLst>
                                    <p:set>
                                      <p:cBhvr>
                                        <p:cTn id="2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105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5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50"/>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57"/>
                                        </p:tgtEl>
                                        <p:attrNameLst>
                                          <p:attrName>style.visibility</p:attrName>
                                        </p:attrNameLst>
                                      </p:cBhvr>
                                      <p:to>
                                        <p:strVal val="visible"/>
                                      </p:to>
                                    </p:set>
                                  </p:childTnLst>
                                </p:cTn>
                              </p:par>
                              <p:par>
                                <p:cTn id="46" presetID="1" presetClass="exit" presetSubtype="0" fill="hold" nodeType="withEffect">
                                  <p:stCondLst>
                                    <p:cond delay="0"/>
                                  </p:stCondLst>
                                  <p:childTnLst>
                                    <p:set>
                                      <p:cBhvr>
                                        <p:cTn id="47" dur="1" fill="hold">
                                          <p:stCondLst>
                                            <p:cond delay="0"/>
                                          </p:stCondLst>
                                        </p:cTn>
                                        <p:tgtEl>
                                          <p:spTgt spid="1052"/>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0"/>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028"/>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25" grpId="0" animBg="1"/>
      <p:bldP spid="25" grpId="1" animBg="1"/>
      <p:bldP spid="25" grpId="2" animBg="1"/>
      <p:bldP spid="25" grpId="3"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76238-A427-5DD6-80C2-ECCE0CC0A218}"/>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3E969F16-219A-1D1A-5267-25CE3A187124}"/>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Cómo acceder a las reuniones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9903DFFC-4C81-A328-36AB-5D7F917CB40F}"/>
              </a:ext>
            </a:extLst>
          </p:cNvPr>
          <p:cNvSpPr txBox="1"/>
          <p:nvPr/>
        </p:nvSpPr>
        <p:spPr>
          <a:xfrm>
            <a:off x="139700" y="1348460"/>
            <a:ext cx="8864600" cy="461665"/>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Para unirse a una reunión de </a:t>
            </a:r>
            <a:r>
              <a:rPr lang="es-ES" sz="1200" dirty="0" err="1"/>
              <a:t>Teams</a:t>
            </a:r>
            <a:r>
              <a:rPr lang="es-ES" sz="1200" dirty="0"/>
              <a:t>, </a:t>
            </a:r>
            <a:r>
              <a:rPr lang="es-ES" sz="1200" b="1" dirty="0"/>
              <a:t>hay varias opciones disponibles </a:t>
            </a:r>
            <a:r>
              <a:rPr lang="es-ES" sz="1200" dirty="0"/>
              <a:t>en función de cómo se haya programado y compartido la convocatoria. A continuación, se detallan estas opciones para que puedas elegir la más adecuada según tu contexto:</a:t>
            </a:r>
            <a:endParaRPr lang="es-ES" sz="1100" b="1" dirty="0">
              <a:solidFill>
                <a:srgbClr val="927B71"/>
              </a:solidFill>
            </a:endParaRPr>
          </a:p>
        </p:txBody>
      </p:sp>
      <p:graphicFrame>
        <p:nvGraphicFramePr>
          <p:cNvPr id="4" name="Taula 3">
            <a:extLst>
              <a:ext uri="{FF2B5EF4-FFF2-40B4-BE49-F238E27FC236}">
                <a16:creationId xmlns:a16="http://schemas.microsoft.com/office/drawing/2014/main" id="{D89F3592-734B-F7F3-083E-C14F125A8A5F}"/>
              </a:ext>
            </a:extLst>
          </p:cNvPr>
          <p:cNvGraphicFramePr>
            <a:graphicFrameLocks noGrp="1"/>
          </p:cNvGraphicFramePr>
          <p:nvPr>
            <p:extLst>
              <p:ext uri="{D42A27DB-BD31-4B8C-83A1-F6EECF244321}">
                <p14:modId xmlns:p14="http://schemas.microsoft.com/office/powerpoint/2010/main" val="4022088466"/>
              </p:ext>
            </p:extLst>
          </p:nvPr>
        </p:nvGraphicFramePr>
        <p:xfrm>
          <a:off x="432000" y="2297355"/>
          <a:ext cx="8280000" cy="1731600"/>
        </p:xfrm>
        <a:graphic>
          <a:graphicData uri="http://schemas.openxmlformats.org/drawingml/2006/table">
            <a:tbl>
              <a:tblPr firstRow="1">
                <a:tableStyleId>{21E4AEA4-8DFA-4A89-87EB-49C32662AFE0}</a:tableStyleId>
              </a:tblPr>
              <a:tblGrid>
                <a:gridCol w="1800000">
                  <a:extLst>
                    <a:ext uri="{9D8B030D-6E8A-4147-A177-3AD203B41FA5}">
                      <a16:colId xmlns:a16="http://schemas.microsoft.com/office/drawing/2014/main" val="1037800903"/>
                    </a:ext>
                  </a:extLst>
                </a:gridCol>
                <a:gridCol w="3240000">
                  <a:extLst>
                    <a:ext uri="{9D8B030D-6E8A-4147-A177-3AD203B41FA5}">
                      <a16:colId xmlns:a16="http://schemas.microsoft.com/office/drawing/2014/main" val="3948406975"/>
                    </a:ext>
                  </a:extLst>
                </a:gridCol>
                <a:gridCol w="3240000">
                  <a:extLst>
                    <a:ext uri="{9D8B030D-6E8A-4147-A177-3AD203B41FA5}">
                      <a16:colId xmlns:a16="http://schemas.microsoft.com/office/drawing/2014/main" val="3617498886"/>
                    </a:ext>
                  </a:extLst>
                </a:gridCol>
              </a:tblGrid>
              <a:tr h="360000">
                <a:tc>
                  <a:txBody>
                    <a:bodyPr/>
                    <a:lstStyle/>
                    <a:p>
                      <a:pPr algn="l"/>
                      <a:r>
                        <a:rPr lang="ca-ES" sz="1200" b="1" err="1">
                          <a:solidFill>
                            <a:srgbClr val="4E110E"/>
                          </a:solidFill>
                          <a:latin typeface="Arial" panose="020B0604020202020204" pitchFamily="34" charset="0"/>
                          <a:cs typeface="Arial" panose="020B0604020202020204" pitchFamily="34" charset="0"/>
                        </a:rPr>
                        <a:t>Opción</a:t>
                      </a:r>
                      <a:r>
                        <a:rPr lang="ca-ES" sz="1200" b="1">
                          <a:solidFill>
                            <a:srgbClr val="4E110E"/>
                          </a:solidFill>
                          <a:latin typeface="Arial" panose="020B0604020202020204" pitchFamily="34" charset="0"/>
                          <a:cs typeface="Arial" panose="020B0604020202020204" pitchFamily="34" charset="0"/>
                        </a:rPr>
                        <a:t> de </a:t>
                      </a:r>
                      <a:r>
                        <a:rPr lang="ca-ES" sz="1200" b="1" err="1">
                          <a:solidFill>
                            <a:srgbClr val="4E110E"/>
                          </a:solidFill>
                          <a:latin typeface="Arial" panose="020B0604020202020204" pitchFamily="34" charset="0"/>
                          <a:cs typeface="Arial" panose="020B0604020202020204" pitchFamily="34" charset="0"/>
                        </a:rPr>
                        <a:t>acceso</a:t>
                      </a:r>
                      <a:endParaRPr lang="ca-ES" sz="1200" b="1">
                        <a:solidFill>
                          <a:srgbClr val="4E110E"/>
                        </a:solidFill>
                        <a:latin typeface="Arial" panose="020B0604020202020204" pitchFamily="34" charset="0"/>
                        <a:cs typeface="Arial" panose="020B0604020202020204" pitchFamily="34" charset="0"/>
                      </a:endParaRPr>
                    </a:p>
                  </a:txBody>
                  <a:tcPr anchor="ctr">
                    <a:solidFill>
                      <a:srgbClr val="CCAEA4"/>
                    </a:solidFill>
                  </a:tcPr>
                </a:tc>
                <a:tc>
                  <a:txBody>
                    <a:bodyPr/>
                    <a:lstStyle/>
                    <a:p>
                      <a:pPr algn="l"/>
                      <a:r>
                        <a:rPr lang="ca-ES" sz="1200" b="1" dirty="0" err="1">
                          <a:solidFill>
                            <a:srgbClr val="4E110E"/>
                          </a:solidFill>
                          <a:latin typeface="Arial" panose="020B0604020202020204" pitchFamily="34" charset="0"/>
                          <a:cs typeface="Arial" panose="020B0604020202020204" pitchFamily="34" charset="0"/>
                        </a:rPr>
                        <a:t>Descripción</a:t>
                      </a:r>
                      <a:endParaRPr lang="ca-ES" sz="1200" b="1" dirty="0">
                        <a:solidFill>
                          <a:srgbClr val="4E110E"/>
                        </a:solidFill>
                        <a:latin typeface="Arial" panose="020B0604020202020204" pitchFamily="34" charset="0"/>
                        <a:cs typeface="Arial" panose="020B0604020202020204" pitchFamily="34" charset="0"/>
                      </a:endParaRPr>
                    </a:p>
                  </a:txBody>
                  <a:tcPr anchor="ctr">
                    <a:solidFill>
                      <a:srgbClr val="CCAEA4"/>
                    </a:solidFill>
                  </a:tcPr>
                </a:tc>
                <a:tc>
                  <a:txBody>
                    <a:bodyPr/>
                    <a:lstStyle/>
                    <a:p>
                      <a:pPr algn="l"/>
                      <a:r>
                        <a:rPr lang="ca-ES" sz="1200" b="1" dirty="0">
                          <a:solidFill>
                            <a:srgbClr val="4E110E"/>
                          </a:solidFill>
                          <a:latin typeface="Arial" panose="020B0604020202020204" pitchFamily="34" charset="0"/>
                          <a:cs typeface="Arial" panose="020B0604020202020204" pitchFamily="34" charset="0"/>
                        </a:rPr>
                        <a:t>¿</a:t>
                      </a:r>
                      <a:r>
                        <a:rPr lang="ca-ES" sz="1200" b="1" dirty="0" err="1">
                          <a:solidFill>
                            <a:srgbClr val="4E110E"/>
                          </a:solidFill>
                          <a:latin typeface="Arial" panose="020B0604020202020204" pitchFamily="34" charset="0"/>
                          <a:cs typeface="Arial" panose="020B0604020202020204" pitchFamily="34" charset="0"/>
                        </a:rPr>
                        <a:t>Dónde</a:t>
                      </a:r>
                      <a:r>
                        <a:rPr lang="ca-ES" sz="1200" b="1" dirty="0">
                          <a:solidFill>
                            <a:srgbClr val="4E110E"/>
                          </a:solidFill>
                          <a:latin typeface="Arial" panose="020B0604020202020204" pitchFamily="34" charset="0"/>
                          <a:cs typeface="Arial" panose="020B0604020202020204" pitchFamily="34" charset="0"/>
                        </a:rPr>
                        <a:t> se </a:t>
                      </a:r>
                      <a:r>
                        <a:rPr lang="ca-ES" sz="1200" b="1" dirty="0" err="1">
                          <a:solidFill>
                            <a:srgbClr val="4E110E"/>
                          </a:solidFill>
                          <a:latin typeface="Arial" panose="020B0604020202020204" pitchFamily="34" charset="0"/>
                          <a:cs typeface="Arial" panose="020B0604020202020204" pitchFamily="34" charset="0"/>
                        </a:rPr>
                        <a:t>encuentra</a:t>
                      </a:r>
                      <a:r>
                        <a:rPr lang="ca-ES" sz="1200" b="1" dirty="0">
                          <a:solidFill>
                            <a:srgbClr val="4E110E"/>
                          </a:solidFill>
                          <a:latin typeface="Arial" panose="020B0604020202020204" pitchFamily="34" charset="0"/>
                          <a:cs typeface="Arial" panose="020B0604020202020204" pitchFamily="34" charset="0"/>
                        </a:rPr>
                        <a:t>?</a:t>
                      </a:r>
                    </a:p>
                  </a:txBody>
                  <a:tcPr anchor="ctr">
                    <a:solidFill>
                      <a:srgbClr val="CCAEA4"/>
                    </a:solidFill>
                  </a:tcPr>
                </a:tc>
                <a:extLst>
                  <a:ext uri="{0D108BD9-81ED-4DB2-BD59-A6C34878D82A}">
                    <a16:rowId xmlns:a16="http://schemas.microsoft.com/office/drawing/2014/main" val="1994409011"/>
                  </a:ext>
                </a:extLst>
              </a:tr>
              <a:tr h="360000">
                <a:tc>
                  <a:txBody>
                    <a:bodyPr/>
                    <a:lstStyle/>
                    <a:p>
                      <a:pPr algn="l"/>
                      <a:r>
                        <a:rPr lang="ca-ES" sz="1200" b="1" err="1">
                          <a:solidFill>
                            <a:srgbClr val="4E110E"/>
                          </a:solidFill>
                          <a:latin typeface="Arial" panose="020B0604020202020204" pitchFamily="34" charset="0"/>
                          <a:cs typeface="Arial" panose="020B0604020202020204" pitchFamily="34" charset="0"/>
                        </a:rPr>
                        <a:t>Calendario</a:t>
                      </a:r>
                      <a:r>
                        <a:rPr lang="ca-ES" sz="1200" b="1">
                          <a:solidFill>
                            <a:srgbClr val="4E110E"/>
                          </a:solidFill>
                          <a:latin typeface="Arial" panose="020B0604020202020204" pitchFamily="34" charset="0"/>
                          <a:cs typeface="Arial" panose="020B0604020202020204" pitchFamily="34" charset="0"/>
                        </a:rPr>
                        <a:t> de </a:t>
                      </a:r>
                      <a:r>
                        <a:rPr lang="ca-ES" sz="1200" b="1" err="1">
                          <a:solidFill>
                            <a:srgbClr val="4E110E"/>
                          </a:solidFill>
                          <a:latin typeface="Arial" panose="020B0604020202020204" pitchFamily="34" charset="0"/>
                          <a:cs typeface="Arial" panose="020B0604020202020204" pitchFamily="34" charset="0"/>
                        </a:rPr>
                        <a:t>Teams</a:t>
                      </a:r>
                      <a:r>
                        <a:rPr lang="ca-ES" sz="1200" b="1">
                          <a:solidFill>
                            <a:srgbClr val="4E110E"/>
                          </a:solidFill>
                          <a:latin typeface="Arial" panose="020B0604020202020204" pitchFamily="34" charset="0"/>
                          <a:cs typeface="Arial" panose="020B0604020202020204" pitchFamily="34" charset="0"/>
                        </a:rPr>
                        <a:t>/Outlook</a:t>
                      </a:r>
                      <a:endParaRPr lang="ca-ES" sz="1200">
                        <a:solidFill>
                          <a:srgbClr val="4E110E"/>
                        </a:solidFill>
                        <a:latin typeface="Arial" panose="020B0604020202020204" pitchFamily="34" charset="0"/>
                        <a:cs typeface="Arial" panose="020B0604020202020204" pitchFamily="34" charset="0"/>
                      </a:endParaRPr>
                    </a:p>
                  </a:txBody>
                  <a:tcPr anchor="ctr">
                    <a:solidFill>
                      <a:srgbClr val="CCAEA4"/>
                    </a:solidFill>
                  </a:tcPr>
                </a:tc>
                <a:tc>
                  <a:txBody>
                    <a:bodyPr/>
                    <a:lstStyle/>
                    <a:p>
                      <a:pPr algn="l"/>
                      <a:r>
                        <a:rPr lang="es-ES" sz="1200" dirty="0">
                          <a:latin typeface="Arial" panose="020B0604020202020204" pitchFamily="34" charset="0"/>
                          <a:cs typeface="Arial" panose="020B0604020202020204" pitchFamily="34" charset="0"/>
                        </a:rPr>
                        <a:t>La reunión aparece en </a:t>
                      </a:r>
                      <a:r>
                        <a:rPr lang="es-ES" sz="1200" b="1" dirty="0">
                          <a:latin typeface="Arial" panose="020B0604020202020204" pitchFamily="34" charset="0"/>
                          <a:cs typeface="Arial" panose="020B0604020202020204" pitchFamily="34" charset="0"/>
                        </a:rPr>
                        <a:t>el calendario </a:t>
                      </a:r>
                      <a:r>
                        <a:rPr lang="es-ES" sz="1200" dirty="0">
                          <a:latin typeface="Arial" panose="020B0604020202020204" pitchFamily="34" charset="0"/>
                          <a:cs typeface="Arial" panose="020B0604020202020204" pitchFamily="34" charset="0"/>
                        </a:rPr>
                        <a:t>de la aplicación si se ha programado desde esta.</a:t>
                      </a:r>
                    </a:p>
                  </a:txBody>
                  <a:tcPr anchor="ctr"/>
                </a:tc>
                <a:tc>
                  <a:txBody>
                    <a:bodyPr/>
                    <a:lstStyle/>
                    <a:p>
                      <a:pPr algn="l"/>
                      <a:r>
                        <a:rPr lang="ca-ES" sz="1200" dirty="0" err="1">
                          <a:latin typeface="Arial" panose="020B0604020202020204" pitchFamily="34" charset="0"/>
                          <a:cs typeface="Arial" panose="020B0604020202020204" pitchFamily="34" charset="0"/>
                        </a:rPr>
                        <a:t>Aplicación</a:t>
                      </a:r>
                      <a:r>
                        <a:rPr lang="ca-ES" sz="1200" dirty="0">
                          <a:latin typeface="Arial" panose="020B0604020202020204" pitchFamily="34" charset="0"/>
                          <a:cs typeface="Arial" panose="020B0604020202020204" pitchFamily="34" charset="0"/>
                        </a:rPr>
                        <a:t> </a:t>
                      </a:r>
                      <a:r>
                        <a:rPr lang="ca-ES" sz="1200" dirty="0" err="1">
                          <a:latin typeface="Arial" panose="020B0604020202020204" pitchFamily="34" charset="0"/>
                          <a:cs typeface="Arial" panose="020B0604020202020204" pitchFamily="34" charset="0"/>
                        </a:rPr>
                        <a:t>Teams</a:t>
                      </a:r>
                      <a:r>
                        <a:rPr lang="ca-ES" sz="1200" dirty="0">
                          <a:latin typeface="Arial" panose="020B0604020202020204" pitchFamily="34" charset="0"/>
                          <a:cs typeface="Arial" panose="020B0604020202020204" pitchFamily="34" charset="0"/>
                        </a:rPr>
                        <a:t> u Outlook.</a:t>
                      </a:r>
                    </a:p>
                  </a:txBody>
                  <a:tcPr anchor="ctr"/>
                </a:tc>
                <a:extLst>
                  <a:ext uri="{0D108BD9-81ED-4DB2-BD59-A6C34878D82A}">
                    <a16:rowId xmlns:a16="http://schemas.microsoft.com/office/drawing/2014/main" val="4160083943"/>
                  </a:ext>
                </a:extLst>
              </a:tr>
              <a:tr h="360000">
                <a:tc>
                  <a:txBody>
                    <a:bodyPr/>
                    <a:lstStyle/>
                    <a:p>
                      <a:pPr algn="l"/>
                      <a:r>
                        <a:rPr lang="ca-ES" sz="1200" b="1">
                          <a:solidFill>
                            <a:srgbClr val="4E110E"/>
                          </a:solidFill>
                          <a:latin typeface="Arial" panose="020B0604020202020204" pitchFamily="34" charset="0"/>
                          <a:cs typeface="Arial" panose="020B0604020202020204" pitchFamily="34" charset="0"/>
                        </a:rPr>
                        <a:t>ID de </a:t>
                      </a:r>
                      <a:r>
                        <a:rPr lang="ca-ES" sz="1200" b="1" err="1">
                          <a:solidFill>
                            <a:srgbClr val="4E110E"/>
                          </a:solidFill>
                          <a:latin typeface="Arial" panose="020B0604020202020204" pitchFamily="34" charset="0"/>
                          <a:cs typeface="Arial" panose="020B0604020202020204" pitchFamily="34" charset="0"/>
                        </a:rPr>
                        <a:t>reunión</a:t>
                      </a:r>
                      <a:endParaRPr lang="ca-ES" sz="1200">
                        <a:solidFill>
                          <a:srgbClr val="4E110E"/>
                        </a:solidFill>
                        <a:latin typeface="Arial" panose="020B0604020202020204" pitchFamily="34" charset="0"/>
                        <a:cs typeface="Arial" panose="020B0604020202020204" pitchFamily="34" charset="0"/>
                      </a:endParaRPr>
                    </a:p>
                  </a:txBody>
                  <a:tcPr anchor="ctr">
                    <a:solidFill>
                      <a:srgbClr val="CCAEA4"/>
                    </a:solidFill>
                  </a:tcPr>
                </a:tc>
                <a:tc>
                  <a:txBody>
                    <a:bodyPr/>
                    <a:lstStyle/>
                    <a:p>
                      <a:pPr algn="l"/>
                      <a:r>
                        <a:rPr lang="es-ES" sz="1200" b="1" dirty="0">
                          <a:latin typeface="Arial" panose="020B0604020202020204" pitchFamily="34" charset="0"/>
                          <a:cs typeface="Arial" panose="020B0604020202020204" pitchFamily="34" charset="0"/>
                        </a:rPr>
                        <a:t>Código único generado </a:t>
                      </a:r>
                      <a:r>
                        <a:rPr lang="es-ES" sz="1200" dirty="0">
                          <a:latin typeface="Arial" panose="020B0604020202020204" pitchFamily="34" charset="0"/>
                          <a:cs typeface="Arial" panose="020B0604020202020204" pitchFamily="34" charset="0"/>
                        </a:rPr>
                        <a:t>por </a:t>
                      </a:r>
                      <a:r>
                        <a:rPr lang="es-ES" sz="1200" dirty="0" err="1">
                          <a:latin typeface="Arial" panose="020B0604020202020204" pitchFamily="34" charset="0"/>
                          <a:cs typeface="Arial" panose="020B0604020202020204" pitchFamily="34" charset="0"/>
                        </a:rPr>
                        <a:t>Teams</a:t>
                      </a:r>
                      <a:r>
                        <a:rPr lang="es-ES" sz="1200" dirty="0">
                          <a:latin typeface="Arial" panose="020B0604020202020204" pitchFamily="34" charset="0"/>
                          <a:cs typeface="Arial" panose="020B0604020202020204" pitchFamily="34" charset="0"/>
                        </a:rPr>
                        <a:t> para unirse a la reunión.</a:t>
                      </a:r>
                    </a:p>
                  </a:txBody>
                  <a:tcPr anchor="ctr">
                    <a:solidFill>
                      <a:schemeClr val="bg1"/>
                    </a:solidFill>
                  </a:tcPr>
                </a:tc>
                <a:tc>
                  <a:txBody>
                    <a:bodyPr/>
                    <a:lstStyle/>
                    <a:p>
                      <a:pPr algn="l"/>
                      <a:r>
                        <a:rPr lang="es-ES" sz="1200" dirty="0" err="1">
                          <a:latin typeface="Arial" panose="020B0604020202020204" pitchFamily="34" charset="0"/>
                          <a:cs typeface="Arial" panose="020B0604020202020204" pitchFamily="34" charset="0"/>
                        </a:rPr>
                        <a:t>Teams</a:t>
                      </a:r>
                      <a:r>
                        <a:rPr lang="es-ES" sz="1200" dirty="0">
                          <a:latin typeface="Arial" panose="020B0604020202020204" pitchFamily="34" charset="0"/>
                          <a:cs typeface="Arial" panose="020B0604020202020204" pitchFamily="34" charset="0"/>
                        </a:rPr>
                        <a:t> (solo puede facilitarlo el organizador de la reunión).</a:t>
                      </a:r>
                    </a:p>
                  </a:txBody>
                  <a:tcPr anchor="ctr">
                    <a:solidFill>
                      <a:schemeClr val="bg1"/>
                    </a:solidFill>
                  </a:tcPr>
                </a:tc>
                <a:extLst>
                  <a:ext uri="{0D108BD9-81ED-4DB2-BD59-A6C34878D82A}">
                    <a16:rowId xmlns:a16="http://schemas.microsoft.com/office/drawing/2014/main" val="2371984693"/>
                  </a:ext>
                </a:extLst>
              </a:tr>
              <a:tr h="360000">
                <a:tc>
                  <a:txBody>
                    <a:bodyPr/>
                    <a:lstStyle/>
                    <a:p>
                      <a:pPr algn="l"/>
                      <a:r>
                        <a:rPr lang="ca-ES" sz="1200" b="1" dirty="0" err="1">
                          <a:solidFill>
                            <a:srgbClr val="4E110E"/>
                          </a:solidFill>
                          <a:latin typeface="Arial" panose="020B0604020202020204" pitchFamily="34" charset="0"/>
                          <a:cs typeface="Arial" panose="020B0604020202020204" pitchFamily="34" charset="0"/>
                        </a:rPr>
                        <a:t>Enlace</a:t>
                      </a:r>
                      <a:r>
                        <a:rPr lang="ca-ES" sz="1200" b="1" dirty="0">
                          <a:solidFill>
                            <a:srgbClr val="4E110E"/>
                          </a:solidFill>
                          <a:latin typeface="Arial" panose="020B0604020202020204" pitchFamily="34" charset="0"/>
                          <a:cs typeface="Arial" panose="020B0604020202020204" pitchFamily="34" charset="0"/>
                        </a:rPr>
                        <a:t> de </a:t>
                      </a:r>
                      <a:r>
                        <a:rPr lang="ca-ES" sz="1200" b="1" dirty="0" err="1">
                          <a:solidFill>
                            <a:srgbClr val="4E110E"/>
                          </a:solidFill>
                          <a:latin typeface="Arial" panose="020B0604020202020204" pitchFamily="34" charset="0"/>
                          <a:cs typeface="Arial" panose="020B0604020202020204" pitchFamily="34" charset="0"/>
                        </a:rPr>
                        <a:t>reunión</a:t>
                      </a:r>
                      <a:endParaRPr lang="ca-ES" sz="1200" dirty="0">
                        <a:solidFill>
                          <a:srgbClr val="4E110E"/>
                        </a:solidFill>
                        <a:latin typeface="Arial" panose="020B0604020202020204" pitchFamily="34" charset="0"/>
                        <a:cs typeface="Arial" panose="020B0604020202020204" pitchFamily="34" charset="0"/>
                      </a:endParaRPr>
                    </a:p>
                  </a:txBody>
                  <a:tcPr anchor="ctr">
                    <a:solidFill>
                      <a:srgbClr val="CCAEA4"/>
                    </a:solidFill>
                  </a:tcPr>
                </a:tc>
                <a:tc>
                  <a:txBody>
                    <a:bodyPr/>
                    <a:lstStyle/>
                    <a:p>
                      <a:pPr algn="l"/>
                      <a:r>
                        <a:rPr lang="ca-ES" sz="1200" b="1" dirty="0">
                          <a:latin typeface="Arial" panose="020B0604020202020204" pitchFamily="34" charset="0"/>
                          <a:cs typeface="Arial" panose="020B0604020202020204" pitchFamily="34" charset="0"/>
                        </a:rPr>
                        <a:t>URL enviada por </a:t>
                      </a:r>
                      <a:r>
                        <a:rPr lang="ca-ES" sz="1200" b="1" dirty="0" err="1">
                          <a:latin typeface="Arial" panose="020B0604020202020204" pitchFamily="34" charset="0"/>
                          <a:cs typeface="Arial" panose="020B0604020202020204" pitchFamily="34" charset="0"/>
                        </a:rPr>
                        <a:t>correo</a:t>
                      </a:r>
                      <a:r>
                        <a:rPr lang="ca-ES" sz="1200" b="1" dirty="0">
                          <a:latin typeface="Arial" panose="020B0604020202020204" pitchFamily="34" charset="0"/>
                          <a:cs typeface="Arial" panose="020B0604020202020204" pitchFamily="34" charset="0"/>
                        </a:rPr>
                        <a:t> o </a:t>
                      </a:r>
                      <a:r>
                        <a:rPr lang="ca-ES" sz="1200" b="1" dirty="0" err="1">
                          <a:latin typeface="Arial" panose="020B0604020202020204" pitchFamily="34" charset="0"/>
                          <a:cs typeface="Arial" panose="020B0604020202020204" pitchFamily="34" charset="0"/>
                        </a:rPr>
                        <a:t>chat</a:t>
                      </a:r>
                      <a:r>
                        <a:rPr lang="ca-ES" sz="1200" b="1" dirty="0">
                          <a:latin typeface="Arial" panose="020B0604020202020204" pitchFamily="34" charset="0"/>
                          <a:cs typeface="Arial" panose="020B0604020202020204" pitchFamily="34" charset="0"/>
                        </a:rPr>
                        <a:t> </a:t>
                      </a:r>
                      <a:r>
                        <a:rPr lang="ca-ES" sz="1200" dirty="0">
                          <a:latin typeface="Arial" panose="020B0604020202020204" pitchFamily="34" charset="0"/>
                          <a:cs typeface="Arial" panose="020B0604020202020204" pitchFamily="34" charset="0"/>
                        </a:rPr>
                        <a:t>para </a:t>
                      </a:r>
                      <a:r>
                        <a:rPr lang="ca-ES" sz="1200" dirty="0" err="1">
                          <a:latin typeface="Arial" panose="020B0604020202020204" pitchFamily="34" charset="0"/>
                          <a:cs typeface="Arial" panose="020B0604020202020204" pitchFamily="34" charset="0"/>
                        </a:rPr>
                        <a:t>acceder</a:t>
                      </a:r>
                      <a:r>
                        <a:rPr lang="ca-ES" sz="1200" dirty="0">
                          <a:latin typeface="Arial" panose="020B0604020202020204" pitchFamily="34" charset="0"/>
                          <a:cs typeface="Arial" panose="020B0604020202020204" pitchFamily="34" charset="0"/>
                        </a:rPr>
                        <a:t> </a:t>
                      </a:r>
                      <a:r>
                        <a:rPr lang="ca-ES" sz="1200" dirty="0" err="1">
                          <a:latin typeface="Arial" panose="020B0604020202020204" pitchFamily="34" charset="0"/>
                          <a:cs typeface="Arial" panose="020B0604020202020204" pitchFamily="34" charset="0"/>
                        </a:rPr>
                        <a:t>directamente</a:t>
                      </a:r>
                      <a:r>
                        <a:rPr lang="ca-ES" sz="1200" dirty="0">
                          <a:latin typeface="Arial" panose="020B0604020202020204" pitchFamily="34" charset="0"/>
                          <a:cs typeface="Arial" panose="020B0604020202020204" pitchFamily="34" charset="0"/>
                        </a:rPr>
                        <a:t>.</a:t>
                      </a:r>
                    </a:p>
                  </a:txBody>
                  <a:tcPr anchor="ctr"/>
                </a:tc>
                <a:tc>
                  <a:txBody>
                    <a:bodyPr/>
                    <a:lstStyle/>
                    <a:p>
                      <a:pPr algn="l"/>
                      <a:r>
                        <a:rPr lang="ca-ES" sz="1200" dirty="0" err="1">
                          <a:latin typeface="Arial" panose="020B0604020202020204" pitchFamily="34" charset="0"/>
                          <a:cs typeface="Arial" panose="020B0604020202020204" pitchFamily="34" charset="0"/>
                        </a:rPr>
                        <a:t>Correo</a:t>
                      </a:r>
                      <a:r>
                        <a:rPr lang="ca-ES" sz="1200" dirty="0">
                          <a:latin typeface="Arial" panose="020B0604020202020204" pitchFamily="34" charset="0"/>
                          <a:cs typeface="Arial" panose="020B0604020202020204" pitchFamily="34" charset="0"/>
                        </a:rPr>
                        <a:t> </a:t>
                      </a:r>
                      <a:r>
                        <a:rPr lang="ca-ES" sz="1200" dirty="0" err="1">
                          <a:latin typeface="Arial" panose="020B0604020202020204" pitchFamily="34" charset="0"/>
                          <a:cs typeface="Arial" panose="020B0604020202020204" pitchFamily="34" charset="0"/>
                        </a:rPr>
                        <a:t>electrónico</a:t>
                      </a:r>
                      <a:r>
                        <a:rPr lang="ca-ES" sz="1200" dirty="0">
                          <a:latin typeface="Arial" panose="020B0604020202020204" pitchFamily="34" charset="0"/>
                          <a:cs typeface="Arial" panose="020B0604020202020204" pitchFamily="34" charset="0"/>
                        </a:rPr>
                        <a:t>, </a:t>
                      </a:r>
                      <a:r>
                        <a:rPr lang="ca-ES" sz="1200" dirty="0" err="1">
                          <a:latin typeface="Arial" panose="020B0604020202020204" pitchFamily="34" charset="0"/>
                          <a:cs typeface="Arial" panose="020B0604020202020204" pitchFamily="34" charset="0"/>
                        </a:rPr>
                        <a:t>chat</a:t>
                      </a:r>
                      <a:r>
                        <a:rPr lang="ca-ES" sz="1200" dirty="0">
                          <a:latin typeface="Arial" panose="020B0604020202020204" pitchFamily="34" charset="0"/>
                          <a:cs typeface="Arial" panose="020B0604020202020204" pitchFamily="34" charset="0"/>
                        </a:rPr>
                        <a:t> o </a:t>
                      </a:r>
                      <a:r>
                        <a:rPr lang="ca-ES" sz="1200" dirty="0" err="1">
                          <a:latin typeface="Arial" panose="020B0604020202020204" pitchFamily="34" charset="0"/>
                          <a:cs typeface="Arial" panose="020B0604020202020204" pitchFamily="34" charset="0"/>
                        </a:rPr>
                        <a:t>Teams</a:t>
                      </a:r>
                      <a:r>
                        <a:rPr lang="ca-ES" sz="1200" dirty="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1472824986"/>
                  </a:ext>
                </a:extLst>
              </a:tr>
            </a:tbl>
          </a:graphicData>
        </a:graphic>
      </p:graphicFrame>
    </p:spTree>
    <p:extLst>
      <p:ext uri="{BB962C8B-B14F-4D97-AF65-F5344CB8AC3E}">
        <p14:creationId xmlns:p14="http://schemas.microsoft.com/office/powerpoint/2010/main" val="1454648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2D56CB6-ED83-35D4-E942-48F33619D28F}"/>
              </a:ext>
            </a:extLst>
          </p:cNvPr>
          <p:cNvSpPr txBox="1">
            <a:spLocks noGrp="1"/>
          </p:cNvSpPr>
          <p:nvPr>
            <p:ph type="title" idx="4294967295"/>
          </p:nvPr>
        </p:nvSpPr>
        <p:spPr>
          <a:xfrm>
            <a:off x="-1" y="695417"/>
            <a:ext cx="4396511" cy="431999"/>
          </a:xfrm>
          <a:prstGeom prst="rect">
            <a:avLst/>
          </a:prstGeom>
          <a:solidFill>
            <a:srgbClr val="602927"/>
          </a:solidFill>
          <a:ln>
            <a:solidFill>
              <a:srgbClr val="602927"/>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1600" b="1" i="0" u="none" strike="noStrike" kern="0" cap="none" spc="0" normalizeH="0" baseline="0" noProof="0" dirty="0">
                <a:ln>
                  <a:noFill/>
                </a:ln>
                <a:solidFill>
                  <a:srgbClr val="FFFFFF"/>
                </a:solidFill>
                <a:effectLst/>
                <a:uLnTx/>
                <a:uFillTx/>
                <a:latin typeface="Arial"/>
                <a:ea typeface="+mj-ea"/>
                <a:cs typeface="Arial"/>
                <a:sym typeface="Arial"/>
              </a:rPr>
              <a:t>Recomendaciones y buenas prácticas</a:t>
            </a:r>
          </a:p>
        </p:txBody>
      </p:sp>
      <p:sp>
        <p:nvSpPr>
          <p:cNvPr id="4" name="CuadroTexto 2">
            <a:extLst>
              <a:ext uri="{FF2B5EF4-FFF2-40B4-BE49-F238E27FC236}">
                <a16:creationId xmlns:a16="http://schemas.microsoft.com/office/drawing/2014/main" id="{D5D336CC-E979-CFB9-2D4C-62280B249F81}"/>
              </a:ext>
            </a:extLst>
          </p:cNvPr>
          <p:cNvSpPr txBox="1"/>
          <p:nvPr/>
        </p:nvSpPr>
        <p:spPr>
          <a:xfrm>
            <a:off x="259714" y="1306532"/>
            <a:ext cx="4464686" cy="2862322"/>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s-ES" sz="1200" b="1" dirty="0"/>
              <a:t>Elige la herramienta adecuada: </a:t>
            </a:r>
            <a:r>
              <a:rPr lang="es-ES" sz="1200" dirty="0"/>
              <a:t>Outlook para programar reuniones presenciales, y </a:t>
            </a:r>
            <a:r>
              <a:rPr lang="es-ES" sz="1200" dirty="0" err="1"/>
              <a:t>Teams</a:t>
            </a:r>
            <a:r>
              <a:rPr lang="es-ES" sz="1200" dirty="0"/>
              <a:t> para programar y realizar reuniones en línea.</a:t>
            </a:r>
            <a:endParaRPr lang="es-ES" sz="1200" b="1" dirty="0"/>
          </a:p>
          <a:p>
            <a:pPr marL="285750" indent="-285750">
              <a:buFont typeface="Arial" panose="020B0604020202020204" pitchFamily="34" charset="0"/>
              <a:buChar char="•"/>
            </a:pPr>
            <a:r>
              <a:rPr lang="es-ES" sz="1200" b="1" dirty="0"/>
              <a:t>Gestiona correctamente a los participantes: </a:t>
            </a:r>
            <a:r>
              <a:rPr lang="es-ES" sz="1200" dirty="0"/>
              <a:t>Define asistentes obligatorios y opcionales, utiliza encuestas para externos y ajusta los permisos según sea necesario.</a:t>
            </a:r>
            <a:endParaRPr lang="es-ES" sz="1200" b="1" dirty="0"/>
          </a:p>
          <a:p>
            <a:pPr marL="285750" indent="-285750">
              <a:buFont typeface="Arial" panose="020B0604020202020204" pitchFamily="34" charset="0"/>
              <a:buChar char="•"/>
            </a:pPr>
            <a:r>
              <a:rPr lang="es-ES" sz="1200" b="1" dirty="0"/>
              <a:t>Mejora la eficiencia: </a:t>
            </a:r>
            <a:r>
              <a:rPr lang="es-ES" sz="1200" dirty="0"/>
              <a:t>Silénciate cuando no estés hablando, activa “No molestar” y utiliza el chat para aclaraciones.</a:t>
            </a:r>
            <a:endParaRPr lang="es-ES" sz="1200" b="1" dirty="0"/>
          </a:p>
          <a:p>
            <a:pPr marL="285750" indent="-285750">
              <a:buFont typeface="Arial" panose="020B0604020202020204" pitchFamily="34" charset="0"/>
              <a:buChar char="•"/>
            </a:pPr>
            <a:r>
              <a:rPr lang="es-ES" sz="1200" b="1" dirty="0"/>
              <a:t>Gestiona documentos de forma segura: </a:t>
            </a:r>
            <a:r>
              <a:rPr lang="es-ES" sz="1200" dirty="0"/>
              <a:t>Comparte los materiales antes de la reunión y evita incluir información sensible en canales no seguros.</a:t>
            </a:r>
            <a:endParaRPr lang="es-ES" sz="1200" b="1" dirty="0"/>
          </a:p>
          <a:p>
            <a:pPr marL="285750" indent="-285750">
              <a:buFont typeface="Arial" panose="020B0604020202020204" pitchFamily="34" charset="0"/>
              <a:buChar char="•"/>
            </a:pPr>
            <a:r>
              <a:rPr lang="es-ES" sz="1200" b="1" dirty="0"/>
              <a:t>Define acciones y seguimiento: </a:t>
            </a:r>
            <a:r>
              <a:rPr lang="es-ES" sz="1200" dirty="0"/>
              <a:t>Resume los acuerdos, envía los puntos clave y planifica seguimientos si es necesario.</a:t>
            </a:r>
          </a:p>
        </p:txBody>
      </p:sp>
    </p:spTree>
    <p:extLst>
      <p:ext uri="{BB962C8B-B14F-4D97-AF65-F5344CB8AC3E}">
        <p14:creationId xmlns:p14="http://schemas.microsoft.com/office/powerpoint/2010/main" val="111097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6C88FDE-F416-6021-56BA-AD5B56FFB34C}"/>
              </a:ext>
            </a:extLst>
          </p:cNvPr>
          <p:cNvSpPr txBox="1">
            <a:spLocks noGrp="1"/>
          </p:cNvSpPr>
          <p:nvPr>
            <p:ph type="title" idx="4294967295"/>
          </p:nvPr>
        </p:nvSpPr>
        <p:spPr>
          <a:xfrm>
            <a:off x="-2" y="742138"/>
            <a:ext cx="4394520"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a-ES" sz="1600" b="1" i="0" u="none" strike="noStrike" kern="0" cap="none" spc="0" normalizeH="0" baseline="0" noProof="0" dirty="0" err="1">
                <a:ln>
                  <a:noFill/>
                </a:ln>
                <a:solidFill>
                  <a:srgbClr val="FFFFFF"/>
                </a:solidFill>
                <a:effectLst/>
                <a:uLnTx/>
                <a:uFillTx/>
                <a:latin typeface="Arial"/>
                <a:ea typeface="Arial"/>
                <a:cs typeface="Arial"/>
                <a:sym typeface="Arial"/>
              </a:rPr>
              <a:t>Objetivos</a:t>
            </a:r>
            <a:endParaRPr kumimoji="0" lang="ca-ES" sz="16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5" name="QuadreDeText 4">
            <a:extLst>
              <a:ext uri="{FF2B5EF4-FFF2-40B4-BE49-F238E27FC236}">
                <a16:creationId xmlns:a16="http://schemas.microsoft.com/office/drawing/2014/main" id="{910E7A2F-6876-33F3-CA88-257BF2B06121}"/>
              </a:ext>
            </a:extLst>
          </p:cNvPr>
          <p:cNvSpPr txBox="1"/>
          <p:nvPr/>
        </p:nvSpPr>
        <p:spPr>
          <a:xfrm>
            <a:off x="312057" y="1221147"/>
            <a:ext cx="4107543" cy="3539430"/>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s-ES" b="1" dirty="0"/>
              <a:t>Comparar las funcionalidades de Outlook y </a:t>
            </a:r>
            <a:r>
              <a:rPr lang="es-ES" b="1" dirty="0" err="1"/>
              <a:t>Teams</a:t>
            </a:r>
            <a:r>
              <a:rPr lang="es-ES" b="1" dirty="0"/>
              <a:t> </a:t>
            </a:r>
            <a:r>
              <a:rPr lang="es-ES" dirty="0"/>
              <a:t>en la programación y gestión de reuniones.</a:t>
            </a:r>
            <a:endParaRPr lang="es-ES" b="1" dirty="0"/>
          </a:p>
          <a:p>
            <a:pPr marL="285750" indent="-285750">
              <a:buFont typeface="Arial" panose="020B0604020202020204" pitchFamily="34" charset="0"/>
              <a:buChar char="•"/>
            </a:pPr>
            <a:r>
              <a:rPr lang="es-ES" dirty="0"/>
              <a:t>Programar y gestionar </a:t>
            </a:r>
            <a:r>
              <a:rPr lang="es-ES" b="1" dirty="0"/>
              <a:t>reuniones en Outlook y </a:t>
            </a:r>
            <a:r>
              <a:rPr lang="es-ES" b="1" dirty="0" err="1"/>
              <a:t>Teams</a:t>
            </a:r>
            <a:r>
              <a:rPr lang="es-ES" b="1" dirty="0"/>
              <a:t>, </a:t>
            </a:r>
            <a:r>
              <a:rPr lang="es-ES" dirty="0"/>
              <a:t>incluyendo respuestas, asignación de asistentes y configuración de repeticiones.</a:t>
            </a:r>
            <a:endParaRPr lang="es-ES" b="1" dirty="0"/>
          </a:p>
          <a:p>
            <a:pPr marL="285750" indent="-285750">
              <a:buFont typeface="Arial" panose="020B0604020202020204" pitchFamily="34" charset="0"/>
              <a:buChar char="•"/>
            </a:pPr>
            <a:r>
              <a:rPr lang="es-ES" b="1" dirty="0"/>
              <a:t>Aplicar buenas prácticas en la planificación de reuniones, </a:t>
            </a:r>
            <a:r>
              <a:rPr lang="es-ES" dirty="0"/>
              <a:t>teniendo en cuenta la disponibilidad de los participantes y el tipo de evento (en línea o presencial).</a:t>
            </a:r>
            <a:endParaRPr lang="es-ES" b="1" dirty="0"/>
          </a:p>
          <a:p>
            <a:pPr marL="285750" indent="-285750">
              <a:buFont typeface="Arial" panose="020B0604020202020204" pitchFamily="34" charset="0"/>
              <a:buChar char="•"/>
            </a:pPr>
            <a:r>
              <a:rPr lang="es-ES" b="1" dirty="0"/>
              <a:t>Modificar y actualizar reuniones</a:t>
            </a:r>
            <a:r>
              <a:rPr lang="es-ES" dirty="0"/>
              <a:t>, incluyendo cambios de horario, lugar, participantes y contenido.</a:t>
            </a:r>
            <a:endParaRPr lang="es-ES" b="1" dirty="0"/>
          </a:p>
          <a:p>
            <a:pPr marL="285750" indent="-285750">
              <a:buFont typeface="Arial" panose="020B0604020202020204" pitchFamily="34" charset="0"/>
              <a:buChar char="•"/>
            </a:pPr>
            <a:r>
              <a:rPr lang="es-ES" b="1" dirty="0"/>
              <a:t>Configurar opciones avanzadas de seguridad </a:t>
            </a:r>
            <a:r>
              <a:rPr lang="es-ES" dirty="0"/>
              <a:t>e interacción, como permisos de acceso, audio y vídeo.</a:t>
            </a:r>
          </a:p>
        </p:txBody>
      </p:sp>
    </p:spTree>
    <p:extLst>
      <p:ext uri="{BB962C8B-B14F-4D97-AF65-F5344CB8AC3E}">
        <p14:creationId xmlns:p14="http://schemas.microsoft.com/office/powerpoint/2010/main" val="22132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C26A116-2B1B-1487-6A05-0593139F6F2E}"/>
              </a:ext>
            </a:extLst>
          </p:cNvPr>
          <p:cNvSpPr txBox="1">
            <a:spLocks noGrp="1"/>
          </p:cNvSpPr>
          <p:nvPr>
            <p:ph type="title" idx="4294967295"/>
          </p:nvPr>
        </p:nvSpPr>
        <p:spPr>
          <a:xfrm>
            <a:off x="-2" y="695416"/>
            <a:ext cx="4396511" cy="431999"/>
          </a:xfrm>
          <a:prstGeom prst="rect">
            <a:avLst/>
          </a:prstGeom>
          <a:solidFill>
            <a:srgbClr val="4E110E"/>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mj-ea"/>
                <a:cs typeface="Arial"/>
                <a:sym typeface="Arial"/>
              </a:rPr>
              <a:t>He aprendido...</a:t>
            </a:r>
          </a:p>
        </p:txBody>
      </p:sp>
      <p:sp>
        <p:nvSpPr>
          <p:cNvPr id="5" name="QuadreDeText 4">
            <a:extLst>
              <a:ext uri="{FF2B5EF4-FFF2-40B4-BE49-F238E27FC236}">
                <a16:creationId xmlns:a16="http://schemas.microsoft.com/office/drawing/2014/main" id="{062CDD8D-0B40-F73C-243D-A94B3D1FE25D}"/>
              </a:ext>
            </a:extLst>
          </p:cNvPr>
          <p:cNvSpPr txBox="1"/>
          <p:nvPr/>
        </p:nvSpPr>
        <p:spPr>
          <a:xfrm>
            <a:off x="239486" y="1258975"/>
            <a:ext cx="4161064" cy="2308324"/>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s-ES" sz="1200"/>
              <a:t>Cuando </a:t>
            </a:r>
            <a:r>
              <a:rPr lang="es-ES" sz="1200" b="1" dirty="0"/>
              <a:t>conviene utilizar cada herramienta </a:t>
            </a:r>
            <a:r>
              <a:rPr lang="es-ES" sz="1200" dirty="0"/>
              <a:t>según las necesidades de programación, comunicación y colaboración.</a:t>
            </a:r>
          </a:p>
          <a:p>
            <a:pPr marL="285750" indent="-285750">
              <a:buFont typeface="Arial" panose="020B0604020202020204" pitchFamily="34" charset="0"/>
              <a:buChar char="•"/>
            </a:pPr>
            <a:r>
              <a:rPr lang="es-ES" sz="1200" dirty="0"/>
              <a:t>Cómo </a:t>
            </a:r>
            <a:r>
              <a:rPr lang="es-ES" sz="1200" b="1" dirty="0"/>
              <a:t>crear reuniones con Outlook y </a:t>
            </a:r>
            <a:r>
              <a:rPr lang="es-ES" sz="1200" b="1" dirty="0" err="1"/>
              <a:t>Teams</a:t>
            </a:r>
            <a:r>
              <a:rPr lang="es-ES" sz="1200" b="1" dirty="0"/>
              <a:t>, </a:t>
            </a:r>
            <a:r>
              <a:rPr lang="es-ES" sz="1200" dirty="0"/>
              <a:t>definir asistentes obligatorios y opcionales, y configurar repeticiones para encuentros recurrentes.</a:t>
            </a:r>
          </a:p>
          <a:p>
            <a:pPr marL="285750" indent="-285750">
              <a:buFont typeface="Arial" panose="020B0604020202020204" pitchFamily="34" charset="0"/>
              <a:buChar char="•"/>
            </a:pPr>
            <a:r>
              <a:rPr lang="es-ES" sz="1200" dirty="0"/>
              <a:t>Cómo </a:t>
            </a:r>
            <a:r>
              <a:rPr lang="es-ES" sz="1200" b="1" dirty="0"/>
              <a:t>realizar cambios de horario o lugar, </a:t>
            </a:r>
            <a:r>
              <a:rPr lang="es-ES" sz="1200" dirty="0"/>
              <a:t>añadir o eliminar participantes y actualizar los contenidos de una reunión programada.</a:t>
            </a:r>
          </a:p>
          <a:p>
            <a:pPr marL="285750" indent="-285750">
              <a:buFont typeface="Arial" panose="020B0604020202020204" pitchFamily="34" charset="0"/>
              <a:buChar char="•"/>
            </a:pPr>
            <a:r>
              <a:rPr lang="es-ES" sz="1200" dirty="0"/>
              <a:t>Cómo </a:t>
            </a:r>
            <a:r>
              <a:rPr lang="es-ES" sz="1200" b="1" dirty="0"/>
              <a:t>ajustar permisos de acceso, gestionar quién puede activar audio y vídeo, y definir opciones</a:t>
            </a:r>
            <a:r>
              <a:rPr lang="es-ES" sz="1200" dirty="0"/>
              <a:t> para que la reunión sea más segura y eficiente.</a:t>
            </a:r>
          </a:p>
        </p:txBody>
      </p:sp>
    </p:spTree>
    <p:extLst>
      <p:ext uri="{BB962C8B-B14F-4D97-AF65-F5344CB8AC3E}">
        <p14:creationId xmlns:p14="http://schemas.microsoft.com/office/powerpoint/2010/main" val="993294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ol 2">
            <a:extLst>
              <a:ext uri="{FF2B5EF4-FFF2-40B4-BE49-F238E27FC236}">
                <a16:creationId xmlns:a16="http://schemas.microsoft.com/office/drawing/2014/main" id="{6D3BD199-30EC-66E4-F3B8-0A36AA1CCC63}"/>
              </a:ext>
            </a:extLst>
          </p:cNvPr>
          <p:cNvSpPr>
            <a:spLocks noGrp="1"/>
          </p:cNvSpPr>
          <p:nvPr>
            <p:ph type="title" idx="4294967295"/>
          </p:nvPr>
        </p:nvSpPr>
        <p:spPr>
          <a:xfrm>
            <a:off x="628650" y="-993775"/>
            <a:ext cx="7886700" cy="993775"/>
          </a:xfrm>
          <a:prstGeom prst="rect">
            <a:avLst/>
          </a:prstGeom>
        </p:spPr>
        <p:txBody>
          <a:bodyPr anchor="b"/>
          <a:lstStyle/>
          <a:p>
            <a:r>
              <a:rPr lang="ca-ES" dirty="0"/>
              <a:t>Final</a:t>
            </a:r>
          </a:p>
        </p:txBody>
      </p:sp>
      <p:sp>
        <p:nvSpPr>
          <p:cNvPr id="2" name="Contenidor de número de diapositiva 1">
            <a:extLst>
              <a:ext uri="{FF2B5EF4-FFF2-40B4-BE49-F238E27FC236}">
                <a16:creationId xmlns:a16="http://schemas.microsoft.com/office/drawing/2014/main" id="{21A8CC9A-2C2F-C2E2-33C4-4EC0612B8582}"/>
              </a:ext>
              <a:ext uri="{C183D7F6-B498-43B3-948B-1728B52AA6E4}">
                <adec:decorative xmlns:adec="http://schemas.microsoft.com/office/drawing/2017/decorative" val="1"/>
              </a:ext>
            </a:extLst>
          </p:cNvPr>
          <p:cNvSpPr>
            <a:spLocks noGrp="1"/>
          </p:cNvSpPr>
          <p:nvPr>
            <p:ph type="sldNum" sz="quarter" idx="12"/>
          </p:nvPr>
        </p:nvSpPr>
        <p:spPr/>
        <p:txBody>
          <a:bodyPr/>
          <a:lstStyle/>
          <a:p>
            <a:fld id="{CD1B0A63-4EDC-4B05-A9D3-8308978EADC2}" type="slidenum">
              <a:rPr lang="en-US" smtClean="0"/>
              <a:t>31</a:t>
            </a:fld>
            <a:endParaRPr lang="en-US"/>
          </a:p>
        </p:txBody>
      </p:sp>
    </p:spTree>
    <p:extLst>
      <p:ext uri="{BB962C8B-B14F-4D97-AF65-F5344CB8AC3E}">
        <p14:creationId xmlns:p14="http://schemas.microsoft.com/office/powerpoint/2010/main" val="2240963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3">
            <a:extLst>
              <a:ext uri="{FF2B5EF4-FFF2-40B4-BE49-F238E27FC236}">
                <a16:creationId xmlns:a16="http://schemas.microsoft.com/office/drawing/2014/main" id="{4F5CDABF-16F2-D797-AAC8-9683190F9689}"/>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¡Crea una reunión!</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EB9D0900-E16C-F5F0-14CB-70F5FC59A3D2}"/>
              </a:ext>
            </a:extLst>
          </p:cNvPr>
          <p:cNvSpPr txBox="1"/>
          <p:nvPr/>
        </p:nvSpPr>
        <p:spPr>
          <a:xfrm>
            <a:off x="390266" y="1249446"/>
            <a:ext cx="3978533" cy="2677656"/>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latin typeface="Arial" panose="020B0604020202020204" pitchFamily="34" charset="0"/>
                <a:cs typeface="Arial" panose="020B0604020202020204" pitchFamily="34" charset="0"/>
              </a:rPr>
              <a:t>Nieves es secretaria de un alto cargo del Departamento de Presidencia, Economía y Justicia del Gobierno de Aragón.</a:t>
            </a: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Aunque no siempre asiste a las reuniones, es la encargada de programarlas y gestionarlas. Conoce </a:t>
            </a:r>
            <a:r>
              <a:rPr lang="es-ES" dirty="0" err="1">
                <a:latin typeface="Arial" panose="020B0604020202020204" pitchFamily="34" charset="0"/>
                <a:cs typeface="Arial" panose="020B0604020202020204" pitchFamily="34" charset="0"/>
              </a:rPr>
              <a:t>Teams</a:t>
            </a:r>
            <a:r>
              <a:rPr lang="es-ES" dirty="0">
                <a:latin typeface="Arial" panose="020B0604020202020204" pitchFamily="34" charset="0"/>
                <a:cs typeface="Arial" panose="020B0604020202020204" pitchFamily="34" charset="0"/>
              </a:rPr>
              <a:t> y Outlook, pero a veces duda sobre cuál utilizar para convocar. </a:t>
            </a:r>
          </a:p>
          <a:p>
            <a:endParaRPr lang="es-ES" dirty="0">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¿La acompañamos a aprender todas las formas de crear reuniones con Microsoft 365?</a:t>
            </a:r>
            <a:endParaRPr lang="ca-ES" b="1" dirty="0">
              <a:latin typeface="Arial" panose="020B0604020202020204" pitchFamily="34" charset="0"/>
              <a:cs typeface="Arial" panose="020B0604020202020204" pitchFamily="34" charset="0"/>
            </a:endParaRPr>
          </a:p>
        </p:txBody>
      </p:sp>
      <p:sp>
        <p:nvSpPr>
          <p:cNvPr id="4" name="Globus de pensament: núvol 3">
            <a:extLst>
              <a:ext uri="{FF2B5EF4-FFF2-40B4-BE49-F238E27FC236}">
                <a16:creationId xmlns:a16="http://schemas.microsoft.com/office/drawing/2014/main" id="{DF38D24E-9BC4-6372-D316-419704AFE12B}"/>
              </a:ext>
              <a:ext uri="{C183D7F6-B498-43B3-948B-1728B52AA6E4}">
                <adec:decorative xmlns:adec="http://schemas.microsoft.com/office/drawing/2017/decorative" val="1"/>
              </a:ext>
            </a:extLst>
          </p:cNvPr>
          <p:cNvSpPr/>
          <p:nvPr/>
        </p:nvSpPr>
        <p:spPr>
          <a:xfrm rot="859545">
            <a:off x="4520433" y="942621"/>
            <a:ext cx="1768605" cy="1447911"/>
          </a:xfrm>
          <a:prstGeom prst="cloudCallout">
            <a:avLst>
              <a:gd name="adj1" fmla="val 65517"/>
              <a:gd name="adj2" fmla="val 36735"/>
            </a:avLst>
          </a:prstGeom>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buClr>
                <a:srgbClr val="000000"/>
              </a:buClr>
            </a:pPr>
            <a:endParaRPr lang="es-ES" sz="1400" b="1" kern="0" spc="50">
              <a:ln w="9525" cmpd="sng">
                <a:solidFill>
                  <a:srgbClr val="00D6C7"/>
                </a:solidFill>
                <a:prstDash val="solid"/>
              </a:ln>
              <a:solidFill>
                <a:srgbClr val="70AD47">
                  <a:tint val="1000"/>
                </a:srgbClr>
              </a:solidFill>
              <a:effectLst>
                <a:glow rad="38100">
                  <a:srgbClr val="00D6C7">
                    <a:alpha val="40000"/>
                  </a:srgbClr>
                </a:glow>
              </a:effectLst>
              <a:latin typeface="Arial" panose="020B0604020202020204"/>
              <a:sym typeface="Arial"/>
            </a:endParaRPr>
          </a:p>
        </p:txBody>
      </p:sp>
      <p:pic>
        <p:nvPicPr>
          <p:cNvPr id="7" name="Imagen 308" descr="La imagen muestra el logo de Teams.">
            <a:extLst>
              <a:ext uri="{FF2B5EF4-FFF2-40B4-BE49-F238E27FC236}">
                <a16:creationId xmlns:a16="http://schemas.microsoft.com/office/drawing/2014/main" id="{909660A3-2F4D-FFAC-600B-256E9136E5DA}"/>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2451" y="1390434"/>
            <a:ext cx="552284" cy="552284"/>
          </a:xfrm>
          <a:prstGeom prst="rect">
            <a:avLst/>
          </a:prstGeom>
        </p:spPr>
      </p:pic>
      <p:pic>
        <p:nvPicPr>
          <p:cNvPr id="9" name="Picture 4" descr="La imagen muestra el logo de Outlook.">
            <a:extLst>
              <a:ext uri="{FF2B5EF4-FFF2-40B4-BE49-F238E27FC236}">
                <a16:creationId xmlns:a16="http://schemas.microsoft.com/office/drawing/2014/main" id="{0D3D62FA-C8B5-3776-6E93-CE5F9C46E37C}"/>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7403" y="1231931"/>
            <a:ext cx="543949" cy="543949"/>
          </a:xfrm>
          <a:prstGeom prst="rect">
            <a:avLst/>
          </a:prstGeom>
          <a:noFill/>
          <a:extLst>
            <a:ext uri="{909E8E84-426E-40DD-AFC4-6F175D3DCCD1}">
              <a14:hiddenFill xmlns:a14="http://schemas.microsoft.com/office/drawing/2010/main">
                <a:solidFill>
                  <a:srgbClr val="FFFFFF"/>
                </a:solidFill>
              </a14:hiddenFill>
            </a:ext>
          </a:extLst>
        </p:spPr>
      </p:pic>
      <p:pic>
        <p:nvPicPr>
          <p:cNvPr id="11" name="Imatge 10">
            <a:extLst>
              <a:ext uri="{FF2B5EF4-FFF2-40B4-BE49-F238E27FC236}">
                <a16:creationId xmlns:a16="http://schemas.microsoft.com/office/drawing/2014/main" id="{A3609032-A42A-7C64-A69C-E57C9584C0E2}"/>
              </a:ext>
              <a:ext uri="{C183D7F6-B498-43B3-948B-1728B52AA6E4}">
                <adec:decorative xmlns:adec="http://schemas.microsoft.com/office/drawing/2017/decorative" val="1"/>
              </a:ext>
            </a:extLst>
          </p:cNvPr>
          <p:cNvPicPr>
            <a:picLocks noChangeAspect="1"/>
          </p:cNvPicPr>
          <p:nvPr/>
        </p:nvPicPr>
        <p:blipFill>
          <a:blip r:embed="rId4"/>
          <a:srcRect b="58897"/>
          <a:stretch/>
        </p:blipFill>
        <p:spPr>
          <a:xfrm>
            <a:off x="5882926" y="1390434"/>
            <a:ext cx="2975909" cy="3450689"/>
          </a:xfrm>
          <a:prstGeom prst="rect">
            <a:avLst/>
          </a:prstGeom>
        </p:spPr>
      </p:pic>
    </p:spTree>
    <p:extLst>
      <p:ext uri="{BB962C8B-B14F-4D97-AF65-F5344CB8AC3E}">
        <p14:creationId xmlns:p14="http://schemas.microsoft.com/office/powerpoint/2010/main" val="119268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7430E-474C-7DD3-E43B-62FFC1274BFA}"/>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0A720CE6-1C64-92F0-1C3E-34A5BD257E90}"/>
              </a:ext>
            </a:extLst>
          </p:cNvPr>
          <p:cNvSpPr txBox="1">
            <a:spLocks noGrp="1"/>
          </p:cNvSpPr>
          <p:nvPr>
            <p:ph type="title" idx="4294967295"/>
          </p:nvPr>
        </p:nvSpPr>
        <p:spPr>
          <a:xfrm>
            <a:off x="0" y="740397"/>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a-ES" sz="1600" b="1" i="0" u="none" strike="noStrike" kern="0" cap="none" spc="0" normalizeH="0" baseline="0" noProof="0" dirty="0" err="1">
                <a:ln>
                  <a:noFill/>
                </a:ln>
                <a:solidFill>
                  <a:srgbClr val="FFFFFF"/>
                </a:solidFill>
                <a:effectLst/>
                <a:uLnTx/>
                <a:uFillTx/>
                <a:latin typeface="Arial"/>
                <a:ea typeface="Arial"/>
                <a:cs typeface="Arial"/>
                <a:sym typeface="Arial"/>
              </a:rPr>
              <a:t>Accede</a:t>
            </a:r>
            <a:r>
              <a:rPr kumimoji="0" lang="ca-ES" sz="1600" b="1" i="0" u="none" strike="noStrike" kern="0" cap="none" spc="0" normalizeH="0" baseline="0" noProof="0" dirty="0">
                <a:ln>
                  <a:noFill/>
                </a:ln>
                <a:solidFill>
                  <a:srgbClr val="FFFFFF"/>
                </a:solidFill>
                <a:effectLst/>
                <a:uLnTx/>
                <a:uFillTx/>
                <a:latin typeface="Arial"/>
                <a:ea typeface="Arial"/>
                <a:cs typeface="Arial"/>
                <a:sym typeface="Arial"/>
              </a:rPr>
              <a:t> a Outlook</a:t>
            </a:r>
          </a:p>
        </p:txBody>
      </p:sp>
      <p:sp>
        <p:nvSpPr>
          <p:cNvPr id="3" name="QuadreDeText 4">
            <a:extLst>
              <a:ext uri="{FF2B5EF4-FFF2-40B4-BE49-F238E27FC236}">
                <a16:creationId xmlns:a16="http://schemas.microsoft.com/office/drawing/2014/main" id="{7C98C7DC-9131-C36B-626A-4FC610DD3630}"/>
              </a:ext>
            </a:extLst>
          </p:cNvPr>
          <p:cNvSpPr txBox="1"/>
          <p:nvPr/>
        </p:nvSpPr>
        <p:spPr>
          <a:xfrm>
            <a:off x="390267" y="1249446"/>
            <a:ext cx="3392304" cy="3046988"/>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defRPr/>
            </a:pPr>
            <a:r>
              <a:rPr lang="es-ES" sz="1200" dirty="0"/>
              <a:t>Accede a Outlook Web desde tu navegador entrando en:</a:t>
            </a:r>
          </a:p>
          <a:p>
            <a:pPr lvl="0" algn="ctr">
              <a:defRPr/>
            </a:pPr>
            <a:endParaRPr lang="es-ES" sz="1200" dirty="0"/>
          </a:p>
          <a:p>
            <a:pPr lvl="0" algn="ctr">
              <a:defRPr/>
            </a:pPr>
            <a:r>
              <a:rPr lang="es-ES" sz="1200" dirty="0">
                <a:solidFill>
                  <a:srgbClr val="4E110E"/>
                </a:solidFill>
              </a:rPr>
              <a:t> </a:t>
            </a:r>
            <a:r>
              <a:rPr lang="ca-ES" sz="1200" b="1" dirty="0">
                <a:hlinkClick r:id="rId2"/>
              </a:rPr>
              <a:t>https://m365.cloud.microsoft/</a:t>
            </a:r>
            <a:endParaRPr lang="es-ES" sz="1200" b="1" dirty="0">
              <a:solidFill>
                <a:srgbClr val="4E110E"/>
              </a:solidFill>
            </a:endParaRPr>
          </a:p>
          <a:p>
            <a:pPr lvl="0">
              <a:defRPr/>
            </a:pPr>
            <a:endParaRPr lang="es-ES" sz="1200" b="1" dirty="0"/>
          </a:p>
          <a:p>
            <a:pPr>
              <a:defRPr/>
            </a:pPr>
            <a:r>
              <a:rPr lang="es-ES" sz="1200" dirty="0"/>
              <a:t>con tu cuenta corporativa. </a:t>
            </a:r>
            <a:r>
              <a:rPr lang="es-ES" sz="1200" b="1" dirty="0"/>
              <a:t>Clica en Búsqueda</a:t>
            </a:r>
            <a:r>
              <a:rPr lang="es-ES" sz="1200" dirty="0"/>
              <a:t> </a:t>
            </a:r>
            <a:r>
              <a:rPr lang="es-ES" sz="1200" b="1" dirty="0">
                <a:solidFill>
                  <a:srgbClr val="4E110E"/>
                </a:solidFill>
              </a:rPr>
              <a:t>(1)</a:t>
            </a:r>
            <a:r>
              <a:rPr lang="es-ES" sz="1200" dirty="0">
                <a:solidFill>
                  <a:schemeClr val="tx1"/>
                </a:solidFill>
              </a:rPr>
              <a:t>, </a:t>
            </a:r>
            <a:r>
              <a:rPr lang="es-ES" sz="1200" dirty="0"/>
              <a:t>situada en la parte superior de la ventana de Outlook. A continuación, escribe </a:t>
            </a:r>
            <a:r>
              <a:rPr lang="es-ES" sz="1200" b="1" dirty="0"/>
              <a:t>Outlook</a:t>
            </a:r>
            <a:r>
              <a:rPr lang="es-ES" sz="1200" dirty="0"/>
              <a:t> </a:t>
            </a:r>
            <a:r>
              <a:rPr lang="es-ES" sz="1200" b="1" dirty="0"/>
              <a:t>en la barra de búsqueda central</a:t>
            </a:r>
            <a:r>
              <a:rPr lang="es-ES" sz="1200" dirty="0"/>
              <a:t> </a:t>
            </a:r>
            <a:r>
              <a:rPr lang="es-ES" sz="1200" b="1" dirty="0">
                <a:solidFill>
                  <a:srgbClr val="4E110E"/>
                </a:solidFill>
              </a:rPr>
              <a:t>(2)</a:t>
            </a:r>
            <a:r>
              <a:rPr lang="es-ES" sz="1200" b="1" dirty="0">
                <a:solidFill>
                  <a:srgbClr val="602927"/>
                </a:solidFill>
              </a:rPr>
              <a:t> </a:t>
            </a:r>
            <a:r>
              <a:rPr lang="es-ES" sz="1200" dirty="0"/>
              <a:t>y verás todos los resultados relacionados con esta búsqueda, incluida la aplicación de </a:t>
            </a:r>
            <a:r>
              <a:rPr lang="es-ES" sz="1200" b="1" dirty="0"/>
              <a:t>Outlook</a:t>
            </a:r>
            <a:r>
              <a:rPr lang="es-ES" sz="1200" dirty="0"/>
              <a:t> </a:t>
            </a:r>
            <a:r>
              <a:rPr lang="es-ES" sz="1200" b="1" dirty="0">
                <a:solidFill>
                  <a:srgbClr val="4E110E"/>
                </a:solidFill>
              </a:rPr>
              <a:t>(3)</a:t>
            </a:r>
            <a:r>
              <a:rPr lang="es-ES" sz="1200" dirty="0">
                <a:solidFill>
                  <a:schemeClr val="tx1"/>
                </a:solidFill>
              </a:rPr>
              <a:t>.</a:t>
            </a:r>
            <a:r>
              <a:rPr lang="es-ES" sz="1200" b="1" dirty="0">
                <a:solidFill>
                  <a:srgbClr val="602927"/>
                </a:solidFill>
              </a:rPr>
              <a:t> </a:t>
            </a:r>
            <a:r>
              <a:rPr lang="es-ES" sz="1200" dirty="0"/>
              <a:t>Haz clic para abrirla.</a:t>
            </a:r>
          </a:p>
          <a:p>
            <a:pPr lvl="0">
              <a:defRPr/>
            </a:pPr>
            <a:endParaRPr lang="es-ES" sz="1200" dirty="0"/>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6" name="Imatge 25" descr="La imagen muestra la búsqueda de Outlook en Copilot.">
            <a:extLst>
              <a:ext uri="{FF2B5EF4-FFF2-40B4-BE49-F238E27FC236}">
                <a16:creationId xmlns:a16="http://schemas.microsoft.com/office/drawing/2014/main" id="{2E35B157-B717-4BDE-6648-A72AEB693226}"/>
              </a:ext>
            </a:extLst>
          </p:cNvPr>
          <p:cNvPicPr>
            <a:picLocks noChangeAspect="1"/>
          </p:cNvPicPr>
          <p:nvPr/>
        </p:nvPicPr>
        <p:blipFill>
          <a:blip r:embed="rId3"/>
          <a:srcRect/>
          <a:stretch/>
        </p:blipFill>
        <p:spPr>
          <a:xfrm>
            <a:off x="3782571" y="1249446"/>
            <a:ext cx="5095492" cy="2730388"/>
          </a:xfrm>
          <a:prstGeom prst="rect">
            <a:avLst/>
          </a:prstGeom>
          <a:ln>
            <a:noFill/>
          </a:ln>
        </p:spPr>
      </p:pic>
      <p:sp>
        <p:nvSpPr>
          <p:cNvPr id="27" name="Rectangle: cantonades arrodonides 26">
            <a:extLst>
              <a:ext uri="{FF2B5EF4-FFF2-40B4-BE49-F238E27FC236}">
                <a16:creationId xmlns:a16="http://schemas.microsoft.com/office/drawing/2014/main" id="{37FBFE7B-E5BF-A419-2426-80E9D49EFC68}"/>
              </a:ext>
              <a:ext uri="{C183D7F6-B498-43B3-948B-1728B52AA6E4}">
                <adec:decorative xmlns:adec="http://schemas.microsoft.com/office/drawing/2017/decorative" val="1"/>
              </a:ext>
            </a:extLst>
          </p:cNvPr>
          <p:cNvSpPr/>
          <p:nvPr/>
        </p:nvSpPr>
        <p:spPr>
          <a:xfrm>
            <a:off x="5379047" y="2190375"/>
            <a:ext cx="2613099" cy="236250"/>
          </a:xfrm>
          <a:prstGeom prst="roundRect">
            <a:avLst>
              <a:gd name="adj" fmla="val 7899"/>
            </a:avLst>
          </a:prstGeom>
          <a:noFill/>
          <a:ln w="25400">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800" b="1" i="0" u="none" strike="noStrike" kern="0" cap="none" spc="0" normalizeH="0" baseline="0" noProof="0">
              <a:ln w="22225">
                <a:solidFill>
                  <a:srgbClr val="E97132"/>
                </a:solidFill>
                <a:prstDash val="solid"/>
              </a:ln>
              <a:solidFill>
                <a:srgbClr val="E97132">
                  <a:lumMod val="40000"/>
                  <a:lumOff val="60000"/>
                </a:srgbClr>
              </a:solidFill>
              <a:effectLst/>
              <a:uLnTx/>
              <a:uFillTx/>
              <a:latin typeface="Aptos" panose="02110004020202020204"/>
              <a:ea typeface="+mn-ea"/>
              <a:cs typeface="+mn-cs"/>
              <a:sym typeface="Arial"/>
            </a:endParaRPr>
          </a:p>
        </p:txBody>
      </p:sp>
      <p:sp>
        <p:nvSpPr>
          <p:cNvPr id="28" name="Oval 27">
            <a:extLst>
              <a:ext uri="{FF2B5EF4-FFF2-40B4-BE49-F238E27FC236}">
                <a16:creationId xmlns:a16="http://schemas.microsoft.com/office/drawing/2014/main" id="{F1AC18DE-0359-C599-3A75-DC58AF278AF9}"/>
              </a:ext>
              <a:ext uri="{C183D7F6-B498-43B3-948B-1728B52AA6E4}">
                <adec:decorative xmlns:adec="http://schemas.microsoft.com/office/drawing/2017/decorative" val="1"/>
              </a:ext>
            </a:extLst>
          </p:cNvPr>
          <p:cNvSpPr/>
          <p:nvPr/>
        </p:nvSpPr>
        <p:spPr>
          <a:xfrm>
            <a:off x="4949246" y="2173075"/>
            <a:ext cx="267834" cy="270851"/>
          </a:xfrm>
          <a:prstGeom prst="ellipse">
            <a:avLst/>
          </a:prstGeom>
          <a:solidFill>
            <a:srgbClr val="CCAEA4"/>
          </a:solidFill>
          <a:ln w="25400">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602927"/>
                </a:solidFill>
                <a:effectLst/>
                <a:uLnTx/>
                <a:uFillTx/>
                <a:latin typeface="Aptos" panose="02110004020202020204"/>
                <a:ea typeface="+mn-ea"/>
                <a:cs typeface="+mn-cs"/>
                <a:sym typeface="Arial"/>
              </a:rPr>
              <a:t>2</a:t>
            </a:r>
            <a:endParaRPr kumimoji="0" lang="es-ES" sz="1800" b="1" i="0" u="none" strike="noStrike" kern="0" cap="none" spc="0" normalizeH="0" baseline="0" noProof="0">
              <a:ln>
                <a:noFill/>
              </a:ln>
              <a:solidFill>
                <a:srgbClr val="602927"/>
              </a:solidFill>
              <a:effectLst/>
              <a:uLnTx/>
              <a:uFillTx/>
              <a:latin typeface="Aptos" panose="02110004020202020204"/>
              <a:ea typeface="+mn-ea"/>
              <a:cs typeface="+mn-cs"/>
              <a:sym typeface="Arial"/>
            </a:endParaRPr>
          </a:p>
        </p:txBody>
      </p:sp>
      <p:cxnSp>
        <p:nvCxnSpPr>
          <p:cNvPr id="29" name="Connector recte 28">
            <a:extLst>
              <a:ext uri="{FF2B5EF4-FFF2-40B4-BE49-F238E27FC236}">
                <a16:creationId xmlns:a16="http://schemas.microsoft.com/office/drawing/2014/main" id="{4FDD2A5F-3501-52C7-2F57-CB741BBCC64C}"/>
              </a:ext>
              <a:ext uri="{C183D7F6-B498-43B3-948B-1728B52AA6E4}">
                <adec:decorative xmlns:adec="http://schemas.microsoft.com/office/drawing/2017/decorative" val="1"/>
              </a:ext>
            </a:extLst>
          </p:cNvPr>
          <p:cNvCxnSpPr>
            <a:cxnSpLocks/>
            <a:stCxn id="28" idx="6"/>
            <a:endCxn id="27" idx="1"/>
          </p:cNvCxnSpPr>
          <p:nvPr/>
        </p:nvCxnSpPr>
        <p:spPr>
          <a:xfrm>
            <a:off x="5217080" y="2308501"/>
            <a:ext cx="161967" cy="0"/>
          </a:xfrm>
          <a:prstGeom prst="line">
            <a:avLst/>
          </a:prstGeom>
          <a:ln w="25400">
            <a:solidFill>
              <a:srgbClr val="602927"/>
            </a:solidFill>
          </a:ln>
        </p:spPr>
        <p:style>
          <a:lnRef idx="1">
            <a:schemeClr val="accent1"/>
          </a:lnRef>
          <a:fillRef idx="0">
            <a:schemeClr val="accent1"/>
          </a:fillRef>
          <a:effectRef idx="0">
            <a:schemeClr val="accent1"/>
          </a:effectRef>
          <a:fontRef idx="minor">
            <a:schemeClr val="tx1"/>
          </a:fontRef>
        </p:style>
      </p:cxnSp>
      <p:sp>
        <p:nvSpPr>
          <p:cNvPr id="30" name="Rectangle: cantonades arrodonides 29">
            <a:extLst>
              <a:ext uri="{FF2B5EF4-FFF2-40B4-BE49-F238E27FC236}">
                <a16:creationId xmlns:a16="http://schemas.microsoft.com/office/drawing/2014/main" id="{CEBDF6F8-BB90-C9A8-5F0A-A4080C021FE5}"/>
              </a:ext>
              <a:ext uri="{C183D7F6-B498-43B3-948B-1728B52AA6E4}">
                <adec:decorative xmlns:adec="http://schemas.microsoft.com/office/drawing/2017/decorative" val="1"/>
              </a:ext>
            </a:extLst>
          </p:cNvPr>
          <p:cNvSpPr/>
          <p:nvPr/>
        </p:nvSpPr>
        <p:spPr>
          <a:xfrm>
            <a:off x="3803872" y="1503899"/>
            <a:ext cx="918248" cy="131103"/>
          </a:xfrm>
          <a:prstGeom prst="roundRect">
            <a:avLst>
              <a:gd name="adj" fmla="val 7899"/>
            </a:avLst>
          </a:prstGeom>
          <a:noFill/>
          <a:ln w="25400">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800" b="1" i="0" u="none" strike="noStrike" kern="0" cap="none" spc="0" normalizeH="0" baseline="0" noProof="0">
              <a:ln w="22225">
                <a:solidFill>
                  <a:srgbClr val="E97132"/>
                </a:solidFill>
                <a:prstDash val="solid"/>
              </a:ln>
              <a:solidFill>
                <a:srgbClr val="E97132">
                  <a:lumMod val="40000"/>
                  <a:lumOff val="60000"/>
                </a:srgbClr>
              </a:solidFill>
              <a:effectLst/>
              <a:uLnTx/>
              <a:uFillTx/>
              <a:latin typeface="Aptos" panose="02110004020202020204"/>
              <a:ea typeface="+mn-ea"/>
              <a:cs typeface="+mn-cs"/>
              <a:sym typeface="Arial"/>
            </a:endParaRPr>
          </a:p>
        </p:txBody>
      </p:sp>
      <p:sp>
        <p:nvSpPr>
          <p:cNvPr id="31" name="Oval 30">
            <a:extLst>
              <a:ext uri="{FF2B5EF4-FFF2-40B4-BE49-F238E27FC236}">
                <a16:creationId xmlns:a16="http://schemas.microsoft.com/office/drawing/2014/main" id="{9B5AAA9C-796D-12BA-5142-58A3E674F907}"/>
              </a:ext>
              <a:ext uri="{C183D7F6-B498-43B3-948B-1728B52AA6E4}">
                <adec:decorative xmlns:adec="http://schemas.microsoft.com/office/drawing/2017/decorative" val="1"/>
              </a:ext>
            </a:extLst>
          </p:cNvPr>
          <p:cNvSpPr/>
          <p:nvPr/>
        </p:nvSpPr>
        <p:spPr>
          <a:xfrm>
            <a:off x="5059341" y="1427567"/>
            <a:ext cx="267834" cy="270851"/>
          </a:xfrm>
          <a:prstGeom prst="ellipse">
            <a:avLst/>
          </a:prstGeom>
          <a:solidFill>
            <a:srgbClr val="CCAEA4"/>
          </a:solidFill>
          <a:ln w="25400">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602927"/>
                </a:solidFill>
                <a:effectLst/>
                <a:uLnTx/>
                <a:uFillTx/>
                <a:latin typeface="Aptos" panose="02110004020202020204"/>
                <a:ea typeface="+mn-ea"/>
                <a:cs typeface="+mn-cs"/>
                <a:sym typeface="Arial"/>
              </a:rPr>
              <a:t>1</a:t>
            </a:r>
            <a:endParaRPr kumimoji="0" lang="es-ES" sz="1800" b="1" i="0" u="none" strike="noStrike" kern="0" cap="none" spc="0" normalizeH="0" baseline="0" noProof="0">
              <a:ln>
                <a:noFill/>
              </a:ln>
              <a:solidFill>
                <a:srgbClr val="602927"/>
              </a:solidFill>
              <a:effectLst/>
              <a:uLnTx/>
              <a:uFillTx/>
              <a:latin typeface="Aptos" panose="02110004020202020204"/>
              <a:ea typeface="+mn-ea"/>
              <a:cs typeface="+mn-cs"/>
              <a:sym typeface="Arial"/>
            </a:endParaRPr>
          </a:p>
        </p:txBody>
      </p:sp>
      <p:cxnSp>
        <p:nvCxnSpPr>
          <p:cNvPr id="32" name="Connector recte 31">
            <a:extLst>
              <a:ext uri="{FF2B5EF4-FFF2-40B4-BE49-F238E27FC236}">
                <a16:creationId xmlns:a16="http://schemas.microsoft.com/office/drawing/2014/main" id="{24A7DBA1-A34B-56A2-5DDB-0E624F3CD491}"/>
              </a:ext>
              <a:ext uri="{C183D7F6-B498-43B3-948B-1728B52AA6E4}">
                <adec:decorative xmlns:adec="http://schemas.microsoft.com/office/drawing/2017/decorative" val="1"/>
              </a:ext>
            </a:extLst>
          </p:cNvPr>
          <p:cNvCxnSpPr>
            <a:cxnSpLocks/>
            <a:stCxn id="31" idx="2"/>
            <a:endCxn id="30" idx="3"/>
          </p:cNvCxnSpPr>
          <p:nvPr/>
        </p:nvCxnSpPr>
        <p:spPr>
          <a:xfrm flipH="1">
            <a:off x="4722120" y="1562993"/>
            <a:ext cx="337221" cy="6458"/>
          </a:xfrm>
          <a:prstGeom prst="line">
            <a:avLst/>
          </a:prstGeom>
          <a:ln w="25400">
            <a:solidFill>
              <a:srgbClr val="602927"/>
            </a:solidFill>
          </a:ln>
        </p:spPr>
        <p:style>
          <a:lnRef idx="1">
            <a:schemeClr val="accent1"/>
          </a:lnRef>
          <a:fillRef idx="0">
            <a:schemeClr val="accent1"/>
          </a:fillRef>
          <a:effectRef idx="0">
            <a:schemeClr val="accent1"/>
          </a:effectRef>
          <a:fontRef idx="minor">
            <a:schemeClr val="tx1"/>
          </a:fontRef>
        </p:style>
      </p:cxnSp>
      <p:sp>
        <p:nvSpPr>
          <p:cNvPr id="33" name="Rectangle: cantonades arrodonides 32">
            <a:extLst>
              <a:ext uri="{FF2B5EF4-FFF2-40B4-BE49-F238E27FC236}">
                <a16:creationId xmlns:a16="http://schemas.microsoft.com/office/drawing/2014/main" id="{70E1DA8E-EF26-1088-9045-C0BEAA5E99AB}"/>
              </a:ext>
              <a:ext uri="{C183D7F6-B498-43B3-948B-1728B52AA6E4}">
                <adec:decorative xmlns:adec="http://schemas.microsoft.com/office/drawing/2017/decorative" val="1"/>
              </a:ext>
            </a:extLst>
          </p:cNvPr>
          <p:cNvSpPr/>
          <p:nvPr/>
        </p:nvSpPr>
        <p:spPr>
          <a:xfrm>
            <a:off x="5409908" y="2571704"/>
            <a:ext cx="267835" cy="302265"/>
          </a:xfrm>
          <a:prstGeom prst="roundRect">
            <a:avLst>
              <a:gd name="adj" fmla="val 7899"/>
            </a:avLst>
          </a:prstGeom>
          <a:noFill/>
          <a:ln w="25400">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800" b="1" i="0" u="none" strike="noStrike" kern="0" cap="none" spc="0" normalizeH="0" baseline="0" noProof="0">
              <a:ln w="22225">
                <a:solidFill>
                  <a:srgbClr val="E97132"/>
                </a:solidFill>
                <a:prstDash val="solid"/>
              </a:ln>
              <a:solidFill>
                <a:srgbClr val="E97132">
                  <a:lumMod val="40000"/>
                  <a:lumOff val="60000"/>
                </a:srgbClr>
              </a:solidFill>
              <a:effectLst/>
              <a:uLnTx/>
              <a:uFillTx/>
              <a:latin typeface="Aptos" panose="02110004020202020204"/>
              <a:ea typeface="+mn-ea"/>
              <a:cs typeface="+mn-cs"/>
              <a:sym typeface="Arial"/>
            </a:endParaRPr>
          </a:p>
        </p:txBody>
      </p:sp>
      <p:sp>
        <p:nvSpPr>
          <p:cNvPr id="34" name="Oval 33">
            <a:extLst>
              <a:ext uri="{FF2B5EF4-FFF2-40B4-BE49-F238E27FC236}">
                <a16:creationId xmlns:a16="http://schemas.microsoft.com/office/drawing/2014/main" id="{FCAD8E58-E897-71F2-9F96-A0CCD0F67982}"/>
              </a:ext>
              <a:ext uri="{C183D7F6-B498-43B3-948B-1728B52AA6E4}">
                <adec:decorative xmlns:adec="http://schemas.microsoft.com/office/drawing/2017/decorative" val="1"/>
              </a:ext>
            </a:extLst>
          </p:cNvPr>
          <p:cNvSpPr/>
          <p:nvPr/>
        </p:nvSpPr>
        <p:spPr>
          <a:xfrm>
            <a:off x="5976566" y="2587410"/>
            <a:ext cx="267834" cy="270851"/>
          </a:xfrm>
          <a:prstGeom prst="ellipse">
            <a:avLst/>
          </a:prstGeom>
          <a:solidFill>
            <a:srgbClr val="CCAEA4"/>
          </a:solidFill>
          <a:ln w="25400">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602927"/>
                </a:solidFill>
                <a:effectLst/>
                <a:uLnTx/>
                <a:uFillTx/>
                <a:latin typeface="Aptos" panose="02110004020202020204"/>
                <a:ea typeface="+mn-ea"/>
                <a:cs typeface="+mn-cs"/>
                <a:sym typeface="Arial"/>
              </a:rPr>
              <a:t>3</a:t>
            </a:r>
            <a:endParaRPr kumimoji="0" lang="es-ES" sz="1800" b="1" i="0" u="none" strike="noStrike" kern="0" cap="none" spc="0" normalizeH="0" baseline="0" noProof="0">
              <a:ln>
                <a:noFill/>
              </a:ln>
              <a:solidFill>
                <a:srgbClr val="602927"/>
              </a:solidFill>
              <a:effectLst/>
              <a:uLnTx/>
              <a:uFillTx/>
              <a:latin typeface="Aptos" panose="02110004020202020204"/>
              <a:ea typeface="+mn-ea"/>
              <a:cs typeface="+mn-cs"/>
              <a:sym typeface="Arial"/>
            </a:endParaRPr>
          </a:p>
        </p:txBody>
      </p:sp>
      <p:cxnSp>
        <p:nvCxnSpPr>
          <p:cNvPr id="35" name="Connector recte 34">
            <a:extLst>
              <a:ext uri="{FF2B5EF4-FFF2-40B4-BE49-F238E27FC236}">
                <a16:creationId xmlns:a16="http://schemas.microsoft.com/office/drawing/2014/main" id="{A84BD7EA-9FDA-C967-E14F-FCB836D0E1E2}"/>
              </a:ext>
              <a:ext uri="{C183D7F6-B498-43B3-948B-1728B52AA6E4}">
                <adec:decorative xmlns:adec="http://schemas.microsoft.com/office/drawing/2017/decorative" val="1"/>
              </a:ext>
            </a:extLst>
          </p:cNvPr>
          <p:cNvCxnSpPr>
            <a:cxnSpLocks/>
            <a:stCxn id="34" idx="2"/>
            <a:endCxn id="33" idx="3"/>
          </p:cNvCxnSpPr>
          <p:nvPr/>
        </p:nvCxnSpPr>
        <p:spPr>
          <a:xfrm flipH="1">
            <a:off x="5677743" y="2722836"/>
            <a:ext cx="298824" cy="1"/>
          </a:xfrm>
          <a:prstGeom prst="line">
            <a:avLst/>
          </a:prstGeom>
          <a:ln w="25400">
            <a:solidFill>
              <a:srgbClr val="602927"/>
            </a:solidFill>
          </a:ln>
        </p:spPr>
        <p:style>
          <a:lnRef idx="1">
            <a:schemeClr val="accent1"/>
          </a:lnRef>
          <a:fillRef idx="0">
            <a:schemeClr val="accent1"/>
          </a:fillRef>
          <a:effectRef idx="0">
            <a:schemeClr val="accent1"/>
          </a:effectRef>
          <a:fontRef idx="minor">
            <a:schemeClr val="tx1"/>
          </a:fontRef>
        </p:style>
      </p:cxnSp>
      <p:sp>
        <p:nvSpPr>
          <p:cNvPr id="37" name="QuadreDeText 36">
            <a:extLst>
              <a:ext uri="{FF2B5EF4-FFF2-40B4-BE49-F238E27FC236}">
                <a16:creationId xmlns:a16="http://schemas.microsoft.com/office/drawing/2014/main" id="{AEC0B103-C8AC-5170-9275-0BAFCA7C4D5C}"/>
              </a:ext>
              <a:ext uri="{C183D7F6-B498-43B3-948B-1728B52AA6E4}">
                <adec:decorative xmlns:adec="http://schemas.microsoft.com/office/drawing/2017/decorative" val="1"/>
              </a:ext>
            </a:extLst>
          </p:cNvPr>
          <p:cNvSpPr txBox="1"/>
          <p:nvPr/>
        </p:nvSpPr>
        <p:spPr>
          <a:xfrm>
            <a:off x="3782571" y="3947681"/>
            <a:ext cx="5095492" cy="295376"/>
          </a:xfrm>
          <a:prstGeom prst="rect">
            <a:avLst/>
          </a:prstGeom>
          <a:solidFill>
            <a:srgbClr val="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3115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A244C-78D2-D700-2C27-2F6EBB120E69}"/>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5C67C076-5DBD-8DAA-8B4E-703A28F068C8}"/>
              </a:ext>
            </a:extLst>
          </p:cNvPr>
          <p:cNvSpPr txBox="1">
            <a:spLocks noGrp="1"/>
          </p:cNvSpPr>
          <p:nvPr>
            <p:ph type="title" idx="4294967295"/>
          </p:nvPr>
        </p:nvSpPr>
        <p:spPr>
          <a:xfrm>
            <a:off x="0" y="740397"/>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a-ES" sz="1600" b="1" i="0" u="none" strike="noStrike" kern="0" cap="none" spc="0" normalizeH="0" baseline="0" noProof="0" dirty="0" err="1">
                <a:ln>
                  <a:noFill/>
                </a:ln>
                <a:solidFill>
                  <a:srgbClr val="FFFFFF"/>
                </a:solidFill>
                <a:effectLst/>
                <a:uLnTx/>
                <a:uFillTx/>
                <a:latin typeface="Arial"/>
                <a:ea typeface="Arial"/>
                <a:cs typeface="Arial"/>
                <a:sym typeface="Arial"/>
              </a:rPr>
              <a:t>Accede</a:t>
            </a:r>
            <a:r>
              <a:rPr kumimoji="0" lang="ca-ES" sz="1600" b="1" i="0" u="none" strike="noStrike" kern="0" cap="none" spc="0" normalizeH="0" baseline="0" noProof="0" dirty="0">
                <a:ln>
                  <a:noFill/>
                </a:ln>
                <a:solidFill>
                  <a:srgbClr val="FFFFFF"/>
                </a:solidFill>
                <a:effectLst/>
                <a:uLnTx/>
                <a:uFillTx/>
                <a:latin typeface="Arial"/>
                <a:ea typeface="Arial"/>
                <a:cs typeface="Arial"/>
                <a:sym typeface="Arial"/>
              </a:rPr>
              <a:t> a </a:t>
            </a:r>
            <a:r>
              <a:rPr kumimoji="0" lang="ca-ES" sz="1600" b="1" i="0" u="none" strike="noStrike" kern="0" cap="none" spc="0" normalizeH="0" baseline="0" noProof="0" dirty="0" err="1">
                <a:ln>
                  <a:noFill/>
                </a:ln>
                <a:solidFill>
                  <a:srgbClr val="FFFFFF"/>
                </a:solidFill>
                <a:effectLst/>
                <a:uLnTx/>
                <a:uFillTx/>
                <a:latin typeface="Arial"/>
                <a:ea typeface="Arial"/>
                <a:cs typeface="Arial"/>
                <a:sym typeface="Arial"/>
              </a:rPr>
              <a:t>Teams</a:t>
            </a:r>
            <a:r>
              <a:rPr kumimoji="0" lang="ca-ES" sz="1600" b="1" i="0" u="none" strike="noStrike" kern="0" cap="none" spc="0" normalizeH="0" baseline="0" noProof="0" dirty="0">
                <a:ln>
                  <a:noFill/>
                </a:ln>
                <a:solidFill>
                  <a:srgbClr val="FFFFFF"/>
                </a:solidFill>
                <a:effectLst/>
                <a:uLnTx/>
                <a:uFillTx/>
                <a:latin typeface="Arial"/>
                <a:ea typeface="Arial"/>
                <a:cs typeface="Arial"/>
                <a:sym typeface="Arial"/>
              </a:rPr>
              <a:t> </a:t>
            </a:r>
          </a:p>
        </p:txBody>
      </p:sp>
      <p:sp>
        <p:nvSpPr>
          <p:cNvPr id="14" name="QuadreDeText 13">
            <a:extLst>
              <a:ext uri="{FF2B5EF4-FFF2-40B4-BE49-F238E27FC236}">
                <a16:creationId xmlns:a16="http://schemas.microsoft.com/office/drawing/2014/main" id="{FBED36DA-CB97-DC9F-AD9C-35618394EA63}"/>
              </a:ext>
            </a:extLst>
          </p:cNvPr>
          <p:cNvSpPr txBox="1"/>
          <p:nvPr/>
        </p:nvSpPr>
        <p:spPr>
          <a:xfrm>
            <a:off x="464722" y="1327138"/>
            <a:ext cx="3124865" cy="2862322"/>
          </a:xfrm>
          <a:prstGeom prst="rect">
            <a:avLst/>
          </a:prstGeom>
          <a:noFill/>
        </p:spPr>
        <p:txBody>
          <a:bodyPr wrap="square">
            <a:spAutoFit/>
          </a:bodyPr>
          <a:lstStyle/>
          <a:p>
            <a:pPr lvl="0">
              <a:defRPr/>
            </a:pPr>
            <a:r>
              <a:rPr kumimoji="0" lang="es-ES" sz="1200" b="0" i="0" u="none" strike="noStrike" kern="0" cap="none" spc="0" normalizeH="0" baseline="0" noProof="0" dirty="0">
                <a:ln>
                  <a:noFill/>
                </a:ln>
                <a:solidFill>
                  <a:srgbClr val="000000"/>
                </a:solidFill>
                <a:effectLst/>
                <a:uLnTx/>
                <a:uFillTx/>
                <a:latin typeface="Arial"/>
                <a:cs typeface="Arial"/>
                <a:sym typeface="Arial"/>
              </a:rPr>
              <a:t>Accede a </a:t>
            </a:r>
            <a:r>
              <a:rPr kumimoji="0" lang="es-ES" sz="1200" b="0" i="0" u="none" strike="noStrike" kern="0" cap="none" spc="0" normalizeH="0" baseline="0" noProof="0" dirty="0" err="1">
                <a:ln>
                  <a:noFill/>
                </a:ln>
                <a:solidFill>
                  <a:srgbClr val="000000"/>
                </a:solidFill>
                <a:effectLst/>
                <a:uLnTx/>
                <a:uFillTx/>
                <a:latin typeface="Arial"/>
                <a:cs typeface="Arial"/>
                <a:sym typeface="Arial"/>
              </a:rPr>
              <a:t>Teams</a:t>
            </a:r>
            <a:r>
              <a:rPr kumimoji="0" lang="es-ES" sz="1200" b="0" i="0" u="none" strike="noStrike" kern="0" cap="none" spc="0" normalizeH="0" baseline="0" noProof="0" dirty="0">
                <a:ln>
                  <a:noFill/>
                </a:ln>
                <a:solidFill>
                  <a:srgbClr val="000000"/>
                </a:solidFill>
                <a:effectLst/>
                <a:uLnTx/>
                <a:uFillTx/>
                <a:latin typeface="Arial"/>
                <a:cs typeface="Arial"/>
                <a:sym typeface="Arial"/>
              </a:rPr>
              <a:t> web desde tu navegador entrando en:</a:t>
            </a:r>
          </a:p>
          <a:p>
            <a:pPr lvl="0" algn="ctr">
              <a:defRPr/>
            </a:pPr>
            <a:endParaRPr lang="es-ES" sz="1200" dirty="0"/>
          </a:p>
          <a:p>
            <a:pPr lvl="0" algn="ctr">
              <a:defRPr/>
            </a:pPr>
            <a:r>
              <a:rPr kumimoji="0" lang="es-ES" sz="1200" b="0" i="0" u="none" strike="noStrike" kern="0" cap="none" spc="0" normalizeH="0" baseline="0" noProof="0" dirty="0">
                <a:ln>
                  <a:noFill/>
                </a:ln>
                <a:solidFill>
                  <a:srgbClr val="4E110E"/>
                </a:solidFill>
                <a:effectLst/>
                <a:uLnTx/>
                <a:uFillTx/>
                <a:latin typeface="Arial"/>
                <a:cs typeface="Arial"/>
                <a:sym typeface="Arial"/>
              </a:rPr>
              <a:t> </a:t>
            </a:r>
            <a:r>
              <a:rPr lang="ca-ES" sz="1200" b="1" dirty="0">
                <a:hlinkClick r:id="rId3"/>
              </a:rPr>
              <a:t>https://m365.cloud.microsoft/</a:t>
            </a:r>
            <a:endParaRPr lang="es-ES" sz="1200" b="1" dirty="0">
              <a:solidFill>
                <a:srgbClr val="4E110E"/>
              </a:solidFill>
            </a:endParaRPr>
          </a:p>
          <a:p>
            <a:pPr lvl="0">
              <a:defRPr/>
            </a:pPr>
            <a:endParaRPr kumimoji="0" lang="es-ES" sz="1200" b="1" i="0" u="none" strike="noStrike" kern="0" cap="none" spc="0" normalizeH="0" baseline="0" noProof="0" dirty="0">
              <a:ln>
                <a:noFill/>
              </a:ln>
              <a:solidFill>
                <a:srgbClr val="000000"/>
              </a:solidFill>
              <a:effectLst/>
              <a:uLnTx/>
              <a:uFillTx/>
              <a:latin typeface="Arial"/>
              <a:cs typeface="Arial"/>
              <a:sym typeface="Arial"/>
            </a:endParaRPr>
          </a:p>
          <a:p>
            <a:pPr>
              <a:defRPr/>
            </a:pPr>
            <a:r>
              <a:rPr kumimoji="0" lang="es-ES" sz="1200" b="0" i="0" u="none" strike="noStrike" kern="0" cap="none" spc="0" normalizeH="0" baseline="0" noProof="0" dirty="0">
                <a:ln>
                  <a:noFill/>
                </a:ln>
                <a:solidFill>
                  <a:srgbClr val="000000"/>
                </a:solidFill>
                <a:effectLst/>
                <a:uLnTx/>
                <a:uFillTx/>
                <a:latin typeface="Arial"/>
                <a:cs typeface="Arial"/>
                <a:sym typeface="Arial"/>
              </a:rPr>
              <a:t>con tu cuenta corporativa. </a:t>
            </a:r>
          </a:p>
          <a:p>
            <a:pPr>
              <a:defRPr/>
            </a:pPr>
            <a:endParaRPr lang="es-ES" sz="1200" dirty="0"/>
          </a:p>
          <a:p>
            <a:pPr>
              <a:defRPr/>
            </a:pPr>
            <a:r>
              <a:rPr lang="es-ES" sz="1200" dirty="0"/>
              <a:t>Haz clic en </a:t>
            </a:r>
            <a:r>
              <a:rPr lang="es-ES" sz="1200" b="1" dirty="0"/>
              <a:t>Búsqueda</a:t>
            </a:r>
            <a:r>
              <a:rPr lang="es-ES" sz="1200" dirty="0"/>
              <a:t> </a:t>
            </a:r>
            <a:r>
              <a:rPr lang="es-ES" sz="1200" b="1" dirty="0">
                <a:solidFill>
                  <a:srgbClr val="602927"/>
                </a:solidFill>
              </a:rPr>
              <a:t>(1) </a:t>
            </a:r>
            <a:r>
              <a:rPr lang="es-ES" sz="1200" dirty="0"/>
              <a:t>que se encuentra en la parte superior izquierda. A continuación, escribe </a:t>
            </a:r>
            <a:r>
              <a:rPr lang="es-ES" sz="1200" dirty="0" err="1"/>
              <a:t>Teams</a:t>
            </a:r>
            <a:r>
              <a:rPr lang="es-ES" sz="1200" dirty="0"/>
              <a:t> </a:t>
            </a:r>
            <a:r>
              <a:rPr lang="es-ES" sz="1200" b="1" dirty="0"/>
              <a:t>en la barra de búsqueda central</a:t>
            </a:r>
            <a:r>
              <a:rPr lang="es-ES" sz="1200" dirty="0"/>
              <a:t> </a:t>
            </a:r>
            <a:r>
              <a:rPr lang="es-ES" sz="1200" b="1" dirty="0">
                <a:solidFill>
                  <a:srgbClr val="602927"/>
                </a:solidFill>
              </a:rPr>
              <a:t>(2)</a:t>
            </a:r>
            <a:r>
              <a:rPr lang="es-ES" sz="1200" dirty="0">
                <a:solidFill>
                  <a:srgbClr val="602927"/>
                </a:solidFill>
              </a:rPr>
              <a:t> </a:t>
            </a:r>
            <a:r>
              <a:rPr lang="es-ES" sz="1200" dirty="0"/>
              <a:t>y verás todo lo realizado con esta búsqueda, entre todo, la </a:t>
            </a:r>
            <a:r>
              <a:rPr lang="es-ES" sz="1200" b="1" dirty="0"/>
              <a:t>aplicación de </a:t>
            </a:r>
            <a:r>
              <a:rPr lang="es-ES" sz="1200" b="1" dirty="0" err="1"/>
              <a:t>Teams</a:t>
            </a:r>
            <a:r>
              <a:rPr lang="es-ES" sz="1200" b="1" dirty="0"/>
              <a:t> </a:t>
            </a:r>
            <a:r>
              <a:rPr lang="es-ES" sz="1200" b="1" dirty="0">
                <a:solidFill>
                  <a:srgbClr val="602927"/>
                </a:solidFill>
              </a:rPr>
              <a:t>(3)</a:t>
            </a:r>
            <a:r>
              <a:rPr lang="es-ES" sz="1200" dirty="0">
                <a:solidFill>
                  <a:srgbClr val="602927"/>
                </a:solidFill>
              </a:rPr>
              <a:t>. </a:t>
            </a:r>
            <a:r>
              <a:rPr lang="es-ES" sz="1200" dirty="0"/>
              <a:t>Haz clic para abrirla.</a:t>
            </a:r>
          </a:p>
          <a:p>
            <a:pPr lvl="0">
              <a:defRPr/>
            </a:pPr>
            <a:endParaRPr kumimoji="0" lang="es-ES" sz="12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6" name="Imatge 25" descr="La imagen muestra la búsqueda de Teams.">
            <a:extLst>
              <a:ext uri="{FF2B5EF4-FFF2-40B4-BE49-F238E27FC236}">
                <a16:creationId xmlns:a16="http://schemas.microsoft.com/office/drawing/2014/main" id="{DBEB96A8-829C-D958-31C3-2CE8E2283C66}"/>
              </a:ext>
            </a:extLst>
          </p:cNvPr>
          <p:cNvPicPr>
            <a:picLocks noChangeAspect="1"/>
          </p:cNvPicPr>
          <p:nvPr/>
        </p:nvPicPr>
        <p:blipFill>
          <a:blip r:embed="rId4"/>
          <a:stretch>
            <a:fillRect/>
          </a:stretch>
        </p:blipFill>
        <p:spPr>
          <a:xfrm>
            <a:off x="3711292" y="1327138"/>
            <a:ext cx="4832304" cy="3143533"/>
          </a:xfrm>
          <a:prstGeom prst="rect">
            <a:avLst/>
          </a:prstGeom>
        </p:spPr>
      </p:pic>
      <p:sp>
        <p:nvSpPr>
          <p:cNvPr id="27" name="Rectangle: cantonades arrodonides 26">
            <a:extLst>
              <a:ext uri="{FF2B5EF4-FFF2-40B4-BE49-F238E27FC236}">
                <a16:creationId xmlns:a16="http://schemas.microsoft.com/office/drawing/2014/main" id="{3B76B475-0736-5DB9-20C1-A8BC88C14E51}"/>
              </a:ext>
              <a:ext uri="{C183D7F6-B498-43B3-948B-1728B52AA6E4}">
                <adec:decorative xmlns:adec="http://schemas.microsoft.com/office/drawing/2017/decorative" val="1"/>
              </a:ext>
            </a:extLst>
          </p:cNvPr>
          <p:cNvSpPr/>
          <p:nvPr/>
        </p:nvSpPr>
        <p:spPr>
          <a:xfrm>
            <a:off x="5318670" y="2543981"/>
            <a:ext cx="2478129" cy="221551"/>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28" name="Oval 27">
            <a:extLst>
              <a:ext uri="{FF2B5EF4-FFF2-40B4-BE49-F238E27FC236}">
                <a16:creationId xmlns:a16="http://schemas.microsoft.com/office/drawing/2014/main" id="{693E038D-DB4C-A4EE-63DD-F72C0B5DBCEE}"/>
              </a:ext>
              <a:ext uri="{C183D7F6-B498-43B3-948B-1728B52AA6E4}">
                <adec:decorative xmlns:adec="http://schemas.microsoft.com/office/drawing/2017/decorative" val="1"/>
              </a:ext>
            </a:extLst>
          </p:cNvPr>
          <p:cNvSpPr/>
          <p:nvPr/>
        </p:nvSpPr>
        <p:spPr>
          <a:xfrm>
            <a:off x="4942965" y="2527756"/>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2</a:t>
            </a:r>
            <a:endParaRPr lang="es-ES" sz="1800" b="1" dirty="0">
              <a:solidFill>
                <a:srgbClr val="602927"/>
              </a:solidFill>
            </a:endParaRPr>
          </a:p>
        </p:txBody>
      </p:sp>
      <p:cxnSp>
        <p:nvCxnSpPr>
          <p:cNvPr id="29" name="Connector recte 28">
            <a:extLst>
              <a:ext uri="{FF2B5EF4-FFF2-40B4-BE49-F238E27FC236}">
                <a16:creationId xmlns:a16="http://schemas.microsoft.com/office/drawing/2014/main" id="{D7CBEC85-C8D6-6138-8E1A-FD49957B8020}"/>
              </a:ext>
              <a:ext uri="{C183D7F6-B498-43B3-948B-1728B52AA6E4}">
                <adec:decorative xmlns:adec="http://schemas.microsoft.com/office/drawing/2017/decorative" val="1"/>
              </a:ext>
            </a:extLst>
          </p:cNvPr>
          <p:cNvCxnSpPr>
            <a:cxnSpLocks/>
            <a:stCxn id="28" idx="6"/>
            <a:endCxn id="27" idx="1"/>
          </p:cNvCxnSpPr>
          <p:nvPr/>
        </p:nvCxnSpPr>
        <p:spPr>
          <a:xfrm>
            <a:off x="5196965" y="2654756"/>
            <a:ext cx="121704" cy="1"/>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30" name="Rectangle: cantonades arrodonides 29">
            <a:extLst>
              <a:ext uri="{FF2B5EF4-FFF2-40B4-BE49-F238E27FC236}">
                <a16:creationId xmlns:a16="http://schemas.microsoft.com/office/drawing/2014/main" id="{F4FDC77D-F331-475E-FC44-C1CB7B730715}"/>
              </a:ext>
              <a:ext uri="{C183D7F6-B498-43B3-948B-1728B52AA6E4}">
                <adec:decorative xmlns:adec="http://schemas.microsoft.com/office/drawing/2017/decorative" val="1"/>
              </a:ext>
            </a:extLst>
          </p:cNvPr>
          <p:cNvSpPr/>
          <p:nvPr/>
        </p:nvSpPr>
        <p:spPr>
          <a:xfrm>
            <a:off x="3711292" y="1510088"/>
            <a:ext cx="870819" cy="122946"/>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31" name="Oval 30">
            <a:extLst>
              <a:ext uri="{FF2B5EF4-FFF2-40B4-BE49-F238E27FC236}">
                <a16:creationId xmlns:a16="http://schemas.microsoft.com/office/drawing/2014/main" id="{5045EB58-F976-A4FB-355E-63B66FA8C25A}"/>
              </a:ext>
              <a:ext uri="{C183D7F6-B498-43B3-948B-1728B52AA6E4}">
                <adec:decorative xmlns:adec="http://schemas.microsoft.com/office/drawing/2017/decorative" val="1"/>
              </a:ext>
            </a:extLst>
          </p:cNvPr>
          <p:cNvSpPr/>
          <p:nvPr/>
        </p:nvSpPr>
        <p:spPr>
          <a:xfrm>
            <a:off x="4815966" y="1444562"/>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800" b="1" dirty="0">
              <a:solidFill>
                <a:srgbClr val="602927"/>
              </a:solidFill>
            </a:endParaRPr>
          </a:p>
        </p:txBody>
      </p:sp>
      <p:cxnSp>
        <p:nvCxnSpPr>
          <p:cNvPr id="32" name="Connector recte 31">
            <a:extLst>
              <a:ext uri="{FF2B5EF4-FFF2-40B4-BE49-F238E27FC236}">
                <a16:creationId xmlns:a16="http://schemas.microsoft.com/office/drawing/2014/main" id="{F4514351-01C9-0C21-40F5-BEB18067D1A9}"/>
              </a:ext>
              <a:ext uri="{C183D7F6-B498-43B3-948B-1728B52AA6E4}">
                <adec:decorative xmlns:adec="http://schemas.microsoft.com/office/drawing/2017/decorative" val="1"/>
              </a:ext>
            </a:extLst>
          </p:cNvPr>
          <p:cNvCxnSpPr>
            <a:cxnSpLocks/>
            <a:stCxn id="31" idx="2"/>
            <a:endCxn id="30" idx="3"/>
          </p:cNvCxnSpPr>
          <p:nvPr/>
        </p:nvCxnSpPr>
        <p:spPr>
          <a:xfrm flipH="1">
            <a:off x="4582112" y="1571561"/>
            <a:ext cx="233854"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33" name="Rectangle: cantonades arrodonides 32">
            <a:extLst>
              <a:ext uri="{FF2B5EF4-FFF2-40B4-BE49-F238E27FC236}">
                <a16:creationId xmlns:a16="http://schemas.microsoft.com/office/drawing/2014/main" id="{4DFB4A02-459F-7D4E-776D-75F99F01367D}"/>
              </a:ext>
              <a:ext uri="{C183D7F6-B498-43B3-948B-1728B52AA6E4}">
                <adec:decorative xmlns:adec="http://schemas.microsoft.com/office/drawing/2017/decorative" val="1"/>
              </a:ext>
            </a:extLst>
          </p:cNvPr>
          <p:cNvSpPr/>
          <p:nvPr/>
        </p:nvSpPr>
        <p:spPr>
          <a:xfrm>
            <a:off x="5387692" y="2814044"/>
            <a:ext cx="254001" cy="283459"/>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34" name="Oval 33">
            <a:extLst>
              <a:ext uri="{FF2B5EF4-FFF2-40B4-BE49-F238E27FC236}">
                <a16:creationId xmlns:a16="http://schemas.microsoft.com/office/drawing/2014/main" id="{FA9433AE-A4B1-BC2C-3474-D06A006B7990}"/>
              </a:ext>
              <a:ext uri="{C183D7F6-B498-43B3-948B-1728B52AA6E4}">
                <adec:decorative xmlns:adec="http://schemas.microsoft.com/office/drawing/2017/decorative" val="1"/>
              </a:ext>
            </a:extLst>
          </p:cNvPr>
          <p:cNvSpPr/>
          <p:nvPr/>
        </p:nvSpPr>
        <p:spPr>
          <a:xfrm>
            <a:off x="5792279" y="2828774"/>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3</a:t>
            </a:r>
            <a:endParaRPr lang="es-ES" sz="1800" b="1">
              <a:solidFill>
                <a:srgbClr val="602927"/>
              </a:solidFill>
            </a:endParaRPr>
          </a:p>
        </p:txBody>
      </p:sp>
      <p:cxnSp>
        <p:nvCxnSpPr>
          <p:cNvPr id="35" name="Connector recte 34">
            <a:extLst>
              <a:ext uri="{FF2B5EF4-FFF2-40B4-BE49-F238E27FC236}">
                <a16:creationId xmlns:a16="http://schemas.microsoft.com/office/drawing/2014/main" id="{AE3DA7FB-AC8A-19EC-1168-91EEAEE399D7}"/>
              </a:ext>
              <a:ext uri="{C183D7F6-B498-43B3-948B-1728B52AA6E4}">
                <adec:decorative xmlns:adec="http://schemas.microsoft.com/office/drawing/2017/decorative" val="1"/>
              </a:ext>
            </a:extLst>
          </p:cNvPr>
          <p:cNvCxnSpPr>
            <a:cxnSpLocks/>
            <a:stCxn id="34" idx="2"/>
            <a:endCxn id="33" idx="3"/>
          </p:cNvCxnSpPr>
          <p:nvPr/>
        </p:nvCxnSpPr>
        <p:spPr>
          <a:xfrm flipH="1">
            <a:off x="5641693" y="2955773"/>
            <a:ext cx="150585"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0777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80406-8D24-23E3-F5EB-B9EBB3937773}"/>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06C06ADA-A56C-43AD-3520-45BDD75ED45F}"/>
              </a:ext>
            </a:extLst>
          </p:cNvPr>
          <p:cNvSpPr txBox="1">
            <a:spLocks noGrp="1"/>
          </p:cNvSpPr>
          <p:nvPr>
            <p:ph type="title" idx="4294967295"/>
          </p:nvPr>
        </p:nvSpPr>
        <p:spPr>
          <a:xfrm>
            <a:off x="0" y="740397"/>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a-ES" sz="1600" b="1" i="0" u="none" strike="noStrike" kern="0" cap="none" spc="0" normalizeH="0" baseline="0" noProof="0" dirty="0" err="1">
                <a:ln>
                  <a:noFill/>
                </a:ln>
                <a:solidFill>
                  <a:srgbClr val="FFFFFF"/>
                </a:solidFill>
                <a:effectLst/>
                <a:uLnTx/>
                <a:uFillTx/>
                <a:latin typeface="Arial"/>
                <a:ea typeface="Arial"/>
                <a:cs typeface="Arial"/>
                <a:sym typeface="Arial"/>
              </a:rPr>
              <a:t>Accede</a:t>
            </a:r>
            <a:r>
              <a:rPr kumimoji="0" lang="ca-ES" sz="1600" b="1" i="0" u="none" strike="noStrike" kern="0" cap="none" spc="0" normalizeH="0" baseline="0" noProof="0" dirty="0">
                <a:ln>
                  <a:noFill/>
                </a:ln>
                <a:solidFill>
                  <a:srgbClr val="FFFFFF"/>
                </a:solidFill>
                <a:effectLst/>
                <a:uLnTx/>
                <a:uFillTx/>
                <a:latin typeface="Arial"/>
                <a:ea typeface="Arial"/>
                <a:cs typeface="Arial"/>
                <a:sym typeface="Arial"/>
              </a:rPr>
              <a:t> a </a:t>
            </a:r>
            <a:r>
              <a:rPr kumimoji="0" lang="ca-ES" sz="1600" b="1" i="0" u="none" strike="noStrike" kern="0" cap="none" spc="0" normalizeH="0" baseline="0" noProof="0" dirty="0" err="1">
                <a:ln>
                  <a:noFill/>
                </a:ln>
                <a:solidFill>
                  <a:srgbClr val="FFFFFF"/>
                </a:solidFill>
                <a:effectLst/>
                <a:uLnTx/>
                <a:uFillTx/>
                <a:latin typeface="Arial"/>
                <a:ea typeface="Arial"/>
                <a:cs typeface="Arial"/>
                <a:sym typeface="Arial"/>
              </a:rPr>
              <a:t>Teams</a:t>
            </a:r>
            <a:r>
              <a:rPr kumimoji="0" lang="ca-ES" sz="1600" b="1" i="0" u="none" strike="noStrike" kern="0" cap="none" spc="0" normalizeH="0" baseline="0" noProof="0" dirty="0">
                <a:ln>
                  <a:noFill/>
                </a:ln>
                <a:solidFill>
                  <a:srgbClr val="FFFFFF"/>
                </a:solidFill>
                <a:effectLst/>
                <a:uLnTx/>
                <a:uFillTx/>
                <a:latin typeface="Arial"/>
                <a:ea typeface="Arial"/>
                <a:cs typeface="Arial"/>
                <a:sym typeface="Arial"/>
              </a:rPr>
              <a:t> </a:t>
            </a:r>
          </a:p>
        </p:txBody>
      </p:sp>
      <p:sp>
        <p:nvSpPr>
          <p:cNvPr id="14" name="QuadreDeText 13">
            <a:extLst>
              <a:ext uri="{FF2B5EF4-FFF2-40B4-BE49-F238E27FC236}">
                <a16:creationId xmlns:a16="http://schemas.microsoft.com/office/drawing/2014/main" id="{5849E48E-47C7-FE93-87EA-5D102F57B9F5}"/>
              </a:ext>
            </a:extLst>
          </p:cNvPr>
          <p:cNvSpPr txBox="1"/>
          <p:nvPr/>
        </p:nvSpPr>
        <p:spPr>
          <a:xfrm>
            <a:off x="398047" y="1327138"/>
            <a:ext cx="3030953" cy="2492990"/>
          </a:xfrm>
          <a:prstGeom prst="rect">
            <a:avLst/>
          </a:prstGeom>
          <a:noFill/>
        </p:spPr>
        <p:txBody>
          <a:bodyPr wrap="square" lIns="91440" tIns="45720" rIns="91440" bIns="45720" anchor="t">
            <a:spAutoFit/>
          </a:bodyPr>
          <a:lstStyle/>
          <a:p>
            <a:pPr lvl="0">
              <a:defRPr/>
            </a:pPr>
            <a:r>
              <a:rPr lang="es-ES" sz="1200" dirty="0"/>
              <a:t>Desde la propia herramienta de </a:t>
            </a:r>
            <a:r>
              <a:rPr lang="es-ES" sz="1200" dirty="0" err="1"/>
              <a:t>Teams</a:t>
            </a:r>
            <a:r>
              <a:rPr lang="es-ES" sz="1200" dirty="0"/>
              <a:t> en el navegador, puedes obtener la aplicación de escritorio. </a:t>
            </a:r>
          </a:p>
          <a:p>
            <a:pPr lvl="0">
              <a:defRPr/>
            </a:pPr>
            <a:endParaRPr lang="es-ES" sz="1200" dirty="0"/>
          </a:p>
          <a:p>
            <a:pPr lvl="0">
              <a:defRPr/>
            </a:pPr>
            <a:r>
              <a:rPr lang="es-ES" sz="1200" dirty="0"/>
              <a:t>Para ello haz clic en el botón de tres puntos que encuentras en la parte superior derecha </a:t>
            </a:r>
            <a:r>
              <a:rPr lang="es-ES" sz="1200" b="1" dirty="0">
                <a:solidFill>
                  <a:srgbClr val="4E110E"/>
                </a:solidFill>
              </a:rPr>
              <a:t>(1)</a:t>
            </a:r>
            <a:r>
              <a:rPr lang="es-ES" sz="1200" dirty="0"/>
              <a:t> y haz clic en la opción “</a:t>
            </a:r>
            <a:r>
              <a:rPr lang="es-ES" sz="1200" b="1" dirty="0"/>
              <a:t>Obtener la aplicación de escritorio</a:t>
            </a:r>
            <a:r>
              <a:rPr lang="es-ES" sz="1200" dirty="0"/>
              <a:t>”</a:t>
            </a:r>
            <a:r>
              <a:rPr lang="es-ES" sz="1200" b="1" dirty="0"/>
              <a:t> </a:t>
            </a:r>
            <a:r>
              <a:rPr lang="es-ES" sz="1200" b="1" dirty="0">
                <a:solidFill>
                  <a:srgbClr val="4E110E"/>
                </a:solidFill>
              </a:rPr>
              <a:t>(2)</a:t>
            </a:r>
            <a:r>
              <a:rPr lang="es-ES" sz="1200" dirty="0">
                <a:solidFill>
                  <a:srgbClr val="4E110E"/>
                </a:solidFill>
              </a:rPr>
              <a:t>.</a:t>
            </a:r>
          </a:p>
          <a:p>
            <a:pPr lvl="0">
              <a:defRPr/>
            </a:pPr>
            <a:endParaRPr lang="es-ES" sz="1200" dirty="0">
              <a:solidFill>
                <a:srgbClr val="4E110E"/>
              </a:solidFill>
            </a:endParaRPr>
          </a:p>
          <a:p>
            <a:pPr lvl="0">
              <a:defRPr/>
            </a:pPr>
            <a:r>
              <a:rPr lang="es-ES" sz="1200" dirty="0"/>
              <a:t>Esto te llevará a una página web donde encontrarás el botón de descarga de la aplicación.</a:t>
            </a:r>
          </a:p>
        </p:txBody>
      </p:sp>
      <p:pic>
        <p:nvPicPr>
          <p:cNvPr id="11" name="Imagen 10" descr="La imagen muestra el botón Obtener la aplicación de escritorio.">
            <a:extLst>
              <a:ext uri="{FF2B5EF4-FFF2-40B4-BE49-F238E27FC236}">
                <a16:creationId xmlns:a16="http://schemas.microsoft.com/office/drawing/2014/main" id="{3710AFC9-BAF2-991A-B6F6-82265995AE06}"/>
              </a:ext>
            </a:extLst>
          </p:cNvPr>
          <p:cNvPicPr>
            <a:picLocks noChangeAspect="1"/>
          </p:cNvPicPr>
          <p:nvPr/>
        </p:nvPicPr>
        <p:blipFill>
          <a:blip r:embed="rId3"/>
          <a:stretch>
            <a:fillRect/>
          </a:stretch>
        </p:blipFill>
        <p:spPr>
          <a:xfrm>
            <a:off x="3497839" y="1327138"/>
            <a:ext cx="5599640" cy="3304422"/>
          </a:xfrm>
          <a:prstGeom prst="rect">
            <a:avLst/>
          </a:prstGeom>
        </p:spPr>
      </p:pic>
      <p:sp>
        <p:nvSpPr>
          <p:cNvPr id="3" name="Rectangle: cantonades arrodonides 26">
            <a:extLst>
              <a:ext uri="{FF2B5EF4-FFF2-40B4-BE49-F238E27FC236}">
                <a16:creationId xmlns:a16="http://schemas.microsoft.com/office/drawing/2014/main" id="{5AE25C40-FBDB-8403-4809-C115073202AD}"/>
              </a:ext>
              <a:ext uri="{C183D7F6-B498-43B3-948B-1728B52AA6E4}">
                <adec:decorative xmlns:adec="http://schemas.microsoft.com/office/drawing/2017/decorative" val="1"/>
              </a:ext>
            </a:extLst>
          </p:cNvPr>
          <p:cNvSpPr/>
          <p:nvPr/>
        </p:nvSpPr>
        <p:spPr>
          <a:xfrm>
            <a:off x="7597140" y="2438273"/>
            <a:ext cx="1500339" cy="266953"/>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5" name="Rectangle: cantonades arrodonides 26">
            <a:extLst>
              <a:ext uri="{FF2B5EF4-FFF2-40B4-BE49-F238E27FC236}">
                <a16:creationId xmlns:a16="http://schemas.microsoft.com/office/drawing/2014/main" id="{9B32AA87-CDE8-5461-1877-506AB5E52FEF}"/>
              </a:ext>
              <a:ext uri="{C183D7F6-B498-43B3-948B-1728B52AA6E4}">
                <adec:decorative xmlns:adec="http://schemas.microsoft.com/office/drawing/2017/decorative" val="1"/>
              </a:ext>
            </a:extLst>
          </p:cNvPr>
          <p:cNvSpPr/>
          <p:nvPr/>
        </p:nvSpPr>
        <p:spPr>
          <a:xfrm>
            <a:off x="8574087" y="1327138"/>
            <a:ext cx="254000" cy="254012"/>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6" name="Connector recte 31">
            <a:extLst>
              <a:ext uri="{FF2B5EF4-FFF2-40B4-BE49-F238E27FC236}">
                <a16:creationId xmlns:a16="http://schemas.microsoft.com/office/drawing/2014/main" id="{5124B713-DF06-74DB-1D0A-2EB6BAA6373D}"/>
              </a:ext>
              <a:ext uri="{C183D7F6-B498-43B3-948B-1728B52AA6E4}">
                <adec:decorative xmlns:adec="http://schemas.microsoft.com/office/drawing/2017/decorative" val="1"/>
              </a:ext>
            </a:extLst>
          </p:cNvPr>
          <p:cNvCxnSpPr>
            <a:cxnSpLocks/>
            <a:stCxn id="12" idx="0"/>
            <a:endCxn id="3" idx="2"/>
          </p:cNvCxnSpPr>
          <p:nvPr/>
        </p:nvCxnSpPr>
        <p:spPr>
          <a:xfrm flipV="1">
            <a:off x="8347310" y="2705226"/>
            <a:ext cx="0" cy="248187"/>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9" name="Connector recte 31">
            <a:extLst>
              <a:ext uri="{FF2B5EF4-FFF2-40B4-BE49-F238E27FC236}">
                <a16:creationId xmlns:a16="http://schemas.microsoft.com/office/drawing/2014/main" id="{4BD7A35C-3357-FEEA-F21B-7D2641492161}"/>
              </a:ext>
              <a:ext uri="{C183D7F6-B498-43B3-948B-1728B52AA6E4}">
                <adec:decorative xmlns:adec="http://schemas.microsoft.com/office/drawing/2017/decorative" val="1"/>
              </a:ext>
            </a:extLst>
          </p:cNvPr>
          <p:cNvCxnSpPr>
            <a:cxnSpLocks/>
            <a:stCxn id="16" idx="0"/>
            <a:endCxn id="5" idx="2"/>
          </p:cNvCxnSpPr>
          <p:nvPr/>
        </p:nvCxnSpPr>
        <p:spPr>
          <a:xfrm flipV="1">
            <a:off x="8701087" y="1581150"/>
            <a:ext cx="0" cy="121175"/>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2" name="Oval 30">
            <a:extLst>
              <a:ext uri="{FF2B5EF4-FFF2-40B4-BE49-F238E27FC236}">
                <a16:creationId xmlns:a16="http://schemas.microsoft.com/office/drawing/2014/main" id="{912EF7A2-8EA6-AB75-50CF-E8A70F6B6BE0}"/>
              </a:ext>
              <a:ext uri="{C183D7F6-B498-43B3-948B-1728B52AA6E4}">
                <adec:decorative xmlns:adec="http://schemas.microsoft.com/office/drawing/2017/decorative" val="1"/>
              </a:ext>
            </a:extLst>
          </p:cNvPr>
          <p:cNvSpPr/>
          <p:nvPr/>
        </p:nvSpPr>
        <p:spPr>
          <a:xfrm>
            <a:off x="8220310" y="2953413"/>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2</a:t>
            </a:r>
            <a:endParaRPr lang="es-ES" sz="1800" b="1" dirty="0">
              <a:solidFill>
                <a:srgbClr val="602927"/>
              </a:solidFill>
            </a:endParaRPr>
          </a:p>
        </p:txBody>
      </p:sp>
      <p:sp>
        <p:nvSpPr>
          <p:cNvPr id="16" name="Oval 30">
            <a:extLst>
              <a:ext uri="{FF2B5EF4-FFF2-40B4-BE49-F238E27FC236}">
                <a16:creationId xmlns:a16="http://schemas.microsoft.com/office/drawing/2014/main" id="{3CA27DF8-C745-2FAF-D950-5B4DBF074FAD}"/>
              </a:ext>
              <a:ext uri="{C183D7F6-B498-43B3-948B-1728B52AA6E4}">
                <adec:decorative xmlns:adec="http://schemas.microsoft.com/office/drawing/2017/decorative" val="1"/>
              </a:ext>
            </a:extLst>
          </p:cNvPr>
          <p:cNvSpPr/>
          <p:nvPr/>
        </p:nvSpPr>
        <p:spPr>
          <a:xfrm>
            <a:off x="8574087" y="1702325"/>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800" b="1" dirty="0">
              <a:solidFill>
                <a:srgbClr val="602927"/>
              </a:solidFill>
            </a:endParaRPr>
          </a:p>
        </p:txBody>
      </p:sp>
    </p:spTree>
    <p:extLst>
      <p:ext uri="{BB962C8B-B14F-4D97-AF65-F5344CB8AC3E}">
        <p14:creationId xmlns:p14="http://schemas.microsoft.com/office/powerpoint/2010/main" val="1096967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928F4-E2DB-C285-C1C4-3F1A8F7F73D1}"/>
            </a:ext>
          </a:extLst>
        </p:cNvPr>
        <p:cNvGrpSpPr/>
        <p:nvPr/>
      </p:nvGrpSpPr>
      <p:grpSpPr>
        <a:xfrm>
          <a:off x="0" y="0"/>
          <a:ext cx="0" cy="0"/>
          <a:chOff x="0" y="0"/>
          <a:chExt cx="0" cy="0"/>
        </a:xfrm>
      </p:grpSpPr>
      <p:sp>
        <p:nvSpPr>
          <p:cNvPr id="3" name="QuadreDeText 3">
            <a:extLst>
              <a:ext uri="{FF2B5EF4-FFF2-40B4-BE49-F238E27FC236}">
                <a16:creationId xmlns:a16="http://schemas.microsoft.com/office/drawing/2014/main" id="{C6D6678D-1941-B7F9-BAD0-F389A60FE9BA}"/>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Crea una reunión</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 name="QuadreDeText 4">
            <a:extLst>
              <a:ext uri="{FF2B5EF4-FFF2-40B4-BE49-F238E27FC236}">
                <a16:creationId xmlns:a16="http://schemas.microsoft.com/office/drawing/2014/main" id="{0D4A7756-27BA-AA6E-41B9-27A93ED4AA6F}"/>
              </a:ext>
            </a:extLst>
          </p:cNvPr>
          <p:cNvSpPr txBox="1"/>
          <p:nvPr/>
        </p:nvSpPr>
        <p:spPr>
          <a:xfrm>
            <a:off x="390267" y="1249446"/>
            <a:ext cx="2265470" cy="2108269"/>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En este procedimiento </a:t>
            </a:r>
            <a:r>
              <a:rPr lang="es-ES" sz="1200" b="1" dirty="0"/>
              <a:t>utilizaremos la versión web tanto de Outlook como de </a:t>
            </a:r>
            <a:r>
              <a:rPr lang="es-ES" sz="1200" b="1" dirty="0" err="1"/>
              <a:t>Teams</a:t>
            </a:r>
            <a:r>
              <a:rPr lang="es-ES" sz="1200" b="1" dirty="0"/>
              <a:t> </a:t>
            </a:r>
            <a:r>
              <a:rPr lang="es-ES" sz="1200" dirty="0"/>
              <a:t>para programar reuniones. Esto permite acceder a todas las funciones necesarias desde el navegador, sin necesidad de instalar las aplicaciones en el equipo.</a:t>
            </a:r>
          </a:p>
          <a:p>
            <a:endParaRPr lang="es-ES" sz="1100" b="1" dirty="0">
              <a:solidFill>
                <a:srgbClr val="927B71"/>
              </a:solidFill>
            </a:endParaRPr>
          </a:p>
        </p:txBody>
      </p:sp>
      <p:sp>
        <p:nvSpPr>
          <p:cNvPr id="2" name="botó_teams">
            <a:extLst>
              <a:ext uri="{FF2B5EF4-FFF2-40B4-BE49-F238E27FC236}">
                <a16:creationId xmlns:a16="http://schemas.microsoft.com/office/drawing/2014/main" id="{50D02B3D-644D-9BB3-FD21-384C8559DF79}"/>
              </a:ext>
              <a:ext uri="{C183D7F6-B498-43B3-948B-1728B52AA6E4}">
                <adec:decorative xmlns:adec="http://schemas.microsoft.com/office/drawing/2017/decorative" val="1"/>
              </a:ext>
            </a:extLst>
          </p:cNvPr>
          <p:cNvSpPr>
            <a:spLocks/>
          </p:cNvSpPr>
          <p:nvPr/>
        </p:nvSpPr>
        <p:spPr>
          <a:xfrm>
            <a:off x="611988" y="3281244"/>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err="1">
                <a:solidFill>
                  <a:srgbClr val="4E110E"/>
                </a:solidFill>
                <a:latin typeface="Aptos" panose="02110004020202020204"/>
              </a:rPr>
              <a:t>Teams</a:t>
            </a:r>
            <a:endParaRPr lang="es-ES" sz="1200">
              <a:solidFill>
                <a:srgbClr val="4E110E"/>
              </a:solidFill>
              <a:latin typeface="Aptos" panose="02110004020202020204"/>
            </a:endParaRPr>
          </a:p>
        </p:txBody>
      </p:sp>
      <p:sp>
        <p:nvSpPr>
          <p:cNvPr id="6" name="botó_outlook">
            <a:extLst>
              <a:ext uri="{FF2B5EF4-FFF2-40B4-BE49-F238E27FC236}">
                <a16:creationId xmlns:a16="http://schemas.microsoft.com/office/drawing/2014/main" id="{66B0FA45-1057-9E5B-996E-CB5B0EAD9942}"/>
              </a:ext>
              <a:ext uri="{C183D7F6-B498-43B3-948B-1728B52AA6E4}">
                <adec:decorative xmlns:adec="http://schemas.microsoft.com/office/drawing/2017/decorative" val="1"/>
              </a:ext>
            </a:extLst>
          </p:cNvPr>
          <p:cNvSpPr>
            <a:spLocks/>
          </p:cNvSpPr>
          <p:nvPr/>
        </p:nvSpPr>
        <p:spPr>
          <a:xfrm>
            <a:off x="611988" y="3729900"/>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a:solidFill>
                  <a:srgbClr val="4E110E"/>
                </a:solidFill>
                <a:latin typeface="Aptos" panose="02110004020202020204"/>
              </a:rPr>
              <a:t>Outlook</a:t>
            </a:r>
            <a:endParaRPr lang="es-ES" sz="1200">
              <a:solidFill>
                <a:srgbClr val="4E110E"/>
              </a:solidFill>
              <a:latin typeface="Aptos" panose="02110004020202020204"/>
            </a:endParaRPr>
          </a:p>
        </p:txBody>
      </p:sp>
      <p:grpSp>
        <p:nvGrpSpPr>
          <p:cNvPr id="24" name="Teams">
            <a:extLst>
              <a:ext uri="{FF2B5EF4-FFF2-40B4-BE49-F238E27FC236}">
                <a16:creationId xmlns:a16="http://schemas.microsoft.com/office/drawing/2014/main" id="{3FC7967A-2A79-5C28-C408-CB7A1EC71DB6}"/>
              </a:ext>
              <a:ext uri="{C183D7F6-B498-43B3-948B-1728B52AA6E4}">
                <adec:decorative xmlns:adec="http://schemas.microsoft.com/office/drawing/2017/decorative" val="1"/>
              </a:ext>
            </a:extLst>
          </p:cNvPr>
          <p:cNvGrpSpPr/>
          <p:nvPr/>
        </p:nvGrpSpPr>
        <p:grpSpPr>
          <a:xfrm>
            <a:off x="2973787" y="1236994"/>
            <a:ext cx="5832281" cy="3564607"/>
            <a:chOff x="2973787" y="1314484"/>
            <a:chExt cx="5832281" cy="3564607"/>
          </a:xfrm>
        </p:grpSpPr>
        <p:sp>
          <p:nvSpPr>
            <p:cNvPr id="10" name="QuadreDeText 9">
              <a:extLst>
                <a:ext uri="{FF2B5EF4-FFF2-40B4-BE49-F238E27FC236}">
                  <a16:creationId xmlns:a16="http://schemas.microsoft.com/office/drawing/2014/main" id="{B1F21878-BF02-CA7E-4234-77481CDC31FB}"/>
                </a:ext>
              </a:extLst>
            </p:cNvPr>
            <p:cNvSpPr txBox="1"/>
            <p:nvPr/>
          </p:nvSpPr>
          <p:spPr>
            <a:xfrm>
              <a:off x="2973787" y="4417426"/>
              <a:ext cx="5832281" cy="461665"/>
            </a:xfrm>
            <a:prstGeom prst="rect">
              <a:avLst/>
            </a:prstGeom>
            <a:solidFill>
              <a:schemeClr val="bg1"/>
            </a:solidFill>
          </p:spPr>
          <p:txBody>
            <a:bodyPr wrap="square">
              <a:spAutoFit/>
            </a:bodyPr>
            <a:lstStyle/>
            <a:p>
              <a:r>
                <a:rPr lang="es-ES" sz="1200" dirty="0"/>
                <a:t>Abre </a:t>
              </a:r>
              <a:r>
                <a:rPr lang="es-ES" sz="1200" b="1" dirty="0" err="1"/>
                <a:t>Teams</a:t>
              </a:r>
              <a:r>
                <a:rPr lang="es-ES" sz="1200" dirty="0"/>
                <a:t> y ve a la pestaña “</a:t>
              </a:r>
              <a:r>
                <a:rPr lang="es-ES" sz="1200" b="1" dirty="0"/>
                <a:t>Calendario”</a:t>
              </a:r>
              <a:r>
                <a:rPr lang="es-ES" sz="1200" b="1" dirty="0">
                  <a:solidFill>
                    <a:srgbClr val="4E110E"/>
                  </a:solidFill>
                </a:rPr>
                <a:t> (1). </a:t>
              </a:r>
              <a:r>
                <a:rPr lang="es-ES" sz="1200" dirty="0"/>
                <a:t>En </a:t>
              </a:r>
              <a:r>
                <a:rPr lang="es-ES" sz="1200" dirty="0" err="1"/>
                <a:t>Teams</a:t>
              </a:r>
              <a:r>
                <a:rPr lang="es-ES" sz="1200" dirty="0"/>
                <a:t>, pulsa “</a:t>
              </a:r>
              <a:r>
                <a:rPr lang="es-ES" sz="1200" b="1" dirty="0"/>
                <a:t>Nuevo evento”</a:t>
              </a:r>
              <a:r>
                <a:rPr lang="es-ES" sz="1200" dirty="0"/>
                <a:t> </a:t>
              </a:r>
              <a:r>
                <a:rPr lang="es-ES" sz="1200" b="1" dirty="0">
                  <a:solidFill>
                    <a:srgbClr val="4E110E"/>
                  </a:solidFill>
                </a:rPr>
                <a:t>(2)</a:t>
              </a:r>
              <a:r>
                <a:rPr lang="es-ES" sz="1200" dirty="0">
                  <a:solidFill>
                    <a:srgbClr val="4E110E"/>
                  </a:solidFill>
                </a:rPr>
                <a:t> </a:t>
              </a:r>
              <a:r>
                <a:rPr lang="es-ES" sz="1200" dirty="0"/>
                <a:t>para crear la reunión.</a:t>
              </a:r>
            </a:p>
          </p:txBody>
        </p:sp>
        <p:pic>
          <p:nvPicPr>
            <p:cNvPr id="13" name="Imatge 12">
              <a:extLst>
                <a:ext uri="{FF2B5EF4-FFF2-40B4-BE49-F238E27FC236}">
                  <a16:creationId xmlns:a16="http://schemas.microsoft.com/office/drawing/2014/main" id="{4ABF998E-126A-3F8E-D1FE-94EE0909F2F6}"/>
                </a:ext>
              </a:extLst>
            </p:cNvPr>
            <p:cNvPicPr>
              <a:picLocks noChangeAspect="1"/>
            </p:cNvPicPr>
            <p:nvPr/>
          </p:nvPicPr>
          <p:blipFill>
            <a:blip r:embed="rId2"/>
            <a:stretch>
              <a:fillRect/>
            </a:stretch>
          </p:blipFill>
          <p:spPr>
            <a:xfrm>
              <a:off x="2973788" y="1314484"/>
              <a:ext cx="5832280" cy="3090375"/>
            </a:xfrm>
            <a:prstGeom prst="rect">
              <a:avLst/>
            </a:prstGeom>
          </p:spPr>
        </p:pic>
        <p:sp>
          <p:nvSpPr>
            <p:cNvPr id="5" name="Rectangle: cantonades arrodonides 4">
              <a:extLst>
                <a:ext uri="{FF2B5EF4-FFF2-40B4-BE49-F238E27FC236}">
                  <a16:creationId xmlns:a16="http://schemas.microsoft.com/office/drawing/2014/main" id="{726037FE-EF44-B965-3B0B-B8610F06B547}"/>
                </a:ext>
                <a:ext uri="{C183D7F6-B498-43B3-948B-1728B52AA6E4}">
                  <adec:decorative xmlns:adec="http://schemas.microsoft.com/office/drawing/2017/decorative" val="1"/>
                </a:ext>
              </a:extLst>
            </p:cNvPr>
            <p:cNvSpPr/>
            <p:nvPr/>
          </p:nvSpPr>
          <p:spPr>
            <a:xfrm flipV="1">
              <a:off x="2987829" y="2286272"/>
              <a:ext cx="292266" cy="285477"/>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9" name="Oval 8">
              <a:extLst>
                <a:ext uri="{FF2B5EF4-FFF2-40B4-BE49-F238E27FC236}">
                  <a16:creationId xmlns:a16="http://schemas.microsoft.com/office/drawing/2014/main" id="{F41AE27C-C126-C3E8-FA79-8144845E04E5}"/>
                </a:ext>
                <a:ext uri="{C183D7F6-B498-43B3-948B-1728B52AA6E4}">
                  <adec:decorative xmlns:adec="http://schemas.microsoft.com/office/drawing/2017/decorative" val="1"/>
                </a:ext>
              </a:extLst>
            </p:cNvPr>
            <p:cNvSpPr/>
            <p:nvPr/>
          </p:nvSpPr>
          <p:spPr>
            <a:xfrm>
              <a:off x="3855001" y="2303580"/>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1</a:t>
              </a:r>
              <a:endParaRPr lang="es-ES" sz="825" b="1" dirty="0">
                <a:solidFill>
                  <a:srgbClr val="4E110E"/>
                </a:solidFill>
              </a:endParaRPr>
            </a:p>
          </p:txBody>
        </p:sp>
        <p:cxnSp>
          <p:nvCxnSpPr>
            <p:cNvPr id="11" name="Connector recte 10">
              <a:extLst>
                <a:ext uri="{FF2B5EF4-FFF2-40B4-BE49-F238E27FC236}">
                  <a16:creationId xmlns:a16="http://schemas.microsoft.com/office/drawing/2014/main" id="{A18715E8-E07A-E608-025D-2859BCE282D1}"/>
                </a:ext>
                <a:ext uri="{C183D7F6-B498-43B3-948B-1728B52AA6E4}">
                  <adec:decorative xmlns:adec="http://schemas.microsoft.com/office/drawing/2017/decorative" val="1"/>
                </a:ext>
              </a:extLst>
            </p:cNvPr>
            <p:cNvCxnSpPr>
              <a:cxnSpLocks/>
              <a:stCxn id="9" idx="2"/>
              <a:endCxn id="5" idx="3"/>
            </p:cNvCxnSpPr>
            <p:nvPr/>
          </p:nvCxnSpPr>
          <p:spPr>
            <a:xfrm flipH="1">
              <a:off x="3280095" y="2425812"/>
              <a:ext cx="574906" cy="3198"/>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17" name="Rectangle: cantonades arrodonides 16">
              <a:extLst>
                <a:ext uri="{FF2B5EF4-FFF2-40B4-BE49-F238E27FC236}">
                  <a16:creationId xmlns:a16="http://schemas.microsoft.com/office/drawing/2014/main" id="{71AFD2E6-C279-4998-4781-2B21F25EAEEB}"/>
                </a:ext>
                <a:ext uri="{C183D7F6-B498-43B3-948B-1728B52AA6E4}">
                  <adec:decorative xmlns:adec="http://schemas.microsoft.com/office/drawing/2017/decorative" val="1"/>
                </a:ext>
              </a:extLst>
            </p:cNvPr>
            <p:cNvSpPr/>
            <p:nvPr/>
          </p:nvSpPr>
          <p:spPr>
            <a:xfrm flipV="1">
              <a:off x="8013828" y="1604355"/>
              <a:ext cx="739905" cy="132295"/>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18" name="Oval 17">
              <a:extLst>
                <a:ext uri="{FF2B5EF4-FFF2-40B4-BE49-F238E27FC236}">
                  <a16:creationId xmlns:a16="http://schemas.microsoft.com/office/drawing/2014/main" id="{A5EBFF5B-F542-EE52-AAB4-2F265B05D8B3}"/>
                </a:ext>
                <a:ext uri="{C183D7F6-B498-43B3-948B-1728B52AA6E4}">
                  <adec:decorative xmlns:adec="http://schemas.microsoft.com/office/drawing/2017/decorative" val="1"/>
                </a:ext>
              </a:extLst>
            </p:cNvPr>
            <p:cNvSpPr/>
            <p:nvPr/>
          </p:nvSpPr>
          <p:spPr>
            <a:xfrm>
              <a:off x="7451314" y="1537022"/>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2</a:t>
              </a:r>
              <a:endParaRPr lang="es-ES" sz="825" b="1">
                <a:solidFill>
                  <a:srgbClr val="4E110E"/>
                </a:solidFill>
              </a:endParaRPr>
            </a:p>
          </p:txBody>
        </p:sp>
        <p:cxnSp>
          <p:nvCxnSpPr>
            <p:cNvPr id="19" name="Connector recte 18">
              <a:extLst>
                <a:ext uri="{FF2B5EF4-FFF2-40B4-BE49-F238E27FC236}">
                  <a16:creationId xmlns:a16="http://schemas.microsoft.com/office/drawing/2014/main" id="{3231D96C-3666-2A42-04BC-0CE54BC43E8E}"/>
                </a:ext>
                <a:ext uri="{C183D7F6-B498-43B3-948B-1728B52AA6E4}">
                  <adec:decorative xmlns:adec="http://schemas.microsoft.com/office/drawing/2017/decorative" val="1"/>
                </a:ext>
              </a:extLst>
            </p:cNvPr>
            <p:cNvCxnSpPr>
              <a:cxnSpLocks/>
              <a:stCxn id="18" idx="6"/>
              <a:endCxn id="17" idx="1"/>
            </p:cNvCxnSpPr>
            <p:nvPr/>
          </p:nvCxnSpPr>
          <p:spPr>
            <a:xfrm>
              <a:off x="7695777" y="1659254"/>
              <a:ext cx="318051" cy="11248"/>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grpSp>
        <p:nvGrpSpPr>
          <p:cNvPr id="48" name="Outlook">
            <a:extLst>
              <a:ext uri="{FF2B5EF4-FFF2-40B4-BE49-F238E27FC236}">
                <a16:creationId xmlns:a16="http://schemas.microsoft.com/office/drawing/2014/main" id="{0B1BBA37-2F4A-10AE-AB85-B3923801C6F9}"/>
              </a:ext>
              <a:ext uri="{C183D7F6-B498-43B3-948B-1728B52AA6E4}">
                <adec:decorative xmlns:adec="http://schemas.microsoft.com/office/drawing/2017/decorative" val="1"/>
              </a:ext>
            </a:extLst>
          </p:cNvPr>
          <p:cNvGrpSpPr/>
          <p:nvPr/>
        </p:nvGrpSpPr>
        <p:grpSpPr>
          <a:xfrm>
            <a:off x="2970994" y="1249560"/>
            <a:ext cx="5835075" cy="3552042"/>
            <a:chOff x="2970994" y="1327050"/>
            <a:chExt cx="5835075" cy="3552042"/>
          </a:xfrm>
        </p:grpSpPr>
        <p:sp>
          <p:nvSpPr>
            <p:cNvPr id="8" name="QuadreDeText 7">
              <a:extLst>
                <a:ext uri="{FF2B5EF4-FFF2-40B4-BE49-F238E27FC236}">
                  <a16:creationId xmlns:a16="http://schemas.microsoft.com/office/drawing/2014/main" id="{10F374F1-5B2C-0D38-D4A9-AEC089CAB879}"/>
                </a:ext>
              </a:extLst>
            </p:cNvPr>
            <p:cNvSpPr txBox="1"/>
            <p:nvPr/>
          </p:nvSpPr>
          <p:spPr>
            <a:xfrm>
              <a:off x="2973788" y="4417427"/>
              <a:ext cx="5832281" cy="461665"/>
            </a:xfrm>
            <a:prstGeom prst="rect">
              <a:avLst/>
            </a:prstGeom>
            <a:solidFill>
              <a:schemeClr val="bg1"/>
            </a:solidFill>
          </p:spPr>
          <p:txBody>
            <a:bodyPr wrap="square">
              <a:spAutoFit/>
            </a:bodyPr>
            <a:lstStyle/>
            <a:p>
              <a:pPr>
                <a:buNone/>
              </a:pPr>
              <a:r>
                <a:rPr lang="es-ES" sz="1200" dirty="0"/>
                <a:t>Abre </a:t>
              </a:r>
              <a:r>
                <a:rPr lang="es-ES" sz="1200" b="1" dirty="0"/>
                <a:t>Outlook</a:t>
              </a:r>
              <a:r>
                <a:rPr lang="es-ES" sz="1200" dirty="0"/>
                <a:t> y ve a la pestaña “</a:t>
              </a:r>
              <a:r>
                <a:rPr lang="es-ES" sz="1200" b="1" dirty="0"/>
                <a:t>Calendario”</a:t>
              </a:r>
              <a:r>
                <a:rPr lang="es-ES" sz="1200" b="1" dirty="0">
                  <a:solidFill>
                    <a:srgbClr val="BC9484"/>
                  </a:solidFill>
                </a:rPr>
                <a:t> </a:t>
              </a:r>
              <a:r>
                <a:rPr lang="es-ES" sz="1200" b="1" dirty="0">
                  <a:solidFill>
                    <a:srgbClr val="4E110E"/>
                  </a:solidFill>
                </a:rPr>
                <a:t>(1). </a:t>
              </a:r>
              <a:r>
                <a:rPr lang="es-ES" sz="1200" dirty="0"/>
                <a:t>Haz clic en “</a:t>
              </a:r>
              <a:r>
                <a:rPr lang="es-ES" sz="1200" b="1" dirty="0"/>
                <a:t>Nuevo evento”</a:t>
              </a:r>
              <a:r>
                <a:rPr lang="es-ES" sz="1200" b="1" dirty="0">
                  <a:solidFill>
                    <a:srgbClr val="BC9484"/>
                  </a:solidFill>
                </a:rPr>
                <a:t> </a:t>
              </a:r>
              <a:r>
                <a:rPr lang="es-ES" sz="1200" b="1" dirty="0">
                  <a:solidFill>
                    <a:srgbClr val="4E110E"/>
                  </a:solidFill>
                </a:rPr>
                <a:t>(2) </a:t>
              </a:r>
              <a:r>
                <a:rPr lang="es-ES" sz="1200" dirty="0"/>
                <a:t>para crear la reunión.</a:t>
              </a:r>
            </a:p>
          </p:txBody>
        </p:sp>
        <p:pic>
          <p:nvPicPr>
            <p:cNvPr id="7" name="Imatge 6">
              <a:extLst>
                <a:ext uri="{FF2B5EF4-FFF2-40B4-BE49-F238E27FC236}">
                  <a16:creationId xmlns:a16="http://schemas.microsoft.com/office/drawing/2014/main" id="{3D2C2C0E-1DAD-D39E-1BD9-18BA13530E8E}"/>
                </a:ext>
              </a:extLst>
            </p:cNvPr>
            <p:cNvPicPr>
              <a:picLocks noChangeAspect="1"/>
            </p:cNvPicPr>
            <p:nvPr/>
          </p:nvPicPr>
          <p:blipFill>
            <a:blip r:embed="rId3"/>
            <a:stretch>
              <a:fillRect/>
            </a:stretch>
          </p:blipFill>
          <p:spPr>
            <a:xfrm>
              <a:off x="2973787" y="1327050"/>
              <a:ext cx="5832281" cy="3090375"/>
            </a:xfrm>
            <a:prstGeom prst="rect">
              <a:avLst/>
            </a:prstGeom>
          </p:spPr>
        </p:pic>
        <p:sp>
          <p:nvSpPr>
            <p:cNvPr id="25" name="Rectangle: cantonades arrodonides 24">
              <a:extLst>
                <a:ext uri="{FF2B5EF4-FFF2-40B4-BE49-F238E27FC236}">
                  <a16:creationId xmlns:a16="http://schemas.microsoft.com/office/drawing/2014/main" id="{3839714C-F638-FB14-C6F3-CAA118B9EFE6}"/>
                </a:ext>
                <a:ext uri="{C183D7F6-B498-43B3-948B-1728B52AA6E4}">
                  <adec:decorative xmlns:adec="http://schemas.microsoft.com/office/drawing/2017/decorative" val="1"/>
                </a:ext>
              </a:extLst>
            </p:cNvPr>
            <p:cNvSpPr/>
            <p:nvPr/>
          </p:nvSpPr>
          <p:spPr>
            <a:xfrm flipV="1">
              <a:off x="2987829" y="1781484"/>
              <a:ext cx="227628" cy="171302"/>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26" name="Oval 25">
              <a:extLst>
                <a:ext uri="{FF2B5EF4-FFF2-40B4-BE49-F238E27FC236}">
                  <a16:creationId xmlns:a16="http://schemas.microsoft.com/office/drawing/2014/main" id="{E136744B-2647-3851-121E-BBB1CBFA61AE}"/>
                </a:ext>
                <a:ext uri="{C183D7F6-B498-43B3-948B-1728B52AA6E4}">
                  <adec:decorative xmlns:adec="http://schemas.microsoft.com/office/drawing/2017/decorative" val="1"/>
                </a:ext>
              </a:extLst>
            </p:cNvPr>
            <p:cNvSpPr/>
            <p:nvPr/>
          </p:nvSpPr>
          <p:spPr>
            <a:xfrm>
              <a:off x="2970994" y="2522931"/>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1</a:t>
              </a:r>
              <a:endParaRPr lang="es-ES" sz="825" b="1" dirty="0">
                <a:solidFill>
                  <a:srgbClr val="4E110E"/>
                </a:solidFill>
              </a:endParaRPr>
            </a:p>
          </p:txBody>
        </p:sp>
        <p:cxnSp>
          <p:nvCxnSpPr>
            <p:cNvPr id="27" name="Connector recte 26">
              <a:extLst>
                <a:ext uri="{FF2B5EF4-FFF2-40B4-BE49-F238E27FC236}">
                  <a16:creationId xmlns:a16="http://schemas.microsoft.com/office/drawing/2014/main" id="{D370CBE2-E25A-5605-E641-3D24AC1F0FC0}"/>
                </a:ext>
                <a:ext uri="{C183D7F6-B498-43B3-948B-1728B52AA6E4}">
                  <adec:decorative xmlns:adec="http://schemas.microsoft.com/office/drawing/2017/decorative" val="1"/>
                </a:ext>
              </a:extLst>
            </p:cNvPr>
            <p:cNvCxnSpPr>
              <a:cxnSpLocks/>
              <a:stCxn id="26" idx="0"/>
              <a:endCxn id="25" idx="0"/>
            </p:cNvCxnSpPr>
            <p:nvPr/>
          </p:nvCxnSpPr>
          <p:spPr>
            <a:xfrm flipV="1">
              <a:off x="3093226" y="1952786"/>
              <a:ext cx="8417" cy="570145"/>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28" name="Rectangle: cantonades arrodonides 27">
              <a:extLst>
                <a:ext uri="{FF2B5EF4-FFF2-40B4-BE49-F238E27FC236}">
                  <a16:creationId xmlns:a16="http://schemas.microsoft.com/office/drawing/2014/main" id="{BADE97EB-87EF-46BD-2D3B-EB0AB6A90F26}"/>
                </a:ext>
                <a:ext uri="{C183D7F6-B498-43B3-948B-1728B52AA6E4}">
                  <adec:decorative xmlns:adec="http://schemas.microsoft.com/office/drawing/2017/decorative" val="1"/>
                </a:ext>
              </a:extLst>
            </p:cNvPr>
            <p:cNvSpPr/>
            <p:nvPr/>
          </p:nvSpPr>
          <p:spPr>
            <a:xfrm flipV="1">
              <a:off x="3254759" y="1724322"/>
              <a:ext cx="778276" cy="158500"/>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29" name="Oval 28">
              <a:extLst>
                <a:ext uri="{FF2B5EF4-FFF2-40B4-BE49-F238E27FC236}">
                  <a16:creationId xmlns:a16="http://schemas.microsoft.com/office/drawing/2014/main" id="{88CDF981-51E8-36DE-F833-44F4E2974302}"/>
                </a:ext>
                <a:ext uri="{C183D7F6-B498-43B3-948B-1728B52AA6E4}">
                  <adec:decorative xmlns:adec="http://schemas.microsoft.com/office/drawing/2017/decorative" val="1"/>
                </a:ext>
              </a:extLst>
            </p:cNvPr>
            <p:cNvSpPr/>
            <p:nvPr/>
          </p:nvSpPr>
          <p:spPr>
            <a:xfrm>
              <a:off x="4572000" y="1681340"/>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2</a:t>
              </a:r>
              <a:endParaRPr lang="es-ES" sz="825" b="1" dirty="0">
                <a:solidFill>
                  <a:srgbClr val="4E110E"/>
                </a:solidFill>
              </a:endParaRPr>
            </a:p>
          </p:txBody>
        </p:sp>
        <p:cxnSp>
          <p:nvCxnSpPr>
            <p:cNvPr id="30" name="Connector recte 29">
              <a:extLst>
                <a:ext uri="{FF2B5EF4-FFF2-40B4-BE49-F238E27FC236}">
                  <a16:creationId xmlns:a16="http://schemas.microsoft.com/office/drawing/2014/main" id="{7B093154-831A-7F72-47E1-46575E156B31}"/>
                </a:ext>
                <a:ext uri="{C183D7F6-B498-43B3-948B-1728B52AA6E4}">
                  <adec:decorative xmlns:adec="http://schemas.microsoft.com/office/drawing/2017/decorative" val="1"/>
                </a:ext>
              </a:extLst>
            </p:cNvPr>
            <p:cNvCxnSpPr>
              <a:cxnSpLocks/>
              <a:stCxn id="29" idx="2"/>
              <a:endCxn id="28" idx="3"/>
            </p:cNvCxnSpPr>
            <p:nvPr/>
          </p:nvCxnSpPr>
          <p:spPr>
            <a:xfrm flipH="1">
              <a:off x="4033035" y="1803572"/>
              <a:ext cx="538965" cy="0"/>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grpSp>
      <p:sp>
        <p:nvSpPr>
          <p:cNvPr id="50" name="blank">
            <a:extLst>
              <a:ext uri="{FF2B5EF4-FFF2-40B4-BE49-F238E27FC236}">
                <a16:creationId xmlns:a16="http://schemas.microsoft.com/office/drawing/2014/main" id="{2F12645D-698E-298D-9EB3-51CE869C8F9F}"/>
              </a:ext>
              <a:ext uri="{C183D7F6-B498-43B3-948B-1728B52AA6E4}">
                <adec:decorative xmlns:adec="http://schemas.microsoft.com/office/drawing/2017/decorative" val="1"/>
              </a:ext>
            </a:extLst>
          </p:cNvPr>
          <p:cNvSpPr/>
          <p:nvPr/>
        </p:nvSpPr>
        <p:spPr>
          <a:xfrm>
            <a:off x="2970994" y="1144189"/>
            <a:ext cx="5832280" cy="366998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ca-ES"/>
          </a:p>
        </p:txBody>
      </p:sp>
    </p:spTree>
    <p:extLst>
      <p:ext uri="{BB962C8B-B14F-4D97-AF65-F5344CB8AC3E}">
        <p14:creationId xmlns:p14="http://schemas.microsoft.com/office/powerpoint/2010/main" val="1302268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8"/>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50" grpId="0" animBg="1"/>
      <p:bldP spid="5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9D020-B6D7-0CF4-7B8D-795C5BE63B41}"/>
            </a:ext>
          </a:extLst>
        </p:cNvPr>
        <p:cNvGrpSpPr/>
        <p:nvPr/>
      </p:nvGrpSpPr>
      <p:grpSpPr>
        <a:xfrm>
          <a:off x="0" y="0"/>
          <a:ext cx="0" cy="0"/>
          <a:chOff x="0" y="0"/>
          <a:chExt cx="0" cy="0"/>
        </a:xfrm>
      </p:grpSpPr>
      <p:sp>
        <p:nvSpPr>
          <p:cNvPr id="3" name="QuadreDeText 3">
            <a:extLst>
              <a:ext uri="{FF2B5EF4-FFF2-40B4-BE49-F238E27FC236}">
                <a16:creationId xmlns:a16="http://schemas.microsoft.com/office/drawing/2014/main" id="{3499C148-2C7E-6BB6-A19D-3F672C103416}"/>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Crea una reunión</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 name="QuadreDeText 4">
            <a:extLst>
              <a:ext uri="{FF2B5EF4-FFF2-40B4-BE49-F238E27FC236}">
                <a16:creationId xmlns:a16="http://schemas.microsoft.com/office/drawing/2014/main" id="{162C2B3E-DBAF-5405-C2E0-053898E34501}"/>
              </a:ext>
            </a:extLst>
          </p:cNvPr>
          <p:cNvSpPr txBox="1"/>
          <p:nvPr/>
        </p:nvSpPr>
        <p:spPr>
          <a:xfrm>
            <a:off x="390267" y="1249446"/>
            <a:ext cx="2265470" cy="1569660"/>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En Outlook y </a:t>
            </a:r>
            <a:r>
              <a:rPr lang="es-ES" sz="1200" dirty="0" err="1"/>
              <a:t>Teams</a:t>
            </a:r>
            <a:r>
              <a:rPr lang="es-ES" sz="1200" dirty="0"/>
              <a:t>, cuando creas una reunión, puedes </a:t>
            </a:r>
            <a:r>
              <a:rPr lang="es-ES" sz="1200" b="1" dirty="0"/>
              <a:t>ajustar la duración</a:t>
            </a:r>
            <a:r>
              <a:rPr lang="es-ES" sz="1200" b="1" dirty="0">
                <a:solidFill>
                  <a:srgbClr val="4E110E"/>
                </a:solidFill>
              </a:rPr>
              <a:t> (1)</a:t>
            </a:r>
            <a:r>
              <a:rPr lang="es-ES" sz="1200" dirty="0">
                <a:solidFill>
                  <a:srgbClr val="4E110E"/>
                </a:solidFill>
              </a:rPr>
              <a:t>,</a:t>
            </a:r>
            <a:r>
              <a:rPr lang="es-ES" sz="1200" dirty="0"/>
              <a:t> </a:t>
            </a:r>
            <a:r>
              <a:rPr lang="es-ES" sz="1200" b="1" dirty="0"/>
              <a:t>la fecha </a:t>
            </a:r>
            <a:r>
              <a:rPr lang="es-ES" sz="1200" b="1" dirty="0">
                <a:solidFill>
                  <a:srgbClr val="4E110E"/>
                </a:solidFill>
              </a:rPr>
              <a:t>(2) </a:t>
            </a:r>
            <a:r>
              <a:rPr lang="es-ES" sz="1200" dirty="0"/>
              <a:t>y añadir un </a:t>
            </a:r>
            <a:r>
              <a:rPr lang="es-ES" sz="1200" b="1" dirty="0"/>
              <a:t>título</a:t>
            </a:r>
            <a:r>
              <a:rPr lang="es-ES" sz="1200" dirty="0"/>
              <a:t> </a:t>
            </a:r>
            <a:r>
              <a:rPr lang="es-ES" sz="1200" b="1" dirty="0">
                <a:solidFill>
                  <a:srgbClr val="4E110E"/>
                </a:solidFill>
              </a:rPr>
              <a:t>(3)</a:t>
            </a:r>
            <a:r>
              <a:rPr lang="es-ES" sz="1200" dirty="0">
                <a:solidFill>
                  <a:schemeClr val="tx1"/>
                </a:solidFill>
              </a:rPr>
              <a:t>.</a:t>
            </a:r>
            <a:r>
              <a:rPr lang="es-ES" sz="1200" dirty="0">
                <a:solidFill>
                  <a:srgbClr val="4E110E"/>
                </a:solidFill>
              </a:rPr>
              <a:t> </a:t>
            </a:r>
            <a:r>
              <a:rPr lang="es-ES" sz="1200" dirty="0"/>
              <a:t>Añades a </a:t>
            </a:r>
            <a:r>
              <a:rPr lang="es-ES" sz="1200" b="1" dirty="0"/>
              <a:t>los participantes </a:t>
            </a:r>
            <a:r>
              <a:rPr lang="es-ES" sz="1200" b="1" dirty="0">
                <a:solidFill>
                  <a:srgbClr val="4E110E"/>
                </a:solidFill>
              </a:rPr>
              <a:t>(4) </a:t>
            </a:r>
            <a:r>
              <a:rPr lang="es-ES" sz="1200" dirty="0">
                <a:solidFill>
                  <a:schemeClr val="tx1"/>
                </a:solidFill>
              </a:rPr>
              <a:t>y si </a:t>
            </a:r>
            <a:r>
              <a:rPr lang="es-ES" sz="1200" dirty="0"/>
              <a:t>la quieres en línea, activas “</a:t>
            </a:r>
            <a:r>
              <a:rPr lang="es-ES" sz="1200" b="1" dirty="0"/>
              <a:t>Reunión de </a:t>
            </a:r>
            <a:r>
              <a:rPr lang="es-ES" sz="1200" b="1" dirty="0" err="1"/>
              <a:t>Teams</a:t>
            </a:r>
            <a:r>
              <a:rPr lang="es-ES" sz="1200" b="1" dirty="0"/>
              <a:t>”</a:t>
            </a:r>
            <a:r>
              <a:rPr lang="es-ES" sz="1200" dirty="0">
                <a:solidFill>
                  <a:srgbClr val="BC9484"/>
                </a:solidFill>
              </a:rPr>
              <a:t> </a:t>
            </a:r>
            <a:r>
              <a:rPr lang="es-ES" sz="1200" b="1" dirty="0">
                <a:solidFill>
                  <a:srgbClr val="4E110E"/>
                </a:solidFill>
              </a:rPr>
              <a:t>(5). </a:t>
            </a:r>
          </a:p>
        </p:txBody>
      </p:sp>
      <p:sp>
        <p:nvSpPr>
          <p:cNvPr id="2" name="botó_teams">
            <a:extLst>
              <a:ext uri="{FF2B5EF4-FFF2-40B4-BE49-F238E27FC236}">
                <a16:creationId xmlns:a16="http://schemas.microsoft.com/office/drawing/2014/main" id="{C3A3093F-7838-0B8C-60B8-08DFF00A22EE}"/>
              </a:ext>
              <a:ext uri="{C183D7F6-B498-43B3-948B-1728B52AA6E4}">
                <adec:decorative xmlns:adec="http://schemas.microsoft.com/office/drawing/2017/decorative" val="1"/>
              </a:ext>
            </a:extLst>
          </p:cNvPr>
          <p:cNvSpPr>
            <a:spLocks/>
          </p:cNvSpPr>
          <p:nvPr/>
        </p:nvSpPr>
        <p:spPr>
          <a:xfrm>
            <a:off x="590217" y="3115814"/>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err="1">
                <a:solidFill>
                  <a:srgbClr val="4E110E"/>
                </a:solidFill>
                <a:latin typeface="Aptos" panose="02110004020202020204"/>
              </a:rPr>
              <a:t>Teams</a:t>
            </a:r>
            <a:endParaRPr lang="es-ES" sz="1200">
              <a:solidFill>
                <a:srgbClr val="4E110E"/>
              </a:solidFill>
              <a:latin typeface="Aptos" panose="02110004020202020204"/>
            </a:endParaRPr>
          </a:p>
        </p:txBody>
      </p:sp>
      <p:sp>
        <p:nvSpPr>
          <p:cNvPr id="6" name="botó_outlook">
            <a:extLst>
              <a:ext uri="{FF2B5EF4-FFF2-40B4-BE49-F238E27FC236}">
                <a16:creationId xmlns:a16="http://schemas.microsoft.com/office/drawing/2014/main" id="{027924C7-8F0D-36A9-72E0-A06575147BAB}"/>
              </a:ext>
              <a:ext uri="{C183D7F6-B498-43B3-948B-1728B52AA6E4}">
                <adec:decorative xmlns:adec="http://schemas.microsoft.com/office/drawing/2017/decorative" val="1"/>
              </a:ext>
            </a:extLst>
          </p:cNvPr>
          <p:cNvSpPr>
            <a:spLocks/>
          </p:cNvSpPr>
          <p:nvPr/>
        </p:nvSpPr>
        <p:spPr>
          <a:xfrm>
            <a:off x="590217" y="3564470"/>
            <a:ext cx="1495108" cy="32830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8"/>
            <a:r>
              <a:rPr lang="ca-ES" sz="1200">
                <a:solidFill>
                  <a:srgbClr val="4E110E"/>
                </a:solidFill>
                <a:latin typeface="Aptos" panose="02110004020202020204"/>
              </a:rPr>
              <a:t>Outlook</a:t>
            </a:r>
            <a:endParaRPr lang="es-ES" sz="1200">
              <a:solidFill>
                <a:srgbClr val="4E110E"/>
              </a:solidFill>
              <a:latin typeface="Aptos" panose="02110004020202020204"/>
            </a:endParaRPr>
          </a:p>
        </p:txBody>
      </p:sp>
      <p:sp>
        <p:nvSpPr>
          <p:cNvPr id="5" name="Rectangle: cantonades arrodonides 4">
            <a:extLst>
              <a:ext uri="{FF2B5EF4-FFF2-40B4-BE49-F238E27FC236}">
                <a16:creationId xmlns:a16="http://schemas.microsoft.com/office/drawing/2014/main" id="{7E35D9DF-7115-7910-267A-A65EF9C8A4F5}"/>
              </a:ext>
              <a:ext uri="{C183D7F6-B498-43B3-948B-1728B52AA6E4}">
                <adec:decorative xmlns:adec="http://schemas.microsoft.com/office/drawing/2017/decorative" val="1"/>
              </a:ext>
            </a:extLst>
          </p:cNvPr>
          <p:cNvSpPr/>
          <p:nvPr/>
        </p:nvSpPr>
        <p:spPr>
          <a:xfrm>
            <a:off x="4572000" y="236298"/>
            <a:ext cx="3195939" cy="828329"/>
          </a:xfrm>
          <a:prstGeom prst="roundRect">
            <a:avLst/>
          </a:prstGeom>
          <a:solidFill>
            <a:sysClr val="window" lastClr="FFFFFF"/>
          </a:solidFill>
          <a:ln w="25400" cap="flat" cmpd="sng" algn="ctr">
            <a:solidFill>
              <a:srgbClr val="A5644E"/>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s-ES_tradnl" sz="1867"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sp>
        <p:nvSpPr>
          <p:cNvPr id="9" name="QuadreDeText 8">
            <a:extLst>
              <a:ext uri="{FF2B5EF4-FFF2-40B4-BE49-F238E27FC236}">
                <a16:creationId xmlns:a16="http://schemas.microsoft.com/office/drawing/2014/main" id="{3CD0BB86-EA45-64BA-C794-8289FDB45459}"/>
              </a:ext>
            </a:extLst>
          </p:cNvPr>
          <p:cNvSpPr txBox="1"/>
          <p:nvPr/>
        </p:nvSpPr>
        <p:spPr>
          <a:xfrm>
            <a:off x="4695327" y="341671"/>
            <a:ext cx="3072611" cy="630942"/>
          </a:xfrm>
          <a:prstGeom prst="rect">
            <a:avLst/>
          </a:prstGeom>
          <a:noFill/>
        </p:spPr>
        <p:txBody>
          <a:bodyPr wrap="square" lIns="121920" tIns="60960" rIns="121920" bIns="60960" rtlCol="0" anchor="t">
            <a:spAutoFit/>
          </a:bodyPr>
          <a:lstStyle/>
          <a:p>
            <a:r>
              <a:rPr lang="es-ES" sz="1100" dirty="0"/>
              <a:t>Una vez activada la opción </a:t>
            </a:r>
            <a:r>
              <a:rPr lang="es-ES" sz="1100" b="1" dirty="0"/>
              <a:t>“Reunión de </a:t>
            </a:r>
            <a:r>
              <a:rPr lang="es-ES" sz="1100" b="1" dirty="0" err="1"/>
              <a:t>Teams</a:t>
            </a:r>
            <a:r>
              <a:rPr lang="es-ES" sz="1100" b="1" dirty="0"/>
              <a:t>”</a:t>
            </a:r>
            <a:r>
              <a:rPr lang="es-ES" sz="1100" dirty="0"/>
              <a:t> y enviada la invitación, ya no será posible desactivarla.</a:t>
            </a:r>
            <a:endParaRPr lang="ca-ES" sz="1100" dirty="0"/>
          </a:p>
        </p:txBody>
      </p:sp>
      <p:sp>
        <p:nvSpPr>
          <p:cNvPr id="12" name="Rectangle 11">
            <a:extLst>
              <a:ext uri="{FF2B5EF4-FFF2-40B4-BE49-F238E27FC236}">
                <a16:creationId xmlns:a16="http://schemas.microsoft.com/office/drawing/2014/main" id="{D9C92445-55C6-38C1-85EB-2062A9AC6C50}"/>
              </a:ext>
              <a:ext uri="{C183D7F6-B498-43B3-948B-1728B52AA6E4}">
                <adec:decorative xmlns:adec="http://schemas.microsoft.com/office/drawing/2017/decorative" val="1"/>
              </a:ext>
            </a:extLst>
          </p:cNvPr>
          <p:cNvSpPr/>
          <p:nvPr/>
        </p:nvSpPr>
        <p:spPr>
          <a:xfrm>
            <a:off x="4721198" y="175246"/>
            <a:ext cx="226715" cy="105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pic>
        <p:nvPicPr>
          <p:cNvPr id="13" name="Imatge 12">
            <a:extLst>
              <a:ext uri="{FF2B5EF4-FFF2-40B4-BE49-F238E27FC236}">
                <a16:creationId xmlns:a16="http://schemas.microsoft.com/office/drawing/2014/main" id="{C1D78F49-EEB1-0A9A-EABC-CCC6198EDEE7}"/>
              </a:ext>
              <a:ext uri="{C183D7F6-B498-43B3-948B-1728B52AA6E4}">
                <adec:decorative xmlns:adec="http://schemas.microsoft.com/office/drawing/2017/decorative" val="1"/>
              </a:ext>
            </a:extLst>
          </p:cNvPr>
          <p:cNvPicPr>
            <a:picLocks noChangeAspect="1"/>
          </p:cNvPicPr>
          <p:nvPr/>
        </p:nvPicPr>
        <p:blipFill>
          <a:blip r:embed="rId2">
            <a:duotone>
              <a:srgbClr val="A5644E">
                <a:shade val="45000"/>
                <a:satMod val="135000"/>
              </a:srgbClr>
              <a:prstClr val="white"/>
            </a:duotone>
          </a:blip>
          <a:stretch>
            <a:fillRect/>
          </a:stretch>
        </p:blipFill>
        <p:spPr>
          <a:xfrm>
            <a:off x="4695327" y="65576"/>
            <a:ext cx="278457" cy="278455"/>
          </a:xfrm>
          <a:prstGeom prst="rect">
            <a:avLst/>
          </a:prstGeom>
          <a:effectLst>
            <a:outerShdw blurRad="50800" dist="50800" dir="5400000" algn="ctr" rotWithShape="0">
              <a:srgbClr val="A5644E"/>
            </a:outerShdw>
          </a:effectLst>
        </p:spPr>
      </p:pic>
      <p:grpSp>
        <p:nvGrpSpPr>
          <p:cNvPr id="46" name="outlook">
            <a:extLst>
              <a:ext uri="{FF2B5EF4-FFF2-40B4-BE49-F238E27FC236}">
                <a16:creationId xmlns:a16="http://schemas.microsoft.com/office/drawing/2014/main" id="{33BB7D9B-DC3C-B615-0949-F322B0748AEA}"/>
              </a:ext>
              <a:ext uri="{C183D7F6-B498-43B3-948B-1728B52AA6E4}">
                <adec:decorative xmlns:adec="http://schemas.microsoft.com/office/drawing/2017/decorative" val="1"/>
              </a:ext>
            </a:extLst>
          </p:cNvPr>
          <p:cNvGrpSpPr/>
          <p:nvPr/>
        </p:nvGrpSpPr>
        <p:grpSpPr>
          <a:xfrm>
            <a:off x="3031134" y="1357438"/>
            <a:ext cx="5774935" cy="3059989"/>
            <a:chOff x="3031134" y="1357438"/>
            <a:chExt cx="5774935" cy="3059989"/>
          </a:xfrm>
        </p:grpSpPr>
        <p:pic>
          <p:nvPicPr>
            <p:cNvPr id="11" name="Imatge 10">
              <a:extLst>
                <a:ext uri="{FF2B5EF4-FFF2-40B4-BE49-F238E27FC236}">
                  <a16:creationId xmlns:a16="http://schemas.microsoft.com/office/drawing/2014/main" id="{2BF34E39-E048-E6E3-F27C-7E52B9918076}"/>
                </a:ext>
              </a:extLst>
            </p:cNvPr>
            <p:cNvPicPr>
              <a:picLocks noChangeAspect="1"/>
            </p:cNvPicPr>
            <p:nvPr/>
          </p:nvPicPr>
          <p:blipFill>
            <a:blip r:embed="rId3"/>
            <a:stretch>
              <a:fillRect/>
            </a:stretch>
          </p:blipFill>
          <p:spPr>
            <a:xfrm>
              <a:off x="3031134" y="1357438"/>
              <a:ext cx="5774935" cy="3059989"/>
            </a:xfrm>
            <a:prstGeom prst="rect">
              <a:avLst/>
            </a:prstGeom>
            <a:ln>
              <a:solidFill>
                <a:srgbClr val="4E110E"/>
              </a:solidFill>
            </a:ln>
          </p:spPr>
        </p:pic>
        <p:sp>
          <p:nvSpPr>
            <p:cNvPr id="14" name="Rectangle: cantonades arrodonides 13">
              <a:extLst>
                <a:ext uri="{FF2B5EF4-FFF2-40B4-BE49-F238E27FC236}">
                  <a16:creationId xmlns:a16="http://schemas.microsoft.com/office/drawing/2014/main" id="{EC814B7F-D6FB-FD93-7294-0EE1CEA24C1D}"/>
                </a:ext>
                <a:ext uri="{C183D7F6-B498-43B3-948B-1728B52AA6E4}">
                  <adec:decorative xmlns:adec="http://schemas.microsoft.com/office/drawing/2017/decorative" val="1"/>
                </a:ext>
              </a:extLst>
            </p:cNvPr>
            <p:cNvSpPr/>
            <p:nvPr/>
          </p:nvSpPr>
          <p:spPr>
            <a:xfrm flipV="1">
              <a:off x="4183782" y="2681210"/>
              <a:ext cx="1007444" cy="228041"/>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cxnSp>
          <p:nvCxnSpPr>
            <p:cNvPr id="16" name="Connector recte 15">
              <a:extLst>
                <a:ext uri="{FF2B5EF4-FFF2-40B4-BE49-F238E27FC236}">
                  <a16:creationId xmlns:a16="http://schemas.microsoft.com/office/drawing/2014/main" id="{77576F3E-7C82-9355-89B0-10528552F45E}"/>
                </a:ext>
                <a:ext uri="{C183D7F6-B498-43B3-948B-1728B52AA6E4}">
                  <adec:decorative xmlns:adec="http://schemas.microsoft.com/office/drawing/2017/decorative" val="1"/>
                </a:ext>
              </a:extLst>
            </p:cNvPr>
            <p:cNvCxnSpPr>
              <a:cxnSpLocks/>
              <a:stCxn id="15" idx="6"/>
              <a:endCxn id="14" idx="3"/>
            </p:cNvCxnSpPr>
            <p:nvPr/>
          </p:nvCxnSpPr>
          <p:spPr>
            <a:xfrm flipH="1">
              <a:off x="5191226" y="2787022"/>
              <a:ext cx="727375" cy="8208"/>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9BA0DCA4-F10F-A7A0-F54E-6E53361ECA36}"/>
                </a:ext>
                <a:ext uri="{C183D7F6-B498-43B3-948B-1728B52AA6E4}">
                  <adec:decorative xmlns:adec="http://schemas.microsoft.com/office/drawing/2017/decorative" val="1"/>
                </a:ext>
              </a:extLst>
            </p:cNvPr>
            <p:cNvSpPr/>
            <p:nvPr/>
          </p:nvSpPr>
          <p:spPr>
            <a:xfrm>
              <a:off x="5674138" y="2664790"/>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1</a:t>
              </a:r>
              <a:endParaRPr lang="es-ES" sz="825" b="1">
                <a:solidFill>
                  <a:srgbClr val="4E110E"/>
                </a:solidFill>
              </a:endParaRPr>
            </a:p>
          </p:txBody>
        </p:sp>
        <p:sp>
          <p:nvSpPr>
            <p:cNvPr id="21" name="Rectangle: cantonades arrodonides 20">
              <a:extLst>
                <a:ext uri="{FF2B5EF4-FFF2-40B4-BE49-F238E27FC236}">
                  <a16:creationId xmlns:a16="http://schemas.microsoft.com/office/drawing/2014/main" id="{954321F5-6502-C34A-19BB-30BB285D3077}"/>
                </a:ext>
                <a:ext uri="{C183D7F6-B498-43B3-948B-1728B52AA6E4}">
                  <adec:decorative xmlns:adec="http://schemas.microsoft.com/office/drawing/2017/decorative" val="1"/>
                </a:ext>
              </a:extLst>
            </p:cNvPr>
            <p:cNvSpPr/>
            <p:nvPr/>
          </p:nvSpPr>
          <p:spPr>
            <a:xfrm flipV="1">
              <a:off x="3601546" y="2681208"/>
              <a:ext cx="568982" cy="228043"/>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22" name="Oval 21">
              <a:extLst>
                <a:ext uri="{FF2B5EF4-FFF2-40B4-BE49-F238E27FC236}">
                  <a16:creationId xmlns:a16="http://schemas.microsoft.com/office/drawing/2014/main" id="{1F31148A-B577-C111-07C7-B89542053E62}"/>
                </a:ext>
                <a:ext uri="{C183D7F6-B498-43B3-948B-1728B52AA6E4}">
                  <adec:decorative xmlns:adec="http://schemas.microsoft.com/office/drawing/2017/decorative" val="1"/>
                </a:ext>
              </a:extLst>
            </p:cNvPr>
            <p:cNvSpPr/>
            <p:nvPr/>
          </p:nvSpPr>
          <p:spPr>
            <a:xfrm>
              <a:off x="3065283" y="2672997"/>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2</a:t>
              </a:r>
              <a:endParaRPr lang="es-ES" sz="825" b="1">
                <a:solidFill>
                  <a:srgbClr val="4E110E"/>
                </a:solidFill>
              </a:endParaRPr>
            </a:p>
          </p:txBody>
        </p:sp>
        <p:cxnSp>
          <p:nvCxnSpPr>
            <p:cNvPr id="23" name="Connector recte 22">
              <a:extLst>
                <a:ext uri="{FF2B5EF4-FFF2-40B4-BE49-F238E27FC236}">
                  <a16:creationId xmlns:a16="http://schemas.microsoft.com/office/drawing/2014/main" id="{F8C75AF6-F24A-79AC-810B-CAB74E3C16D4}"/>
                </a:ext>
                <a:ext uri="{C183D7F6-B498-43B3-948B-1728B52AA6E4}">
                  <adec:decorative xmlns:adec="http://schemas.microsoft.com/office/drawing/2017/decorative" val="1"/>
                </a:ext>
              </a:extLst>
            </p:cNvPr>
            <p:cNvCxnSpPr>
              <a:cxnSpLocks/>
              <a:stCxn id="22" idx="6"/>
              <a:endCxn id="21" idx="1"/>
            </p:cNvCxnSpPr>
            <p:nvPr/>
          </p:nvCxnSpPr>
          <p:spPr>
            <a:xfrm>
              <a:off x="3309746" y="2795229"/>
              <a:ext cx="291800" cy="0"/>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27" name="Rectangle: cantonades arrodonides 26">
              <a:extLst>
                <a:ext uri="{FF2B5EF4-FFF2-40B4-BE49-F238E27FC236}">
                  <a16:creationId xmlns:a16="http://schemas.microsoft.com/office/drawing/2014/main" id="{8830A549-7DA0-3609-A077-B4153620F016}"/>
                </a:ext>
                <a:ext uri="{C183D7F6-B498-43B3-948B-1728B52AA6E4}">
                  <adec:decorative xmlns:adec="http://schemas.microsoft.com/office/drawing/2017/decorative" val="1"/>
                </a:ext>
              </a:extLst>
            </p:cNvPr>
            <p:cNvSpPr/>
            <p:nvPr/>
          </p:nvSpPr>
          <p:spPr>
            <a:xfrm flipV="1">
              <a:off x="3593985" y="2245696"/>
              <a:ext cx="1951138" cy="216587"/>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28" name="Oval 27">
              <a:extLst>
                <a:ext uri="{FF2B5EF4-FFF2-40B4-BE49-F238E27FC236}">
                  <a16:creationId xmlns:a16="http://schemas.microsoft.com/office/drawing/2014/main" id="{5234455C-6DB0-0549-7172-59F5621AEFB4}"/>
                </a:ext>
                <a:ext uri="{C183D7F6-B498-43B3-948B-1728B52AA6E4}">
                  <adec:decorative xmlns:adec="http://schemas.microsoft.com/office/drawing/2017/decorative" val="1"/>
                </a:ext>
              </a:extLst>
            </p:cNvPr>
            <p:cNvSpPr/>
            <p:nvPr/>
          </p:nvSpPr>
          <p:spPr>
            <a:xfrm>
              <a:off x="3076973" y="2229275"/>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3</a:t>
              </a:r>
              <a:endParaRPr lang="es-ES" sz="825" b="1">
                <a:solidFill>
                  <a:srgbClr val="4E110E"/>
                </a:solidFill>
              </a:endParaRPr>
            </a:p>
          </p:txBody>
        </p:sp>
        <p:cxnSp>
          <p:nvCxnSpPr>
            <p:cNvPr id="29" name="Connector recte 28">
              <a:extLst>
                <a:ext uri="{FF2B5EF4-FFF2-40B4-BE49-F238E27FC236}">
                  <a16:creationId xmlns:a16="http://schemas.microsoft.com/office/drawing/2014/main" id="{DB39D738-848E-FB35-D1CF-FC678DEE8C0D}"/>
                </a:ext>
                <a:ext uri="{C183D7F6-B498-43B3-948B-1728B52AA6E4}">
                  <adec:decorative xmlns:adec="http://schemas.microsoft.com/office/drawing/2017/decorative" val="1"/>
                </a:ext>
              </a:extLst>
            </p:cNvPr>
            <p:cNvCxnSpPr>
              <a:cxnSpLocks/>
              <a:stCxn id="28" idx="6"/>
              <a:endCxn id="27" idx="1"/>
            </p:cNvCxnSpPr>
            <p:nvPr/>
          </p:nvCxnSpPr>
          <p:spPr>
            <a:xfrm>
              <a:off x="3321436" y="2351507"/>
              <a:ext cx="272549" cy="2482"/>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31" name="Rectangle: cantonades arrodonides 30">
              <a:extLst>
                <a:ext uri="{FF2B5EF4-FFF2-40B4-BE49-F238E27FC236}">
                  <a16:creationId xmlns:a16="http://schemas.microsoft.com/office/drawing/2014/main" id="{98823F3D-1033-3145-20A3-31BF59542AA2}"/>
                </a:ext>
                <a:ext uri="{C183D7F6-B498-43B3-948B-1728B52AA6E4}">
                  <adec:decorative xmlns:adec="http://schemas.microsoft.com/office/drawing/2017/decorative" val="1"/>
                </a:ext>
              </a:extLst>
            </p:cNvPr>
            <p:cNvSpPr/>
            <p:nvPr/>
          </p:nvSpPr>
          <p:spPr>
            <a:xfrm flipV="1">
              <a:off x="5597579" y="2246400"/>
              <a:ext cx="972405" cy="215882"/>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sp>
          <p:nvSpPr>
            <p:cNvPr id="32" name="Oval 31">
              <a:extLst>
                <a:ext uri="{FF2B5EF4-FFF2-40B4-BE49-F238E27FC236}">
                  <a16:creationId xmlns:a16="http://schemas.microsoft.com/office/drawing/2014/main" id="{0B8174C6-439E-3F87-1161-8AF30C231A7F}"/>
                </a:ext>
                <a:ext uri="{C183D7F6-B498-43B3-948B-1728B52AA6E4}">
                  <adec:decorative xmlns:adec="http://schemas.microsoft.com/office/drawing/2017/decorative" val="1"/>
                </a:ext>
              </a:extLst>
            </p:cNvPr>
            <p:cNvSpPr/>
            <p:nvPr/>
          </p:nvSpPr>
          <p:spPr>
            <a:xfrm>
              <a:off x="5961550" y="1809524"/>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5</a:t>
              </a:r>
              <a:endParaRPr lang="es-ES" sz="825" b="1" dirty="0">
                <a:solidFill>
                  <a:srgbClr val="4E110E"/>
                </a:solidFill>
              </a:endParaRPr>
            </a:p>
          </p:txBody>
        </p:sp>
        <p:cxnSp>
          <p:nvCxnSpPr>
            <p:cNvPr id="33" name="Connector recte 32">
              <a:extLst>
                <a:ext uri="{FF2B5EF4-FFF2-40B4-BE49-F238E27FC236}">
                  <a16:creationId xmlns:a16="http://schemas.microsoft.com/office/drawing/2014/main" id="{BE41BA6B-D351-5273-F4DB-7A0DD0E3C855}"/>
                </a:ext>
                <a:ext uri="{C183D7F6-B498-43B3-948B-1728B52AA6E4}">
                  <adec:decorative xmlns:adec="http://schemas.microsoft.com/office/drawing/2017/decorative" val="1"/>
                </a:ext>
              </a:extLst>
            </p:cNvPr>
            <p:cNvCxnSpPr>
              <a:cxnSpLocks/>
              <a:stCxn id="32" idx="4"/>
              <a:endCxn id="31" idx="2"/>
            </p:cNvCxnSpPr>
            <p:nvPr/>
          </p:nvCxnSpPr>
          <p:spPr>
            <a:xfrm>
              <a:off x="6083782" y="2053987"/>
              <a:ext cx="0" cy="192413"/>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39" name="Rectangle: cantonades arrodonides 38">
              <a:extLst>
                <a:ext uri="{FF2B5EF4-FFF2-40B4-BE49-F238E27FC236}">
                  <a16:creationId xmlns:a16="http://schemas.microsoft.com/office/drawing/2014/main" id="{9B5A16B7-17A4-F09E-261D-6101DBDBB6EE}"/>
                </a:ext>
                <a:ext uri="{C183D7F6-B498-43B3-948B-1728B52AA6E4}">
                  <adec:decorative xmlns:adec="http://schemas.microsoft.com/office/drawing/2017/decorative" val="1"/>
                </a:ext>
              </a:extLst>
            </p:cNvPr>
            <p:cNvSpPr/>
            <p:nvPr/>
          </p:nvSpPr>
          <p:spPr>
            <a:xfrm flipV="1">
              <a:off x="3587066" y="2474461"/>
              <a:ext cx="2982900" cy="191153"/>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rgbClr val="4E110E"/>
                </a:solidFill>
              </a:endParaRPr>
            </a:p>
          </p:txBody>
        </p:sp>
        <p:cxnSp>
          <p:nvCxnSpPr>
            <p:cNvPr id="41" name="Connector recte 40">
              <a:extLst>
                <a:ext uri="{FF2B5EF4-FFF2-40B4-BE49-F238E27FC236}">
                  <a16:creationId xmlns:a16="http://schemas.microsoft.com/office/drawing/2014/main" id="{208AEE0F-79DC-5F42-19C1-CC42EC389698}"/>
                </a:ext>
                <a:ext uri="{C183D7F6-B498-43B3-948B-1728B52AA6E4}">
                  <adec:decorative xmlns:adec="http://schemas.microsoft.com/office/drawing/2017/decorative" val="1"/>
                </a:ext>
              </a:extLst>
            </p:cNvPr>
            <p:cNvCxnSpPr>
              <a:cxnSpLocks/>
              <a:stCxn id="40" idx="6"/>
              <a:endCxn id="39" idx="3"/>
            </p:cNvCxnSpPr>
            <p:nvPr/>
          </p:nvCxnSpPr>
          <p:spPr>
            <a:xfrm flipH="1">
              <a:off x="6569966" y="2570037"/>
              <a:ext cx="678163" cy="0"/>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ED16BF86-14CB-4948-606C-6F049075E05D}"/>
                </a:ext>
                <a:ext uri="{C183D7F6-B498-43B3-948B-1728B52AA6E4}">
                  <adec:decorative xmlns:adec="http://schemas.microsoft.com/office/drawing/2017/decorative" val="1"/>
                </a:ext>
              </a:extLst>
            </p:cNvPr>
            <p:cNvSpPr/>
            <p:nvPr/>
          </p:nvSpPr>
          <p:spPr>
            <a:xfrm>
              <a:off x="7003666" y="2447805"/>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4</a:t>
              </a:r>
              <a:endParaRPr lang="es-ES" sz="825" b="1">
                <a:solidFill>
                  <a:srgbClr val="4E110E"/>
                </a:solidFill>
              </a:endParaRPr>
            </a:p>
          </p:txBody>
        </p:sp>
      </p:grpSp>
      <p:grpSp>
        <p:nvGrpSpPr>
          <p:cNvPr id="69" name="Teams">
            <a:extLst>
              <a:ext uri="{FF2B5EF4-FFF2-40B4-BE49-F238E27FC236}">
                <a16:creationId xmlns:a16="http://schemas.microsoft.com/office/drawing/2014/main" id="{C81E40E4-2756-CF99-51A9-7260C3CFF0AF}"/>
              </a:ext>
              <a:ext uri="{C183D7F6-B498-43B3-948B-1728B52AA6E4}">
                <adec:decorative xmlns:adec="http://schemas.microsoft.com/office/drawing/2017/decorative" val="1"/>
              </a:ext>
            </a:extLst>
          </p:cNvPr>
          <p:cNvGrpSpPr/>
          <p:nvPr/>
        </p:nvGrpSpPr>
        <p:grpSpPr>
          <a:xfrm>
            <a:off x="3031134" y="1357438"/>
            <a:ext cx="5774935" cy="3059989"/>
            <a:chOff x="3031134" y="1357438"/>
            <a:chExt cx="5774935" cy="3059989"/>
          </a:xfrm>
        </p:grpSpPr>
        <p:pic>
          <p:nvPicPr>
            <p:cNvPr id="7" name="Imatge 6">
              <a:extLst>
                <a:ext uri="{FF2B5EF4-FFF2-40B4-BE49-F238E27FC236}">
                  <a16:creationId xmlns:a16="http://schemas.microsoft.com/office/drawing/2014/main" id="{A51FB160-83AA-3482-E796-DEE5385B6D13}"/>
                </a:ext>
              </a:extLst>
            </p:cNvPr>
            <p:cNvPicPr>
              <a:picLocks noChangeAspect="1"/>
            </p:cNvPicPr>
            <p:nvPr/>
          </p:nvPicPr>
          <p:blipFill>
            <a:blip r:embed="rId4"/>
            <a:stretch>
              <a:fillRect/>
            </a:stretch>
          </p:blipFill>
          <p:spPr>
            <a:xfrm>
              <a:off x="3031134" y="1357438"/>
              <a:ext cx="5774935" cy="3059989"/>
            </a:xfrm>
            <a:prstGeom prst="rect">
              <a:avLst/>
            </a:prstGeom>
          </p:spPr>
        </p:pic>
        <p:sp>
          <p:nvSpPr>
            <p:cNvPr id="47" name="Rectangle: cantonades arrodonides 46">
              <a:extLst>
                <a:ext uri="{FF2B5EF4-FFF2-40B4-BE49-F238E27FC236}">
                  <a16:creationId xmlns:a16="http://schemas.microsoft.com/office/drawing/2014/main" id="{E26BF2AA-0E75-A32A-ED2C-94C477E0556D}"/>
                </a:ext>
                <a:ext uri="{C183D7F6-B498-43B3-948B-1728B52AA6E4}">
                  <adec:decorative xmlns:adec="http://schemas.microsoft.com/office/drawing/2017/decorative" val="1"/>
                </a:ext>
              </a:extLst>
            </p:cNvPr>
            <p:cNvSpPr/>
            <p:nvPr/>
          </p:nvSpPr>
          <p:spPr>
            <a:xfrm flipV="1">
              <a:off x="4441272" y="2917464"/>
              <a:ext cx="1007444" cy="228040"/>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cxnSp>
          <p:nvCxnSpPr>
            <p:cNvPr id="48" name="Connector recte 47">
              <a:extLst>
                <a:ext uri="{FF2B5EF4-FFF2-40B4-BE49-F238E27FC236}">
                  <a16:creationId xmlns:a16="http://schemas.microsoft.com/office/drawing/2014/main" id="{AB9BC016-5876-F2A8-1457-7E134C6FFD9F}"/>
                </a:ext>
                <a:ext uri="{C183D7F6-B498-43B3-948B-1728B52AA6E4}">
                  <adec:decorative xmlns:adec="http://schemas.microsoft.com/office/drawing/2017/decorative" val="1"/>
                </a:ext>
              </a:extLst>
            </p:cNvPr>
            <p:cNvCxnSpPr>
              <a:cxnSpLocks/>
              <a:stCxn id="49" idx="6"/>
              <a:endCxn id="47" idx="3"/>
            </p:cNvCxnSpPr>
            <p:nvPr/>
          </p:nvCxnSpPr>
          <p:spPr>
            <a:xfrm flipH="1">
              <a:off x="5448716" y="3023276"/>
              <a:ext cx="727375" cy="8208"/>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82953B98-55B5-FF68-E888-B50B7C248FCB}"/>
                </a:ext>
                <a:ext uri="{C183D7F6-B498-43B3-948B-1728B52AA6E4}">
                  <adec:decorative xmlns:adec="http://schemas.microsoft.com/office/drawing/2017/decorative" val="1"/>
                </a:ext>
              </a:extLst>
            </p:cNvPr>
            <p:cNvSpPr/>
            <p:nvPr/>
          </p:nvSpPr>
          <p:spPr>
            <a:xfrm>
              <a:off x="5931628" y="2901044"/>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1</a:t>
              </a:r>
              <a:endParaRPr lang="es-ES" sz="825" b="1">
                <a:solidFill>
                  <a:srgbClr val="4E110E"/>
                </a:solidFill>
              </a:endParaRPr>
            </a:p>
          </p:txBody>
        </p:sp>
        <p:sp>
          <p:nvSpPr>
            <p:cNvPr id="50" name="Rectangle: cantonades arrodonides 49">
              <a:extLst>
                <a:ext uri="{FF2B5EF4-FFF2-40B4-BE49-F238E27FC236}">
                  <a16:creationId xmlns:a16="http://schemas.microsoft.com/office/drawing/2014/main" id="{4F60C637-B11F-D3E8-5F99-57A36CCEEB44}"/>
                </a:ext>
                <a:ext uri="{C183D7F6-B498-43B3-948B-1728B52AA6E4}">
                  <adec:decorative xmlns:adec="http://schemas.microsoft.com/office/drawing/2017/decorative" val="1"/>
                </a:ext>
              </a:extLst>
            </p:cNvPr>
            <p:cNvSpPr/>
            <p:nvPr/>
          </p:nvSpPr>
          <p:spPr>
            <a:xfrm flipV="1">
              <a:off x="3859036" y="2917462"/>
              <a:ext cx="568982" cy="228043"/>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51" name="Oval 50">
              <a:extLst>
                <a:ext uri="{FF2B5EF4-FFF2-40B4-BE49-F238E27FC236}">
                  <a16:creationId xmlns:a16="http://schemas.microsoft.com/office/drawing/2014/main" id="{04C76E6F-3CE9-3435-3D07-22171CDEBEB4}"/>
                </a:ext>
                <a:ext uri="{C183D7F6-B498-43B3-948B-1728B52AA6E4}">
                  <adec:decorative xmlns:adec="http://schemas.microsoft.com/office/drawing/2017/decorative" val="1"/>
                </a:ext>
              </a:extLst>
            </p:cNvPr>
            <p:cNvSpPr/>
            <p:nvPr/>
          </p:nvSpPr>
          <p:spPr>
            <a:xfrm>
              <a:off x="3322773" y="2909251"/>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2</a:t>
              </a:r>
              <a:endParaRPr lang="es-ES" sz="825" b="1">
                <a:solidFill>
                  <a:srgbClr val="4E110E"/>
                </a:solidFill>
              </a:endParaRPr>
            </a:p>
          </p:txBody>
        </p:sp>
        <p:cxnSp>
          <p:nvCxnSpPr>
            <p:cNvPr id="52" name="Connector recte 51">
              <a:extLst>
                <a:ext uri="{FF2B5EF4-FFF2-40B4-BE49-F238E27FC236}">
                  <a16:creationId xmlns:a16="http://schemas.microsoft.com/office/drawing/2014/main" id="{DE889E62-8EFF-2629-19DC-DB6CC6837096}"/>
                </a:ext>
                <a:ext uri="{C183D7F6-B498-43B3-948B-1728B52AA6E4}">
                  <adec:decorative xmlns:adec="http://schemas.microsoft.com/office/drawing/2017/decorative" val="1"/>
                </a:ext>
              </a:extLst>
            </p:cNvPr>
            <p:cNvCxnSpPr>
              <a:cxnSpLocks/>
              <a:stCxn id="51" idx="6"/>
              <a:endCxn id="50" idx="1"/>
            </p:cNvCxnSpPr>
            <p:nvPr/>
          </p:nvCxnSpPr>
          <p:spPr>
            <a:xfrm>
              <a:off x="3567236" y="3031483"/>
              <a:ext cx="291800" cy="0"/>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53" name="Rectangle: cantonades arrodonides 52">
              <a:extLst>
                <a:ext uri="{FF2B5EF4-FFF2-40B4-BE49-F238E27FC236}">
                  <a16:creationId xmlns:a16="http://schemas.microsoft.com/office/drawing/2014/main" id="{8AE17DCF-68E2-9617-613A-AA39E5B95C7B}"/>
                </a:ext>
                <a:ext uri="{C183D7F6-B498-43B3-948B-1728B52AA6E4}">
                  <adec:decorative xmlns:adec="http://schemas.microsoft.com/office/drawing/2017/decorative" val="1"/>
                </a:ext>
              </a:extLst>
            </p:cNvPr>
            <p:cNvSpPr/>
            <p:nvPr/>
          </p:nvSpPr>
          <p:spPr>
            <a:xfrm flipV="1">
              <a:off x="3851475" y="2481950"/>
              <a:ext cx="1951138" cy="216587"/>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54" name="Oval 53">
              <a:extLst>
                <a:ext uri="{FF2B5EF4-FFF2-40B4-BE49-F238E27FC236}">
                  <a16:creationId xmlns:a16="http://schemas.microsoft.com/office/drawing/2014/main" id="{C8D1ECCD-6864-D896-021F-62738E7603D4}"/>
                </a:ext>
                <a:ext uri="{C183D7F6-B498-43B3-948B-1728B52AA6E4}">
                  <adec:decorative xmlns:adec="http://schemas.microsoft.com/office/drawing/2017/decorative" val="1"/>
                </a:ext>
              </a:extLst>
            </p:cNvPr>
            <p:cNvSpPr/>
            <p:nvPr/>
          </p:nvSpPr>
          <p:spPr>
            <a:xfrm>
              <a:off x="3334463" y="2465529"/>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4E110E"/>
                  </a:solidFill>
                </a:rPr>
                <a:t>3</a:t>
              </a:r>
              <a:endParaRPr lang="es-ES" sz="825" b="1" dirty="0">
                <a:solidFill>
                  <a:srgbClr val="4E110E"/>
                </a:solidFill>
              </a:endParaRPr>
            </a:p>
          </p:txBody>
        </p:sp>
        <p:cxnSp>
          <p:nvCxnSpPr>
            <p:cNvPr id="55" name="Connector recte 54">
              <a:extLst>
                <a:ext uri="{FF2B5EF4-FFF2-40B4-BE49-F238E27FC236}">
                  <a16:creationId xmlns:a16="http://schemas.microsoft.com/office/drawing/2014/main" id="{82D34C66-D810-184A-43A5-7FEB0FC96BC3}"/>
                </a:ext>
                <a:ext uri="{C183D7F6-B498-43B3-948B-1728B52AA6E4}">
                  <adec:decorative xmlns:adec="http://schemas.microsoft.com/office/drawing/2017/decorative" val="1"/>
                </a:ext>
              </a:extLst>
            </p:cNvPr>
            <p:cNvCxnSpPr>
              <a:cxnSpLocks/>
              <a:stCxn id="54" idx="6"/>
              <a:endCxn id="53" idx="1"/>
            </p:cNvCxnSpPr>
            <p:nvPr/>
          </p:nvCxnSpPr>
          <p:spPr>
            <a:xfrm>
              <a:off x="3578926" y="2587761"/>
              <a:ext cx="272549" cy="2482"/>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56" name="Rectangle: cantonades arrodonides 55">
              <a:extLst>
                <a:ext uri="{FF2B5EF4-FFF2-40B4-BE49-F238E27FC236}">
                  <a16:creationId xmlns:a16="http://schemas.microsoft.com/office/drawing/2014/main" id="{B56A9662-B837-C8CF-269D-91A0DE56A6D8}"/>
                </a:ext>
                <a:ext uri="{C183D7F6-B498-43B3-948B-1728B52AA6E4}">
                  <adec:decorative xmlns:adec="http://schemas.microsoft.com/office/drawing/2017/decorative" val="1"/>
                </a:ext>
              </a:extLst>
            </p:cNvPr>
            <p:cNvSpPr/>
            <p:nvPr/>
          </p:nvSpPr>
          <p:spPr>
            <a:xfrm flipV="1">
              <a:off x="3865944" y="3471365"/>
              <a:ext cx="972405" cy="215882"/>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57" name="Oval 56">
              <a:extLst>
                <a:ext uri="{FF2B5EF4-FFF2-40B4-BE49-F238E27FC236}">
                  <a16:creationId xmlns:a16="http://schemas.microsoft.com/office/drawing/2014/main" id="{9FF47703-7F46-AB90-3F74-828504947D27}"/>
                </a:ext>
                <a:ext uri="{C183D7F6-B498-43B3-948B-1728B52AA6E4}">
                  <adec:decorative xmlns:adec="http://schemas.microsoft.com/office/drawing/2017/decorative" val="1"/>
                </a:ext>
              </a:extLst>
            </p:cNvPr>
            <p:cNvSpPr/>
            <p:nvPr/>
          </p:nvSpPr>
          <p:spPr>
            <a:xfrm>
              <a:off x="5567940" y="3462225"/>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5</a:t>
              </a:r>
              <a:endParaRPr lang="es-ES" sz="825" b="1">
                <a:solidFill>
                  <a:srgbClr val="4E110E"/>
                </a:solidFill>
              </a:endParaRPr>
            </a:p>
          </p:txBody>
        </p:sp>
        <p:cxnSp>
          <p:nvCxnSpPr>
            <p:cNvPr id="58" name="Connector recte 57">
              <a:extLst>
                <a:ext uri="{FF2B5EF4-FFF2-40B4-BE49-F238E27FC236}">
                  <a16:creationId xmlns:a16="http://schemas.microsoft.com/office/drawing/2014/main" id="{6AF1C7BC-22EA-680F-5F32-AE02256A4B79}"/>
                </a:ext>
                <a:ext uri="{C183D7F6-B498-43B3-948B-1728B52AA6E4}">
                  <adec:decorative xmlns:adec="http://schemas.microsoft.com/office/drawing/2017/decorative" val="1"/>
                </a:ext>
              </a:extLst>
            </p:cNvPr>
            <p:cNvCxnSpPr>
              <a:cxnSpLocks/>
              <a:stCxn id="57" idx="2"/>
              <a:endCxn id="56" idx="3"/>
            </p:cNvCxnSpPr>
            <p:nvPr/>
          </p:nvCxnSpPr>
          <p:spPr>
            <a:xfrm flipH="1" flipV="1">
              <a:off x="4838349" y="3579306"/>
              <a:ext cx="729591" cy="5151"/>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59" name="Rectangle: cantonades arrodonides 58">
              <a:extLst>
                <a:ext uri="{FF2B5EF4-FFF2-40B4-BE49-F238E27FC236}">
                  <a16:creationId xmlns:a16="http://schemas.microsoft.com/office/drawing/2014/main" id="{E15F232D-0720-AD9E-F9B5-75B1F06BCEE5}"/>
                </a:ext>
                <a:ext uri="{C183D7F6-B498-43B3-948B-1728B52AA6E4}">
                  <adec:decorative xmlns:adec="http://schemas.microsoft.com/office/drawing/2017/decorative" val="1"/>
                </a:ext>
              </a:extLst>
            </p:cNvPr>
            <p:cNvSpPr/>
            <p:nvPr/>
          </p:nvSpPr>
          <p:spPr>
            <a:xfrm flipV="1">
              <a:off x="3844556" y="2710714"/>
              <a:ext cx="2871554" cy="188665"/>
            </a:xfrm>
            <a:prstGeom prst="roundRect">
              <a:avLst>
                <a:gd name="adj" fmla="val 7899"/>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cxnSp>
          <p:nvCxnSpPr>
            <p:cNvPr id="60" name="Connector recte 59">
              <a:extLst>
                <a:ext uri="{FF2B5EF4-FFF2-40B4-BE49-F238E27FC236}">
                  <a16:creationId xmlns:a16="http://schemas.microsoft.com/office/drawing/2014/main" id="{137664CD-0712-5272-C175-814B154B5CE0}"/>
                </a:ext>
                <a:ext uri="{C183D7F6-B498-43B3-948B-1728B52AA6E4}">
                  <adec:decorative xmlns:adec="http://schemas.microsoft.com/office/drawing/2017/decorative" val="1"/>
                </a:ext>
              </a:extLst>
            </p:cNvPr>
            <p:cNvCxnSpPr>
              <a:cxnSpLocks/>
              <a:stCxn id="61" idx="6"/>
              <a:endCxn id="59" idx="3"/>
            </p:cNvCxnSpPr>
            <p:nvPr/>
          </p:nvCxnSpPr>
          <p:spPr>
            <a:xfrm flipH="1" flipV="1">
              <a:off x="6716110" y="2805046"/>
              <a:ext cx="789509" cy="1245"/>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CE3752B4-9348-8BE0-3326-00ECC714E5A1}"/>
                </a:ext>
                <a:ext uri="{C183D7F6-B498-43B3-948B-1728B52AA6E4}">
                  <adec:decorative xmlns:adec="http://schemas.microsoft.com/office/drawing/2017/decorative" val="1"/>
                </a:ext>
              </a:extLst>
            </p:cNvPr>
            <p:cNvSpPr/>
            <p:nvPr/>
          </p:nvSpPr>
          <p:spPr>
            <a:xfrm>
              <a:off x="7261156" y="2684059"/>
              <a:ext cx="244463" cy="244463"/>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rgbClr val="4E110E"/>
                  </a:solidFill>
                </a:rPr>
                <a:t>4</a:t>
              </a:r>
              <a:endParaRPr lang="es-ES" sz="825" b="1">
                <a:solidFill>
                  <a:srgbClr val="4E110E"/>
                </a:solidFill>
              </a:endParaRPr>
            </a:p>
          </p:txBody>
        </p:sp>
      </p:grpSp>
      <p:sp>
        <p:nvSpPr>
          <p:cNvPr id="70" name="blank">
            <a:extLst>
              <a:ext uri="{FF2B5EF4-FFF2-40B4-BE49-F238E27FC236}">
                <a16:creationId xmlns:a16="http://schemas.microsoft.com/office/drawing/2014/main" id="{7C099BDC-4D19-75F8-AF38-0DA2EB2617A7}"/>
              </a:ext>
              <a:ext uri="{C183D7F6-B498-43B3-948B-1728B52AA6E4}">
                <adec:decorative xmlns:adec="http://schemas.microsoft.com/office/drawing/2017/decorative" val="1"/>
              </a:ext>
            </a:extLst>
          </p:cNvPr>
          <p:cNvSpPr/>
          <p:nvPr/>
        </p:nvSpPr>
        <p:spPr>
          <a:xfrm>
            <a:off x="2952427" y="1249446"/>
            <a:ext cx="5912604" cy="32295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ca-ES"/>
          </a:p>
        </p:txBody>
      </p:sp>
    </p:spTree>
    <p:extLst>
      <p:ext uri="{BB962C8B-B14F-4D97-AF65-F5344CB8AC3E}">
        <p14:creationId xmlns:p14="http://schemas.microsoft.com/office/powerpoint/2010/main" val="16301765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6"/>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6"/>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69"/>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70" grpId="0" animBg="1"/>
      <p:bldP spid="70" grpId="1" animBg="1"/>
    </p:bldLst>
  </p:timing>
</p:sld>
</file>

<file path=ppt/theme/theme1.xml><?xml version="1.0" encoding="utf-8"?>
<a:theme xmlns:a="http://schemas.openxmlformats.org/drawingml/2006/main" name="Inici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1" id="{139DAF55-9D2D-4902-83A9-F3D17FA23D68}" vid="{1955F5F9-1404-481D-8EEE-41E0758C3FE4}"/>
    </a:ext>
  </a:extLst>
</a:theme>
</file>

<file path=ppt/theme/theme2.xml><?xml version="1.0" encoding="utf-8"?>
<a:theme xmlns:a="http://schemas.openxmlformats.org/drawingml/2006/main" name="1_Inici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 2 Introducción plantilla" id="{BB1CCFA8-30D4-4987-82BE-B711A179B39D}" vid="{6F2B7916-2828-4D20-B5DC-B5D06B86AA04}"/>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1A3EBAA0E76A7F4697EFC2E329EC6DEF" ma:contentTypeVersion="11" ma:contentTypeDescription="Crear nuevo documento." ma:contentTypeScope="" ma:versionID="2299f69f7d31f2b034097e67a459b15a">
  <xsd:schema xmlns:xsd="http://www.w3.org/2001/XMLSchema" xmlns:xs="http://www.w3.org/2001/XMLSchema" xmlns:p="http://schemas.microsoft.com/office/2006/metadata/properties" xmlns:ns2="29c9a258-4036-4d30-8d39-597f3b6710c5" xmlns:ns3="473a82ad-1a71-400e-8db0-13bb899aeda5" targetNamespace="http://schemas.microsoft.com/office/2006/metadata/properties" ma:root="true" ma:fieldsID="44c08bc1adb0940d816737c6ee4c82e0" ns2:_="" ns3:_="">
    <xsd:import namespace="29c9a258-4036-4d30-8d39-597f3b6710c5"/>
    <xsd:import namespace="473a82ad-1a71-400e-8db0-13bb899aeda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c9a258-4036-4d30-8d39-597f3b6710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994731f5-2010-47fd-ad3f-110a994d85a1"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73a82ad-1a71-400e-8db0-13bb899aed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68feff1-a0d0-44a4-b1da-13630378c3ee}" ma:internalName="TaxCatchAll" ma:showField="CatchAllData" ma:web="473a82ad-1a71-400e-8db0-13bb899aed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73a82ad-1a71-400e-8db0-13bb899aeda5" xsi:nil="true"/>
    <lcf76f155ced4ddcb4097134ff3c332f xmlns="29c9a258-4036-4d30-8d39-597f3b6710c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0FA921-80CE-4BA1-817A-5764E389B880}"/>
</file>

<file path=customXml/itemProps2.xml><?xml version="1.0" encoding="utf-8"?>
<ds:datastoreItem xmlns:ds="http://schemas.openxmlformats.org/officeDocument/2006/customXml" ds:itemID="{6D5945B3-E2C8-4CDD-872F-DEF0F986ACE1}">
  <ds:schemaRefs>
    <ds:schemaRef ds:uri="http://purl.org/dc/terms/"/>
    <ds:schemaRef ds:uri="e85118f5-ea1e-479e-9ea6-972cd17c0f2f"/>
    <ds:schemaRef ds:uri="http://schemas.microsoft.com/office/infopath/2007/PartnerControls"/>
    <ds:schemaRef ds:uri="http://schemas.openxmlformats.org/package/2006/metadata/core-properties"/>
    <ds:schemaRef ds:uri="http://www.w3.org/XML/1998/namespace"/>
    <ds:schemaRef ds:uri="http://purl.org/dc/dcmitype/"/>
    <ds:schemaRef ds:uri="http://schemas.microsoft.com/office/2006/documentManagement/types"/>
    <ds:schemaRef ds:uri="http://schemas.microsoft.com/office/2006/metadata/properties"/>
    <ds:schemaRef ds:uri="http://purl.org/dc/elements/1.1/"/>
    <ds:schemaRef ds:uri="ab64604e-dc9a-42c0-9206-64dd70604de7"/>
    <ds:schemaRef ds:uri="f2398537-1faa-4812-9e5a-8be407513ed3"/>
  </ds:schemaRefs>
</ds:datastoreItem>
</file>

<file path=customXml/itemProps3.xml><?xml version="1.0" encoding="utf-8"?>
<ds:datastoreItem xmlns:ds="http://schemas.openxmlformats.org/officeDocument/2006/customXml" ds:itemID="{02CA223D-24F4-4A2D-B84A-347A2E3F4FF5}">
  <ds:schemaRefs>
    <ds:schemaRef ds:uri="http://schemas.microsoft.com/sharepoint/v3/contenttype/forms"/>
  </ds:schemaRefs>
</ds:datastoreItem>
</file>

<file path=docMetadata/LabelInfo.xml><?xml version="1.0" encoding="utf-8"?>
<clbl:labelList xmlns:clbl="http://schemas.microsoft.com/office/2020/mipLabelMetadata">
  <clbl:label id="{93f33571-550f-43cf-b09f-cd331338d086}" enabled="0" method="" siteId="{93f33571-550f-43cf-b09f-cd331338d086}" removed="1"/>
</clbl:labelList>
</file>

<file path=docProps/app.xml><?xml version="1.0" encoding="utf-8"?>
<Properties xmlns="http://schemas.openxmlformats.org/officeDocument/2006/extended-properties" xmlns:vt="http://schemas.openxmlformats.org/officeDocument/2006/docPropsVTypes">
  <Template/>
  <TotalTime>580</TotalTime>
  <Words>2473</Words>
  <Application>Microsoft Office PowerPoint</Application>
  <PresentationFormat>Presentación en pantalla (16:9)</PresentationFormat>
  <Paragraphs>265</Paragraphs>
  <Slides>31</Slides>
  <Notes>3</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31</vt:i4>
      </vt:variant>
    </vt:vector>
  </HeadingPairs>
  <TitlesOfParts>
    <vt:vector size="39" baseType="lpstr">
      <vt:lpstr>Arial Black</vt:lpstr>
      <vt:lpstr>Century Gothic</vt:lpstr>
      <vt:lpstr>Darker Grotesque Medium</vt:lpstr>
      <vt:lpstr>Calibri</vt:lpstr>
      <vt:lpstr>Arial</vt:lpstr>
      <vt:lpstr>Aptos</vt:lpstr>
      <vt:lpstr>Inicio</vt:lpstr>
      <vt:lpstr>1_Inicio</vt:lpstr>
      <vt:lpstr>Creación y gestión de reuniones </vt:lpstr>
      <vt:lpstr>Índice de contenidos</vt:lpstr>
      <vt:lpstr>Objetivos</vt:lpstr>
      <vt:lpstr>¡Crea una reunión!</vt:lpstr>
      <vt:lpstr>Accede a Outlook</vt:lpstr>
      <vt:lpstr>Accede a Teams </vt:lpstr>
      <vt:lpstr>Accede a Teams </vt:lpstr>
      <vt:lpstr>Crea una reunión</vt:lpstr>
      <vt:lpstr>Crea una reunión</vt:lpstr>
      <vt:lpstr>Crea una reunión</vt:lpstr>
      <vt:lpstr>Configura la reunión</vt:lpstr>
      <vt:lpstr>Crear eventos periódicos</vt:lpstr>
      <vt:lpstr>Usar asistentes obligatorios y opcionales </vt:lpstr>
      <vt:lpstr>Configurar el tipo de evento</vt:lpstr>
      <vt:lpstr>Usar el asistente para programación </vt:lpstr>
      <vt:lpstr>Usar el asistente de programación </vt:lpstr>
      <vt:lpstr>Usar asistentes obligatorios y opcionales </vt:lpstr>
      <vt:lpstr>Opciones de la reunión</vt:lpstr>
      <vt:lpstr>Quién puede omitir la sala de espera </vt:lpstr>
      <vt:lpstr>Activar/desactivar audio y vídeo </vt:lpstr>
      <vt:lpstr>Acceso restringido u otras configuraciones  </vt:lpstr>
      <vt:lpstr>Modificar una reunión ya creada. </vt:lpstr>
      <vt:lpstr>Hora, lugar, participantes, agenda... </vt:lpstr>
      <vt:lpstr>Eliminar o añadir participantes después del envío </vt:lpstr>
      <vt:lpstr>Eliminar o añadir participantes después del envío </vt:lpstr>
      <vt:lpstr>Cancelar la reunión</vt:lpstr>
      <vt:lpstr>Como acceder a las reuniones</vt:lpstr>
      <vt:lpstr>Cómo acceder a las reuniones</vt:lpstr>
      <vt:lpstr>Recomendaciones y buenas prácticas</vt:lpstr>
      <vt:lpstr>He aprendido...</vt:lpstr>
      <vt:lpstr>Final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Villalonga, Sara</dc:creator>
  <cp:lastModifiedBy>Bigas, Marc</cp:lastModifiedBy>
  <cp:revision>13</cp:revision>
  <dcterms:created xsi:type="dcterms:W3CDTF">2025-07-28T12:48:10Z</dcterms:created>
  <dcterms:modified xsi:type="dcterms:W3CDTF">2025-11-19T08:47:51Z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0x0101001A3EBAA0E76A7F4697EFC2E329EC6DEF</vt:lpwstr>
  </property>
  <property fmtid="{D5CDD505-2E9C-101B-9397-08002B2CF9AE}" pid="3" name="MediaServiceImageTags">
    <vt:lpwstr/>
  </property>
  <property fmtid="{D5CDD505-2E9C-101B-9397-08002B2CF9AE}" pid="4" name="MSIP_Label_15394ae5-69af-439d-af88-cb521c31c0c5_Enabled">
    <vt:lpwstr>true</vt:lpwstr>
  </property>
  <property fmtid="{D5CDD505-2E9C-101B-9397-08002B2CF9AE}" pid="5" name="MSIP_Label_15394ae5-69af-439d-af88-cb521c31c0c5_SetDate">
    <vt:lpwstr>2025-11-10T09:49:45Z</vt:lpwstr>
  </property>
  <property fmtid="{D5CDD505-2E9C-101B-9397-08002B2CF9AE}" pid="6" name="MSIP_Label_15394ae5-69af-439d-af88-cb521c31c0c5_Method">
    <vt:lpwstr>Standard</vt:lpwstr>
  </property>
  <property fmtid="{D5CDD505-2E9C-101B-9397-08002B2CF9AE}" pid="7" name="MSIP_Label_15394ae5-69af-439d-af88-cb521c31c0c5_Name">
    <vt:lpwstr>DXC Internal</vt:lpwstr>
  </property>
  <property fmtid="{D5CDD505-2E9C-101B-9397-08002B2CF9AE}" pid="8" name="MSIP_Label_15394ae5-69af-439d-af88-cb521c31c0c5_SiteId">
    <vt:lpwstr>93f33571-550f-43cf-b09f-cd331338d086</vt:lpwstr>
  </property>
  <property fmtid="{D5CDD505-2E9C-101B-9397-08002B2CF9AE}" pid="9" name="MSIP_Label_15394ae5-69af-439d-af88-cb521c31c0c5_ActionId">
    <vt:lpwstr>f82714a9-7460-4d94-a737-52edab8a2cb3</vt:lpwstr>
  </property>
  <property fmtid="{D5CDD505-2E9C-101B-9397-08002B2CF9AE}" pid="10" name="MSIP_Label_15394ae5-69af-439d-af88-cb521c31c0c5_ContentBits">
    <vt:lpwstr>0</vt:lpwstr>
  </property>
  <property fmtid="{D5CDD505-2E9C-101B-9397-08002B2CF9AE}" pid="11" name="MSIP_Label_15394ae5-69af-439d-af88-cb521c31c0c5_Tag">
    <vt:lpwstr>10, 3, 0, 1</vt:lpwstr>
  </property>
  <property fmtid="{D5CDD505-2E9C-101B-9397-08002B2CF9AE}" pid="12" name="Order">
    <vt:r8>21300</vt:r8>
  </property>
  <property fmtid="{D5CDD505-2E9C-101B-9397-08002B2CF9AE}" pid="13" name="xd_Signature">
    <vt:bool>false</vt:bool>
  </property>
  <property fmtid="{D5CDD505-2E9C-101B-9397-08002B2CF9AE}" pid="14" name="xd_ProgID">
    <vt:lpwstr/>
  </property>
  <property fmtid="{D5CDD505-2E9C-101B-9397-08002B2CF9AE}" pid="15" name="_SourceUrl">
    <vt:lpwstr/>
  </property>
  <property fmtid="{D5CDD505-2E9C-101B-9397-08002B2CF9AE}" pid="16" name="_SharedFileIndex">
    <vt:lpwstr/>
  </property>
  <property fmtid="{D5CDD505-2E9C-101B-9397-08002B2CF9AE}" pid="17" name="ComplianceAssetId">
    <vt:lpwstr/>
  </property>
  <property fmtid="{D5CDD505-2E9C-101B-9397-08002B2CF9AE}" pid="18" name="TemplateUrl">
    <vt:lpwstr/>
  </property>
  <property fmtid="{D5CDD505-2E9C-101B-9397-08002B2CF9AE}" pid="19" name="_ExtendedDescription">
    <vt:lpwstr/>
  </property>
  <property fmtid="{D5CDD505-2E9C-101B-9397-08002B2CF9AE}" pid="20" name="TriggerFlowInfo">
    <vt:lpwstr/>
  </property>
</Properties>
</file>