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0" r:id="rId4"/>
  </p:sldMasterIdLst>
  <p:notesMasterIdLst>
    <p:notesMasterId r:id="rId20"/>
  </p:notesMasterIdLst>
  <p:handoutMasterIdLst>
    <p:handoutMasterId r:id="rId21"/>
  </p:handoutMasterIdLst>
  <p:sldIdLst>
    <p:sldId id="256" r:id="rId5"/>
    <p:sldId id="576" r:id="rId6"/>
    <p:sldId id="259" r:id="rId7"/>
    <p:sldId id="258" r:id="rId8"/>
    <p:sldId id="257" r:id="rId9"/>
    <p:sldId id="571" r:id="rId10"/>
    <p:sldId id="531" r:id="rId11"/>
    <p:sldId id="569" r:id="rId12"/>
    <p:sldId id="570" r:id="rId13"/>
    <p:sldId id="575" r:id="rId14"/>
    <p:sldId id="572" r:id="rId15"/>
    <p:sldId id="574" r:id="rId16"/>
    <p:sldId id="264" r:id="rId17"/>
    <p:sldId id="265" r:id="rId18"/>
    <p:sldId id="266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Darker Grotesque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50E79AAD-734F-C925-BEA4-F291AADBF96C}" name="LAURA MIGUEL FLETA" initials="LF" userId="S::lmiguelf@aragon.es::73cfcac9-50eb-40cd-aec6-44c7d4bcb361" providerId="AD"/>
  <p188:author id="{DF6C5BC5-C726-0109-61E7-4E66995EED82}" name="Marc Bigas Ortega" initials="MB" userId="S::mbigas@ext.aragon.es::21a7950b-57de-4f3b-b1ba-53ca87d6a213" providerId="AD"/>
  <p188:author id="{4C3B5FD5-7726-5F4D-790B-02EE6F25D92A}" name="Ballester, Raúl" initials="RB" userId="S::raul.ballester@dxc.com::f4487294-a1f3-4118-993e-3473a50bf12f" providerId="AD"/>
  <p188:author id="{93987ED5-E840-B7BC-5228-5469FF8366D7}" name="Sanchez Adame, Jose" initials="SJ" userId="S::jose.sanchezadame@dxc.com::bec22c5d-f469-49a4-9921-fdf6b5726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10E"/>
    <a:srgbClr val="BC9484"/>
    <a:srgbClr val="CCAEA4"/>
    <a:srgbClr val="FBEBE8"/>
    <a:srgbClr val="D5B89F"/>
    <a:srgbClr val="FFFFFF"/>
    <a:srgbClr val="A6A6A6"/>
    <a:srgbClr val="E8B889"/>
    <a:srgbClr val="ED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2CCBA-991E-4F71-9F00-4DF189561268}" v="1" dt="2025-11-19T08:48:45.579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Estil clar 3 - èmfasi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IGUEL FLETA" userId="73cfcac9-50eb-40cd-aec6-44c7d4bcb361" providerId="ADAL" clId="{9D2AEB3A-CFF5-43CB-87C9-9DC248D25931}"/>
    <pc:docChg chg="modSld">
      <pc:chgData name="LAURA MIGUEL FLETA" userId="73cfcac9-50eb-40cd-aec6-44c7d4bcb361" providerId="ADAL" clId="{9D2AEB3A-CFF5-43CB-87C9-9DC248D25931}" dt="2025-10-22T12:44:06.560" v="4" actId="20577"/>
      <pc:docMkLst>
        <pc:docMk/>
      </pc:docMkLst>
      <pc:sldChg chg="modSp mod">
        <pc:chgData name="LAURA MIGUEL FLETA" userId="73cfcac9-50eb-40cd-aec6-44c7d4bcb361" providerId="ADAL" clId="{9D2AEB3A-CFF5-43CB-87C9-9DC248D25931}" dt="2025-10-22T12:44:06.560" v="4" actId="20577"/>
        <pc:sldMkLst>
          <pc:docMk/>
          <pc:sldMk cId="1154473831" sldId="574"/>
        </pc:sldMkLst>
        <pc:spChg chg="mod">
          <ac:chgData name="LAURA MIGUEL FLETA" userId="73cfcac9-50eb-40cd-aec6-44c7d4bcb361" providerId="ADAL" clId="{9D2AEB3A-CFF5-43CB-87C9-9DC248D25931}" dt="2025-10-22T12:44:06.560" v="4" actId="20577"/>
          <ac:spMkLst>
            <pc:docMk/>
            <pc:sldMk cId="1154473831" sldId="574"/>
            <ac:spMk id="2" creationId="{BF2875A7-5F1A-9EED-2972-599E167F9A24}"/>
          </ac:spMkLst>
        </pc:spChg>
        <pc:spChg chg="mod">
          <ac:chgData name="LAURA MIGUEL FLETA" userId="73cfcac9-50eb-40cd-aec6-44c7d4bcb361" providerId="ADAL" clId="{9D2AEB3A-CFF5-43CB-87C9-9DC248D25931}" dt="2025-10-22T12:41:26.887" v="1" actId="20577"/>
          <ac:spMkLst>
            <pc:docMk/>
            <pc:sldMk cId="1154473831" sldId="574"/>
            <ac:spMk id="20" creationId="{352601E0-3F6F-C43F-16A0-7FB7750FCE99}"/>
          </ac:spMkLst>
        </pc:spChg>
      </pc:sldChg>
    </pc:docChg>
  </pc:docChgLst>
  <pc:docChgLst>
    <pc:chgData name="Ballester, Raúl" userId="f4487294-a1f3-4118-993e-3473a50bf12f" providerId="ADAL" clId="{59F95129-61FF-4A74-9866-37A48978258B}"/>
    <pc:docChg chg="modSld">
      <pc:chgData name="Ballester, Raúl" userId="f4487294-a1f3-4118-993e-3473a50bf12f" providerId="ADAL" clId="{59F95129-61FF-4A74-9866-37A48978258B}" dt="2025-11-10T09:38:16.052" v="164" actId="13244"/>
      <pc:docMkLst>
        <pc:docMk/>
      </pc:docMkLst>
      <pc:sldChg chg="modSp mod">
        <pc:chgData name="Ballester, Raúl" userId="f4487294-a1f3-4118-993e-3473a50bf12f" providerId="ADAL" clId="{59F95129-61FF-4A74-9866-37A48978258B}" dt="2025-11-10T09:37:22.494" v="150" actId="1037"/>
        <pc:sldMkLst>
          <pc:docMk/>
          <pc:sldMk cId="245460078" sldId="256"/>
        </pc:sldMkLst>
        <pc:spChg chg="mod">
          <ac:chgData name="Ballester, Raúl" userId="f4487294-a1f3-4118-993e-3473a50bf12f" providerId="ADAL" clId="{59F95129-61FF-4A74-9866-37A48978258B}" dt="2025-11-10T09:37:22.494" v="150" actId="1037"/>
          <ac:spMkLst>
            <pc:docMk/>
            <pc:sldMk cId="245460078" sldId="256"/>
            <ac:spMk id="2" creationId="{6C2F58D4-B164-C75E-2BF3-593108441ADA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7:28.614" v="152" actId="13244"/>
        <pc:sldMkLst>
          <pc:docMk/>
          <pc:sldMk cId="2050942753" sldId="257"/>
        </pc:sldMkLst>
        <pc:spChg chg="add mod">
          <ac:chgData name="Ballester, Raúl" userId="f4487294-a1f3-4118-993e-3473a50bf12f" providerId="ADAL" clId="{59F95129-61FF-4A74-9866-37A48978258B}" dt="2025-11-10T09:35:55.046" v="14" actId="33553"/>
          <ac:spMkLst>
            <pc:docMk/>
            <pc:sldMk cId="2050942753" sldId="257"/>
            <ac:spMk id="2" creationId="{4973A37B-BC72-BD30-8566-5D697C96680D}"/>
          </ac:spMkLst>
        </pc:spChg>
        <pc:spChg chg="ord">
          <ac:chgData name="Ballester, Raúl" userId="f4487294-a1f3-4118-993e-3473a50bf12f" providerId="ADAL" clId="{59F95129-61FF-4A74-9866-37A48978258B}" dt="2025-11-10T09:37:28.614" v="152" actId="13244"/>
          <ac:spMkLst>
            <pc:docMk/>
            <pc:sldMk cId="2050942753" sldId="257"/>
            <ac:spMk id="5" creationId="{4DAA6F00-58E4-8D14-0856-A43DF4409515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7:27.504" v="151" actId="13244"/>
        <pc:sldMkLst>
          <pc:docMk/>
          <pc:sldMk cId="22132530" sldId="258"/>
        </pc:sldMkLst>
        <pc:spChg chg="add mod ord">
          <ac:chgData name="Ballester, Raúl" userId="f4487294-a1f3-4118-993e-3473a50bf12f" providerId="ADAL" clId="{59F95129-61FF-4A74-9866-37A48978258B}" dt="2025-11-10T09:37:27.504" v="151" actId="13244"/>
          <ac:spMkLst>
            <pc:docMk/>
            <pc:sldMk cId="22132530" sldId="258"/>
            <ac:spMk id="2" creationId="{9562A468-C6DD-E95B-D9C8-0D931B05218F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5:52.532" v="12" actId="33553"/>
        <pc:sldMkLst>
          <pc:docMk/>
          <pc:sldMk cId="318646921" sldId="259"/>
        </pc:sldMkLst>
        <pc:spChg chg="add mod">
          <ac:chgData name="Ballester, Raúl" userId="f4487294-a1f3-4118-993e-3473a50bf12f" providerId="ADAL" clId="{59F95129-61FF-4A74-9866-37A48978258B}" dt="2025-11-10T09:35:52.532" v="12" actId="33553"/>
          <ac:spMkLst>
            <pc:docMk/>
            <pc:sldMk cId="318646921" sldId="259"/>
            <ac:spMk id="2" creationId="{F564FF10-9DD1-C8F5-9899-CC832BB50378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8:13.651" v="162" actId="13244"/>
        <pc:sldMkLst>
          <pc:docMk/>
          <pc:sldMk cId="111097298" sldId="264"/>
        </pc:sldMkLst>
        <pc:spChg chg="add mod">
          <ac:chgData name="Ballester, Raúl" userId="f4487294-a1f3-4118-993e-3473a50bf12f" providerId="ADAL" clId="{59F95129-61FF-4A74-9866-37A48978258B}" dt="2025-11-10T09:36:04.056" v="22" actId="33553"/>
          <ac:spMkLst>
            <pc:docMk/>
            <pc:sldMk cId="111097298" sldId="264"/>
            <ac:spMk id="2" creationId="{6D3C117E-83F9-AD10-86ED-DC7B1E6FBC3A}"/>
          </ac:spMkLst>
        </pc:spChg>
        <pc:spChg chg="ord">
          <ac:chgData name="Ballester, Raúl" userId="f4487294-a1f3-4118-993e-3473a50bf12f" providerId="ADAL" clId="{59F95129-61FF-4A74-9866-37A48978258B}" dt="2025-11-10T09:38:13.651" v="162" actId="13244"/>
          <ac:spMkLst>
            <pc:docMk/>
            <pc:sldMk cId="111097298" sldId="264"/>
            <ac:spMk id="4" creationId="{D5D336CC-E979-CFB9-2D4C-62280B249F81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8:14.915" v="163" actId="13244"/>
        <pc:sldMkLst>
          <pc:docMk/>
          <pc:sldMk cId="993294996" sldId="265"/>
        </pc:sldMkLst>
        <pc:spChg chg="add mod">
          <ac:chgData name="Ballester, Raúl" userId="f4487294-a1f3-4118-993e-3473a50bf12f" providerId="ADAL" clId="{59F95129-61FF-4A74-9866-37A48978258B}" dt="2025-11-10T09:36:04.972" v="23" actId="33553"/>
          <ac:spMkLst>
            <pc:docMk/>
            <pc:sldMk cId="993294996" sldId="265"/>
            <ac:spMk id="2" creationId="{761D6AC1-6AEB-30C5-7019-A8D4CFEF14A4}"/>
          </ac:spMkLst>
        </pc:spChg>
        <pc:spChg chg="ord">
          <ac:chgData name="Ballester, Raúl" userId="f4487294-a1f3-4118-993e-3473a50bf12f" providerId="ADAL" clId="{59F95129-61FF-4A74-9866-37A48978258B}" dt="2025-11-10T09:38:14.915" v="163" actId="13244"/>
          <ac:spMkLst>
            <pc:docMk/>
            <pc:sldMk cId="993294996" sldId="265"/>
            <ac:spMk id="5" creationId="{062CDD8D-0B40-F73C-243D-A94B3D1FE25D}"/>
          </ac:spMkLst>
        </pc:spChg>
      </pc:sldChg>
      <pc:sldChg chg="addSp modSp mod">
        <pc:chgData name="Ballester, Raúl" userId="f4487294-a1f3-4118-993e-3473a50bf12f" providerId="ADAL" clId="{59F95129-61FF-4A74-9866-37A48978258B}" dt="2025-11-10T09:38:16.052" v="164" actId="13244"/>
        <pc:sldMkLst>
          <pc:docMk/>
          <pc:sldMk cId="2240963097" sldId="266"/>
        </pc:sldMkLst>
        <pc:spChg chg="ord">
          <ac:chgData name="Ballester, Raúl" userId="f4487294-a1f3-4118-993e-3473a50bf12f" providerId="ADAL" clId="{59F95129-61FF-4A74-9866-37A48978258B}" dt="2025-11-10T09:38:16.052" v="164" actId="13244"/>
          <ac:spMkLst>
            <pc:docMk/>
            <pc:sldMk cId="2240963097" sldId="266"/>
            <ac:spMk id="2" creationId="{21A8CC9A-2C2F-C2E2-33C4-4EC0612B8582}"/>
          </ac:spMkLst>
        </pc:spChg>
        <pc:spChg chg="add mod">
          <ac:chgData name="Ballester, Raúl" userId="f4487294-a1f3-4118-993e-3473a50bf12f" providerId="ADAL" clId="{59F95129-61FF-4A74-9866-37A48978258B}" dt="2025-11-10T09:36:21.432" v="40" actId="20577"/>
          <ac:spMkLst>
            <pc:docMk/>
            <pc:sldMk cId="2240963097" sldId="266"/>
            <ac:spMk id="4" creationId="{ED7BA021-2D7A-E6E6-18E1-CCD6129AACE6}"/>
          </ac:spMkLst>
        </pc:spChg>
      </pc:sldChg>
      <pc:sldChg chg="modSp mod">
        <pc:chgData name="Ballester, Raúl" userId="f4487294-a1f3-4118-993e-3473a50bf12f" providerId="ADAL" clId="{59F95129-61FF-4A74-9866-37A48978258B}" dt="2025-11-10T09:37:38.094" v="156" actId="962"/>
        <pc:sldMkLst>
          <pc:docMk/>
          <pc:sldMk cId="287348519" sldId="531"/>
        </pc:sldMkLst>
        <pc:spChg chg="mod">
          <ac:chgData name="Ballester, Raúl" userId="f4487294-a1f3-4118-993e-3473a50bf12f" providerId="ADAL" clId="{59F95129-61FF-4A74-9866-37A48978258B}" dt="2025-11-10T09:35:57.363" v="16" actId="33553"/>
          <ac:spMkLst>
            <pc:docMk/>
            <pc:sldMk cId="287348519" sldId="531"/>
            <ac:spMk id="3" creationId="{021999FB-8CE1-96C8-7B69-BE4235476A9B}"/>
          </ac:spMkLst>
        </pc:spChg>
        <pc:spChg chg="mod">
          <ac:chgData name="Ballester, Raúl" userId="f4487294-a1f3-4118-993e-3473a50bf12f" providerId="ADAL" clId="{59F95129-61FF-4A74-9866-37A48978258B}" dt="2025-11-10T09:37:36.888" v="154" actId="962"/>
          <ac:spMkLst>
            <pc:docMk/>
            <pc:sldMk cId="287348519" sldId="531"/>
            <ac:spMk id="6" creationId="{544FE787-1C4F-5005-0BDD-6C6A4DB4B06C}"/>
          </ac:spMkLst>
        </pc:spChg>
        <pc:spChg chg="mod">
          <ac:chgData name="Ballester, Raúl" userId="f4487294-a1f3-4118-993e-3473a50bf12f" providerId="ADAL" clId="{59F95129-61FF-4A74-9866-37A48978258B}" dt="2025-11-10T09:37:38.094" v="156" actId="962"/>
          <ac:spMkLst>
            <pc:docMk/>
            <pc:sldMk cId="287348519" sldId="531"/>
            <ac:spMk id="8" creationId="{4957E8AD-EF06-0D10-2EAD-912879EA884B}"/>
          </ac:spMkLst>
        </pc:spChg>
        <pc:picChg chg="mod">
          <ac:chgData name="Ballester, Raúl" userId="f4487294-a1f3-4118-993e-3473a50bf12f" providerId="ADAL" clId="{59F95129-61FF-4A74-9866-37A48978258B}" dt="2025-11-10T09:36:56.783" v="148" actId="962"/>
          <ac:picMkLst>
            <pc:docMk/>
            <pc:sldMk cId="287348519" sldId="531"/>
            <ac:picMk id="7" creationId="{F66344C5-83E5-E6F5-A75F-B38BE5816DCA}"/>
          </ac:picMkLst>
        </pc:picChg>
        <pc:picChg chg="mod">
          <ac:chgData name="Ballester, Raúl" userId="f4487294-a1f3-4118-993e-3473a50bf12f" providerId="ADAL" clId="{59F95129-61FF-4A74-9866-37A48978258B}" dt="2025-11-10T09:36:50.640" v="122" actId="962"/>
          <ac:picMkLst>
            <pc:docMk/>
            <pc:sldMk cId="287348519" sldId="531"/>
            <ac:picMk id="9" creationId="{B304A672-07A4-5F5E-E423-0C65CDB28557}"/>
          </ac:picMkLst>
        </pc:picChg>
      </pc:sldChg>
      <pc:sldChg chg="modSp mod">
        <pc:chgData name="Ballester, Raúl" userId="f4487294-a1f3-4118-993e-3473a50bf12f" providerId="ADAL" clId="{59F95129-61FF-4A74-9866-37A48978258B}" dt="2025-11-10T09:35:58.381" v="17" actId="33553"/>
        <pc:sldMkLst>
          <pc:docMk/>
          <pc:sldMk cId="297741796" sldId="569"/>
        </pc:sldMkLst>
        <pc:spChg chg="mod">
          <ac:chgData name="Ballester, Raúl" userId="f4487294-a1f3-4118-993e-3473a50bf12f" providerId="ADAL" clId="{59F95129-61FF-4A74-9866-37A48978258B}" dt="2025-11-10T09:35:58.381" v="17" actId="33553"/>
          <ac:spMkLst>
            <pc:docMk/>
            <pc:sldMk cId="297741796" sldId="569"/>
            <ac:spMk id="2" creationId="{35E9134A-EEEF-1D17-3B2B-88B114B9842A}"/>
          </ac:spMkLst>
        </pc:spChg>
        <pc:graphicFrameChg chg="modGraphic">
          <ac:chgData name="Ballester, Raúl" userId="f4487294-a1f3-4118-993e-3473a50bf12f" providerId="ADAL" clId="{59F95129-61FF-4A74-9866-37A48978258B}" dt="2025-11-10T09:35:26.464" v="8" actId="13238"/>
          <ac:graphicFrameMkLst>
            <pc:docMk/>
            <pc:sldMk cId="297741796" sldId="569"/>
            <ac:graphicFrameMk id="6" creationId="{4E21EC04-147A-279D-A570-C79D8669C576}"/>
          </ac:graphicFrameMkLst>
        </pc:graphicFrameChg>
      </pc:sldChg>
      <pc:sldChg chg="modSp mod">
        <pc:chgData name="Ballester, Raúl" userId="f4487294-a1f3-4118-993e-3473a50bf12f" providerId="ADAL" clId="{59F95129-61FF-4A74-9866-37A48978258B}" dt="2025-11-10T09:35:59.444" v="18" actId="33553"/>
        <pc:sldMkLst>
          <pc:docMk/>
          <pc:sldMk cId="1335699142" sldId="570"/>
        </pc:sldMkLst>
        <pc:spChg chg="mod">
          <ac:chgData name="Ballester, Raúl" userId="f4487294-a1f3-4118-993e-3473a50bf12f" providerId="ADAL" clId="{59F95129-61FF-4A74-9866-37A48978258B}" dt="2025-11-10T09:35:59.444" v="18" actId="33553"/>
          <ac:spMkLst>
            <pc:docMk/>
            <pc:sldMk cId="1335699142" sldId="570"/>
            <ac:spMk id="2" creationId="{0C8944DB-708C-FB8A-9BF0-D9391567E73B}"/>
          </ac:spMkLst>
        </pc:spChg>
        <pc:graphicFrameChg chg="modGraphic">
          <ac:chgData name="Ballester, Raúl" userId="f4487294-a1f3-4118-993e-3473a50bf12f" providerId="ADAL" clId="{59F95129-61FF-4A74-9866-37A48978258B}" dt="2025-11-10T09:35:32.351" v="9" actId="13238"/>
          <ac:graphicFrameMkLst>
            <pc:docMk/>
            <pc:sldMk cId="1335699142" sldId="570"/>
            <ac:graphicFrameMk id="6" creationId="{F1FB70AE-FCF9-E2C1-D1E0-20A3FF49133F}"/>
          </ac:graphicFrameMkLst>
        </pc:graphicFrameChg>
      </pc:sldChg>
      <pc:sldChg chg="modSp mod">
        <pc:chgData name="Ballester, Raúl" userId="f4487294-a1f3-4118-993e-3473a50bf12f" providerId="ADAL" clId="{59F95129-61FF-4A74-9866-37A48978258B}" dt="2025-11-10T09:36:11.298" v="24" actId="962"/>
        <pc:sldMkLst>
          <pc:docMk/>
          <pc:sldMk cId="1417308144" sldId="571"/>
        </pc:sldMkLst>
        <pc:spChg chg="mod">
          <ac:chgData name="Ballester, Raúl" userId="f4487294-a1f3-4118-993e-3473a50bf12f" providerId="ADAL" clId="{59F95129-61FF-4A74-9866-37A48978258B}" dt="2025-11-10T09:35:56.234" v="15" actId="33553"/>
          <ac:spMkLst>
            <pc:docMk/>
            <pc:sldMk cId="1417308144" sldId="571"/>
            <ac:spMk id="2" creationId="{ABDE84F9-FD36-7C57-3DBF-41A158B44D9F}"/>
          </ac:spMkLst>
        </pc:spChg>
        <pc:picChg chg="mod">
          <ac:chgData name="Ballester, Raúl" userId="f4487294-a1f3-4118-993e-3473a50bf12f" providerId="ADAL" clId="{59F95129-61FF-4A74-9866-37A48978258B}" dt="2025-11-10T09:36:11.298" v="24" actId="962"/>
          <ac:picMkLst>
            <pc:docMk/>
            <pc:sldMk cId="1417308144" sldId="571"/>
            <ac:picMk id="6" creationId="{F77D11E7-B900-2E1F-509F-8ED031A01CF0}"/>
          </ac:picMkLst>
        </pc:picChg>
      </pc:sldChg>
      <pc:sldChg chg="modSp mod">
        <pc:chgData name="Ballester, Raúl" userId="f4487294-a1f3-4118-993e-3473a50bf12f" providerId="ADAL" clId="{59F95129-61FF-4A74-9866-37A48978258B}" dt="2025-11-10T09:37:53.993" v="159" actId="13244"/>
        <pc:sldMkLst>
          <pc:docMk/>
          <pc:sldMk cId="344595534" sldId="572"/>
        </pc:sldMkLst>
        <pc:spChg chg="mod ord">
          <ac:chgData name="Ballester, Raúl" userId="f4487294-a1f3-4118-993e-3473a50bf12f" providerId="ADAL" clId="{59F95129-61FF-4A74-9866-37A48978258B}" dt="2025-11-10T09:37:49.437" v="157" actId="13244"/>
          <ac:spMkLst>
            <pc:docMk/>
            <pc:sldMk cId="344595534" sldId="572"/>
            <ac:spMk id="2" creationId="{90D63B4F-0A73-1468-CA90-043BF5AB5878}"/>
          </ac:spMkLst>
        </pc:spChg>
        <pc:spChg chg="ord">
          <ac:chgData name="Ballester, Raúl" userId="f4487294-a1f3-4118-993e-3473a50bf12f" providerId="ADAL" clId="{59F95129-61FF-4A74-9866-37A48978258B}" dt="2025-11-10T09:37:51.975" v="158" actId="13244"/>
          <ac:spMkLst>
            <pc:docMk/>
            <pc:sldMk cId="344595534" sldId="572"/>
            <ac:spMk id="3" creationId="{9B954CBF-A393-3D10-63C4-78BB3C643350}"/>
          </ac:spMkLst>
        </pc:spChg>
        <pc:spChg chg="ord">
          <ac:chgData name="Ballester, Raúl" userId="f4487294-a1f3-4118-993e-3473a50bf12f" providerId="ADAL" clId="{59F95129-61FF-4A74-9866-37A48978258B}" dt="2025-11-10T09:37:53.993" v="159" actId="13244"/>
          <ac:spMkLst>
            <pc:docMk/>
            <pc:sldMk cId="344595534" sldId="572"/>
            <ac:spMk id="6" creationId="{BF25B990-F250-64F5-336A-94A1CA8EDA80}"/>
          </ac:spMkLst>
        </pc:spChg>
      </pc:sldChg>
      <pc:sldChg chg="modSp mod">
        <pc:chgData name="Ballester, Raúl" userId="f4487294-a1f3-4118-993e-3473a50bf12f" providerId="ADAL" clId="{59F95129-61FF-4A74-9866-37A48978258B}" dt="2025-11-10T09:38:10" v="161" actId="13244"/>
        <pc:sldMkLst>
          <pc:docMk/>
          <pc:sldMk cId="1154473831" sldId="574"/>
        </pc:sldMkLst>
        <pc:spChg chg="mod">
          <ac:chgData name="Ballester, Raúl" userId="f4487294-a1f3-4118-993e-3473a50bf12f" providerId="ADAL" clId="{59F95129-61FF-4A74-9866-37A48978258B}" dt="2025-11-10T09:36:03.027" v="21" actId="33553"/>
          <ac:spMkLst>
            <pc:docMk/>
            <pc:sldMk cId="1154473831" sldId="574"/>
            <ac:spMk id="2" creationId="{BF2875A7-5F1A-9EED-2972-599E167F9A24}"/>
          </ac:spMkLst>
        </pc:spChg>
        <pc:spChg chg="ord">
          <ac:chgData name="Ballester, Raúl" userId="f4487294-a1f3-4118-993e-3473a50bf12f" providerId="ADAL" clId="{59F95129-61FF-4A74-9866-37A48978258B}" dt="2025-11-10T09:38:00.538" v="160" actId="13244"/>
          <ac:spMkLst>
            <pc:docMk/>
            <pc:sldMk cId="1154473831" sldId="574"/>
            <ac:spMk id="16" creationId="{1015BA38-61DB-C598-3389-6003AAA147AE}"/>
          </ac:spMkLst>
        </pc:spChg>
        <pc:spChg chg="ord">
          <ac:chgData name="Ballester, Raúl" userId="f4487294-a1f3-4118-993e-3473a50bf12f" providerId="ADAL" clId="{59F95129-61FF-4A74-9866-37A48978258B}" dt="2025-11-10T09:38:10" v="161" actId="13244"/>
          <ac:spMkLst>
            <pc:docMk/>
            <pc:sldMk cId="1154473831" sldId="574"/>
            <ac:spMk id="24" creationId="{80197097-757F-A601-98B5-C81DA5AE6371}"/>
          </ac:spMkLst>
        </pc:spChg>
      </pc:sldChg>
      <pc:sldChg chg="modSp mod">
        <pc:chgData name="Ballester, Raúl" userId="f4487294-a1f3-4118-993e-3473a50bf12f" providerId="ADAL" clId="{59F95129-61FF-4A74-9866-37A48978258B}" dt="2025-11-10T09:36:00.581" v="19" actId="33553"/>
        <pc:sldMkLst>
          <pc:docMk/>
          <pc:sldMk cId="1899766241" sldId="575"/>
        </pc:sldMkLst>
        <pc:spChg chg="mod">
          <ac:chgData name="Ballester, Raúl" userId="f4487294-a1f3-4118-993e-3473a50bf12f" providerId="ADAL" clId="{59F95129-61FF-4A74-9866-37A48978258B}" dt="2025-11-10T09:36:00.581" v="19" actId="33553"/>
          <ac:spMkLst>
            <pc:docMk/>
            <pc:sldMk cId="1899766241" sldId="575"/>
            <ac:spMk id="2" creationId="{E8EB58BE-A1E4-C8F5-E997-D148FF30E9BF}"/>
          </ac:spMkLst>
        </pc:spChg>
        <pc:graphicFrameChg chg="modGraphic">
          <ac:chgData name="Ballester, Raúl" userId="f4487294-a1f3-4118-993e-3473a50bf12f" providerId="ADAL" clId="{59F95129-61FF-4A74-9866-37A48978258B}" dt="2025-11-10T09:35:33.961" v="10" actId="13238"/>
          <ac:graphicFrameMkLst>
            <pc:docMk/>
            <pc:sldMk cId="1899766241" sldId="575"/>
            <ac:graphicFrameMk id="6" creationId="{4353D037-2C5E-4911-8FA4-DB7C5AD5D2B4}"/>
          </ac:graphicFrameMkLst>
        </pc:graphicFrameChg>
      </pc:sldChg>
      <pc:sldChg chg="addSp modSp mod">
        <pc:chgData name="Ballester, Raúl" userId="f4487294-a1f3-4118-993e-3473a50bf12f" providerId="ADAL" clId="{59F95129-61FF-4A74-9866-37A48978258B}" dt="2025-11-10T09:35:51.301" v="11" actId="33553"/>
        <pc:sldMkLst>
          <pc:docMk/>
          <pc:sldMk cId="2271405196" sldId="576"/>
        </pc:sldMkLst>
        <pc:spChg chg="add mod">
          <ac:chgData name="Ballester, Raúl" userId="f4487294-a1f3-4118-993e-3473a50bf12f" providerId="ADAL" clId="{59F95129-61FF-4A74-9866-37A48978258B}" dt="2025-11-10T09:35:51.301" v="11" actId="33553"/>
          <ac:spMkLst>
            <pc:docMk/>
            <pc:sldMk cId="2271405196" sldId="576"/>
            <ac:spMk id="3" creationId="{3CA5FF06-D39A-86CE-6349-FCCF11C5DB56}"/>
          </ac:spMkLst>
        </pc:spChg>
      </pc:sldChg>
    </pc:docChg>
  </pc:docChgLst>
  <pc:docChgLst>
    <pc:chgData name="Marc Bigas Ortega" userId="21a7950b-57de-4f3b-b1ba-53ca87d6a213" providerId="ADAL" clId="{A75B5565-5445-4CA0-989C-E99DE6FE3EA9}"/>
    <pc:docChg chg="undo custSel modSld modMainMaster">
      <pc:chgData name="Marc Bigas Ortega" userId="21a7950b-57de-4f3b-b1ba-53ca87d6a213" providerId="ADAL" clId="{A75B5565-5445-4CA0-989C-E99DE6FE3EA9}" dt="2025-11-19T08:48:59.760" v="382" actId="6549"/>
      <pc:docMkLst>
        <pc:docMk/>
      </pc:docMkLst>
      <pc:sldChg chg="modSp mod">
        <pc:chgData name="Marc Bigas Ortega" userId="21a7950b-57de-4f3b-b1ba-53ca87d6a213" providerId="ADAL" clId="{A75B5565-5445-4CA0-989C-E99DE6FE3EA9}" dt="2025-11-19T08:48:59.760" v="382" actId="6549"/>
        <pc:sldMkLst>
          <pc:docMk/>
          <pc:sldMk cId="2050942753" sldId="257"/>
        </pc:sldMkLst>
        <pc:spChg chg="mod">
          <ac:chgData name="Marc Bigas Ortega" userId="21a7950b-57de-4f3b-b1ba-53ca87d6a213" providerId="ADAL" clId="{A75B5565-5445-4CA0-989C-E99DE6FE3EA9}" dt="2025-11-19T08:48:59.760" v="382" actId="6549"/>
          <ac:spMkLst>
            <pc:docMk/>
            <pc:sldMk cId="2050942753" sldId="257"/>
            <ac:spMk id="5" creationId="{4DAA6F00-58E4-8D14-0856-A43DF4409515}"/>
          </ac:spMkLst>
        </pc:spChg>
      </pc:sldChg>
      <pc:sldChg chg="modSp mod">
        <pc:chgData name="Marc Bigas Ortega" userId="21a7950b-57de-4f3b-b1ba-53ca87d6a213" providerId="ADAL" clId="{A75B5565-5445-4CA0-989C-E99DE6FE3EA9}" dt="2025-10-30T10:52:11.074" v="120" actId="20577"/>
        <pc:sldMkLst>
          <pc:docMk/>
          <pc:sldMk cId="22132530" sldId="258"/>
        </pc:sldMkLst>
        <pc:spChg chg="mod">
          <ac:chgData name="Marc Bigas Ortega" userId="21a7950b-57de-4f3b-b1ba-53ca87d6a213" providerId="ADAL" clId="{A75B5565-5445-4CA0-989C-E99DE6FE3EA9}" dt="2025-10-30T10:52:11.074" v="120" actId="20577"/>
          <ac:spMkLst>
            <pc:docMk/>
            <pc:sldMk cId="22132530" sldId="258"/>
            <ac:spMk id="5" creationId="{910E7A2F-6876-33F3-CA88-257BF2B06121}"/>
          </ac:spMkLst>
        </pc:spChg>
      </pc:sldChg>
      <pc:sldChg chg="modSp mod">
        <pc:chgData name="Marc Bigas Ortega" userId="21a7950b-57de-4f3b-b1ba-53ca87d6a213" providerId="ADAL" clId="{A75B5565-5445-4CA0-989C-E99DE6FE3EA9}" dt="2025-10-30T11:32:16.410" v="361" actId="20577"/>
        <pc:sldMkLst>
          <pc:docMk/>
          <pc:sldMk cId="111097298" sldId="264"/>
        </pc:sldMkLst>
        <pc:spChg chg="mod">
          <ac:chgData name="Marc Bigas Ortega" userId="21a7950b-57de-4f3b-b1ba-53ca87d6a213" providerId="ADAL" clId="{A75B5565-5445-4CA0-989C-E99DE6FE3EA9}" dt="2025-10-30T11:32:16.410" v="361" actId="20577"/>
          <ac:spMkLst>
            <pc:docMk/>
            <pc:sldMk cId="111097298" sldId="264"/>
            <ac:spMk id="4" creationId="{D5D336CC-E979-CFB9-2D4C-62280B249F81}"/>
          </ac:spMkLst>
        </pc:spChg>
      </pc:sldChg>
      <pc:sldChg chg="modSp mod">
        <pc:chgData name="Marc Bigas Ortega" userId="21a7950b-57de-4f3b-b1ba-53ca87d6a213" providerId="ADAL" clId="{A75B5565-5445-4CA0-989C-E99DE6FE3EA9}" dt="2025-10-30T11:33:36.187" v="377" actId="6549"/>
        <pc:sldMkLst>
          <pc:docMk/>
          <pc:sldMk cId="993294996" sldId="265"/>
        </pc:sldMkLst>
        <pc:spChg chg="mod">
          <ac:chgData name="Marc Bigas Ortega" userId="21a7950b-57de-4f3b-b1ba-53ca87d6a213" providerId="ADAL" clId="{A75B5565-5445-4CA0-989C-E99DE6FE3EA9}" dt="2025-10-30T11:33:36.187" v="377" actId="6549"/>
          <ac:spMkLst>
            <pc:docMk/>
            <pc:sldMk cId="993294996" sldId="265"/>
            <ac:spMk id="5" creationId="{062CDD8D-0B40-F73C-243D-A94B3D1FE25D}"/>
          </ac:spMkLst>
        </pc:spChg>
      </pc:sldChg>
      <pc:sldChg chg="modSp mod">
        <pc:chgData name="Marc Bigas Ortega" userId="21a7950b-57de-4f3b-b1ba-53ca87d6a213" providerId="ADAL" clId="{A75B5565-5445-4CA0-989C-E99DE6FE3EA9}" dt="2025-10-30T11:17:56.389" v="318" actId="6549"/>
        <pc:sldMkLst>
          <pc:docMk/>
          <pc:sldMk cId="287348519" sldId="531"/>
        </pc:sldMkLst>
        <pc:spChg chg="mod">
          <ac:chgData name="Marc Bigas Ortega" userId="21a7950b-57de-4f3b-b1ba-53ca87d6a213" providerId="ADAL" clId="{A75B5565-5445-4CA0-989C-E99DE6FE3EA9}" dt="2025-10-30T11:17:56.389" v="318" actId="6549"/>
          <ac:spMkLst>
            <pc:docMk/>
            <pc:sldMk cId="287348519" sldId="531"/>
            <ac:spMk id="8" creationId="{4957E8AD-EF06-0D10-2EAD-912879EA884B}"/>
          </ac:spMkLst>
        </pc:spChg>
        <pc:picChg chg="mod">
          <ac:chgData name="Marc Bigas Ortega" userId="21a7950b-57de-4f3b-b1ba-53ca87d6a213" providerId="ADAL" clId="{A75B5565-5445-4CA0-989C-E99DE6FE3EA9}" dt="2025-10-30T11:16:59.113" v="291" actId="1035"/>
          <ac:picMkLst>
            <pc:docMk/>
            <pc:sldMk cId="287348519" sldId="531"/>
            <ac:picMk id="9" creationId="{B304A672-07A4-5F5E-E423-0C65CDB28557}"/>
          </ac:picMkLst>
        </pc:picChg>
      </pc:sldChg>
      <pc:sldChg chg="modSp mod">
        <pc:chgData name="Marc Bigas Ortega" userId="21a7950b-57de-4f3b-b1ba-53ca87d6a213" providerId="ADAL" clId="{A75B5565-5445-4CA0-989C-E99DE6FE3EA9}" dt="2025-10-30T11:23:06.028" v="319" actId="20577"/>
        <pc:sldMkLst>
          <pc:docMk/>
          <pc:sldMk cId="1335699142" sldId="570"/>
        </pc:sldMkLst>
        <pc:spChg chg="mod">
          <ac:chgData name="Marc Bigas Ortega" userId="21a7950b-57de-4f3b-b1ba-53ca87d6a213" providerId="ADAL" clId="{A75B5565-5445-4CA0-989C-E99DE6FE3EA9}" dt="2025-10-30T11:23:06.028" v="319" actId="20577"/>
          <ac:spMkLst>
            <pc:docMk/>
            <pc:sldMk cId="1335699142" sldId="570"/>
            <ac:spMk id="3" creationId="{88DF7658-75C7-7E55-8DB1-D7F69CC2D8D3}"/>
          </ac:spMkLst>
        </pc:spChg>
      </pc:sldChg>
      <pc:sldChg chg="modSp mod">
        <pc:chgData name="Marc Bigas Ortega" userId="21a7950b-57de-4f3b-b1ba-53ca87d6a213" providerId="ADAL" clId="{A75B5565-5445-4CA0-989C-E99DE6FE3EA9}" dt="2025-10-30T11:25:02.783" v="320" actId="20577"/>
        <pc:sldMkLst>
          <pc:docMk/>
          <pc:sldMk cId="344595534" sldId="572"/>
        </pc:sldMkLst>
        <pc:spChg chg="mod">
          <ac:chgData name="Marc Bigas Ortega" userId="21a7950b-57de-4f3b-b1ba-53ca87d6a213" providerId="ADAL" clId="{A75B5565-5445-4CA0-989C-E99DE6FE3EA9}" dt="2025-10-30T11:25:02.783" v="320" actId="20577"/>
          <ac:spMkLst>
            <pc:docMk/>
            <pc:sldMk cId="344595534" sldId="572"/>
            <ac:spMk id="6" creationId="{BF25B990-F250-64F5-336A-94A1CA8EDA80}"/>
          </ac:spMkLst>
        </pc:spChg>
      </pc:sldChg>
      <pc:sldChg chg="modSp mod">
        <pc:chgData name="Marc Bigas Ortega" userId="21a7950b-57de-4f3b-b1ba-53ca87d6a213" providerId="ADAL" clId="{A75B5565-5445-4CA0-989C-E99DE6FE3EA9}" dt="2025-10-30T11:27:25.310" v="332" actId="20577"/>
        <pc:sldMkLst>
          <pc:docMk/>
          <pc:sldMk cId="1154473831" sldId="574"/>
        </pc:sldMkLst>
        <pc:spChg chg="mod">
          <ac:chgData name="Marc Bigas Ortega" userId="21a7950b-57de-4f3b-b1ba-53ca87d6a213" providerId="ADAL" clId="{A75B5565-5445-4CA0-989C-E99DE6FE3EA9}" dt="2025-10-30T08:17:11.252" v="26" actId="20577"/>
          <ac:spMkLst>
            <pc:docMk/>
            <pc:sldMk cId="1154473831" sldId="574"/>
            <ac:spMk id="2" creationId="{BF2875A7-5F1A-9EED-2972-599E167F9A24}"/>
          </ac:spMkLst>
        </pc:spChg>
        <pc:spChg chg="mod">
          <ac:chgData name="Marc Bigas Ortega" userId="21a7950b-57de-4f3b-b1ba-53ca87d6a213" providerId="ADAL" clId="{A75B5565-5445-4CA0-989C-E99DE6FE3EA9}" dt="2025-10-30T11:27:25.310" v="332" actId="20577"/>
          <ac:spMkLst>
            <pc:docMk/>
            <pc:sldMk cId="1154473831" sldId="574"/>
            <ac:spMk id="8" creationId="{16888131-0289-388C-200C-5E1AD9014A9B}"/>
          </ac:spMkLst>
        </pc:spChg>
        <pc:spChg chg="mod">
          <ac:chgData name="Marc Bigas Ortega" userId="21a7950b-57de-4f3b-b1ba-53ca87d6a213" providerId="ADAL" clId="{A75B5565-5445-4CA0-989C-E99DE6FE3EA9}" dt="2025-10-30T11:26:46.194" v="328" actId="20577"/>
          <ac:spMkLst>
            <pc:docMk/>
            <pc:sldMk cId="1154473831" sldId="574"/>
            <ac:spMk id="22" creationId="{01673013-E510-0463-2CB1-BA70D3CDC0C3}"/>
          </ac:spMkLst>
        </pc:spChg>
        <pc:spChg chg="mod">
          <ac:chgData name="Marc Bigas Ortega" userId="21a7950b-57de-4f3b-b1ba-53ca87d6a213" providerId="ADAL" clId="{A75B5565-5445-4CA0-989C-E99DE6FE3EA9}" dt="2025-10-30T11:26:42.650" v="326" actId="20577"/>
          <ac:spMkLst>
            <pc:docMk/>
            <pc:sldMk cId="1154473831" sldId="574"/>
            <ac:spMk id="24" creationId="{80197097-757F-A601-98B5-C81DA5AE6371}"/>
          </ac:spMkLst>
        </pc:spChg>
      </pc:sldChg>
      <pc:sldMasterChg chg="modSldLayout">
        <pc:chgData name="Marc Bigas Ortega" userId="21a7950b-57de-4f3b-b1ba-53ca87d6a213" providerId="ADAL" clId="{A75B5565-5445-4CA0-989C-E99DE6FE3EA9}" dt="2025-10-30T11:34:09.578" v="379" actId="20577"/>
        <pc:sldMasterMkLst>
          <pc:docMk/>
          <pc:sldMasterMk cId="771299247" sldId="2147483790"/>
        </pc:sldMasterMkLst>
        <pc:sldLayoutChg chg="modSp mod">
          <pc:chgData name="Marc Bigas Ortega" userId="21a7950b-57de-4f3b-b1ba-53ca87d6a213" providerId="ADAL" clId="{A75B5565-5445-4CA0-989C-E99DE6FE3EA9}" dt="2025-10-30T10:42:33.788" v="52" actId="20577"/>
          <pc:sldLayoutMkLst>
            <pc:docMk/>
            <pc:sldMasterMk cId="771299247" sldId="2147483790"/>
            <pc:sldLayoutMk cId="1115990853" sldId="2147483793"/>
          </pc:sldLayoutMkLst>
          <pc:spChg chg="mod">
            <ac:chgData name="Marc Bigas Ortega" userId="21a7950b-57de-4f3b-b1ba-53ca87d6a213" providerId="ADAL" clId="{A75B5565-5445-4CA0-989C-E99DE6FE3EA9}" dt="2025-10-30T08:37:20.388" v="28" actId="20577"/>
            <ac:spMkLst>
              <pc:docMk/>
              <pc:sldMasterMk cId="771299247" sldId="2147483790"/>
              <pc:sldLayoutMk cId="1115990853" sldId="2147483793"/>
              <ac:spMk id="2" creationId="{108E8908-E34C-1E68-F0A6-E696FB7C9AAB}"/>
            </ac:spMkLst>
          </pc:spChg>
          <pc:spChg chg="mod">
            <ac:chgData name="Marc Bigas Ortega" userId="21a7950b-57de-4f3b-b1ba-53ca87d6a213" providerId="ADAL" clId="{A75B5565-5445-4CA0-989C-E99DE6FE3EA9}" dt="2025-10-30T10:42:33.788" v="52" actId="20577"/>
            <ac:spMkLst>
              <pc:docMk/>
              <pc:sldMasterMk cId="771299247" sldId="2147483790"/>
              <pc:sldLayoutMk cId="1115990853" sldId="2147483793"/>
              <ac:spMk id="4" creationId="{5CECF601-BB6E-FE49-EA62-3464B22029FD}"/>
            </ac:spMkLst>
          </pc:spChg>
        </pc:sldLayoutChg>
        <pc:sldLayoutChg chg="modSp mod">
          <pc:chgData name="Marc Bigas Ortega" userId="21a7950b-57de-4f3b-b1ba-53ca87d6a213" providerId="ADAL" clId="{A75B5565-5445-4CA0-989C-E99DE6FE3EA9}" dt="2025-10-30T10:51:14.222" v="90" actId="20577"/>
          <pc:sldLayoutMkLst>
            <pc:docMk/>
            <pc:sldMasterMk cId="771299247" sldId="2147483790"/>
            <pc:sldLayoutMk cId="2463236388" sldId="2147483794"/>
          </pc:sldLayoutMkLst>
          <pc:spChg chg="mod">
            <ac:chgData name="Marc Bigas Ortega" userId="21a7950b-57de-4f3b-b1ba-53ca87d6a213" providerId="ADAL" clId="{A75B5565-5445-4CA0-989C-E99DE6FE3EA9}" dt="2025-10-30T10:51:14.222" v="90" actId="20577"/>
            <ac:spMkLst>
              <pc:docMk/>
              <pc:sldMasterMk cId="771299247" sldId="2147483790"/>
              <pc:sldLayoutMk cId="2463236388" sldId="2147483794"/>
              <ac:spMk id="3" creationId="{B0F7B567-3C4F-DE5D-0AEA-775C244ACFFA}"/>
            </ac:spMkLst>
          </pc:spChg>
          <pc:spChg chg="mod">
            <ac:chgData name="Marc Bigas Ortega" userId="21a7950b-57de-4f3b-b1ba-53ca87d6a213" providerId="ADAL" clId="{A75B5565-5445-4CA0-989C-E99DE6FE3EA9}" dt="2025-10-30T08:39:18.362" v="30" actId="20577"/>
            <ac:spMkLst>
              <pc:docMk/>
              <pc:sldMasterMk cId="771299247" sldId="2147483790"/>
              <pc:sldLayoutMk cId="2463236388" sldId="2147483794"/>
              <ac:spMk id="18" creationId="{7966FC87-815E-E6FF-5A2A-3FF6787E2F3F}"/>
            </ac:spMkLst>
          </pc:spChg>
          <pc:picChg chg="mod">
            <ac:chgData name="Marc Bigas Ortega" userId="21a7950b-57de-4f3b-b1ba-53ca87d6a213" providerId="ADAL" clId="{A75B5565-5445-4CA0-989C-E99DE6FE3EA9}" dt="2025-10-30T10:43:46.910" v="63" actId="14100"/>
            <ac:picMkLst>
              <pc:docMk/>
              <pc:sldMasterMk cId="771299247" sldId="2147483790"/>
              <pc:sldLayoutMk cId="2463236388" sldId="2147483794"/>
              <ac:picMk id="10" creationId="{C18C7FA8-1332-AD44-8F7F-7A365B87BDD3}"/>
            </ac:picMkLst>
          </pc:picChg>
        </pc:sldLayoutChg>
        <pc:sldLayoutChg chg="modSp mod">
          <pc:chgData name="Marc Bigas Ortega" userId="21a7950b-57de-4f3b-b1ba-53ca87d6a213" providerId="ADAL" clId="{A75B5565-5445-4CA0-989C-E99DE6FE3EA9}" dt="2025-10-30T11:34:09.578" v="379" actId="20577"/>
          <pc:sldLayoutMkLst>
            <pc:docMk/>
            <pc:sldMasterMk cId="771299247" sldId="2147483790"/>
            <pc:sldLayoutMk cId="3768447334" sldId="2147483806"/>
          </pc:sldLayoutMkLst>
          <pc:spChg chg="mod">
            <ac:chgData name="Marc Bigas Ortega" userId="21a7950b-57de-4f3b-b1ba-53ca87d6a213" providerId="ADAL" clId="{A75B5565-5445-4CA0-989C-E99DE6FE3EA9}" dt="2025-10-30T11:34:09.578" v="379" actId="20577"/>
            <ac:spMkLst>
              <pc:docMk/>
              <pc:sldMasterMk cId="771299247" sldId="2147483790"/>
              <pc:sldLayoutMk cId="3768447334" sldId="2147483806"/>
              <ac:spMk id="4" creationId="{EC22B920-EC1A-B2D3-99BD-26C1CCAF6F8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103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ítulo inic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228653DB-9D1A-4D6E-E40F-CD568DAFDA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34C5E78-4517-411A-777A-9600129E16F7}"/>
              </a:ext>
            </a:extLst>
          </p:cNvPr>
          <p:cNvSpPr txBox="1"/>
          <p:nvPr userDrawn="1"/>
        </p:nvSpPr>
        <p:spPr>
          <a:xfrm>
            <a:off x="2618747" y="2849824"/>
            <a:ext cx="4038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/>
                </a:solidFill>
                <a:latin typeface="Arial Black" panose="020B0A04020102020204" pitchFamily="34" charset="0"/>
              </a:rPr>
              <a:t>Caso de adopción 4. Introducción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D8FB95D4-109B-1751-4A52-F37F678F6F0C}"/>
              </a:ext>
            </a:extLst>
          </p:cNvPr>
          <p:cNvSpPr/>
          <p:nvPr userDrawn="1"/>
        </p:nvSpPr>
        <p:spPr>
          <a:xfrm>
            <a:off x="2081116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46;p33">
            <a:extLst>
              <a:ext uri="{FF2B5EF4-FFF2-40B4-BE49-F238E27FC236}">
                <a16:creationId xmlns:a16="http://schemas.microsoft.com/office/drawing/2014/main" id="{15141D9B-26FE-42D4-BB30-DE8E1F88D52F}"/>
              </a:ext>
            </a:extLst>
          </p:cNvPr>
          <p:cNvSpPr txBox="1">
            <a:spLocks/>
          </p:cNvSpPr>
          <p:nvPr userDrawn="1"/>
        </p:nvSpPr>
        <p:spPr>
          <a:xfrm>
            <a:off x="2242516" y="3567585"/>
            <a:ext cx="4791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1800"/>
              <a:buFont typeface="Darker Grotesque Medium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/>
                <a:sym typeface="Darker Grotesque Medium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29451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448"/>
            <a:ext cx="9144000" cy="5143500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84A23770-9C18-62EA-6593-07C5E736D2B3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Recomendaciones y buenas prácticas</a:t>
            </a:r>
          </a:p>
        </p:txBody>
      </p:sp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4E110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aprendido...</a:t>
            </a: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 dirty="0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Conquista una nueva altitud con el Caso 4.1.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376844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ca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ca-E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F2B1C13A-8200-6428-911E-D8EDE1528550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3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08E8908-E34C-1E68-F0A6-E696FB7C9AAB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AC3AC-C885-8372-90A6-A6E524D01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2">
            <a:extLst>
              <a:ext uri="{FF2B5EF4-FFF2-40B4-BE49-F238E27FC236}">
                <a16:creationId xmlns:a16="http://schemas.microsoft.com/office/drawing/2014/main" id="{5CECF601-BB6E-FE49-EA62-3464B22029FD}"/>
              </a:ext>
            </a:extLst>
          </p:cNvPr>
          <p:cNvSpPr txBox="1"/>
          <p:nvPr userDrawn="1"/>
        </p:nvSpPr>
        <p:spPr>
          <a:xfrm>
            <a:off x="256308" y="1211443"/>
            <a:ext cx="5405352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Los casos de adopción de Travesía M365 están desarrollados de manera didáctica para que el aprendizaje sea sencillo y eficiente.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 importante que, a medida que vayas trabajando los casos de adopción, tengas las aplicaciones abiertas y vayas practicando simultáneamente.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 las páginas encontrarás muchas imágenes con apartados numerados y textos con referencias a cada uno de ellos.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Por ejemplo, como se muestra en las dos imágenes inferiores, el texto hace referencia al punto 1 que encuentras en la imagen.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C23F0-2FA0-B93C-1E45-950F450ED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6264" y="3479799"/>
            <a:ext cx="1563067" cy="452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3E144F-713E-1965-CCC7-9252A4620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533" y="3479799"/>
            <a:ext cx="2186231" cy="4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_tradnl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0F7B567-3C4F-DE5D-0AEA-775C244ACFFA}"/>
              </a:ext>
            </a:extLst>
          </p:cNvPr>
          <p:cNvSpPr txBox="1"/>
          <p:nvPr userDrawn="1"/>
        </p:nvSpPr>
        <p:spPr>
          <a:xfrm>
            <a:off x="256308" y="1211443"/>
            <a:ext cx="5403608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Otros elementos que te encontrarás son botones de acción. Cada vez que veas uno, haz clic sobre él y aparecerá una imagen, una nueva información o algo cambiará. El botón de acción tiene una breve descripción sobre su función.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Encontrarás texto importante que tiene que ver con el mensaje de la diapositiva enmarcado con un signo de exclamación, tal y como lo ves debajo de estas líneas. Este texto puede contener información adicional sobre lo que se está tratando en la página y tener una relación directa.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18C7FA8-1332-AD44-8F7F-7A365B87B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4" y="936726"/>
            <a:ext cx="2995331" cy="29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01C9AC17-B423-D5BF-CDC5-9377E109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66563" y="3453558"/>
            <a:ext cx="2238935" cy="4784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78C5B22B-2505-E3A0-C72A-42620913B470}"/>
              </a:ext>
            </a:extLst>
          </p:cNvPr>
          <p:cNvSpPr txBox="1"/>
          <p:nvPr userDrawn="1"/>
        </p:nvSpPr>
        <p:spPr>
          <a:xfrm>
            <a:off x="2026127" y="3539565"/>
            <a:ext cx="2179372" cy="3077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 defTabSz="1219170">
              <a:defRPr/>
            </a:pPr>
            <a:r>
              <a:rPr lang="es-ES_tradnl" sz="1200" noProof="0" dirty="0"/>
              <a:t>Esto es un texto importante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136B7-7113-9913-2B5A-4D24E590D492}"/>
              </a:ext>
            </a:extLst>
          </p:cNvPr>
          <p:cNvSpPr/>
          <p:nvPr userDrawn="1"/>
        </p:nvSpPr>
        <p:spPr>
          <a:xfrm>
            <a:off x="2115761" y="3392506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F65AEA0B-8A8F-EA76-71DF-E7DEF0CF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89890" y="3282836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7966FC87-815E-E6FF-5A2A-3FF6787E2F3F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botó_sharepoint">
            <a:extLst>
              <a:ext uri="{FF2B5EF4-FFF2-40B4-BE49-F238E27FC236}">
                <a16:creationId xmlns:a16="http://schemas.microsoft.com/office/drawing/2014/main" id="{DA3B232F-D425-AD5C-4AC9-569107875B35}"/>
              </a:ext>
            </a:extLst>
          </p:cNvPr>
          <p:cNvSpPr>
            <a:spLocks/>
          </p:cNvSpPr>
          <p:nvPr userDrawn="1"/>
        </p:nvSpPr>
        <p:spPr>
          <a:xfrm>
            <a:off x="1962717" y="2056574"/>
            <a:ext cx="1881450" cy="21041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Botón de acción</a:t>
            </a:r>
          </a:p>
        </p:txBody>
      </p:sp>
    </p:spTree>
    <p:extLst>
      <p:ext uri="{BB962C8B-B14F-4D97-AF65-F5344CB8AC3E}">
        <p14:creationId xmlns:p14="http://schemas.microsoft.com/office/powerpoint/2010/main" val="246323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5DD9275-557E-A528-8513-0EAE6B99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E4A7DF14-36DA-BF84-A5EE-2F000F86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8167E4B0-854D-F9D1-A4CC-6F94D041B28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ramie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978F43A-9D57-3C13-3319-849C43E2060E}"/>
              </a:ext>
            </a:extLst>
          </p:cNvPr>
          <p:cNvSpPr txBox="1"/>
          <p:nvPr userDrawn="1"/>
        </p:nvSpPr>
        <p:spPr>
          <a:xfrm>
            <a:off x="251526" y="1186645"/>
            <a:ext cx="8640949" cy="503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s-ES_tradnl" sz="1200" noProof="0">
              <a:effectLst/>
            </a:endParaRPr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861696CB-5553-5E1C-0FB3-250606874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1354869" y="1879602"/>
            <a:ext cx="3195132" cy="2744363"/>
          </a:xfrm>
          <a:prstGeom prst="roundRect">
            <a:avLst/>
          </a:prstGeom>
          <a:solidFill>
            <a:srgbClr val="BC948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D62BF233-D521-3E50-63EF-7E617A60087B}"/>
              </a:ext>
            </a:extLst>
          </p:cNvPr>
          <p:cNvSpPr/>
          <p:nvPr userDrawn="1"/>
        </p:nvSpPr>
        <p:spPr>
          <a:xfrm>
            <a:off x="4748718" y="1879601"/>
            <a:ext cx="3195132" cy="2744363"/>
          </a:xfrm>
          <a:prstGeom prst="roundRect">
            <a:avLst/>
          </a:prstGeom>
          <a:solidFill>
            <a:srgbClr val="BC948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_tradnl" sz="1800" b="1" noProof="0"/>
          </a:p>
        </p:txBody>
      </p:sp>
    </p:spTree>
    <p:extLst>
      <p:ext uri="{BB962C8B-B14F-4D97-AF65-F5344CB8AC3E}">
        <p14:creationId xmlns:p14="http://schemas.microsoft.com/office/powerpoint/2010/main" val="272759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0DFE5AD6-3CD3-636D-186C-7B8070607555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Recomendaciones y buenas prácticas</a:t>
            </a:r>
          </a:p>
        </p:txBody>
      </p:sp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8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7" r:id="rId6"/>
    <p:sldLayoutId id="2147483799" r:id="rId7"/>
    <p:sldLayoutId id="2147483789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</p:spPr>
        <p:txBody>
          <a:bodyPr/>
          <a:lstStyle/>
          <a:p>
            <a:r>
              <a:rPr lang="es-ES" b="1" dirty="0"/>
              <a:t>Gestiona las reuniones</a:t>
            </a:r>
            <a:r>
              <a:rPr lang="es-E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E54D2-523F-2097-99A0-00949318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E8EB58BE-A1E4-C8F5-E997-D148FF30E9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Diferentes roles en una reunión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05B109E2-002B-87B5-42F2-CB966EFDB328}"/>
              </a:ext>
            </a:extLst>
          </p:cNvPr>
          <p:cNvSpPr txBox="1"/>
          <p:nvPr/>
        </p:nvSpPr>
        <p:spPr>
          <a:xfrm>
            <a:off x="390266" y="1249446"/>
            <a:ext cx="857824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En una reunión</a:t>
            </a:r>
            <a:r>
              <a:rPr lang="es-ES" sz="1200" b="1" dirty="0"/>
              <a:t>, cada participante cumple una función que contribuye al logro de los objetivos</a:t>
            </a:r>
            <a:r>
              <a:rPr lang="es-ES" sz="1200" dirty="0"/>
              <a:t>. Identificar y asumir correctamente estos roles ayuda a mejorar la organización, la comunicación y la eficiencia del encuentro. Entre los más habituales se encuentran:</a:t>
            </a:r>
            <a:endParaRPr lang="es-ES" sz="1100" b="1" dirty="0">
              <a:solidFill>
                <a:srgbClr val="927B71"/>
              </a:solidFill>
            </a:endParaRP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4353D037-2C5E-4911-8FA4-DB7C5AD5D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96346"/>
              </p:ext>
            </p:extLst>
          </p:nvPr>
        </p:nvGraphicFramePr>
        <p:xfrm>
          <a:off x="390266" y="1849811"/>
          <a:ext cx="8578243" cy="3006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89893">
                  <a:extLst>
                    <a:ext uri="{9D8B030D-6E8A-4147-A177-3AD203B41FA5}">
                      <a16:colId xmlns:a16="http://schemas.microsoft.com/office/drawing/2014/main" val="1037800903"/>
                    </a:ext>
                  </a:extLst>
                </a:gridCol>
                <a:gridCol w="5888350">
                  <a:extLst>
                    <a:ext uri="{9D8B030D-6E8A-4147-A177-3AD203B41FA5}">
                      <a16:colId xmlns:a16="http://schemas.microsoft.com/office/drawing/2014/main" val="394840697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ca-E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Responsabilidades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clave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9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Convocar la reunión, definir la agenda, invitar a los participantes adecuados, coordinar el desarrollo y controlar los tiempos.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0839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Moderador/a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Gestionar turnos de palabra, mantener el foco en la agenda y resolver interrupciones o desviaciones.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846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Ponente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presentador/a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Exponer la información principal, preparar materiales y responder a preguntas relacionadas.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8249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activo/a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 con ideas, comentarios o preguntas relevantes que aporten valor a la reunión.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02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Tomador/a de </a:t>
                      </a:r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secretario</a:t>
                      </a:r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/a)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Registrar acuerdos, tareas y puntos clave, y elaborar un acta o resumen posterior.</a:t>
                      </a:r>
                    </a:p>
                  </a:txBody>
                  <a:tcPr anchor="ctr"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05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 de </a:t>
                      </a:r>
                      <a:r>
                        <a:rPr lang="ca-ES" sz="12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Verificar que las tareas y acuerdos se cumplan y realizar el seguimiento en reuniones posteriores.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76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8960-A342-0985-0AFF-49D0DC5FE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90D63B4F-0A73-1468-CA90-043BF5AB58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Antes de la reunión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9B954CBF-A393-3D10-63C4-78BB3C643350}"/>
              </a:ext>
            </a:extLst>
          </p:cNvPr>
          <p:cNvSpPr txBox="1"/>
          <p:nvPr/>
        </p:nvSpPr>
        <p:spPr>
          <a:xfrm>
            <a:off x="390267" y="1233262"/>
            <a:ext cx="80679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dirty="0"/>
              <a:t>Preparar correctamente la reunión </a:t>
            </a:r>
            <a:r>
              <a:rPr lang="es-ES" sz="1200" dirty="0"/>
              <a:t>garantiza que todos los participantes lleguen informados y con el tiempo necesario reservado, evitando imprevistos y mejorando la eficacia del encuentro.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BF25B990-F250-64F5-336A-94A1CA8EDA80}"/>
              </a:ext>
            </a:extLst>
          </p:cNvPr>
          <p:cNvSpPr txBox="1"/>
          <p:nvPr/>
        </p:nvSpPr>
        <p:spPr>
          <a:xfrm>
            <a:off x="685800" y="1526445"/>
            <a:ext cx="3392586" cy="32316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None/>
            </a:pPr>
            <a:endParaRPr lang="es-ES" sz="1200" b="1" dirty="0"/>
          </a:p>
          <a:p>
            <a:pPr>
              <a:buNone/>
            </a:pPr>
            <a:endParaRPr lang="es-E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Confirmar asistencia: </a:t>
            </a:r>
            <a:r>
              <a:rPr lang="es-ES" sz="1200" dirty="0"/>
              <a:t>Asegúrate de responder a la convocatoria indicando si podrás asistir. Esto permite al organizador prever la participación y ajustar la logística.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Reenviar la convocatoria si es necesario: </a:t>
            </a:r>
            <a:r>
              <a:rPr lang="es-ES" sz="1200" dirty="0"/>
              <a:t>Si detectas que un participante clave no ha sido invitado, reenvíale la convocatoria, o informa al organizador para que lo haga.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2DF86E97-FA07-4733-8C19-600C7520E549}"/>
              </a:ext>
            </a:extLst>
          </p:cNvPr>
          <p:cNvSpPr txBox="1"/>
          <p:nvPr/>
        </p:nvSpPr>
        <p:spPr>
          <a:xfrm>
            <a:off x="4708120" y="1877631"/>
            <a:ext cx="3392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Configurar bien el calendario: </a:t>
            </a:r>
            <a:r>
              <a:rPr lang="es-ES" sz="1200" dirty="0"/>
              <a:t>Revisa que no haya solapamientos con otras reuniones o tareas importantes, para poder participar de forma completa y sin interrupciones.</a:t>
            </a:r>
          </a:p>
          <a:p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Definir y compartir la agenda previa: </a:t>
            </a:r>
            <a:r>
              <a:rPr lang="es-ES" sz="1200" dirty="0"/>
              <a:t>El organizador debe enviar la agenda con antelación para que todos conozcan los puntos a tratar y puedan prepararse.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D3D9C1-87F5-4B7C-A64E-9605D4AB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497" y="1842425"/>
            <a:ext cx="324000" cy="323850"/>
          </a:xfrm>
          <a:prstGeom prst="ellipse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 dirty="0">
                <a:solidFill>
                  <a:srgbClr val="4E110E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6C4258-3508-7740-0266-15BF0AC0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800" y="3323071"/>
            <a:ext cx="324000" cy="323850"/>
          </a:xfrm>
          <a:prstGeom prst="ellipse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>
                <a:solidFill>
                  <a:srgbClr val="4E110E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7CCA7E-9CF3-68AD-7AAC-476A2FFAC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6120" y="1836990"/>
            <a:ext cx="324000" cy="323850"/>
          </a:xfrm>
          <a:prstGeom prst="ellipse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>
                <a:solidFill>
                  <a:srgbClr val="4E110E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4DDFCC-8341-50A9-CCAE-8206ACB7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6120" y="3323071"/>
            <a:ext cx="324000" cy="323850"/>
          </a:xfrm>
          <a:prstGeom prst="ellipse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>
                <a:solidFill>
                  <a:srgbClr val="4E110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59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0140A-9005-BABD-D594-D5054D05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BF2875A7-5F1A-9EED-2972-599E167F9A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 la reunión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18AA9754-8D39-B5C1-3714-F5F07EF94E13}"/>
              </a:ext>
            </a:extLst>
          </p:cNvPr>
          <p:cNvSpPr txBox="1"/>
          <p:nvPr/>
        </p:nvSpPr>
        <p:spPr>
          <a:xfrm>
            <a:off x="390266" y="1194030"/>
            <a:ext cx="85043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Mantener </a:t>
            </a:r>
            <a:r>
              <a:rPr lang="es-ES" sz="1200" b="1" dirty="0"/>
              <a:t>un desarrollo ordenado y participativo </a:t>
            </a:r>
            <a:r>
              <a:rPr lang="es-ES" sz="1200" dirty="0"/>
              <a:t>ayuda a que la comunicación fluya, se respeten los tiempos y se alcancen los objetivos previstos.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1015BA38-61DB-C598-3389-6003AAA147AE}"/>
              </a:ext>
            </a:extLst>
          </p:cNvPr>
          <p:cNvSpPr txBox="1"/>
          <p:nvPr/>
        </p:nvSpPr>
        <p:spPr>
          <a:xfrm>
            <a:off x="1040587" y="1652781"/>
            <a:ext cx="2341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 err="1"/>
              <a:t>Importante</a:t>
            </a:r>
            <a:endParaRPr lang="ca-ES" b="1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16888131-0289-388C-200C-5E1AD9014A9B}"/>
              </a:ext>
            </a:extLst>
          </p:cNvPr>
          <p:cNvSpPr txBox="1"/>
          <p:nvPr/>
        </p:nvSpPr>
        <p:spPr>
          <a:xfrm>
            <a:off x="1030708" y="1962358"/>
            <a:ext cx="2949153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Silenciar el micrófono al no hablar.</a:t>
            </a:r>
            <a:br>
              <a:rPr lang="es-ES" sz="1200" dirty="0"/>
            </a:br>
            <a:r>
              <a:rPr lang="es-ES" sz="1200" dirty="0"/>
              <a:t>Esto evita ruidos de fondo y mejora la calidad de la comunicación.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Gestionar bien el tiempo.</a:t>
            </a:r>
            <a:br>
              <a:rPr lang="es-ES" sz="1200" dirty="0"/>
            </a:br>
            <a:r>
              <a:rPr lang="es-ES" sz="1200" dirty="0"/>
              <a:t>Considera reuniones de 55 minutos, en lugar de 60 para dar margen entre sesiones.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Estudiar la duración estimada.</a:t>
            </a:r>
            <a:br>
              <a:rPr lang="es-ES" sz="1200" dirty="0"/>
            </a:br>
            <a:r>
              <a:rPr lang="es-ES" sz="1200" dirty="0"/>
              <a:t>Ajusta la reunión según la complejidad de los temas y el número de personas implicadas y evitar reuniones excesivamente largas o poco productivas.</a:t>
            </a:r>
          </a:p>
        </p:txBody>
      </p:sp>
      <p:sp>
        <p:nvSpPr>
          <p:cNvPr id="4" name="Diagrama de flux: connector 3">
            <a:extLst>
              <a:ext uri="{FF2B5EF4-FFF2-40B4-BE49-F238E27FC236}">
                <a16:creationId xmlns:a16="http://schemas.microsoft.com/office/drawing/2014/main" id="{D2AB7B4E-540C-4996-5151-062CD8AF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9861" y="3902126"/>
            <a:ext cx="175313" cy="179196"/>
          </a:xfrm>
          <a:prstGeom prst="flowChartConnector">
            <a:avLst/>
          </a:prstGeom>
          <a:gradFill flip="none" rotWithShape="1">
            <a:gsLst>
              <a:gs pos="0">
                <a:srgbClr val="079672">
                  <a:shade val="30000"/>
                  <a:satMod val="115000"/>
                </a:srgbClr>
              </a:gs>
              <a:gs pos="50000">
                <a:srgbClr val="079672">
                  <a:shade val="67500"/>
                  <a:satMod val="115000"/>
                </a:srgbClr>
              </a:gs>
              <a:gs pos="100000">
                <a:srgbClr val="07967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50"/>
          </a:p>
        </p:txBody>
      </p:sp>
      <p:sp>
        <p:nvSpPr>
          <p:cNvPr id="5" name="Diagrama de flux: connector 4">
            <a:extLst>
              <a:ext uri="{FF2B5EF4-FFF2-40B4-BE49-F238E27FC236}">
                <a16:creationId xmlns:a16="http://schemas.microsoft.com/office/drawing/2014/main" id="{35CF7BF2-3394-B03B-2759-D28115AF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9861" y="1717072"/>
            <a:ext cx="175313" cy="17919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50"/>
          </a:p>
        </p:txBody>
      </p:sp>
      <p:sp>
        <p:nvSpPr>
          <p:cNvPr id="6" name="Diagrama de flux: connector 5">
            <a:extLst>
              <a:ext uri="{FF2B5EF4-FFF2-40B4-BE49-F238E27FC236}">
                <a16:creationId xmlns:a16="http://schemas.microsoft.com/office/drawing/2014/main" id="{6484BB1D-096E-0638-D6CC-7C473C253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275" y="1706702"/>
            <a:ext cx="175313" cy="179196"/>
          </a:xfrm>
          <a:prstGeom prst="flowChartConnector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50"/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EF4109F9-6FE3-45DD-ECEC-119C7471C973}"/>
              </a:ext>
            </a:extLst>
          </p:cNvPr>
          <p:cNvSpPr txBox="1"/>
          <p:nvPr/>
        </p:nvSpPr>
        <p:spPr>
          <a:xfrm>
            <a:off x="4155233" y="1652781"/>
            <a:ext cx="2699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 err="1"/>
              <a:t>Recomendable</a:t>
            </a:r>
            <a:endParaRPr lang="ca-ES" b="1" dirty="0"/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80197097-757F-A601-98B5-C81DA5AE6371}"/>
              </a:ext>
            </a:extLst>
          </p:cNvPr>
          <p:cNvSpPr txBox="1"/>
          <p:nvPr/>
        </p:nvSpPr>
        <p:spPr>
          <a:xfrm>
            <a:off x="4181182" y="1912166"/>
            <a:ext cx="4312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Usar la función “Levantar la mano”.</a:t>
            </a:r>
            <a:br>
              <a:rPr lang="es-ES" sz="1200" dirty="0"/>
            </a:br>
            <a:r>
              <a:rPr lang="es-ES" sz="1200" dirty="0"/>
              <a:t>Facilita la gestión de turnos y evita interrupciones mientras otros hablan.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Activar “No molestar”.</a:t>
            </a:r>
            <a:br>
              <a:rPr lang="es-ES" sz="1200" dirty="0"/>
            </a:br>
            <a:r>
              <a:rPr lang="es-ES" sz="1200" dirty="0"/>
              <a:t>Silencia notificaciones y alertas en tu dispositivo para mantener la concentración.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Invitar correctamente.</a:t>
            </a:r>
            <a:br>
              <a:rPr lang="es-ES" sz="1200" dirty="0"/>
            </a:br>
            <a:r>
              <a:rPr lang="es-ES" sz="1200" dirty="0"/>
              <a:t>Diferencia entre </a:t>
            </a:r>
            <a:r>
              <a:rPr lang="es-ES" sz="1200" b="1" dirty="0"/>
              <a:t>asistentes obligatorios</a:t>
            </a:r>
            <a:r>
              <a:rPr lang="es-ES" sz="1200" dirty="0"/>
              <a:t> (imprescindibles para la reunión) y </a:t>
            </a:r>
            <a:r>
              <a:rPr lang="es-ES" sz="1200" b="1" dirty="0"/>
              <a:t>opcionales</a:t>
            </a:r>
            <a:r>
              <a:rPr lang="es-ES" sz="1200" dirty="0"/>
              <a:t> (participación recomendada pero no imprescindible).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352601E0-3F6F-C43F-16A0-7FB7750FCE99}"/>
              </a:ext>
            </a:extLst>
          </p:cNvPr>
          <p:cNvSpPr txBox="1"/>
          <p:nvPr/>
        </p:nvSpPr>
        <p:spPr>
          <a:xfrm>
            <a:off x="4155174" y="3837835"/>
            <a:ext cx="2412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 err="1"/>
              <a:t>Buena</a:t>
            </a:r>
            <a:r>
              <a:rPr lang="ca-ES" b="1" dirty="0"/>
              <a:t> </a:t>
            </a:r>
            <a:r>
              <a:rPr lang="ca-ES" b="1" dirty="0" err="1"/>
              <a:t>práctica</a:t>
            </a:r>
            <a:endParaRPr lang="ca-ES" b="1" dirty="0"/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01673013-E510-0463-2CB1-BA70D3CDC0C3}"/>
              </a:ext>
            </a:extLst>
          </p:cNvPr>
          <p:cNvSpPr txBox="1"/>
          <p:nvPr/>
        </p:nvSpPr>
        <p:spPr>
          <a:xfrm>
            <a:off x="4203741" y="4152106"/>
            <a:ext cx="43127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Usar el chat para compartir enlaces sin interrumpir. </a:t>
            </a:r>
            <a:r>
              <a:rPr lang="es-ES" sz="1200" dirty="0"/>
              <a:t>Permite aportar documentación o referencias sin interrumpir al ponente ni desviar la conversación.</a:t>
            </a:r>
          </a:p>
        </p:txBody>
      </p:sp>
    </p:spTree>
    <p:extLst>
      <p:ext uri="{BB962C8B-B14F-4D97-AF65-F5344CB8AC3E}">
        <p14:creationId xmlns:p14="http://schemas.microsoft.com/office/powerpoint/2010/main" val="115447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D3C117E-83F9-AD10-86ED-DC7B1E6FB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Recomendaciones y buenas prácticas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269238" y="1282493"/>
            <a:ext cx="4403502" cy="27173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200" b="1" dirty="0"/>
              <a:t>Planifica con tiempo: </a:t>
            </a:r>
            <a:r>
              <a:rPr lang="es-ES" sz="1200" dirty="0"/>
              <a:t>Programa la reunión con antelación, evita solapamientos y comparte el orden del día.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200" b="1" dirty="0"/>
              <a:t>Elige la herramienta adecuada: </a:t>
            </a:r>
            <a:r>
              <a:rPr lang="es-ES" sz="1200" dirty="0"/>
              <a:t>Outlook para convocar; </a:t>
            </a:r>
            <a:r>
              <a:rPr lang="es-ES" sz="1200" dirty="0" err="1"/>
              <a:t>Teams</a:t>
            </a:r>
            <a:r>
              <a:rPr lang="es-ES" sz="1200" dirty="0"/>
              <a:t> para realizar la reunión. </a:t>
            </a:r>
            <a:endParaRPr lang="es-ES" sz="12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200" b="1" dirty="0"/>
              <a:t>Minimiza interrupciones: </a:t>
            </a:r>
            <a:r>
              <a:rPr lang="es-ES" sz="1200" dirty="0"/>
              <a:t>Silénciate cuando no hables, activa “No molestar” y utiliza el chat para aclaraciones.</a:t>
            </a:r>
            <a:endParaRPr lang="es-ES" sz="12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200" b="1" dirty="0"/>
              <a:t>Gestiona el tiempo: </a:t>
            </a:r>
            <a:r>
              <a:rPr lang="es-ES" sz="1200" dirty="0"/>
              <a:t>Ajusta la duración de las reuniones según el orden del día, el número de asistentes o su participación.</a:t>
            </a:r>
            <a:endParaRPr lang="es-ES" sz="12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200" b="1" dirty="0"/>
              <a:t>Comparte documentos de forma segura: </a:t>
            </a:r>
            <a:r>
              <a:rPr lang="es-ES" sz="1200" dirty="0"/>
              <a:t>Adjunta materiales antes de la reunión y evita compartir información sensible por canales no seguros.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11109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61D6AC1-6AEB-30C5-7019-A8D4CFEF14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4E110E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He aprendido...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62CDD8D-0B40-F73C-243D-A94B3D1FE25D}"/>
              </a:ext>
            </a:extLst>
          </p:cNvPr>
          <p:cNvSpPr txBox="1"/>
          <p:nvPr/>
        </p:nvSpPr>
        <p:spPr>
          <a:xfrm>
            <a:off x="239486" y="1296857"/>
            <a:ext cx="416726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200" dirty="0"/>
              <a:t>La </a:t>
            </a:r>
            <a:r>
              <a:rPr lang="es-ES" sz="1200" b="1" dirty="0"/>
              <a:t>importancia de gestionar bien las reuniones </a:t>
            </a:r>
            <a:r>
              <a:rPr lang="es-ES" sz="1200" dirty="0"/>
              <a:t>para mejorar la comunicación y la eficacia.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200" dirty="0"/>
              <a:t>Que </a:t>
            </a:r>
            <a:r>
              <a:rPr lang="es-ES" sz="1200" b="1" dirty="0" err="1"/>
              <a:t>Teams</a:t>
            </a:r>
            <a:r>
              <a:rPr lang="es-ES" sz="1200" b="1" dirty="0"/>
              <a:t> y Outlook son herramientas esenciales</a:t>
            </a:r>
            <a:r>
              <a:rPr lang="es-ES" sz="1200" dirty="0"/>
              <a:t> para gestionar reuniones.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200" dirty="0"/>
              <a:t>Conocer las </a:t>
            </a:r>
            <a:r>
              <a:rPr lang="es-ES" sz="1200" b="1" dirty="0"/>
              <a:t>diferencias y similitudes entre </a:t>
            </a:r>
            <a:r>
              <a:rPr lang="es-ES" sz="1200" b="1" dirty="0" err="1"/>
              <a:t>Teams</a:t>
            </a:r>
            <a:r>
              <a:rPr lang="es-ES" sz="1200" b="1" dirty="0"/>
              <a:t> y Outlook </a:t>
            </a:r>
            <a:r>
              <a:rPr lang="es-ES" sz="1200" dirty="0"/>
              <a:t>en la convocatoria de reuniones.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200" b="1" dirty="0"/>
              <a:t>Buenas prácticas antes y durante</a:t>
            </a:r>
            <a:r>
              <a:rPr lang="es-ES" sz="1200" dirty="0"/>
              <a:t> las reuniones para mejorar la eficacia.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200" b="1" dirty="0"/>
              <a:t>Estrategias para optimizar el tiempo </a:t>
            </a:r>
            <a:r>
              <a:rPr lang="es-ES" sz="1200" dirty="0"/>
              <a:t>y aumentar la productividad.</a:t>
            </a:r>
          </a:p>
        </p:txBody>
      </p:sp>
    </p:spTree>
    <p:extLst>
      <p:ext uri="{BB962C8B-B14F-4D97-AF65-F5344CB8AC3E}">
        <p14:creationId xmlns:p14="http://schemas.microsoft.com/office/powerpoint/2010/main" val="99329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ED7BA021-2D7A-E6E6-18E1-CCD6129AAC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ca-ES" dirty="0"/>
              <a:t>Final</a:t>
            </a: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1A8CC9A-2C2F-C2E2-33C4-4EC0612B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3CA5FF06-D39A-86CE-6349-FCCF11C5DB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40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564FF10-9DD1-C8F5-9899-CC832BB503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4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562A468-C6DD-E95B-D9C8-0D931B0521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10E7A2F-6876-33F3-CA88-257BF2B06121}"/>
              </a:ext>
            </a:extLst>
          </p:cNvPr>
          <p:cNvSpPr txBox="1"/>
          <p:nvPr/>
        </p:nvSpPr>
        <p:spPr>
          <a:xfrm>
            <a:off x="279007" y="1438345"/>
            <a:ext cx="464945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Crear y gestionar reuniones 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forma eficiente con </a:t>
            </a:r>
            <a:r>
              <a:rPr lang="es-E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Teams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Outlook.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Configurar adecuadamente los 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detalles de la reunión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(horarios, repeticiones, asistentes...).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Conocer las 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herramientas disponibles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durante una reunión.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Gestionar eficazmente los recursos técnicos 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(audio, cámara, fondo…).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Grabar la reunión y gestionar el acceso 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la grabación. 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973A37B-BC72-BD30-8566-5D697C9668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Índice</a:t>
            </a: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de </a:t>
            </a: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contenidos</a:t>
            </a:r>
            <a:endParaRPr kumimoji="0" lang="ca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916247" y="1867803"/>
            <a:ext cx="3570514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.0. Introducción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Creación y gestión de reuniones 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.2. Opciones dentro de </a:t>
            </a:r>
            <a:r>
              <a:rPr lang="es-ES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reunión</a:t>
            </a:r>
            <a:endParaRPr lang="es-ES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fontAlgn="base">
              <a:lnSpc>
                <a:spcPts val="1350"/>
              </a:lnSpc>
              <a:defRPr/>
            </a:pPr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Gestión de los recursos después de la reunión</a:t>
            </a:r>
          </a:p>
        </p:txBody>
      </p:sp>
    </p:spTree>
    <p:extLst>
      <p:ext uri="{BB962C8B-B14F-4D97-AF65-F5344CB8AC3E}">
        <p14:creationId xmlns:p14="http://schemas.microsoft.com/office/powerpoint/2010/main" val="20509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9782E-9EF4-E8C6-874D-04D35BA0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ABDE84F9-FD36-7C57-3DBF-41A158B44D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 importancia de gestionar bien las reuniones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A6157122-7E1F-38C1-08F4-679E8BD8A743}"/>
              </a:ext>
            </a:extLst>
          </p:cNvPr>
          <p:cNvSpPr txBox="1"/>
          <p:nvPr/>
        </p:nvSpPr>
        <p:spPr>
          <a:xfrm>
            <a:off x="390266" y="1166820"/>
            <a:ext cx="4036591" cy="36009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Gestionar adecuadamente las reuniones es clave para asegurar que sean productivas y que cumplan con su objetivo. Una buena planificación y conducción permiten:</a:t>
            </a:r>
          </a:p>
          <a:p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Mejorar la comunicación. </a:t>
            </a:r>
            <a:r>
              <a:rPr lang="es-ES" sz="1200" dirty="0"/>
              <a:t>Facilita que todos los participantes estén alineados, comprendan los temas tratados y puedan aportar sus ideas de forma ordenada.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Aumentar la eficiencia. </a:t>
            </a:r>
            <a:r>
              <a:rPr lang="es-ES" sz="1200" dirty="0"/>
              <a:t>Evita desviaciones del tema principal, reduce repeticiones innecesarias y favorece la toma de decisiones más rápida y fundamentada.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Optimizar el uso del tiempo. </a:t>
            </a:r>
            <a:r>
              <a:rPr lang="es-ES" sz="1200" dirty="0"/>
              <a:t>Un control adecuado de la duración y del orden del día permite aprovechar al máximo el tiempo de todos los asistentes, evitando reuniones excesivamente largas o poco relevantes.</a:t>
            </a:r>
          </a:p>
          <a:p>
            <a:endParaRPr lang="es-ES" sz="1200" dirty="0"/>
          </a:p>
          <a:p>
            <a:r>
              <a:rPr lang="es-ES" sz="1200" dirty="0"/>
              <a:t>En definitiva, una reunión bien gestionada no solo ahorra tiempo, sino que también genera un entorno de trabajo más organizado, participativo y orientado a resultados.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F77D11E7-B900-2E1F-509F-8ED031A01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7" y="400052"/>
            <a:ext cx="4498520" cy="44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8BEEF-D1A5-F5A9-F1E5-2F36E474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021999FB-8CE1-96C8-7B69-BE4235476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Herramientas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29C553B-DEB0-0888-5853-EC817C3ABB94}"/>
              </a:ext>
            </a:extLst>
          </p:cNvPr>
          <p:cNvSpPr txBox="1"/>
          <p:nvPr/>
        </p:nvSpPr>
        <p:spPr>
          <a:xfrm>
            <a:off x="328605" y="1223499"/>
            <a:ext cx="8486790" cy="67110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/>
          <a:p>
            <a:pPr defTabSz="1219200">
              <a:spcBef>
                <a:spcPts val="1600"/>
              </a:spcBef>
            </a:pPr>
            <a:r>
              <a:rPr lang="es-ES" sz="1200" dirty="0"/>
              <a:t>Para facilitar </a:t>
            </a:r>
            <a:r>
              <a:rPr lang="es-ES" sz="1200" b="1" dirty="0"/>
              <a:t>la gestión de reuniones</a:t>
            </a:r>
            <a:r>
              <a:rPr lang="es-ES" sz="1200" dirty="0"/>
              <a:t>, el Gobierno de Aragón</a:t>
            </a:r>
            <a:r>
              <a:rPr lang="es-ES" sz="1200" b="1" dirty="0"/>
              <a:t> </a:t>
            </a:r>
            <a:r>
              <a:rPr lang="es-ES" sz="1200" dirty="0"/>
              <a:t>recomienda el uso de las </a:t>
            </a:r>
            <a:r>
              <a:rPr lang="es-ES" sz="1200" b="1" dirty="0"/>
              <a:t>herramientas Microsoft </a:t>
            </a:r>
            <a:r>
              <a:rPr lang="es-ES" sz="1200" b="1" dirty="0" err="1"/>
              <a:t>Teams</a:t>
            </a:r>
            <a:r>
              <a:rPr lang="es-ES" sz="1200" b="1" dirty="0"/>
              <a:t> y Microsoft Outlook</a:t>
            </a:r>
            <a:r>
              <a:rPr lang="es-ES" sz="1200" dirty="0"/>
              <a:t> del entorno Microsoft 365.</a:t>
            </a:r>
            <a:endParaRPr lang="ca-ES" sz="12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544FE787-1C4F-5005-0BDD-6C6A4DB4B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4433" y="2055388"/>
            <a:ext cx="3653121" cy="2645208"/>
          </a:xfrm>
          <a:prstGeom prst="roundRect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s-ES" b="1" dirty="0" err="1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endParaRPr lang="es-ES" dirty="0">
              <a:solidFill>
                <a:srgbClr val="4E1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plataforma principal para videoconferencias y reuniones en línea, que permite compartir documentos y trabajar en tiempo real. Además, incluye funcionalidades como el chat, la opción de levantar la mano y silenciarse para facilitar una comunicación más fluida y eficiente.</a:t>
            </a:r>
          </a:p>
        </p:txBody>
      </p:sp>
      <p:pic>
        <p:nvPicPr>
          <p:cNvPr id="7" name="Imatge 6" descr="La imagen muestra el logo de Teams.">
            <a:extLst>
              <a:ext uri="{FF2B5EF4-FFF2-40B4-BE49-F238E27FC236}">
                <a16:creationId xmlns:a16="http://schemas.microsoft.com/office/drawing/2014/main" id="{F66344C5-83E5-E6F5-A75F-B38BE581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03" y="1643223"/>
            <a:ext cx="1041306" cy="1041306"/>
          </a:xfrm>
          <a:prstGeom prst="rect">
            <a:avLst/>
          </a:prstGeom>
        </p:spPr>
      </p:pic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4957E8AD-EF06-0D10-2EAD-912879EA8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53527" y="2055389"/>
            <a:ext cx="3733759" cy="2645207"/>
          </a:xfrm>
          <a:prstGeom prst="roundRect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4E1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Outlook</a:t>
            </a:r>
            <a:endParaRPr lang="es-ES" dirty="0">
              <a:solidFill>
                <a:srgbClr val="4E1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herramienta de referencia para enviar y recibir el correo electrónico también se puede utilizar para programar reuniones virtuales y presenciales y enviar invitaciones a los participantes, lo que permite consultar la disponibilidad de los asistentes y así evitar solapamientos.</a:t>
            </a:r>
          </a:p>
          <a:p>
            <a:pPr algn="ctr"/>
            <a:endParaRPr lang="es-ES" dirty="0">
              <a:solidFill>
                <a:srgbClr val="4E1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rgbClr val="4E1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tge 8" descr="La imagen muestra el logo de Outlook.">
            <a:extLst>
              <a:ext uri="{FF2B5EF4-FFF2-40B4-BE49-F238E27FC236}">
                <a16:creationId xmlns:a16="http://schemas.microsoft.com/office/drawing/2014/main" id="{B304A672-07A4-5F5E-E423-0C65CDB28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5791" y="1619976"/>
            <a:ext cx="1041306" cy="10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CD5E-9B63-323A-65BF-207C32402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35E9134A-EEEF-1D17-3B2B-88B114B98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Diferencias entre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 Outlook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922D0574-6C49-D417-5026-E5E89B39A148}"/>
              </a:ext>
            </a:extLst>
          </p:cNvPr>
          <p:cNvSpPr txBox="1"/>
          <p:nvPr/>
        </p:nvSpPr>
        <p:spPr>
          <a:xfrm>
            <a:off x="139700" y="1160587"/>
            <a:ext cx="88646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Tanto </a:t>
            </a:r>
            <a:r>
              <a:rPr lang="es-ES" sz="1200" dirty="0" err="1"/>
              <a:t>Teams</a:t>
            </a:r>
            <a:r>
              <a:rPr lang="es-ES" sz="1200" dirty="0"/>
              <a:t> como Outlook </a:t>
            </a:r>
            <a:r>
              <a:rPr lang="es-ES" sz="1200" b="1" dirty="0"/>
              <a:t>permiten programar reuniones y están sincronizados entre sí</a:t>
            </a:r>
            <a:r>
              <a:rPr lang="es-ES" sz="1200" dirty="0"/>
              <a:t>, pero cada uno ofrece ventajas distintas según el tipo de reunión que necesites organizar.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4E21EC04-147A-279D-A570-C79D8669C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22694"/>
              </p:ext>
            </p:extLst>
          </p:nvPr>
        </p:nvGraphicFramePr>
        <p:xfrm>
          <a:off x="139700" y="1622252"/>
          <a:ext cx="8763668" cy="317703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83230">
                  <a:extLst>
                    <a:ext uri="{9D8B030D-6E8A-4147-A177-3AD203B41FA5}">
                      <a16:colId xmlns:a16="http://schemas.microsoft.com/office/drawing/2014/main" val="1037800903"/>
                    </a:ext>
                  </a:extLst>
                </a:gridCol>
                <a:gridCol w="4276081">
                  <a:extLst>
                    <a:ext uri="{9D8B030D-6E8A-4147-A177-3AD203B41FA5}">
                      <a16:colId xmlns:a16="http://schemas.microsoft.com/office/drawing/2014/main" val="3948406975"/>
                    </a:ext>
                  </a:extLst>
                </a:gridCol>
                <a:gridCol w="3304357">
                  <a:extLst>
                    <a:ext uri="{9D8B030D-6E8A-4147-A177-3AD203B41FA5}">
                      <a16:colId xmlns:a16="http://schemas.microsoft.com/office/drawing/2014/main" val="3617498886"/>
                    </a:ext>
                  </a:extLst>
                </a:gridCol>
              </a:tblGrid>
              <a:tr h="240041">
                <a:tc>
                  <a:txBody>
                    <a:bodyPr/>
                    <a:lstStyle/>
                    <a:p>
                      <a:endParaRPr lang="ca-E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Microsoft </a:t>
                      </a:r>
                      <a:r>
                        <a:rPr lang="ca-ES" sz="1100" b="1" dirty="0" err="1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Teams</a:t>
                      </a:r>
                      <a:endParaRPr lang="ca-ES" sz="11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Microsoft Outlook</a:t>
                      </a:r>
                      <a:endParaRPr lang="ca-ES" sz="11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9011"/>
                  </a:ext>
                </a:extLst>
              </a:tr>
              <a:tr h="861322">
                <a:tc>
                  <a:txBody>
                    <a:bodyPr/>
                    <a:lstStyle/>
                    <a:p>
                      <a:r>
                        <a:rPr lang="ca-ES" sz="1100" b="1" dirty="0" err="1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Facilidad</a:t>
                      </a:r>
                      <a:r>
                        <a:rPr lang="ca-ES" sz="11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 para programar </a:t>
                      </a:r>
                      <a:r>
                        <a:rPr lang="ca-ES" sz="1100" b="1" dirty="0" err="1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reuniones</a:t>
                      </a:r>
                      <a:endParaRPr lang="ca-ES" sz="11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>
                          <a:latin typeface="Arial"/>
                          <a:cs typeface="Arial"/>
                        </a:rPr>
                        <a:t>Muy práctico 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si la reunión es en línea y ya estás trabajando en </a:t>
                      </a:r>
                      <a:r>
                        <a:rPr lang="es-ES" sz="1100" dirty="0" err="1">
                          <a:latin typeface="Arial"/>
                          <a:cs typeface="Arial"/>
                        </a:rPr>
                        <a:t>Teams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, puedes programarla directamente desde un canal, chat o calendario sin salir de la app.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b="1" dirty="0">
                          <a:latin typeface="Arial"/>
                          <a:cs typeface="Arial"/>
                        </a:rPr>
                        <a:t>Más cómodo para programar reuniones complejas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 o con muchos participantes, ya que ofrece una vista de calendario más amplia y herramientas detalladas para gestionar invitaciones.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083943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r>
                        <a:rPr lang="ca-ES" sz="1100" b="1" dirty="0" err="1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Asistente</a:t>
                      </a:r>
                      <a:r>
                        <a:rPr lang="ca-ES" sz="11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ca-ES" sz="1100" b="1" dirty="0" err="1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programación</a:t>
                      </a:r>
                      <a:endParaRPr lang="ca-ES" sz="11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No incluye un asistente de programación avanzado dentro de </a:t>
                      </a:r>
                      <a:r>
                        <a:rPr lang="es-ES" sz="1100" dirty="0" err="1">
                          <a:latin typeface="Arial"/>
                          <a:cs typeface="Arial"/>
                        </a:rPr>
                        <a:t>Teams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, pero al programar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abre la vista de Outlook para comprobar disponibilidad.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Incluye el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Asistente para programación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, que permite ver la disponibilidad de todos los invitados y ajustar el horario fácilmente.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84693"/>
                  </a:ext>
                </a:extLst>
              </a:tr>
              <a:tr h="464652">
                <a:tc>
                  <a:txBody>
                    <a:bodyPr/>
                    <a:lstStyle/>
                    <a:p>
                      <a:r>
                        <a:rPr lang="es-ES" sz="11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Eventos de todo el día</a:t>
                      </a:r>
                      <a:endParaRPr lang="es-ES" sz="11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Se pueden crear, pero con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opciones limitadas 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y sin tantas configuraciones de recordatorio.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Permite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crear eventos de todo el día 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con más opciones de personalización y recordatorios.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824986"/>
                  </a:ext>
                </a:extLst>
              </a:tr>
              <a:tr h="464652">
                <a:tc>
                  <a:txBody>
                    <a:bodyPr/>
                    <a:lstStyle/>
                    <a:p>
                      <a:r>
                        <a:rPr lang="ca-ES" sz="1100" b="1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Repeticiones</a:t>
                      </a:r>
                      <a:endParaRPr lang="ca-ES" sz="110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Ofrece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opciones básicas 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(diaria, semanal, mensual) al programar.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Ofrece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opciones avanzadas 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de repetición, incluyendo personalizaciones más complejas.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0262"/>
                  </a:ext>
                </a:extLst>
              </a:tr>
              <a:tr h="464652">
                <a:tc>
                  <a:txBody>
                    <a:bodyPr/>
                    <a:lstStyle/>
                    <a:p>
                      <a:r>
                        <a:rPr lang="ca-ES" sz="1100" b="1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Sincronización</a:t>
                      </a:r>
                      <a:endParaRPr lang="ca-ES" sz="110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Sí, cualquier reunión creada en </a:t>
                      </a:r>
                      <a:r>
                        <a:rPr lang="es-ES" sz="1100" dirty="0" err="1">
                          <a:latin typeface="Arial"/>
                          <a:cs typeface="Arial"/>
                        </a:rPr>
                        <a:t>Teams</a:t>
                      </a:r>
                      <a:r>
                        <a:rPr lang="es-ES" sz="1100" dirty="0">
                          <a:latin typeface="Arial"/>
                          <a:cs typeface="Arial"/>
                        </a:rPr>
                        <a:t> aparece automáticamente en el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calendario de Outlook.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rial"/>
                          <a:cs typeface="Arial"/>
                        </a:rPr>
                        <a:t>Sí, cualquier reunión creada en Outlook aparece automáticamente en el 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calendario de </a:t>
                      </a:r>
                      <a:r>
                        <a:rPr lang="es-ES" sz="1100" b="1" dirty="0" err="1">
                          <a:latin typeface="Arial"/>
                          <a:cs typeface="Arial"/>
                        </a:rPr>
                        <a:t>Teams</a:t>
                      </a:r>
                      <a:r>
                        <a:rPr lang="es-ES" sz="1100" b="1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34F2-2C92-C559-02A0-C58BB91F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0C8944DB-708C-FB8A-9BF0-D9391567E7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Diferencias entre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 Outlook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88DF7658-75C7-7E55-8DB1-D7F69CC2D8D3}"/>
              </a:ext>
            </a:extLst>
          </p:cNvPr>
          <p:cNvSpPr txBox="1"/>
          <p:nvPr/>
        </p:nvSpPr>
        <p:spPr>
          <a:xfrm>
            <a:off x="139700" y="1299379"/>
            <a:ext cx="88646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Para entender mejor cómo y cuándo utilizar cada herramienta, se puede consultar la siguiente comparación, que </a:t>
            </a:r>
            <a:r>
              <a:rPr lang="es-ES" sz="1200" b="1" dirty="0"/>
              <a:t>destaca sus características y funcionalidades:</a:t>
            </a:r>
            <a:endParaRPr lang="es-ES" sz="1100" b="1" dirty="0">
              <a:solidFill>
                <a:srgbClr val="927B71"/>
              </a:solidFill>
            </a:endParaRP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F1FB70AE-FCF9-E2C1-D1E0-20A3FF491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8843"/>
              </p:ext>
            </p:extLst>
          </p:nvPr>
        </p:nvGraphicFramePr>
        <p:xfrm>
          <a:off x="139699" y="1989647"/>
          <a:ext cx="8664436" cy="20080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20606">
                  <a:extLst>
                    <a:ext uri="{9D8B030D-6E8A-4147-A177-3AD203B41FA5}">
                      <a16:colId xmlns:a16="http://schemas.microsoft.com/office/drawing/2014/main" val="1037800903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val="3948406975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val="3617498886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val="745800109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val="3098314758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val="1267778707"/>
                    </a:ext>
                  </a:extLst>
                </a:gridCol>
              </a:tblGrid>
              <a:tr h="635426">
                <a:tc>
                  <a:txBody>
                    <a:bodyPr/>
                    <a:lstStyle/>
                    <a:p>
                      <a:pPr algn="ctr"/>
                      <a:endParaRPr lang="ca-E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Convocar </a:t>
                      </a:r>
                      <a:r>
                        <a:rPr lang="es-ES_tradnl" sz="1200" noProof="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reuniones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Hacer reuniones virtuales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Gestionar disponibilidad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Añadir asistentes opcionales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Usar el sondeo de planificación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901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Teams</a:t>
                      </a:r>
                      <a:endParaRPr lang="ca-ES" sz="120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  <a:p>
                      <a:pPr algn="ctr"/>
                      <a:endParaRPr lang="ca-E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08394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rgbClr val="4E110E"/>
                          </a:solidFill>
                          <a:latin typeface="Arial"/>
                          <a:cs typeface="Arial"/>
                        </a:rPr>
                        <a:t>Outlook</a:t>
                      </a:r>
                      <a:endParaRPr lang="ca-ES" sz="1200" dirty="0">
                        <a:solidFill>
                          <a:srgbClr val="4E110E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C9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latin typeface="Arial"/>
                          <a:cs typeface="Arial"/>
                        </a:rPr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9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8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99142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 2 Introducción plantilla" id="{BB1CCFA8-30D4-4987-82BE-B711A179B39D}" vid="{6F2B7916-2828-4D20-B5DC-B5D06B86AA0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2299f69f7d31f2b034097e67a459b15a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44c08bc1adb0940d816737c6ee4c82e0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945B3-E2C8-4CDD-872F-DEF0F986ACE1}">
  <ds:schemaRefs>
    <ds:schemaRef ds:uri="e85118f5-ea1e-479e-9ea6-972cd17c0f2f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b64604e-dc9a-42c0-9206-64dd70604de7"/>
    <ds:schemaRef ds:uri="f2398537-1faa-4812-9e5a-8be407513ed3"/>
  </ds:schemaRefs>
</ds:datastoreItem>
</file>

<file path=customXml/itemProps2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2B895-A2E4-402C-AE9F-97678AB77E2A}"/>
</file>

<file path=docMetadata/LabelInfo.xml><?xml version="1.0" encoding="utf-8"?>
<clbl:labelList xmlns:clbl="http://schemas.microsoft.com/office/2020/mipLabelMetadata">
  <clbl:label id="{93f33571-550f-43cf-b09f-cd331338d086}" enabled="0" method="" siteId="{93f33571-550f-43cf-b09f-cd331338d0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1356</Words>
  <Application>Microsoft Office PowerPoint</Application>
  <PresentationFormat>Presentación en pantalla (16:9)</PresentationFormat>
  <Paragraphs>132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 Black</vt:lpstr>
      <vt:lpstr>Century Gothic</vt:lpstr>
      <vt:lpstr>Darker Grotesque Medium</vt:lpstr>
      <vt:lpstr>Arial</vt:lpstr>
      <vt:lpstr>Inicio</vt:lpstr>
      <vt:lpstr>Gestiona las reuniones </vt:lpstr>
      <vt:lpstr>Estudio de los casos de adopción Travesía M365</vt:lpstr>
      <vt:lpstr>Estudio de los casos de adopción Travesía M365</vt:lpstr>
      <vt:lpstr>Objetivos</vt:lpstr>
      <vt:lpstr>Índice de contenidos</vt:lpstr>
      <vt:lpstr>La importancia de gestionar bien las reuniones</vt:lpstr>
      <vt:lpstr>Herramientas </vt:lpstr>
      <vt:lpstr>Diferencias entre Teams y Outlook</vt:lpstr>
      <vt:lpstr>Diferencias entre Teams y Outlook</vt:lpstr>
      <vt:lpstr>Diferentes roles en una reunión</vt:lpstr>
      <vt:lpstr>Antes de la reunión</vt:lpstr>
      <vt:lpstr>En la reunión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Villalonga, Sara</dc:creator>
  <cp:lastModifiedBy>Bigas, Marc</cp:lastModifiedBy>
  <cp:revision>17</cp:revision>
  <dcterms:created xsi:type="dcterms:W3CDTF">2025-07-28T12:48:10Z</dcterms:created>
  <dcterms:modified xsi:type="dcterms:W3CDTF">2025-11-19T08:49:04Z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  <property fmtid="{D5CDD505-2E9C-101B-9397-08002B2CF9AE}" pid="4" name="MSIP_Label_15394ae5-69af-439d-af88-cb521c31c0c5_Enabled">
    <vt:lpwstr>true</vt:lpwstr>
  </property>
  <property fmtid="{D5CDD505-2E9C-101B-9397-08002B2CF9AE}" pid="5" name="MSIP_Label_15394ae5-69af-439d-af88-cb521c31c0c5_SetDate">
    <vt:lpwstr>2025-11-10T09:26:48Z</vt:lpwstr>
  </property>
  <property fmtid="{D5CDD505-2E9C-101B-9397-08002B2CF9AE}" pid="6" name="MSIP_Label_15394ae5-69af-439d-af88-cb521c31c0c5_Method">
    <vt:lpwstr>Standard</vt:lpwstr>
  </property>
  <property fmtid="{D5CDD505-2E9C-101B-9397-08002B2CF9AE}" pid="7" name="MSIP_Label_15394ae5-69af-439d-af88-cb521c31c0c5_Name">
    <vt:lpwstr>DXC Internal</vt:lpwstr>
  </property>
  <property fmtid="{D5CDD505-2E9C-101B-9397-08002B2CF9AE}" pid="8" name="MSIP_Label_15394ae5-69af-439d-af88-cb521c31c0c5_SiteId">
    <vt:lpwstr>93f33571-550f-43cf-b09f-cd331338d086</vt:lpwstr>
  </property>
  <property fmtid="{D5CDD505-2E9C-101B-9397-08002B2CF9AE}" pid="9" name="MSIP_Label_15394ae5-69af-439d-af88-cb521c31c0c5_ActionId">
    <vt:lpwstr>925ea533-d9ca-469b-a47f-d426737ffb64</vt:lpwstr>
  </property>
  <property fmtid="{D5CDD505-2E9C-101B-9397-08002B2CF9AE}" pid="10" name="MSIP_Label_15394ae5-69af-439d-af88-cb521c31c0c5_ContentBits">
    <vt:lpwstr>0</vt:lpwstr>
  </property>
  <property fmtid="{D5CDD505-2E9C-101B-9397-08002B2CF9AE}" pid="11" name="MSIP_Label_15394ae5-69af-439d-af88-cb521c31c0c5_Tag">
    <vt:lpwstr>10, 3, 0, 1</vt:lpwstr>
  </property>
  <property fmtid="{D5CDD505-2E9C-101B-9397-08002B2CF9AE}" pid="12" name="Order">
    <vt:r8>21100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</Properties>
</file>