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90" r:id="rId4"/>
  </p:sldMasterIdLst>
  <p:notesMasterIdLst>
    <p:notesMasterId r:id="rId29"/>
  </p:notesMasterIdLst>
  <p:handoutMasterIdLst>
    <p:handoutMasterId r:id="rId30"/>
  </p:handoutMasterIdLst>
  <p:sldIdLst>
    <p:sldId id="256" r:id="rId5"/>
    <p:sldId id="517" r:id="rId6"/>
    <p:sldId id="258" r:id="rId7"/>
    <p:sldId id="259" r:id="rId8"/>
    <p:sldId id="531" r:id="rId9"/>
    <p:sldId id="514" r:id="rId10"/>
    <p:sldId id="535" r:id="rId11"/>
    <p:sldId id="515" r:id="rId12"/>
    <p:sldId id="533" r:id="rId13"/>
    <p:sldId id="534" r:id="rId14"/>
    <p:sldId id="520" r:id="rId15"/>
    <p:sldId id="521" r:id="rId16"/>
    <p:sldId id="522" r:id="rId17"/>
    <p:sldId id="523" r:id="rId18"/>
    <p:sldId id="524" r:id="rId19"/>
    <p:sldId id="525" r:id="rId20"/>
    <p:sldId id="526" r:id="rId21"/>
    <p:sldId id="263" r:id="rId22"/>
    <p:sldId id="528" r:id="rId23"/>
    <p:sldId id="529" r:id="rId24"/>
    <p:sldId id="536" r:id="rId25"/>
    <p:sldId id="264" r:id="rId26"/>
    <p:sldId id="265" r:id="rId27"/>
    <p:sldId id="266" r:id="rId28"/>
  </p:sldIdLst>
  <p:sldSz cx="9144000" cy="5143500" type="screen16x9"/>
  <p:notesSz cx="6858000" cy="9144000"/>
  <p:embeddedFontLst>
    <p:embeddedFont>
      <p:font typeface="Arial Black" panose="020B0A04020102020204" pitchFamily="34" charset="0"/>
      <p:bold r:id="rId31"/>
    </p:embeddedFont>
    <p:embeddedFont>
      <p:font typeface="Century Gothic" panose="020B0502020202020204" pitchFamily="34" charset="0"/>
      <p:regular r:id="rId32"/>
      <p:bold r:id="rId33"/>
      <p:italic r:id="rId34"/>
      <p:boldItalic r:id="rId35"/>
    </p:embeddedFont>
    <p:embeddedFont>
      <p:font typeface="Darker Grotesque Medium" panose="020B0604020202020204" charset="0"/>
      <p:regular r:id="rId36"/>
      <p:bold r:id="rId37"/>
    </p:embeddedFont>
    <p:embeddedFont>
      <p:font typeface="Segoe UI" panose="020B0502040204020203" pitchFamily="34" charset="0"/>
      <p:regular r:id="rId38"/>
      <p:bold r:id="rId39"/>
      <p:italic r:id="rId40"/>
      <p:boldItalic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0FA2682-BA4F-ECF9-481F-51A495723135}" name="Bigas, Marc" initials="MB" userId="S::marc.bigas2@dxc.com::a76649d8-8b81-4c68-a060-d743b2cef9d5" providerId="AD"/>
  <p188:author id="{69C07282-7638-E76D-736D-FF8379C96245}" name="Sardà, Eduvigis" initials="ES" userId="S::eduvigis.sarda2@dxc.com::b1ad0630-0272-43d7-8302-7f8594b48b7a" providerId="AD"/>
  <p188:author id="{A07299A2-E60A-B763-91DA-8BE9347D55A1}" name="Villalonga, Sara" initials="SV" userId="S::sara.villalonga2@dxc.com::0688e997-b0fc-4059-a2ac-a0e9f8190bae" providerId="AD"/>
  <p188:author id="{50E79AAD-734F-C925-BEA4-F291AADBF96C}" name="LAURA MIGUEL FLETA" initials="LF" userId="S::lmiguelf@aragon.es::73cfcac9-50eb-40cd-aec6-44c7d4bcb361" providerId="AD"/>
  <p188:author id="{93987ED5-E840-B7BC-5228-5469FF8366D7}" name="Sanchez Adame, Jose" initials="SJ" userId="S::jose.sanchezadame@dxc.com::bec22c5d-f469-49a4-9921-fdf6b5726dd7" providerId="AD"/>
  <p188:author id="{B1C40DD9-13AA-18B1-3516-764D56EA5AF9}" name="Sanchez, Jose" initials="SJ" userId="S::jose.sanchez2@dxc.com::bb91bba1-665d-4838-a5d9-31664ba8a4c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AEA4"/>
    <a:srgbClr val="602927"/>
    <a:srgbClr val="FFFFFF"/>
    <a:srgbClr val="7F5645"/>
    <a:srgbClr val="BC9484"/>
    <a:srgbClr val="D5B89F"/>
    <a:srgbClr val="A6A6A6"/>
    <a:srgbClr val="E8B889"/>
    <a:srgbClr val="EDDD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ADBE3CE-1E1E-460D-9478-33A56AC61E76}" v="3" dt="2025-10-20T14:01:30.786"/>
  </p1510:revLst>
</p1510:revInfo>
</file>

<file path=ppt/tableStyles.xml><?xml version="1.0" encoding="utf-8"?>
<a:tblStyleLst xmlns:a="http://schemas.openxmlformats.org/drawingml/2006/main" def="{EA8DD665-16FC-44C8-9AC9-639BC4426D08}">
  <a:tblStyle styleId="{EA8DD665-16FC-44C8-9AC9-639BC4426D0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488" autoAdjust="0"/>
    <p:restoredTop sz="94660"/>
  </p:normalViewPr>
  <p:slideViewPr>
    <p:cSldViewPr snapToGrid="0">
      <p:cViewPr varScale="1">
        <p:scale>
          <a:sx n="123" d="100"/>
          <a:sy n="123" d="100"/>
        </p:scale>
        <p:origin x="954" y="330"/>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9.fntdata"/><Relationship Id="rId21" Type="http://schemas.openxmlformats.org/officeDocument/2006/relationships/slide" Target="slides/slide17.xml"/><Relationship Id="rId34" Type="http://schemas.openxmlformats.org/officeDocument/2006/relationships/font" Target="fonts/font4.fntdata"/><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6.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1.fntdata"/><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35" Type="http://schemas.openxmlformats.org/officeDocument/2006/relationships/font" Target="fonts/font5.fntdata"/><Relationship Id="rId43" Type="http://schemas.openxmlformats.org/officeDocument/2006/relationships/viewProps" Target="viewProps.xml"/><Relationship Id="rId48" Type="http://schemas.microsoft.com/office/2018/10/relationships/authors" Targe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3.fntdata"/><Relationship Id="rId38" Type="http://schemas.openxmlformats.org/officeDocument/2006/relationships/font" Target="fonts/font8.fntdata"/><Relationship Id="rId46"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font" Target="fonts/font11.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 Villalonga Arias" userId="946604ae-6d31-4293-8778-3ad77e1a22f2" providerId="ADAL" clId="{DB52C5D0-4D5F-43AE-9E0F-95616865A178}"/>
    <pc:docChg chg="undo custSel addSld modSld modMainMaster">
      <pc:chgData name="Sara Villalonga Arias" userId="946604ae-6d31-4293-8778-3ad77e1a22f2" providerId="ADAL" clId="{DB52C5D0-4D5F-43AE-9E0F-95616865A178}" dt="2025-09-10T10:10:36.916" v="538" actId="113"/>
      <pc:docMkLst>
        <pc:docMk/>
      </pc:docMkLst>
      <pc:sldChg chg="delSp modSp mod modAnim">
        <pc:chgData name="Sara Villalonga Arias" userId="946604ae-6d31-4293-8778-3ad77e1a22f2" providerId="ADAL" clId="{DB52C5D0-4D5F-43AE-9E0F-95616865A178}" dt="2025-09-10T09:48:22.102" v="115" actId="2085"/>
        <pc:sldMkLst>
          <pc:docMk/>
          <pc:sldMk cId="510609491" sldId="514"/>
        </pc:sldMkLst>
      </pc:sldChg>
      <pc:sldChg chg="delSp modSp mod modAnim">
        <pc:chgData name="Sara Villalonga Arias" userId="946604ae-6d31-4293-8778-3ad77e1a22f2" providerId="ADAL" clId="{DB52C5D0-4D5F-43AE-9E0F-95616865A178}" dt="2025-09-10T09:49:34.268" v="149" actId="14100"/>
        <pc:sldMkLst>
          <pc:docMk/>
          <pc:sldMk cId="4248913606" sldId="515"/>
        </pc:sldMkLst>
      </pc:sldChg>
      <pc:sldChg chg="modSp mod">
        <pc:chgData name="Sara Villalonga Arias" userId="946604ae-6d31-4293-8778-3ad77e1a22f2" providerId="ADAL" clId="{DB52C5D0-4D5F-43AE-9E0F-95616865A178}" dt="2025-09-10T10:00:49.012" v="339" actId="207"/>
        <pc:sldMkLst>
          <pc:docMk/>
          <pc:sldMk cId="285537284" sldId="520"/>
        </pc:sldMkLst>
      </pc:sldChg>
      <pc:sldChg chg="modSp mod">
        <pc:chgData name="Sara Villalonga Arias" userId="946604ae-6d31-4293-8778-3ad77e1a22f2" providerId="ADAL" clId="{DB52C5D0-4D5F-43AE-9E0F-95616865A178}" dt="2025-09-10T09:59:52.527" v="325" actId="208"/>
        <pc:sldMkLst>
          <pc:docMk/>
          <pc:sldMk cId="747639738" sldId="521"/>
        </pc:sldMkLst>
      </pc:sldChg>
      <pc:sldChg chg="modSp mod">
        <pc:chgData name="Sara Villalonga Arias" userId="946604ae-6d31-4293-8778-3ad77e1a22f2" providerId="ADAL" clId="{DB52C5D0-4D5F-43AE-9E0F-95616865A178}" dt="2025-09-10T09:59:32.308" v="320" actId="207"/>
        <pc:sldMkLst>
          <pc:docMk/>
          <pc:sldMk cId="1250339965" sldId="522"/>
        </pc:sldMkLst>
      </pc:sldChg>
      <pc:sldChg chg="modSp mod">
        <pc:chgData name="Sara Villalonga Arias" userId="946604ae-6d31-4293-8778-3ad77e1a22f2" providerId="ADAL" clId="{DB52C5D0-4D5F-43AE-9E0F-95616865A178}" dt="2025-09-10T10:02:29.302" v="371" actId="113"/>
        <pc:sldMkLst>
          <pc:docMk/>
          <pc:sldMk cId="508933610" sldId="523"/>
        </pc:sldMkLst>
      </pc:sldChg>
      <pc:sldChg chg="modSp mod">
        <pc:chgData name="Sara Villalonga Arias" userId="946604ae-6d31-4293-8778-3ad77e1a22f2" providerId="ADAL" clId="{DB52C5D0-4D5F-43AE-9E0F-95616865A178}" dt="2025-09-10T10:04:18.162" v="412" actId="113"/>
        <pc:sldMkLst>
          <pc:docMk/>
          <pc:sldMk cId="2778819924" sldId="524"/>
        </pc:sldMkLst>
      </pc:sldChg>
      <pc:sldChg chg="modSp mod">
        <pc:chgData name="Sara Villalonga Arias" userId="946604ae-6d31-4293-8778-3ad77e1a22f2" providerId="ADAL" clId="{DB52C5D0-4D5F-43AE-9E0F-95616865A178}" dt="2025-09-10T10:05:31.566" v="433" actId="113"/>
        <pc:sldMkLst>
          <pc:docMk/>
          <pc:sldMk cId="3272353716" sldId="525"/>
        </pc:sldMkLst>
      </pc:sldChg>
      <pc:sldChg chg="modSp mod">
        <pc:chgData name="Sara Villalonga Arias" userId="946604ae-6d31-4293-8778-3ad77e1a22f2" providerId="ADAL" clId="{DB52C5D0-4D5F-43AE-9E0F-95616865A178}" dt="2025-09-10T10:07:04.866" v="472" actId="113"/>
        <pc:sldMkLst>
          <pc:docMk/>
          <pc:sldMk cId="3833550719" sldId="526"/>
        </pc:sldMkLst>
      </pc:sldChg>
      <pc:sldChg chg="modSp mod">
        <pc:chgData name="Sara Villalonga Arias" userId="946604ae-6d31-4293-8778-3ad77e1a22f2" providerId="ADAL" clId="{DB52C5D0-4D5F-43AE-9E0F-95616865A178}" dt="2025-09-10T10:08:19.565" v="488" actId="113"/>
        <pc:sldMkLst>
          <pc:docMk/>
          <pc:sldMk cId="1819874709" sldId="527"/>
        </pc:sldMkLst>
      </pc:sldChg>
      <pc:sldChg chg="modSp mod">
        <pc:chgData name="Sara Villalonga Arias" userId="946604ae-6d31-4293-8778-3ad77e1a22f2" providerId="ADAL" clId="{DB52C5D0-4D5F-43AE-9E0F-95616865A178}" dt="2025-09-10T10:09:00.678" v="505" actId="1076"/>
        <pc:sldMkLst>
          <pc:docMk/>
          <pc:sldMk cId="1564820552" sldId="528"/>
        </pc:sldMkLst>
      </pc:sldChg>
      <pc:sldChg chg="modSp mod">
        <pc:chgData name="Sara Villalonga Arias" userId="946604ae-6d31-4293-8778-3ad77e1a22f2" providerId="ADAL" clId="{DB52C5D0-4D5F-43AE-9E0F-95616865A178}" dt="2025-09-10T10:10:01.838" v="529" actId="113"/>
        <pc:sldMkLst>
          <pc:docMk/>
          <pc:sldMk cId="3975179790" sldId="529"/>
        </pc:sldMkLst>
      </pc:sldChg>
      <pc:sldChg chg="addSp delSp modSp mod">
        <pc:chgData name="Sara Villalonga Arias" userId="946604ae-6d31-4293-8778-3ad77e1a22f2" providerId="ADAL" clId="{DB52C5D0-4D5F-43AE-9E0F-95616865A178}" dt="2025-09-10T09:52:31.793" v="207" actId="2085"/>
        <pc:sldMkLst>
          <pc:docMk/>
          <pc:sldMk cId="171040313" sldId="530"/>
        </pc:sldMkLst>
      </pc:sldChg>
      <pc:sldChg chg="delSp modSp add mod delAnim modAnim">
        <pc:chgData name="Sara Villalonga Arias" userId="946604ae-6d31-4293-8778-3ad77e1a22f2" providerId="ADAL" clId="{DB52C5D0-4D5F-43AE-9E0F-95616865A178}" dt="2025-09-10T09:45:22.598" v="49" actId="2085"/>
        <pc:sldMkLst>
          <pc:docMk/>
          <pc:sldMk cId="3889624093" sldId="531"/>
        </pc:sldMkLst>
      </pc:sldChg>
      <pc:sldChg chg="delSp modSp add mod delAnim modAnim">
        <pc:chgData name="Sara Villalonga Arias" userId="946604ae-6d31-4293-8778-3ad77e1a22f2" providerId="ADAL" clId="{DB52C5D0-4D5F-43AE-9E0F-95616865A178}" dt="2025-09-10T09:47:04.120" v="80" actId="113"/>
        <pc:sldMkLst>
          <pc:docMk/>
          <pc:sldMk cId="4089819811" sldId="532"/>
        </pc:sldMkLst>
      </pc:sldChg>
      <pc:sldChg chg="delSp modSp add mod delAnim modAnim modShow">
        <pc:chgData name="Sara Villalonga Arias" userId="946604ae-6d31-4293-8778-3ad77e1a22f2" providerId="ADAL" clId="{DB52C5D0-4D5F-43AE-9E0F-95616865A178}" dt="2025-09-10T09:53:59.562" v="234" actId="207"/>
        <pc:sldMkLst>
          <pc:docMk/>
          <pc:sldMk cId="684808443" sldId="533"/>
        </pc:sldMkLst>
      </pc:sldChg>
    </pc:docChg>
  </pc:docChgLst>
  <pc:docChgLst>
    <pc:chgData name="Villalonga, Sara" userId="0688e997-b0fc-4059-a2ac-a0e9f8190bae" providerId="ADAL" clId="{DB52C5D0-4D5F-43AE-9E0F-95616865A178}"/>
    <pc:docChg chg="undo custSel addSld delSld modSld modMainMaster">
      <pc:chgData name="Villalonga, Sara" userId="0688e997-b0fc-4059-a2ac-a0e9f8190bae" providerId="ADAL" clId="{DB52C5D0-4D5F-43AE-9E0F-95616865A178}" dt="2025-09-26T11:06:08.763" v="164" actId="14100"/>
      <pc:docMkLst>
        <pc:docMk/>
      </pc:docMkLst>
      <pc:sldChg chg="modSp mod">
        <pc:chgData name="Villalonga, Sara" userId="0688e997-b0fc-4059-a2ac-a0e9f8190bae" providerId="ADAL" clId="{DB52C5D0-4D5F-43AE-9E0F-95616865A178}" dt="2025-09-26T11:05:47.850" v="162" actId="14100"/>
        <pc:sldMkLst>
          <pc:docMk/>
          <pc:sldMk cId="22132530" sldId="258"/>
        </pc:sldMkLst>
        <pc:spChg chg="mod">
          <ac:chgData name="Villalonga, Sara" userId="0688e997-b0fc-4059-a2ac-a0e9f8190bae" providerId="ADAL" clId="{DB52C5D0-4D5F-43AE-9E0F-95616865A178}" dt="2025-09-26T11:05:47.850" v="162" actId="14100"/>
          <ac:spMkLst>
            <pc:docMk/>
            <pc:sldMk cId="22132530" sldId="258"/>
            <ac:spMk id="5" creationId="{910E7A2F-6876-33F3-CA88-257BF2B06121}"/>
          </ac:spMkLst>
        </pc:spChg>
      </pc:sldChg>
      <pc:sldChg chg="modSp mod">
        <pc:chgData name="Villalonga, Sara" userId="0688e997-b0fc-4059-a2ac-a0e9f8190bae" providerId="ADAL" clId="{DB52C5D0-4D5F-43AE-9E0F-95616865A178}" dt="2025-09-23T06:50:49.936" v="106" actId="207"/>
        <pc:sldMkLst>
          <pc:docMk/>
          <pc:sldMk cId="119268023" sldId="259"/>
        </pc:sldMkLst>
        <pc:spChg chg="mod">
          <ac:chgData name="Villalonga, Sara" userId="0688e997-b0fc-4059-a2ac-a0e9f8190bae" providerId="ADAL" clId="{DB52C5D0-4D5F-43AE-9E0F-95616865A178}" dt="2025-09-23T06:50:49.936" v="106" actId="207"/>
          <ac:spMkLst>
            <pc:docMk/>
            <pc:sldMk cId="119268023" sldId="259"/>
            <ac:spMk id="4" creationId="{B369987D-18BF-0848-35D2-D8DD12366BD2}"/>
          </ac:spMkLst>
        </pc:spChg>
      </pc:sldChg>
      <pc:sldChg chg="modSp mod">
        <pc:chgData name="Villalonga, Sara" userId="0688e997-b0fc-4059-a2ac-a0e9f8190bae" providerId="ADAL" clId="{DB52C5D0-4D5F-43AE-9E0F-95616865A178}" dt="2025-09-23T06:48:05.950" v="99" actId="1076"/>
        <pc:sldMkLst>
          <pc:docMk/>
          <pc:sldMk cId="3107422397" sldId="263"/>
        </pc:sldMkLst>
        <pc:spChg chg="mod">
          <ac:chgData name="Villalonga, Sara" userId="0688e997-b0fc-4059-a2ac-a0e9f8190bae" providerId="ADAL" clId="{DB52C5D0-4D5F-43AE-9E0F-95616865A178}" dt="2025-09-23T06:48:05.950" v="99" actId="1076"/>
          <ac:spMkLst>
            <pc:docMk/>
            <pc:sldMk cId="3107422397" sldId="263"/>
            <ac:spMk id="2" creationId="{E880FBEC-E855-8DDD-A412-0B5B58E8A06E}"/>
          </ac:spMkLst>
        </pc:spChg>
      </pc:sldChg>
      <pc:sldChg chg="modSp mod">
        <pc:chgData name="Villalonga, Sara" userId="0688e997-b0fc-4059-a2ac-a0e9f8190bae" providerId="ADAL" clId="{DB52C5D0-4D5F-43AE-9E0F-95616865A178}" dt="2025-09-26T11:06:08.763" v="164" actId="14100"/>
        <pc:sldMkLst>
          <pc:docMk/>
          <pc:sldMk cId="993294996" sldId="265"/>
        </pc:sldMkLst>
        <pc:spChg chg="mod">
          <ac:chgData name="Villalonga, Sara" userId="0688e997-b0fc-4059-a2ac-a0e9f8190bae" providerId="ADAL" clId="{DB52C5D0-4D5F-43AE-9E0F-95616865A178}" dt="2025-09-26T11:06:08.763" v="164" actId="14100"/>
          <ac:spMkLst>
            <pc:docMk/>
            <pc:sldMk cId="993294996" sldId="265"/>
            <ac:spMk id="5" creationId="{062CDD8D-0B40-F73C-243D-A94B3D1FE25D}"/>
          </ac:spMkLst>
        </pc:spChg>
      </pc:sldChg>
      <pc:sldChg chg="modSp mod">
        <pc:chgData name="Villalonga, Sara" userId="0688e997-b0fc-4059-a2ac-a0e9f8190bae" providerId="ADAL" clId="{DB52C5D0-4D5F-43AE-9E0F-95616865A178}" dt="2025-09-23T06:22:01.791" v="23" actId="207"/>
        <pc:sldMkLst>
          <pc:docMk/>
          <pc:sldMk cId="510609491" sldId="514"/>
        </pc:sldMkLst>
        <pc:spChg chg="mod">
          <ac:chgData name="Villalonga, Sara" userId="0688e997-b0fc-4059-a2ac-a0e9f8190bae" providerId="ADAL" clId="{DB52C5D0-4D5F-43AE-9E0F-95616865A178}" dt="2025-09-23T06:21:27.924" v="18" actId="1582"/>
          <ac:spMkLst>
            <pc:docMk/>
            <pc:sldMk cId="510609491" sldId="514"/>
            <ac:spMk id="17" creationId="{68580E0D-87AF-D081-3564-292017DCF5F9}"/>
          </ac:spMkLst>
        </pc:spChg>
        <pc:spChg chg="mod">
          <ac:chgData name="Villalonga, Sara" userId="0688e997-b0fc-4059-a2ac-a0e9f8190bae" providerId="ADAL" clId="{DB52C5D0-4D5F-43AE-9E0F-95616865A178}" dt="2025-09-23T06:21:49.940" v="20" actId="207"/>
          <ac:spMkLst>
            <pc:docMk/>
            <pc:sldMk cId="510609491" sldId="514"/>
            <ac:spMk id="18" creationId="{23B528B0-EC37-3364-BE44-F6A3DB8DF778}"/>
          </ac:spMkLst>
        </pc:spChg>
        <pc:spChg chg="mod">
          <ac:chgData name="Villalonga, Sara" userId="0688e997-b0fc-4059-a2ac-a0e9f8190bae" providerId="ADAL" clId="{DB52C5D0-4D5F-43AE-9E0F-95616865A178}" dt="2025-09-23T06:21:27.924" v="18" actId="1582"/>
          <ac:spMkLst>
            <pc:docMk/>
            <pc:sldMk cId="510609491" sldId="514"/>
            <ac:spMk id="20" creationId="{3D0E1DE0-0F1A-280C-A71C-0A2C3F062513}"/>
          </ac:spMkLst>
        </pc:spChg>
        <pc:spChg chg="mod">
          <ac:chgData name="Villalonga, Sara" userId="0688e997-b0fc-4059-a2ac-a0e9f8190bae" providerId="ADAL" clId="{DB52C5D0-4D5F-43AE-9E0F-95616865A178}" dt="2025-09-23T06:21:52.795" v="21" actId="207"/>
          <ac:spMkLst>
            <pc:docMk/>
            <pc:sldMk cId="510609491" sldId="514"/>
            <ac:spMk id="21" creationId="{0AAF1BA7-87AF-48E2-7BDC-D4AB2C11C1E4}"/>
          </ac:spMkLst>
        </pc:spChg>
        <pc:spChg chg="mod">
          <ac:chgData name="Villalonga, Sara" userId="0688e997-b0fc-4059-a2ac-a0e9f8190bae" providerId="ADAL" clId="{DB52C5D0-4D5F-43AE-9E0F-95616865A178}" dt="2025-09-23T06:21:27.924" v="18" actId="1582"/>
          <ac:spMkLst>
            <pc:docMk/>
            <pc:sldMk cId="510609491" sldId="514"/>
            <ac:spMk id="23" creationId="{7F893A3E-F5BD-AB3A-22E5-9ADE18BD4841}"/>
          </ac:spMkLst>
        </pc:spChg>
        <pc:spChg chg="mod">
          <ac:chgData name="Villalonga, Sara" userId="0688e997-b0fc-4059-a2ac-a0e9f8190bae" providerId="ADAL" clId="{DB52C5D0-4D5F-43AE-9E0F-95616865A178}" dt="2025-09-23T06:21:57.452" v="22" actId="207"/>
          <ac:spMkLst>
            <pc:docMk/>
            <pc:sldMk cId="510609491" sldId="514"/>
            <ac:spMk id="24" creationId="{617ED8BF-F598-3796-1D42-7B83202EB429}"/>
          </ac:spMkLst>
        </pc:spChg>
        <pc:spChg chg="mod">
          <ac:chgData name="Villalonga, Sara" userId="0688e997-b0fc-4059-a2ac-a0e9f8190bae" providerId="ADAL" clId="{DB52C5D0-4D5F-43AE-9E0F-95616865A178}" dt="2025-09-23T06:21:43.566" v="19" actId="207"/>
          <ac:spMkLst>
            <pc:docMk/>
            <pc:sldMk cId="510609491" sldId="514"/>
            <ac:spMk id="26" creationId="{2919DD47-E63E-6806-0444-4C6ADB9005E8}"/>
          </ac:spMkLst>
        </pc:spChg>
        <pc:spChg chg="mod">
          <ac:chgData name="Villalonga, Sara" userId="0688e997-b0fc-4059-a2ac-a0e9f8190bae" providerId="ADAL" clId="{DB52C5D0-4D5F-43AE-9E0F-95616865A178}" dt="2025-09-23T06:21:27.924" v="18" actId="1582"/>
          <ac:spMkLst>
            <pc:docMk/>
            <pc:sldMk cId="510609491" sldId="514"/>
            <ac:spMk id="27" creationId="{0FEBC757-9465-682B-AC95-4867FF900856}"/>
          </ac:spMkLst>
        </pc:spChg>
        <pc:spChg chg="mod">
          <ac:chgData name="Villalonga, Sara" userId="0688e997-b0fc-4059-a2ac-a0e9f8190bae" providerId="ADAL" clId="{DB52C5D0-4D5F-43AE-9E0F-95616865A178}" dt="2025-09-23T06:22:01.791" v="23" actId="207"/>
          <ac:spMkLst>
            <pc:docMk/>
            <pc:sldMk cId="510609491" sldId="514"/>
            <ac:spMk id="28" creationId="{28BDB1A2-3B6E-7EF3-EEE5-6A1999847320}"/>
          </ac:spMkLst>
        </pc:spChg>
        <pc:cxnChg chg="mod">
          <ac:chgData name="Villalonga, Sara" userId="0688e997-b0fc-4059-a2ac-a0e9f8190bae" providerId="ADAL" clId="{DB52C5D0-4D5F-43AE-9E0F-95616865A178}" dt="2025-09-23T06:21:27.924" v="18" actId="1582"/>
          <ac:cxnSpMkLst>
            <pc:docMk/>
            <pc:sldMk cId="510609491" sldId="514"/>
            <ac:cxnSpMk id="19" creationId="{E3AAFF0F-02E3-BB3C-9DCD-D00C51B42151}"/>
          </ac:cxnSpMkLst>
        </pc:cxnChg>
      </pc:sldChg>
      <pc:sldChg chg="modSp mod">
        <pc:chgData name="Villalonga, Sara" userId="0688e997-b0fc-4059-a2ac-a0e9f8190bae" providerId="ADAL" clId="{DB52C5D0-4D5F-43AE-9E0F-95616865A178}" dt="2025-09-23T06:23:21.721" v="30" actId="207"/>
        <pc:sldMkLst>
          <pc:docMk/>
          <pc:sldMk cId="4248913606" sldId="515"/>
        </pc:sldMkLst>
        <pc:spChg chg="mod">
          <ac:chgData name="Villalonga, Sara" userId="0688e997-b0fc-4059-a2ac-a0e9f8190bae" providerId="ADAL" clId="{DB52C5D0-4D5F-43AE-9E0F-95616865A178}" dt="2025-09-23T06:22:57.913" v="27" actId="1582"/>
          <ac:spMkLst>
            <pc:docMk/>
            <pc:sldMk cId="4248913606" sldId="515"/>
            <ac:spMk id="16" creationId="{9862A178-BF56-808D-0299-ACE55B972536}"/>
          </ac:spMkLst>
        </pc:spChg>
        <pc:spChg chg="mod">
          <ac:chgData name="Villalonga, Sara" userId="0688e997-b0fc-4059-a2ac-a0e9f8190bae" providerId="ADAL" clId="{DB52C5D0-4D5F-43AE-9E0F-95616865A178}" dt="2025-09-23T06:23:18.379" v="29" actId="207"/>
          <ac:spMkLst>
            <pc:docMk/>
            <pc:sldMk cId="4248913606" sldId="515"/>
            <ac:spMk id="17" creationId="{924C1215-1B3F-3F5C-1414-F844C73D4A3F}"/>
          </ac:spMkLst>
        </pc:spChg>
        <pc:spChg chg="mod">
          <ac:chgData name="Villalonga, Sara" userId="0688e997-b0fc-4059-a2ac-a0e9f8190bae" providerId="ADAL" clId="{DB52C5D0-4D5F-43AE-9E0F-95616865A178}" dt="2025-09-23T06:22:57.913" v="27" actId="1582"/>
          <ac:spMkLst>
            <pc:docMk/>
            <pc:sldMk cId="4248913606" sldId="515"/>
            <ac:spMk id="19" creationId="{60CDFB7F-C0BC-40A9-D04C-0134EB3E2E93}"/>
          </ac:spMkLst>
        </pc:spChg>
        <pc:spChg chg="mod">
          <ac:chgData name="Villalonga, Sara" userId="0688e997-b0fc-4059-a2ac-a0e9f8190bae" providerId="ADAL" clId="{DB52C5D0-4D5F-43AE-9E0F-95616865A178}" dt="2025-09-23T06:23:13.778" v="28" actId="207"/>
          <ac:spMkLst>
            <pc:docMk/>
            <pc:sldMk cId="4248913606" sldId="515"/>
            <ac:spMk id="20" creationId="{A09C2811-9F0D-877E-D937-215908C381BA}"/>
          </ac:spMkLst>
        </pc:spChg>
        <pc:spChg chg="mod">
          <ac:chgData name="Villalonga, Sara" userId="0688e997-b0fc-4059-a2ac-a0e9f8190bae" providerId="ADAL" clId="{DB52C5D0-4D5F-43AE-9E0F-95616865A178}" dt="2025-09-23T06:22:57.913" v="27" actId="1582"/>
          <ac:spMkLst>
            <pc:docMk/>
            <pc:sldMk cId="4248913606" sldId="515"/>
            <ac:spMk id="22" creationId="{27D1D821-5E2B-105C-D1DD-BFCFD9A66D5B}"/>
          </ac:spMkLst>
        </pc:spChg>
        <pc:spChg chg="mod">
          <ac:chgData name="Villalonga, Sara" userId="0688e997-b0fc-4059-a2ac-a0e9f8190bae" providerId="ADAL" clId="{DB52C5D0-4D5F-43AE-9E0F-95616865A178}" dt="2025-09-23T06:23:21.721" v="30" actId="207"/>
          <ac:spMkLst>
            <pc:docMk/>
            <pc:sldMk cId="4248913606" sldId="515"/>
            <ac:spMk id="23" creationId="{28621AAF-E599-B034-91C9-97FA221ED703}"/>
          </ac:spMkLst>
        </pc:spChg>
        <pc:spChg chg="mod">
          <ac:chgData name="Villalonga, Sara" userId="0688e997-b0fc-4059-a2ac-a0e9f8190bae" providerId="ADAL" clId="{DB52C5D0-4D5F-43AE-9E0F-95616865A178}" dt="2025-09-23T06:22:57.913" v="27" actId="1582"/>
          <ac:spMkLst>
            <pc:docMk/>
            <pc:sldMk cId="4248913606" sldId="515"/>
            <ac:spMk id="28" creationId="{BD5875F2-6F8F-C099-CF84-7E0F1D564219}"/>
          </ac:spMkLst>
        </pc:spChg>
        <pc:spChg chg="mod">
          <ac:chgData name="Villalonga, Sara" userId="0688e997-b0fc-4059-a2ac-a0e9f8190bae" providerId="ADAL" clId="{DB52C5D0-4D5F-43AE-9E0F-95616865A178}" dt="2025-09-23T06:23:13.778" v="28" actId="207"/>
          <ac:spMkLst>
            <pc:docMk/>
            <pc:sldMk cId="4248913606" sldId="515"/>
            <ac:spMk id="29" creationId="{AF150E4B-1C75-FC1F-795E-AF9514BD820C}"/>
          </ac:spMkLst>
        </pc:spChg>
        <pc:cxnChg chg="mod">
          <ac:chgData name="Villalonga, Sara" userId="0688e997-b0fc-4059-a2ac-a0e9f8190bae" providerId="ADAL" clId="{DB52C5D0-4D5F-43AE-9E0F-95616865A178}" dt="2025-09-23T06:22:57.913" v="27" actId="1582"/>
          <ac:cxnSpMkLst>
            <pc:docMk/>
            <pc:sldMk cId="4248913606" sldId="515"/>
            <ac:cxnSpMk id="24" creationId="{F75E9BD5-7EE1-FAAF-DB46-918239A64306}"/>
          </ac:cxnSpMkLst>
        </pc:cxnChg>
        <pc:cxnChg chg="mod">
          <ac:chgData name="Villalonga, Sara" userId="0688e997-b0fc-4059-a2ac-a0e9f8190bae" providerId="ADAL" clId="{DB52C5D0-4D5F-43AE-9E0F-95616865A178}" dt="2025-09-23T06:22:57.913" v="27" actId="1582"/>
          <ac:cxnSpMkLst>
            <pc:docMk/>
            <pc:sldMk cId="4248913606" sldId="515"/>
            <ac:cxnSpMk id="30" creationId="{31751CA4-0FF8-9CD8-F2FF-4B7005A99CE3}"/>
          </ac:cxnSpMkLst>
        </pc:cxnChg>
      </pc:sldChg>
      <pc:sldChg chg="modSp mod">
        <pc:chgData name="Villalonga, Sara" userId="0688e997-b0fc-4059-a2ac-a0e9f8190bae" providerId="ADAL" clId="{DB52C5D0-4D5F-43AE-9E0F-95616865A178}" dt="2025-09-23T06:41:37.448" v="76" actId="207"/>
        <pc:sldMkLst>
          <pc:docMk/>
          <pc:sldMk cId="285537284" sldId="520"/>
        </pc:sldMkLst>
        <pc:spChg chg="mod">
          <ac:chgData name="Villalonga, Sara" userId="0688e997-b0fc-4059-a2ac-a0e9f8190bae" providerId="ADAL" clId="{DB52C5D0-4D5F-43AE-9E0F-95616865A178}" dt="2025-09-23T06:41:24.614" v="74" actId="1582"/>
          <ac:spMkLst>
            <pc:docMk/>
            <pc:sldMk cId="285537284" sldId="520"/>
            <ac:spMk id="24" creationId="{25282090-5519-43A9-B0CD-55944E2F8269}"/>
          </ac:spMkLst>
        </pc:spChg>
        <pc:spChg chg="mod">
          <ac:chgData name="Villalonga, Sara" userId="0688e997-b0fc-4059-a2ac-a0e9f8190bae" providerId="ADAL" clId="{DB52C5D0-4D5F-43AE-9E0F-95616865A178}" dt="2025-09-23T06:41:33.419" v="75" actId="207"/>
          <ac:spMkLst>
            <pc:docMk/>
            <pc:sldMk cId="285537284" sldId="520"/>
            <ac:spMk id="25" creationId="{F1B845FF-5525-F8D7-D280-5F4D60998157}"/>
          </ac:spMkLst>
        </pc:spChg>
        <pc:spChg chg="mod">
          <ac:chgData name="Villalonga, Sara" userId="0688e997-b0fc-4059-a2ac-a0e9f8190bae" providerId="ADAL" clId="{DB52C5D0-4D5F-43AE-9E0F-95616865A178}" dt="2025-09-23T06:41:24.614" v="74" actId="1582"/>
          <ac:spMkLst>
            <pc:docMk/>
            <pc:sldMk cId="285537284" sldId="520"/>
            <ac:spMk id="27" creationId="{0827A808-FC7C-5D37-BD57-1755BD1EEAA3}"/>
          </ac:spMkLst>
        </pc:spChg>
        <pc:spChg chg="mod">
          <ac:chgData name="Villalonga, Sara" userId="0688e997-b0fc-4059-a2ac-a0e9f8190bae" providerId="ADAL" clId="{DB52C5D0-4D5F-43AE-9E0F-95616865A178}" dt="2025-09-23T06:41:33.419" v="75" actId="207"/>
          <ac:spMkLst>
            <pc:docMk/>
            <pc:sldMk cId="285537284" sldId="520"/>
            <ac:spMk id="28" creationId="{6061ED28-9F2B-28DD-E638-154B9F63C387}"/>
          </ac:spMkLst>
        </pc:spChg>
        <pc:cxnChg chg="mod">
          <ac:chgData name="Villalonga, Sara" userId="0688e997-b0fc-4059-a2ac-a0e9f8190bae" providerId="ADAL" clId="{DB52C5D0-4D5F-43AE-9E0F-95616865A178}" dt="2025-09-23T06:41:24.614" v="74" actId="1582"/>
          <ac:cxnSpMkLst>
            <pc:docMk/>
            <pc:sldMk cId="285537284" sldId="520"/>
            <ac:cxnSpMk id="29" creationId="{FA481859-638C-0D6A-1AD5-D5A86A8836A4}"/>
          </ac:cxnSpMkLst>
        </pc:cxnChg>
      </pc:sldChg>
      <pc:sldChg chg="modSp mod">
        <pc:chgData name="Villalonga, Sara" userId="0688e997-b0fc-4059-a2ac-a0e9f8190bae" providerId="ADAL" clId="{DB52C5D0-4D5F-43AE-9E0F-95616865A178}" dt="2025-09-23T06:42:31.539" v="79" actId="207"/>
        <pc:sldMkLst>
          <pc:docMk/>
          <pc:sldMk cId="747639738" sldId="521"/>
        </pc:sldMkLst>
        <pc:spChg chg="mod">
          <ac:chgData name="Villalonga, Sara" userId="0688e997-b0fc-4059-a2ac-a0e9f8190bae" providerId="ADAL" clId="{DB52C5D0-4D5F-43AE-9E0F-95616865A178}" dt="2025-09-23T06:42:11.207" v="77" actId="1582"/>
          <ac:spMkLst>
            <pc:docMk/>
            <pc:sldMk cId="747639738" sldId="521"/>
            <ac:spMk id="4" creationId="{BE9C6272-A491-CA8F-FCDF-B3B60CD109DE}"/>
          </ac:spMkLst>
        </pc:spChg>
        <pc:spChg chg="mod">
          <ac:chgData name="Villalonga, Sara" userId="0688e997-b0fc-4059-a2ac-a0e9f8190bae" providerId="ADAL" clId="{DB52C5D0-4D5F-43AE-9E0F-95616865A178}" dt="2025-09-23T06:42:31.539" v="79" actId="207"/>
          <ac:spMkLst>
            <pc:docMk/>
            <pc:sldMk cId="747639738" sldId="521"/>
            <ac:spMk id="7" creationId="{152586CF-105C-02CB-4EC2-E429D380F958}"/>
          </ac:spMkLst>
        </pc:spChg>
        <pc:spChg chg="mod">
          <ac:chgData name="Villalonga, Sara" userId="0688e997-b0fc-4059-a2ac-a0e9f8190bae" providerId="ADAL" clId="{DB52C5D0-4D5F-43AE-9E0F-95616865A178}" dt="2025-09-23T06:42:11.207" v="77" actId="1582"/>
          <ac:spMkLst>
            <pc:docMk/>
            <pc:sldMk cId="747639738" sldId="521"/>
            <ac:spMk id="13" creationId="{7C99E5D6-5DD1-E02A-0916-F10E79CCD72F}"/>
          </ac:spMkLst>
        </pc:spChg>
        <pc:spChg chg="mod">
          <ac:chgData name="Villalonga, Sara" userId="0688e997-b0fc-4059-a2ac-a0e9f8190bae" providerId="ADAL" clId="{DB52C5D0-4D5F-43AE-9E0F-95616865A178}" dt="2025-09-23T06:42:31.539" v="79" actId="207"/>
          <ac:spMkLst>
            <pc:docMk/>
            <pc:sldMk cId="747639738" sldId="521"/>
            <ac:spMk id="14" creationId="{407A3F5C-B0EB-72DA-2539-2A011424F79B}"/>
          </ac:spMkLst>
        </pc:spChg>
        <pc:picChg chg="mod">
          <ac:chgData name="Villalonga, Sara" userId="0688e997-b0fc-4059-a2ac-a0e9f8190bae" providerId="ADAL" clId="{DB52C5D0-4D5F-43AE-9E0F-95616865A178}" dt="2025-09-23T06:42:31.539" v="79" actId="207"/>
          <ac:picMkLst>
            <pc:docMk/>
            <pc:sldMk cId="747639738" sldId="521"/>
            <ac:picMk id="10" creationId="{05694021-1A60-1D50-E9B0-117983CF0443}"/>
          </ac:picMkLst>
        </pc:picChg>
        <pc:cxnChg chg="mod">
          <ac:chgData name="Villalonga, Sara" userId="0688e997-b0fc-4059-a2ac-a0e9f8190bae" providerId="ADAL" clId="{DB52C5D0-4D5F-43AE-9E0F-95616865A178}" dt="2025-09-23T06:42:20.004" v="78" actId="1582"/>
          <ac:cxnSpMkLst>
            <pc:docMk/>
            <pc:sldMk cId="747639738" sldId="521"/>
            <ac:cxnSpMk id="8" creationId="{0D473A5A-D64E-F998-8120-B26857DCCDF9}"/>
          </ac:cxnSpMkLst>
        </pc:cxnChg>
        <pc:cxnChg chg="mod">
          <ac:chgData name="Villalonga, Sara" userId="0688e997-b0fc-4059-a2ac-a0e9f8190bae" providerId="ADAL" clId="{DB52C5D0-4D5F-43AE-9E0F-95616865A178}" dt="2025-09-23T06:42:11.207" v="77" actId="1582"/>
          <ac:cxnSpMkLst>
            <pc:docMk/>
            <pc:sldMk cId="747639738" sldId="521"/>
            <ac:cxnSpMk id="15" creationId="{53A4492D-639B-FA10-FD80-C827C24414D8}"/>
          </ac:cxnSpMkLst>
        </pc:cxnChg>
      </pc:sldChg>
      <pc:sldChg chg="modSp mod">
        <pc:chgData name="Villalonga, Sara" userId="0688e997-b0fc-4059-a2ac-a0e9f8190bae" providerId="ADAL" clId="{DB52C5D0-4D5F-43AE-9E0F-95616865A178}" dt="2025-09-23T06:43:41.028" v="83" actId="207"/>
        <pc:sldMkLst>
          <pc:docMk/>
          <pc:sldMk cId="1250339965" sldId="522"/>
        </pc:sldMkLst>
        <pc:spChg chg="mod">
          <ac:chgData name="Villalonga, Sara" userId="0688e997-b0fc-4059-a2ac-a0e9f8190bae" providerId="ADAL" clId="{DB52C5D0-4D5F-43AE-9E0F-95616865A178}" dt="2025-09-23T06:43:29.796" v="82" actId="208"/>
          <ac:spMkLst>
            <pc:docMk/>
            <pc:sldMk cId="1250339965" sldId="522"/>
            <ac:spMk id="9" creationId="{DEBF6183-8D4C-6151-A07B-B671CAD606F0}"/>
          </ac:spMkLst>
        </pc:spChg>
        <pc:spChg chg="mod">
          <ac:chgData name="Villalonga, Sara" userId="0688e997-b0fc-4059-a2ac-a0e9f8190bae" providerId="ADAL" clId="{DB52C5D0-4D5F-43AE-9E0F-95616865A178}" dt="2025-09-23T06:43:41.028" v="83" actId="207"/>
          <ac:spMkLst>
            <pc:docMk/>
            <pc:sldMk cId="1250339965" sldId="522"/>
            <ac:spMk id="10" creationId="{9A9F12E4-88F1-A9A5-CB32-0906F1D07816}"/>
          </ac:spMkLst>
        </pc:spChg>
        <pc:spChg chg="mod">
          <ac:chgData name="Villalonga, Sara" userId="0688e997-b0fc-4059-a2ac-a0e9f8190bae" providerId="ADAL" clId="{DB52C5D0-4D5F-43AE-9E0F-95616865A178}" dt="2025-09-23T06:43:29.796" v="82" actId="208"/>
          <ac:spMkLst>
            <pc:docMk/>
            <pc:sldMk cId="1250339965" sldId="522"/>
            <ac:spMk id="13" creationId="{F1DDCCAE-F2CA-0B62-4C11-EB11CAA5FF04}"/>
          </ac:spMkLst>
        </pc:spChg>
        <pc:spChg chg="mod">
          <ac:chgData name="Villalonga, Sara" userId="0688e997-b0fc-4059-a2ac-a0e9f8190bae" providerId="ADAL" clId="{DB52C5D0-4D5F-43AE-9E0F-95616865A178}" dt="2025-09-23T06:43:41.028" v="83" actId="207"/>
          <ac:spMkLst>
            <pc:docMk/>
            <pc:sldMk cId="1250339965" sldId="522"/>
            <ac:spMk id="14" creationId="{D98504AB-9E53-912C-25F6-5A499B85D15C}"/>
          </ac:spMkLst>
        </pc:spChg>
        <pc:spChg chg="mod">
          <ac:chgData name="Villalonga, Sara" userId="0688e997-b0fc-4059-a2ac-a0e9f8190bae" providerId="ADAL" clId="{DB52C5D0-4D5F-43AE-9E0F-95616865A178}" dt="2025-09-23T06:43:29.796" v="82" actId="208"/>
          <ac:spMkLst>
            <pc:docMk/>
            <pc:sldMk cId="1250339965" sldId="522"/>
            <ac:spMk id="22" creationId="{1C62C828-4BE3-2C31-7709-FFBBD2BDD40B}"/>
          </ac:spMkLst>
        </pc:spChg>
        <pc:spChg chg="mod">
          <ac:chgData name="Villalonga, Sara" userId="0688e997-b0fc-4059-a2ac-a0e9f8190bae" providerId="ADAL" clId="{DB52C5D0-4D5F-43AE-9E0F-95616865A178}" dt="2025-09-23T06:43:41.028" v="83" actId="207"/>
          <ac:spMkLst>
            <pc:docMk/>
            <pc:sldMk cId="1250339965" sldId="522"/>
            <ac:spMk id="23" creationId="{AD4954DF-796D-992B-F693-8555BCAFE8F9}"/>
          </ac:spMkLst>
        </pc:spChg>
        <pc:cxnChg chg="mod">
          <ac:chgData name="Villalonga, Sara" userId="0688e997-b0fc-4059-a2ac-a0e9f8190bae" providerId="ADAL" clId="{DB52C5D0-4D5F-43AE-9E0F-95616865A178}" dt="2025-09-23T06:43:29.796" v="82" actId="208"/>
          <ac:cxnSpMkLst>
            <pc:docMk/>
            <pc:sldMk cId="1250339965" sldId="522"/>
            <ac:cxnSpMk id="15" creationId="{DB36264A-AC1D-7C57-5E8B-6CDACD567E0D}"/>
          </ac:cxnSpMkLst>
        </pc:cxnChg>
      </pc:sldChg>
      <pc:sldChg chg="modSp mod">
        <pc:chgData name="Villalonga, Sara" userId="0688e997-b0fc-4059-a2ac-a0e9f8190bae" providerId="ADAL" clId="{DB52C5D0-4D5F-43AE-9E0F-95616865A178}" dt="2025-09-23T06:44:49.310" v="86" actId="207"/>
        <pc:sldMkLst>
          <pc:docMk/>
          <pc:sldMk cId="508933610" sldId="523"/>
        </pc:sldMkLst>
        <pc:spChg chg="mod">
          <ac:chgData name="Villalonga, Sara" userId="0688e997-b0fc-4059-a2ac-a0e9f8190bae" providerId="ADAL" clId="{DB52C5D0-4D5F-43AE-9E0F-95616865A178}" dt="2025-09-23T06:44:28.878" v="84" actId="1582"/>
          <ac:spMkLst>
            <pc:docMk/>
            <pc:sldMk cId="508933610" sldId="523"/>
            <ac:spMk id="14" creationId="{CE1B3734-DBA6-B1BF-41BB-959FB4CFCBF3}"/>
          </ac:spMkLst>
        </pc:spChg>
        <pc:spChg chg="mod">
          <ac:chgData name="Villalonga, Sara" userId="0688e997-b0fc-4059-a2ac-a0e9f8190bae" providerId="ADAL" clId="{DB52C5D0-4D5F-43AE-9E0F-95616865A178}" dt="2025-09-23T06:44:49.310" v="86" actId="207"/>
          <ac:spMkLst>
            <pc:docMk/>
            <pc:sldMk cId="508933610" sldId="523"/>
            <ac:spMk id="15" creationId="{521F672D-3D7D-AF07-27B0-162C841B0057}"/>
          </ac:spMkLst>
        </pc:spChg>
        <pc:spChg chg="mod">
          <ac:chgData name="Villalonga, Sara" userId="0688e997-b0fc-4059-a2ac-a0e9f8190bae" providerId="ADAL" clId="{DB52C5D0-4D5F-43AE-9E0F-95616865A178}" dt="2025-09-23T06:44:28.878" v="84" actId="1582"/>
          <ac:spMkLst>
            <pc:docMk/>
            <pc:sldMk cId="508933610" sldId="523"/>
            <ac:spMk id="17" creationId="{2756F530-9137-DFA8-425E-E487024DCAF1}"/>
          </ac:spMkLst>
        </pc:spChg>
        <pc:spChg chg="mod">
          <ac:chgData name="Villalonga, Sara" userId="0688e997-b0fc-4059-a2ac-a0e9f8190bae" providerId="ADAL" clId="{DB52C5D0-4D5F-43AE-9E0F-95616865A178}" dt="2025-09-23T06:44:49.310" v="86" actId="207"/>
          <ac:spMkLst>
            <pc:docMk/>
            <pc:sldMk cId="508933610" sldId="523"/>
            <ac:spMk id="18" creationId="{B96BF278-806F-439C-A51A-5F2B0380A920}"/>
          </ac:spMkLst>
        </pc:spChg>
        <pc:spChg chg="mod">
          <ac:chgData name="Villalonga, Sara" userId="0688e997-b0fc-4059-a2ac-a0e9f8190bae" providerId="ADAL" clId="{DB52C5D0-4D5F-43AE-9E0F-95616865A178}" dt="2025-09-23T06:44:28.878" v="84" actId="1582"/>
          <ac:spMkLst>
            <pc:docMk/>
            <pc:sldMk cId="508933610" sldId="523"/>
            <ac:spMk id="20" creationId="{303DE669-0996-7EF6-AADE-496148EA2718}"/>
          </ac:spMkLst>
        </pc:spChg>
        <pc:spChg chg="mod">
          <ac:chgData name="Villalonga, Sara" userId="0688e997-b0fc-4059-a2ac-a0e9f8190bae" providerId="ADAL" clId="{DB52C5D0-4D5F-43AE-9E0F-95616865A178}" dt="2025-09-23T06:44:49.310" v="86" actId="207"/>
          <ac:spMkLst>
            <pc:docMk/>
            <pc:sldMk cId="508933610" sldId="523"/>
            <ac:spMk id="22" creationId="{8187F91D-45B4-D7D3-9D7D-E07B709F8A92}"/>
          </ac:spMkLst>
        </pc:spChg>
        <pc:picChg chg="mod">
          <ac:chgData name="Villalonga, Sara" userId="0688e997-b0fc-4059-a2ac-a0e9f8190bae" providerId="ADAL" clId="{DB52C5D0-4D5F-43AE-9E0F-95616865A178}" dt="2025-09-23T06:44:36.720" v="85" actId="2085"/>
          <ac:picMkLst>
            <pc:docMk/>
            <pc:sldMk cId="508933610" sldId="523"/>
            <ac:picMk id="6" creationId="{CD16AE37-03BA-F2D5-8C9C-CE00CD93F843}"/>
          </ac:picMkLst>
        </pc:picChg>
        <pc:cxnChg chg="mod">
          <ac:chgData name="Villalonga, Sara" userId="0688e997-b0fc-4059-a2ac-a0e9f8190bae" providerId="ADAL" clId="{DB52C5D0-4D5F-43AE-9E0F-95616865A178}" dt="2025-09-23T06:44:28.878" v="84" actId="1582"/>
          <ac:cxnSpMkLst>
            <pc:docMk/>
            <pc:sldMk cId="508933610" sldId="523"/>
            <ac:cxnSpMk id="16" creationId="{CF50C587-F531-A3F3-A882-CA3F0ABFE04B}"/>
          </ac:cxnSpMkLst>
        </pc:cxnChg>
        <pc:cxnChg chg="mod">
          <ac:chgData name="Villalonga, Sara" userId="0688e997-b0fc-4059-a2ac-a0e9f8190bae" providerId="ADAL" clId="{DB52C5D0-4D5F-43AE-9E0F-95616865A178}" dt="2025-09-23T06:44:28.878" v="84" actId="1582"/>
          <ac:cxnSpMkLst>
            <pc:docMk/>
            <pc:sldMk cId="508933610" sldId="523"/>
            <ac:cxnSpMk id="19" creationId="{0C5D86CC-EA62-C711-BF4C-11A2E4FC6796}"/>
          </ac:cxnSpMkLst>
        </pc:cxnChg>
        <pc:cxnChg chg="mod">
          <ac:chgData name="Villalonga, Sara" userId="0688e997-b0fc-4059-a2ac-a0e9f8190bae" providerId="ADAL" clId="{DB52C5D0-4D5F-43AE-9E0F-95616865A178}" dt="2025-09-23T06:44:28.878" v="84" actId="1582"/>
          <ac:cxnSpMkLst>
            <pc:docMk/>
            <pc:sldMk cId="508933610" sldId="523"/>
            <ac:cxnSpMk id="21" creationId="{B3220279-441B-AC97-FDE3-4863435758E2}"/>
          </ac:cxnSpMkLst>
        </pc:cxnChg>
      </pc:sldChg>
      <pc:sldChg chg="modSp mod">
        <pc:chgData name="Villalonga, Sara" userId="0688e997-b0fc-4059-a2ac-a0e9f8190bae" providerId="ADAL" clId="{DB52C5D0-4D5F-43AE-9E0F-95616865A178}" dt="2025-09-23T06:46:01.202" v="92" actId="207"/>
        <pc:sldMkLst>
          <pc:docMk/>
          <pc:sldMk cId="2778819924" sldId="524"/>
        </pc:sldMkLst>
        <pc:spChg chg="mod">
          <ac:chgData name="Villalonga, Sara" userId="0688e997-b0fc-4059-a2ac-a0e9f8190bae" providerId="ADAL" clId="{DB52C5D0-4D5F-43AE-9E0F-95616865A178}" dt="2025-09-23T06:45:52.667" v="88" actId="207"/>
          <ac:spMkLst>
            <pc:docMk/>
            <pc:sldMk cId="2778819924" sldId="524"/>
            <ac:spMk id="18" creationId="{3B851BDA-7C74-A8DC-4C23-1F65DF2D19AB}"/>
          </ac:spMkLst>
        </pc:spChg>
        <pc:spChg chg="mod">
          <ac:chgData name="Villalonga, Sara" userId="0688e997-b0fc-4059-a2ac-a0e9f8190bae" providerId="ADAL" clId="{DB52C5D0-4D5F-43AE-9E0F-95616865A178}" dt="2025-09-23T06:46:01.202" v="92" actId="207"/>
          <ac:spMkLst>
            <pc:docMk/>
            <pc:sldMk cId="2778819924" sldId="524"/>
            <ac:spMk id="20" creationId="{F3948E9D-AF31-CF44-3656-92C39073C455}"/>
          </ac:spMkLst>
        </pc:spChg>
        <pc:spChg chg="mod">
          <ac:chgData name="Villalonga, Sara" userId="0688e997-b0fc-4059-a2ac-a0e9f8190bae" providerId="ADAL" clId="{DB52C5D0-4D5F-43AE-9E0F-95616865A178}" dt="2025-09-23T06:45:31.846" v="87" actId="1582"/>
          <ac:spMkLst>
            <pc:docMk/>
            <pc:sldMk cId="2778819924" sldId="524"/>
            <ac:spMk id="21" creationId="{892CA13A-EB6B-C253-02DC-E61C560853A7}"/>
          </ac:spMkLst>
        </pc:spChg>
        <pc:spChg chg="mod">
          <ac:chgData name="Villalonga, Sara" userId="0688e997-b0fc-4059-a2ac-a0e9f8190bae" providerId="ADAL" clId="{DB52C5D0-4D5F-43AE-9E0F-95616865A178}" dt="2025-09-23T06:45:52.667" v="88" actId="207"/>
          <ac:spMkLst>
            <pc:docMk/>
            <pc:sldMk cId="2778819924" sldId="524"/>
            <ac:spMk id="22" creationId="{1EFB4B17-E9E1-DCFA-5F2C-55F669BB7BE1}"/>
          </ac:spMkLst>
        </pc:spChg>
        <pc:spChg chg="mod">
          <ac:chgData name="Villalonga, Sara" userId="0688e997-b0fc-4059-a2ac-a0e9f8190bae" providerId="ADAL" clId="{DB52C5D0-4D5F-43AE-9E0F-95616865A178}" dt="2025-09-23T06:45:31.846" v="87" actId="1582"/>
          <ac:spMkLst>
            <pc:docMk/>
            <pc:sldMk cId="2778819924" sldId="524"/>
            <ac:spMk id="24" creationId="{F8709668-306F-5C8F-8644-43E24C2C5FF1}"/>
          </ac:spMkLst>
        </pc:spChg>
        <pc:spChg chg="mod">
          <ac:chgData name="Villalonga, Sara" userId="0688e997-b0fc-4059-a2ac-a0e9f8190bae" providerId="ADAL" clId="{DB52C5D0-4D5F-43AE-9E0F-95616865A178}" dt="2025-09-23T06:45:52.667" v="88" actId="207"/>
          <ac:spMkLst>
            <pc:docMk/>
            <pc:sldMk cId="2778819924" sldId="524"/>
            <ac:spMk id="25" creationId="{1C6F0565-8EF3-940D-5835-281D2FFEB3B2}"/>
          </ac:spMkLst>
        </pc:spChg>
        <pc:spChg chg="mod">
          <ac:chgData name="Villalonga, Sara" userId="0688e997-b0fc-4059-a2ac-a0e9f8190bae" providerId="ADAL" clId="{DB52C5D0-4D5F-43AE-9E0F-95616865A178}" dt="2025-09-23T06:45:31.846" v="87" actId="1582"/>
          <ac:spMkLst>
            <pc:docMk/>
            <pc:sldMk cId="2778819924" sldId="524"/>
            <ac:spMk id="27" creationId="{A604C6AD-37F5-426B-6F07-ABB350BCBD08}"/>
          </ac:spMkLst>
        </pc:spChg>
        <pc:spChg chg="mod">
          <ac:chgData name="Villalonga, Sara" userId="0688e997-b0fc-4059-a2ac-a0e9f8190bae" providerId="ADAL" clId="{DB52C5D0-4D5F-43AE-9E0F-95616865A178}" dt="2025-09-23T06:45:52.667" v="88" actId="207"/>
          <ac:spMkLst>
            <pc:docMk/>
            <pc:sldMk cId="2778819924" sldId="524"/>
            <ac:spMk id="29" creationId="{ECBEBAAE-937F-6FB0-1C07-4F466D4009E5}"/>
          </ac:spMkLst>
        </pc:spChg>
        <pc:spChg chg="mod">
          <ac:chgData name="Villalonga, Sara" userId="0688e997-b0fc-4059-a2ac-a0e9f8190bae" providerId="ADAL" clId="{DB52C5D0-4D5F-43AE-9E0F-95616865A178}" dt="2025-09-23T06:45:31.846" v="87" actId="1582"/>
          <ac:spMkLst>
            <pc:docMk/>
            <pc:sldMk cId="2778819924" sldId="524"/>
            <ac:spMk id="48" creationId="{291E897F-667F-0D0C-F00D-6B7B146743BF}"/>
          </ac:spMkLst>
        </pc:spChg>
        <pc:spChg chg="mod">
          <ac:chgData name="Villalonga, Sara" userId="0688e997-b0fc-4059-a2ac-a0e9f8190bae" providerId="ADAL" clId="{DB52C5D0-4D5F-43AE-9E0F-95616865A178}" dt="2025-09-23T06:45:52.667" v="88" actId="207"/>
          <ac:spMkLst>
            <pc:docMk/>
            <pc:sldMk cId="2778819924" sldId="524"/>
            <ac:spMk id="50" creationId="{05ED1459-5A50-4C78-5AF8-E823D995D002}"/>
          </ac:spMkLst>
        </pc:spChg>
        <pc:spChg chg="mod">
          <ac:chgData name="Villalonga, Sara" userId="0688e997-b0fc-4059-a2ac-a0e9f8190bae" providerId="ADAL" clId="{DB52C5D0-4D5F-43AE-9E0F-95616865A178}" dt="2025-09-23T06:45:31.846" v="87" actId="1582"/>
          <ac:spMkLst>
            <pc:docMk/>
            <pc:sldMk cId="2778819924" sldId="524"/>
            <ac:spMk id="54" creationId="{0AF2AAE5-E1AF-2916-C1AB-CF4A375849E7}"/>
          </ac:spMkLst>
        </pc:spChg>
        <pc:spChg chg="mod">
          <ac:chgData name="Villalonga, Sara" userId="0688e997-b0fc-4059-a2ac-a0e9f8190bae" providerId="ADAL" clId="{DB52C5D0-4D5F-43AE-9E0F-95616865A178}" dt="2025-09-23T06:45:52.667" v="88" actId="207"/>
          <ac:spMkLst>
            <pc:docMk/>
            <pc:sldMk cId="2778819924" sldId="524"/>
            <ac:spMk id="55" creationId="{923C21FB-044A-0895-1D12-AD156BDF7C32}"/>
          </ac:spMkLst>
        </pc:spChg>
        <pc:picChg chg="mod">
          <ac:chgData name="Villalonga, Sara" userId="0688e997-b0fc-4059-a2ac-a0e9f8190bae" providerId="ADAL" clId="{DB52C5D0-4D5F-43AE-9E0F-95616865A178}" dt="2025-09-23T06:45:52.667" v="88" actId="207"/>
          <ac:picMkLst>
            <pc:docMk/>
            <pc:sldMk cId="2778819924" sldId="524"/>
            <ac:picMk id="13" creationId="{B2E7F7B0-BA2F-3630-65C0-05D04D27A110}"/>
          </ac:picMkLst>
        </pc:picChg>
      </pc:sldChg>
      <pc:sldChg chg="modSp mod">
        <pc:chgData name="Villalonga, Sara" userId="0688e997-b0fc-4059-a2ac-a0e9f8190bae" providerId="ADAL" clId="{DB52C5D0-4D5F-43AE-9E0F-95616865A178}" dt="2025-09-23T06:46:52.836" v="95" actId="207"/>
        <pc:sldMkLst>
          <pc:docMk/>
          <pc:sldMk cId="3272353716" sldId="525"/>
        </pc:sldMkLst>
        <pc:spChg chg="mod">
          <ac:chgData name="Villalonga, Sara" userId="0688e997-b0fc-4059-a2ac-a0e9f8190bae" providerId="ADAL" clId="{DB52C5D0-4D5F-43AE-9E0F-95616865A178}" dt="2025-09-23T06:46:52.836" v="95" actId="207"/>
          <ac:spMkLst>
            <pc:docMk/>
            <pc:sldMk cId="3272353716" sldId="525"/>
            <ac:spMk id="9" creationId="{0CB94560-4809-4EB8-337A-65000D18E985}"/>
          </ac:spMkLst>
        </pc:spChg>
        <pc:spChg chg="mod">
          <ac:chgData name="Villalonga, Sara" userId="0688e997-b0fc-4059-a2ac-a0e9f8190bae" providerId="ADAL" clId="{DB52C5D0-4D5F-43AE-9E0F-95616865A178}" dt="2025-09-23T06:46:41.584" v="94" actId="1582"/>
          <ac:spMkLst>
            <pc:docMk/>
            <pc:sldMk cId="3272353716" sldId="525"/>
            <ac:spMk id="10" creationId="{49B15FD8-7C2E-0AEC-794B-71BCD1094B2E}"/>
          </ac:spMkLst>
        </pc:spChg>
        <pc:spChg chg="mod">
          <ac:chgData name="Villalonga, Sara" userId="0688e997-b0fc-4059-a2ac-a0e9f8190bae" providerId="ADAL" clId="{DB52C5D0-4D5F-43AE-9E0F-95616865A178}" dt="2025-09-23T06:46:52.836" v="95" actId="207"/>
          <ac:spMkLst>
            <pc:docMk/>
            <pc:sldMk cId="3272353716" sldId="525"/>
            <ac:spMk id="12" creationId="{92752D3D-12C3-D087-F87E-50DDD0363902}"/>
          </ac:spMkLst>
        </pc:spChg>
        <pc:spChg chg="mod">
          <ac:chgData name="Villalonga, Sara" userId="0688e997-b0fc-4059-a2ac-a0e9f8190bae" providerId="ADAL" clId="{DB52C5D0-4D5F-43AE-9E0F-95616865A178}" dt="2025-09-23T06:46:41.584" v="94" actId="1582"/>
          <ac:spMkLst>
            <pc:docMk/>
            <pc:sldMk cId="3272353716" sldId="525"/>
            <ac:spMk id="13" creationId="{CC53F958-2999-8981-E6EC-F2FEF1413D51}"/>
          </ac:spMkLst>
        </pc:spChg>
        <pc:cxnChg chg="mod">
          <ac:chgData name="Villalonga, Sara" userId="0688e997-b0fc-4059-a2ac-a0e9f8190bae" providerId="ADAL" clId="{DB52C5D0-4D5F-43AE-9E0F-95616865A178}" dt="2025-09-23T06:46:41.584" v="94" actId="1582"/>
          <ac:cxnSpMkLst>
            <pc:docMk/>
            <pc:sldMk cId="3272353716" sldId="525"/>
            <ac:cxnSpMk id="11" creationId="{36703130-57AA-99FB-6014-1406E66285B8}"/>
          </ac:cxnSpMkLst>
        </pc:cxnChg>
        <pc:cxnChg chg="mod">
          <ac:chgData name="Villalonga, Sara" userId="0688e997-b0fc-4059-a2ac-a0e9f8190bae" providerId="ADAL" clId="{DB52C5D0-4D5F-43AE-9E0F-95616865A178}" dt="2025-09-23T06:46:41.584" v="94" actId="1582"/>
          <ac:cxnSpMkLst>
            <pc:docMk/>
            <pc:sldMk cId="3272353716" sldId="525"/>
            <ac:cxnSpMk id="14" creationId="{7A2923CF-F8A9-AEAD-D454-FAC3AFD0DA45}"/>
          </ac:cxnSpMkLst>
        </pc:cxnChg>
      </pc:sldChg>
      <pc:sldChg chg="modSp mod">
        <pc:chgData name="Villalonga, Sara" userId="0688e997-b0fc-4059-a2ac-a0e9f8190bae" providerId="ADAL" clId="{DB52C5D0-4D5F-43AE-9E0F-95616865A178}" dt="2025-09-23T06:47:47.824" v="97" actId="207"/>
        <pc:sldMkLst>
          <pc:docMk/>
          <pc:sldMk cId="3833550719" sldId="526"/>
        </pc:sldMkLst>
        <pc:spChg chg="mod">
          <ac:chgData name="Villalonga, Sara" userId="0688e997-b0fc-4059-a2ac-a0e9f8190bae" providerId="ADAL" clId="{DB52C5D0-4D5F-43AE-9E0F-95616865A178}" dt="2025-09-23T06:47:33.366" v="96" actId="1582"/>
          <ac:spMkLst>
            <pc:docMk/>
            <pc:sldMk cId="3833550719" sldId="526"/>
            <ac:spMk id="15" creationId="{794DA157-EB20-FD56-662D-46F6C70303A4}"/>
          </ac:spMkLst>
        </pc:spChg>
        <pc:spChg chg="mod">
          <ac:chgData name="Villalonga, Sara" userId="0688e997-b0fc-4059-a2ac-a0e9f8190bae" providerId="ADAL" clId="{DB52C5D0-4D5F-43AE-9E0F-95616865A178}" dt="2025-09-23T06:47:47.824" v="97" actId="207"/>
          <ac:spMkLst>
            <pc:docMk/>
            <pc:sldMk cId="3833550719" sldId="526"/>
            <ac:spMk id="16" creationId="{D8B9F85C-6B8A-F35B-8C4E-F488FE21B902}"/>
          </ac:spMkLst>
        </pc:spChg>
        <pc:spChg chg="mod">
          <ac:chgData name="Villalonga, Sara" userId="0688e997-b0fc-4059-a2ac-a0e9f8190bae" providerId="ADAL" clId="{DB52C5D0-4D5F-43AE-9E0F-95616865A178}" dt="2025-09-23T06:47:33.366" v="96" actId="1582"/>
          <ac:spMkLst>
            <pc:docMk/>
            <pc:sldMk cId="3833550719" sldId="526"/>
            <ac:spMk id="18" creationId="{98AC4D3D-E485-DE39-1DE0-7787B4001195}"/>
          </ac:spMkLst>
        </pc:spChg>
        <pc:spChg chg="mod">
          <ac:chgData name="Villalonga, Sara" userId="0688e997-b0fc-4059-a2ac-a0e9f8190bae" providerId="ADAL" clId="{DB52C5D0-4D5F-43AE-9E0F-95616865A178}" dt="2025-09-23T06:47:47.824" v="97" actId="207"/>
          <ac:spMkLst>
            <pc:docMk/>
            <pc:sldMk cId="3833550719" sldId="526"/>
            <ac:spMk id="19" creationId="{02ABBBEF-B891-6330-1037-1736BFF7A999}"/>
          </ac:spMkLst>
        </pc:spChg>
        <pc:spChg chg="mod">
          <ac:chgData name="Villalonga, Sara" userId="0688e997-b0fc-4059-a2ac-a0e9f8190bae" providerId="ADAL" clId="{DB52C5D0-4D5F-43AE-9E0F-95616865A178}" dt="2025-09-23T06:47:33.366" v="96" actId="1582"/>
          <ac:spMkLst>
            <pc:docMk/>
            <pc:sldMk cId="3833550719" sldId="526"/>
            <ac:spMk id="21" creationId="{77253068-9F15-7665-E41C-8529D11A3390}"/>
          </ac:spMkLst>
        </pc:spChg>
        <pc:spChg chg="mod">
          <ac:chgData name="Villalonga, Sara" userId="0688e997-b0fc-4059-a2ac-a0e9f8190bae" providerId="ADAL" clId="{DB52C5D0-4D5F-43AE-9E0F-95616865A178}" dt="2025-09-23T06:47:47.824" v="97" actId="207"/>
          <ac:spMkLst>
            <pc:docMk/>
            <pc:sldMk cId="3833550719" sldId="526"/>
            <ac:spMk id="23" creationId="{FCDB2288-6FFF-A1E8-DCAA-973A56C5EBAF}"/>
          </ac:spMkLst>
        </pc:spChg>
        <pc:spChg chg="mod">
          <ac:chgData name="Villalonga, Sara" userId="0688e997-b0fc-4059-a2ac-a0e9f8190bae" providerId="ADAL" clId="{DB52C5D0-4D5F-43AE-9E0F-95616865A178}" dt="2025-09-23T06:47:33.366" v="96" actId="1582"/>
          <ac:spMkLst>
            <pc:docMk/>
            <pc:sldMk cId="3833550719" sldId="526"/>
            <ac:spMk id="24" creationId="{518C35CB-A48C-4C9A-5FFC-BE279DB660A3}"/>
          </ac:spMkLst>
        </pc:spChg>
        <pc:spChg chg="mod">
          <ac:chgData name="Villalonga, Sara" userId="0688e997-b0fc-4059-a2ac-a0e9f8190bae" providerId="ADAL" clId="{DB52C5D0-4D5F-43AE-9E0F-95616865A178}" dt="2025-09-23T06:47:47.824" v="97" actId="207"/>
          <ac:spMkLst>
            <pc:docMk/>
            <pc:sldMk cId="3833550719" sldId="526"/>
            <ac:spMk id="25" creationId="{C53260EE-7D1C-6049-7941-413AC7C93F64}"/>
          </ac:spMkLst>
        </pc:spChg>
        <pc:cxnChg chg="mod">
          <ac:chgData name="Villalonga, Sara" userId="0688e997-b0fc-4059-a2ac-a0e9f8190bae" providerId="ADAL" clId="{DB52C5D0-4D5F-43AE-9E0F-95616865A178}" dt="2025-09-23T06:47:33.366" v="96" actId="1582"/>
          <ac:cxnSpMkLst>
            <pc:docMk/>
            <pc:sldMk cId="3833550719" sldId="526"/>
            <ac:cxnSpMk id="20" creationId="{BC0AB356-4EF3-20D3-E3A4-36897693DD98}"/>
          </ac:cxnSpMkLst>
        </pc:cxnChg>
        <pc:cxnChg chg="mod">
          <ac:chgData name="Villalonga, Sara" userId="0688e997-b0fc-4059-a2ac-a0e9f8190bae" providerId="ADAL" clId="{DB52C5D0-4D5F-43AE-9E0F-95616865A178}" dt="2025-09-23T06:47:33.366" v="96" actId="1582"/>
          <ac:cxnSpMkLst>
            <pc:docMk/>
            <pc:sldMk cId="3833550719" sldId="526"/>
            <ac:cxnSpMk id="26" creationId="{122024BF-0118-ADF2-D712-2A145F905C90}"/>
          </ac:cxnSpMkLst>
        </pc:cxnChg>
      </pc:sldChg>
      <pc:sldChg chg="modSp mod">
        <pc:chgData name="Villalonga, Sara" userId="0688e997-b0fc-4059-a2ac-a0e9f8190bae" providerId="ADAL" clId="{DB52C5D0-4D5F-43AE-9E0F-95616865A178}" dt="2025-09-23T06:48:59.937" v="101" actId="207"/>
        <pc:sldMkLst>
          <pc:docMk/>
          <pc:sldMk cId="1819874709" sldId="527"/>
        </pc:sldMkLst>
      </pc:sldChg>
      <pc:sldChg chg="modSp mod">
        <pc:chgData name="Villalonga, Sara" userId="0688e997-b0fc-4059-a2ac-a0e9f8190bae" providerId="ADAL" clId="{DB52C5D0-4D5F-43AE-9E0F-95616865A178}" dt="2025-09-23T06:49:55.801" v="103" actId="207"/>
        <pc:sldMkLst>
          <pc:docMk/>
          <pc:sldMk cId="1564820552" sldId="528"/>
        </pc:sldMkLst>
        <pc:spChg chg="mod">
          <ac:chgData name="Villalonga, Sara" userId="0688e997-b0fc-4059-a2ac-a0e9f8190bae" providerId="ADAL" clId="{DB52C5D0-4D5F-43AE-9E0F-95616865A178}" dt="2025-09-23T06:49:44.401" v="102" actId="1582"/>
          <ac:spMkLst>
            <pc:docMk/>
            <pc:sldMk cId="1564820552" sldId="528"/>
            <ac:spMk id="9" creationId="{0E4BE4EF-286D-A827-D5BF-268A5AFC427F}"/>
          </ac:spMkLst>
        </pc:spChg>
        <pc:spChg chg="mod">
          <ac:chgData name="Villalonga, Sara" userId="0688e997-b0fc-4059-a2ac-a0e9f8190bae" providerId="ADAL" clId="{DB52C5D0-4D5F-43AE-9E0F-95616865A178}" dt="2025-09-23T06:49:55.801" v="103" actId="207"/>
          <ac:spMkLst>
            <pc:docMk/>
            <pc:sldMk cId="1564820552" sldId="528"/>
            <ac:spMk id="10" creationId="{4F4D352C-13CF-2D0E-C4DD-5C67134670CB}"/>
          </ac:spMkLst>
        </pc:spChg>
        <pc:spChg chg="mod">
          <ac:chgData name="Villalonga, Sara" userId="0688e997-b0fc-4059-a2ac-a0e9f8190bae" providerId="ADAL" clId="{DB52C5D0-4D5F-43AE-9E0F-95616865A178}" dt="2025-09-23T06:49:44.401" v="102" actId="1582"/>
          <ac:spMkLst>
            <pc:docMk/>
            <pc:sldMk cId="1564820552" sldId="528"/>
            <ac:spMk id="15" creationId="{D81350CA-ED10-7576-6121-C4D9C5907794}"/>
          </ac:spMkLst>
        </pc:spChg>
        <pc:spChg chg="mod">
          <ac:chgData name="Villalonga, Sara" userId="0688e997-b0fc-4059-a2ac-a0e9f8190bae" providerId="ADAL" clId="{DB52C5D0-4D5F-43AE-9E0F-95616865A178}" dt="2025-09-23T06:49:55.801" v="103" actId="207"/>
          <ac:spMkLst>
            <pc:docMk/>
            <pc:sldMk cId="1564820552" sldId="528"/>
            <ac:spMk id="26" creationId="{64B51471-0AD4-AF89-C95E-BC7ED135C075}"/>
          </ac:spMkLst>
        </pc:spChg>
        <pc:cxnChg chg="mod">
          <ac:chgData name="Villalonga, Sara" userId="0688e997-b0fc-4059-a2ac-a0e9f8190bae" providerId="ADAL" clId="{DB52C5D0-4D5F-43AE-9E0F-95616865A178}" dt="2025-09-23T06:49:44.401" v="102" actId="1582"/>
          <ac:cxnSpMkLst>
            <pc:docMk/>
            <pc:sldMk cId="1564820552" sldId="528"/>
            <ac:cxnSpMk id="11" creationId="{762A7F56-3E69-AD6F-11B4-07C9264F283B}"/>
          </ac:cxnSpMkLst>
        </pc:cxnChg>
        <pc:cxnChg chg="mod">
          <ac:chgData name="Villalonga, Sara" userId="0688e997-b0fc-4059-a2ac-a0e9f8190bae" providerId="ADAL" clId="{DB52C5D0-4D5F-43AE-9E0F-95616865A178}" dt="2025-09-23T06:49:44.401" v="102" actId="1582"/>
          <ac:cxnSpMkLst>
            <pc:docMk/>
            <pc:sldMk cId="1564820552" sldId="528"/>
            <ac:cxnSpMk id="16" creationId="{DFF2905F-BBDB-D5E0-3B93-D8E71FBB62FA}"/>
          </ac:cxnSpMkLst>
        </pc:cxnChg>
      </pc:sldChg>
      <pc:sldChg chg="modSp mod">
        <pc:chgData name="Villalonga, Sara" userId="0688e997-b0fc-4059-a2ac-a0e9f8190bae" providerId="ADAL" clId="{DB52C5D0-4D5F-43AE-9E0F-95616865A178}" dt="2025-09-23T06:50:38.499" v="105" actId="207"/>
        <pc:sldMkLst>
          <pc:docMk/>
          <pc:sldMk cId="3975179790" sldId="529"/>
        </pc:sldMkLst>
        <pc:spChg chg="mod">
          <ac:chgData name="Villalonga, Sara" userId="0688e997-b0fc-4059-a2ac-a0e9f8190bae" providerId="ADAL" clId="{DB52C5D0-4D5F-43AE-9E0F-95616865A178}" dt="2025-09-23T06:50:30.995" v="104" actId="1582"/>
          <ac:spMkLst>
            <pc:docMk/>
            <pc:sldMk cId="3975179790" sldId="529"/>
            <ac:spMk id="8" creationId="{3E0DC369-E440-2E68-41E1-E3D2F4509716}"/>
          </ac:spMkLst>
        </pc:spChg>
        <pc:spChg chg="mod">
          <ac:chgData name="Villalonga, Sara" userId="0688e997-b0fc-4059-a2ac-a0e9f8190bae" providerId="ADAL" clId="{DB52C5D0-4D5F-43AE-9E0F-95616865A178}" dt="2025-09-23T06:50:38.499" v="105" actId="207"/>
          <ac:spMkLst>
            <pc:docMk/>
            <pc:sldMk cId="3975179790" sldId="529"/>
            <ac:spMk id="9" creationId="{74BDA58D-7E11-ECB6-0709-CBE321DFEE33}"/>
          </ac:spMkLst>
        </pc:spChg>
        <pc:spChg chg="mod">
          <ac:chgData name="Villalonga, Sara" userId="0688e997-b0fc-4059-a2ac-a0e9f8190bae" providerId="ADAL" clId="{DB52C5D0-4D5F-43AE-9E0F-95616865A178}" dt="2025-09-23T06:50:30.995" v="104" actId="1582"/>
          <ac:spMkLst>
            <pc:docMk/>
            <pc:sldMk cId="3975179790" sldId="529"/>
            <ac:spMk id="13" creationId="{7203A197-1A87-7490-158D-4206B02AB7DF}"/>
          </ac:spMkLst>
        </pc:spChg>
        <pc:spChg chg="mod">
          <ac:chgData name="Villalonga, Sara" userId="0688e997-b0fc-4059-a2ac-a0e9f8190bae" providerId="ADAL" clId="{DB52C5D0-4D5F-43AE-9E0F-95616865A178}" dt="2025-09-23T06:50:38.499" v="105" actId="207"/>
          <ac:spMkLst>
            <pc:docMk/>
            <pc:sldMk cId="3975179790" sldId="529"/>
            <ac:spMk id="14" creationId="{DFDBDEA8-70C5-8266-CB70-841268753CDD}"/>
          </ac:spMkLst>
        </pc:spChg>
        <pc:spChg chg="mod">
          <ac:chgData name="Villalonga, Sara" userId="0688e997-b0fc-4059-a2ac-a0e9f8190bae" providerId="ADAL" clId="{DB52C5D0-4D5F-43AE-9E0F-95616865A178}" dt="2025-09-23T06:50:30.995" v="104" actId="1582"/>
          <ac:spMkLst>
            <pc:docMk/>
            <pc:sldMk cId="3975179790" sldId="529"/>
            <ac:spMk id="18" creationId="{51C7AFD6-B244-3F52-6669-6D8BC80602E1}"/>
          </ac:spMkLst>
        </pc:spChg>
        <pc:spChg chg="mod">
          <ac:chgData name="Villalonga, Sara" userId="0688e997-b0fc-4059-a2ac-a0e9f8190bae" providerId="ADAL" clId="{DB52C5D0-4D5F-43AE-9E0F-95616865A178}" dt="2025-09-23T06:50:38.499" v="105" actId="207"/>
          <ac:spMkLst>
            <pc:docMk/>
            <pc:sldMk cId="3975179790" sldId="529"/>
            <ac:spMk id="19" creationId="{7CC9F006-CE83-2615-DAAE-91BC42A724C4}"/>
          </ac:spMkLst>
        </pc:spChg>
        <pc:cxnChg chg="mod">
          <ac:chgData name="Villalonga, Sara" userId="0688e997-b0fc-4059-a2ac-a0e9f8190bae" providerId="ADAL" clId="{DB52C5D0-4D5F-43AE-9E0F-95616865A178}" dt="2025-09-23T06:50:30.995" v="104" actId="1582"/>
          <ac:cxnSpMkLst>
            <pc:docMk/>
            <pc:sldMk cId="3975179790" sldId="529"/>
            <ac:cxnSpMk id="10" creationId="{09C36F2B-8EBD-711C-B81B-DE632182883B}"/>
          </ac:cxnSpMkLst>
        </pc:cxnChg>
        <pc:cxnChg chg="mod">
          <ac:chgData name="Villalonga, Sara" userId="0688e997-b0fc-4059-a2ac-a0e9f8190bae" providerId="ADAL" clId="{DB52C5D0-4D5F-43AE-9E0F-95616865A178}" dt="2025-09-23T06:50:30.995" v="104" actId="1582"/>
          <ac:cxnSpMkLst>
            <pc:docMk/>
            <pc:sldMk cId="3975179790" sldId="529"/>
            <ac:cxnSpMk id="15" creationId="{86DEC378-E748-3067-C69F-B25119121AE3}"/>
          </ac:cxnSpMkLst>
        </pc:cxnChg>
        <pc:cxnChg chg="mod">
          <ac:chgData name="Villalonga, Sara" userId="0688e997-b0fc-4059-a2ac-a0e9f8190bae" providerId="ADAL" clId="{DB52C5D0-4D5F-43AE-9E0F-95616865A178}" dt="2025-09-23T06:50:30.995" v="104" actId="1582"/>
          <ac:cxnSpMkLst>
            <pc:docMk/>
            <pc:sldMk cId="3975179790" sldId="529"/>
            <ac:cxnSpMk id="20" creationId="{25C7E9A9-DABD-BBA0-9EAF-9990E2071965}"/>
          </ac:cxnSpMkLst>
        </pc:cxnChg>
      </pc:sldChg>
      <pc:sldChg chg="modSp mod">
        <pc:chgData name="Villalonga, Sara" userId="0688e997-b0fc-4059-a2ac-a0e9f8190bae" providerId="ADAL" clId="{DB52C5D0-4D5F-43AE-9E0F-95616865A178}" dt="2025-09-23T06:26:02.513" v="33" actId="207"/>
        <pc:sldMkLst>
          <pc:docMk/>
          <pc:sldMk cId="171040313" sldId="530"/>
        </pc:sldMkLst>
      </pc:sldChg>
      <pc:sldChg chg="modSp mod">
        <pc:chgData name="Villalonga, Sara" userId="0688e997-b0fc-4059-a2ac-a0e9f8190bae" providerId="ADAL" clId="{DB52C5D0-4D5F-43AE-9E0F-95616865A178}" dt="2025-09-22T14:50:42.364" v="10" actId="207"/>
        <pc:sldMkLst>
          <pc:docMk/>
          <pc:sldMk cId="3889624093" sldId="531"/>
        </pc:sldMkLst>
        <pc:spChg chg="mod">
          <ac:chgData name="Villalonga, Sara" userId="0688e997-b0fc-4059-a2ac-a0e9f8190bae" providerId="ADAL" clId="{DB52C5D0-4D5F-43AE-9E0F-95616865A178}" dt="2025-09-22T14:50:26.484" v="5" actId="1582"/>
          <ac:spMkLst>
            <pc:docMk/>
            <pc:sldMk cId="3889624093" sldId="531"/>
            <ac:spMk id="6" creationId="{7B80C08A-4EED-6493-7F8D-61F767091D48}"/>
          </ac:spMkLst>
        </pc:spChg>
        <pc:spChg chg="mod">
          <ac:chgData name="Villalonga, Sara" userId="0688e997-b0fc-4059-a2ac-a0e9f8190bae" providerId="ADAL" clId="{DB52C5D0-4D5F-43AE-9E0F-95616865A178}" dt="2025-09-22T14:50:42.364" v="10" actId="207"/>
          <ac:spMkLst>
            <pc:docMk/>
            <pc:sldMk cId="3889624093" sldId="531"/>
            <ac:spMk id="8" creationId="{BCCFD28F-9B15-F64B-3676-271249997016}"/>
          </ac:spMkLst>
        </pc:spChg>
        <pc:spChg chg="mod">
          <ac:chgData name="Villalonga, Sara" userId="0688e997-b0fc-4059-a2ac-a0e9f8190bae" providerId="ADAL" clId="{DB52C5D0-4D5F-43AE-9E0F-95616865A178}" dt="2025-09-22T14:50:26.484" v="5" actId="1582"/>
          <ac:spMkLst>
            <pc:docMk/>
            <pc:sldMk cId="3889624093" sldId="531"/>
            <ac:spMk id="15" creationId="{BCA051D1-57AD-E60E-AE67-8D2573B05741}"/>
          </ac:spMkLst>
        </pc:spChg>
        <pc:spChg chg="mod">
          <ac:chgData name="Villalonga, Sara" userId="0688e997-b0fc-4059-a2ac-a0e9f8190bae" providerId="ADAL" clId="{DB52C5D0-4D5F-43AE-9E0F-95616865A178}" dt="2025-09-22T14:50:33.826" v="6" actId="207"/>
          <ac:spMkLst>
            <pc:docMk/>
            <pc:sldMk cId="3889624093" sldId="531"/>
            <ac:spMk id="16" creationId="{C1E5F07F-25C3-E231-4E03-F15AAAAAF8A2}"/>
          </ac:spMkLst>
        </pc:spChg>
        <pc:spChg chg="mod">
          <ac:chgData name="Villalonga, Sara" userId="0688e997-b0fc-4059-a2ac-a0e9f8190bae" providerId="ADAL" clId="{DB52C5D0-4D5F-43AE-9E0F-95616865A178}" dt="2025-09-22T14:50:26.484" v="5" actId="1582"/>
          <ac:spMkLst>
            <pc:docMk/>
            <pc:sldMk cId="3889624093" sldId="531"/>
            <ac:spMk id="22" creationId="{1A3F3BAA-5F19-3DEC-01FC-34355D69D180}"/>
          </ac:spMkLst>
        </pc:spChg>
        <pc:spChg chg="mod">
          <ac:chgData name="Villalonga, Sara" userId="0688e997-b0fc-4059-a2ac-a0e9f8190bae" providerId="ADAL" clId="{DB52C5D0-4D5F-43AE-9E0F-95616865A178}" dt="2025-09-22T14:50:38.949" v="9" actId="207"/>
          <ac:spMkLst>
            <pc:docMk/>
            <pc:sldMk cId="3889624093" sldId="531"/>
            <ac:spMk id="23" creationId="{9096FE14-E990-4743-5BF4-44A30A812B8D}"/>
          </ac:spMkLst>
        </pc:spChg>
        <pc:spChg chg="mod">
          <ac:chgData name="Villalonga, Sara" userId="0688e997-b0fc-4059-a2ac-a0e9f8190bae" providerId="ADAL" clId="{DB52C5D0-4D5F-43AE-9E0F-95616865A178}" dt="2025-09-22T14:50:26.484" v="5" actId="1582"/>
          <ac:spMkLst>
            <pc:docMk/>
            <pc:sldMk cId="3889624093" sldId="531"/>
            <ac:spMk id="33" creationId="{25979435-548A-66FB-891A-42E20C4D02F7}"/>
          </ac:spMkLst>
        </pc:spChg>
        <pc:cxnChg chg="mod">
          <ac:chgData name="Villalonga, Sara" userId="0688e997-b0fc-4059-a2ac-a0e9f8190bae" providerId="ADAL" clId="{DB52C5D0-4D5F-43AE-9E0F-95616865A178}" dt="2025-09-22T14:50:26.484" v="5" actId="1582"/>
          <ac:cxnSpMkLst>
            <pc:docMk/>
            <pc:sldMk cId="3889624093" sldId="531"/>
            <ac:cxnSpMk id="12" creationId="{B3878866-81CD-E808-3AB0-818822FB9BD3}"/>
          </ac:cxnSpMkLst>
        </pc:cxnChg>
        <pc:cxnChg chg="mod">
          <ac:chgData name="Villalonga, Sara" userId="0688e997-b0fc-4059-a2ac-a0e9f8190bae" providerId="ADAL" clId="{DB52C5D0-4D5F-43AE-9E0F-95616865A178}" dt="2025-09-22T14:50:26.484" v="5" actId="1582"/>
          <ac:cxnSpMkLst>
            <pc:docMk/>
            <pc:sldMk cId="3889624093" sldId="531"/>
            <ac:cxnSpMk id="24" creationId="{C0175DCE-6CB1-9A48-DA57-75233093A029}"/>
          </ac:cxnSpMkLst>
        </pc:cxnChg>
      </pc:sldChg>
      <pc:sldChg chg="modSp mod">
        <pc:chgData name="Villalonga, Sara" userId="0688e997-b0fc-4059-a2ac-a0e9f8190bae" providerId="ADAL" clId="{DB52C5D0-4D5F-43AE-9E0F-95616865A178}" dt="2025-09-23T06:22:13.915" v="26" actId="207"/>
        <pc:sldMkLst>
          <pc:docMk/>
          <pc:sldMk cId="4089819811" sldId="532"/>
        </pc:sldMkLst>
      </pc:sldChg>
      <pc:sldChg chg="modSp mod">
        <pc:chgData name="Villalonga, Sara" userId="0688e997-b0fc-4059-a2ac-a0e9f8190bae" providerId="ADAL" clId="{DB52C5D0-4D5F-43AE-9E0F-95616865A178}" dt="2025-09-23T06:37:34.456" v="36" actId="207"/>
        <pc:sldMkLst>
          <pc:docMk/>
          <pc:sldMk cId="684808443" sldId="533"/>
        </pc:sldMkLst>
        <pc:spChg chg="mod">
          <ac:chgData name="Villalonga, Sara" userId="0688e997-b0fc-4059-a2ac-a0e9f8190bae" providerId="ADAL" clId="{DB52C5D0-4D5F-43AE-9E0F-95616865A178}" dt="2025-09-23T06:37:26.643" v="35" actId="1582"/>
          <ac:spMkLst>
            <pc:docMk/>
            <pc:sldMk cId="684808443" sldId="533"/>
            <ac:spMk id="15" creationId="{2A157837-291A-A10E-276B-6A380AD01619}"/>
          </ac:spMkLst>
        </pc:spChg>
        <pc:spChg chg="mod">
          <ac:chgData name="Villalonga, Sara" userId="0688e997-b0fc-4059-a2ac-a0e9f8190bae" providerId="ADAL" clId="{DB52C5D0-4D5F-43AE-9E0F-95616865A178}" dt="2025-09-23T06:37:34.456" v="36" actId="207"/>
          <ac:spMkLst>
            <pc:docMk/>
            <pc:sldMk cId="684808443" sldId="533"/>
            <ac:spMk id="16" creationId="{6C462106-F1AD-2769-E472-55FBEE6D4906}"/>
          </ac:spMkLst>
        </pc:spChg>
        <pc:spChg chg="mod">
          <ac:chgData name="Villalonga, Sara" userId="0688e997-b0fc-4059-a2ac-a0e9f8190bae" providerId="ADAL" clId="{DB52C5D0-4D5F-43AE-9E0F-95616865A178}" dt="2025-09-23T06:37:26.643" v="35" actId="1582"/>
          <ac:spMkLst>
            <pc:docMk/>
            <pc:sldMk cId="684808443" sldId="533"/>
            <ac:spMk id="20" creationId="{FE581DF7-8062-1CC8-38AB-859F0FFAF24F}"/>
          </ac:spMkLst>
        </pc:spChg>
        <pc:spChg chg="mod">
          <ac:chgData name="Villalonga, Sara" userId="0688e997-b0fc-4059-a2ac-a0e9f8190bae" providerId="ADAL" clId="{DB52C5D0-4D5F-43AE-9E0F-95616865A178}" dt="2025-09-23T06:37:26.643" v="35" actId="1582"/>
          <ac:spMkLst>
            <pc:docMk/>
            <pc:sldMk cId="684808443" sldId="533"/>
            <ac:spMk id="21" creationId="{D44E6961-3807-C63D-0B24-DD66A47F9A84}"/>
          </ac:spMkLst>
        </pc:spChg>
        <pc:cxnChg chg="mod">
          <ac:chgData name="Villalonga, Sara" userId="0688e997-b0fc-4059-a2ac-a0e9f8190bae" providerId="ADAL" clId="{DB52C5D0-4D5F-43AE-9E0F-95616865A178}" dt="2025-09-23T06:37:26.643" v="35" actId="1582"/>
          <ac:cxnSpMkLst>
            <pc:docMk/>
            <pc:sldMk cId="684808443" sldId="533"/>
            <ac:cxnSpMk id="17" creationId="{502FF57A-0B04-C85B-6F98-2351F77BCA69}"/>
          </ac:cxnSpMkLst>
        </pc:cxnChg>
        <pc:cxnChg chg="mod">
          <ac:chgData name="Villalonga, Sara" userId="0688e997-b0fc-4059-a2ac-a0e9f8190bae" providerId="ADAL" clId="{DB52C5D0-4D5F-43AE-9E0F-95616865A178}" dt="2025-09-23T06:37:26.643" v="35" actId="1582"/>
          <ac:cxnSpMkLst>
            <pc:docMk/>
            <pc:sldMk cId="684808443" sldId="533"/>
            <ac:cxnSpMk id="22" creationId="{85AFD075-F12A-C0E3-5C16-EF19C4C04AB5}"/>
          </ac:cxnSpMkLst>
        </pc:cxnChg>
      </pc:sldChg>
      <pc:sldChg chg="modSp add mod">
        <pc:chgData name="Villalonga, Sara" userId="0688e997-b0fc-4059-a2ac-a0e9f8190bae" providerId="ADAL" clId="{DB52C5D0-4D5F-43AE-9E0F-95616865A178}" dt="2025-09-23T06:39:38.966" v="73" actId="113"/>
        <pc:sldMkLst>
          <pc:docMk/>
          <pc:sldMk cId="3447736993" sldId="534"/>
        </pc:sldMkLst>
        <pc:spChg chg="mod">
          <ac:chgData name="Villalonga, Sara" userId="0688e997-b0fc-4059-a2ac-a0e9f8190bae" providerId="ADAL" clId="{DB52C5D0-4D5F-43AE-9E0F-95616865A178}" dt="2025-09-23T06:39:21.292" v="70" actId="20577"/>
          <ac:spMkLst>
            <pc:docMk/>
            <pc:sldMk cId="3447736993" sldId="534"/>
            <ac:spMk id="2" creationId="{06C06ADA-A56C-43AD-3520-45BDD75ED45F}"/>
          </ac:spMkLst>
        </pc:spChg>
        <pc:spChg chg="mod">
          <ac:chgData name="Villalonga, Sara" userId="0688e997-b0fc-4059-a2ac-a0e9f8190bae" providerId="ADAL" clId="{DB52C5D0-4D5F-43AE-9E0F-95616865A178}" dt="2025-09-23T06:39:36.594" v="72" actId="113"/>
          <ac:spMkLst>
            <pc:docMk/>
            <pc:sldMk cId="3447736993" sldId="534"/>
            <ac:spMk id="28" creationId="{B912FA2B-456A-A1EA-5660-18420BAF1183}"/>
          </ac:spMkLst>
        </pc:spChg>
        <pc:spChg chg="mod">
          <ac:chgData name="Villalonga, Sara" userId="0688e997-b0fc-4059-a2ac-a0e9f8190bae" providerId="ADAL" clId="{DB52C5D0-4D5F-43AE-9E0F-95616865A178}" dt="2025-09-23T06:39:33.623" v="71" actId="113"/>
          <ac:spMkLst>
            <pc:docMk/>
            <pc:sldMk cId="3447736993" sldId="534"/>
            <ac:spMk id="31" creationId="{B9772D99-BA8B-EFE3-9358-5D269E1FFF4A}"/>
          </ac:spMkLst>
        </pc:spChg>
        <pc:spChg chg="mod">
          <ac:chgData name="Villalonga, Sara" userId="0688e997-b0fc-4059-a2ac-a0e9f8190bae" providerId="ADAL" clId="{DB52C5D0-4D5F-43AE-9E0F-95616865A178}" dt="2025-09-23T06:39:38.966" v="73" actId="113"/>
          <ac:spMkLst>
            <pc:docMk/>
            <pc:sldMk cId="3447736993" sldId="534"/>
            <ac:spMk id="34" creationId="{D46150DD-0B24-EC18-648F-3AE5A6FAAD74}"/>
          </ac:spMkLst>
        </pc:spChg>
      </pc:sldChg>
      <pc:sldMasterChg chg="modSldLayout">
        <pc:chgData name="Villalonga, Sara" userId="0688e997-b0fc-4059-a2ac-a0e9f8190bae" providerId="ADAL" clId="{DB52C5D0-4D5F-43AE-9E0F-95616865A178}" dt="2025-09-26T11:05:30.042" v="152" actId="478"/>
        <pc:sldMasterMkLst>
          <pc:docMk/>
          <pc:sldMasterMk cId="3166053865" sldId="2147483790"/>
        </pc:sldMasterMkLst>
        <pc:sldLayoutChg chg="addSp delSp modSp">
          <pc:chgData name="Villalonga, Sara" userId="0688e997-b0fc-4059-a2ac-a0e9f8190bae" providerId="ADAL" clId="{DB52C5D0-4D5F-43AE-9E0F-95616865A178}" dt="2025-09-26T11:05:20.317" v="144" actId="478"/>
          <pc:sldLayoutMkLst>
            <pc:docMk/>
            <pc:sldMasterMk cId="3166053865" sldId="2147483790"/>
            <pc:sldLayoutMk cId="3411029397" sldId="2147483786"/>
          </pc:sldLayoutMkLst>
        </pc:sldLayoutChg>
        <pc:sldLayoutChg chg="addSp delSp modSp">
          <pc:chgData name="Villalonga, Sara" userId="0688e997-b0fc-4059-a2ac-a0e9f8190bae" providerId="ADAL" clId="{DB52C5D0-4D5F-43AE-9E0F-95616865A178}" dt="2025-09-26T11:05:22.878" v="146" actId="478"/>
          <pc:sldLayoutMkLst>
            <pc:docMk/>
            <pc:sldMasterMk cId="3166053865" sldId="2147483790"/>
            <pc:sldLayoutMk cId="291179544" sldId="2147483787"/>
          </pc:sldLayoutMkLst>
        </pc:sldLayoutChg>
        <pc:sldLayoutChg chg="addSp delSp modSp">
          <pc:chgData name="Villalonga, Sara" userId="0688e997-b0fc-4059-a2ac-a0e9f8190bae" providerId="ADAL" clId="{DB52C5D0-4D5F-43AE-9E0F-95616865A178}" dt="2025-09-26T11:05:21.481" v="145" actId="478"/>
          <pc:sldLayoutMkLst>
            <pc:docMk/>
            <pc:sldMasterMk cId="3166053865" sldId="2147483790"/>
            <pc:sldLayoutMk cId="2032394534" sldId="2147483788"/>
          </pc:sldLayoutMkLst>
        </pc:sldLayoutChg>
        <pc:sldLayoutChg chg="addSp delSp modSp mod">
          <pc:chgData name="Villalonga, Sara" userId="0688e997-b0fc-4059-a2ac-a0e9f8190bae" providerId="ADAL" clId="{DB52C5D0-4D5F-43AE-9E0F-95616865A178}" dt="2025-09-26T11:05:02.581" v="131" actId="478"/>
          <pc:sldLayoutMkLst>
            <pc:docMk/>
            <pc:sldMasterMk cId="3166053865" sldId="2147483790"/>
            <pc:sldLayoutMk cId="2546717754" sldId="2147483791"/>
          </pc:sldLayoutMkLst>
        </pc:sldLayoutChg>
        <pc:sldLayoutChg chg="delSp mod">
          <pc:chgData name="Villalonga, Sara" userId="0688e997-b0fc-4059-a2ac-a0e9f8190bae" providerId="ADAL" clId="{DB52C5D0-4D5F-43AE-9E0F-95616865A178}" dt="2025-09-26T11:05:04.796" v="132" actId="478"/>
          <pc:sldLayoutMkLst>
            <pc:docMk/>
            <pc:sldMasterMk cId="3166053865" sldId="2147483790"/>
            <pc:sldLayoutMk cId="1065224084" sldId="2147483792"/>
          </pc:sldLayoutMkLst>
        </pc:sldLayoutChg>
        <pc:sldLayoutChg chg="addSp delSp modSp">
          <pc:chgData name="Villalonga, Sara" userId="0688e997-b0fc-4059-a2ac-a0e9f8190bae" providerId="ADAL" clId="{DB52C5D0-4D5F-43AE-9E0F-95616865A178}" dt="2025-09-26T11:05:06.132" v="133" actId="478"/>
          <pc:sldLayoutMkLst>
            <pc:docMk/>
            <pc:sldMasterMk cId="3166053865" sldId="2147483790"/>
            <pc:sldLayoutMk cId="2996811012" sldId="2147483793"/>
          </pc:sldLayoutMkLst>
        </pc:sldLayoutChg>
        <pc:sldLayoutChg chg="addSp delSp modSp">
          <pc:chgData name="Villalonga, Sara" userId="0688e997-b0fc-4059-a2ac-a0e9f8190bae" providerId="ADAL" clId="{DB52C5D0-4D5F-43AE-9E0F-95616865A178}" dt="2025-09-26T11:05:07.585" v="134" actId="478"/>
          <pc:sldLayoutMkLst>
            <pc:docMk/>
            <pc:sldMasterMk cId="3166053865" sldId="2147483790"/>
            <pc:sldLayoutMk cId="2617531457" sldId="2147483794"/>
          </pc:sldLayoutMkLst>
        </pc:sldLayoutChg>
        <pc:sldLayoutChg chg="addSp delSp modSp">
          <pc:chgData name="Villalonga, Sara" userId="0688e997-b0fc-4059-a2ac-a0e9f8190bae" providerId="ADAL" clId="{DB52C5D0-4D5F-43AE-9E0F-95616865A178}" dt="2025-09-26T11:05:08.638" v="135" actId="478"/>
          <pc:sldLayoutMkLst>
            <pc:docMk/>
            <pc:sldMasterMk cId="3166053865" sldId="2147483790"/>
            <pc:sldLayoutMk cId="313378479" sldId="2147483795"/>
          </pc:sldLayoutMkLst>
        </pc:sldLayoutChg>
        <pc:sldLayoutChg chg="addSp delSp modSp">
          <pc:chgData name="Villalonga, Sara" userId="0688e997-b0fc-4059-a2ac-a0e9f8190bae" providerId="ADAL" clId="{DB52C5D0-4D5F-43AE-9E0F-95616865A178}" dt="2025-09-26T11:05:09.643" v="136" actId="478"/>
          <pc:sldLayoutMkLst>
            <pc:docMk/>
            <pc:sldMasterMk cId="3166053865" sldId="2147483790"/>
            <pc:sldLayoutMk cId="1155249806" sldId="2147483796"/>
          </pc:sldLayoutMkLst>
        </pc:sldLayoutChg>
        <pc:sldLayoutChg chg="addSp delSp modSp">
          <pc:chgData name="Villalonga, Sara" userId="0688e997-b0fc-4059-a2ac-a0e9f8190bae" providerId="ADAL" clId="{DB52C5D0-4D5F-43AE-9E0F-95616865A178}" dt="2025-09-26T11:05:10.759" v="137" actId="478"/>
          <pc:sldLayoutMkLst>
            <pc:docMk/>
            <pc:sldMasterMk cId="3166053865" sldId="2147483790"/>
            <pc:sldLayoutMk cId="3762253095" sldId="2147483797"/>
          </pc:sldLayoutMkLst>
        </pc:sldLayoutChg>
        <pc:sldLayoutChg chg="addSp delSp modSp">
          <pc:chgData name="Villalonga, Sara" userId="0688e997-b0fc-4059-a2ac-a0e9f8190bae" providerId="ADAL" clId="{DB52C5D0-4D5F-43AE-9E0F-95616865A178}" dt="2025-09-26T11:05:12.657" v="139" actId="478"/>
          <pc:sldLayoutMkLst>
            <pc:docMk/>
            <pc:sldMasterMk cId="3166053865" sldId="2147483790"/>
            <pc:sldLayoutMk cId="537123316" sldId="2147483798"/>
          </pc:sldLayoutMkLst>
        </pc:sldLayoutChg>
        <pc:sldLayoutChg chg="addSp delSp modSp">
          <pc:chgData name="Villalonga, Sara" userId="0688e997-b0fc-4059-a2ac-a0e9f8190bae" providerId="ADAL" clId="{DB52C5D0-4D5F-43AE-9E0F-95616865A178}" dt="2025-09-26T11:05:13.943" v="140" actId="478"/>
          <pc:sldLayoutMkLst>
            <pc:docMk/>
            <pc:sldMasterMk cId="3166053865" sldId="2147483790"/>
            <pc:sldLayoutMk cId="2887445269" sldId="2147483799"/>
          </pc:sldLayoutMkLst>
        </pc:sldLayoutChg>
        <pc:sldLayoutChg chg="addSp delSp modSp">
          <pc:chgData name="Villalonga, Sara" userId="0688e997-b0fc-4059-a2ac-a0e9f8190bae" providerId="ADAL" clId="{DB52C5D0-4D5F-43AE-9E0F-95616865A178}" dt="2025-09-26T11:05:15.590" v="141" actId="478"/>
          <pc:sldLayoutMkLst>
            <pc:docMk/>
            <pc:sldMasterMk cId="3166053865" sldId="2147483790"/>
            <pc:sldLayoutMk cId="3374180051" sldId="2147483800"/>
          </pc:sldLayoutMkLst>
        </pc:sldLayoutChg>
        <pc:sldLayoutChg chg="addSp delSp modSp">
          <pc:chgData name="Villalonga, Sara" userId="0688e997-b0fc-4059-a2ac-a0e9f8190bae" providerId="ADAL" clId="{DB52C5D0-4D5F-43AE-9E0F-95616865A178}" dt="2025-09-26T11:05:16.999" v="142" actId="478"/>
          <pc:sldLayoutMkLst>
            <pc:docMk/>
            <pc:sldMasterMk cId="3166053865" sldId="2147483790"/>
            <pc:sldLayoutMk cId="4192061714" sldId="2147483801"/>
          </pc:sldLayoutMkLst>
        </pc:sldLayoutChg>
        <pc:sldLayoutChg chg="addSp delSp modSp">
          <pc:chgData name="Villalonga, Sara" userId="0688e997-b0fc-4059-a2ac-a0e9f8190bae" providerId="ADAL" clId="{DB52C5D0-4D5F-43AE-9E0F-95616865A178}" dt="2025-09-26T11:05:18.991" v="143" actId="478"/>
          <pc:sldLayoutMkLst>
            <pc:docMk/>
            <pc:sldMasterMk cId="3166053865" sldId="2147483790"/>
            <pc:sldLayoutMk cId="1597753833" sldId="2147483802"/>
          </pc:sldLayoutMkLst>
        </pc:sldLayoutChg>
        <pc:sldLayoutChg chg="addSp delSp modSp">
          <pc:chgData name="Villalonga, Sara" userId="0688e997-b0fc-4059-a2ac-a0e9f8190bae" providerId="ADAL" clId="{DB52C5D0-4D5F-43AE-9E0F-95616865A178}" dt="2025-09-26T11:05:24.014" v="147" actId="478"/>
          <pc:sldLayoutMkLst>
            <pc:docMk/>
            <pc:sldMasterMk cId="3166053865" sldId="2147483790"/>
            <pc:sldLayoutMk cId="2796674303" sldId="2147483806"/>
          </pc:sldLayoutMkLst>
        </pc:sldLayoutChg>
        <pc:sldLayoutChg chg="delSp mod">
          <pc:chgData name="Villalonga, Sara" userId="0688e997-b0fc-4059-a2ac-a0e9f8190bae" providerId="ADAL" clId="{DB52C5D0-4D5F-43AE-9E0F-95616865A178}" dt="2025-09-26T11:05:25.849" v="148" actId="478"/>
          <pc:sldLayoutMkLst>
            <pc:docMk/>
            <pc:sldMasterMk cId="3166053865" sldId="2147483790"/>
            <pc:sldLayoutMk cId="3233698895" sldId="2147483807"/>
          </pc:sldLayoutMkLst>
        </pc:sldLayoutChg>
        <pc:sldLayoutChg chg="addSp delSp modSp">
          <pc:chgData name="Villalonga, Sara" userId="0688e997-b0fc-4059-a2ac-a0e9f8190bae" providerId="ADAL" clId="{DB52C5D0-4D5F-43AE-9E0F-95616865A178}" dt="2025-09-26T11:05:26.885" v="149" actId="478"/>
          <pc:sldLayoutMkLst>
            <pc:docMk/>
            <pc:sldMasterMk cId="3166053865" sldId="2147483790"/>
            <pc:sldLayoutMk cId="271120529" sldId="2147483808"/>
          </pc:sldLayoutMkLst>
        </pc:sldLayoutChg>
        <pc:sldLayoutChg chg="addSp delSp modSp">
          <pc:chgData name="Villalonga, Sara" userId="0688e997-b0fc-4059-a2ac-a0e9f8190bae" providerId="ADAL" clId="{DB52C5D0-4D5F-43AE-9E0F-95616865A178}" dt="2025-09-26T11:05:27.917" v="150" actId="478"/>
          <pc:sldLayoutMkLst>
            <pc:docMk/>
            <pc:sldMasterMk cId="3166053865" sldId="2147483790"/>
            <pc:sldLayoutMk cId="203430023" sldId="2147483809"/>
          </pc:sldLayoutMkLst>
        </pc:sldLayoutChg>
        <pc:sldLayoutChg chg="addSp delSp modSp">
          <pc:chgData name="Villalonga, Sara" userId="0688e997-b0fc-4059-a2ac-a0e9f8190bae" providerId="ADAL" clId="{DB52C5D0-4D5F-43AE-9E0F-95616865A178}" dt="2025-09-26T11:05:28.949" v="151" actId="478"/>
          <pc:sldLayoutMkLst>
            <pc:docMk/>
            <pc:sldMasterMk cId="3166053865" sldId="2147483790"/>
            <pc:sldLayoutMk cId="1438894469" sldId="2147483810"/>
          </pc:sldLayoutMkLst>
        </pc:sldLayoutChg>
        <pc:sldLayoutChg chg="addSp delSp modSp">
          <pc:chgData name="Villalonga, Sara" userId="0688e997-b0fc-4059-a2ac-a0e9f8190bae" providerId="ADAL" clId="{DB52C5D0-4D5F-43AE-9E0F-95616865A178}" dt="2025-09-26T11:05:30.042" v="152" actId="478"/>
          <pc:sldLayoutMkLst>
            <pc:docMk/>
            <pc:sldMasterMk cId="3166053865" sldId="2147483790"/>
            <pc:sldLayoutMk cId="1963904817" sldId="2147483811"/>
          </pc:sldLayoutMkLst>
        </pc:sldLayoutChg>
      </pc:sldMasterChg>
    </pc:docChg>
  </pc:docChgLst>
  <pc:docChgLst>
    <pc:chgData name="Sanchez, Jose" userId="bb91bba1-665d-4838-a5d9-31664ba8a4cc" providerId="ADAL" clId="{6C7E83FD-D023-4793-87B7-FEE0E6A5696B}"/>
    <pc:docChg chg="modMainMaster">
      <pc:chgData name="Sanchez, Jose" userId="bb91bba1-665d-4838-a5d9-31664ba8a4cc" providerId="ADAL" clId="{6C7E83FD-D023-4793-87B7-FEE0E6A5696B}" dt="2025-09-26T10:28:37.464" v="5" actId="20577"/>
      <pc:docMkLst>
        <pc:docMk/>
      </pc:docMkLst>
      <pc:sldMasterChg chg="modSldLayout">
        <pc:chgData name="Sanchez, Jose" userId="bb91bba1-665d-4838-a5d9-31664ba8a4cc" providerId="ADAL" clId="{6C7E83FD-D023-4793-87B7-FEE0E6A5696B}" dt="2025-09-26T10:28:37.464" v="5" actId="20577"/>
        <pc:sldMasterMkLst>
          <pc:docMk/>
          <pc:sldMasterMk cId="3166053865" sldId="2147483790"/>
        </pc:sldMasterMkLst>
        <pc:sldLayoutChg chg="modSp mod">
          <pc:chgData name="Sanchez, Jose" userId="bb91bba1-665d-4838-a5d9-31664ba8a4cc" providerId="ADAL" clId="{6C7E83FD-D023-4793-87B7-FEE0E6A5696B}" dt="2025-09-26T10:28:37.464" v="5" actId="20577"/>
          <pc:sldLayoutMkLst>
            <pc:docMk/>
            <pc:sldMasterMk cId="3166053865" sldId="2147483790"/>
            <pc:sldLayoutMk cId="2887445269" sldId="2147483799"/>
          </pc:sldLayoutMkLst>
          <pc:spChg chg="mod">
            <ac:chgData name="Sanchez, Jose" userId="bb91bba1-665d-4838-a5d9-31664ba8a4cc" providerId="ADAL" clId="{6C7E83FD-D023-4793-87B7-FEE0E6A5696B}" dt="2025-09-26T10:28:37.464" v="5" actId="20577"/>
            <ac:spMkLst>
              <pc:docMk/>
              <pc:sldMasterMk cId="3166053865" sldId="2147483790"/>
              <pc:sldLayoutMk cId="2887445269" sldId="2147483799"/>
              <ac:spMk id="4" creationId="{EC22B920-EC1A-B2D3-99BD-26C1CCAF6F8B}"/>
            </ac:spMkLst>
          </pc:spChg>
        </pc:sldLayoutChg>
      </pc:sldMasterChg>
    </pc:docChg>
  </pc:docChgLst>
  <pc:docChgLst>
    <pc:chgData name="Bigas, Marc" userId="a76649d8-8b81-4c68-a060-d743b2cef9d5" providerId="ADAL" clId="{A75B5565-5445-4CA0-989C-E99DE6FE3EA9}"/>
    <pc:docChg chg="undo custSel addSld delSld modSld">
      <pc:chgData name="Bigas, Marc" userId="a76649d8-8b81-4c68-a060-d743b2cef9d5" providerId="ADAL" clId="{A75B5565-5445-4CA0-989C-E99DE6FE3EA9}" dt="2025-10-22T10:21:48.271" v="1652" actId="478"/>
      <pc:docMkLst>
        <pc:docMk/>
      </pc:docMkLst>
      <pc:sldChg chg="modSp mod modClrScheme chgLayout">
        <pc:chgData name="Bigas, Marc" userId="a76649d8-8b81-4c68-a060-d743b2cef9d5" providerId="ADAL" clId="{A75B5565-5445-4CA0-989C-E99DE6FE3EA9}" dt="2025-10-02T13:42:43.469" v="499" actId="700"/>
        <pc:sldMkLst>
          <pc:docMk/>
          <pc:sldMk cId="3107422397" sldId="263"/>
        </pc:sldMkLst>
        <pc:spChg chg="mod">
          <ac:chgData name="Bigas, Marc" userId="a76649d8-8b81-4c68-a060-d743b2cef9d5" providerId="ADAL" clId="{A75B5565-5445-4CA0-989C-E99DE6FE3EA9}" dt="2025-10-02T13:42:22.861" v="479" actId="179"/>
          <ac:spMkLst>
            <pc:docMk/>
            <pc:sldMk cId="3107422397" sldId="263"/>
            <ac:spMk id="3" creationId="{622E9C97-152C-53EC-263F-C6945CF28243}"/>
          </ac:spMkLst>
        </pc:spChg>
        <pc:picChg chg="mod">
          <ac:chgData name="Bigas, Marc" userId="a76649d8-8b81-4c68-a060-d743b2cef9d5" providerId="ADAL" clId="{A75B5565-5445-4CA0-989C-E99DE6FE3EA9}" dt="2025-10-02T13:42:29.929" v="498" actId="1037"/>
          <ac:picMkLst>
            <pc:docMk/>
            <pc:sldMk cId="3107422397" sldId="263"/>
            <ac:picMk id="1028" creationId="{74EB74C2-BECD-0493-D47B-9766F441A750}"/>
          </ac:picMkLst>
        </pc:picChg>
        <pc:picChg chg="mod">
          <ac:chgData name="Bigas, Marc" userId="a76649d8-8b81-4c68-a060-d743b2cef9d5" providerId="ADAL" clId="{A75B5565-5445-4CA0-989C-E99DE6FE3EA9}" dt="2025-10-02T13:42:29.929" v="498" actId="1037"/>
          <ac:picMkLst>
            <pc:docMk/>
            <pc:sldMk cId="3107422397" sldId="263"/>
            <ac:picMk id="1030" creationId="{78BC9889-0A55-092A-0859-CE7CABD4F4CD}"/>
          </ac:picMkLst>
        </pc:picChg>
        <pc:picChg chg="mod">
          <ac:chgData name="Bigas, Marc" userId="a76649d8-8b81-4c68-a060-d743b2cef9d5" providerId="ADAL" clId="{A75B5565-5445-4CA0-989C-E99DE6FE3EA9}" dt="2025-10-02T13:42:29.929" v="498" actId="1037"/>
          <ac:picMkLst>
            <pc:docMk/>
            <pc:sldMk cId="3107422397" sldId="263"/>
            <ac:picMk id="1032" creationId="{04AE1E5E-1B55-DE59-5D49-05F6DF3B9863}"/>
          </ac:picMkLst>
        </pc:picChg>
        <pc:picChg chg="mod">
          <ac:chgData name="Bigas, Marc" userId="a76649d8-8b81-4c68-a060-d743b2cef9d5" providerId="ADAL" clId="{A75B5565-5445-4CA0-989C-E99DE6FE3EA9}" dt="2025-10-02T13:42:29.929" v="498" actId="1037"/>
          <ac:picMkLst>
            <pc:docMk/>
            <pc:sldMk cId="3107422397" sldId="263"/>
            <ac:picMk id="1036" creationId="{C090AE7E-4D33-682D-5B99-14EEA9788C6F}"/>
          </ac:picMkLst>
        </pc:picChg>
      </pc:sldChg>
      <pc:sldChg chg="delSp mod modClrScheme chgLayout">
        <pc:chgData name="Bigas, Marc" userId="a76649d8-8b81-4c68-a060-d743b2cef9d5" providerId="ADAL" clId="{A75B5565-5445-4CA0-989C-E99DE6FE3EA9}" dt="2025-10-22T10:21:30.902" v="1649" actId="478"/>
        <pc:sldMkLst>
          <pc:docMk/>
          <pc:sldMk cId="510609491" sldId="514"/>
        </pc:sldMkLst>
        <pc:spChg chg="del">
          <ac:chgData name="Bigas, Marc" userId="a76649d8-8b81-4c68-a060-d743b2cef9d5" providerId="ADAL" clId="{A75B5565-5445-4CA0-989C-E99DE6FE3EA9}" dt="2025-10-22T10:21:30.902" v="1649" actId="478"/>
          <ac:spMkLst>
            <pc:docMk/>
            <pc:sldMk cId="510609491" sldId="514"/>
            <ac:spMk id="9" creationId="{99E7638C-4C3F-7CD2-E8B1-F9FB30D60AE6}"/>
          </ac:spMkLst>
        </pc:spChg>
      </pc:sldChg>
      <pc:sldChg chg="delSp modSp mod modClrScheme chgLayout">
        <pc:chgData name="Bigas, Marc" userId="a76649d8-8b81-4c68-a060-d743b2cef9d5" providerId="ADAL" clId="{A75B5565-5445-4CA0-989C-E99DE6FE3EA9}" dt="2025-10-22T10:21:41.767" v="1651" actId="478"/>
        <pc:sldMkLst>
          <pc:docMk/>
          <pc:sldMk cId="4248913606" sldId="515"/>
        </pc:sldMkLst>
        <pc:spChg chg="del mod">
          <ac:chgData name="Bigas, Marc" userId="a76649d8-8b81-4c68-a060-d743b2cef9d5" providerId="ADAL" clId="{A75B5565-5445-4CA0-989C-E99DE6FE3EA9}" dt="2025-10-22T10:21:41.767" v="1651" actId="478"/>
          <ac:spMkLst>
            <pc:docMk/>
            <pc:sldMk cId="4248913606" sldId="515"/>
            <ac:spMk id="11" creationId="{5D0E4026-438D-5437-7354-0644FFAF0C0C}"/>
          </ac:spMkLst>
        </pc:spChg>
      </pc:sldChg>
      <pc:sldChg chg="modSp mod">
        <pc:chgData name="Bigas, Marc" userId="a76649d8-8b81-4c68-a060-d743b2cef9d5" providerId="ADAL" clId="{A75B5565-5445-4CA0-989C-E99DE6FE3EA9}" dt="2025-10-02T13:35:46.249" v="145" actId="113"/>
        <pc:sldMkLst>
          <pc:docMk/>
          <pc:sldMk cId="508933610" sldId="523"/>
        </pc:sldMkLst>
        <pc:spChg chg="mod">
          <ac:chgData name="Bigas, Marc" userId="a76649d8-8b81-4c68-a060-d743b2cef9d5" providerId="ADAL" clId="{A75B5565-5445-4CA0-989C-E99DE6FE3EA9}" dt="2025-10-02T13:35:46.249" v="145" actId="113"/>
          <ac:spMkLst>
            <pc:docMk/>
            <pc:sldMk cId="508933610" sldId="523"/>
            <ac:spMk id="3" creationId="{E1E534FC-252D-275E-9550-ADA83A6B83F9}"/>
          </ac:spMkLst>
        </pc:spChg>
      </pc:sldChg>
      <pc:sldChg chg="addSp modSp mod modCm">
        <pc:chgData name="Bigas, Marc" userId="a76649d8-8b81-4c68-a060-d743b2cef9d5" providerId="ADAL" clId="{A75B5565-5445-4CA0-989C-E99DE6FE3EA9}" dt="2025-10-02T13:41:20.002" v="473" actId="20577"/>
        <pc:sldMkLst>
          <pc:docMk/>
          <pc:sldMk cId="2778819924" sldId="524"/>
        </pc:sldMkLst>
        <pc:spChg chg="mod">
          <ac:chgData name="Bigas, Marc" userId="a76649d8-8b81-4c68-a060-d743b2cef9d5" providerId="ADAL" clId="{A75B5565-5445-4CA0-989C-E99DE6FE3EA9}" dt="2025-10-02T13:41:20.002" v="473" actId="20577"/>
          <ac:spMkLst>
            <pc:docMk/>
            <pc:sldMk cId="2778819924" sldId="524"/>
            <ac:spMk id="3" creationId="{3301CC34-477B-FDE0-3427-8272E33AAF1B}"/>
          </ac:spMkLst>
        </pc:spChg>
        <pc:spChg chg="add mod">
          <ac:chgData name="Bigas, Marc" userId="a76649d8-8b81-4c68-a060-d743b2cef9d5" providerId="ADAL" clId="{A75B5565-5445-4CA0-989C-E99DE6FE3EA9}" dt="2025-10-02T13:40:28.737" v="457" actId="14100"/>
          <ac:spMkLst>
            <pc:docMk/>
            <pc:sldMk cId="2778819924" sldId="524"/>
            <ac:spMk id="5" creationId="{08EE5176-2B34-5CA2-B94C-CCF0C2FAEF35}"/>
          </ac:spMkLst>
        </pc:spChg>
        <pc:spChg chg="add mod">
          <ac:chgData name="Bigas, Marc" userId="a76649d8-8b81-4c68-a060-d743b2cef9d5" providerId="ADAL" clId="{A75B5565-5445-4CA0-989C-E99DE6FE3EA9}" dt="2025-10-02T13:40:34.248" v="458" actId="1076"/>
          <ac:spMkLst>
            <pc:docMk/>
            <pc:sldMk cId="2778819924" sldId="524"/>
            <ac:spMk id="6" creationId="{67A790AF-D000-B90A-3682-0DC19CBC2A1F}"/>
          </ac:spMkLst>
        </pc:spChg>
        <pc:spChg chg="mod">
          <ac:chgData name="Bigas, Marc" userId="a76649d8-8b81-4c68-a060-d743b2cef9d5" providerId="ADAL" clId="{A75B5565-5445-4CA0-989C-E99DE6FE3EA9}" dt="2025-10-02T13:39:04.321" v="409" actId="20577"/>
          <ac:spMkLst>
            <pc:docMk/>
            <pc:sldMk cId="2778819924" sldId="524"/>
            <ac:spMk id="22" creationId="{1EFB4B17-E9E1-DCFA-5F2C-55F669BB7BE1}"/>
          </ac:spMkLst>
        </pc:spChg>
        <pc:spChg chg="mod">
          <ac:chgData name="Bigas, Marc" userId="a76649d8-8b81-4c68-a060-d743b2cef9d5" providerId="ADAL" clId="{A75B5565-5445-4CA0-989C-E99DE6FE3EA9}" dt="2025-10-02T13:39:33.995" v="415" actId="14100"/>
          <ac:spMkLst>
            <pc:docMk/>
            <pc:sldMk cId="2778819924" sldId="524"/>
            <ac:spMk id="48" creationId="{291E897F-667F-0D0C-F00D-6B7B146743BF}"/>
          </ac:spMkLst>
        </pc:spChg>
        <pc:spChg chg="mod">
          <ac:chgData name="Bigas, Marc" userId="a76649d8-8b81-4c68-a060-d743b2cef9d5" providerId="ADAL" clId="{A75B5565-5445-4CA0-989C-E99DE6FE3EA9}" dt="2025-10-02T13:39:21.840" v="412" actId="20577"/>
          <ac:spMkLst>
            <pc:docMk/>
            <pc:sldMk cId="2778819924" sldId="524"/>
            <ac:spMk id="50" creationId="{05ED1459-5A50-4C78-5AF8-E823D995D002}"/>
          </ac:spMkLst>
        </pc:spChg>
        <pc:spChg chg="mod">
          <ac:chgData name="Bigas, Marc" userId="a76649d8-8b81-4c68-a060-d743b2cef9d5" providerId="ADAL" clId="{A75B5565-5445-4CA0-989C-E99DE6FE3EA9}" dt="2025-10-02T13:40:36.886" v="459" actId="20577"/>
          <ac:spMkLst>
            <pc:docMk/>
            <pc:sldMk cId="2778819924" sldId="524"/>
            <ac:spMk id="55" creationId="{923C21FB-044A-0895-1D12-AD156BDF7C32}"/>
          </ac:spMkLst>
        </pc:spChg>
        <pc:picChg chg="mod">
          <ac:chgData name="Bigas, Marc" userId="a76649d8-8b81-4c68-a060-d743b2cef9d5" providerId="ADAL" clId="{A75B5565-5445-4CA0-989C-E99DE6FE3EA9}" dt="2025-10-02T13:40:24.445" v="456" actId="1076"/>
          <ac:picMkLst>
            <pc:docMk/>
            <pc:sldMk cId="2778819924" sldId="524"/>
            <ac:picMk id="13" creationId="{B2E7F7B0-BA2F-3630-65C0-05D04D27A110}"/>
          </ac:picMkLst>
        </pc:picChg>
        <pc:cxnChg chg="add mod">
          <ac:chgData name="Bigas, Marc" userId="a76649d8-8b81-4c68-a060-d743b2cef9d5" providerId="ADAL" clId="{A75B5565-5445-4CA0-989C-E99DE6FE3EA9}" dt="2025-10-02T13:40:34.248" v="458" actId="1076"/>
          <ac:cxnSpMkLst>
            <pc:docMk/>
            <pc:sldMk cId="2778819924" sldId="524"/>
            <ac:cxnSpMk id="7" creationId="{F954A9E0-57E3-5743-CC08-6F204595DA0B}"/>
          </ac:cxnSpMkLst>
        </pc:cxnChg>
        <pc:cxnChg chg="mod">
          <ac:chgData name="Bigas, Marc" userId="a76649d8-8b81-4c68-a060-d743b2cef9d5" providerId="ADAL" clId="{A75B5565-5445-4CA0-989C-E99DE6FE3EA9}" dt="2025-10-02T13:39:33.995" v="415" actId="14100"/>
          <ac:cxnSpMkLst>
            <pc:docMk/>
            <pc:sldMk cId="2778819924" sldId="524"/>
            <ac:cxnSpMk id="49" creationId="{8C873C43-A2DC-F865-9721-6631A1800749}"/>
          </ac:cxnSpMkLst>
        </pc:cxnChg>
        <pc:extLst>
          <p:ext xmlns:p="http://schemas.openxmlformats.org/presentationml/2006/main" uri="{D6D511B9-2390-475A-947B-AFAB55BFBCF1}">
            <pc226:cmChg xmlns:pc226="http://schemas.microsoft.com/office/powerpoint/2022/06/main/command" chg="mod">
              <pc226:chgData name="Bigas, Marc" userId="a76649d8-8b81-4c68-a060-d743b2cef9d5" providerId="ADAL" clId="{A75B5565-5445-4CA0-989C-E99DE6FE3EA9}" dt="2025-10-02T13:41:20.002" v="473" actId="20577"/>
              <pc2:cmMkLst xmlns:pc2="http://schemas.microsoft.com/office/powerpoint/2019/9/main/command">
                <pc:docMk/>
                <pc:sldMk cId="2778819924" sldId="524"/>
                <pc2:cmMk id="{84AFE763-798A-47AC-A4EF-C819E563E7E4}"/>
              </pc2:cmMkLst>
            </pc226:cmChg>
          </p:ext>
        </pc:extLst>
      </pc:sldChg>
      <pc:sldChg chg="mod modClrScheme chgLayout">
        <pc:chgData name="Bigas, Marc" userId="a76649d8-8b81-4c68-a060-d743b2cef9d5" providerId="ADAL" clId="{A75B5565-5445-4CA0-989C-E99DE6FE3EA9}" dt="2025-10-02T13:42:53.197" v="500" actId="700"/>
        <pc:sldMkLst>
          <pc:docMk/>
          <pc:sldMk cId="1819874709" sldId="527"/>
        </pc:sldMkLst>
      </pc:sldChg>
      <pc:sldChg chg="mod modClrScheme chgLayout">
        <pc:chgData name="Bigas, Marc" userId="a76649d8-8b81-4c68-a060-d743b2cef9d5" providerId="ADAL" clId="{A75B5565-5445-4CA0-989C-E99DE6FE3EA9}" dt="2025-10-20T13:59:13.674" v="535" actId="700"/>
        <pc:sldMkLst>
          <pc:docMk/>
          <pc:sldMk cId="1564820552" sldId="528"/>
        </pc:sldMkLst>
      </pc:sldChg>
      <pc:sldChg chg="mod modClrScheme chgLayout">
        <pc:chgData name="Bigas, Marc" userId="a76649d8-8b81-4c68-a060-d743b2cef9d5" providerId="ADAL" clId="{A75B5565-5445-4CA0-989C-E99DE6FE3EA9}" dt="2025-10-20T13:59:13.674" v="535" actId="700"/>
        <pc:sldMkLst>
          <pc:docMk/>
          <pc:sldMk cId="3975179790" sldId="529"/>
        </pc:sldMkLst>
      </pc:sldChg>
      <pc:sldChg chg="addSp modSp del mod modClrScheme chgLayout">
        <pc:chgData name="Bigas, Marc" userId="a76649d8-8b81-4c68-a060-d743b2cef9d5" providerId="ADAL" clId="{A75B5565-5445-4CA0-989C-E99DE6FE3EA9}" dt="2025-10-20T13:53:30.164" v="501" actId="47"/>
        <pc:sldMkLst>
          <pc:docMk/>
          <pc:sldMk cId="171040313" sldId="530"/>
        </pc:sldMkLst>
      </pc:sldChg>
      <pc:sldChg chg="addSp delSp modSp mod modClrScheme chgLayout">
        <pc:chgData name="Bigas, Marc" userId="a76649d8-8b81-4c68-a060-d743b2cef9d5" providerId="ADAL" clId="{A75B5565-5445-4CA0-989C-E99DE6FE3EA9}" dt="2025-10-02T09:43:10.732" v="84" actId="1076"/>
        <pc:sldMkLst>
          <pc:docMk/>
          <pc:sldMk cId="3889624093" sldId="531"/>
        </pc:sldMkLst>
        <pc:spChg chg="mod">
          <ac:chgData name="Bigas, Marc" userId="a76649d8-8b81-4c68-a060-d743b2cef9d5" providerId="ADAL" clId="{A75B5565-5445-4CA0-989C-E99DE6FE3EA9}" dt="2025-10-02T09:43:10.732" v="84" actId="1076"/>
          <ac:spMkLst>
            <pc:docMk/>
            <pc:sldMk cId="3889624093" sldId="531"/>
            <ac:spMk id="5" creationId="{B3F59B7E-9D8A-05AA-3995-F5EFBB729EC6}"/>
          </ac:spMkLst>
        </pc:spChg>
        <pc:spChg chg="mod">
          <ac:chgData name="Bigas, Marc" userId="a76649d8-8b81-4c68-a060-d743b2cef9d5" providerId="ADAL" clId="{A75B5565-5445-4CA0-989C-E99DE6FE3EA9}" dt="2025-10-02T09:41:05.769" v="17" actId="1076"/>
          <ac:spMkLst>
            <pc:docMk/>
            <pc:sldMk cId="3889624093" sldId="531"/>
            <ac:spMk id="6" creationId="{7B80C08A-4EED-6493-7F8D-61F767091D48}"/>
          </ac:spMkLst>
        </pc:spChg>
        <pc:spChg chg="mod">
          <ac:chgData name="Bigas, Marc" userId="a76649d8-8b81-4c68-a060-d743b2cef9d5" providerId="ADAL" clId="{A75B5565-5445-4CA0-989C-E99DE6FE3EA9}" dt="2025-10-02T09:41:10.471" v="18" actId="1076"/>
          <ac:spMkLst>
            <pc:docMk/>
            <pc:sldMk cId="3889624093" sldId="531"/>
            <ac:spMk id="8" creationId="{BCCFD28F-9B15-F64B-3676-271249997016}"/>
          </ac:spMkLst>
        </pc:spChg>
        <pc:spChg chg="mod">
          <ac:chgData name="Bigas, Marc" userId="a76649d8-8b81-4c68-a060-d743b2cef9d5" providerId="ADAL" clId="{A75B5565-5445-4CA0-989C-E99DE6FE3EA9}" dt="2025-10-02T09:41:21.370" v="19" actId="1076"/>
          <ac:spMkLst>
            <pc:docMk/>
            <pc:sldMk cId="3889624093" sldId="531"/>
            <ac:spMk id="15" creationId="{BCA051D1-57AD-E60E-AE67-8D2573B05741}"/>
          </ac:spMkLst>
        </pc:spChg>
        <pc:spChg chg="mod">
          <ac:chgData name="Bigas, Marc" userId="a76649d8-8b81-4c68-a060-d743b2cef9d5" providerId="ADAL" clId="{A75B5565-5445-4CA0-989C-E99DE6FE3EA9}" dt="2025-10-02T09:41:23.921" v="20" actId="1076"/>
          <ac:spMkLst>
            <pc:docMk/>
            <pc:sldMk cId="3889624093" sldId="531"/>
            <ac:spMk id="16" creationId="{C1E5F07F-25C3-E231-4E03-F15AAAAAF8A2}"/>
          </ac:spMkLst>
        </pc:spChg>
        <pc:spChg chg="mod">
          <ac:chgData name="Bigas, Marc" userId="a76649d8-8b81-4c68-a060-d743b2cef9d5" providerId="ADAL" clId="{A75B5565-5445-4CA0-989C-E99DE6FE3EA9}" dt="2025-10-02T09:41:41.774" v="25" actId="14100"/>
          <ac:spMkLst>
            <pc:docMk/>
            <pc:sldMk cId="3889624093" sldId="531"/>
            <ac:spMk id="22" creationId="{1A3F3BAA-5F19-3DEC-01FC-34355D69D180}"/>
          </ac:spMkLst>
        </pc:spChg>
        <pc:spChg chg="mod">
          <ac:chgData name="Bigas, Marc" userId="a76649d8-8b81-4c68-a060-d743b2cef9d5" providerId="ADAL" clId="{A75B5565-5445-4CA0-989C-E99DE6FE3EA9}" dt="2025-10-02T09:41:43.945" v="26" actId="1076"/>
          <ac:spMkLst>
            <pc:docMk/>
            <pc:sldMk cId="3889624093" sldId="531"/>
            <ac:spMk id="23" creationId="{9096FE14-E990-4743-5BF4-44A30A812B8D}"/>
          </ac:spMkLst>
        </pc:spChg>
        <pc:spChg chg="mod">
          <ac:chgData name="Bigas, Marc" userId="a76649d8-8b81-4c68-a060-d743b2cef9d5" providerId="ADAL" clId="{A75B5565-5445-4CA0-989C-E99DE6FE3EA9}" dt="2025-10-02T09:42:09.335" v="35" actId="1076"/>
          <ac:spMkLst>
            <pc:docMk/>
            <pc:sldMk cId="3889624093" sldId="531"/>
            <ac:spMk id="33" creationId="{25979435-548A-66FB-891A-42E20C4D02F7}"/>
          </ac:spMkLst>
        </pc:spChg>
        <pc:picChg chg="mod">
          <ac:chgData name="Bigas, Marc" userId="a76649d8-8b81-4c68-a060-d743b2cef9d5" providerId="ADAL" clId="{A75B5565-5445-4CA0-989C-E99DE6FE3EA9}" dt="2025-10-02T09:40:55.701" v="15" actId="14100"/>
          <ac:picMkLst>
            <pc:docMk/>
            <pc:sldMk cId="3889624093" sldId="531"/>
            <ac:picMk id="4" creationId="{683A3449-45FC-3CA2-268F-79F2ABBF612A}"/>
          </ac:picMkLst>
        </pc:picChg>
        <pc:cxnChg chg="mod">
          <ac:chgData name="Bigas, Marc" userId="a76649d8-8b81-4c68-a060-d743b2cef9d5" providerId="ADAL" clId="{A75B5565-5445-4CA0-989C-E99DE6FE3EA9}" dt="2025-10-02T09:41:10.471" v="18" actId="1076"/>
          <ac:cxnSpMkLst>
            <pc:docMk/>
            <pc:sldMk cId="3889624093" sldId="531"/>
            <ac:cxnSpMk id="12" creationId="{B3878866-81CD-E808-3AB0-818822FB9BD3}"/>
          </ac:cxnSpMkLst>
        </pc:cxnChg>
        <pc:cxnChg chg="mod">
          <ac:chgData name="Bigas, Marc" userId="a76649d8-8b81-4c68-a060-d743b2cef9d5" providerId="ADAL" clId="{A75B5565-5445-4CA0-989C-E99DE6FE3EA9}" dt="2025-10-02T09:41:23.921" v="20" actId="1076"/>
          <ac:cxnSpMkLst>
            <pc:docMk/>
            <pc:sldMk cId="3889624093" sldId="531"/>
            <ac:cxnSpMk id="17" creationId="{C4EDDB3B-84CC-8B70-472B-CB66DFD086F7}"/>
          </ac:cxnSpMkLst>
        </pc:cxnChg>
        <pc:cxnChg chg="mod">
          <ac:chgData name="Bigas, Marc" userId="a76649d8-8b81-4c68-a060-d743b2cef9d5" providerId="ADAL" clId="{A75B5565-5445-4CA0-989C-E99DE6FE3EA9}" dt="2025-10-02T09:41:48.165" v="28" actId="14100"/>
          <ac:cxnSpMkLst>
            <pc:docMk/>
            <pc:sldMk cId="3889624093" sldId="531"/>
            <ac:cxnSpMk id="24" creationId="{C0175DCE-6CB1-9A48-DA57-75233093A029}"/>
          </ac:cxnSpMkLst>
        </pc:cxnChg>
      </pc:sldChg>
      <pc:sldChg chg="mod modClrScheme chgLayout">
        <pc:chgData name="Bigas, Marc" userId="a76649d8-8b81-4c68-a060-d743b2cef9d5" providerId="ADAL" clId="{A75B5565-5445-4CA0-989C-E99DE6FE3EA9}" dt="2025-10-02T09:35:02.530" v="0" actId="700"/>
        <pc:sldMkLst>
          <pc:docMk/>
          <pc:sldMk cId="4089819811" sldId="532"/>
        </pc:sldMkLst>
      </pc:sldChg>
      <pc:sldChg chg="delSp modSp mod modClrScheme chgLayout">
        <pc:chgData name="Bigas, Marc" userId="a76649d8-8b81-4c68-a060-d743b2cef9d5" providerId="ADAL" clId="{A75B5565-5445-4CA0-989C-E99DE6FE3EA9}" dt="2025-10-22T10:21:48.271" v="1652" actId="478"/>
        <pc:sldMkLst>
          <pc:docMk/>
          <pc:sldMk cId="684808443" sldId="533"/>
        </pc:sldMkLst>
        <pc:spChg chg="del mod ord">
          <ac:chgData name="Bigas, Marc" userId="a76649d8-8b81-4c68-a060-d743b2cef9d5" providerId="ADAL" clId="{A75B5565-5445-4CA0-989C-E99DE6FE3EA9}" dt="2025-10-22T10:21:48.271" v="1652" actId="478"/>
          <ac:spMkLst>
            <pc:docMk/>
            <pc:sldMk cId="684808443" sldId="533"/>
            <ac:spMk id="5" creationId="{A862B17F-B3BD-76BB-D978-8C4A9EA71D13}"/>
          </ac:spMkLst>
        </pc:spChg>
      </pc:sldChg>
      <pc:sldChg chg="delSp mod">
        <pc:chgData name="Bigas, Marc" userId="a76649d8-8b81-4c68-a060-d743b2cef9d5" providerId="ADAL" clId="{A75B5565-5445-4CA0-989C-E99DE6FE3EA9}" dt="2025-10-22T10:21:36.163" v="1650" actId="478"/>
        <pc:sldMkLst>
          <pc:docMk/>
          <pc:sldMk cId="1312981623" sldId="535"/>
        </pc:sldMkLst>
        <pc:spChg chg="del">
          <ac:chgData name="Bigas, Marc" userId="a76649d8-8b81-4c68-a060-d743b2cef9d5" providerId="ADAL" clId="{A75B5565-5445-4CA0-989C-E99DE6FE3EA9}" dt="2025-10-22T10:21:36.163" v="1650" actId="478"/>
          <ac:spMkLst>
            <pc:docMk/>
            <pc:sldMk cId="1312981623" sldId="535"/>
            <ac:spMk id="9" creationId="{E098D08B-1452-DB1B-DAA6-304B10568C65}"/>
          </ac:spMkLst>
        </pc:spChg>
      </pc:sldChg>
      <pc:sldChg chg="addSp delSp modSp add mod modClrScheme chgLayout">
        <pc:chgData name="Bigas, Marc" userId="a76649d8-8b81-4c68-a060-d743b2cef9d5" providerId="ADAL" clId="{A75B5565-5445-4CA0-989C-E99DE6FE3EA9}" dt="2025-10-20T14:08:35.638" v="1641" actId="20577"/>
        <pc:sldMkLst>
          <pc:docMk/>
          <pc:sldMk cId="4154219574" sldId="536"/>
        </pc:sldMkLst>
        <pc:spChg chg="mod">
          <ac:chgData name="Bigas, Marc" userId="a76649d8-8b81-4c68-a060-d743b2cef9d5" providerId="ADAL" clId="{A75B5565-5445-4CA0-989C-E99DE6FE3EA9}" dt="2025-10-20T13:58:48.837" v="505" actId="20577"/>
          <ac:spMkLst>
            <pc:docMk/>
            <pc:sldMk cId="4154219574" sldId="536"/>
            <ac:spMk id="2" creationId="{890221AB-7EFF-DD6F-FCC0-F4C63E2D7934}"/>
          </ac:spMkLst>
        </pc:spChg>
        <pc:spChg chg="add mod">
          <ac:chgData name="Bigas, Marc" userId="a76649d8-8b81-4c68-a060-d743b2cef9d5" providerId="ADAL" clId="{A75B5565-5445-4CA0-989C-E99DE6FE3EA9}" dt="2025-10-20T14:07:18.014" v="1633" actId="208"/>
          <ac:spMkLst>
            <pc:docMk/>
            <pc:sldMk cId="4154219574" sldId="536"/>
            <ac:spMk id="4" creationId="{3407B63B-6B3A-77B8-9709-0E37515F443D}"/>
          </ac:spMkLst>
        </pc:spChg>
        <pc:spChg chg="add mod">
          <ac:chgData name="Bigas, Marc" userId="a76649d8-8b81-4c68-a060-d743b2cef9d5" providerId="ADAL" clId="{A75B5565-5445-4CA0-989C-E99DE6FE3EA9}" dt="2025-10-20T14:08:35.638" v="1641" actId="20577"/>
          <ac:spMkLst>
            <pc:docMk/>
            <pc:sldMk cId="4154219574" sldId="536"/>
            <ac:spMk id="11" creationId="{B307C596-8357-2861-8DA2-60A34406DEA3}"/>
          </ac:spMkLst>
        </pc:spChg>
        <pc:spChg chg="add mod">
          <ac:chgData name="Bigas, Marc" userId="a76649d8-8b81-4c68-a060-d743b2cef9d5" providerId="ADAL" clId="{A75B5565-5445-4CA0-989C-E99DE6FE3EA9}" dt="2025-10-20T14:03:09.403" v="981" actId="313"/>
          <ac:spMkLst>
            <pc:docMk/>
            <pc:sldMk cId="4154219574" sldId="536"/>
            <ac:spMk id="16" creationId="{FB69A545-4EED-31D2-170D-E70D26657659}"/>
          </ac:spMkLst>
        </pc:spChg>
        <pc:picChg chg="add mod">
          <ac:chgData name="Bigas, Marc" userId="a76649d8-8b81-4c68-a060-d743b2cef9d5" providerId="ADAL" clId="{A75B5565-5445-4CA0-989C-E99DE6FE3EA9}" dt="2025-10-20T14:01:24.665" v="537" actId="1076"/>
          <ac:picMkLst>
            <pc:docMk/>
            <pc:sldMk cId="4154219574" sldId="536"/>
            <ac:picMk id="6" creationId="{AD2DFAB2-B9EE-07EB-C41B-EC87B11978F2}"/>
          </ac:picMkLst>
        </pc:picChg>
        <pc:picChg chg="add mod">
          <ac:chgData name="Bigas, Marc" userId="a76649d8-8b81-4c68-a060-d743b2cef9d5" providerId="ADAL" clId="{A75B5565-5445-4CA0-989C-E99DE6FE3EA9}" dt="2025-10-20T14:01:24.665" v="537" actId="1076"/>
          <ac:picMkLst>
            <pc:docMk/>
            <pc:sldMk cId="4154219574" sldId="536"/>
            <ac:picMk id="12" creationId="{4C14CBBE-8626-9A64-FD26-77A4FD69FC6C}"/>
          </ac:picMkLst>
        </pc:picChg>
      </pc:sldChg>
    </pc:docChg>
  </pc:docChgLst>
  <pc:docChgLst>
    <pc:chgData name="Sanchez, Jose" userId="S::jose.sanchez2@dxc.com::bb91bba1-665d-4838-a5d9-31664ba8a4cc" providerId="AD" clId="Web-{62B08FFA-799E-5473-6991-A893808ADE90}"/>
    <pc:docChg chg="mod modSld">
      <pc:chgData name="Sanchez, Jose" userId="S::jose.sanchez2@dxc.com::bb91bba1-665d-4838-a5d9-31664ba8a4cc" providerId="AD" clId="Web-{62B08FFA-799E-5473-6991-A893808ADE90}" dt="2025-09-26T10:21:48.812" v="36" actId="20577"/>
      <pc:docMkLst>
        <pc:docMk/>
      </pc:docMkLst>
      <pc:sldChg chg="modSp">
        <pc:chgData name="Sanchez, Jose" userId="S::jose.sanchez2@dxc.com::bb91bba1-665d-4838-a5d9-31664ba8a4cc" providerId="AD" clId="Web-{62B08FFA-799E-5473-6991-A893808ADE90}" dt="2025-09-26T10:21:48.812" v="36" actId="20577"/>
        <pc:sldMkLst>
          <pc:docMk/>
          <pc:sldMk cId="3107422397" sldId="263"/>
        </pc:sldMkLst>
        <pc:spChg chg="mod">
          <ac:chgData name="Sanchez, Jose" userId="S::jose.sanchez2@dxc.com::bb91bba1-665d-4838-a5d9-31664ba8a4cc" providerId="AD" clId="Web-{62B08FFA-799E-5473-6991-A893808ADE90}" dt="2025-09-26T10:21:48.812" v="36" actId="20577"/>
          <ac:spMkLst>
            <pc:docMk/>
            <pc:sldMk cId="3107422397" sldId="263"/>
            <ac:spMk id="3" creationId="{622E9C97-152C-53EC-263F-C6945CF28243}"/>
          </ac:spMkLst>
        </pc:spChg>
      </pc:sldChg>
      <pc:sldChg chg="modSp">
        <pc:chgData name="Sanchez, Jose" userId="S::jose.sanchez2@dxc.com::bb91bba1-665d-4838-a5d9-31664ba8a4cc" providerId="AD" clId="Web-{62B08FFA-799E-5473-6991-A893808ADE90}" dt="2025-09-26T09:58:19.414" v="6" actId="20577"/>
        <pc:sldMkLst>
          <pc:docMk/>
          <pc:sldMk cId="4248913606" sldId="515"/>
        </pc:sldMkLst>
        <pc:spChg chg="mod">
          <ac:chgData name="Sanchez, Jose" userId="S::jose.sanchez2@dxc.com::bb91bba1-665d-4838-a5d9-31664ba8a4cc" providerId="AD" clId="Web-{62B08FFA-799E-5473-6991-A893808ADE90}" dt="2025-09-26T09:58:19.414" v="6" actId="20577"/>
          <ac:spMkLst>
            <pc:docMk/>
            <pc:sldMk cId="4248913606" sldId="515"/>
            <ac:spMk id="9" creationId="{E08F243D-1722-C230-62F3-5A3CCFD0F426}"/>
          </ac:spMkLst>
        </pc:spChg>
      </pc:sldChg>
      <pc:sldChg chg="modSp">
        <pc:chgData name="Sanchez, Jose" userId="S::jose.sanchez2@dxc.com::bb91bba1-665d-4838-a5d9-31664ba8a4cc" providerId="AD" clId="Web-{62B08FFA-799E-5473-6991-A893808ADE90}" dt="2025-09-26T10:12:44.738" v="16" actId="20577"/>
        <pc:sldMkLst>
          <pc:docMk/>
          <pc:sldMk cId="747639738" sldId="521"/>
        </pc:sldMkLst>
        <pc:spChg chg="mod">
          <ac:chgData name="Sanchez, Jose" userId="S::jose.sanchez2@dxc.com::bb91bba1-665d-4838-a5d9-31664ba8a4cc" providerId="AD" clId="Web-{62B08FFA-799E-5473-6991-A893808ADE90}" dt="2025-09-26T10:12:44.738" v="16" actId="20577"/>
          <ac:spMkLst>
            <pc:docMk/>
            <pc:sldMk cId="747639738" sldId="521"/>
            <ac:spMk id="3" creationId="{39EE0A18-BDBA-BAC0-9A0B-04E80DFB95BC}"/>
          </ac:spMkLst>
        </pc:spChg>
      </pc:sldChg>
      <pc:sldChg chg="modSp">
        <pc:chgData name="Sanchez, Jose" userId="S::jose.sanchez2@dxc.com::bb91bba1-665d-4838-a5d9-31664ba8a4cc" providerId="AD" clId="Web-{62B08FFA-799E-5473-6991-A893808ADE90}" dt="2025-09-26T10:18:52.950" v="31" actId="20577"/>
        <pc:sldMkLst>
          <pc:docMk/>
          <pc:sldMk cId="2778819924" sldId="524"/>
        </pc:sldMkLst>
        <pc:spChg chg="mod">
          <ac:chgData name="Sanchez, Jose" userId="S::jose.sanchez2@dxc.com::bb91bba1-665d-4838-a5d9-31664ba8a4cc" providerId="AD" clId="Web-{62B08FFA-799E-5473-6991-A893808ADE90}" dt="2025-09-26T10:17:57.730" v="28" actId="20577"/>
          <ac:spMkLst>
            <pc:docMk/>
            <pc:sldMk cId="2778819924" sldId="524"/>
            <ac:spMk id="3" creationId="{3301CC34-477B-FDE0-3427-8272E33AAF1B}"/>
          </ac:spMkLst>
        </pc:spChg>
        <pc:spChg chg="mod">
          <ac:chgData name="Sanchez, Jose" userId="S::jose.sanchez2@dxc.com::bb91bba1-665d-4838-a5d9-31664ba8a4cc" providerId="AD" clId="Web-{62B08FFA-799E-5473-6991-A893808ADE90}" dt="2025-09-26T10:18:52.950" v="31" actId="20577"/>
          <ac:spMkLst>
            <pc:docMk/>
            <pc:sldMk cId="2778819924" sldId="524"/>
            <ac:spMk id="50" creationId="{05ED1459-5A50-4C78-5AF8-E823D995D002}"/>
          </ac:spMkLst>
        </pc:spChg>
      </pc:sldChg>
      <pc:sldChg chg="modSp">
        <pc:chgData name="Sanchez, Jose" userId="S::jose.sanchez2@dxc.com::bb91bba1-665d-4838-a5d9-31664ba8a4cc" providerId="AD" clId="Web-{62B08FFA-799E-5473-6991-A893808ADE90}" dt="2025-09-26T10:06:02.927" v="11" actId="20577"/>
        <pc:sldMkLst>
          <pc:docMk/>
          <pc:sldMk cId="171040313" sldId="530"/>
        </pc:sldMkLst>
      </pc:sldChg>
      <pc:sldChg chg="modSp">
        <pc:chgData name="Sanchez, Jose" userId="S::jose.sanchez2@dxc.com::bb91bba1-665d-4838-a5d9-31664ba8a4cc" providerId="AD" clId="Web-{62B08FFA-799E-5473-6991-A893808ADE90}" dt="2025-09-26T09:41:25.160" v="1" actId="20577"/>
        <pc:sldMkLst>
          <pc:docMk/>
          <pc:sldMk cId="3889624093" sldId="531"/>
        </pc:sldMkLst>
      </pc:sldChg>
    </pc:docChg>
  </pc:docChgLst>
  <pc:docChgLst>
    <pc:chgData name="Ballester, Raúl" userId="f4487294-a1f3-4118-993e-3473a50bf12f" providerId="ADAL" clId="{91E5A433-2996-4A66-A2EA-C514A7D402C7}"/>
    <pc:docChg chg="undo redo custSel modSld">
      <pc:chgData name="Ballester, Raúl" userId="f4487294-a1f3-4118-993e-3473a50bf12f" providerId="ADAL" clId="{91E5A433-2996-4A66-A2EA-C514A7D402C7}" dt="2025-10-20T17:59:50.944" v="1754" actId="962"/>
      <pc:docMkLst>
        <pc:docMk/>
      </pc:docMkLst>
      <pc:sldChg chg="addSp modSp mod">
        <pc:chgData name="Ballester, Raúl" userId="f4487294-a1f3-4118-993e-3473a50bf12f" providerId="ADAL" clId="{91E5A433-2996-4A66-A2EA-C514A7D402C7}" dt="2025-10-20T17:54:21.178" v="1719" actId="13244"/>
        <pc:sldMkLst>
          <pc:docMk/>
          <pc:sldMk cId="22132530" sldId="258"/>
        </pc:sldMkLst>
        <pc:spChg chg="add mod">
          <ac:chgData name="Ballester, Raúl" userId="f4487294-a1f3-4118-993e-3473a50bf12f" providerId="ADAL" clId="{91E5A433-2996-4A66-A2EA-C514A7D402C7}" dt="2025-10-20T17:53:20.564" v="1679" actId="33553"/>
          <ac:spMkLst>
            <pc:docMk/>
            <pc:sldMk cId="22132530" sldId="258"/>
            <ac:spMk id="2" creationId="{31CBEEBE-68D2-2B92-8BC3-4FCE14B2659A}"/>
          </ac:spMkLst>
        </pc:spChg>
        <pc:spChg chg="ord">
          <ac:chgData name="Ballester, Raúl" userId="f4487294-a1f3-4118-993e-3473a50bf12f" providerId="ADAL" clId="{91E5A433-2996-4A66-A2EA-C514A7D402C7}" dt="2025-10-20T17:54:21.178" v="1719" actId="13244"/>
          <ac:spMkLst>
            <pc:docMk/>
            <pc:sldMk cId="22132530" sldId="258"/>
            <ac:spMk id="5" creationId="{910E7A2F-6876-33F3-CA88-257BF2B06121}"/>
          </ac:spMkLst>
        </pc:spChg>
      </pc:sldChg>
      <pc:sldChg chg="modSp mod">
        <pc:chgData name="Ballester, Raúl" userId="f4487294-a1f3-4118-993e-3473a50bf12f" providerId="ADAL" clId="{91E5A433-2996-4A66-A2EA-C514A7D402C7}" dt="2025-10-20T17:54:24.642" v="1720" actId="962"/>
        <pc:sldMkLst>
          <pc:docMk/>
          <pc:sldMk cId="119268023" sldId="259"/>
        </pc:sldMkLst>
        <pc:spChg chg="mod">
          <ac:chgData name="Ballester, Raúl" userId="f4487294-a1f3-4118-993e-3473a50bf12f" providerId="ADAL" clId="{91E5A433-2996-4A66-A2EA-C514A7D402C7}" dt="2025-10-20T17:53:21.678" v="1680" actId="33553"/>
          <ac:spMkLst>
            <pc:docMk/>
            <pc:sldMk cId="119268023" sldId="259"/>
            <ac:spMk id="2" creationId="{4F5CDABF-16F2-D797-AAC8-9683190F9689}"/>
          </ac:spMkLst>
        </pc:spChg>
        <pc:spChg chg="mod">
          <ac:chgData name="Ballester, Raúl" userId="f4487294-a1f3-4118-993e-3473a50bf12f" providerId="ADAL" clId="{91E5A433-2996-4A66-A2EA-C514A7D402C7}" dt="2025-10-20T17:54:04.040" v="1700" actId="962"/>
          <ac:spMkLst>
            <pc:docMk/>
            <pc:sldMk cId="119268023" sldId="259"/>
            <ac:spMk id="4" creationId="{B369987D-18BF-0848-35D2-D8DD12366BD2}"/>
          </ac:spMkLst>
        </pc:spChg>
        <pc:picChg chg="mod">
          <ac:chgData name="Ballester, Raúl" userId="f4487294-a1f3-4118-993e-3473a50bf12f" providerId="ADAL" clId="{91E5A433-2996-4A66-A2EA-C514A7D402C7}" dt="2025-10-20T17:48:00.238" v="77" actId="962"/>
          <ac:picMkLst>
            <pc:docMk/>
            <pc:sldMk cId="119268023" sldId="259"/>
            <ac:picMk id="5" creationId="{7C5D5585-F1D0-4C6C-C690-4B567175EA54}"/>
          </ac:picMkLst>
        </pc:picChg>
        <pc:picChg chg="mod">
          <ac:chgData name="Ballester, Raúl" userId="f4487294-a1f3-4118-993e-3473a50bf12f" providerId="ADAL" clId="{91E5A433-2996-4A66-A2EA-C514A7D402C7}" dt="2025-10-20T17:54:24.642" v="1720" actId="962"/>
          <ac:picMkLst>
            <pc:docMk/>
            <pc:sldMk cId="119268023" sldId="259"/>
            <ac:picMk id="8" creationId="{6B545E0F-00A9-4B96-0C60-259431088619}"/>
          </ac:picMkLst>
        </pc:picChg>
        <pc:picChg chg="mod">
          <ac:chgData name="Ballester, Raúl" userId="f4487294-a1f3-4118-993e-3473a50bf12f" providerId="ADAL" clId="{91E5A433-2996-4A66-A2EA-C514A7D402C7}" dt="2025-10-20T17:48:04.183" v="89" actId="962"/>
          <ac:picMkLst>
            <pc:docMk/>
            <pc:sldMk cId="119268023" sldId="259"/>
            <ac:picMk id="9" creationId="{6A8BACA3-76F2-A699-ADB6-8EE1C47BB311}"/>
          </ac:picMkLst>
        </pc:picChg>
      </pc:sldChg>
      <pc:sldChg chg="modSp mod">
        <pc:chgData name="Ballester, Raúl" userId="f4487294-a1f3-4118-993e-3473a50bf12f" providerId="ADAL" clId="{91E5A433-2996-4A66-A2EA-C514A7D402C7}" dt="2025-10-20T17:53:37.551" v="1694" actId="33553"/>
        <pc:sldMkLst>
          <pc:docMk/>
          <pc:sldMk cId="3107422397" sldId="263"/>
        </pc:sldMkLst>
        <pc:spChg chg="mod">
          <ac:chgData name="Ballester, Raúl" userId="f4487294-a1f3-4118-993e-3473a50bf12f" providerId="ADAL" clId="{91E5A433-2996-4A66-A2EA-C514A7D402C7}" dt="2025-10-20T17:53:37.551" v="1694" actId="33553"/>
          <ac:spMkLst>
            <pc:docMk/>
            <pc:sldMk cId="3107422397" sldId="263"/>
            <ac:spMk id="2" creationId="{E880FBEC-E855-8DDD-A412-0B5B58E8A06E}"/>
          </ac:spMkLst>
        </pc:spChg>
        <pc:picChg chg="mod">
          <ac:chgData name="Ballester, Raúl" userId="f4487294-a1f3-4118-993e-3473a50bf12f" providerId="ADAL" clId="{91E5A433-2996-4A66-A2EA-C514A7D402C7}" dt="2025-10-20T17:52:21.524" v="1505" actId="962"/>
          <ac:picMkLst>
            <pc:docMk/>
            <pc:sldMk cId="3107422397" sldId="263"/>
            <ac:picMk id="1030" creationId="{78BC9889-0A55-092A-0859-CE7CABD4F4CD}"/>
          </ac:picMkLst>
        </pc:picChg>
        <pc:picChg chg="mod">
          <ac:chgData name="Ballester, Raúl" userId="f4487294-a1f3-4118-993e-3473a50bf12f" providerId="ADAL" clId="{91E5A433-2996-4A66-A2EA-C514A7D402C7}" dt="2025-10-20T17:52:31.230" v="1515" actId="962"/>
          <ac:picMkLst>
            <pc:docMk/>
            <pc:sldMk cId="3107422397" sldId="263"/>
            <ac:picMk id="1032" creationId="{04AE1E5E-1B55-DE59-5D49-05F6DF3B9863}"/>
          </ac:picMkLst>
        </pc:picChg>
        <pc:picChg chg="mod">
          <ac:chgData name="Ballester, Raúl" userId="f4487294-a1f3-4118-993e-3473a50bf12f" providerId="ADAL" clId="{91E5A433-2996-4A66-A2EA-C514A7D402C7}" dt="2025-10-20T17:52:37.601" v="1525" actId="962"/>
          <ac:picMkLst>
            <pc:docMk/>
            <pc:sldMk cId="3107422397" sldId="263"/>
            <ac:picMk id="1036" creationId="{C090AE7E-4D33-682D-5B99-14EEA9788C6F}"/>
          </ac:picMkLst>
        </pc:picChg>
      </pc:sldChg>
      <pc:sldChg chg="addSp modSp mod">
        <pc:chgData name="Ballester, Raúl" userId="f4487294-a1f3-4118-993e-3473a50bf12f" providerId="ADAL" clId="{91E5A433-2996-4A66-A2EA-C514A7D402C7}" dt="2025-10-20T17:59:44.750" v="1752" actId="13244"/>
        <pc:sldMkLst>
          <pc:docMk/>
          <pc:sldMk cId="111097298" sldId="264"/>
        </pc:sldMkLst>
        <pc:spChg chg="add mod">
          <ac:chgData name="Ballester, Raúl" userId="f4487294-a1f3-4118-993e-3473a50bf12f" providerId="ADAL" clId="{91E5A433-2996-4A66-A2EA-C514A7D402C7}" dt="2025-10-20T17:53:42.022" v="1698" actId="33553"/>
          <ac:spMkLst>
            <pc:docMk/>
            <pc:sldMk cId="111097298" sldId="264"/>
            <ac:spMk id="2" creationId="{2574CCCB-24B4-0044-6F6A-3EB32D63338C}"/>
          </ac:spMkLst>
        </pc:spChg>
        <pc:spChg chg="ord">
          <ac:chgData name="Ballester, Raúl" userId="f4487294-a1f3-4118-993e-3473a50bf12f" providerId="ADAL" clId="{91E5A433-2996-4A66-A2EA-C514A7D402C7}" dt="2025-10-20T17:59:44.750" v="1752" actId="13244"/>
          <ac:spMkLst>
            <pc:docMk/>
            <pc:sldMk cId="111097298" sldId="264"/>
            <ac:spMk id="4" creationId="{D5D336CC-E979-CFB9-2D4C-62280B249F81}"/>
          </ac:spMkLst>
        </pc:spChg>
      </pc:sldChg>
      <pc:sldChg chg="addSp modSp mod">
        <pc:chgData name="Ballester, Raúl" userId="f4487294-a1f3-4118-993e-3473a50bf12f" providerId="ADAL" clId="{91E5A433-2996-4A66-A2EA-C514A7D402C7}" dt="2025-10-20T17:59:48.083" v="1753" actId="13244"/>
        <pc:sldMkLst>
          <pc:docMk/>
          <pc:sldMk cId="993294996" sldId="265"/>
        </pc:sldMkLst>
        <pc:spChg chg="add mod">
          <ac:chgData name="Ballester, Raúl" userId="f4487294-a1f3-4118-993e-3473a50bf12f" providerId="ADAL" clId="{91E5A433-2996-4A66-A2EA-C514A7D402C7}" dt="2025-10-20T17:53:42.999" v="1699" actId="33553"/>
          <ac:spMkLst>
            <pc:docMk/>
            <pc:sldMk cId="993294996" sldId="265"/>
            <ac:spMk id="2" creationId="{59458FAD-112E-D5E9-33BD-FFA6E81137D8}"/>
          </ac:spMkLst>
        </pc:spChg>
        <pc:spChg chg="ord">
          <ac:chgData name="Ballester, Raúl" userId="f4487294-a1f3-4118-993e-3473a50bf12f" providerId="ADAL" clId="{91E5A433-2996-4A66-A2EA-C514A7D402C7}" dt="2025-10-20T17:59:48.083" v="1753" actId="13244"/>
          <ac:spMkLst>
            <pc:docMk/>
            <pc:sldMk cId="993294996" sldId="265"/>
            <ac:spMk id="5" creationId="{062CDD8D-0B40-F73C-243D-A94B3D1FE25D}"/>
          </ac:spMkLst>
        </pc:spChg>
      </pc:sldChg>
      <pc:sldChg chg="modSp mod">
        <pc:chgData name="Ballester, Raúl" userId="f4487294-a1f3-4118-993e-3473a50bf12f" providerId="ADAL" clId="{91E5A433-2996-4A66-A2EA-C514A7D402C7}" dt="2025-10-20T17:59:50.944" v="1754" actId="962"/>
        <pc:sldMkLst>
          <pc:docMk/>
          <pc:sldMk cId="2240963097" sldId="266"/>
        </pc:sldMkLst>
        <pc:spChg chg="mod">
          <ac:chgData name="Ballester, Raúl" userId="f4487294-a1f3-4118-993e-3473a50bf12f" providerId="ADAL" clId="{91E5A433-2996-4A66-A2EA-C514A7D402C7}" dt="2025-10-20T17:59:50.944" v="1754" actId="962"/>
          <ac:spMkLst>
            <pc:docMk/>
            <pc:sldMk cId="2240963097" sldId="266"/>
            <ac:spMk id="2" creationId="{21A8CC9A-2C2F-C2E2-33C4-4EC0612B8582}"/>
          </ac:spMkLst>
        </pc:spChg>
      </pc:sldChg>
      <pc:sldChg chg="modSp mod">
        <pc:chgData name="Ballester, Raúl" userId="f4487294-a1f3-4118-993e-3473a50bf12f" providerId="ADAL" clId="{91E5A433-2996-4A66-A2EA-C514A7D402C7}" dt="2025-10-20T17:54:29.143" v="1721" actId="14429"/>
        <pc:sldMkLst>
          <pc:docMk/>
          <pc:sldMk cId="510609491" sldId="514"/>
        </pc:sldMkLst>
        <pc:spChg chg="mod">
          <ac:chgData name="Ballester, Raúl" userId="f4487294-a1f3-4118-993e-3473a50bf12f" providerId="ADAL" clId="{91E5A433-2996-4A66-A2EA-C514A7D402C7}" dt="2025-10-20T17:53:24.290" v="1682" actId="33553"/>
          <ac:spMkLst>
            <pc:docMk/>
            <pc:sldMk cId="510609491" sldId="514"/>
            <ac:spMk id="2" creationId="{E8479ADC-4E97-41A3-25E3-A7A3D0D9E9D8}"/>
          </ac:spMkLst>
        </pc:spChg>
        <pc:spChg chg="mod modVis">
          <ac:chgData name="Ballester, Raúl" userId="f4487294-a1f3-4118-993e-3473a50bf12f" providerId="ADAL" clId="{91E5A433-2996-4A66-A2EA-C514A7D402C7}" dt="2025-10-20T17:54:29.143" v="1721" actId="14429"/>
          <ac:spMkLst>
            <pc:docMk/>
            <pc:sldMk cId="510609491" sldId="514"/>
            <ac:spMk id="9" creationId="{99E7638C-4C3F-7CD2-E8B1-F9FB30D60AE6}"/>
          </ac:spMkLst>
        </pc:spChg>
        <pc:spChg chg="mod">
          <ac:chgData name="Ballester, Raúl" userId="f4487294-a1f3-4118-993e-3473a50bf12f" providerId="ADAL" clId="{91E5A433-2996-4A66-A2EA-C514A7D402C7}" dt="2025-10-20T17:54:05.006" v="1702" actId="962"/>
          <ac:spMkLst>
            <pc:docMk/>
            <pc:sldMk cId="510609491" sldId="514"/>
            <ac:spMk id="26" creationId="{2919DD47-E63E-6806-0444-4C6ADB9005E8}"/>
          </ac:spMkLst>
        </pc:spChg>
        <pc:spChg chg="mod">
          <ac:chgData name="Ballester, Raúl" userId="f4487294-a1f3-4118-993e-3473a50bf12f" providerId="ADAL" clId="{91E5A433-2996-4A66-A2EA-C514A7D402C7}" dt="2025-10-20T17:54:05.447" v="1703" actId="962"/>
          <ac:spMkLst>
            <pc:docMk/>
            <pc:sldMk cId="510609491" sldId="514"/>
            <ac:spMk id="34" creationId="{C2E3A015-813C-F6BD-3EC5-845E1D71C0A7}"/>
          </ac:spMkLst>
        </pc:spChg>
        <pc:picChg chg="mod">
          <ac:chgData name="Ballester, Raúl" userId="f4487294-a1f3-4118-993e-3473a50bf12f" providerId="ADAL" clId="{91E5A433-2996-4A66-A2EA-C514A7D402C7}" dt="2025-10-20T17:49:00.409" v="343" actId="962"/>
          <ac:picMkLst>
            <pc:docMk/>
            <pc:sldMk cId="510609491" sldId="514"/>
            <ac:picMk id="13" creationId="{60403250-A586-AB2F-51F7-605814589CF5}"/>
          </ac:picMkLst>
        </pc:picChg>
      </pc:sldChg>
      <pc:sldChg chg="modSp mod">
        <pc:chgData name="Ballester, Raúl" userId="f4487294-a1f3-4118-993e-3473a50bf12f" providerId="ADAL" clId="{91E5A433-2996-4A66-A2EA-C514A7D402C7}" dt="2025-10-20T17:55:19.610" v="1735" actId="13244"/>
        <pc:sldMkLst>
          <pc:docMk/>
          <pc:sldMk cId="4248913606" sldId="515"/>
        </pc:sldMkLst>
        <pc:spChg chg="mod">
          <ac:chgData name="Ballester, Raúl" userId="f4487294-a1f3-4118-993e-3473a50bf12f" providerId="ADAL" clId="{91E5A433-2996-4A66-A2EA-C514A7D402C7}" dt="2025-10-20T17:53:26.515" v="1684" actId="33553"/>
          <ac:spMkLst>
            <pc:docMk/>
            <pc:sldMk cId="4248913606" sldId="515"/>
            <ac:spMk id="2" creationId="{F7E6A0DD-42BC-4A7B-894F-3E1961ED97F0}"/>
          </ac:spMkLst>
        </pc:spChg>
        <pc:spChg chg="mod ord modVis">
          <ac:chgData name="Ballester, Raúl" userId="f4487294-a1f3-4118-993e-3473a50bf12f" providerId="ADAL" clId="{91E5A433-2996-4A66-A2EA-C514A7D402C7}" dt="2025-10-20T17:55:19.610" v="1735" actId="13244"/>
          <ac:spMkLst>
            <pc:docMk/>
            <pc:sldMk cId="4248913606" sldId="515"/>
            <ac:spMk id="11" creationId="{5D0E4026-438D-5437-7354-0644FFAF0C0C}"/>
          </ac:spMkLst>
        </pc:spChg>
        <pc:spChg chg="mod">
          <ac:chgData name="Ballester, Raúl" userId="f4487294-a1f3-4118-993e-3473a50bf12f" providerId="ADAL" clId="{91E5A433-2996-4A66-A2EA-C514A7D402C7}" dt="2025-10-20T17:54:06.191" v="1705" actId="962"/>
          <ac:spMkLst>
            <pc:docMk/>
            <pc:sldMk cId="4248913606" sldId="515"/>
            <ac:spMk id="33" creationId="{9AB40DA1-15DD-0B66-CCD2-353BFB522003}"/>
          </ac:spMkLst>
        </pc:spChg>
        <pc:picChg chg="mod">
          <ac:chgData name="Ballester, Raúl" userId="f4487294-a1f3-4118-993e-3473a50bf12f" providerId="ADAL" clId="{91E5A433-2996-4A66-A2EA-C514A7D402C7}" dt="2025-10-20T17:55:16.988" v="1731" actId="962"/>
          <ac:picMkLst>
            <pc:docMk/>
            <pc:sldMk cId="4248913606" sldId="515"/>
            <ac:picMk id="15" creationId="{BE6AA4BC-3BEF-CC4F-80C8-EFD49D71FD06}"/>
          </ac:picMkLst>
        </pc:picChg>
      </pc:sldChg>
      <pc:sldChg chg="addSp modSp mod">
        <pc:chgData name="Ballester, Raúl" userId="f4487294-a1f3-4118-993e-3473a50bf12f" providerId="ADAL" clId="{91E5A433-2996-4A66-A2EA-C514A7D402C7}" dt="2025-10-20T17:54:20.025" v="1718" actId="13244"/>
        <pc:sldMkLst>
          <pc:docMk/>
          <pc:sldMk cId="1869515876" sldId="517"/>
        </pc:sldMkLst>
        <pc:spChg chg="add mod">
          <ac:chgData name="Ballester, Raúl" userId="f4487294-a1f3-4118-993e-3473a50bf12f" providerId="ADAL" clId="{91E5A433-2996-4A66-A2EA-C514A7D402C7}" dt="2025-10-20T17:53:19.434" v="1678" actId="33553"/>
          <ac:spMkLst>
            <pc:docMk/>
            <pc:sldMk cId="1869515876" sldId="517"/>
            <ac:spMk id="2" creationId="{5F4DC1C4-BBB5-54D9-B6B8-A9511263D4C5}"/>
          </ac:spMkLst>
        </pc:spChg>
        <pc:spChg chg="ord">
          <ac:chgData name="Ballester, Raúl" userId="f4487294-a1f3-4118-993e-3473a50bf12f" providerId="ADAL" clId="{91E5A433-2996-4A66-A2EA-C514A7D402C7}" dt="2025-10-20T17:54:20.025" v="1718" actId="13244"/>
          <ac:spMkLst>
            <pc:docMk/>
            <pc:sldMk cId="1869515876" sldId="517"/>
            <ac:spMk id="5" creationId="{4DAA6F00-58E4-8D14-0856-A43DF4409515}"/>
          </ac:spMkLst>
        </pc:spChg>
      </pc:sldChg>
      <pc:sldChg chg="modSp mod">
        <pc:chgData name="Ballester, Raúl" userId="f4487294-a1f3-4118-993e-3473a50bf12f" providerId="ADAL" clId="{91E5A433-2996-4A66-A2EA-C514A7D402C7}" dt="2025-10-20T17:59:05.320" v="1748" actId="13244"/>
        <pc:sldMkLst>
          <pc:docMk/>
          <pc:sldMk cId="285537284" sldId="520"/>
        </pc:sldMkLst>
        <pc:spChg chg="mod">
          <ac:chgData name="Ballester, Raúl" userId="f4487294-a1f3-4118-993e-3473a50bf12f" providerId="ADAL" clId="{91E5A433-2996-4A66-A2EA-C514A7D402C7}" dt="2025-10-20T17:53:29.964" v="1687" actId="33553"/>
          <ac:spMkLst>
            <pc:docMk/>
            <pc:sldMk cId="285537284" sldId="520"/>
            <ac:spMk id="2" creationId="{F00C056C-F73D-A659-640C-E80395C6BDFD}"/>
          </ac:spMkLst>
        </pc:spChg>
        <pc:spChg chg="mod">
          <ac:chgData name="Ballester, Raúl" userId="f4487294-a1f3-4118-993e-3473a50bf12f" providerId="ADAL" clId="{91E5A433-2996-4A66-A2EA-C514A7D402C7}" dt="2025-10-20T17:54:06.493" v="1706" actId="962"/>
          <ac:spMkLst>
            <pc:docMk/>
            <pc:sldMk cId="285537284" sldId="520"/>
            <ac:spMk id="24" creationId="{25282090-5519-43A9-B0CD-55944E2F8269}"/>
          </ac:spMkLst>
        </pc:spChg>
        <pc:spChg chg="mod">
          <ac:chgData name="Ballester, Raúl" userId="f4487294-a1f3-4118-993e-3473a50bf12f" providerId="ADAL" clId="{91E5A433-2996-4A66-A2EA-C514A7D402C7}" dt="2025-10-20T17:59:02.872" v="1747" actId="962"/>
          <ac:spMkLst>
            <pc:docMk/>
            <pc:sldMk cId="285537284" sldId="520"/>
            <ac:spMk id="25" creationId="{F1B845FF-5525-F8D7-D280-5F4D60998157}"/>
          </ac:spMkLst>
        </pc:spChg>
        <pc:spChg chg="mod">
          <ac:chgData name="Ballester, Raúl" userId="f4487294-a1f3-4118-993e-3473a50bf12f" providerId="ADAL" clId="{91E5A433-2996-4A66-A2EA-C514A7D402C7}" dt="2025-10-20T17:54:07.576" v="1710" actId="962"/>
          <ac:spMkLst>
            <pc:docMk/>
            <pc:sldMk cId="285537284" sldId="520"/>
            <ac:spMk id="27" creationId="{0827A808-FC7C-5D37-BD57-1755BD1EEAA3}"/>
          </ac:spMkLst>
        </pc:spChg>
        <pc:spChg chg="mod">
          <ac:chgData name="Ballester, Raúl" userId="f4487294-a1f3-4118-993e-3473a50bf12f" providerId="ADAL" clId="{91E5A433-2996-4A66-A2EA-C514A7D402C7}" dt="2025-10-20T17:59:02.022" v="1746" actId="962"/>
          <ac:spMkLst>
            <pc:docMk/>
            <pc:sldMk cId="285537284" sldId="520"/>
            <ac:spMk id="28" creationId="{6061ED28-9F2B-28DD-E638-154B9F63C387}"/>
          </ac:spMkLst>
        </pc:spChg>
        <pc:grpChg chg="mod ord">
          <ac:chgData name="Ballester, Raúl" userId="f4487294-a1f3-4118-993e-3473a50bf12f" providerId="ADAL" clId="{91E5A433-2996-4A66-A2EA-C514A7D402C7}" dt="2025-10-20T17:59:05.320" v="1748" actId="13244"/>
          <ac:grpSpMkLst>
            <pc:docMk/>
            <pc:sldMk cId="285537284" sldId="520"/>
            <ac:grpSpMk id="6" creationId="{E974F96F-324B-4783-14B9-C2D708353922}"/>
          </ac:grpSpMkLst>
        </pc:grpChg>
        <pc:cxnChg chg="mod">
          <ac:chgData name="Ballester, Raúl" userId="f4487294-a1f3-4118-993e-3473a50bf12f" providerId="ADAL" clId="{91E5A433-2996-4A66-A2EA-C514A7D402C7}" dt="2025-10-20T17:54:07.219" v="1709" actId="962"/>
          <ac:cxnSpMkLst>
            <pc:docMk/>
            <pc:sldMk cId="285537284" sldId="520"/>
            <ac:cxnSpMk id="26" creationId="{FBD99D67-4A2E-F0DF-9E7D-387F7178C450}"/>
          </ac:cxnSpMkLst>
        </pc:cxnChg>
        <pc:cxnChg chg="mod">
          <ac:chgData name="Ballester, Raúl" userId="f4487294-a1f3-4118-993e-3473a50bf12f" providerId="ADAL" clId="{91E5A433-2996-4A66-A2EA-C514A7D402C7}" dt="2025-10-20T17:54:07.964" v="1711" actId="962"/>
          <ac:cxnSpMkLst>
            <pc:docMk/>
            <pc:sldMk cId="285537284" sldId="520"/>
            <ac:cxnSpMk id="29" creationId="{FA481859-638C-0D6A-1AD5-D5A86A8836A4}"/>
          </ac:cxnSpMkLst>
        </pc:cxnChg>
      </pc:sldChg>
      <pc:sldChg chg="modSp mod">
        <pc:chgData name="Ballester, Raúl" userId="f4487294-a1f3-4118-993e-3473a50bf12f" providerId="ADAL" clId="{91E5A433-2996-4A66-A2EA-C514A7D402C7}" dt="2025-10-20T17:53:31.206" v="1688" actId="33553"/>
        <pc:sldMkLst>
          <pc:docMk/>
          <pc:sldMk cId="747639738" sldId="521"/>
        </pc:sldMkLst>
        <pc:spChg chg="mod">
          <ac:chgData name="Ballester, Raúl" userId="f4487294-a1f3-4118-993e-3473a50bf12f" providerId="ADAL" clId="{91E5A433-2996-4A66-A2EA-C514A7D402C7}" dt="2025-10-20T17:53:31.206" v="1688" actId="33553"/>
          <ac:spMkLst>
            <pc:docMk/>
            <pc:sldMk cId="747639738" sldId="521"/>
            <ac:spMk id="2" creationId="{55D47F15-2C06-F38D-6CF7-74368B294CE6}"/>
          </ac:spMkLst>
        </pc:spChg>
        <pc:picChg chg="mod">
          <ac:chgData name="Ballester, Raúl" userId="f4487294-a1f3-4118-993e-3473a50bf12f" providerId="ADAL" clId="{91E5A433-2996-4A66-A2EA-C514A7D402C7}" dt="2025-10-20T17:50:41.699" v="871" actId="962"/>
          <ac:picMkLst>
            <pc:docMk/>
            <pc:sldMk cId="747639738" sldId="521"/>
            <ac:picMk id="6" creationId="{8AD20473-9079-8414-2470-3CEBC7FE01FB}"/>
          </ac:picMkLst>
        </pc:picChg>
      </pc:sldChg>
      <pc:sldChg chg="modSp mod">
        <pc:chgData name="Ballester, Raúl" userId="f4487294-a1f3-4118-993e-3473a50bf12f" providerId="ADAL" clId="{91E5A433-2996-4A66-A2EA-C514A7D402C7}" dt="2025-10-20T17:59:15.769" v="1750" actId="962"/>
        <pc:sldMkLst>
          <pc:docMk/>
          <pc:sldMk cId="1250339965" sldId="522"/>
        </pc:sldMkLst>
        <pc:spChg chg="mod">
          <ac:chgData name="Ballester, Raúl" userId="f4487294-a1f3-4118-993e-3473a50bf12f" providerId="ADAL" clId="{91E5A433-2996-4A66-A2EA-C514A7D402C7}" dt="2025-10-20T17:53:32.164" v="1689" actId="33553"/>
          <ac:spMkLst>
            <pc:docMk/>
            <pc:sldMk cId="1250339965" sldId="522"/>
            <ac:spMk id="2" creationId="{6ED20CB0-32E8-D59C-3098-238E34331D28}"/>
          </ac:spMkLst>
        </pc:spChg>
        <pc:grpChg chg="mod ord">
          <ac:chgData name="Ballester, Raúl" userId="f4487294-a1f3-4118-993e-3473a50bf12f" providerId="ADAL" clId="{91E5A433-2996-4A66-A2EA-C514A7D402C7}" dt="2025-10-20T17:59:15.769" v="1750" actId="962"/>
          <ac:grpSpMkLst>
            <pc:docMk/>
            <pc:sldMk cId="1250339965" sldId="522"/>
            <ac:grpSpMk id="7" creationId="{B981D1BB-7299-5144-01E8-CDA88B9A4956}"/>
          </ac:grpSpMkLst>
        </pc:grpChg>
      </pc:sldChg>
      <pc:sldChg chg="modSp mod">
        <pc:chgData name="Ballester, Raúl" userId="f4487294-a1f3-4118-993e-3473a50bf12f" providerId="ADAL" clId="{91E5A433-2996-4A66-A2EA-C514A7D402C7}" dt="2025-10-20T17:53:33.089" v="1690" actId="33553"/>
        <pc:sldMkLst>
          <pc:docMk/>
          <pc:sldMk cId="508933610" sldId="523"/>
        </pc:sldMkLst>
        <pc:spChg chg="mod">
          <ac:chgData name="Ballester, Raúl" userId="f4487294-a1f3-4118-993e-3473a50bf12f" providerId="ADAL" clId="{91E5A433-2996-4A66-A2EA-C514A7D402C7}" dt="2025-10-20T17:53:33.089" v="1690" actId="33553"/>
          <ac:spMkLst>
            <pc:docMk/>
            <pc:sldMk cId="508933610" sldId="523"/>
            <ac:spMk id="2" creationId="{14EF231D-E287-0C48-F790-4DF2CF861E01}"/>
          </ac:spMkLst>
        </pc:spChg>
        <pc:picChg chg="mod">
          <ac:chgData name="Ballester, Raúl" userId="f4487294-a1f3-4118-993e-3473a50bf12f" providerId="ADAL" clId="{91E5A433-2996-4A66-A2EA-C514A7D402C7}" dt="2025-10-20T17:51:11.317" v="1085" actId="962"/>
          <ac:picMkLst>
            <pc:docMk/>
            <pc:sldMk cId="508933610" sldId="523"/>
            <ac:picMk id="6" creationId="{CD16AE37-03BA-F2D5-8C9C-CE00CD93F843}"/>
          </ac:picMkLst>
        </pc:picChg>
      </pc:sldChg>
      <pc:sldChg chg="modSp mod">
        <pc:chgData name="Ballester, Raúl" userId="f4487294-a1f3-4118-993e-3473a50bf12f" providerId="ADAL" clId="{91E5A433-2996-4A66-A2EA-C514A7D402C7}" dt="2025-10-20T17:54:09.270" v="1715" actId="962"/>
        <pc:sldMkLst>
          <pc:docMk/>
          <pc:sldMk cId="2778819924" sldId="524"/>
        </pc:sldMkLst>
        <pc:spChg chg="mod">
          <ac:chgData name="Ballester, Raúl" userId="f4487294-a1f3-4118-993e-3473a50bf12f" providerId="ADAL" clId="{91E5A433-2996-4A66-A2EA-C514A7D402C7}" dt="2025-10-20T17:53:34.056" v="1691" actId="33553"/>
          <ac:spMkLst>
            <pc:docMk/>
            <pc:sldMk cId="2778819924" sldId="524"/>
            <ac:spMk id="2" creationId="{DE44B5F7-0DD6-37F1-CA37-C523381C169C}"/>
          </ac:spMkLst>
        </pc:spChg>
        <pc:spChg chg="mod">
          <ac:chgData name="Ballester, Raúl" userId="f4487294-a1f3-4118-993e-3473a50bf12f" providerId="ADAL" clId="{91E5A433-2996-4A66-A2EA-C514A7D402C7}" dt="2025-10-20T17:54:08.980" v="1714" actId="962"/>
          <ac:spMkLst>
            <pc:docMk/>
            <pc:sldMk cId="2778819924" sldId="524"/>
            <ac:spMk id="18" creationId="{3B851BDA-7C74-A8DC-4C23-1F65DF2D19AB}"/>
          </ac:spMkLst>
        </pc:spChg>
        <pc:spChg chg="mod">
          <ac:chgData name="Ballester, Raúl" userId="f4487294-a1f3-4118-993e-3473a50bf12f" providerId="ADAL" clId="{91E5A433-2996-4A66-A2EA-C514A7D402C7}" dt="2025-10-20T17:54:09.270" v="1715" actId="962"/>
          <ac:spMkLst>
            <pc:docMk/>
            <pc:sldMk cId="2778819924" sldId="524"/>
            <ac:spMk id="20" creationId="{F3948E9D-AF31-CF44-3656-92C39073C455}"/>
          </ac:spMkLst>
        </pc:spChg>
        <pc:picChg chg="mod">
          <ac:chgData name="Ballester, Raúl" userId="f4487294-a1f3-4118-993e-3473a50bf12f" providerId="ADAL" clId="{91E5A433-2996-4A66-A2EA-C514A7D402C7}" dt="2025-10-20T17:51:28.017" v="1223" actId="962"/>
          <ac:picMkLst>
            <pc:docMk/>
            <pc:sldMk cId="2778819924" sldId="524"/>
            <ac:picMk id="13" creationId="{B2E7F7B0-BA2F-3630-65C0-05D04D27A110}"/>
          </ac:picMkLst>
        </pc:picChg>
        <pc:picChg chg="mod">
          <ac:chgData name="Ballester, Raúl" userId="f4487294-a1f3-4118-993e-3473a50bf12f" providerId="ADAL" clId="{91E5A433-2996-4A66-A2EA-C514A7D402C7}" dt="2025-10-20T17:54:08.380" v="1712" actId="962"/>
          <ac:picMkLst>
            <pc:docMk/>
            <pc:sldMk cId="2778819924" sldId="524"/>
            <ac:picMk id="15" creationId="{0ED02548-5772-012A-A191-588E62FD42DE}"/>
          </ac:picMkLst>
        </pc:picChg>
        <pc:picChg chg="mod">
          <ac:chgData name="Ballester, Raúl" userId="f4487294-a1f3-4118-993e-3473a50bf12f" providerId="ADAL" clId="{91E5A433-2996-4A66-A2EA-C514A7D402C7}" dt="2025-10-20T17:54:08.678" v="1713" actId="962"/>
          <ac:picMkLst>
            <pc:docMk/>
            <pc:sldMk cId="2778819924" sldId="524"/>
            <ac:picMk id="17" creationId="{D5FCC268-C3B0-FDE3-EE98-1DDD0037C2D4}"/>
          </ac:picMkLst>
        </pc:picChg>
      </pc:sldChg>
      <pc:sldChg chg="modSp mod">
        <pc:chgData name="Ballester, Raúl" userId="f4487294-a1f3-4118-993e-3473a50bf12f" providerId="ADAL" clId="{91E5A433-2996-4A66-A2EA-C514A7D402C7}" dt="2025-10-20T17:53:34.991" v="1692" actId="33553"/>
        <pc:sldMkLst>
          <pc:docMk/>
          <pc:sldMk cId="3272353716" sldId="525"/>
        </pc:sldMkLst>
        <pc:spChg chg="mod">
          <ac:chgData name="Ballester, Raúl" userId="f4487294-a1f3-4118-993e-3473a50bf12f" providerId="ADAL" clId="{91E5A433-2996-4A66-A2EA-C514A7D402C7}" dt="2025-10-20T17:53:34.991" v="1692" actId="33553"/>
          <ac:spMkLst>
            <pc:docMk/>
            <pc:sldMk cId="3272353716" sldId="525"/>
            <ac:spMk id="2" creationId="{E638684F-6217-A75B-50ED-DD0BA1E3F814}"/>
          </ac:spMkLst>
        </pc:spChg>
        <pc:picChg chg="mod">
          <ac:chgData name="Ballester, Raúl" userId="f4487294-a1f3-4118-993e-3473a50bf12f" providerId="ADAL" clId="{91E5A433-2996-4A66-A2EA-C514A7D402C7}" dt="2025-10-20T17:51:45.691" v="1365" actId="962"/>
          <ac:picMkLst>
            <pc:docMk/>
            <pc:sldMk cId="3272353716" sldId="525"/>
            <ac:picMk id="6" creationId="{0D787FF6-D367-7950-858D-480E59FC3445}"/>
          </ac:picMkLst>
        </pc:picChg>
      </pc:sldChg>
      <pc:sldChg chg="modSp mod">
        <pc:chgData name="Ballester, Raúl" userId="f4487294-a1f3-4118-993e-3473a50bf12f" providerId="ADAL" clId="{91E5A433-2996-4A66-A2EA-C514A7D402C7}" dt="2025-10-20T17:54:09.585" v="1716" actId="962"/>
        <pc:sldMkLst>
          <pc:docMk/>
          <pc:sldMk cId="3833550719" sldId="526"/>
        </pc:sldMkLst>
        <pc:spChg chg="mod">
          <ac:chgData name="Ballester, Raúl" userId="f4487294-a1f3-4118-993e-3473a50bf12f" providerId="ADAL" clId="{91E5A433-2996-4A66-A2EA-C514A7D402C7}" dt="2025-10-20T17:53:35.964" v="1693" actId="33553"/>
          <ac:spMkLst>
            <pc:docMk/>
            <pc:sldMk cId="3833550719" sldId="526"/>
            <ac:spMk id="2" creationId="{4B302B2C-FECE-AC8E-F779-766A6B0D87D1}"/>
          </ac:spMkLst>
        </pc:spChg>
        <pc:picChg chg="mod">
          <ac:chgData name="Ballester, Raúl" userId="f4487294-a1f3-4118-993e-3473a50bf12f" providerId="ADAL" clId="{91E5A433-2996-4A66-A2EA-C514A7D402C7}" dt="2025-10-20T17:54:09.585" v="1716" actId="962"/>
          <ac:picMkLst>
            <pc:docMk/>
            <pc:sldMk cId="3833550719" sldId="526"/>
            <ac:picMk id="9" creationId="{E07E3113-E027-5FDE-4D6D-4DC88DFBE3D0}"/>
          </ac:picMkLst>
        </pc:picChg>
        <pc:picChg chg="mod">
          <ac:chgData name="Ballester, Raúl" userId="f4487294-a1f3-4118-993e-3473a50bf12f" providerId="ADAL" clId="{91E5A433-2996-4A66-A2EA-C514A7D402C7}" dt="2025-10-20T17:52:11.233" v="1501" actId="962"/>
          <ac:picMkLst>
            <pc:docMk/>
            <pc:sldMk cId="3833550719" sldId="526"/>
            <ac:picMk id="11" creationId="{9A5D5545-B300-E142-2BEB-33EDF18F0B45}"/>
          </ac:picMkLst>
        </pc:picChg>
      </pc:sldChg>
      <pc:sldChg chg="modSp mod">
        <pc:chgData name="Ballester, Raúl" userId="f4487294-a1f3-4118-993e-3473a50bf12f" providerId="ADAL" clId="{91E5A433-2996-4A66-A2EA-C514A7D402C7}" dt="2025-10-20T17:53:38.780" v="1695" actId="33553"/>
        <pc:sldMkLst>
          <pc:docMk/>
          <pc:sldMk cId="1564820552" sldId="528"/>
        </pc:sldMkLst>
        <pc:spChg chg="mod">
          <ac:chgData name="Ballester, Raúl" userId="f4487294-a1f3-4118-993e-3473a50bf12f" providerId="ADAL" clId="{91E5A433-2996-4A66-A2EA-C514A7D402C7}" dt="2025-10-20T17:53:38.780" v="1695" actId="33553"/>
          <ac:spMkLst>
            <pc:docMk/>
            <pc:sldMk cId="1564820552" sldId="528"/>
            <ac:spMk id="2" creationId="{76BF0EAA-CB2C-7E8F-455E-2040BA5ADDAA}"/>
          </ac:spMkLst>
        </pc:spChg>
        <pc:picChg chg="mod">
          <ac:chgData name="Ballester, Raúl" userId="f4487294-a1f3-4118-993e-3473a50bf12f" providerId="ADAL" clId="{91E5A433-2996-4A66-A2EA-C514A7D402C7}" dt="2025-10-20T17:52:52.698" v="1603" actId="962"/>
          <ac:picMkLst>
            <pc:docMk/>
            <pc:sldMk cId="1564820552" sldId="528"/>
            <ac:picMk id="8" creationId="{BE87B146-BDCA-4256-2E4B-30AFD30C7838}"/>
          </ac:picMkLst>
        </pc:picChg>
      </pc:sldChg>
      <pc:sldChg chg="modSp mod">
        <pc:chgData name="Ballester, Raúl" userId="f4487294-a1f3-4118-993e-3473a50bf12f" providerId="ADAL" clId="{91E5A433-2996-4A66-A2EA-C514A7D402C7}" dt="2025-10-20T17:54:09.921" v="1717" actId="962"/>
        <pc:sldMkLst>
          <pc:docMk/>
          <pc:sldMk cId="3975179790" sldId="529"/>
        </pc:sldMkLst>
        <pc:spChg chg="mod">
          <ac:chgData name="Ballester, Raúl" userId="f4487294-a1f3-4118-993e-3473a50bf12f" providerId="ADAL" clId="{91E5A433-2996-4A66-A2EA-C514A7D402C7}" dt="2025-10-20T17:53:40.030" v="1696" actId="33553"/>
          <ac:spMkLst>
            <pc:docMk/>
            <pc:sldMk cId="3975179790" sldId="529"/>
            <ac:spMk id="2" creationId="{68CD144D-22A6-C4C3-896E-7DC9945C9808}"/>
          </ac:spMkLst>
        </pc:spChg>
        <pc:picChg chg="mod">
          <ac:chgData name="Ballester, Raúl" userId="f4487294-a1f3-4118-993e-3473a50bf12f" providerId="ADAL" clId="{91E5A433-2996-4A66-A2EA-C514A7D402C7}" dt="2025-10-20T17:54:09.921" v="1717" actId="962"/>
          <ac:picMkLst>
            <pc:docMk/>
            <pc:sldMk cId="3975179790" sldId="529"/>
            <ac:picMk id="5" creationId="{B808072E-34BE-B311-B3A3-311939E64982}"/>
          </ac:picMkLst>
        </pc:picChg>
        <pc:picChg chg="mod">
          <ac:chgData name="Ballester, Raúl" userId="f4487294-a1f3-4118-993e-3473a50bf12f" providerId="ADAL" clId="{91E5A433-2996-4A66-A2EA-C514A7D402C7}" dt="2025-10-20T17:53:04.512" v="1677" actId="962"/>
          <ac:picMkLst>
            <pc:docMk/>
            <pc:sldMk cId="3975179790" sldId="529"/>
            <ac:picMk id="7" creationId="{5B2F62F8-3F88-8178-2327-CEBB5F3267C2}"/>
          </ac:picMkLst>
        </pc:picChg>
      </pc:sldChg>
      <pc:sldChg chg="modSp mod">
        <pc:chgData name="Ballester, Raúl" userId="f4487294-a1f3-4118-993e-3473a50bf12f" providerId="ADAL" clId="{91E5A433-2996-4A66-A2EA-C514A7D402C7}" dt="2025-10-20T17:54:04.599" v="1701" actId="962"/>
        <pc:sldMkLst>
          <pc:docMk/>
          <pc:sldMk cId="3889624093" sldId="531"/>
        </pc:sldMkLst>
        <pc:spChg chg="mod">
          <ac:chgData name="Ballester, Raúl" userId="f4487294-a1f3-4118-993e-3473a50bf12f" providerId="ADAL" clId="{91E5A433-2996-4A66-A2EA-C514A7D402C7}" dt="2025-10-20T17:53:23.180" v="1681" actId="33553"/>
          <ac:spMkLst>
            <pc:docMk/>
            <pc:sldMk cId="3889624093" sldId="531"/>
            <ac:spMk id="2" creationId="{EBEA305D-B4DA-AFC3-912E-3095AC9FB973}"/>
          </ac:spMkLst>
        </pc:spChg>
        <pc:spChg chg="mod">
          <ac:chgData name="Ballester, Raúl" userId="f4487294-a1f3-4118-993e-3473a50bf12f" providerId="ADAL" clId="{91E5A433-2996-4A66-A2EA-C514A7D402C7}" dt="2025-10-20T17:54:04.599" v="1701" actId="962"/>
          <ac:spMkLst>
            <pc:docMk/>
            <pc:sldMk cId="3889624093" sldId="531"/>
            <ac:spMk id="33" creationId="{25979435-548A-66FB-891A-42E20C4D02F7}"/>
          </ac:spMkLst>
        </pc:spChg>
        <pc:picChg chg="mod">
          <ac:chgData name="Ballester, Raúl" userId="f4487294-a1f3-4118-993e-3473a50bf12f" providerId="ADAL" clId="{91E5A433-2996-4A66-A2EA-C514A7D402C7}" dt="2025-10-20T17:48:48.934" v="245" actId="962"/>
          <ac:picMkLst>
            <pc:docMk/>
            <pc:sldMk cId="3889624093" sldId="531"/>
            <ac:picMk id="4" creationId="{683A3449-45FC-3CA2-268F-79F2ABBF612A}"/>
          </ac:picMkLst>
        </pc:picChg>
      </pc:sldChg>
      <pc:sldChg chg="modSp mod">
        <pc:chgData name="Ballester, Raúl" userId="f4487294-a1f3-4118-993e-3473a50bf12f" providerId="ADAL" clId="{91E5A433-2996-4A66-A2EA-C514A7D402C7}" dt="2025-10-20T17:58:51.823" v="1745" actId="13244"/>
        <pc:sldMkLst>
          <pc:docMk/>
          <pc:sldMk cId="684808443" sldId="533"/>
        </pc:sldMkLst>
        <pc:spChg chg="mod">
          <ac:chgData name="Ballester, Raúl" userId="f4487294-a1f3-4118-993e-3473a50bf12f" providerId="ADAL" clId="{91E5A433-2996-4A66-A2EA-C514A7D402C7}" dt="2025-10-20T17:53:27.817" v="1685" actId="33553"/>
          <ac:spMkLst>
            <pc:docMk/>
            <pc:sldMk cId="684808443" sldId="533"/>
            <ac:spMk id="2" creationId="{F472E2CA-918F-1859-B77E-4783454CF6A6}"/>
          </ac:spMkLst>
        </pc:spChg>
        <pc:spChg chg="mod modVis">
          <ac:chgData name="Ballester, Raúl" userId="f4487294-a1f3-4118-993e-3473a50bf12f" providerId="ADAL" clId="{91E5A433-2996-4A66-A2EA-C514A7D402C7}" dt="2025-10-20T17:57:32.944" v="1744" actId="14429"/>
          <ac:spMkLst>
            <pc:docMk/>
            <pc:sldMk cId="684808443" sldId="533"/>
            <ac:spMk id="5" creationId="{A862B17F-B3BD-76BB-D978-8C4A9EA71D13}"/>
          </ac:spMkLst>
        </pc:spChg>
        <pc:spChg chg="ord">
          <ac:chgData name="Ballester, Raúl" userId="f4487294-a1f3-4118-993e-3473a50bf12f" providerId="ADAL" clId="{91E5A433-2996-4A66-A2EA-C514A7D402C7}" dt="2025-10-20T17:58:51.823" v="1745" actId="13244"/>
          <ac:spMkLst>
            <pc:docMk/>
            <pc:sldMk cId="684808443" sldId="533"/>
            <ac:spMk id="7" creationId="{8C3BE9C0-B893-FC6F-3CB8-73E026CD55F8}"/>
          </ac:spMkLst>
        </pc:spChg>
        <pc:picChg chg="mod">
          <ac:chgData name="Ballester, Raúl" userId="f4487294-a1f3-4118-993e-3473a50bf12f" providerId="ADAL" clId="{91E5A433-2996-4A66-A2EA-C514A7D402C7}" dt="2025-10-20T17:49:59.015" v="617" actId="962"/>
          <ac:picMkLst>
            <pc:docMk/>
            <pc:sldMk cId="684808443" sldId="533"/>
            <ac:picMk id="13" creationId="{CD536156-BC2E-AD98-2516-899AD50F8F67}"/>
          </ac:picMkLst>
        </pc:picChg>
      </pc:sldChg>
      <pc:sldChg chg="modSp mod">
        <pc:chgData name="Ballester, Raúl" userId="f4487294-a1f3-4118-993e-3473a50bf12f" providerId="ADAL" clId="{91E5A433-2996-4A66-A2EA-C514A7D402C7}" dt="2025-10-20T17:53:28.997" v="1686" actId="33553"/>
        <pc:sldMkLst>
          <pc:docMk/>
          <pc:sldMk cId="3447736993" sldId="534"/>
        </pc:sldMkLst>
        <pc:spChg chg="mod">
          <ac:chgData name="Ballester, Raúl" userId="f4487294-a1f3-4118-993e-3473a50bf12f" providerId="ADAL" clId="{91E5A433-2996-4A66-A2EA-C514A7D402C7}" dt="2025-10-20T17:53:28.997" v="1686" actId="33553"/>
          <ac:spMkLst>
            <pc:docMk/>
            <pc:sldMk cId="3447736993" sldId="534"/>
            <ac:spMk id="2" creationId="{06C06ADA-A56C-43AD-3520-45BDD75ED45F}"/>
          </ac:spMkLst>
        </pc:spChg>
        <pc:picChg chg="mod">
          <ac:chgData name="Ballester, Raúl" userId="f4487294-a1f3-4118-993e-3473a50bf12f" providerId="ADAL" clId="{91E5A433-2996-4A66-A2EA-C514A7D402C7}" dt="2025-10-20T17:50:11.570" v="703" actId="962"/>
          <ac:picMkLst>
            <pc:docMk/>
            <pc:sldMk cId="3447736993" sldId="534"/>
            <ac:picMk id="26" creationId="{8284089E-815D-BC21-7FF2-84BE3C8E7D14}"/>
          </ac:picMkLst>
        </pc:picChg>
      </pc:sldChg>
      <pc:sldChg chg="modSp mod">
        <pc:chgData name="Ballester, Raúl" userId="f4487294-a1f3-4118-993e-3473a50bf12f" providerId="ADAL" clId="{91E5A433-2996-4A66-A2EA-C514A7D402C7}" dt="2025-10-20T17:54:34.020" v="1722" actId="14429"/>
        <pc:sldMkLst>
          <pc:docMk/>
          <pc:sldMk cId="1312981623" sldId="535"/>
        </pc:sldMkLst>
        <pc:spChg chg="mod">
          <ac:chgData name="Ballester, Raúl" userId="f4487294-a1f3-4118-993e-3473a50bf12f" providerId="ADAL" clId="{91E5A433-2996-4A66-A2EA-C514A7D402C7}" dt="2025-10-20T17:53:25.333" v="1683" actId="33553"/>
          <ac:spMkLst>
            <pc:docMk/>
            <pc:sldMk cId="1312981623" sldId="535"/>
            <ac:spMk id="2" creationId="{152A562B-39B0-2F22-57B5-223B1F3F7F74}"/>
          </ac:spMkLst>
        </pc:spChg>
        <pc:spChg chg="mod modVis">
          <ac:chgData name="Ballester, Raúl" userId="f4487294-a1f3-4118-993e-3473a50bf12f" providerId="ADAL" clId="{91E5A433-2996-4A66-A2EA-C514A7D402C7}" dt="2025-10-20T17:54:34.020" v="1722" actId="14429"/>
          <ac:spMkLst>
            <pc:docMk/>
            <pc:sldMk cId="1312981623" sldId="535"/>
            <ac:spMk id="9" creationId="{E098D08B-1452-DB1B-DAA6-304B10568C65}"/>
          </ac:spMkLst>
        </pc:spChg>
        <pc:spChg chg="mod">
          <ac:chgData name="Ballester, Raúl" userId="f4487294-a1f3-4118-993e-3473a50bf12f" providerId="ADAL" clId="{91E5A433-2996-4A66-A2EA-C514A7D402C7}" dt="2025-10-20T17:54:05.831" v="1704" actId="962"/>
          <ac:spMkLst>
            <pc:docMk/>
            <pc:sldMk cId="1312981623" sldId="535"/>
            <ac:spMk id="34" creationId="{606D8370-08EF-32ED-2248-C87BBF65C2DB}"/>
          </ac:spMkLst>
        </pc:spChg>
        <pc:picChg chg="mod">
          <ac:chgData name="Ballester, Raúl" userId="f4487294-a1f3-4118-993e-3473a50bf12f" providerId="ADAL" clId="{91E5A433-2996-4A66-A2EA-C514A7D402C7}" dt="2025-10-20T17:49:17.862" v="503" actId="962"/>
          <ac:picMkLst>
            <pc:docMk/>
            <pc:sldMk cId="1312981623" sldId="535"/>
            <ac:picMk id="13" creationId="{CC75E48F-6231-37B0-2FD5-12F1010683B0}"/>
          </ac:picMkLst>
        </pc:picChg>
      </pc:sldChg>
      <pc:sldChg chg="modSp mod">
        <pc:chgData name="Ballester, Raúl" userId="f4487294-a1f3-4118-993e-3473a50bf12f" providerId="ADAL" clId="{91E5A433-2996-4A66-A2EA-C514A7D402C7}" dt="2025-10-20T17:59:38.870" v="1751" actId="13244"/>
        <pc:sldMkLst>
          <pc:docMk/>
          <pc:sldMk cId="4154219574" sldId="536"/>
        </pc:sldMkLst>
        <pc:spChg chg="mod">
          <ac:chgData name="Ballester, Raúl" userId="f4487294-a1f3-4118-993e-3473a50bf12f" providerId="ADAL" clId="{91E5A433-2996-4A66-A2EA-C514A7D402C7}" dt="2025-10-20T17:53:41.022" v="1697" actId="33553"/>
          <ac:spMkLst>
            <pc:docMk/>
            <pc:sldMk cId="4154219574" sldId="536"/>
            <ac:spMk id="2" creationId="{890221AB-7EFF-DD6F-FCC0-F4C63E2D7934}"/>
          </ac:spMkLst>
        </pc:spChg>
        <pc:spChg chg="ord">
          <ac:chgData name="Ballester, Raúl" userId="f4487294-a1f3-4118-993e-3473a50bf12f" providerId="ADAL" clId="{91E5A433-2996-4A66-A2EA-C514A7D402C7}" dt="2025-10-20T17:59:38.870" v="1751" actId="13244"/>
          <ac:spMkLst>
            <pc:docMk/>
            <pc:sldMk cId="4154219574" sldId="536"/>
            <ac:spMk id="16" creationId="{FB69A545-4EED-31D2-170D-E70D26657659}"/>
          </ac:spMkLst>
        </pc:spChg>
        <pc:picChg chg="mod">
          <ac:chgData name="Ballester, Raúl" userId="f4487294-a1f3-4118-993e-3473a50bf12f" providerId="ADAL" clId="{91E5A433-2996-4A66-A2EA-C514A7D402C7}" dt="2025-10-20T17:48:16.716" v="119" actId="962"/>
          <ac:picMkLst>
            <pc:docMk/>
            <pc:sldMk cId="4154219574" sldId="536"/>
            <ac:picMk id="6" creationId="{AD2DFAB2-B9EE-07EB-C41B-EC87B11978F2}"/>
          </ac:picMkLst>
        </pc:picChg>
        <pc:picChg chg="mod">
          <ac:chgData name="Ballester, Raúl" userId="f4487294-a1f3-4118-993e-3473a50bf12f" providerId="ADAL" clId="{91E5A433-2996-4A66-A2EA-C514A7D402C7}" dt="2025-10-20T17:48:21.727" v="135" actId="962"/>
          <ac:picMkLst>
            <pc:docMk/>
            <pc:sldMk cId="4154219574" sldId="536"/>
            <ac:picMk id="12" creationId="{4C14CBBE-8626-9A64-FD26-77A4FD69FC6C}"/>
          </ac:picMkLst>
        </pc:picChg>
      </pc:sldChg>
    </pc:docChg>
  </pc:docChgLst>
  <pc:docChgLst>
    <pc:chgData name="Sardà, Eduvigis" userId="b1ad0630-0272-43d7-8302-7f8594b48b7a" providerId="ADAL" clId="{7CB10DB9-6172-4D4D-B812-621C0D9190D4}"/>
    <pc:docChg chg="undo custSel addSld delSld modSld modMainMaster">
      <pc:chgData name="Sardà, Eduvigis" userId="b1ad0630-0272-43d7-8302-7f8594b48b7a" providerId="ADAL" clId="{7CB10DB9-6172-4D4D-B812-621C0D9190D4}" dt="2025-10-06T14:43:22.287" v="413" actId="207"/>
      <pc:docMkLst>
        <pc:docMk/>
      </pc:docMkLst>
      <pc:sldChg chg="del">
        <pc:chgData name="Sardà, Eduvigis" userId="b1ad0630-0272-43d7-8302-7f8594b48b7a" providerId="ADAL" clId="{7CB10DB9-6172-4D4D-B812-621C0D9190D4}" dt="2025-09-25T12:00:51.095" v="3" actId="47"/>
        <pc:sldMkLst>
          <pc:docMk/>
          <pc:sldMk cId="2050942753" sldId="257"/>
        </pc:sldMkLst>
      </pc:sldChg>
      <pc:sldChg chg="modSp mod">
        <pc:chgData name="Sardà, Eduvigis" userId="b1ad0630-0272-43d7-8302-7f8594b48b7a" providerId="ADAL" clId="{7CB10DB9-6172-4D4D-B812-621C0D9190D4}" dt="2025-09-25T12:47:26.755" v="11" actId="113"/>
        <pc:sldMkLst>
          <pc:docMk/>
          <pc:sldMk cId="119268023" sldId="259"/>
        </pc:sldMkLst>
        <pc:spChg chg="mod">
          <ac:chgData name="Sardà, Eduvigis" userId="b1ad0630-0272-43d7-8302-7f8594b48b7a" providerId="ADAL" clId="{7CB10DB9-6172-4D4D-B812-621C0D9190D4}" dt="2025-09-25T12:47:26.755" v="11" actId="113"/>
          <ac:spMkLst>
            <pc:docMk/>
            <pc:sldMk cId="119268023" sldId="259"/>
            <ac:spMk id="2" creationId="{4F5CDABF-16F2-D797-AAC8-9683190F9689}"/>
          </ac:spMkLst>
        </pc:spChg>
      </pc:sldChg>
      <pc:sldChg chg="modSp mod">
        <pc:chgData name="Sardà, Eduvigis" userId="b1ad0630-0272-43d7-8302-7f8594b48b7a" providerId="ADAL" clId="{7CB10DB9-6172-4D4D-B812-621C0D9190D4}" dt="2025-09-25T12:48:46.231" v="30" actId="113"/>
        <pc:sldMkLst>
          <pc:docMk/>
          <pc:sldMk cId="3107422397" sldId="263"/>
        </pc:sldMkLst>
        <pc:spChg chg="mod">
          <ac:chgData name="Sardà, Eduvigis" userId="b1ad0630-0272-43d7-8302-7f8594b48b7a" providerId="ADAL" clId="{7CB10DB9-6172-4D4D-B812-621C0D9190D4}" dt="2025-09-25T12:48:46.231" v="30" actId="113"/>
          <ac:spMkLst>
            <pc:docMk/>
            <pc:sldMk cId="3107422397" sldId="263"/>
            <ac:spMk id="2" creationId="{E880FBEC-E855-8DDD-A412-0B5B58E8A06E}"/>
          </ac:spMkLst>
        </pc:spChg>
      </pc:sldChg>
      <pc:sldChg chg="modSp">
        <pc:chgData name="Sardà, Eduvigis" userId="b1ad0630-0272-43d7-8302-7f8594b48b7a" providerId="ADAL" clId="{7CB10DB9-6172-4D4D-B812-621C0D9190D4}" dt="2025-09-25T12:46:22.363" v="6"/>
        <pc:sldMkLst>
          <pc:docMk/>
          <pc:sldMk cId="2240963097" sldId="266"/>
        </pc:sldMkLst>
        <pc:spChg chg="mod">
          <ac:chgData name="Sardà, Eduvigis" userId="b1ad0630-0272-43d7-8302-7f8594b48b7a" providerId="ADAL" clId="{7CB10DB9-6172-4D4D-B812-621C0D9190D4}" dt="2025-09-25T12:46:22.363" v="6"/>
          <ac:spMkLst>
            <pc:docMk/>
            <pc:sldMk cId="2240963097" sldId="266"/>
            <ac:spMk id="2" creationId="{21A8CC9A-2C2F-C2E2-33C4-4EC0612B8582}"/>
          </ac:spMkLst>
        </pc:spChg>
      </pc:sldChg>
      <pc:sldChg chg="delSp modSp mod">
        <pc:chgData name="Sardà, Eduvigis" userId="b1ad0630-0272-43d7-8302-7f8594b48b7a" providerId="ADAL" clId="{7CB10DB9-6172-4D4D-B812-621C0D9190D4}" dt="2025-10-03T11:00:47.792" v="350" actId="255"/>
        <pc:sldMkLst>
          <pc:docMk/>
          <pc:sldMk cId="510609491" sldId="514"/>
        </pc:sldMkLst>
        <pc:spChg chg="mod">
          <ac:chgData name="Sardà, Eduvigis" userId="b1ad0630-0272-43d7-8302-7f8594b48b7a" providerId="ADAL" clId="{7CB10DB9-6172-4D4D-B812-621C0D9190D4}" dt="2025-09-25T12:47:44.238" v="14" actId="113"/>
          <ac:spMkLst>
            <pc:docMk/>
            <pc:sldMk cId="510609491" sldId="514"/>
            <ac:spMk id="2" creationId="{E8479ADC-4E97-41A3-25E3-A7A3D0D9E9D8}"/>
          </ac:spMkLst>
        </pc:spChg>
        <pc:spChg chg="mod">
          <ac:chgData name="Sardà, Eduvigis" userId="b1ad0630-0272-43d7-8302-7f8594b48b7a" providerId="ADAL" clId="{7CB10DB9-6172-4D4D-B812-621C0D9190D4}" dt="2025-10-03T11:00:47.792" v="350" actId="255"/>
          <ac:spMkLst>
            <pc:docMk/>
            <pc:sldMk cId="510609491" sldId="514"/>
            <ac:spMk id="5" creationId="{429D147E-5882-88CF-314C-29BD8C7B8324}"/>
          </ac:spMkLst>
        </pc:spChg>
      </pc:sldChg>
      <pc:sldChg chg="delSp modSp mod">
        <pc:chgData name="Sardà, Eduvigis" userId="b1ad0630-0272-43d7-8302-7f8594b48b7a" providerId="ADAL" clId="{7CB10DB9-6172-4D4D-B812-621C0D9190D4}" dt="2025-10-03T10:58:55.458" v="348" actId="1035"/>
        <pc:sldMkLst>
          <pc:docMk/>
          <pc:sldMk cId="4248913606" sldId="515"/>
        </pc:sldMkLst>
        <pc:spChg chg="mod">
          <ac:chgData name="Sardà, Eduvigis" userId="b1ad0630-0272-43d7-8302-7f8594b48b7a" providerId="ADAL" clId="{7CB10DB9-6172-4D4D-B812-621C0D9190D4}" dt="2025-09-25T12:47:48.138" v="15" actId="113"/>
          <ac:spMkLst>
            <pc:docMk/>
            <pc:sldMk cId="4248913606" sldId="515"/>
            <ac:spMk id="2" creationId="{F7E6A0DD-42BC-4A7B-894F-3E1961ED97F0}"/>
          </ac:spMkLst>
        </pc:spChg>
        <pc:spChg chg="mod">
          <ac:chgData name="Sardà, Eduvigis" userId="b1ad0630-0272-43d7-8302-7f8594b48b7a" providerId="ADAL" clId="{7CB10DB9-6172-4D4D-B812-621C0D9190D4}" dt="2025-10-03T10:58:55.458" v="348" actId="1035"/>
          <ac:spMkLst>
            <pc:docMk/>
            <pc:sldMk cId="4248913606" sldId="515"/>
            <ac:spMk id="9" creationId="{E08F243D-1722-C230-62F3-5A3CCFD0F426}"/>
          </ac:spMkLst>
        </pc:spChg>
        <pc:spChg chg="mod">
          <ac:chgData name="Sardà, Eduvigis" userId="b1ad0630-0272-43d7-8302-7f8594b48b7a" providerId="ADAL" clId="{7CB10DB9-6172-4D4D-B812-621C0D9190D4}" dt="2025-10-03T10:58:43.891" v="341" actId="1076"/>
          <ac:spMkLst>
            <pc:docMk/>
            <pc:sldMk cId="4248913606" sldId="515"/>
            <ac:spMk id="16" creationId="{9862A178-BF56-808D-0299-ACE55B972536}"/>
          </ac:spMkLst>
        </pc:spChg>
        <pc:spChg chg="mod">
          <ac:chgData name="Sardà, Eduvigis" userId="b1ad0630-0272-43d7-8302-7f8594b48b7a" providerId="ADAL" clId="{7CB10DB9-6172-4D4D-B812-621C0D9190D4}" dt="2025-10-03T10:58:43.891" v="341" actId="1076"/>
          <ac:spMkLst>
            <pc:docMk/>
            <pc:sldMk cId="4248913606" sldId="515"/>
            <ac:spMk id="17" creationId="{924C1215-1B3F-3F5C-1414-F844C73D4A3F}"/>
          </ac:spMkLst>
        </pc:spChg>
        <pc:spChg chg="mod">
          <ac:chgData name="Sardà, Eduvigis" userId="b1ad0630-0272-43d7-8302-7f8594b48b7a" providerId="ADAL" clId="{7CB10DB9-6172-4D4D-B812-621C0D9190D4}" dt="2025-10-03T10:58:43.891" v="341" actId="1076"/>
          <ac:spMkLst>
            <pc:docMk/>
            <pc:sldMk cId="4248913606" sldId="515"/>
            <ac:spMk id="19" creationId="{60CDFB7F-C0BC-40A9-D04C-0134EB3E2E93}"/>
          </ac:spMkLst>
        </pc:spChg>
        <pc:spChg chg="mod">
          <ac:chgData name="Sardà, Eduvigis" userId="b1ad0630-0272-43d7-8302-7f8594b48b7a" providerId="ADAL" clId="{7CB10DB9-6172-4D4D-B812-621C0D9190D4}" dt="2025-10-03T10:58:43.891" v="341" actId="1076"/>
          <ac:spMkLst>
            <pc:docMk/>
            <pc:sldMk cId="4248913606" sldId="515"/>
            <ac:spMk id="20" creationId="{A09C2811-9F0D-877E-D937-215908C381BA}"/>
          </ac:spMkLst>
        </pc:spChg>
        <pc:spChg chg="mod">
          <ac:chgData name="Sardà, Eduvigis" userId="b1ad0630-0272-43d7-8302-7f8594b48b7a" providerId="ADAL" clId="{7CB10DB9-6172-4D4D-B812-621C0D9190D4}" dt="2025-10-03T10:58:43.891" v="341" actId="1076"/>
          <ac:spMkLst>
            <pc:docMk/>
            <pc:sldMk cId="4248913606" sldId="515"/>
            <ac:spMk id="22" creationId="{27D1D821-5E2B-105C-D1DD-BFCFD9A66D5B}"/>
          </ac:spMkLst>
        </pc:spChg>
        <pc:spChg chg="mod">
          <ac:chgData name="Sardà, Eduvigis" userId="b1ad0630-0272-43d7-8302-7f8594b48b7a" providerId="ADAL" clId="{7CB10DB9-6172-4D4D-B812-621C0D9190D4}" dt="2025-10-03T10:58:43.891" v="341" actId="1076"/>
          <ac:spMkLst>
            <pc:docMk/>
            <pc:sldMk cId="4248913606" sldId="515"/>
            <ac:spMk id="23" creationId="{28621AAF-E599-B034-91C9-97FA221ED703}"/>
          </ac:spMkLst>
        </pc:spChg>
        <pc:spChg chg="mod">
          <ac:chgData name="Sardà, Eduvigis" userId="b1ad0630-0272-43d7-8302-7f8594b48b7a" providerId="ADAL" clId="{7CB10DB9-6172-4D4D-B812-621C0D9190D4}" dt="2025-10-03T10:58:43.891" v="341" actId="1076"/>
          <ac:spMkLst>
            <pc:docMk/>
            <pc:sldMk cId="4248913606" sldId="515"/>
            <ac:spMk id="28" creationId="{BD5875F2-6F8F-C099-CF84-7E0F1D564219}"/>
          </ac:spMkLst>
        </pc:spChg>
        <pc:spChg chg="mod">
          <ac:chgData name="Sardà, Eduvigis" userId="b1ad0630-0272-43d7-8302-7f8594b48b7a" providerId="ADAL" clId="{7CB10DB9-6172-4D4D-B812-621C0D9190D4}" dt="2025-10-03T10:58:43.891" v="341" actId="1076"/>
          <ac:spMkLst>
            <pc:docMk/>
            <pc:sldMk cId="4248913606" sldId="515"/>
            <ac:spMk id="29" creationId="{AF150E4B-1C75-FC1F-795E-AF9514BD820C}"/>
          </ac:spMkLst>
        </pc:spChg>
        <pc:picChg chg="mod">
          <ac:chgData name="Sardà, Eduvigis" userId="b1ad0630-0272-43d7-8302-7f8594b48b7a" providerId="ADAL" clId="{7CB10DB9-6172-4D4D-B812-621C0D9190D4}" dt="2025-10-03T10:58:43.891" v="341" actId="1076"/>
          <ac:picMkLst>
            <pc:docMk/>
            <pc:sldMk cId="4248913606" sldId="515"/>
            <ac:picMk id="15" creationId="{BE6AA4BC-3BEF-CC4F-80C8-EFD49D71FD06}"/>
          </ac:picMkLst>
        </pc:picChg>
        <pc:cxnChg chg="mod">
          <ac:chgData name="Sardà, Eduvigis" userId="b1ad0630-0272-43d7-8302-7f8594b48b7a" providerId="ADAL" clId="{7CB10DB9-6172-4D4D-B812-621C0D9190D4}" dt="2025-10-03T10:58:43.891" v="341" actId="1076"/>
          <ac:cxnSpMkLst>
            <pc:docMk/>
            <pc:sldMk cId="4248913606" sldId="515"/>
            <ac:cxnSpMk id="21" creationId="{3F6CA2FE-1A17-CF4B-6594-6CD06635B277}"/>
          </ac:cxnSpMkLst>
        </pc:cxnChg>
      </pc:sldChg>
      <pc:sldChg chg="modSp add del mod">
        <pc:chgData name="Sardà, Eduvigis" userId="b1ad0630-0272-43d7-8302-7f8594b48b7a" providerId="ADAL" clId="{7CB10DB9-6172-4D4D-B812-621C0D9190D4}" dt="2025-09-25T12:00:57.839" v="5" actId="113"/>
        <pc:sldMkLst>
          <pc:docMk/>
          <pc:sldMk cId="1869515876" sldId="517"/>
        </pc:sldMkLst>
        <pc:spChg chg="mod">
          <ac:chgData name="Sardà, Eduvigis" userId="b1ad0630-0272-43d7-8302-7f8594b48b7a" providerId="ADAL" clId="{7CB10DB9-6172-4D4D-B812-621C0D9190D4}" dt="2025-09-25T12:00:57.839" v="5" actId="113"/>
          <ac:spMkLst>
            <pc:docMk/>
            <pc:sldMk cId="1869515876" sldId="517"/>
            <ac:spMk id="5" creationId="{4DAA6F00-58E4-8D14-0856-A43DF4409515}"/>
          </ac:spMkLst>
        </pc:spChg>
      </pc:sldChg>
      <pc:sldChg chg="addSp delSp modSp mod">
        <pc:chgData name="Sardà, Eduvigis" userId="b1ad0630-0272-43d7-8302-7f8594b48b7a" providerId="ADAL" clId="{7CB10DB9-6172-4D4D-B812-621C0D9190D4}" dt="2025-10-02T14:46:21.500" v="228" actId="167"/>
        <pc:sldMkLst>
          <pc:docMk/>
          <pc:sldMk cId="285537284" sldId="520"/>
        </pc:sldMkLst>
        <pc:spChg chg="mod">
          <ac:chgData name="Sardà, Eduvigis" userId="b1ad0630-0272-43d7-8302-7f8594b48b7a" providerId="ADAL" clId="{7CB10DB9-6172-4D4D-B812-621C0D9190D4}" dt="2025-09-25T12:48:16.860" v="23" actId="404"/>
          <ac:spMkLst>
            <pc:docMk/>
            <pc:sldMk cId="285537284" sldId="520"/>
            <ac:spMk id="2" creationId="{F00C056C-F73D-A659-640C-E80395C6BDFD}"/>
          </ac:spMkLst>
        </pc:spChg>
        <pc:spChg chg="mod">
          <ac:chgData name="Sardà, Eduvigis" userId="b1ad0630-0272-43d7-8302-7f8594b48b7a" providerId="ADAL" clId="{7CB10DB9-6172-4D4D-B812-621C0D9190D4}" dt="2025-10-02T14:45:41.094" v="222" actId="20577"/>
          <ac:spMkLst>
            <pc:docMk/>
            <pc:sldMk cId="285537284" sldId="520"/>
            <ac:spMk id="3" creationId="{0410B612-DE43-628F-6A12-9CF35FD71119}"/>
          </ac:spMkLst>
        </pc:spChg>
        <pc:grpChg chg="add mod ord">
          <ac:chgData name="Sardà, Eduvigis" userId="b1ad0630-0272-43d7-8302-7f8594b48b7a" providerId="ADAL" clId="{7CB10DB9-6172-4D4D-B812-621C0D9190D4}" dt="2025-10-02T14:46:21.500" v="228" actId="167"/>
          <ac:grpSpMkLst>
            <pc:docMk/>
            <pc:sldMk cId="285537284" sldId="520"/>
            <ac:grpSpMk id="6" creationId="{E974F96F-324B-4783-14B9-C2D708353922}"/>
          </ac:grpSpMkLst>
        </pc:grpChg>
        <pc:picChg chg="add mod modCrop">
          <ac:chgData name="Sardà, Eduvigis" userId="b1ad0630-0272-43d7-8302-7f8594b48b7a" providerId="ADAL" clId="{7CB10DB9-6172-4D4D-B812-621C0D9190D4}" dt="2025-10-02T14:46:19.509" v="227" actId="164"/>
          <ac:picMkLst>
            <pc:docMk/>
            <pc:sldMk cId="285537284" sldId="520"/>
            <ac:picMk id="5" creationId="{08CD82B2-0C05-5BAC-796B-14689FBE0184}"/>
          </ac:picMkLst>
        </pc:picChg>
        <pc:picChg chg="mod">
          <ac:chgData name="Sardà, Eduvigis" userId="b1ad0630-0272-43d7-8302-7f8594b48b7a" providerId="ADAL" clId="{7CB10DB9-6172-4D4D-B812-621C0D9190D4}" dt="2025-10-02T14:46:19.509" v="227" actId="164"/>
          <ac:picMkLst>
            <pc:docMk/>
            <pc:sldMk cId="285537284" sldId="520"/>
            <ac:picMk id="21" creationId="{E867CAA0-0E62-F494-2E91-DCEF5B948A0A}"/>
          </ac:picMkLst>
        </pc:picChg>
      </pc:sldChg>
      <pc:sldChg chg="modSp mod">
        <pc:chgData name="Sardà, Eduvigis" userId="b1ad0630-0272-43d7-8302-7f8594b48b7a" providerId="ADAL" clId="{7CB10DB9-6172-4D4D-B812-621C0D9190D4}" dt="2025-09-25T12:48:20.524" v="24" actId="113"/>
        <pc:sldMkLst>
          <pc:docMk/>
          <pc:sldMk cId="747639738" sldId="521"/>
        </pc:sldMkLst>
        <pc:spChg chg="mod">
          <ac:chgData name="Sardà, Eduvigis" userId="b1ad0630-0272-43d7-8302-7f8594b48b7a" providerId="ADAL" clId="{7CB10DB9-6172-4D4D-B812-621C0D9190D4}" dt="2025-09-25T12:48:20.524" v="24" actId="113"/>
          <ac:spMkLst>
            <pc:docMk/>
            <pc:sldMk cId="747639738" sldId="521"/>
            <ac:spMk id="2" creationId="{55D47F15-2C06-F38D-6CF7-74368B294CE6}"/>
          </ac:spMkLst>
        </pc:spChg>
      </pc:sldChg>
      <pc:sldChg chg="addSp delSp modSp mod">
        <pc:chgData name="Sardà, Eduvigis" userId="b1ad0630-0272-43d7-8302-7f8594b48b7a" providerId="ADAL" clId="{7CB10DB9-6172-4D4D-B812-621C0D9190D4}" dt="2025-10-02T14:36:35.882" v="199" actId="20577"/>
        <pc:sldMkLst>
          <pc:docMk/>
          <pc:sldMk cId="1250339965" sldId="522"/>
        </pc:sldMkLst>
        <pc:spChg chg="mod">
          <ac:chgData name="Sardà, Eduvigis" userId="b1ad0630-0272-43d7-8302-7f8594b48b7a" providerId="ADAL" clId="{7CB10DB9-6172-4D4D-B812-621C0D9190D4}" dt="2025-09-25T12:48:23.994" v="25" actId="113"/>
          <ac:spMkLst>
            <pc:docMk/>
            <pc:sldMk cId="1250339965" sldId="522"/>
            <ac:spMk id="2" creationId="{6ED20CB0-32E8-D59C-3098-238E34331D28}"/>
          </ac:spMkLst>
        </pc:spChg>
        <pc:spChg chg="mod">
          <ac:chgData name="Sardà, Eduvigis" userId="b1ad0630-0272-43d7-8302-7f8594b48b7a" providerId="ADAL" clId="{7CB10DB9-6172-4D4D-B812-621C0D9190D4}" dt="2025-10-02T14:36:35.882" v="199" actId="20577"/>
          <ac:spMkLst>
            <pc:docMk/>
            <pc:sldMk cId="1250339965" sldId="522"/>
            <ac:spMk id="3" creationId="{0B541D0B-1C05-4D2B-B6D4-4035D63A7F2E}"/>
          </ac:spMkLst>
        </pc:spChg>
        <pc:grpChg chg="add mod ord">
          <ac:chgData name="Sardà, Eduvigis" userId="b1ad0630-0272-43d7-8302-7f8594b48b7a" providerId="ADAL" clId="{7CB10DB9-6172-4D4D-B812-621C0D9190D4}" dt="2025-10-02T14:36:30.959" v="195" actId="167"/>
          <ac:grpSpMkLst>
            <pc:docMk/>
            <pc:sldMk cId="1250339965" sldId="522"/>
            <ac:grpSpMk id="7" creationId="{B981D1BB-7299-5144-01E8-CDA88B9A4956}"/>
          </ac:grpSpMkLst>
        </pc:grpChg>
        <pc:picChg chg="add mod modCrop">
          <ac:chgData name="Sardà, Eduvigis" userId="b1ad0630-0272-43d7-8302-7f8594b48b7a" providerId="ADAL" clId="{7CB10DB9-6172-4D4D-B812-621C0D9190D4}" dt="2025-10-02T14:36:28.573" v="194" actId="164"/>
          <ac:picMkLst>
            <pc:docMk/>
            <pc:sldMk cId="1250339965" sldId="522"/>
            <ac:picMk id="5" creationId="{12BA9DA2-02C5-2174-91E8-F72D08C87D90}"/>
          </ac:picMkLst>
        </pc:picChg>
        <pc:picChg chg="mod">
          <ac:chgData name="Sardà, Eduvigis" userId="b1ad0630-0272-43d7-8302-7f8594b48b7a" providerId="ADAL" clId="{7CB10DB9-6172-4D4D-B812-621C0D9190D4}" dt="2025-10-02T14:36:28.573" v="194" actId="164"/>
          <ac:picMkLst>
            <pc:docMk/>
            <pc:sldMk cId="1250339965" sldId="522"/>
            <ac:picMk id="6" creationId="{3FAB9DB5-A701-2BBD-F75A-89E577299034}"/>
          </ac:picMkLst>
        </pc:picChg>
      </pc:sldChg>
      <pc:sldChg chg="modSp mod">
        <pc:chgData name="Sardà, Eduvigis" userId="b1ad0630-0272-43d7-8302-7f8594b48b7a" providerId="ADAL" clId="{7CB10DB9-6172-4D4D-B812-621C0D9190D4}" dt="2025-09-25T12:48:26.978" v="26" actId="113"/>
        <pc:sldMkLst>
          <pc:docMk/>
          <pc:sldMk cId="508933610" sldId="523"/>
        </pc:sldMkLst>
        <pc:spChg chg="mod">
          <ac:chgData name="Sardà, Eduvigis" userId="b1ad0630-0272-43d7-8302-7f8594b48b7a" providerId="ADAL" clId="{7CB10DB9-6172-4D4D-B812-621C0D9190D4}" dt="2025-09-25T12:48:26.978" v="26" actId="113"/>
          <ac:spMkLst>
            <pc:docMk/>
            <pc:sldMk cId="508933610" sldId="523"/>
            <ac:spMk id="2" creationId="{14EF231D-E287-0C48-F790-4DF2CF861E01}"/>
          </ac:spMkLst>
        </pc:spChg>
      </pc:sldChg>
      <pc:sldChg chg="modSp mod modCm">
        <pc:chgData name="Sardà, Eduvigis" userId="b1ad0630-0272-43d7-8302-7f8594b48b7a" providerId="ADAL" clId="{7CB10DB9-6172-4D4D-B812-621C0D9190D4}" dt="2025-10-02T14:47:19.545" v="241" actId="313"/>
        <pc:sldMkLst>
          <pc:docMk/>
          <pc:sldMk cId="2778819924" sldId="524"/>
        </pc:sldMkLst>
        <pc:spChg chg="mod">
          <ac:chgData name="Sardà, Eduvigis" userId="b1ad0630-0272-43d7-8302-7f8594b48b7a" providerId="ADAL" clId="{7CB10DB9-6172-4D4D-B812-621C0D9190D4}" dt="2025-09-25T12:48:30.740" v="27" actId="113"/>
          <ac:spMkLst>
            <pc:docMk/>
            <pc:sldMk cId="2778819924" sldId="524"/>
            <ac:spMk id="2" creationId="{DE44B5F7-0DD6-37F1-CA37-C523381C169C}"/>
          </ac:spMkLst>
        </pc:spChg>
        <pc:spChg chg="mod">
          <ac:chgData name="Sardà, Eduvigis" userId="b1ad0630-0272-43d7-8302-7f8594b48b7a" providerId="ADAL" clId="{7CB10DB9-6172-4D4D-B812-621C0D9190D4}" dt="2025-10-02T14:47:19.545" v="241" actId="313"/>
          <ac:spMkLst>
            <pc:docMk/>
            <pc:sldMk cId="2778819924" sldId="524"/>
            <ac:spMk id="3" creationId="{3301CC34-477B-FDE0-3427-8272E33AAF1B}"/>
          </ac:spMkLst>
        </pc:spChg>
        <pc:extLst>
          <p:ext xmlns:p="http://schemas.openxmlformats.org/presentationml/2006/main" uri="{D6D511B9-2390-475A-947B-AFAB55BFBCF1}">
            <pc226:cmChg xmlns:pc226="http://schemas.microsoft.com/office/powerpoint/2022/06/main/command" chg="mod">
              <pc226:chgData name="Sardà, Eduvigis" userId="b1ad0630-0272-43d7-8302-7f8594b48b7a" providerId="ADAL" clId="{7CB10DB9-6172-4D4D-B812-621C0D9190D4}" dt="2025-10-02T14:47:19.545" v="241" actId="313"/>
              <pc2:cmMkLst xmlns:pc2="http://schemas.microsoft.com/office/powerpoint/2019/9/main/command">
                <pc:docMk/>
                <pc:sldMk cId="2778819924" sldId="524"/>
                <pc2:cmMk id="{84AFE763-798A-47AC-A4EF-C819E563E7E4}"/>
              </pc2:cmMkLst>
            </pc226:cmChg>
          </p:ext>
        </pc:extLst>
      </pc:sldChg>
      <pc:sldChg chg="modSp mod">
        <pc:chgData name="Sardà, Eduvigis" userId="b1ad0630-0272-43d7-8302-7f8594b48b7a" providerId="ADAL" clId="{7CB10DB9-6172-4D4D-B812-621C0D9190D4}" dt="2025-09-25T12:48:37.296" v="28" actId="113"/>
        <pc:sldMkLst>
          <pc:docMk/>
          <pc:sldMk cId="3272353716" sldId="525"/>
        </pc:sldMkLst>
        <pc:spChg chg="mod">
          <ac:chgData name="Sardà, Eduvigis" userId="b1ad0630-0272-43d7-8302-7f8594b48b7a" providerId="ADAL" clId="{7CB10DB9-6172-4D4D-B812-621C0D9190D4}" dt="2025-09-25T12:48:37.296" v="28" actId="113"/>
          <ac:spMkLst>
            <pc:docMk/>
            <pc:sldMk cId="3272353716" sldId="525"/>
            <ac:spMk id="2" creationId="{E638684F-6217-A75B-50ED-DD0BA1E3F814}"/>
          </ac:spMkLst>
        </pc:spChg>
      </pc:sldChg>
      <pc:sldChg chg="modSp mod">
        <pc:chgData name="Sardà, Eduvigis" userId="b1ad0630-0272-43d7-8302-7f8594b48b7a" providerId="ADAL" clId="{7CB10DB9-6172-4D4D-B812-621C0D9190D4}" dt="2025-09-25T12:48:41.982" v="29" actId="113"/>
        <pc:sldMkLst>
          <pc:docMk/>
          <pc:sldMk cId="3833550719" sldId="526"/>
        </pc:sldMkLst>
        <pc:spChg chg="mod">
          <ac:chgData name="Sardà, Eduvigis" userId="b1ad0630-0272-43d7-8302-7f8594b48b7a" providerId="ADAL" clId="{7CB10DB9-6172-4D4D-B812-621C0D9190D4}" dt="2025-09-25T12:48:41.982" v="29" actId="113"/>
          <ac:spMkLst>
            <pc:docMk/>
            <pc:sldMk cId="3833550719" sldId="526"/>
            <ac:spMk id="2" creationId="{4B302B2C-FECE-AC8E-F779-766A6B0D87D1}"/>
          </ac:spMkLst>
        </pc:spChg>
      </pc:sldChg>
      <pc:sldChg chg="modSp del mod modShow">
        <pc:chgData name="Sardà, Eduvigis" userId="b1ad0630-0272-43d7-8302-7f8594b48b7a" providerId="ADAL" clId="{7CB10DB9-6172-4D4D-B812-621C0D9190D4}" dt="2025-10-02T14:38:25.208" v="201" actId="2696"/>
        <pc:sldMkLst>
          <pc:docMk/>
          <pc:sldMk cId="1819874709" sldId="527"/>
        </pc:sldMkLst>
      </pc:sldChg>
      <pc:sldChg chg="modSp mod">
        <pc:chgData name="Sardà, Eduvigis" userId="b1ad0630-0272-43d7-8302-7f8594b48b7a" providerId="ADAL" clId="{7CB10DB9-6172-4D4D-B812-621C0D9190D4}" dt="2025-09-25T12:48:53.807" v="32" actId="113"/>
        <pc:sldMkLst>
          <pc:docMk/>
          <pc:sldMk cId="1564820552" sldId="528"/>
        </pc:sldMkLst>
        <pc:spChg chg="mod">
          <ac:chgData name="Sardà, Eduvigis" userId="b1ad0630-0272-43d7-8302-7f8594b48b7a" providerId="ADAL" clId="{7CB10DB9-6172-4D4D-B812-621C0D9190D4}" dt="2025-09-25T12:48:53.807" v="32" actId="113"/>
          <ac:spMkLst>
            <pc:docMk/>
            <pc:sldMk cId="1564820552" sldId="528"/>
            <ac:spMk id="2" creationId="{76BF0EAA-CB2C-7E8F-455E-2040BA5ADDAA}"/>
          </ac:spMkLst>
        </pc:spChg>
      </pc:sldChg>
      <pc:sldChg chg="addSp delSp modSp mod">
        <pc:chgData name="Sardà, Eduvigis" userId="b1ad0630-0272-43d7-8302-7f8594b48b7a" providerId="ADAL" clId="{7CB10DB9-6172-4D4D-B812-621C0D9190D4}" dt="2025-10-03T08:53:11.941" v="254" actId="478"/>
        <pc:sldMkLst>
          <pc:docMk/>
          <pc:sldMk cId="3975179790" sldId="529"/>
        </pc:sldMkLst>
        <pc:spChg chg="mod">
          <ac:chgData name="Sardà, Eduvigis" userId="b1ad0630-0272-43d7-8302-7f8594b48b7a" providerId="ADAL" clId="{7CB10DB9-6172-4D4D-B812-621C0D9190D4}" dt="2025-09-25T12:49:00.962" v="34" actId="404"/>
          <ac:spMkLst>
            <pc:docMk/>
            <pc:sldMk cId="3975179790" sldId="529"/>
            <ac:spMk id="2" creationId="{68CD144D-22A6-C4C3-896E-7DC9945C9808}"/>
          </ac:spMkLst>
        </pc:spChg>
      </pc:sldChg>
      <pc:sldChg chg="addSp modSp mod">
        <pc:chgData name="Sardà, Eduvigis" userId="b1ad0630-0272-43d7-8302-7f8594b48b7a" providerId="ADAL" clId="{7CB10DB9-6172-4D4D-B812-621C0D9190D4}" dt="2025-10-02T14:34:10.732" v="186" actId="20577"/>
        <pc:sldMkLst>
          <pc:docMk/>
          <pc:sldMk cId="171040313" sldId="530"/>
        </pc:sldMkLst>
      </pc:sldChg>
      <pc:sldChg chg="addSp delSp modSp mod">
        <pc:chgData name="Sardà, Eduvigis" userId="b1ad0630-0272-43d7-8302-7f8594b48b7a" providerId="ADAL" clId="{7CB10DB9-6172-4D4D-B812-621C0D9190D4}" dt="2025-10-03T10:56:40.942" v="258" actId="478"/>
        <pc:sldMkLst>
          <pc:docMk/>
          <pc:sldMk cId="3889624093" sldId="531"/>
        </pc:sldMkLst>
        <pc:spChg chg="mod">
          <ac:chgData name="Sardà, Eduvigis" userId="b1ad0630-0272-43d7-8302-7f8594b48b7a" providerId="ADAL" clId="{7CB10DB9-6172-4D4D-B812-621C0D9190D4}" dt="2025-09-25T12:47:35.465" v="12" actId="113"/>
          <ac:spMkLst>
            <pc:docMk/>
            <pc:sldMk cId="3889624093" sldId="531"/>
            <ac:spMk id="2" creationId="{EBEA305D-B4DA-AFC3-912E-3095AC9FB973}"/>
          </ac:spMkLst>
        </pc:spChg>
        <pc:spChg chg="mod">
          <ac:chgData name="Sardà, Eduvigis" userId="b1ad0630-0272-43d7-8302-7f8594b48b7a" providerId="ADAL" clId="{7CB10DB9-6172-4D4D-B812-621C0D9190D4}" dt="2025-10-03T10:56:22.288" v="255" actId="20577"/>
          <ac:spMkLst>
            <pc:docMk/>
            <pc:sldMk cId="3889624093" sldId="531"/>
            <ac:spMk id="5" creationId="{B3F59B7E-9D8A-05AA-3995-F5EFBB729EC6}"/>
          </ac:spMkLst>
        </pc:spChg>
      </pc:sldChg>
      <pc:sldChg chg="delSp modSp del mod">
        <pc:chgData name="Sardà, Eduvigis" userId="b1ad0630-0272-43d7-8302-7f8594b48b7a" providerId="ADAL" clId="{7CB10DB9-6172-4D4D-B812-621C0D9190D4}" dt="2025-10-06T07:54:51.019" v="351" actId="2696"/>
        <pc:sldMkLst>
          <pc:docMk/>
          <pc:sldMk cId="4089819811" sldId="532"/>
        </pc:sldMkLst>
      </pc:sldChg>
      <pc:sldChg chg="addSp delSp modSp mod">
        <pc:chgData name="Sardà, Eduvigis" userId="b1ad0630-0272-43d7-8302-7f8594b48b7a" providerId="ADAL" clId="{7CB10DB9-6172-4D4D-B812-621C0D9190D4}" dt="2025-10-03T08:52:34.963" v="251" actId="207"/>
        <pc:sldMkLst>
          <pc:docMk/>
          <pc:sldMk cId="684808443" sldId="533"/>
        </pc:sldMkLst>
        <pc:spChg chg="mod">
          <ac:chgData name="Sardà, Eduvigis" userId="b1ad0630-0272-43d7-8302-7f8594b48b7a" providerId="ADAL" clId="{7CB10DB9-6172-4D4D-B812-621C0D9190D4}" dt="2025-09-25T12:48:07.556" v="20" actId="113"/>
          <ac:spMkLst>
            <pc:docMk/>
            <pc:sldMk cId="684808443" sldId="533"/>
            <ac:spMk id="2" creationId="{F472E2CA-918F-1859-B77E-4783454CF6A6}"/>
          </ac:spMkLst>
        </pc:spChg>
        <pc:spChg chg="mod">
          <ac:chgData name="Sardà, Eduvigis" userId="b1ad0630-0272-43d7-8302-7f8594b48b7a" providerId="ADAL" clId="{7CB10DB9-6172-4D4D-B812-621C0D9190D4}" dt="2025-10-03T08:51:54.316" v="246" actId="14100"/>
          <ac:spMkLst>
            <pc:docMk/>
            <pc:sldMk cId="684808443" sldId="533"/>
            <ac:spMk id="7" creationId="{8C3BE9C0-B893-FC6F-3CB8-73E026CD55F8}"/>
          </ac:spMkLst>
        </pc:spChg>
        <pc:spChg chg="mod">
          <ac:chgData name="Sardà, Eduvigis" userId="b1ad0630-0272-43d7-8302-7f8594b48b7a" providerId="ADAL" clId="{7CB10DB9-6172-4D4D-B812-621C0D9190D4}" dt="2025-10-03T08:51:50.639" v="245" actId="1076"/>
          <ac:spMkLst>
            <pc:docMk/>
            <pc:sldMk cId="684808443" sldId="533"/>
            <ac:spMk id="15" creationId="{2A157837-291A-A10E-276B-6A380AD01619}"/>
          </ac:spMkLst>
        </pc:spChg>
        <pc:spChg chg="mod">
          <ac:chgData name="Sardà, Eduvigis" userId="b1ad0630-0272-43d7-8302-7f8594b48b7a" providerId="ADAL" clId="{7CB10DB9-6172-4D4D-B812-621C0D9190D4}" dt="2025-10-03T08:52:34.963" v="251" actId="207"/>
          <ac:spMkLst>
            <pc:docMk/>
            <pc:sldMk cId="684808443" sldId="533"/>
            <ac:spMk id="16" creationId="{6C462106-F1AD-2769-E472-55FBEE6D4906}"/>
          </ac:spMkLst>
        </pc:spChg>
        <pc:spChg chg="mod">
          <ac:chgData name="Sardà, Eduvigis" userId="b1ad0630-0272-43d7-8302-7f8594b48b7a" providerId="ADAL" clId="{7CB10DB9-6172-4D4D-B812-621C0D9190D4}" dt="2025-10-03T08:51:50.639" v="245" actId="1076"/>
          <ac:spMkLst>
            <pc:docMk/>
            <pc:sldMk cId="684808443" sldId="533"/>
            <ac:spMk id="20" creationId="{FE581DF7-8062-1CC8-38AB-859F0FFAF24F}"/>
          </ac:spMkLst>
        </pc:spChg>
        <pc:spChg chg="mod">
          <ac:chgData name="Sardà, Eduvigis" userId="b1ad0630-0272-43d7-8302-7f8594b48b7a" providerId="ADAL" clId="{7CB10DB9-6172-4D4D-B812-621C0D9190D4}" dt="2025-10-03T08:52:27.286" v="249" actId="207"/>
          <ac:spMkLst>
            <pc:docMk/>
            <pc:sldMk cId="684808443" sldId="533"/>
            <ac:spMk id="21" creationId="{D44E6961-3807-C63D-0B24-DD66A47F9A84}"/>
          </ac:spMkLst>
        </pc:spChg>
        <pc:picChg chg="mod">
          <ac:chgData name="Sardà, Eduvigis" userId="b1ad0630-0272-43d7-8302-7f8594b48b7a" providerId="ADAL" clId="{7CB10DB9-6172-4D4D-B812-621C0D9190D4}" dt="2025-10-03T08:51:50.639" v="245" actId="1076"/>
          <ac:picMkLst>
            <pc:docMk/>
            <pc:sldMk cId="684808443" sldId="533"/>
            <ac:picMk id="13" creationId="{CD536156-BC2E-AD98-2516-899AD50F8F67}"/>
          </ac:picMkLst>
        </pc:picChg>
        <pc:cxnChg chg="mod">
          <ac:chgData name="Sardà, Eduvigis" userId="b1ad0630-0272-43d7-8302-7f8594b48b7a" providerId="ADAL" clId="{7CB10DB9-6172-4D4D-B812-621C0D9190D4}" dt="2025-10-03T08:51:50.639" v="245" actId="1076"/>
          <ac:cxnSpMkLst>
            <pc:docMk/>
            <pc:sldMk cId="684808443" sldId="533"/>
            <ac:cxnSpMk id="17" creationId="{502FF57A-0B04-C85B-6F98-2351F77BCA69}"/>
          </ac:cxnSpMkLst>
        </pc:cxnChg>
        <pc:cxnChg chg="mod">
          <ac:chgData name="Sardà, Eduvigis" userId="b1ad0630-0272-43d7-8302-7f8594b48b7a" providerId="ADAL" clId="{7CB10DB9-6172-4D4D-B812-621C0D9190D4}" dt="2025-10-03T08:51:50.639" v="245" actId="1076"/>
          <ac:cxnSpMkLst>
            <pc:docMk/>
            <pc:sldMk cId="684808443" sldId="533"/>
            <ac:cxnSpMk id="22" creationId="{85AFD075-F12A-C0E3-5C16-EF19C4C04AB5}"/>
          </ac:cxnSpMkLst>
        </pc:cxnChg>
      </pc:sldChg>
      <pc:sldChg chg="modSp mod">
        <pc:chgData name="Sardà, Eduvigis" userId="b1ad0630-0272-43d7-8302-7f8594b48b7a" providerId="ADAL" clId="{7CB10DB9-6172-4D4D-B812-621C0D9190D4}" dt="2025-09-25T12:48:11.043" v="21" actId="113"/>
        <pc:sldMkLst>
          <pc:docMk/>
          <pc:sldMk cId="3447736993" sldId="534"/>
        </pc:sldMkLst>
        <pc:spChg chg="mod">
          <ac:chgData name="Sardà, Eduvigis" userId="b1ad0630-0272-43d7-8302-7f8594b48b7a" providerId="ADAL" clId="{7CB10DB9-6172-4D4D-B812-621C0D9190D4}" dt="2025-09-25T12:48:11.043" v="21" actId="113"/>
          <ac:spMkLst>
            <pc:docMk/>
            <pc:sldMk cId="3447736993" sldId="534"/>
            <ac:spMk id="2" creationId="{06C06ADA-A56C-43AD-3520-45BDD75ED45F}"/>
          </ac:spMkLst>
        </pc:spChg>
      </pc:sldChg>
      <pc:sldChg chg="delSp modSp add mod">
        <pc:chgData name="Sardà, Eduvigis" userId="b1ad0630-0272-43d7-8302-7f8594b48b7a" providerId="ADAL" clId="{7CB10DB9-6172-4D4D-B812-621C0D9190D4}" dt="2025-10-06T14:43:22.287" v="413" actId="207"/>
        <pc:sldMkLst>
          <pc:docMk/>
          <pc:sldMk cId="1312981623" sldId="535"/>
        </pc:sldMkLst>
        <pc:spChg chg="mod">
          <ac:chgData name="Sardà, Eduvigis" userId="b1ad0630-0272-43d7-8302-7f8594b48b7a" providerId="ADAL" clId="{7CB10DB9-6172-4D4D-B812-621C0D9190D4}" dt="2025-10-06T14:43:22.287" v="413" actId="207"/>
          <ac:spMkLst>
            <pc:docMk/>
            <pc:sldMk cId="1312981623" sldId="535"/>
            <ac:spMk id="5" creationId="{30D23BD5-66C0-0025-7397-7AA38D0B6216}"/>
          </ac:spMkLst>
        </pc:spChg>
        <pc:spChg chg="mod">
          <ac:chgData name="Sardà, Eduvigis" userId="b1ad0630-0272-43d7-8302-7f8594b48b7a" providerId="ADAL" clId="{7CB10DB9-6172-4D4D-B812-621C0D9190D4}" dt="2025-10-06T14:41:03.769" v="396" actId="1076"/>
          <ac:spMkLst>
            <pc:docMk/>
            <pc:sldMk cId="1312981623" sldId="535"/>
            <ac:spMk id="23" creationId="{33CD1F6B-3A24-E867-6583-D7400AB28AB2}"/>
          </ac:spMkLst>
        </pc:spChg>
        <pc:spChg chg="mod">
          <ac:chgData name="Sardà, Eduvigis" userId="b1ad0630-0272-43d7-8302-7f8594b48b7a" providerId="ADAL" clId="{7CB10DB9-6172-4D4D-B812-621C0D9190D4}" dt="2025-10-06T14:41:03.769" v="396" actId="1076"/>
          <ac:spMkLst>
            <pc:docMk/>
            <pc:sldMk cId="1312981623" sldId="535"/>
            <ac:spMk id="24" creationId="{BAB7EBEA-70BF-DD4C-CCB9-801E86B48FE2}"/>
          </ac:spMkLst>
        </pc:spChg>
        <pc:picChg chg="mod">
          <ac:chgData name="Sardà, Eduvigis" userId="b1ad0630-0272-43d7-8302-7f8594b48b7a" providerId="ADAL" clId="{7CB10DB9-6172-4D4D-B812-621C0D9190D4}" dt="2025-10-06T14:40:53.828" v="395" actId="14826"/>
          <ac:picMkLst>
            <pc:docMk/>
            <pc:sldMk cId="1312981623" sldId="535"/>
            <ac:picMk id="13" creationId="{CC75E48F-6231-37B0-2FD5-12F1010683B0}"/>
          </ac:picMkLst>
        </pc:picChg>
        <pc:cxnChg chg="mod">
          <ac:chgData name="Sardà, Eduvigis" userId="b1ad0630-0272-43d7-8302-7f8594b48b7a" providerId="ADAL" clId="{7CB10DB9-6172-4D4D-B812-621C0D9190D4}" dt="2025-10-06T14:41:03.769" v="396" actId="1076"/>
          <ac:cxnSpMkLst>
            <pc:docMk/>
            <pc:sldMk cId="1312981623" sldId="535"/>
            <ac:cxnSpMk id="25" creationId="{95966D65-86C0-281A-D2C0-32543F668CE1}"/>
          </ac:cxnSpMkLst>
        </pc:cxnChg>
      </pc:sldChg>
      <pc:sldMasterChg chg="modSldLayout">
        <pc:chgData name="Sardà, Eduvigis" userId="b1ad0630-0272-43d7-8302-7f8594b48b7a" providerId="ADAL" clId="{7CB10DB9-6172-4D4D-B812-621C0D9190D4}" dt="2025-09-25T12:47:01.415" v="10" actId="2711"/>
        <pc:sldMasterMkLst>
          <pc:docMk/>
          <pc:sldMasterMk cId="3166053865" sldId="2147483790"/>
        </pc:sldMasterMkLst>
        <pc:sldLayoutChg chg="modSp mod">
          <pc:chgData name="Sardà, Eduvigis" userId="b1ad0630-0272-43d7-8302-7f8594b48b7a" providerId="ADAL" clId="{7CB10DB9-6172-4D4D-B812-621C0D9190D4}" dt="2025-09-25T12:47:01.415" v="10" actId="2711"/>
          <pc:sldLayoutMkLst>
            <pc:docMk/>
            <pc:sldMasterMk cId="3166053865" sldId="2147483790"/>
            <pc:sldLayoutMk cId="3411029397" sldId="2147483786"/>
          </pc:sldLayoutMkLst>
          <pc:spChg chg="mod">
            <ac:chgData name="Sardà, Eduvigis" userId="b1ad0630-0272-43d7-8302-7f8594b48b7a" providerId="ADAL" clId="{7CB10DB9-6172-4D4D-B812-621C0D9190D4}" dt="2025-09-25T12:47:01.415" v="10" actId="2711"/>
            <ac:spMkLst>
              <pc:docMk/>
              <pc:sldMasterMk cId="3166053865" sldId="2147483790"/>
              <pc:sldLayoutMk cId="3411029397" sldId="2147483786"/>
              <ac:spMk id="7" creationId="{E59128A0-A5F8-7E52-0F67-58077E8D98DC}"/>
            </ac:spMkLst>
          </pc:spChg>
        </pc:sldLayoutChg>
        <pc:sldLayoutChg chg="modSp mod">
          <pc:chgData name="Sardà, Eduvigis" userId="b1ad0630-0272-43d7-8302-7f8594b48b7a" providerId="ADAL" clId="{7CB10DB9-6172-4D4D-B812-621C0D9190D4}" dt="2025-09-25T12:46:52.662" v="8" actId="113"/>
          <pc:sldLayoutMkLst>
            <pc:docMk/>
            <pc:sldMasterMk cId="3166053865" sldId="2147483790"/>
            <pc:sldLayoutMk cId="2032394534" sldId="2147483788"/>
          </pc:sldLayoutMkLst>
          <pc:spChg chg="mod">
            <ac:chgData name="Sardà, Eduvigis" userId="b1ad0630-0272-43d7-8302-7f8594b48b7a" providerId="ADAL" clId="{7CB10DB9-6172-4D4D-B812-621C0D9190D4}" dt="2025-09-25T12:46:52.662" v="8" actId="113"/>
            <ac:spMkLst>
              <pc:docMk/>
              <pc:sldMasterMk cId="3166053865" sldId="2147483790"/>
              <pc:sldLayoutMk cId="2032394534" sldId="2147483788"/>
              <ac:spMk id="2" creationId="{50AF1910-DA86-59E9-C8EA-6CF8D27A726A}"/>
            </ac:spMkLst>
          </pc:spChg>
        </pc:sldLayoutChg>
        <pc:sldLayoutChg chg="modSp mod">
          <pc:chgData name="Sardà, Eduvigis" userId="b1ad0630-0272-43d7-8302-7f8594b48b7a" providerId="ADAL" clId="{7CB10DB9-6172-4D4D-B812-621C0D9190D4}" dt="2025-09-25T12:46:46.470" v="7" actId="113"/>
          <pc:sldLayoutMkLst>
            <pc:docMk/>
            <pc:sldMasterMk cId="3166053865" sldId="2147483790"/>
            <pc:sldLayoutMk cId="3233698895" sldId="2147483807"/>
          </pc:sldLayoutMkLst>
          <pc:spChg chg="mod">
            <ac:chgData name="Sardà, Eduvigis" userId="b1ad0630-0272-43d7-8302-7f8594b48b7a" providerId="ADAL" clId="{7CB10DB9-6172-4D4D-B812-621C0D9190D4}" dt="2025-09-25T12:46:46.470" v="7" actId="113"/>
            <ac:spMkLst>
              <pc:docMk/>
              <pc:sldMasterMk cId="3166053865" sldId="2147483790"/>
              <pc:sldLayoutMk cId="3233698895" sldId="2147483807"/>
              <ac:spMk id="6" creationId="{922EC8AD-8C99-B04F-6840-42AB119BA88A}"/>
            </ac:spMkLst>
          </pc:sp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F7989220-409A-D7C5-167C-A02B1245AF1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Marcador de fecha 2">
            <a:extLst>
              <a:ext uri="{FF2B5EF4-FFF2-40B4-BE49-F238E27FC236}">
                <a16:creationId xmlns:a16="http://schemas.microsoft.com/office/drawing/2014/main" id="{1790868E-D701-87B7-2EF3-B993B3E09E3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A7160D2-F578-4AEA-87CD-37F90BB071FF}" type="datetimeFigureOut">
              <a:rPr lang="en-US" smtClean="0"/>
              <a:t>10/22/2025</a:t>
            </a:fld>
            <a:endParaRPr lang="en-US"/>
          </a:p>
        </p:txBody>
      </p:sp>
      <p:sp>
        <p:nvSpPr>
          <p:cNvPr id="4" name="Marcador de pie de página 3">
            <a:extLst>
              <a:ext uri="{FF2B5EF4-FFF2-40B4-BE49-F238E27FC236}">
                <a16:creationId xmlns:a16="http://schemas.microsoft.com/office/drawing/2014/main" id="{6672C947-B213-C402-21D7-EAD30A0E5C5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Marcador de número de diapositiva 4">
            <a:extLst>
              <a:ext uri="{FF2B5EF4-FFF2-40B4-BE49-F238E27FC236}">
                <a16:creationId xmlns:a16="http://schemas.microsoft.com/office/drawing/2014/main" id="{527CCCAE-9B30-35B9-97D1-2FF84C8B192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CDD82E0-8E93-4DE9-9F7C-6C2BE8945559}" type="slidenum">
              <a:rPr lang="en-US" smtClean="0"/>
              <a:t>‹Nº›</a:t>
            </a:fld>
            <a:endParaRPr lang="en-US"/>
          </a:p>
        </p:txBody>
      </p:sp>
    </p:spTree>
    <p:extLst>
      <p:ext uri="{BB962C8B-B14F-4D97-AF65-F5344CB8AC3E}">
        <p14:creationId xmlns:p14="http://schemas.microsoft.com/office/powerpoint/2010/main" val="8312972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a:xfrm>
            <a:off x="381000" y="685800"/>
            <a:ext cx="6096000" cy="3429000"/>
          </a:xfrm>
        </p:spPr>
      </p:sp>
      <p:sp>
        <p:nvSpPr>
          <p:cNvPr id="3" name="Contenidor de notes 2"/>
          <p:cNvSpPr>
            <a:spLocks noGrp="1"/>
          </p:cNvSpPr>
          <p:nvPr>
            <p:ph type="body" idx="1"/>
          </p:nvPr>
        </p:nvSpPr>
        <p:spPr/>
        <p:txBody>
          <a:bodyPr/>
          <a:lstStyle/>
          <a:p>
            <a:endParaRPr lang="ca-ES"/>
          </a:p>
        </p:txBody>
      </p:sp>
    </p:spTree>
    <p:extLst>
      <p:ext uri="{BB962C8B-B14F-4D97-AF65-F5344CB8AC3E}">
        <p14:creationId xmlns:p14="http://schemas.microsoft.com/office/powerpoint/2010/main" val="19801441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11FFA2-DE52-D0D2-DAE7-A973F6F9896C}"/>
            </a:ext>
          </a:extLst>
        </p:cNvPr>
        <p:cNvGrpSpPr/>
        <p:nvPr/>
      </p:nvGrpSpPr>
      <p:grpSpPr>
        <a:xfrm>
          <a:off x="0" y="0"/>
          <a:ext cx="0" cy="0"/>
          <a:chOff x="0" y="0"/>
          <a:chExt cx="0" cy="0"/>
        </a:xfrm>
      </p:grpSpPr>
      <p:sp>
        <p:nvSpPr>
          <p:cNvPr id="2" name="Contenidor d'imatge de diapositiva 1">
            <a:extLst>
              <a:ext uri="{FF2B5EF4-FFF2-40B4-BE49-F238E27FC236}">
                <a16:creationId xmlns:a16="http://schemas.microsoft.com/office/drawing/2014/main" id="{86E73560-CE49-1D44-6909-F320082E0EB7}"/>
              </a:ext>
            </a:extLst>
          </p:cNvPr>
          <p:cNvSpPr>
            <a:spLocks noGrp="1" noRot="1" noChangeAspect="1"/>
          </p:cNvSpPr>
          <p:nvPr>
            <p:ph type="sldImg"/>
          </p:nvPr>
        </p:nvSpPr>
        <p:spPr>
          <a:xfrm>
            <a:off x="381000" y="685800"/>
            <a:ext cx="6096000" cy="3429000"/>
          </a:xfrm>
        </p:spPr>
      </p:sp>
      <p:sp>
        <p:nvSpPr>
          <p:cNvPr id="3" name="Contenidor de notes 2">
            <a:extLst>
              <a:ext uri="{FF2B5EF4-FFF2-40B4-BE49-F238E27FC236}">
                <a16:creationId xmlns:a16="http://schemas.microsoft.com/office/drawing/2014/main" id="{D5B58F12-FD75-4DC2-B7E3-C6151F06F111}"/>
              </a:ext>
            </a:extLst>
          </p:cNvPr>
          <p:cNvSpPr>
            <a:spLocks noGrp="1"/>
          </p:cNvSpPr>
          <p:nvPr>
            <p:ph type="body" idx="1"/>
          </p:nvPr>
        </p:nvSpPr>
        <p:spPr/>
        <p:txBody>
          <a:bodyPr/>
          <a:lstStyle/>
          <a:p>
            <a:endParaRPr lang="ca-ES"/>
          </a:p>
        </p:txBody>
      </p:sp>
    </p:spTree>
    <p:extLst>
      <p:ext uri="{BB962C8B-B14F-4D97-AF65-F5344CB8AC3E}">
        <p14:creationId xmlns:p14="http://schemas.microsoft.com/office/powerpoint/2010/main" val="26320849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a:xfrm>
            <a:off x="381000" y="685800"/>
            <a:ext cx="6096000" cy="3429000"/>
          </a:xfrm>
        </p:spPr>
      </p:sp>
      <p:sp>
        <p:nvSpPr>
          <p:cNvPr id="3" name="Contenidor de notes 2"/>
          <p:cNvSpPr>
            <a:spLocks noGrp="1"/>
          </p:cNvSpPr>
          <p:nvPr>
            <p:ph type="body" idx="1"/>
          </p:nvPr>
        </p:nvSpPr>
        <p:spPr/>
        <p:txBody>
          <a:bodyPr/>
          <a:lstStyle/>
          <a:p>
            <a:endParaRPr lang="ca-ES"/>
          </a:p>
        </p:txBody>
      </p:sp>
    </p:spTree>
    <p:extLst>
      <p:ext uri="{BB962C8B-B14F-4D97-AF65-F5344CB8AC3E}">
        <p14:creationId xmlns:p14="http://schemas.microsoft.com/office/powerpoint/2010/main" val="41100191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9A29BD-7820-C8E9-9084-68FB73B94299}"/>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F081FCF6-ACD8-174F-B73F-656B76DC3AB2}"/>
              </a:ext>
            </a:extLst>
          </p:cNvPr>
          <p:cNvSpPr>
            <a:spLocks noGrp="1" noRot="1" noChangeAspect="1"/>
          </p:cNvSpPr>
          <p:nvPr>
            <p:ph type="sldImg"/>
          </p:nvPr>
        </p:nvSpPr>
        <p:spPr>
          <a:xfrm>
            <a:off x="381000" y="685800"/>
            <a:ext cx="6096000" cy="3429000"/>
          </a:xfrm>
        </p:spPr>
      </p:sp>
      <p:sp>
        <p:nvSpPr>
          <p:cNvPr id="3" name="Marcador de notas 2">
            <a:extLst>
              <a:ext uri="{FF2B5EF4-FFF2-40B4-BE49-F238E27FC236}">
                <a16:creationId xmlns:a16="http://schemas.microsoft.com/office/drawing/2014/main" id="{2BBA067D-8DE4-88A4-822F-890C2ED8D1F9}"/>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2489612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r>
              <a:rPr lang="en-US">
                <a:latin typeface="Calibri"/>
                <a:ea typeface="Calibri"/>
                <a:cs typeface="Calibri"/>
              </a:rPr>
              <a:t> </a:t>
            </a:r>
          </a:p>
        </p:txBody>
      </p:sp>
    </p:spTree>
    <p:extLst>
      <p:ext uri="{BB962C8B-B14F-4D97-AF65-F5344CB8AC3E}">
        <p14:creationId xmlns:p14="http://schemas.microsoft.com/office/powerpoint/2010/main" val="21856759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a:xfrm>
            <a:off x="381000" y="685800"/>
            <a:ext cx="6096000" cy="3429000"/>
          </a:xfrm>
        </p:spPr>
      </p:sp>
      <p:sp>
        <p:nvSpPr>
          <p:cNvPr id="3" name="Contenidor de notes 2"/>
          <p:cNvSpPr>
            <a:spLocks noGrp="1"/>
          </p:cNvSpPr>
          <p:nvPr>
            <p:ph type="body" idx="1"/>
          </p:nvPr>
        </p:nvSpPr>
        <p:spPr/>
        <p:txBody>
          <a:bodyPr/>
          <a:lstStyle/>
          <a:p>
            <a:endParaRPr lang="ca-ES"/>
          </a:p>
        </p:txBody>
      </p:sp>
    </p:spTree>
    <p:extLst>
      <p:ext uri="{BB962C8B-B14F-4D97-AF65-F5344CB8AC3E}">
        <p14:creationId xmlns:p14="http://schemas.microsoft.com/office/powerpoint/2010/main" val="40743681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a:xfrm>
            <a:off x="381000" y="685800"/>
            <a:ext cx="6096000" cy="3429000"/>
          </a:xfrm>
        </p:spPr>
      </p:sp>
      <p:sp>
        <p:nvSpPr>
          <p:cNvPr id="3" name="Contenidor de notes 2"/>
          <p:cNvSpPr>
            <a:spLocks noGrp="1"/>
          </p:cNvSpPr>
          <p:nvPr>
            <p:ph type="body" idx="1"/>
          </p:nvPr>
        </p:nvSpPr>
        <p:spPr/>
        <p:txBody>
          <a:bodyPr/>
          <a:lstStyle/>
          <a:p>
            <a:endParaRPr lang="ca-ES"/>
          </a:p>
        </p:txBody>
      </p:sp>
    </p:spTree>
    <p:extLst>
      <p:ext uri="{BB962C8B-B14F-4D97-AF65-F5344CB8AC3E}">
        <p14:creationId xmlns:p14="http://schemas.microsoft.com/office/powerpoint/2010/main" val="75705355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16.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reserve="1" userDrawn="1">
  <p:cSld name="Title slide">
    <p:bg>
      <p:bgPr>
        <a:blipFill>
          <a:blip r:embed="rId2">
            <a:alphaModFix/>
          </a:blip>
          <a:stretch>
            <a:fillRect/>
          </a:stretch>
        </a:blipFill>
        <a:effectLst/>
      </p:bgPr>
    </p:bg>
    <p:spTree>
      <p:nvGrpSpPr>
        <p:cNvPr id="1" name="Shape 8"/>
        <p:cNvGrpSpPr/>
        <p:nvPr/>
      </p:nvGrpSpPr>
      <p:grpSpPr>
        <a:xfrm>
          <a:off x="0" y="0"/>
          <a:ext cx="0" cy="0"/>
          <a:chOff x="0" y="0"/>
          <a:chExt cx="0" cy="0"/>
        </a:xfrm>
      </p:grpSpPr>
      <p:sp>
        <p:nvSpPr>
          <p:cNvPr id="2" name="Google Shape;9;p2">
            <a:extLst>
              <a:ext uri="{FF2B5EF4-FFF2-40B4-BE49-F238E27FC236}">
                <a16:creationId xmlns:a16="http://schemas.microsoft.com/office/drawing/2014/main" id="{B4E8680E-9878-0135-1BB4-D9F058FA357E}"/>
              </a:ext>
            </a:extLst>
          </p:cNvPr>
          <p:cNvSpPr txBox="1">
            <a:spLocks noGrp="1"/>
          </p:cNvSpPr>
          <p:nvPr>
            <p:ph type="ctrTitle"/>
          </p:nvPr>
        </p:nvSpPr>
        <p:spPr>
          <a:xfrm>
            <a:off x="2320500" y="1153000"/>
            <a:ext cx="4503000" cy="1696824"/>
          </a:xfrm>
          <a:prstGeom prst="rect">
            <a:avLst/>
          </a:prstGeom>
        </p:spPr>
        <p:txBody>
          <a:bodyPr spcFirstLastPara="1" wrap="square" lIns="91425" tIns="91425" rIns="91425" bIns="91425" anchor="ctr" anchorCtr="0">
            <a:noAutofit/>
          </a:bodyPr>
          <a:lstStyle>
            <a:lvl1pPr lvl="0" algn="ctr">
              <a:spcBef>
                <a:spcPts val="0"/>
              </a:spcBef>
              <a:spcAft>
                <a:spcPts val="0"/>
              </a:spcAft>
              <a:buClr>
                <a:srgbClr val="191919"/>
              </a:buClr>
              <a:buSzPts val="5200"/>
              <a:buFont typeface="Century Gothic"/>
              <a:buNone/>
              <a:defRPr sz="3600" b="0">
                <a:solidFill>
                  <a:srgbClr val="4E3B30"/>
                </a:solidFill>
                <a:latin typeface="Arial Black" panose="020B0A04020102020204" pitchFamily="34" charset="0"/>
                <a:ea typeface="Arial Black" panose="020B0A04020102020204" pitchFamily="34" charset="0"/>
                <a:cs typeface="Arial Black" panose="020B0A04020102020204" pitchFamily="34" charset="0"/>
                <a:sym typeface="Bebas Neue"/>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r>
              <a:rPr lang="ca-ES"/>
              <a:t>Feu clic aquí per editar l'estil</a:t>
            </a:r>
            <a:endParaRPr/>
          </a:p>
        </p:txBody>
      </p:sp>
      <p:sp>
        <p:nvSpPr>
          <p:cNvPr id="3" name="Google Shape;144;p33">
            <a:extLst>
              <a:ext uri="{FF2B5EF4-FFF2-40B4-BE49-F238E27FC236}">
                <a16:creationId xmlns:a16="http://schemas.microsoft.com/office/drawing/2014/main" id="{CD3F7CCC-5603-9429-9353-D083ED9FBCC3}"/>
              </a:ext>
            </a:extLst>
          </p:cNvPr>
          <p:cNvSpPr/>
          <p:nvPr userDrawn="1"/>
        </p:nvSpPr>
        <p:spPr>
          <a:xfrm>
            <a:off x="2015100" y="3508385"/>
            <a:ext cx="5113800" cy="503400"/>
          </a:xfrm>
          <a:prstGeom prst="roundRect">
            <a:avLst>
              <a:gd name="adj" fmla="val 16667"/>
            </a:avLst>
          </a:prstGeom>
          <a:solidFill>
            <a:srgbClr val="F9A859">
              <a:alpha val="43020"/>
            </a:srgbClr>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ca-ES" sz="1800" b="0" i="0" u="none" strike="noStrike" kern="0" cap="none" spc="0" normalizeH="0" baseline="0" noProof="0">
                <a:ln>
                  <a:noFill/>
                </a:ln>
                <a:solidFill>
                  <a:srgbClr val="000000"/>
                </a:solidFill>
                <a:effectLst/>
                <a:uLnTx/>
                <a:uFillTx/>
                <a:latin typeface="Darker Grotesque Medium" panose="020B0604020202020204" charset="0"/>
                <a:cs typeface="Darker Grotesque Medium" panose="020B0604020202020204" charset="0"/>
                <a:sym typeface="Arial"/>
              </a:rPr>
              <a:t>¡Escala a lo </a:t>
            </a:r>
            <a:r>
              <a:rPr kumimoji="0" lang="ca-ES" sz="1800" b="0" i="0" u="none" strike="noStrike" kern="0" cap="none" spc="0" normalizeH="0" baseline="0" noProof="0" err="1">
                <a:ln>
                  <a:noFill/>
                </a:ln>
                <a:solidFill>
                  <a:srgbClr val="000000"/>
                </a:solidFill>
                <a:effectLst/>
                <a:uLnTx/>
                <a:uFillTx/>
                <a:latin typeface="Darker Grotesque Medium" panose="020B0604020202020204" charset="0"/>
                <a:cs typeface="Darker Grotesque Medium" panose="020B0604020202020204" charset="0"/>
                <a:sym typeface="Arial"/>
              </a:rPr>
              <a:t>más</a:t>
            </a:r>
            <a:r>
              <a:rPr kumimoji="0" lang="ca-ES" sz="1800" b="0" i="0" u="none" strike="noStrike" kern="0" cap="none" spc="0" normalizeH="0" baseline="0" noProof="0">
                <a:ln>
                  <a:noFill/>
                </a:ln>
                <a:solidFill>
                  <a:srgbClr val="000000"/>
                </a:solidFill>
                <a:effectLst/>
                <a:uLnTx/>
                <a:uFillTx/>
                <a:latin typeface="Darker Grotesque Medium" panose="020B0604020202020204" charset="0"/>
                <a:cs typeface="Darker Grotesque Medium" panose="020B0604020202020204" charset="0"/>
                <a:sym typeface="Arial"/>
              </a:rPr>
              <a:t> alto con M365!</a:t>
            </a:r>
            <a:endParaRPr kumimoji="0" sz="1800" b="0" i="0" u="none" strike="noStrike" kern="0" cap="none" spc="0" normalizeH="0" baseline="0" noProof="0">
              <a:ln>
                <a:noFill/>
              </a:ln>
              <a:solidFill>
                <a:srgbClr val="000000"/>
              </a:solidFill>
              <a:effectLst/>
              <a:uLnTx/>
              <a:uFillTx/>
              <a:latin typeface="Darker Grotesque Medium" panose="020B0604020202020204" charset="0"/>
              <a:cs typeface="Darker Grotesque Medium" panose="020B0604020202020204" charset="0"/>
              <a:sym typeface="Arial"/>
            </a:endParaRPr>
          </a:p>
        </p:txBody>
      </p:sp>
      <p:sp>
        <p:nvSpPr>
          <p:cNvPr id="5" name="Google Shape;144;p33">
            <a:extLst>
              <a:ext uri="{FF2B5EF4-FFF2-40B4-BE49-F238E27FC236}">
                <a16:creationId xmlns:a16="http://schemas.microsoft.com/office/drawing/2014/main" id="{20679372-B575-288A-278F-485C7CC7E551}"/>
              </a:ext>
            </a:extLst>
          </p:cNvPr>
          <p:cNvSpPr/>
          <p:nvPr userDrawn="1"/>
        </p:nvSpPr>
        <p:spPr>
          <a:xfrm>
            <a:off x="2015100" y="3508385"/>
            <a:ext cx="5113800" cy="503400"/>
          </a:xfrm>
          <a:prstGeom prst="roundRect">
            <a:avLst>
              <a:gd name="adj" fmla="val 16667"/>
            </a:avLst>
          </a:prstGeom>
          <a:solidFill>
            <a:srgbClr val="4E110E">
              <a:alpha val="89804"/>
            </a:srgbClr>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800" b="0" i="0" u="none" strike="noStrike" kern="0" cap="none" spc="0" normalizeH="0" baseline="0" noProof="0">
                <a:ln>
                  <a:noFill/>
                </a:ln>
                <a:solidFill>
                  <a:schemeClr val="bg1"/>
                </a:solidFill>
                <a:effectLst/>
                <a:uLnTx/>
                <a:uFillTx/>
                <a:latin typeface="Darker Grotesque Medium" panose="020B0604020202020204" charset="0"/>
                <a:cs typeface="Darker Grotesque Medium" panose="020B0604020202020204" charset="0"/>
                <a:sym typeface="Arial"/>
              </a:rPr>
              <a:t>¡Escala a lo más alto con M365!</a:t>
            </a:r>
          </a:p>
        </p:txBody>
      </p:sp>
    </p:spTree>
    <p:extLst>
      <p:ext uri="{BB962C8B-B14F-4D97-AF65-F5344CB8AC3E}">
        <p14:creationId xmlns:p14="http://schemas.microsoft.com/office/powerpoint/2010/main" val="25467177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Índice">
    <p:spTree>
      <p:nvGrpSpPr>
        <p:cNvPr id="1" name=""/>
        <p:cNvGrpSpPr/>
        <p:nvPr/>
      </p:nvGrpSpPr>
      <p:grpSpPr>
        <a:xfrm>
          <a:off x="0" y="0"/>
          <a:ext cx="0" cy="0"/>
          <a:chOff x="0" y="0"/>
          <a:chExt cx="0" cy="0"/>
        </a:xfrm>
      </p:grpSpPr>
      <p:pic>
        <p:nvPicPr>
          <p:cNvPr id="2" name="Imagen 2" descr="Logotipo&#10;&#10;El contenido generado por IA puede ser incorrecto.">
            <a:extLst>
              <a:ext uri="{FF2B5EF4-FFF2-40B4-BE49-F238E27FC236}">
                <a16:creationId xmlns:a16="http://schemas.microsoft.com/office/drawing/2014/main" id="{BBDE927B-D30B-3941-8FFA-7D7188683287}"/>
              </a:ext>
            </a:extLst>
          </p:cNvPr>
          <p:cNvPicPr>
            <a:picLocks noChangeAspect="1"/>
          </p:cNvPicPr>
          <p:nvPr userDrawn="1"/>
        </p:nvPicPr>
        <p:blipFill>
          <a:blip r:embed="rId2"/>
          <a:stretch>
            <a:fillRect/>
          </a:stretch>
        </p:blipFill>
        <p:spPr>
          <a:xfrm>
            <a:off x="8549009" y="4802859"/>
            <a:ext cx="510961" cy="340641"/>
          </a:xfrm>
          <a:prstGeom prst="rect">
            <a:avLst/>
          </a:prstGeom>
        </p:spPr>
      </p:pic>
      <p:pic>
        <p:nvPicPr>
          <p:cNvPr id="6" name="Imatge 5" descr="Imatge que conté natura&#10;&#10;Pot ser que el contingut generat per IA no sigui correcte.">
            <a:extLst>
              <a:ext uri="{FF2B5EF4-FFF2-40B4-BE49-F238E27FC236}">
                <a16:creationId xmlns:a16="http://schemas.microsoft.com/office/drawing/2014/main" id="{3AE0744A-72F5-670B-7F0E-725F5A5867F2}"/>
              </a:ext>
            </a:extLst>
          </p:cNvPr>
          <p:cNvPicPr>
            <a:picLocks noChangeAspect="1"/>
          </p:cNvPicPr>
          <p:nvPr userDrawn="1"/>
        </p:nvPicPr>
        <p:blipFill>
          <a:blip r:embed="rId3"/>
          <a:stretch>
            <a:fillRect/>
          </a:stretch>
        </p:blipFill>
        <p:spPr>
          <a:xfrm>
            <a:off x="0" y="0"/>
            <a:ext cx="9144000" cy="5143500"/>
          </a:xfrm>
          <a:prstGeom prst="rect">
            <a:avLst/>
          </a:prstGeom>
        </p:spPr>
      </p:pic>
      <p:sp>
        <p:nvSpPr>
          <p:cNvPr id="9" name="Títol 1">
            <a:extLst>
              <a:ext uri="{FF2B5EF4-FFF2-40B4-BE49-F238E27FC236}">
                <a16:creationId xmlns:a16="http://schemas.microsoft.com/office/drawing/2014/main" id="{D36F9720-1045-4DB6-FDF5-2B83BBA35AC1}"/>
              </a:ext>
            </a:extLst>
          </p:cNvPr>
          <p:cNvSpPr txBox="1">
            <a:spLocks/>
          </p:cNvSpPr>
          <p:nvPr userDrawn="1"/>
        </p:nvSpPr>
        <p:spPr>
          <a:xfrm>
            <a:off x="-2" y="695416"/>
            <a:ext cx="4396511" cy="431999"/>
          </a:xfrm>
          <a:prstGeom prst="rect">
            <a:avLst/>
          </a:prstGeom>
          <a:solidFill>
            <a:srgbClr val="602927"/>
          </a:solidFill>
          <a:ln>
            <a:solidFill>
              <a:srgbClr val="602927"/>
            </a:solidFill>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ca-ES" sz="1600" b="1" dirty="0" err="1">
                <a:solidFill>
                  <a:srgbClr val="FFFFFF"/>
                </a:solidFill>
                <a:latin typeface="Arial" panose="020B0604020202020204" pitchFamily="34" charset="0"/>
                <a:cs typeface="Arial" panose="020B0604020202020204" pitchFamily="34" charset="0"/>
              </a:rPr>
              <a:t>Índice</a:t>
            </a:r>
            <a:r>
              <a:rPr lang="ca-ES" sz="1600" b="1" dirty="0">
                <a:solidFill>
                  <a:srgbClr val="FFFFFF"/>
                </a:solidFill>
                <a:latin typeface="Arial" panose="020B0604020202020204" pitchFamily="34" charset="0"/>
                <a:cs typeface="Arial" panose="020B0604020202020204" pitchFamily="34" charset="0"/>
              </a:rPr>
              <a:t> de </a:t>
            </a:r>
            <a:r>
              <a:rPr lang="ca-ES" sz="1600" b="1" dirty="0" err="1">
                <a:solidFill>
                  <a:srgbClr val="FFFFFF"/>
                </a:solidFill>
                <a:latin typeface="Arial" panose="020B0604020202020204" pitchFamily="34" charset="0"/>
                <a:cs typeface="Arial" panose="020B0604020202020204" pitchFamily="34" charset="0"/>
              </a:rPr>
              <a:t>contenidos</a:t>
            </a:r>
            <a:endParaRPr lang="ca-ES" sz="1600" b="1" dirty="0">
              <a:solidFill>
                <a:srgbClr val="FFFFFF"/>
              </a:solidFill>
              <a:latin typeface="Arial" panose="020B0604020202020204" pitchFamily="34" charset="0"/>
              <a:cs typeface="Arial" panose="020B0604020202020204" pitchFamily="34" charset="0"/>
            </a:endParaRPr>
          </a:p>
        </p:txBody>
      </p:sp>
      <p:sp>
        <p:nvSpPr>
          <p:cNvPr id="5" name="Google Shape;650;p54">
            <a:extLst>
              <a:ext uri="{FF2B5EF4-FFF2-40B4-BE49-F238E27FC236}">
                <a16:creationId xmlns:a16="http://schemas.microsoft.com/office/drawing/2014/main" id="{F2B1C13A-8200-6428-911E-D8EDE1528550}"/>
              </a:ext>
            </a:extLst>
          </p:cNvPr>
          <p:cNvSpPr/>
          <p:nvPr userDrawn="1"/>
        </p:nvSpPr>
        <p:spPr>
          <a:xfrm>
            <a:off x="720000" y="1404928"/>
            <a:ext cx="3852000" cy="2581616"/>
          </a:xfrm>
          <a:prstGeom prst="roundRect">
            <a:avLst>
              <a:gd name="adj" fmla="val 16667"/>
            </a:avLst>
          </a:prstGeom>
          <a:solidFill>
            <a:srgbClr val="4E110E">
              <a:alpha val="89804"/>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_tradnl"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3741800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Funcionamiento">
    <p:spTree>
      <p:nvGrpSpPr>
        <p:cNvPr id="1" name=""/>
        <p:cNvGrpSpPr/>
        <p:nvPr/>
      </p:nvGrpSpPr>
      <p:grpSpPr>
        <a:xfrm>
          <a:off x="0" y="0"/>
          <a:ext cx="0" cy="0"/>
          <a:chOff x="0" y="0"/>
          <a:chExt cx="0" cy="0"/>
        </a:xfrm>
      </p:grpSpPr>
      <p:pic>
        <p:nvPicPr>
          <p:cNvPr id="11" name="Imatge 10" descr="Imatge que conté captura de pantalla, art&#10;&#10;Pot ser que el contingut generat per IA no sigui correcte.">
            <a:extLst>
              <a:ext uri="{FF2B5EF4-FFF2-40B4-BE49-F238E27FC236}">
                <a16:creationId xmlns:a16="http://schemas.microsoft.com/office/drawing/2014/main" id="{BE892A33-ABDE-310D-0CD2-1C85AF1FC85F}"/>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13" name="Títol 1">
            <a:extLst>
              <a:ext uri="{FF2B5EF4-FFF2-40B4-BE49-F238E27FC236}">
                <a16:creationId xmlns:a16="http://schemas.microsoft.com/office/drawing/2014/main" id="{E7304740-60C9-DF74-CF59-5D06A7DABE80}"/>
              </a:ext>
            </a:extLst>
          </p:cNvPr>
          <p:cNvSpPr txBox="1">
            <a:spLocks/>
          </p:cNvSpPr>
          <p:nvPr userDrawn="1"/>
        </p:nvSpPr>
        <p:spPr>
          <a:xfrm>
            <a:off x="-2" y="695416"/>
            <a:ext cx="4396511" cy="431999"/>
          </a:xfrm>
          <a:prstGeom prst="rect">
            <a:avLst/>
          </a:prstGeom>
          <a:solidFill>
            <a:srgbClr val="602927"/>
          </a:solidFill>
          <a:ln>
            <a:solidFill>
              <a:srgbClr val="602927"/>
            </a:solidFill>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Tx/>
              <a:buFontTx/>
            </a:pPr>
            <a:endParaRPr lang="ca-ES" sz="1600">
              <a:solidFill>
                <a:schemeClr val="tx1"/>
              </a:solidFill>
              <a:latin typeface="Arial" panose="020B0604020202020204" pitchFamily="34" charset="0"/>
              <a:cs typeface="Arial" panose="020B0604020202020204" pitchFamily="34" charset="0"/>
            </a:endParaRPr>
          </a:p>
        </p:txBody>
      </p:sp>
      <p:sp>
        <p:nvSpPr>
          <p:cNvPr id="2" name="QuadreDeText 1">
            <a:extLst>
              <a:ext uri="{FF2B5EF4-FFF2-40B4-BE49-F238E27FC236}">
                <a16:creationId xmlns:a16="http://schemas.microsoft.com/office/drawing/2014/main" id="{108E8908-E34C-1E68-F0A6-E696FB7C9AAB}"/>
              </a:ext>
            </a:extLst>
          </p:cNvPr>
          <p:cNvSpPr txBox="1"/>
          <p:nvPr userDrawn="1"/>
        </p:nvSpPr>
        <p:spPr>
          <a:xfrm>
            <a:off x="25168" y="742138"/>
            <a:ext cx="5636492" cy="307777"/>
          </a:xfrm>
          <a:prstGeom prst="rect">
            <a:avLst/>
          </a:prstGeom>
          <a:noFill/>
        </p:spPr>
        <p:txBody>
          <a:bodyPr wrap="square">
            <a:spAutoFit/>
          </a:bodyPr>
          <a:lstStyle/>
          <a:p>
            <a:pPr marL="0" marR="0" lvl="0" indent="0" algn="l" defTabSz="914378" rtl="0" eaLnBrk="1" fontAlgn="auto" latinLnBrk="0" hangingPunct="1">
              <a:lnSpc>
                <a:spcPct val="100000"/>
              </a:lnSpc>
              <a:spcBef>
                <a:spcPts val="0"/>
              </a:spcBef>
              <a:spcAft>
                <a:spcPts val="1200"/>
              </a:spcAft>
              <a:buClr>
                <a:srgbClr val="000000"/>
              </a:buClr>
              <a:buSzTx/>
              <a:buFontTx/>
              <a:buNone/>
              <a:tabLst/>
              <a:defRPr/>
            </a:pPr>
            <a:r>
              <a:rPr kumimoji="0" lang="ca-ES" sz="1400" b="1" i="0" u="none" strike="noStrike" kern="0" cap="none" spc="0" normalizeH="0" baseline="0" noProof="0" dirty="0">
                <a:ln>
                  <a:noFill/>
                </a:ln>
                <a:solidFill>
                  <a:schemeClr val="bg1"/>
                </a:solidFill>
                <a:effectLst/>
                <a:uLnTx/>
                <a:uFillTx/>
                <a:latin typeface="Arial"/>
                <a:ea typeface="+mn-ea"/>
                <a:cs typeface="Arial"/>
                <a:sym typeface="Arial"/>
              </a:rPr>
              <a:t>Estudio de los casos de </a:t>
            </a:r>
            <a:r>
              <a:rPr kumimoji="0" lang="ca-ES" sz="1400" b="1" i="0" u="none" strike="noStrike" kern="0" cap="none" spc="0" normalizeH="0" baseline="0" noProof="0" dirty="0" err="1">
                <a:ln>
                  <a:noFill/>
                </a:ln>
                <a:solidFill>
                  <a:schemeClr val="bg1"/>
                </a:solidFill>
                <a:effectLst/>
                <a:uLnTx/>
                <a:uFillTx/>
                <a:latin typeface="Arial"/>
                <a:ea typeface="+mn-ea"/>
                <a:cs typeface="Arial"/>
                <a:sym typeface="Arial"/>
              </a:rPr>
              <a:t>Adopción</a:t>
            </a:r>
            <a:r>
              <a:rPr kumimoji="0" lang="ca-ES" sz="1400" b="1" i="0" u="none" strike="noStrike" kern="0" cap="none" spc="0" normalizeH="0" baseline="0" noProof="0" dirty="0">
                <a:ln>
                  <a:noFill/>
                </a:ln>
                <a:solidFill>
                  <a:schemeClr val="bg1"/>
                </a:solidFill>
                <a:effectLst/>
                <a:uLnTx/>
                <a:uFillTx/>
                <a:latin typeface="Arial"/>
                <a:ea typeface="+mn-ea"/>
                <a:cs typeface="Arial"/>
                <a:sym typeface="Arial"/>
              </a:rPr>
              <a:t> </a:t>
            </a:r>
            <a:r>
              <a:rPr kumimoji="0" lang="ca-ES" sz="1400" b="1" i="0" u="none" strike="noStrike" kern="0" cap="none" spc="0" normalizeH="0" baseline="0" noProof="0" dirty="0" err="1">
                <a:ln>
                  <a:noFill/>
                </a:ln>
                <a:solidFill>
                  <a:schemeClr val="bg1"/>
                </a:solidFill>
                <a:effectLst/>
                <a:uLnTx/>
                <a:uFillTx/>
                <a:latin typeface="Arial"/>
                <a:ea typeface="+mn-ea"/>
                <a:cs typeface="Arial"/>
                <a:sym typeface="Arial"/>
              </a:rPr>
              <a:t>Travesía</a:t>
            </a:r>
            <a:r>
              <a:rPr kumimoji="0" lang="ca-ES" sz="1400" b="1" i="0" u="none" strike="noStrike" kern="0" cap="none" spc="0" normalizeH="0" baseline="0" noProof="0" dirty="0">
                <a:ln>
                  <a:noFill/>
                </a:ln>
                <a:solidFill>
                  <a:schemeClr val="bg1"/>
                </a:solidFill>
                <a:effectLst/>
                <a:uLnTx/>
                <a:uFillTx/>
                <a:latin typeface="Arial"/>
                <a:ea typeface="+mn-ea"/>
                <a:cs typeface="Arial"/>
                <a:sym typeface="Arial"/>
              </a:rPr>
              <a:t> M365</a:t>
            </a:r>
            <a:endParaRPr kumimoji="0" lang="ca-ES" sz="1400" b="1" i="1" u="none" strike="noStrike" kern="0" cap="none" spc="0" normalizeH="0" baseline="0" noProof="0" dirty="0">
              <a:ln>
                <a:noFill/>
              </a:ln>
              <a:solidFill>
                <a:schemeClr val="bg1"/>
              </a:solidFill>
              <a:effectLst/>
              <a:uLnTx/>
              <a:uFillTx/>
              <a:latin typeface="Arial"/>
              <a:ea typeface="+mn-ea"/>
              <a:cs typeface="Arial"/>
              <a:sym typeface="Arial"/>
            </a:endParaRPr>
          </a:p>
        </p:txBody>
      </p:sp>
      <p:pic>
        <p:nvPicPr>
          <p:cNvPr id="1026" name="Picture 2">
            <a:extLst>
              <a:ext uri="{FF2B5EF4-FFF2-40B4-BE49-F238E27FC236}">
                <a16:creationId xmlns:a16="http://schemas.microsoft.com/office/drawing/2014/main" id="{021AC3AC-C885-8372-90A6-A6E524D016B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550576" y="879878"/>
            <a:ext cx="3052179" cy="3052179"/>
          </a:xfrm>
          <a:prstGeom prst="rect">
            <a:avLst/>
          </a:prstGeom>
          <a:noFill/>
          <a:extLst>
            <a:ext uri="{909E8E84-426E-40DD-AFC4-6F175D3DCCD1}">
              <a14:hiddenFill xmlns:a14="http://schemas.microsoft.com/office/drawing/2010/main">
                <a:solidFill>
                  <a:srgbClr val="FFFFFF"/>
                </a:solidFill>
              </a14:hiddenFill>
            </a:ext>
          </a:extLst>
        </p:spPr>
      </p:pic>
      <p:sp>
        <p:nvSpPr>
          <p:cNvPr id="4" name="QuadreDeText 2">
            <a:extLst>
              <a:ext uri="{FF2B5EF4-FFF2-40B4-BE49-F238E27FC236}">
                <a16:creationId xmlns:a16="http://schemas.microsoft.com/office/drawing/2014/main" id="{5CECF601-BB6E-FE49-EA62-3464B22029FD}"/>
              </a:ext>
            </a:extLst>
          </p:cNvPr>
          <p:cNvSpPr txBox="1"/>
          <p:nvPr userDrawn="1"/>
        </p:nvSpPr>
        <p:spPr>
          <a:xfrm>
            <a:off x="256308" y="1211443"/>
            <a:ext cx="5405352" cy="3052178"/>
          </a:xfrm>
          <a:prstGeom prst="rect">
            <a:avLst/>
          </a:prstGeom>
        </p:spPr>
        <p:txBody>
          <a:bodyPr vert="horz" lIns="91440" tIns="45720" rIns="91440" bIns="45720" rtlCol="0" anchor="t">
            <a:normAutofit/>
          </a:bodyPr>
          <a:lstStyle/>
          <a:p>
            <a:pPr marL="0" marR="0" lvl="0" indent="0" algn="l" defTabSz="914378" rtl="0" eaLnBrk="1" fontAlgn="auto" latinLnBrk="0" hangingPunct="1">
              <a:lnSpc>
                <a:spcPct val="100000"/>
              </a:lnSpc>
              <a:spcBef>
                <a:spcPts val="0"/>
              </a:spcBef>
              <a:spcAft>
                <a:spcPts val="1200"/>
              </a:spcAft>
              <a:buClr>
                <a:srgbClr val="000000"/>
              </a:buClr>
              <a:buSzTx/>
              <a:buFontTx/>
              <a:buNone/>
              <a:tabLst/>
              <a:defRPr/>
            </a:pPr>
            <a:r>
              <a:rPr kumimoji="0" lang="es-ES_tradnl" sz="1200" b="0" i="0" u="none" strike="noStrike" kern="0" cap="none" spc="0" normalizeH="0" baseline="0" noProof="0">
                <a:ln>
                  <a:noFill/>
                </a:ln>
                <a:solidFill>
                  <a:srgbClr val="000000"/>
                </a:solidFill>
                <a:effectLst/>
                <a:uLnTx/>
                <a:uFillTx/>
                <a:latin typeface="Arial"/>
                <a:ea typeface="+mn-ea"/>
                <a:cs typeface="Arial"/>
                <a:sym typeface="Arial"/>
              </a:rPr>
              <a:t>Los casos de adopción de Travesía M365 están desarrollados de manera didáctica para que el aprendizaje sea sencillo y eficiente.</a:t>
            </a:r>
          </a:p>
          <a:p>
            <a:pPr marL="0" marR="0" lvl="0" indent="0" algn="l" defTabSz="914378" rtl="0" eaLnBrk="1" fontAlgn="auto" latinLnBrk="0" hangingPunct="1">
              <a:lnSpc>
                <a:spcPct val="100000"/>
              </a:lnSpc>
              <a:spcBef>
                <a:spcPts val="0"/>
              </a:spcBef>
              <a:spcAft>
                <a:spcPts val="1200"/>
              </a:spcAft>
              <a:buClr>
                <a:srgbClr val="000000"/>
              </a:buClr>
              <a:buSzTx/>
              <a:buFontTx/>
              <a:buNone/>
              <a:tabLst/>
              <a:defRPr/>
            </a:pPr>
            <a:r>
              <a:rPr kumimoji="0" lang="es-ES_tradnl" sz="1200" b="0" i="0" u="none" strike="noStrike" kern="0" cap="none" spc="0" normalizeH="0" baseline="0" noProof="0">
                <a:ln>
                  <a:noFill/>
                </a:ln>
                <a:solidFill>
                  <a:srgbClr val="000000"/>
                </a:solidFill>
                <a:effectLst/>
                <a:uLnTx/>
                <a:uFillTx/>
                <a:latin typeface="Arial"/>
                <a:ea typeface="+mn-ea"/>
                <a:cs typeface="Arial"/>
                <a:sym typeface="Arial"/>
              </a:rPr>
              <a:t>Es importante que, conforme vayas trabajando los casos de adopción, tengas las aplicaciones abiertas y vayas practicando simultáneamente.</a:t>
            </a:r>
          </a:p>
          <a:p>
            <a:pPr marL="0" marR="0" lvl="0" indent="0" algn="l" defTabSz="914378" rtl="0" eaLnBrk="1" fontAlgn="auto" latinLnBrk="0" hangingPunct="1">
              <a:lnSpc>
                <a:spcPct val="100000"/>
              </a:lnSpc>
              <a:spcBef>
                <a:spcPts val="0"/>
              </a:spcBef>
              <a:spcAft>
                <a:spcPts val="1200"/>
              </a:spcAft>
              <a:buClr>
                <a:srgbClr val="000000"/>
              </a:buClr>
              <a:buSzTx/>
              <a:buFontTx/>
              <a:buNone/>
              <a:tabLst/>
              <a:defRPr/>
            </a:pPr>
            <a:r>
              <a:rPr kumimoji="0" lang="es-ES_tradnl" sz="1200" b="0" i="0" u="none" strike="noStrike" kern="0" cap="none" spc="0" normalizeH="0" baseline="0" noProof="0">
                <a:ln>
                  <a:noFill/>
                </a:ln>
                <a:solidFill>
                  <a:srgbClr val="000000"/>
                </a:solidFill>
                <a:effectLst/>
                <a:uLnTx/>
                <a:uFillTx/>
                <a:latin typeface="Arial"/>
                <a:ea typeface="+mn-ea"/>
                <a:cs typeface="Arial"/>
                <a:sym typeface="Arial"/>
              </a:rPr>
              <a:t>En las paginas encontraras muchas imágenes con apartados numerados y textos con referencias a cada uno de los apartados.</a:t>
            </a:r>
          </a:p>
          <a:p>
            <a:pPr marL="0" marR="0" lvl="0" indent="0" algn="l" defTabSz="914378" rtl="0" eaLnBrk="1" fontAlgn="auto" latinLnBrk="0" hangingPunct="1">
              <a:lnSpc>
                <a:spcPct val="100000"/>
              </a:lnSpc>
              <a:spcBef>
                <a:spcPts val="0"/>
              </a:spcBef>
              <a:spcAft>
                <a:spcPts val="1200"/>
              </a:spcAft>
              <a:buClr>
                <a:srgbClr val="000000"/>
              </a:buClr>
              <a:buSzTx/>
              <a:buFontTx/>
              <a:buNone/>
              <a:tabLst/>
              <a:defRPr/>
            </a:pPr>
            <a:r>
              <a:rPr kumimoji="0" lang="es-ES_tradnl" sz="1200" b="0" i="0" u="none" strike="noStrike" kern="0" cap="none" spc="0" normalizeH="0" baseline="0" noProof="0">
                <a:ln>
                  <a:noFill/>
                </a:ln>
                <a:solidFill>
                  <a:srgbClr val="000000"/>
                </a:solidFill>
                <a:effectLst/>
                <a:uLnTx/>
                <a:uFillTx/>
                <a:latin typeface="Arial"/>
                <a:ea typeface="+mn-ea"/>
                <a:cs typeface="Arial"/>
                <a:sym typeface="Arial"/>
              </a:rPr>
              <a:t>Por ejemplo como se muestra en las dos imágenes inferiores, el texto hace referencia al punto 1 que encuentras en la imagen.</a:t>
            </a:r>
          </a:p>
          <a:p>
            <a:pPr marL="0" marR="0" lvl="0" indent="0" algn="l" defTabSz="914378" rtl="0" eaLnBrk="1" fontAlgn="auto" latinLnBrk="0" hangingPunct="1">
              <a:lnSpc>
                <a:spcPct val="100000"/>
              </a:lnSpc>
              <a:spcBef>
                <a:spcPts val="0"/>
              </a:spcBef>
              <a:spcAft>
                <a:spcPts val="1200"/>
              </a:spcAft>
              <a:buClr>
                <a:srgbClr val="000000"/>
              </a:buClr>
              <a:buSzTx/>
              <a:buFontTx/>
              <a:buNone/>
              <a:tabLst/>
              <a:defRPr/>
            </a:pPr>
            <a:endParaRPr kumimoji="0" lang="es-ES_tradnl" sz="12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5" name="Imagen 4">
            <a:extLst>
              <a:ext uri="{FF2B5EF4-FFF2-40B4-BE49-F238E27FC236}">
                <a16:creationId xmlns:a16="http://schemas.microsoft.com/office/drawing/2014/main" id="{C33C23F0-2FA0-B93C-1E45-950F450ED3C1}"/>
              </a:ext>
            </a:extLst>
          </p:cNvPr>
          <p:cNvPicPr>
            <a:picLocks noChangeAspect="1"/>
          </p:cNvPicPr>
          <p:nvPr userDrawn="1"/>
        </p:nvPicPr>
        <p:blipFill>
          <a:blip r:embed="rId4"/>
          <a:stretch>
            <a:fillRect/>
          </a:stretch>
        </p:blipFill>
        <p:spPr>
          <a:xfrm>
            <a:off x="3446264" y="3479799"/>
            <a:ext cx="1563067" cy="452258"/>
          </a:xfrm>
          <a:prstGeom prst="rect">
            <a:avLst/>
          </a:prstGeom>
        </p:spPr>
      </p:pic>
      <p:pic>
        <p:nvPicPr>
          <p:cNvPr id="6" name="Imagen 5">
            <a:extLst>
              <a:ext uri="{FF2B5EF4-FFF2-40B4-BE49-F238E27FC236}">
                <a16:creationId xmlns:a16="http://schemas.microsoft.com/office/drawing/2014/main" id="{553E144F-713E-1965-CCC7-9252A462036D}"/>
              </a:ext>
            </a:extLst>
          </p:cNvPr>
          <p:cNvPicPr>
            <a:picLocks noChangeAspect="1"/>
          </p:cNvPicPr>
          <p:nvPr userDrawn="1"/>
        </p:nvPicPr>
        <p:blipFill>
          <a:blip r:embed="rId5"/>
          <a:stretch>
            <a:fillRect/>
          </a:stretch>
        </p:blipFill>
        <p:spPr>
          <a:xfrm>
            <a:off x="849533" y="3479799"/>
            <a:ext cx="2186231" cy="432087"/>
          </a:xfrm>
          <a:prstGeom prst="rect">
            <a:avLst/>
          </a:prstGeom>
        </p:spPr>
      </p:pic>
    </p:spTree>
    <p:extLst>
      <p:ext uri="{BB962C8B-B14F-4D97-AF65-F5344CB8AC3E}">
        <p14:creationId xmlns:p14="http://schemas.microsoft.com/office/powerpoint/2010/main" val="41920617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Funcionamiento 2">
    <p:spTree>
      <p:nvGrpSpPr>
        <p:cNvPr id="1" name=""/>
        <p:cNvGrpSpPr/>
        <p:nvPr/>
      </p:nvGrpSpPr>
      <p:grpSpPr>
        <a:xfrm>
          <a:off x="0" y="0"/>
          <a:ext cx="0" cy="0"/>
          <a:chOff x="0" y="0"/>
          <a:chExt cx="0" cy="0"/>
        </a:xfrm>
      </p:grpSpPr>
      <p:pic>
        <p:nvPicPr>
          <p:cNvPr id="11" name="Imatge 10" descr="Imatge que conté captura de pantalla, art&#10;&#10;Pot ser que el contingut generat per IA no sigui correcte.">
            <a:extLst>
              <a:ext uri="{FF2B5EF4-FFF2-40B4-BE49-F238E27FC236}">
                <a16:creationId xmlns:a16="http://schemas.microsoft.com/office/drawing/2014/main" id="{BE892A33-ABDE-310D-0CD2-1C85AF1FC85F}"/>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13" name="Títol 1">
            <a:extLst>
              <a:ext uri="{FF2B5EF4-FFF2-40B4-BE49-F238E27FC236}">
                <a16:creationId xmlns:a16="http://schemas.microsoft.com/office/drawing/2014/main" id="{E7304740-60C9-DF74-CF59-5D06A7DABE80}"/>
              </a:ext>
            </a:extLst>
          </p:cNvPr>
          <p:cNvSpPr txBox="1">
            <a:spLocks/>
          </p:cNvSpPr>
          <p:nvPr userDrawn="1"/>
        </p:nvSpPr>
        <p:spPr>
          <a:xfrm>
            <a:off x="-2" y="695416"/>
            <a:ext cx="4396511" cy="431999"/>
          </a:xfrm>
          <a:prstGeom prst="rect">
            <a:avLst/>
          </a:prstGeom>
          <a:solidFill>
            <a:srgbClr val="602927"/>
          </a:solidFill>
          <a:ln>
            <a:solidFill>
              <a:srgbClr val="602927"/>
            </a:solidFill>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Tx/>
              <a:buFontTx/>
            </a:pPr>
            <a:endParaRPr lang="es-ES_tradnl" sz="1600" noProof="0">
              <a:solidFill>
                <a:schemeClr val="tx1"/>
              </a:solidFill>
              <a:latin typeface="Arial" panose="020B0604020202020204" pitchFamily="34" charset="0"/>
              <a:cs typeface="Arial" panose="020B0604020202020204" pitchFamily="34" charset="0"/>
            </a:endParaRPr>
          </a:p>
        </p:txBody>
      </p:sp>
      <p:sp>
        <p:nvSpPr>
          <p:cNvPr id="3" name="QuadreDeText 2">
            <a:extLst>
              <a:ext uri="{FF2B5EF4-FFF2-40B4-BE49-F238E27FC236}">
                <a16:creationId xmlns:a16="http://schemas.microsoft.com/office/drawing/2014/main" id="{B0F7B567-3C4F-DE5D-0AEA-775C244ACFFA}"/>
              </a:ext>
            </a:extLst>
          </p:cNvPr>
          <p:cNvSpPr txBox="1"/>
          <p:nvPr userDrawn="1"/>
        </p:nvSpPr>
        <p:spPr>
          <a:xfrm>
            <a:off x="256308" y="1211443"/>
            <a:ext cx="5403608" cy="3052178"/>
          </a:xfrm>
          <a:prstGeom prst="rect">
            <a:avLst/>
          </a:prstGeom>
        </p:spPr>
        <p:txBody>
          <a:bodyPr vert="horz" lIns="91440" tIns="45720" rIns="91440" bIns="45720" rtlCol="0" anchor="t">
            <a:normAutofit/>
          </a:bodyPr>
          <a:lstStyle/>
          <a:p>
            <a:pPr marL="0" marR="0" lvl="0" indent="0" algn="l" defTabSz="914378" rtl="0" eaLnBrk="1" fontAlgn="auto" latinLnBrk="0" hangingPunct="1">
              <a:lnSpc>
                <a:spcPct val="100000"/>
              </a:lnSpc>
              <a:spcBef>
                <a:spcPts val="0"/>
              </a:spcBef>
              <a:spcAft>
                <a:spcPts val="1200"/>
              </a:spcAft>
              <a:buClr>
                <a:srgbClr val="000000"/>
              </a:buClr>
              <a:buSzTx/>
              <a:buFontTx/>
              <a:buNone/>
              <a:tabLst/>
              <a:defRPr/>
            </a:pPr>
            <a:r>
              <a:rPr kumimoji="0" lang="es-ES_tradnl" sz="1200" b="0" i="0" u="none" strike="noStrike" kern="0" cap="none" spc="0" normalizeH="0" baseline="0" noProof="0">
                <a:ln>
                  <a:noFill/>
                </a:ln>
                <a:solidFill>
                  <a:srgbClr val="000000"/>
                </a:solidFill>
                <a:effectLst/>
                <a:uLnTx/>
                <a:uFillTx/>
                <a:latin typeface="Arial"/>
                <a:ea typeface="+mn-ea"/>
                <a:cs typeface="Arial"/>
                <a:sym typeface="Arial"/>
              </a:rPr>
              <a:t>Otros elementos que te encontraras son botones de acción. Cada vez que veas uno, clica sobre él y aparecerá una imagen, una nueva información o algo cambiará. El botón de acción tiene una breve descripción sobre su función.</a:t>
            </a:r>
          </a:p>
          <a:p>
            <a:pPr marL="0" marR="0" lvl="0" indent="0" algn="l" defTabSz="914378" rtl="0" eaLnBrk="1" fontAlgn="auto" latinLnBrk="0" hangingPunct="1">
              <a:lnSpc>
                <a:spcPct val="100000"/>
              </a:lnSpc>
              <a:spcBef>
                <a:spcPts val="0"/>
              </a:spcBef>
              <a:spcAft>
                <a:spcPts val="1200"/>
              </a:spcAft>
              <a:buClr>
                <a:srgbClr val="000000"/>
              </a:buClr>
              <a:buSzTx/>
              <a:buFontTx/>
              <a:buNone/>
              <a:tabLst/>
              <a:defRPr/>
            </a:pPr>
            <a:endParaRPr kumimoji="0" lang="es-ES_tradnl" sz="12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l" defTabSz="914378" rtl="0" eaLnBrk="1" fontAlgn="auto" latinLnBrk="0" hangingPunct="1">
              <a:lnSpc>
                <a:spcPct val="100000"/>
              </a:lnSpc>
              <a:spcBef>
                <a:spcPts val="0"/>
              </a:spcBef>
              <a:spcAft>
                <a:spcPts val="1200"/>
              </a:spcAft>
              <a:buClr>
                <a:srgbClr val="000000"/>
              </a:buClr>
              <a:buSzTx/>
              <a:buFontTx/>
              <a:buNone/>
              <a:tabLst/>
              <a:defRPr/>
            </a:pPr>
            <a:r>
              <a:rPr kumimoji="0" lang="es-ES_tradnl" sz="1200" b="0" i="0" u="none" strike="noStrike" kern="0" cap="none" spc="0" normalizeH="0" baseline="0" noProof="0">
                <a:ln>
                  <a:noFill/>
                </a:ln>
                <a:solidFill>
                  <a:srgbClr val="000000"/>
                </a:solidFill>
                <a:effectLst/>
                <a:uLnTx/>
                <a:uFillTx/>
                <a:latin typeface="Arial"/>
                <a:ea typeface="+mn-ea"/>
                <a:cs typeface="Arial"/>
                <a:sym typeface="Arial"/>
              </a:rPr>
              <a:t>Encontrarás texto importante que tiene que ver con el mensaje de la diapositiva enmarcado con un símbolo de admiración, tal y como lo ves debajo de estas líneas. Este texto puede contener información adicional sobre lo que se está tratando en la página y tener relación directa.</a:t>
            </a:r>
          </a:p>
          <a:p>
            <a:pPr marL="0" marR="0" lvl="0" indent="0" algn="l" defTabSz="914378" rtl="0" eaLnBrk="1" fontAlgn="auto" latinLnBrk="0" hangingPunct="1">
              <a:lnSpc>
                <a:spcPct val="100000"/>
              </a:lnSpc>
              <a:spcBef>
                <a:spcPts val="0"/>
              </a:spcBef>
              <a:spcAft>
                <a:spcPts val="1200"/>
              </a:spcAft>
              <a:buClr>
                <a:srgbClr val="000000"/>
              </a:buClr>
              <a:buSzTx/>
              <a:buFontTx/>
              <a:buNone/>
              <a:tabLst/>
              <a:defRPr/>
            </a:pPr>
            <a:endParaRPr kumimoji="0" lang="es-ES_tradnl" sz="12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l" defTabSz="914378" rtl="0" eaLnBrk="1" fontAlgn="auto" latinLnBrk="0" hangingPunct="1">
              <a:lnSpc>
                <a:spcPct val="100000"/>
              </a:lnSpc>
              <a:spcBef>
                <a:spcPts val="0"/>
              </a:spcBef>
              <a:spcAft>
                <a:spcPts val="1200"/>
              </a:spcAft>
              <a:buClr>
                <a:srgbClr val="000000"/>
              </a:buClr>
              <a:buSzTx/>
              <a:buFontTx/>
              <a:buNone/>
              <a:tabLst/>
              <a:defRPr/>
            </a:pPr>
            <a:endParaRPr kumimoji="0" lang="es-ES_tradnl" sz="12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0" name="Picture 2">
            <a:extLst>
              <a:ext uri="{FF2B5EF4-FFF2-40B4-BE49-F238E27FC236}">
                <a16:creationId xmlns:a16="http://schemas.microsoft.com/office/drawing/2014/main" id="{C18C7FA8-1332-AD44-8F7F-7A365B87BDD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550576" y="879878"/>
            <a:ext cx="3052179" cy="3052179"/>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cantonades arrodonides 11">
            <a:extLst>
              <a:ext uri="{FF2B5EF4-FFF2-40B4-BE49-F238E27FC236}">
                <a16:creationId xmlns:a16="http://schemas.microsoft.com/office/drawing/2014/main" id="{01C9AC17-B423-D5BF-CDC5-9377E1097235}"/>
              </a:ext>
              <a:ext uri="{C183D7F6-B498-43B3-948B-1728B52AA6E4}">
                <adec:decorative xmlns:adec="http://schemas.microsoft.com/office/drawing/2017/decorative" val="1"/>
              </a:ext>
            </a:extLst>
          </p:cNvPr>
          <p:cNvSpPr/>
          <p:nvPr userDrawn="1"/>
        </p:nvSpPr>
        <p:spPr>
          <a:xfrm>
            <a:off x="1966563" y="3453558"/>
            <a:ext cx="2238935" cy="478499"/>
          </a:xfrm>
          <a:prstGeom prst="roundRect">
            <a:avLst/>
          </a:prstGeom>
          <a:solidFill>
            <a:sysClr val="window" lastClr="FFFFFF"/>
          </a:solidFill>
          <a:ln w="25400" cap="flat" cmpd="sng" algn="ctr">
            <a:solidFill>
              <a:srgbClr val="602927"/>
            </a:solid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s-ES_tradnl" sz="1867" b="1" i="0" u="none" strike="noStrike" kern="0" cap="none" spc="0" normalizeH="0" baseline="0" noProof="0">
              <a:ln w="22225">
                <a:solidFill>
                  <a:srgbClr val="00CC99"/>
                </a:solidFill>
                <a:prstDash val="solid"/>
              </a:ln>
              <a:solidFill>
                <a:srgbClr val="00CC99">
                  <a:lumMod val="40000"/>
                  <a:lumOff val="60000"/>
                </a:srgbClr>
              </a:solidFill>
              <a:effectLst/>
              <a:uLnTx/>
              <a:uFillTx/>
              <a:latin typeface="Arial" panose="020B0604020202020204"/>
              <a:ea typeface="+mn-ea"/>
              <a:cs typeface="+mn-cs"/>
            </a:endParaRPr>
          </a:p>
        </p:txBody>
      </p:sp>
      <p:sp>
        <p:nvSpPr>
          <p:cNvPr id="14" name="QuadreDeText 13">
            <a:extLst>
              <a:ext uri="{FF2B5EF4-FFF2-40B4-BE49-F238E27FC236}">
                <a16:creationId xmlns:a16="http://schemas.microsoft.com/office/drawing/2014/main" id="{78C5B22B-2505-E3A0-C72A-42620913B470}"/>
              </a:ext>
            </a:extLst>
          </p:cNvPr>
          <p:cNvSpPr txBox="1"/>
          <p:nvPr userDrawn="1"/>
        </p:nvSpPr>
        <p:spPr>
          <a:xfrm>
            <a:off x="2026127" y="3539565"/>
            <a:ext cx="2179372" cy="307777"/>
          </a:xfrm>
          <a:prstGeom prst="rect">
            <a:avLst/>
          </a:prstGeom>
          <a:noFill/>
        </p:spPr>
        <p:txBody>
          <a:bodyPr wrap="square" lIns="121920" tIns="60960" rIns="121920" bIns="60960" rtlCol="0" anchor="t">
            <a:spAutoFit/>
          </a:bodyPr>
          <a:lstStyle/>
          <a:p>
            <a:pPr lvl="0" defTabSz="1219170">
              <a:defRPr/>
            </a:pPr>
            <a:r>
              <a:rPr lang="es-ES_tradnl" sz="1200" noProof="0"/>
              <a:t>Esto es un texto importante</a:t>
            </a:r>
          </a:p>
        </p:txBody>
      </p:sp>
      <p:sp>
        <p:nvSpPr>
          <p:cNvPr id="15" name="Rectangle 14">
            <a:extLst>
              <a:ext uri="{FF2B5EF4-FFF2-40B4-BE49-F238E27FC236}">
                <a16:creationId xmlns:a16="http://schemas.microsoft.com/office/drawing/2014/main" id="{BB2136B7-7113-9913-2B5A-4D24E590D492}"/>
              </a:ext>
            </a:extLst>
          </p:cNvPr>
          <p:cNvSpPr/>
          <p:nvPr userDrawn="1"/>
        </p:nvSpPr>
        <p:spPr>
          <a:xfrm>
            <a:off x="2115761" y="3392506"/>
            <a:ext cx="226715" cy="10537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noProof="0"/>
          </a:p>
        </p:txBody>
      </p:sp>
      <p:pic>
        <p:nvPicPr>
          <p:cNvPr id="16" name="Imatge 15">
            <a:extLst>
              <a:ext uri="{FF2B5EF4-FFF2-40B4-BE49-F238E27FC236}">
                <a16:creationId xmlns:a16="http://schemas.microsoft.com/office/drawing/2014/main" id="{F65AEA0B-8A8F-EA76-71DF-E7DEF0CF2F54}"/>
              </a:ext>
              <a:ext uri="{C183D7F6-B498-43B3-948B-1728B52AA6E4}">
                <adec:decorative xmlns:adec="http://schemas.microsoft.com/office/drawing/2017/decorative" val="1"/>
              </a:ext>
            </a:extLst>
          </p:cNvPr>
          <p:cNvPicPr>
            <a:picLocks noChangeAspect="1"/>
          </p:cNvPicPr>
          <p:nvPr userDrawn="1"/>
        </p:nvPicPr>
        <p:blipFill>
          <a:blip r:embed="rId4">
            <a:duotone>
              <a:srgbClr val="A5644E">
                <a:shade val="45000"/>
                <a:satMod val="135000"/>
              </a:srgbClr>
              <a:prstClr val="white"/>
            </a:duotone>
          </a:blip>
          <a:stretch>
            <a:fillRect/>
          </a:stretch>
        </p:blipFill>
        <p:spPr>
          <a:xfrm>
            <a:off x="2089890" y="3282836"/>
            <a:ext cx="278457" cy="278455"/>
          </a:xfrm>
          <a:prstGeom prst="rect">
            <a:avLst/>
          </a:prstGeom>
          <a:effectLst>
            <a:outerShdw blurRad="50800" dist="50800" dir="5400000" algn="ctr" rotWithShape="0">
              <a:srgbClr val="A5644E"/>
            </a:outerShdw>
          </a:effectLst>
        </p:spPr>
      </p:pic>
      <p:sp>
        <p:nvSpPr>
          <p:cNvPr id="18" name="QuadreDeText 17">
            <a:extLst>
              <a:ext uri="{FF2B5EF4-FFF2-40B4-BE49-F238E27FC236}">
                <a16:creationId xmlns:a16="http://schemas.microsoft.com/office/drawing/2014/main" id="{7966FC87-815E-E6FF-5A2A-3FF6787E2F3F}"/>
              </a:ext>
            </a:extLst>
          </p:cNvPr>
          <p:cNvSpPr txBox="1"/>
          <p:nvPr userDrawn="1"/>
        </p:nvSpPr>
        <p:spPr>
          <a:xfrm>
            <a:off x="25168" y="742138"/>
            <a:ext cx="5636492" cy="307777"/>
          </a:xfrm>
          <a:prstGeom prst="rect">
            <a:avLst/>
          </a:prstGeom>
          <a:noFill/>
        </p:spPr>
        <p:txBody>
          <a:bodyPr wrap="square">
            <a:spAutoFit/>
          </a:bodyPr>
          <a:lstStyle/>
          <a:p>
            <a:pPr marL="0" marR="0" lvl="0" indent="0" algn="l" defTabSz="914378" rtl="0" eaLnBrk="1" fontAlgn="auto" latinLnBrk="0" hangingPunct="1">
              <a:lnSpc>
                <a:spcPct val="100000"/>
              </a:lnSpc>
              <a:spcBef>
                <a:spcPts val="0"/>
              </a:spcBef>
              <a:spcAft>
                <a:spcPts val="1200"/>
              </a:spcAft>
              <a:buClr>
                <a:srgbClr val="000000"/>
              </a:buClr>
              <a:buSzTx/>
              <a:buFontTx/>
              <a:buNone/>
              <a:tabLst/>
              <a:defRPr/>
            </a:pPr>
            <a:r>
              <a:rPr kumimoji="0" lang="ca-ES" sz="1400" b="1" i="0" u="none" strike="noStrike" kern="0" cap="none" spc="0" normalizeH="0" baseline="0" noProof="0" dirty="0">
                <a:ln>
                  <a:noFill/>
                </a:ln>
                <a:solidFill>
                  <a:schemeClr val="bg1"/>
                </a:solidFill>
                <a:effectLst/>
                <a:uLnTx/>
                <a:uFillTx/>
                <a:latin typeface="Arial"/>
                <a:ea typeface="+mn-ea"/>
                <a:cs typeface="Arial"/>
                <a:sym typeface="Arial"/>
              </a:rPr>
              <a:t>Estudio de los casos de </a:t>
            </a:r>
            <a:r>
              <a:rPr kumimoji="0" lang="ca-ES" sz="1400" b="1" i="0" u="none" strike="noStrike" kern="0" cap="none" spc="0" normalizeH="0" baseline="0" noProof="0" dirty="0" err="1">
                <a:ln>
                  <a:noFill/>
                </a:ln>
                <a:solidFill>
                  <a:schemeClr val="bg1"/>
                </a:solidFill>
                <a:effectLst/>
                <a:uLnTx/>
                <a:uFillTx/>
                <a:latin typeface="Arial"/>
                <a:ea typeface="+mn-ea"/>
                <a:cs typeface="Arial"/>
                <a:sym typeface="Arial"/>
              </a:rPr>
              <a:t>Adopción</a:t>
            </a:r>
            <a:r>
              <a:rPr kumimoji="0" lang="ca-ES" sz="1400" b="1" i="0" u="none" strike="noStrike" kern="0" cap="none" spc="0" normalizeH="0" baseline="0" noProof="0" dirty="0">
                <a:ln>
                  <a:noFill/>
                </a:ln>
                <a:solidFill>
                  <a:schemeClr val="bg1"/>
                </a:solidFill>
                <a:effectLst/>
                <a:uLnTx/>
                <a:uFillTx/>
                <a:latin typeface="Arial"/>
                <a:ea typeface="+mn-ea"/>
                <a:cs typeface="Arial"/>
                <a:sym typeface="Arial"/>
              </a:rPr>
              <a:t> </a:t>
            </a:r>
            <a:r>
              <a:rPr kumimoji="0" lang="ca-ES" sz="1400" b="1" i="0" u="none" strike="noStrike" kern="0" cap="none" spc="0" normalizeH="0" baseline="0" noProof="0" dirty="0" err="1">
                <a:ln>
                  <a:noFill/>
                </a:ln>
                <a:solidFill>
                  <a:schemeClr val="bg1"/>
                </a:solidFill>
                <a:effectLst/>
                <a:uLnTx/>
                <a:uFillTx/>
                <a:latin typeface="Arial"/>
                <a:ea typeface="+mn-ea"/>
                <a:cs typeface="Arial"/>
                <a:sym typeface="Arial"/>
              </a:rPr>
              <a:t>Travesía</a:t>
            </a:r>
            <a:r>
              <a:rPr kumimoji="0" lang="ca-ES" sz="1400" b="1" i="0" u="none" strike="noStrike" kern="0" cap="none" spc="0" normalizeH="0" baseline="0" noProof="0" dirty="0">
                <a:ln>
                  <a:noFill/>
                </a:ln>
                <a:solidFill>
                  <a:schemeClr val="bg1"/>
                </a:solidFill>
                <a:effectLst/>
                <a:uLnTx/>
                <a:uFillTx/>
                <a:latin typeface="Arial"/>
                <a:ea typeface="+mn-ea"/>
                <a:cs typeface="Arial"/>
                <a:sym typeface="Arial"/>
              </a:rPr>
              <a:t> M365</a:t>
            </a:r>
            <a:endParaRPr kumimoji="0" lang="ca-ES" sz="1400" b="1" i="1" u="none" strike="noStrike" kern="0" cap="none" spc="0" normalizeH="0" baseline="0" noProof="0" dirty="0">
              <a:ln>
                <a:noFill/>
              </a:ln>
              <a:solidFill>
                <a:schemeClr val="bg1"/>
              </a:solidFill>
              <a:effectLst/>
              <a:uLnTx/>
              <a:uFillTx/>
              <a:latin typeface="Arial"/>
              <a:ea typeface="+mn-ea"/>
              <a:cs typeface="Arial"/>
              <a:sym typeface="Arial"/>
            </a:endParaRPr>
          </a:p>
        </p:txBody>
      </p:sp>
      <p:sp>
        <p:nvSpPr>
          <p:cNvPr id="2" name="botó_sharepoint">
            <a:extLst>
              <a:ext uri="{FF2B5EF4-FFF2-40B4-BE49-F238E27FC236}">
                <a16:creationId xmlns:a16="http://schemas.microsoft.com/office/drawing/2014/main" id="{DA3B232F-D425-AD5C-4AC9-569107875B35}"/>
              </a:ext>
            </a:extLst>
          </p:cNvPr>
          <p:cNvSpPr>
            <a:spLocks/>
          </p:cNvSpPr>
          <p:nvPr userDrawn="1"/>
        </p:nvSpPr>
        <p:spPr>
          <a:xfrm>
            <a:off x="1962717" y="2056574"/>
            <a:ext cx="1881450" cy="210410"/>
          </a:xfrm>
          <a:prstGeom prst="rect">
            <a:avLst/>
          </a:prstGeom>
          <a:solidFill>
            <a:srgbClr val="CCAEA4"/>
          </a:solidFill>
          <a:ln w="25400" cap="flat" cmpd="sng" algn="ctr">
            <a:solidFill>
              <a:srgbClr val="4E110E"/>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200" b="0" i="0" u="none" strike="noStrike" kern="0" cap="none" spc="0" normalizeH="0" baseline="0" noProof="0">
                <a:ln>
                  <a:noFill/>
                </a:ln>
                <a:solidFill>
                  <a:srgbClr val="4E110E"/>
                </a:solidFill>
                <a:effectLst/>
                <a:uLnTx/>
                <a:uFillTx/>
                <a:latin typeface="Arial"/>
                <a:ea typeface="+mn-ea"/>
                <a:cs typeface="+mn-cs"/>
              </a:rPr>
              <a:t>Botón de acción</a:t>
            </a:r>
          </a:p>
        </p:txBody>
      </p:sp>
    </p:spTree>
    <p:extLst>
      <p:ext uri="{BB962C8B-B14F-4D97-AF65-F5344CB8AC3E}">
        <p14:creationId xmlns:p14="http://schemas.microsoft.com/office/powerpoint/2010/main" val="15977538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Recomendaciones y buenas prácticas">
    <p:bg>
      <p:bgRef idx="1001">
        <a:schemeClr val="bg1"/>
      </p:bgRef>
    </p:bg>
    <p:spTree>
      <p:nvGrpSpPr>
        <p:cNvPr id="1" name=""/>
        <p:cNvGrpSpPr/>
        <p:nvPr/>
      </p:nvGrpSpPr>
      <p:grpSpPr>
        <a:xfrm>
          <a:off x="0" y="0"/>
          <a:ext cx="0" cy="0"/>
          <a:chOff x="0" y="0"/>
          <a:chExt cx="0" cy="0"/>
        </a:xfrm>
      </p:grpSpPr>
      <p:pic>
        <p:nvPicPr>
          <p:cNvPr id="2" name="Imagen 2" descr="Logotipo&#10;&#10;El contenido generado por IA puede ser incorrecto.">
            <a:extLst>
              <a:ext uri="{FF2B5EF4-FFF2-40B4-BE49-F238E27FC236}">
                <a16:creationId xmlns:a16="http://schemas.microsoft.com/office/drawing/2014/main" id="{5F588B4A-97AB-DB5F-E937-D48423664B5A}"/>
              </a:ext>
            </a:extLst>
          </p:cNvPr>
          <p:cNvPicPr>
            <a:picLocks noChangeAspect="1"/>
          </p:cNvPicPr>
          <p:nvPr userDrawn="1"/>
        </p:nvPicPr>
        <p:blipFill>
          <a:blip r:embed="rId2"/>
          <a:stretch>
            <a:fillRect/>
          </a:stretch>
        </p:blipFill>
        <p:spPr>
          <a:xfrm>
            <a:off x="8549009" y="4802859"/>
            <a:ext cx="510961" cy="340641"/>
          </a:xfrm>
          <a:prstGeom prst="rect">
            <a:avLst/>
          </a:prstGeom>
        </p:spPr>
      </p:pic>
      <p:pic>
        <p:nvPicPr>
          <p:cNvPr id="4" name="Imatge 3" descr="Imatge que conté lluna, cel&#10;&#10;Pot ser que el contingut generat per IA no sigui correcte.">
            <a:extLst>
              <a:ext uri="{FF2B5EF4-FFF2-40B4-BE49-F238E27FC236}">
                <a16:creationId xmlns:a16="http://schemas.microsoft.com/office/drawing/2014/main" id="{962DECC1-9A7A-4780-5FBC-D5D11F09E731}"/>
              </a:ext>
            </a:extLst>
          </p:cNvPr>
          <p:cNvPicPr>
            <a:picLocks noChangeAspect="1"/>
          </p:cNvPicPr>
          <p:nvPr userDrawn="1"/>
        </p:nvPicPr>
        <p:blipFill>
          <a:blip r:embed="rId3"/>
          <a:stretch>
            <a:fillRect/>
          </a:stretch>
        </p:blipFill>
        <p:spPr>
          <a:xfrm>
            <a:off x="0" y="0"/>
            <a:ext cx="9144000" cy="5143500"/>
          </a:xfrm>
          <a:prstGeom prst="rect">
            <a:avLst/>
          </a:prstGeom>
        </p:spPr>
      </p:pic>
      <p:pic>
        <p:nvPicPr>
          <p:cNvPr id="6" name="Imatge 5" descr="Imatge que conté roba, persona, dibuixos, art&#10;&#10;Pot ser que el contingut generat amb IA no sigui correcte.">
            <a:extLst>
              <a:ext uri="{FF2B5EF4-FFF2-40B4-BE49-F238E27FC236}">
                <a16:creationId xmlns:a16="http://schemas.microsoft.com/office/drawing/2014/main" id="{153C10DD-2C50-F3CA-CD60-5957A00E9F77}"/>
              </a:ext>
            </a:extLst>
          </p:cNvPr>
          <p:cNvPicPr>
            <a:picLocks noChangeAspect="1"/>
          </p:cNvPicPr>
          <p:nvPr userDrawn="1"/>
        </p:nvPicPr>
        <p:blipFill>
          <a:blip r:embed="rId4"/>
          <a:srcRect t="7667" r="5" b="12127"/>
          <a:stretch>
            <a:fillRect/>
          </a:stretch>
        </p:blipFill>
        <p:spPr>
          <a:xfrm>
            <a:off x="5516065" y="1311810"/>
            <a:ext cx="3383386" cy="2713832"/>
          </a:xfrm>
          <a:prstGeom prst="rect">
            <a:avLst/>
          </a:prstGeom>
          <a:noFill/>
          <a:ln>
            <a:noFill/>
          </a:ln>
        </p:spPr>
      </p:pic>
      <p:sp>
        <p:nvSpPr>
          <p:cNvPr id="7" name="Títol 1">
            <a:extLst>
              <a:ext uri="{FF2B5EF4-FFF2-40B4-BE49-F238E27FC236}">
                <a16:creationId xmlns:a16="http://schemas.microsoft.com/office/drawing/2014/main" id="{E59128A0-A5F8-7E52-0F67-58077E8D98DC}"/>
              </a:ext>
            </a:extLst>
          </p:cNvPr>
          <p:cNvSpPr txBox="1">
            <a:spLocks/>
          </p:cNvSpPr>
          <p:nvPr userDrawn="1"/>
        </p:nvSpPr>
        <p:spPr>
          <a:xfrm>
            <a:off x="-2" y="695416"/>
            <a:ext cx="4396511" cy="431999"/>
          </a:xfrm>
          <a:prstGeom prst="rect">
            <a:avLst/>
          </a:prstGeom>
          <a:solidFill>
            <a:srgbClr val="602927"/>
          </a:solidFill>
          <a:ln>
            <a:solidFill>
              <a:srgbClr val="602927"/>
            </a:solidFill>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s-ES" sz="1600" b="1" noProof="0" dirty="0">
                <a:solidFill>
                  <a:srgbClr val="FFFFFF"/>
                </a:solidFill>
                <a:latin typeface="Arial" panose="020B0604020202020204" pitchFamily="34" charset="0"/>
                <a:cs typeface="Arial" panose="020B0604020202020204" pitchFamily="34" charset="0"/>
              </a:rPr>
              <a:t>Recomendaciones y buenas prácticas</a:t>
            </a:r>
          </a:p>
        </p:txBody>
      </p:sp>
    </p:spTree>
    <p:extLst>
      <p:ext uri="{BB962C8B-B14F-4D97-AF65-F5344CB8AC3E}">
        <p14:creationId xmlns:p14="http://schemas.microsoft.com/office/powerpoint/2010/main" val="3411029397"/>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He aprendido..">
    <p:bg>
      <p:bgRef idx="1001">
        <a:schemeClr val="bg1"/>
      </p:bgRef>
    </p:bg>
    <p:spTree>
      <p:nvGrpSpPr>
        <p:cNvPr id="1" name=""/>
        <p:cNvGrpSpPr/>
        <p:nvPr/>
      </p:nvGrpSpPr>
      <p:grpSpPr>
        <a:xfrm>
          <a:off x="0" y="0"/>
          <a:ext cx="0" cy="0"/>
          <a:chOff x="0" y="0"/>
          <a:chExt cx="0" cy="0"/>
        </a:xfrm>
      </p:grpSpPr>
      <p:pic>
        <p:nvPicPr>
          <p:cNvPr id="11" name="Imatge 10" descr="Imatge que conté captura de pantalla, art&#10;&#10;Pot ser que el contingut generat per IA no sigui correcte.">
            <a:extLst>
              <a:ext uri="{FF2B5EF4-FFF2-40B4-BE49-F238E27FC236}">
                <a16:creationId xmlns:a16="http://schemas.microsoft.com/office/drawing/2014/main" id="{BE892A33-ABDE-310D-0CD2-1C85AF1FC85F}"/>
              </a:ext>
            </a:extLst>
          </p:cNvPr>
          <p:cNvPicPr>
            <a:picLocks noChangeAspect="1"/>
          </p:cNvPicPr>
          <p:nvPr userDrawn="1"/>
        </p:nvPicPr>
        <p:blipFill>
          <a:blip r:embed="rId2"/>
          <a:stretch>
            <a:fillRect/>
          </a:stretch>
        </p:blipFill>
        <p:spPr>
          <a:xfrm>
            <a:off x="0" y="-13448"/>
            <a:ext cx="9144000" cy="5143500"/>
          </a:xfrm>
          <a:prstGeom prst="rect">
            <a:avLst/>
          </a:prstGeom>
        </p:spPr>
      </p:pic>
      <p:sp>
        <p:nvSpPr>
          <p:cNvPr id="13" name="Títol 1">
            <a:extLst>
              <a:ext uri="{FF2B5EF4-FFF2-40B4-BE49-F238E27FC236}">
                <a16:creationId xmlns:a16="http://schemas.microsoft.com/office/drawing/2014/main" id="{E7304740-60C9-DF74-CF59-5D06A7DABE80}"/>
              </a:ext>
            </a:extLst>
          </p:cNvPr>
          <p:cNvSpPr txBox="1">
            <a:spLocks/>
          </p:cNvSpPr>
          <p:nvPr userDrawn="1"/>
        </p:nvSpPr>
        <p:spPr>
          <a:xfrm>
            <a:off x="-2" y="695416"/>
            <a:ext cx="4396511" cy="431999"/>
          </a:xfrm>
          <a:prstGeom prst="rect">
            <a:avLst/>
          </a:prstGeom>
          <a:solidFill>
            <a:srgbClr val="602927"/>
          </a:solidFill>
          <a:ln>
            <a:solidFill>
              <a:srgbClr val="602927"/>
            </a:solidFill>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Tx/>
              <a:buFontTx/>
            </a:pPr>
            <a:endParaRPr lang="ca-ES" sz="1600">
              <a:solidFill>
                <a:schemeClr val="tx1"/>
              </a:solidFill>
              <a:latin typeface="Arial" panose="020B0604020202020204" pitchFamily="34" charset="0"/>
              <a:cs typeface="Arial" panose="020B0604020202020204" pitchFamily="34" charset="0"/>
            </a:endParaRPr>
          </a:p>
        </p:txBody>
      </p:sp>
      <p:sp>
        <p:nvSpPr>
          <p:cNvPr id="2" name="QuadreDeText 1">
            <a:extLst>
              <a:ext uri="{FF2B5EF4-FFF2-40B4-BE49-F238E27FC236}">
                <a16:creationId xmlns:a16="http://schemas.microsoft.com/office/drawing/2014/main" id="{50AF1910-DA86-59E9-C8EA-6CF8D27A726A}"/>
              </a:ext>
            </a:extLst>
          </p:cNvPr>
          <p:cNvSpPr txBox="1"/>
          <p:nvPr userDrawn="1"/>
        </p:nvSpPr>
        <p:spPr>
          <a:xfrm>
            <a:off x="0" y="739140"/>
            <a:ext cx="4394520" cy="338554"/>
          </a:xfrm>
          <a:prstGeom prst="rect">
            <a:avLst/>
          </a:prstGeom>
          <a:noFill/>
        </p:spPr>
        <p:txBody>
          <a:bodyPr wrap="square" rtlCol="0">
            <a:spAutoFit/>
          </a:bodyPr>
          <a:lstStyle/>
          <a:p>
            <a:pPr algn="ctr"/>
            <a:r>
              <a:rPr lang="es-ES" sz="1600" b="1" noProof="0" dirty="0">
                <a:solidFill>
                  <a:srgbClr val="FFFFFF"/>
                </a:solidFill>
              </a:rPr>
              <a:t>He aprendido...</a:t>
            </a:r>
          </a:p>
        </p:txBody>
      </p:sp>
      <p:pic>
        <p:nvPicPr>
          <p:cNvPr id="4" name="Imatge 3" descr="Imatge que conté roba, Ball, disseny gràfic, Gràfics&#10;&#10;Pot ser que el contingut generat amb IA no sigui correcte.">
            <a:extLst>
              <a:ext uri="{FF2B5EF4-FFF2-40B4-BE49-F238E27FC236}">
                <a16:creationId xmlns:a16="http://schemas.microsoft.com/office/drawing/2014/main" id="{E04759BB-8EA5-178A-B58B-F73CD9C13857}"/>
              </a:ext>
            </a:extLst>
          </p:cNvPr>
          <p:cNvPicPr>
            <a:picLocks noChangeAspect="1"/>
          </p:cNvPicPr>
          <p:nvPr userDrawn="1"/>
        </p:nvPicPr>
        <p:blipFill>
          <a:blip r:embed="rId3"/>
          <a:stretch>
            <a:fillRect/>
          </a:stretch>
        </p:blipFill>
        <p:spPr>
          <a:xfrm>
            <a:off x="4175395" y="437104"/>
            <a:ext cx="4678326" cy="4678326"/>
          </a:xfrm>
          <a:prstGeom prst="rect">
            <a:avLst/>
          </a:prstGeom>
        </p:spPr>
      </p:pic>
    </p:spTree>
    <p:extLst>
      <p:ext uri="{BB962C8B-B14F-4D97-AF65-F5344CB8AC3E}">
        <p14:creationId xmlns:p14="http://schemas.microsoft.com/office/powerpoint/2010/main" val="2032394534"/>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Diapositiva final">
    <p:bg>
      <p:bgRef idx="1001">
        <a:schemeClr val="bg1"/>
      </p:bgRef>
    </p:bg>
    <p:spTree>
      <p:nvGrpSpPr>
        <p:cNvPr id="1" name=""/>
        <p:cNvGrpSpPr/>
        <p:nvPr/>
      </p:nvGrpSpPr>
      <p:grpSpPr>
        <a:xfrm>
          <a:off x="0" y="0"/>
          <a:ext cx="0" cy="0"/>
          <a:chOff x="0" y="0"/>
          <a:chExt cx="0" cy="0"/>
        </a:xfrm>
      </p:grpSpPr>
      <p:sp>
        <p:nvSpPr>
          <p:cNvPr id="5" name="Marcador de fecha 4">
            <a:extLst>
              <a:ext uri="{FF2B5EF4-FFF2-40B4-BE49-F238E27FC236}">
                <a16:creationId xmlns:a16="http://schemas.microsoft.com/office/drawing/2014/main" id="{0D80E240-FE00-2745-E747-59226AE789E4}"/>
              </a:ext>
            </a:extLst>
          </p:cNvPr>
          <p:cNvSpPr>
            <a:spLocks noGrp="1"/>
          </p:cNvSpPr>
          <p:nvPr>
            <p:ph type="dt" sz="half" idx="10"/>
          </p:nvPr>
        </p:nvSpPr>
        <p:spPr>
          <a:xfrm>
            <a:off x="628650" y="4767263"/>
            <a:ext cx="2057400" cy="274637"/>
          </a:xfrm>
          <a:prstGeom prst="rect">
            <a:avLst/>
          </a:prstGeom>
        </p:spPr>
        <p:txBody>
          <a:bodyPr/>
          <a:lstStyle/>
          <a:p>
            <a:fld id="{5CE99D63-0B26-4EF0-BEEE-EF88C5DF4564}" type="datetimeFigureOut">
              <a:rPr lang="en-US" smtClean="0"/>
              <a:t>10/22/2025</a:t>
            </a:fld>
            <a:endParaRPr lang="en-US"/>
          </a:p>
        </p:txBody>
      </p:sp>
      <p:sp>
        <p:nvSpPr>
          <p:cNvPr id="6" name="Marcador de pie de página 5">
            <a:extLst>
              <a:ext uri="{FF2B5EF4-FFF2-40B4-BE49-F238E27FC236}">
                <a16:creationId xmlns:a16="http://schemas.microsoft.com/office/drawing/2014/main" id="{006645D0-B323-6D56-B833-F7E0A6EF2427}"/>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7" name="Marcador de número de diapositiva 6">
            <a:extLst>
              <a:ext uri="{FF2B5EF4-FFF2-40B4-BE49-F238E27FC236}">
                <a16:creationId xmlns:a16="http://schemas.microsoft.com/office/drawing/2014/main" id="{F4DBB6E9-4DFE-44B4-2A9C-25EE52BBEA9F}"/>
              </a:ext>
            </a:extLst>
          </p:cNvPr>
          <p:cNvSpPr>
            <a:spLocks noGrp="1"/>
          </p:cNvSpPr>
          <p:nvPr>
            <p:ph type="sldNum" sz="quarter" idx="12"/>
          </p:nvPr>
        </p:nvSpPr>
        <p:spPr>
          <a:xfrm>
            <a:off x="6457950" y="4767263"/>
            <a:ext cx="2057400" cy="274637"/>
          </a:xfrm>
          <a:prstGeom prst="rect">
            <a:avLst/>
          </a:prstGeom>
        </p:spPr>
        <p:txBody>
          <a:bodyPr/>
          <a:lstStyle/>
          <a:p>
            <a:fld id="{CD1B0A63-4EDC-4B05-A9D3-8308978EADC2}" type="slidenum">
              <a:rPr lang="en-US" smtClean="0"/>
              <a:t>‹Nº›</a:t>
            </a:fld>
            <a:endParaRPr lang="en-US"/>
          </a:p>
        </p:txBody>
      </p:sp>
      <p:pic>
        <p:nvPicPr>
          <p:cNvPr id="11" name="Google Shape;301;p43">
            <a:extLst>
              <a:ext uri="{FF2B5EF4-FFF2-40B4-BE49-F238E27FC236}">
                <a16:creationId xmlns:a16="http://schemas.microsoft.com/office/drawing/2014/main" id="{F552410D-0A8C-B010-44B9-B606381A3957}"/>
              </a:ext>
            </a:extLst>
          </p:cNvPr>
          <p:cNvPicPr preferRelativeResize="0"/>
          <p:nvPr userDrawn="1"/>
        </p:nvPicPr>
        <p:blipFill rotWithShape="1">
          <a:blip r:embed="rId2">
            <a:alphaModFix/>
          </a:blip>
          <a:srcRect t="77535" r="48867"/>
          <a:stretch/>
        </p:blipFill>
        <p:spPr>
          <a:xfrm>
            <a:off x="-4" y="3988050"/>
            <a:ext cx="4886040" cy="1155450"/>
          </a:xfrm>
          <a:prstGeom prst="rect">
            <a:avLst/>
          </a:prstGeom>
          <a:noFill/>
          <a:ln>
            <a:noFill/>
          </a:ln>
        </p:spPr>
      </p:pic>
      <p:pic>
        <p:nvPicPr>
          <p:cNvPr id="10" name="Google Shape;298;p43">
            <a:extLst>
              <a:ext uri="{FF2B5EF4-FFF2-40B4-BE49-F238E27FC236}">
                <a16:creationId xmlns:a16="http://schemas.microsoft.com/office/drawing/2014/main" id="{2A0D75A5-B60C-0ED8-85AE-9B1C5E212CFC}"/>
              </a:ext>
            </a:extLst>
          </p:cNvPr>
          <p:cNvPicPr preferRelativeResize="0"/>
          <p:nvPr userDrawn="1"/>
        </p:nvPicPr>
        <p:blipFill rotWithShape="1">
          <a:blip r:embed="rId3">
            <a:alphaModFix/>
          </a:blip>
          <a:srcRect l="21123" t="-9410" r="19257" b="9410"/>
          <a:stretch/>
        </p:blipFill>
        <p:spPr>
          <a:xfrm>
            <a:off x="3692350" y="0"/>
            <a:ext cx="5451648" cy="5143500"/>
          </a:xfrm>
          <a:prstGeom prst="rect">
            <a:avLst/>
          </a:prstGeom>
          <a:noFill/>
          <a:ln>
            <a:noFill/>
          </a:ln>
        </p:spPr>
      </p:pic>
      <p:sp>
        <p:nvSpPr>
          <p:cNvPr id="2" name="Google Shape;299;p43">
            <a:extLst>
              <a:ext uri="{FF2B5EF4-FFF2-40B4-BE49-F238E27FC236}">
                <a16:creationId xmlns:a16="http://schemas.microsoft.com/office/drawing/2014/main" id="{E41D4B7B-4EE4-ABA4-7586-49F2930028AA}"/>
              </a:ext>
            </a:extLst>
          </p:cNvPr>
          <p:cNvSpPr txBox="1">
            <a:spLocks/>
          </p:cNvSpPr>
          <p:nvPr userDrawn="1"/>
        </p:nvSpPr>
        <p:spPr>
          <a:xfrm>
            <a:off x="518522" y="598966"/>
            <a:ext cx="7083397" cy="1648800"/>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Tx/>
              <a:buFontTx/>
            </a:pPr>
            <a:r>
              <a:rPr lang="es-ES_tradnl" sz="3200">
                <a:solidFill>
                  <a:schemeClr val="dk2"/>
                </a:solidFill>
                <a:latin typeface="Arial" panose="020B0604020202020204" pitchFamily="34" charset="0"/>
                <a:cs typeface="Arial" panose="020B0604020202020204" pitchFamily="34" charset="0"/>
              </a:rPr>
              <a:t>Cada cima alcanzada </a:t>
            </a:r>
            <a:r>
              <a:rPr lang="es-ES_tradnl" sz="3200" b="1">
                <a:solidFill>
                  <a:srgbClr val="602927"/>
                </a:solidFill>
                <a:latin typeface="Arial" panose="020B0604020202020204" pitchFamily="34" charset="0"/>
                <a:cs typeface="Arial" panose="020B0604020202020204" pitchFamily="34" charset="0"/>
              </a:rPr>
              <a:t>abre paso </a:t>
            </a:r>
            <a:r>
              <a:rPr lang="es-ES_tradnl" sz="3200">
                <a:solidFill>
                  <a:schemeClr val="dk2"/>
                </a:solidFill>
                <a:latin typeface="Arial" panose="020B0604020202020204" pitchFamily="34" charset="0"/>
                <a:cs typeface="Arial" panose="020B0604020202020204" pitchFamily="34" charset="0"/>
              </a:rPr>
              <a:t>a un nuevo horizonte</a:t>
            </a:r>
          </a:p>
        </p:txBody>
      </p:sp>
      <p:sp>
        <p:nvSpPr>
          <p:cNvPr id="4" name="Google Shape;300;p43">
            <a:extLst>
              <a:ext uri="{FF2B5EF4-FFF2-40B4-BE49-F238E27FC236}">
                <a16:creationId xmlns:a16="http://schemas.microsoft.com/office/drawing/2014/main" id="{EC22B920-EC1A-B2D3-99BD-26C1CCAF6F8B}"/>
              </a:ext>
            </a:extLst>
          </p:cNvPr>
          <p:cNvSpPr txBox="1">
            <a:spLocks/>
          </p:cNvSpPr>
          <p:nvPr userDrawn="1"/>
        </p:nvSpPr>
        <p:spPr>
          <a:xfrm>
            <a:off x="518522" y="1970700"/>
            <a:ext cx="6246488" cy="1202100"/>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1600"/>
              </a:spcAft>
              <a:buClrTx/>
              <a:buFont typeface="Arial" panose="020B0604020202020204" pitchFamily="34" charset="0"/>
              <a:buNone/>
            </a:pPr>
            <a:r>
              <a:rPr lang="es-ES_tradnl" sz="1600">
                <a:latin typeface="Arial" panose="020B0604020202020204" pitchFamily="34" charset="0"/>
                <a:cs typeface="Arial" panose="020B0604020202020204" pitchFamily="34" charset="0"/>
              </a:rPr>
              <a:t>Seguir formándote es como conquistar una nueva altitud: cuanto más aprendes, más amplio es el paisaje que puedes ver y comprender. Las herramientas de M365 te ofrecen nuevos caminos para trabajar mejor, colaborar más fácilmente y avanzar con paso firme. Conquista una nueva altitud con el caso 4.</a:t>
            </a:r>
          </a:p>
          <a:p>
            <a:pPr marL="0" indent="0">
              <a:spcBef>
                <a:spcPts val="0"/>
              </a:spcBef>
              <a:spcAft>
                <a:spcPts val="1600"/>
              </a:spcAft>
              <a:buClrTx/>
              <a:buFont typeface="Arial" panose="020B0604020202020204" pitchFamily="34" charset="0"/>
              <a:buNone/>
            </a:pPr>
            <a:r>
              <a:rPr lang="es-ES_tradnl" sz="1600" b="1">
                <a:latin typeface="Arial" panose="020B0604020202020204" pitchFamily="34" charset="0"/>
                <a:cs typeface="Arial" panose="020B0604020202020204" pitchFamily="34" charset="0"/>
              </a:rPr>
              <a:t>¡Nos vemos en la próxima ruta!</a:t>
            </a:r>
          </a:p>
        </p:txBody>
      </p:sp>
    </p:spTree>
    <p:extLst>
      <p:ext uri="{BB962C8B-B14F-4D97-AF65-F5344CB8AC3E}">
        <p14:creationId xmlns:p14="http://schemas.microsoft.com/office/powerpoint/2010/main" val="291179544"/>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userDrawn="1">
  <p:cSld name="1_Title slide">
    <p:bg>
      <p:bgPr>
        <a:blipFill>
          <a:blip r:embed="rId2">
            <a:alphaModFix/>
          </a:blip>
          <a:stretch>
            <a:fillRect/>
          </a:stretch>
        </a:blipFill>
        <a:effectLst/>
      </p:bgPr>
    </p:bg>
    <p:spTree>
      <p:nvGrpSpPr>
        <p:cNvPr id="1" name="Shape 8"/>
        <p:cNvGrpSpPr/>
        <p:nvPr/>
      </p:nvGrpSpPr>
      <p:grpSpPr>
        <a:xfrm>
          <a:off x="0" y="0"/>
          <a:ext cx="0" cy="0"/>
          <a:chOff x="0" y="0"/>
          <a:chExt cx="0" cy="0"/>
        </a:xfrm>
      </p:grpSpPr>
      <p:sp>
        <p:nvSpPr>
          <p:cNvPr id="2" name="Google Shape;9;p2">
            <a:extLst>
              <a:ext uri="{FF2B5EF4-FFF2-40B4-BE49-F238E27FC236}">
                <a16:creationId xmlns:a16="http://schemas.microsoft.com/office/drawing/2014/main" id="{B4E8680E-9878-0135-1BB4-D9F058FA357E}"/>
              </a:ext>
            </a:extLst>
          </p:cNvPr>
          <p:cNvSpPr txBox="1">
            <a:spLocks noGrp="1"/>
          </p:cNvSpPr>
          <p:nvPr>
            <p:ph type="ctrTitle"/>
          </p:nvPr>
        </p:nvSpPr>
        <p:spPr>
          <a:xfrm>
            <a:off x="2320500" y="1153000"/>
            <a:ext cx="4503000" cy="1696824"/>
          </a:xfrm>
          <a:prstGeom prst="rect">
            <a:avLst/>
          </a:prstGeom>
        </p:spPr>
        <p:txBody>
          <a:bodyPr spcFirstLastPara="1" wrap="square" lIns="91425" tIns="91425" rIns="91425" bIns="91425" anchor="ctr" anchorCtr="0">
            <a:noAutofit/>
          </a:bodyPr>
          <a:lstStyle>
            <a:lvl1pPr lvl="0" algn="ctr">
              <a:spcBef>
                <a:spcPts val="0"/>
              </a:spcBef>
              <a:spcAft>
                <a:spcPts val="0"/>
              </a:spcAft>
              <a:buClr>
                <a:srgbClr val="191919"/>
              </a:buClr>
              <a:buSzPts val="5200"/>
              <a:buFont typeface="Century Gothic"/>
              <a:buNone/>
              <a:defRPr sz="3600" b="0">
                <a:solidFill>
                  <a:srgbClr val="4E3B30"/>
                </a:solidFill>
                <a:latin typeface="Arial Black" panose="020B0A04020102020204" pitchFamily="34" charset="0"/>
                <a:ea typeface="Arial Black" panose="020B0A04020102020204" pitchFamily="34" charset="0"/>
                <a:cs typeface="Arial Black" panose="020B0A04020102020204" pitchFamily="34" charset="0"/>
                <a:sym typeface="Bebas Neue"/>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r>
              <a:rPr lang="ca-ES"/>
              <a:t>Feu clic aquí per editar l'estil</a:t>
            </a:r>
            <a:endParaRPr/>
          </a:p>
        </p:txBody>
      </p:sp>
      <p:sp>
        <p:nvSpPr>
          <p:cNvPr id="3" name="Google Shape;144;p33">
            <a:extLst>
              <a:ext uri="{FF2B5EF4-FFF2-40B4-BE49-F238E27FC236}">
                <a16:creationId xmlns:a16="http://schemas.microsoft.com/office/drawing/2014/main" id="{CD3F7CCC-5603-9429-9353-D083ED9FBCC3}"/>
              </a:ext>
            </a:extLst>
          </p:cNvPr>
          <p:cNvSpPr/>
          <p:nvPr userDrawn="1"/>
        </p:nvSpPr>
        <p:spPr>
          <a:xfrm>
            <a:off x="2015100" y="3508385"/>
            <a:ext cx="5113800" cy="503400"/>
          </a:xfrm>
          <a:prstGeom prst="roundRect">
            <a:avLst>
              <a:gd name="adj" fmla="val 16667"/>
            </a:avLst>
          </a:prstGeom>
          <a:solidFill>
            <a:srgbClr val="F9A859">
              <a:alpha val="43020"/>
            </a:srgbClr>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ca-ES" sz="1800" b="0" i="0" u="none" strike="noStrike" kern="0" cap="none" spc="0" normalizeH="0" baseline="0" noProof="0">
                <a:ln>
                  <a:noFill/>
                </a:ln>
                <a:solidFill>
                  <a:srgbClr val="000000"/>
                </a:solidFill>
                <a:effectLst/>
                <a:uLnTx/>
                <a:uFillTx/>
                <a:latin typeface="Darker Grotesque Medium" panose="020B0604020202020204" charset="0"/>
                <a:cs typeface="Darker Grotesque Medium" panose="020B0604020202020204" charset="0"/>
                <a:sym typeface="Arial"/>
              </a:rPr>
              <a:t>¡Escala a lo </a:t>
            </a:r>
            <a:r>
              <a:rPr kumimoji="0" lang="ca-ES" sz="1800" b="0" i="0" u="none" strike="noStrike" kern="0" cap="none" spc="0" normalizeH="0" baseline="0" noProof="0" err="1">
                <a:ln>
                  <a:noFill/>
                </a:ln>
                <a:solidFill>
                  <a:srgbClr val="000000"/>
                </a:solidFill>
                <a:effectLst/>
                <a:uLnTx/>
                <a:uFillTx/>
                <a:latin typeface="Darker Grotesque Medium" panose="020B0604020202020204" charset="0"/>
                <a:cs typeface="Darker Grotesque Medium" panose="020B0604020202020204" charset="0"/>
                <a:sym typeface="Arial"/>
              </a:rPr>
              <a:t>más</a:t>
            </a:r>
            <a:r>
              <a:rPr kumimoji="0" lang="ca-ES" sz="1800" b="0" i="0" u="none" strike="noStrike" kern="0" cap="none" spc="0" normalizeH="0" baseline="0" noProof="0">
                <a:ln>
                  <a:noFill/>
                </a:ln>
                <a:solidFill>
                  <a:srgbClr val="000000"/>
                </a:solidFill>
                <a:effectLst/>
                <a:uLnTx/>
                <a:uFillTx/>
                <a:latin typeface="Darker Grotesque Medium" panose="020B0604020202020204" charset="0"/>
                <a:cs typeface="Darker Grotesque Medium" panose="020B0604020202020204" charset="0"/>
                <a:sym typeface="Arial"/>
              </a:rPr>
              <a:t> alto con M365!</a:t>
            </a:r>
            <a:endParaRPr kumimoji="0" sz="1800" b="0" i="0" u="none" strike="noStrike" kern="0" cap="none" spc="0" normalizeH="0" baseline="0" noProof="0">
              <a:ln>
                <a:noFill/>
              </a:ln>
              <a:solidFill>
                <a:srgbClr val="000000"/>
              </a:solidFill>
              <a:effectLst/>
              <a:uLnTx/>
              <a:uFillTx/>
              <a:latin typeface="Darker Grotesque Medium" panose="020B0604020202020204" charset="0"/>
              <a:cs typeface="Darker Grotesque Medium" panose="020B0604020202020204" charset="0"/>
              <a:sym typeface="Arial"/>
            </a:endParaRPr>
          </a:p>
        </p:txBody>
      </p:sp>
      <p:sp>
        <p:nvSpPr>
          <p:cNvPr id="4" name="Google Shape;144;p33">
            <a:extLst>
              <a:ext uri="{FF2B5EF4-FFF2-40B4-BE49-F238E27FC236}">
                <a16:creationId xmlns:a16="http://schemas.microsoft.com/office/drawing/2014/main" id="{2F5FE007-3AAF-A90A-8B54-7BD5E7136319}"/>
              </a:ext>
            </a:extLst>
          </p:cNvPr>
          <p:cNvSpPr/>
          <p:nvPr userDrawn="1"/>
        </p:nvSpPr>
        <p:spPr>
          <a:xfrm>
            <a:off x="2015100" y="3508385"/>
            <a:ext cx="5113800" cy="503400"/>
          </a:xfrm>
          <a:prstGeom prst="roundRect">
            <a:avLst>
              <a:gd name="adj" fmla="val 16667"/>
            </a:avLst>
          </a:prstGeom>
          <a:solidFill>
            <a:srgbClr val="4E110E">
              <a:alpha val="89804"/>
            </a:srgbClr>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800" b="0" i="0" u="none" strike="noStrike" kern="0" cap="none" spc="0" normalizeH="0" baseline="0" noProof="0">
                <a:ln>
                  <a:noFill/>
                </a:ln>
                <a:solidFill>
                  <a:schemeClr val="bg1"/>
                </a:solidFill>
                <a:effectLst/>
                <a:uLnTx/>
                <a:uFillTx/>
                <a:latin typeface="Darker Grotesque Medium" panose="020B0604020202020204" charset="0"/>
                <a:cs typeface="Darker Grotesque Medium" panose="020B0604020202020204" charset="0"/>
                <a:sym typeface="Arial"/>
              </a:rPr>
              <a:t>¡Escala a lo más alto con M365!</a:t>
            </a:r>
          </a:p>
        </p:txBody>
      </p:sp>
    </p:spTree>
    <p:extLst>
      <p:ext uri="{BB962C8B-B14F-4D97-AF65-F5344CB8AC3E}">
        <p14:creationId xmlns:p14="http://schemas.microsoft.com/office/powerpoint/2010/main" val="27966743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Objetivos">
    <p:spTree>
      <p:nvGrpSpPr>
        <p:cNvPr id="1" name=""/>
        <p:cNvGrpSpPr/>
        <p:nvPr/>
      </p:nvGrpSpPr>
      <p:grpSpPr>
        <a:xfrm>
          <a:off x="0" y="0"/>
          <a:ext cx="0" cy="0"/>
          <a:chOff x="0" y="0"/>
          <a:chExt cx="0" cy="0"/>
        </a:xfrm>
      </p:grpSpPr>
      <p:pic>
        <p:nvPicPr>
          <p:cNvPr id="2" name="Imagen 2" descr="Logotipo&#10;&#10;El contenido generado por IA puede ser incorrecto.">
            <a:extLst>
              <a:ext uri="{FF2B5EF4-FFF2-40B4-BE49-F238E27FC236}">
                <a16:creationId xmlns:a16="http://schemas.microsoft.com/office/drawing/2014/main" id="{5F588B4A-97AB-DB5F-E937-D48423664B5A}"/>
              </a:ext>
            </a:extLst>
          </p:cNvPr>
          <p:cNvPicPr>
            <a:picLocks noChangeAspect="1"/>
          </p:cNvPicPr>
          <p:nvPr userDrawn="1"/>
        </p:nvPicPr>
        <p:blipFill>
          <a:blip r:embed="rId2"/>
          <a:stretch>
            <a:fillRect/>
          </a:stretch>
        </p:blipFill>
        <p:spPr>
          <a:xfrm>
            <a:off x="8549009" y="4802859"/>
            <a:ext cx="510961" cy="340641"/>
          </a:xfrm>
          <a:prstGeom prst="rect">
            <a:avLst/>
          </a:prstGeom>
        </p:spPr>
      </p:pic>
      <p:pic>
        <p:nvPicPr>
          <p:cNvPr id="4" name="Imatge 3" descr="Imatge que conté lluna, cel&#10;&#10;Pot ser que el contingut generat per IA no sigui correcte.">
            <a:extLst>
              <a:ext uri="{FF2B5EF4-FFF2-40B4-BE49-F238E27FC236}">
                <a16:creationId xmlns:a16="http://schemas.microsoft.com/office/drawing/2014/main" id="{962DECC1-9A7A-4780-5FBC-D5D11F09E731}"/>
              </a:ext>
            </a:extLst>
          </p:cNvPr>
          <p:cNvPicPr>
            <a:picLocks noChangeAspect="1"/>
          </p:cNvPicPr>
          <p:nvPr userDrawn="1"/>
        </p:nvPicPr>
        <p:blipFill>
          <a:blip r:embed="rId3"/>
          <a:stretch>
            <a:fillRect/>
          </a:stretch>
        </p:blipFill>
        <p:spPr>
          <a:xfrm>
            <a:off x="0" y="0"/>
            <a:ext cx="9144000" cy="5143500"/>
          </a:xfrm>
          <a:prstGeom prst="rect">
            <a:avLst/>
          </a:prstGeom>
        </p:spPr>
      </p:pic>
      <p:sp>
        <p:nvSpPr>
          <p:cNvPr id="5" name="Títol 1">
            <a:extLst>
              <a:ext uri="{FF2B5EF4-FFF2-40B4-BE49-F238E27FC236}">
                <a16:creationId xmlns:a16="http://schemas.microsoft.com/office/drawing/2014/main" id="{971A3B95-1B38-28DC-C6D5-D081A7A53FB7}"/>
              </a:ext>
            </a:extLst>
          </p:cNvPr>
          <p:cNvSpPr txBox="1">
            <a:spLocks/>
          </p:cNvSpPr>
          <p:nvPr userDrawn="1"/>
        </p:nvSpPr>
        <p:spPr>
          <a:xfrm>
            <a:off x="-2" y="695416"/>
            <a:ext cx="4396511" cy="431999"/>
          </a:xfrm>
          <a:prstGeom prst="rect">
            <a:avLst/>
          </a:prstGeom>
          <a:solidFill>
            <a:srgbClr val="602927"/>
          </a:solidFill>
          <a:ln>
            <a:solidFill>
              <a:srgbClr val="602927"/>
            </a:solidFill>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Tx/>
              <a:buFontTx/>
            </a:pPr>
            <a:endParaRPr lang="ca-ES" sz="1600">
              <a:solidFill>
                <a:schemeClr val="tx1"/>
              </a:solidFill>
              <a:latin typeface="Arial" panose="020B0604020202020204" pitchFamily="34" charset="0"/>
              <a:cs typeface="Arial" panose="020B0604020202020204" pitchFamily="34" charset="0"/>
            </a:endParaRPr>
          </a:p>
        </p:txBody>
      </p:sp>
      <p:sp>
        <p:nvSpPr>
          <p:cNvPr id="6" name="QuadreDeText 5">
            <a:extLst>
              <a:ext uri="{FF2B5EF4-FFF2-40B4-BE49-F238E27FC236}">
                <a16:creationId xmlns:a16="http://schemas.microsoft.com/office/drawing/2014/main" id="{922EC8AD-8C99-B04F-6840-42AB119BA88A}"/>
              </a:ext>
            </a:extLst>
          </p:cNvPr>
          <p:cNvSpPr txBox="1"/>
          <p:nvPr userDrawn="1"/>
        </p:nvSpPr>
        <p:spPr>
          <a:xfrm>
            <a:off x="0" y="739140"/>
            <a:ext cx="4394520" cy="338554"/>
          </a:xfrm>
          <a:prstGeom prst="rect">
            <a:avLst/>
          </a:prstGeom>
          <a:noFill/>
        </p:spPr>
        <p:txBody>
          <a:bodyPr wrap="square" rtlCol="0">
            <a:spAutoFit/>
          </a:bodyPr>
          <a:lstStyle/>
          <a:p>
            <a:pPr algn="ctr"/>
            <a:r>
              <a:rPr lang="ca-ES" sz="1600" b="1" dirty="0" err="1">
                <a:solidFill>
                  <a:srgbClr val="FFFFFF"/>
                </a:solidFill>
              </a:rPr>
              <a:t>Objetivos</a:t>
            </a:r>
            <a:endParaRPr lang="ca-ES" sz="1600" b="1" dirty="0">
              <a:solidFill>
                <a:srgbClr val="FFFFFF"/>
              </a:solidFill>
            </a:endParaRPr>
          </a:p>
        </p:txBody>
      </p:sp>
      <p:pic>
        <p:nvPicPr>
          <p:cNvPr id="7" name="Imatge 6" descr="Imatge que conté roba, calçat, Ball, dibuixos&#10;&#10;Pot ser que el contingut generat amb IA no sigui correcte.">
            <a:extLst>
              <a:ext uri="{FF2B5EF4-FFF2-40B4-BE49-F238E27FC236}">
                <a16:creationId xmlns:a16="http://schemas.microsoft.com/office/drawing/2014/main" id="{D77DABB0-8846-EE55-DBA1-65BFA5637307}"/>
              </a:ext>
            </a:extLst>
          </p:cNvPr>
          <p:cNvPicPr>
            <a:picLocks noChangeAspect="1"/>
          </p:cNvPicPr>
          <p:nvPr userDrawn="1"/>
        </p:nvPicPr>
        <p:blipFill>
          <a:blip r:embed="rId4"/>
          <a:stretch>
            <a:fillRect/>
          </a:stretch>
        </p:blipFill>
        <p:spPr>
          <a:xfrm>
            <a:off x="5288592" y="686061"/>
            <a:ext cx="3771378" cy="3771378"/>
          </a:xfrm>
          <a:prstGeom prst="rect">
            <a:avLst/>
          </a:prstGeom>
        </p:spPr>
      </p:pic>
    </p:spTree>
    <p:extLst>
      <p:ext uri="{BB962C8B-B14F-4D97-AF65-F5344CB8AC3E}">
        <p14:creationId xmlns:p14="http://schemas.microsoft.com/office/powerpoint/2010/main" val="32336988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Base montañas 1">
    <p:spTree>
      <p:nvGrpSpPr>
        <p:cNvPr id="1" name=""/>
        <p:cNvGrpSpPr/>
        <p:nvPr/>
      </p:nvGrpSpPr>
      <p:grpSpPr>
        <a:xfrm>
          <a:off x="0" y="0"/>
          <a:ext cx="0" cy="0"/>
          <a:chOff x="0" y="0"/>
          <a:chExt cx="0" cy="0"/>
        </a:xfrm>
      </p:grpSpPr>
      <p:pic>
        <p:nvPicPr>
          <p:cNvPr id="11" name="Imatge 10" descr="Imatge que conté captura de pantalla, art&#10;&#10;Pot ser que el contingut generat per IA no sigui correcte.">
            <a:extLst>
              <a:ext uri="{FF2B5EF4-FFF2-40B4-BE49-F238E27FC236}">
                <a16:creationId xmlns:a16="http://schemas.microsoft.com/office/drawing/2014/main" id="{BE892A33-ABDE-310D-0CD2-1C85AF1FC85F}"/>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13" name="Títol 1">
            <a:extLst>
              <a:ext uri="{FF2B5EF4-FFF2-40B4-BE49-F238E27FC236}">
                <a16:creationId xmlns:a16="http://schemas.microsoft.com/office/drawing/2014/main" id="{E7304740-60C9-DF74-CF59-5D06A7DABE80}"/>
              </a:ext>
            </a:extLst>
          </p:cNvPr>
          <p:cNvSpPr txBox="1">
            <a:spLocks/>
          </p:cNvSpPr>
          <p:nvPr userDrawn="1"/>
        </p:nvSpPr>
        <p:spPr>
          <a:xfrm>
            <a:off x="-2" y="695416"/>
            <a:ext cx="4396511" cy="431999"/>
          </a:xfrm>
          <a:prstGeom prst="rect">
            <a:avLst/>
          </a:prstGeom>
          <a:solidFill>
            <a:srgbClr val="602927"/>
          </a:solidFill>
          <a:ln>
            <a:solidFill>
              <a:srgbClr val="602927"/>
            </a:solidFill>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Tx/>
              <a:buFontTx/>
            </a:pPr>
            <a:endParaRPr lang="ca-ES" sz="16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11205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Comparación">
    <p:spTree>
      <p:nvGrpSpPr>
        <p:cNvPr id="1" name=""/>
        <p:cNvGrpSpPr/>
        <p:nvPr/>
      </p:nvGrpSpPr>
      <p:grpSpPr>
        <a:xfrm>
          <a:off x="0" y="0"/>
          <a:ext cx="0" cy="0"/>
          <a:chOff x="0" y="0"/>
          <a:chExt cx="0" cy="0"/>
        </a:xfrm>
      </p:grpSpPr>
      <p:pic>
        <p:nvPicPr>
          <p:cNvPr id="11" name="Imagen 10" descr="Gráfico&#10;&#10;El contenido generado por IA puede ser incorrecto.">
            <a:extLst>
              <a:ext uri="{FF2B5EF4-FFF2-40B4-BE49-F238E27FC236}">
                <a16:creationId xmlns:a16="http://schemas.microsoft.com/office/drawing/2014/main" id="{6CF0CF5C-15B4-5292-9EC0-0C7038CE8119}"/>
              </a:ext>
            </a:extLst>
          </p:cNvPr>
          <p:cNvPicPr>
            <a:picLocks noChangeAspect="1"/>
          </p:cNvPicPr>
          <p:nvPr userDrawn="1"/>
        </p:nvPicPr>
        <p:blipFill>
          <a:blip r:embed="rId2">
            <a:extLst>
              <a:ext uri="{BEBA8EAE-BF5A-486C-A8C5-ECC9F3942E4B}">
                <a14:imgProps xmlns:a14="http://schemas.microsoft.com/office/drawing/2010/main">
                  <a14:imgLayer r:embed="rId3">
                    <a14:imgEffect>
                      <a14:backgroundRemoval t="9985" b="99546" l="2119" r="97966">
                        <a14:foregroundMark x1="2203" y1="92738" x2="13390" y2="94554"/>
                        <a14:foregroundMark x1="24492" y1="98790" x2="26271" y2="98638"/>
                        <a14:foregroundMark x1="12288" y1="89107" x2="14407" y2="93797"/>
                        <a14:foregroundMark x1="75169" y1="99244" x2="83644" y2="98185"/>
                        <a14:foregroundMark x1="83644" y1="98185" x2="94237" y2="90469"/>
                        <a14:foregroundMark x1="94237" y1="90469" x2="87119" y2="98941"/>
                        <a14:foregroundMark x1="87119" y1="98941" x2="67034" y2="99092"/>
                        <a14:foregroundMark x1="95847" y1="86233" x2="97966" y2="99546"/>
                        <a14:foregroundMark x1="8390" y1="84418" x2="11356" y2="91982"/>
                        <a14:foregroundMark x1="86864" y1="94554" x2="82288" y2="95764"/>
                        <a14:backgroundMark x1="18390" y1="50227" x2="61356" y2="53555"/>
                        <a14:backgroundMark x1="79068" y1="46293" x2="38814" y2="85779"/>
                        <a14:backgroundMark x1="19576" y1="71256" x2="47712" y2="88200"/>
                      </a14:backgroundRemoval>
                    </a14:imgEffect>
                  </a14:imgLayer>
                </a14:imgProps>
              </a:ext>
            </a:extLst>
          </a:blip>
          <a:srcRect t="75481"/>
          <a:stretch/>
        </p:blipFill>
        <p:spPr>
          <a:xfrm>
            <a:off x="0" y="3887583"/>
            <a:ext cx="9144000" cy="1255917"/>
          </a:xfrm>
          <a:prstGeom prst="rect">
            <a:avLst/>
          </a:prstGeom>
        </p:spPr>
      </p:pic>
      <p:sp>
        <p:nvSpPr>
          <p:cNvPr id="3" name="Títol 1">
            <a:extLst>
              <a:ext uri="{FF2B5EF4-FFF2-40B4-BE49-F238E27FC236}">
                <a16:creationId xmlns:a16="http://schemas.microsoft.com/office/drawing/2014/main" id="{5D612E0C-2AA3-449E-B441-22CF0C380B8F}"/>
              </a:ext>
            </a:extLst>
          </p:cNvPr>
          <p:cNvSpPr txBox="1">
            <a:spLocks/>
          </p:cNvSpPr>
          <p:nvPr userDrawn="1"/>
        </p:nvSpPr>
        <p:spPr>
          <a:xfrm>
            <a:off x="-2" y="695416"/>
            <a:ext cx="4396511" cy="431999"/>
          </a:xfrm>
          <a:prstGeom prst="rect">
            <a:avLst/>
          </a:prstGeom>
          <a:solidFill>
            <a:srgbClr val="602927"/>
          </a:solidFill>
          <a:ln>
            <a:solidFill>
              <a:srgbClr val="602927"/>
            </a:solidFill>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Tx/>
              <a:buFontTx/>
            </a:pPr>
            <a:endParaRPr lang="ca-ES" sz="16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34300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tivos">
    <p:spTree>
      <p:nvGrpSpPr>
        <p:cNvPr id="1" name=""/>
        <p:cNvGrpSpPr/>
        <p:nvPr/>
      </p:nvGrpSpPr>
      <p:grpSpPr>
        <a:xfrm>
          <a:off x="0" y="0"/>
          <a:ext cx="0" cy="0"/>
          <a:chOff x="0" y="0"/>
          <a:chExt cx="0" cy="0"/>
        </a:xfrm>
      </p:grpSpPr>
      <p:pic>
        <p:nvPicPr>
          <p:cNvPr id="2" name="Imagen 2" descr="Logotipo&#10;&#10;El contenido generado por IA puede ser incorrecto.">
            <a:extLst>
              <a:ext uri="{FF2B5EF4-FFF2-40B4-BE49-F238E27FC236}">
                <a16:creationId xmlns:a16="http://schemas.microsoft.com/office/drawing/2014/main" id="{5F588B4A-97AB-DB5F-E937-D48423664B5A}"/>
              </a:ext>
            </a:extLst>
          </p:cNvPr>
          <p:cNvPicPr>
            <a:picLocks noChangeAspect="1"/>
          </p:cNvPicPr>
          <p:nvPr userDrawn="1"/>
        </p:nvPicPr>
        <p:blipFill>
          <a:blip r:embed="rId2"/>
          <a:stretch>
            <a:fillRect/>
          </a:stretch>
        </p:blipFill>
        <p:spPr>
          <a:xfrm>
            <a:off x="8549009" y="4802859"/>
            <a:ext cx="510961" cy="340641"/>
          </a:xfrm>
          <a:prstGeom prst="rect">
            <a:avLst/>
          </a:prstGeom>
        </p:spPr>
      </p:pic>
      <p:pic>
        <p:nvPicPr>
          <p:cNvPr id="4" name="Imatge 3" descr="Imatge que conté lluna, cel&#10;&#10;Pot ser que el contingut generat per IA no sigui correcte.">
            <a:extLst>
              <a:ext uri="{FF2B5EF4-FFF2-40B4-BE49-F238E27FC236}">
                <a16:creationId xmlns:a16="http://schemas.microsoft.com/office/drawing/2014/main" id="{962DECC1-9A7A-4780-5FBC-D5D11F09E731}"/>
              </a:ext>
            </a:extLst>
          </p:cNvPr>
          <p:cNvPicPr>
            <a:picLocks noChangeAspect="1"/>
          </p:cNvPicPr>
          <p:nvPr userDrawn="1"/>
        </p:nvPicPr>
        <p:blipFill>
          <a:blip r:embed="rId3"/>
          <a:stretch>
            <a:fillRect/>
          </a:stretch>
        </p:blipFill>
        <p:spPr>
          <a:xfrm>
            <a:off x="0" y="0"/>
            <a:ext cx="9144000" cy="5143500"/>
          </a:xfrm>
          <a:prstGeom prst="rect">
            <a:avLst/>
          </a:prstGeom>
        </p:spPr>
      </p:pic>
      <p:sp>
        <p:nvSpPr>
          <p:cNvPr id="5" name="Títol 1">
            <a:extLst>
              <a:ext uri="{FF2B5EF4-FFF2-40B4-BE49-F238E27FC236}">
                <a16:creationId xmlns:a16="http://schemas.microsoft.com/office/drawing/2014/main" id="{971A3B95-1B38-28DC-C6D5-D081A7A53FB7}"/>
              </a:ext>
            </a:extLst>
          </p:cNvPr>
          <p:cNvSpPr txBox="1">
            <a:spLocks/>
          </p:cNvSpPr>
          <p:nvPr userDrawn="1"/>
        </p:nvSpPr>
        <p:spPr>
          <a:xfrm>
            <a:off x="-2" y="695416"/>
            <a:ext cx="4396511" cy="431999"/>
          </a:xfrm>
          <a:prstGeom prst="rect">
            <a:avLst/>
          </a:prstGeom>
          <a:solidFill>
            <a:srgbClr val="602927"/>
          </a:solidFill>
          <a:ln>
            <a:solidFill>
              <a:srgbClr val="602927"/>
            </a:solidFill>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Tx/>
              <a:buFontTx/>
            </a:pPr>
            <a:endParaRPr lang="ca-ES" sz="1600">
              <a:solidFill>
                <a:schemeClr val="tx1"/>
              </a:solidFill>
              <a:latin typeface="Arial" panose="020B0604020202020204" pitchFamily="34" charset="0"/>
              <a:cs typeface="Arial" panose="020B0604020202020204" pitchFamily="34" charset="0"/>
            </a:endParaRPr>
          </a:p>
        </p:txBody>
      </p:sp>
      <p:sp>
        <p:nvSpPr>
          <p:cNvPr id="6" name="QuadreDeText 5">
            <a:extLst>
              <a:ext uri="{FF2B5EF4-FFF2-40B4-BE49-F238E27FC236}">
                <a16:creationId xmlns:a16="http://schemas.microsoft.com/office/drawing/2014/main" id="{922EC8AD-8C99-B04F-6840-42AB119BA88A}"/>
              </a:ext>
            </a:extLst>
          </p:cNvPr>
          <p:cNvSpPr txBox="1"/>
          <p:nvPr userDrawn="1"/>
        </p:nvSpPr>
        <p:spPr>
          <a:xfrm>
            <a:off x="0" y="739140"/>
            <a:ext cx="4394520" cy="338554"/>
          </a:xfrm>
          <a:prstGeom prst="rect">
            <a:avLst/>
          </a:prstGeom>
          <a:noFill/>
        </p:spPr>
        <p:txBody>
          <a:bodyPr wrap="square" rtlCol="0">
            <a:spAutoFit/>
          </a:bodyPr>
          <a:lstStyle/>
          <a:p>
            <a:pPr algn="ctr"/>
            <a:r>
              <a:rPr lang="ca-ES" sz="1600" b="1" dirty="0" err="1">
                <a:solidFill>
                  <a:srgbClr val="FFFFFF"/>
                </a:solidFill>
              </a:rPr>
              <a:t>Objetivos</a:t>
            </a:r>
            <a:endParaRPr lang="ca-ES" sz="1600" b="1" dirty="0">
              <a:solidFill>
                <a:srgbClr val="FFFFFF"/>
              </a:solidFill>
            </a:endParaRPr>
          </a:p>
        </p:txBody>
      </p:sp>
      <p:pic>
        <p:nvPicPr>
          <p:cNvPr id="7" name="Imatge 6" descr="Imatge que conté roba, calçat, Ball, dibuixos&#10;&#10;Pot ser que el contingut generat amb IA no sigui correcte.">
            <a:extLst>
              <a:ext uri="{FF2B5EF4-FFF2-40B4-BE49-F238E27FC236}">
                <a16:creationId xmlns:a16="http://schemas.microsoft.com/office/drawing/2014/main" id="{D77DABB0-8846-EE55-DBA1-65BFA5637307}"/>
              </a:ext>
            </a:extLst>
          </p:cNvPr>
          <p:cNvPicPr>
            <a:picLocks noChangeAspect="1"/>
          </p:cNvPicPr>
          <p:nvPr userDrawn="1"/>
        </p:nvPicPr>
        <p:blipFill>
          <a:blip r:embed="rId4"/>
          <a:stretch>
            <a:fillRect/>
          </a:stretch>
        </p:blipFill>
        <p:spPr>
          <a:xfrm>
            <a:off x="5288592" y="686061"/>
            <a:ext cx="3771378" cy="3771378"/>
          </a:xfrm>
          <a:prstGeom prst="rect">
            <a:avLst/>
          </a:prstGeom>
        </p:spPr>
      </p:pic>
    </p:spTree>
    <p:extLst>
      <p:ext uri="{BB962C8B-B14F-4D97-AF65-F5344CB8AC3E}">
        <p14:creationId xmlns:p14="http://schemas.microsoft.com/office/powerpoint/2010/main" val="10652240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base montañas 3">
    <p:spTree>
      <p:nvGrpSpPr>
        <p:cNvPr id="1" name=""/>
        <p:cNvGrpSpPr/>
        <p:nvPr/>
      </p:nvGrpSpPr>
      <p:grpSpPr>
        <a:xfrm>
          <a:off x="0" y="0"/>
          <a:ext cx="0" cy="0"/>
          <a:chOff x="0" y="0"/>
          <a:chExt cx="0" cy="0"/>
        </a:xfrm>
      </p:grpSpPr>
      <p:pic>
        <p:nvPicPr>
          <p:cNvPr id="9" name="Imagen 2" descr="Logotipo&#10;&#10;El contenido generado por IA puede ser incorrecto.">
            <a:extLst>
              <a:ext uri="{FF2B5EF4-FFF2-40B4-BE49-F238E27FC236}">
                <a16:creationId xmlns:a16="http://schemas.microsoft.com/office/drawing/2014/main" id="{C5DD9275-557E-A528-8513-0EAE6B998869}"/>
              </a:ext>
            </a:extLst>
          </p:cNvPr>
          <p:cNvPicPr>
            <a:picLocks noChangeAspect="1"/>
          </p:cNvPicPr>
          <p:nvPr userDrawn="1"/>
        </p:nvPicPr>
        <p:blipFill>
          <a:blip r:embed="rId2"/>
          <a:stretch>
            <a:fillRect/>
          </a:stretch>
        </p:blipFill>
        <p:spPr>
          <a:xfrm>
            <a:off x="8549009" y="4802859"/>
            <a:ext cx="510961" cy="340641"/>
          </a:xfrm>
          <a:prstGeom prst="rect">
            <a:avLst/>
          </a:prstGeom>
        </p:spPr>
      </p:pic>
      <p:pic>
        <p:nvPicPr>
          <p:cNvPr id="11" name="Imatge 10" descr="Imatge que conté captura de pantalla, art&#10;&#10;Pot ser que el contingut generat per IA no sigui correcte.">
            <a:extLst>
              <a:ext uri="{FF2B5EF4-FFF2-40B4-BE49-F238E27FC236}">
                <a16:creationId xmlns:a16="http://schemas.microsoft.com/office/drawing/2014/main" id="{E4A7DF14-36DA-BF84-A5EE-2F000F8642C0}"/>
              </a:ext>
            </a:extLst>
          </p:cNvPr>
          <p:cNvPicPr>
            <a:picLocks noChangeAspect="1"/>
          </p:cNvPicPr>
          <p:nvPr userDrawn="1"/>
        </p:nvPicPr>
        <p:blipFill>
          <a:blip r:embed="rId3"/>
          <a:stretch>
            <a:fillRect/>
          </a:stretch>
        </p:blipFill>
        <p:spPr>
          <a:xfrm>
            <a:off x="-2" y="-136477"/>
            <a:ext cx="9144000" cy="5143500"/>
          </a:xfrm>
          <a:prstGeom prst="rect">
            <a:avLst/>
          </a:prstGeom>
        </p:spPr>
      </p:pic>
      <p:sp>
        <p:nvSpPr>
          <p:cNvPr id="13" name="Títol 1">
            <a:extLst>
              <a:ext uri="{FF2B5EF4-FFF2-40B4-BE49-F238E27FC236}">
                <a16:creationId xmlns:a16="http://schemas.microsoft.com/office/drawing/2014/main" id="{8167E4B0-854D-F9D1-A4CC-6F94D041B287}"/>
              </a:ext>
            </a:extLst>
          </p:cNvPr>
          <p:cNvSpPr txBox="1">
            <a:spLocks/>
          </p:cNvSpPr>
          <p:nvPr userDrawn="1"/>
        </p:nvSpPr>
        <p:spPr>
          <a:xfrm>
            <a:off x="-2" y="695416"/>
            <a:ext cx="4396511" cy="431999"/>
          </a:xfrm>
          <a:prstGeom prst="rect">
            <a:avLst/>
          </a:prstGeom>
          <a:solidFill>
            <a:srgbClr val="602927"/>
          </a:solidFill>
          <a:ln>
            <a:solidFill>
              <a:srgbClr val="602927"/>
            </a:solidFill>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Tx/>
              <a:buFontTx/>
            </a:pPr>
            <a:endParaRPr lang="ca-ES" sz="16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388944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Solo el título">
    <p:spTree>
      <p:nvGrpSpPr>
        <p:cNvPr id="1" name=""/>
        <p:cNvGrpSpPr/>
        <p:nvPr/>
      </p:nvGrpSpPr>
      <p:grpSpPr>
        <a:xfrm>
          <a:off x="0" y="0"/>
          <a:ext cx="0" cy="0"/>
          <a:chOff x="0" y="0"/>
          <a:chExt cx="0" cy="0"/>
        </a:xfrm>
      </p:grpSpPr>
      <p:pic>
        <p:nvPicPr>
          <p:cNvPr id="15" name="Imagen 14" descr="Gráfico&#10;&#10;El contenido generado por IA puede ser incorrecto.">
            <a:extLst>
              <a:ext uri="{FF2B5EF4-FFF2-40B4-BE49-F238E27FC236}">
                <a16:creationId xmlns:a16="http://schemas.microsoft.com/office/drawing/2014/main" id="{E83FBAFC-7581-CD72-AE08-3957D62BF099}"/>
              </a:ext>
            </a:extLst>
          </p:cNvPr>
          <p:cNvPicPr>
            <a:picLocks noChangeAspect="1"/>
          </p:cNvPicPr>
          <p:nvPr userDrawn="1"/>
        </p:nvPicPr>
        <p:blipFill>
          <a:blip r:embed="rId2">
            <a:extLst>
              <a:ext uri="{BEBA8EAE-BF5A-486C-A8C5-ECC9F3942E4B}">
                <a14:imgProps xmlns:a14="http://schemas.microsoft.com/office/drawing/2010/main">
                  <a14:imgLayer r:embed="rId3">
                    <a14:imgEffect>
                      <a14:backgroundRemoval t="9910" b="98949" l="1099" r="97041">
                        <a14:foregroundMark x1="5072" y1="90541" x2="10313" y2="97598"/>
                        <a14:foregroundMark x1="3973" y1="90691" x2="1099" y2="98048"/>
                        <a14:foregroundMark x1="69992" y1="96547" x2="81826" y2="95045"/>
                        <a14:foregroundMark x1="81826" y1="95045" x2="85727" y2="95045"/>
                        <a14:foregroundMark x1="97041" y1="97598" x2="90786" y2="98949"/>
                        <a14:foregroundMark x1="58073" y1="98949" x2="60609" y2="98949"/>
                        <a14:backgroundMark x1="18935" y1="29580" x2="78360" y2="63814"/>
                        <a14:backgroundMark x1="78360" y1="63814" x2="86982" y2="76426"/>
                        <a14:backgroundMark x1="86982" y1="76426" x2="19104" y2="74925"/>
                        <a14:backgroundMark x1="19104" y1="74925" x2="31530" y2="55405"/>
                        <a14:backgroundMark x1="31530" y1="55405" x2="68385" y2="41592"/>
                        <a14:backgroundMark x1="68385" y1="41592" x2="64920" y2="58408"/>
                        <a14:backgroundMark x1="64920" y1="58408" x2="46746" y2="82132"/>
                        <a14:backgroundMark x1="46746" y1="82132" x2="40659" y2="47447"/>
                        <a14:backgroundMark x1="40659" y1="47447" x2="28740" y2="31381"/>
                        <a14:backgroundMark x1="28740" y1="31381" x2="28487" y2="46396"/>
                        <a14:backgroundMark x1="28487" y1="46396" x2="73964" y2="63664"/>
                        <a14:backgroundMark x1="73964" y1="63664" x2="77092" y2="86186"/>
                        <a14:backgroundMark x1="77092" y1="86186" x2="67625" y2="84685"/>
                        <a14:backgroundMark x1="47844" y1="81381" x2="22739" y2="80931"/>
                        <a14:backgroundMark x1="87067" y1="95646" x2="87067" y2="95646"/>
                        <a14:backgroundMark x1="88588" y1="95646" x2="85207" y2="93243"/>
                        <a14:backgroundMark x1="88842" y1="95345" x2="87743" y2="94294"/>
                        <a14:backgroundMark x1="89011" y1="95195" x2="88842" y2="96396"/>
                        <a14:backgroundMark x1="57819" y1="88889" x2="44717" y2="93544"/>
                      </a14:backgroundRemoval>
                    </a14:imgEffect>
                  </a14:imgLayer>
                </a14:imgProps>
              </a:ext>
            </a:extLst>
          </a:blip>
          <a:srcRect t="85603"/>
          <a:stretch/>
        </p:blipFill>
        <p:spPr>
          <a:xfrm>
            <a:off x="-25878" y="4608576"/>
            <a:ext cx="6618236" cy="534923"/>
          </a:xfrm>
          <a:prstGeom prst="rect">
            <a:avLst/>
          </a:prstGeom>
        </p:spPr>
      </p:pic>
      <p:pic>
        <p:nvPicPr>
          <p:cNvPr id="6" name="Imagen 5" descr="Gráfico&#10;&#10;El contenido generado por IA puede ser incorrecto.">
            <a:extLst>
              <a:ext uri="{FF2B5EF4-FFF2-40B4-BE49-F238E27FC236}">
                <a16:creationId xmlns:a16="http://schemas.microsoft.com/office/drawing/2014/main" id="{DDC3A877-6258-6B93-9A45-4D7C64DAFB47}"/>
              </a:ext>
            </a:extLst>
          </p:cNvPr>
          <p:cNvPicPr>
            <a:picLocks noChangeAspect="1"/>
          </p:cNvPicPr>
          <p:nvPr userDrawn="1"/>
        </p:nvPicPr>
        <p:blipFill>
          <a:blip r:embed="rId2">
            <a:extLst>
              <a:ext uri="{BEBA8EAE-BF5A-486C-A8C5-ECC9F3942E4B}">
                <a14:imgProps xmlns:a14="http://schemas.microsoft.com/office/drawing/2010/main">
                  <a14:imgLayer r:embed="rId3">
                    <a14:imgEffect>
                      <a14:backgroundRemoval t="9910" b="98949" l="1099" r="97041">
                        <a14:foregroundMark x1="5072" y1="90541" x2="10313" y2="97598"/>
                        <a14:foregroundMark x1="3973" y1="90691" x2="1099" y2="98048"/>
                        <a14:foregroundMark x1="69992" y1="96547" x2="81826" y2="95045"/>
                        <a14:foregroundMark x1="81826" y1="95045" x2="85727" y2="95045"/>
                        <a14:foregroundMark x1="97041" y1="97598" x2="90786" y2="98949"/>
                        <a14:foregroundMark x1="58073" y1="98949" x2="60609" y2="98949"/>
                        <a14:backgroundMark x1="18935" y1="29580" x2="78360" y2="63814"/>
                        <a14:backgroundMark x1="78360" y1="63814" x2="86982" y2="76426"/>
                        <a14:backgroundMark x1="86982" y1="76426" x2="19104" y2="74925"/>
                        <a14:backgroundMark x1="19104" y1="74925" x2="31530" y2="55405"/>
                        <a14:backgroundMark x1="31530" y1="55405" x2="68385" y2="41592"/>
                        <a14:backgroundMark x1="68385" y1="41592" x2="64920" y2="58408"/>
                        <a14:backgroundMark x1="64920" y1="58408" x2="46746" y2="82132"/>
                        <a14:backgroundMark x1="46746" y1="82132" x2="40659" y2="47447"/>
                        <a14:backgroundMark x1="40659" y1="47447" x2="28740" y2="31381"/>
                        <a14:backgroundMark x1="28740" y1="31381" x2="28487" y2="46396"/>
                        <a14:backgroundMark x1="28487" y1="46396" x2="73964" y2="63664"/>
                        <a14:backgroundMark x1="73964" y1="63664" x2="77092" y2="86186"/>
                        <a14:backgroundMark x1="77092" y1="86186" x2="67625" y2="84685"/>
                        <a14:backgroundMark x1="47844" y1="81381" x2="22739" y2="80931"/>
                        <a14:backgroundMark x1="87067" y1="95646" x2="87067" y2="95646"/>
                        <a14:backgroundMark x1="88588" y1="95646" x2="85207" y2="93243"/>
                        <a14:backgroundMark x1="88842" y1="95345" x2="87743" y2="94294"/>
                        <a14:backgroundMark x1="89011" y1="95195" x2="88842" y2="96396"/>
                        <a14:backgroundMark x1="57819" y1="88889" x2="44717" y2="93544"/>
                      </a14:backgroundRemoval>
                    </a14:imgEffect>
                  </a14:imgLayer>
                </a14:imgProps>
              </a:ext>
            </a:extLst>
          </a:blip>
          <a:srcRect l="67516" t="83309" b="-1"/>
          <a:stretch/>
        </p:blipFill>
        <p:spPr>
          <a:xfrm flipH="1">
            <a:off x="6592358" y="4407409"/>
            <a:ext cx="2551642" cy="736090"/>
          </a:xfrm>
          <a:prstGeom prst="rect">
            <a:avLst/>
          </a:prstGeom>
        </p:spPr>
      </p:pic>
      <p:sp>
        <p:nvSpPr>
          <p:cNvPr id="2" name="Títol 1">
            <a:extLst>
              <a:ext uri="{FF2B5EF4-FFF2-40B4-BE49-F238E27FC236}">
                <a16:creationId xmlns:a16="http://schemas.microsoft.com/office/drawing/2014/main" id="{015EB494-029E-509D-20B5-E35C8EF933B6}"/>
              </a:ext>
            </a:extLst>
          </p:cNvPr>
          <p:cNvSpPr txBox="1">
            <a:spLocks/>
          </p:cNvSpPr>
          <p:nvPr userDrawn="1"/>
        </p:nvSpPr>
        <p:spPr>
          <a:xfrm>
            <a:off x="-2" y="695416"/>
            <a:ext cx="4396511" cy="431999"/>
          </a:xfrm>
          <a:prstGeom prst="rect">
            <a:avLst/>
          </a:prstGeom>
          <a:solidFill>
            <a:srgbClr val="602927"/>
          </a:solidFill>
          <a:ln>
            <a:solidFill>
              <a:srgbClr val="602927"/>
            </a:solidFill>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Tx/>
              <a:buFontTx/>
            </a:pPr>
            <a:endParaRPr lang="ca-ES" sz="16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639048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ase montañas 1">
    <p:spTree>
      <p:nvGrpSpPr>
        <p:cNvPr id="1" name=""/>
        <p:cNvGrpSpPr/>
        <p:nvPr/>
      </p:nvGrpSpPr>
      <p:grpSpPr>
        <a:xfrm>
          <a:off x="0" y="0"/>
          <a:ext cx="0" cy="0"/>
          <a:chOff x="0" y="0"/>
          <a:chExt cx="0" cy="0"/>
        </a:xfrm>
      </p:grpSpPr>
      <p:pic>
        <p:nvPicPr>
          <p:cNvPr id="11" name="Imatge 10" descr="Imatge que conté captura de pantalla, art&#10;&#10;Pot ser que el contingut generat per IA no sigui correcte.">
            <a:extLst>
              <a:ext uri="{FF2B5EF4-FFF2-40B4-BE49-F238E27FC236}">
                <a16:creationId xmlns:a16="http://schemas.microsoft.com/office/drawing/2014/main" id="{BE892A33-ABDE-310D-0CD2-1C85AF1FC85F}"/>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13" name="Títol 1">
            <a:extLst>
              <a:ext uri="{FF2B5EF4-FFF2-40B4-BE49-F238E27FC236}">
                <a16:creationId xmlns:a16="http://schemas.microsoft.com/office/drawing/2014/main" id="{E7304740-60C9-DF74-CF59-5D06A7DABE80}"/>
              </a:ext>
            </a:extLst>
          </p:cNvPr>
          <p:cNvSpPr txBox="1">
            <a:spLocks/>
          </p:cNvSpPr>
          <p:nvPr userDrawn="1"/>
        </p:nvSpPr>
        <p:spPr>
          <a:xfrm>
            <a:off x="-2" y="695416"/>
            <a:ext cx="4396511" cy="431999"/>
          </a:xfrm>
          <a:prstGeom prst="rect">
            <a:avLst/>
          </a:prstGeom>
          <a:solidFill>
            <a:srgbClr val="602927"/>
          </a:solidFill>
          <a:ln>
            <a:solidFill>
              <a:srgbClr val="602927"/>
            </a:solidFill>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Tx/>
              <a:buFontTx/>
            </a:pPr>
            <a:endParaRPr lang="ca-ES" sz="16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968110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ase montañas 3">
    <p:spTree>
      <p:nvGrpSpPr>
        <p:cNvPr id="1" name=""/>
        <p:cNvGrpSpPr/>
        <p:nvPr/>
      </p:nvGrpSpPr>
      <p:grpSpPr>
        <a:xfrm>
          <a:off x="0" y="0"/>
          <a:ext cx="0" cy="0"/>
          <a:chOff x="0" y="0"/>
          <a:chExt cx="0" cy="0"/>
        </a:xfrm>
      </p:grpSpPr>
      <p:pic>
        <p:nvPicPr>
          <p:cNvPr id="9" name="Imagen 2" descr="Logotipo&#10;&#10;El contenido generado por IA puede ser incorrecto.">
            <a:extLst>
              <a:ext uri="{FF2B5EF4-FFF2-40B4-BE49-F238E27FC236}">
                <a16:creationId xmlns:a16="http://schemas.microsoft.com/office/drawing/2014/main" id="{C5DD9275-557E-A528-8513-0EAE6B998869}"/>
              </a:ext>
            </a:extLst>
          </p:cNvPr>
          <p:cNvPicPr>
            <a:picLocks noChangeAspect="1"/>
          </p:cNvPicPr>
          <p:nvPr userDrawn="1"/>
        </p:nvPicPr>
        <p:blipFill>
          <a:blip r:embed="rId2"/>
          <a:stretch>
            <a:fillRect/>
          </a:stretch>
        </p:blipFill>
        <p:spPr>
          <a:xfrm>
            <a:off x="8549009" y="4802859"/>
            <a:ext cx="510961" cy="340641"/>
          </a:xfrm>
          <a:prstGeom prst="rect">
            <a:avLst/>
          </a:prstGeom>
        </p:spPr>
      </p:pic>
      <p:pic>
        <p:nvPicPr>
          <p:cNvPr id="11" name="Imatge 10" descr="Imatge que conté captura de pantalla, art&#10;&#10;Pot ser que el contingut generat per IA no sigui correcte.">
            <a:extLst>
              <a:ext uri="{FF2B5EF4-FFF2-40B4-BE49-F238E27FC236}">
                <a16:creationId xmlns:a16="http://schemas.microsoft.com/office/drawing/2014/main" id="{E4A7DF14-36DA-BF84-A5EE-2F000F8642C0}"/>
              </a:ext>
            </a:extLst>
          </p:cNvPr>
          <p:cNvPicPr>
            <a:picLocks noChangeAspect="1"/>
          </p:cNvPicPr>
          <p:nvPr userDrawn="1"/>
        </p:nvPicPr>
        <p:blipFill>
          <a:blip r:embed="rId3"/>
          <a:stretch>
            <a:fillRect/>
          </a:stretch>
        </p:blipFill>
        <p:spPr>
          <a:xfrm>
            <a:off x="0" y="0"/>
            <a:ext cx="9144000" cy="5143500"/>
          </a:xfrm>
          <a:prstGeom prst="rect">
            <a:avLst/>
          </a:prstGeom>
        </p:spPr>
      </p:pic>
      <p:sp>
        <p:nvSpPr>
          <p:cNvPr id="13" name="Títol 1">
            <a:extLst>
              <a:ext uri="{FF2B5EF4-FFF2-40B4-BE49-F238E27FC236}">
                <a16:creationId xmlns:a16="http://schemas.microsoft.com/office/drawing/2014/main" id="{8167E4B0-854D-F9D1-A4CC-6F94D041B287}"/>
              </a:ext>
            </a:extLst>
          </p:cNvPr>
          <p:cNvSpPr txBox="1">
            <a:spLocks/>
          </p:cNvSpPr>
          <p:nvPr userDrawn="1"/>
        </p:nvSpPr>
        <p:spPr>
          <a:xfrm>
            <a:off x="-2" y="695416"/>
            <a:ext cx="4396511" cy="431999"/>
          </a:xfrm>
          <a:prstGeom prst="rect">
            <a:avLst/>
          </a:prstGeom>
          <a:solidFill>
            <a:srgbClr val="602927"/>
          </a:solidFill>
          <a:ln>
            <a:solidFill>
              <a:srgbClr val="602927"/>
            </a:solidFill>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Tx/>
              <a:buFontTx/>
            </a:pPr>
            <a:endParaRPr lang="ca-ES" sz="16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175314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Comparación">
    <p:spTree>
      <p:nvGrpSpPr>
        <p:cNvPr id="1" name=""/>
        <p:cNvGrpSpPr/>
        <p:nvPr/>
      </p:nvGrpSpPr>
      <p:grpSpPr>
        <a:xfrm>
          <a:off x="0" y="0"/>
          <a:ext cx="0" cy="0"/>
          <a:chOff x="0" y="0"/>
          <a:chExt cx="0" cy="0"/>
        </a:xfrm>
      </p:grpSpPr>
      <p:pic>
        <p:nvPicPr>
          <p:cNvPr id="11" name="Imagen 10" descr="Gráfico&#10;&#10;El contenido generado por IA puede ser incorrecto.">
            <a:extLst>
              <a:ext uri="{FF2B5EF4-FFF2-40B4-BE49-F238E27FC236}">
                <a16:creationId xmlns:a16="http://schemas.microsoft.com/office/drawing/2014/main" id="{6CF0CF5C-15B4-5292-9EC0-0C7038CE8119}"/>
              </a:ext>
            </a:extLst>
          </p:cNvPr>
          <p:cNvPicPr>
            <a:picLocks noChangeAspect="1"/>
          </p:cNvPicPr>
          <p:nvPr userDrawn="1"/>
        </p:nvPicPr>
        <p:blipFill>
          <a:blip r:embed="rId2">
            <a:extLst>
              <a:ext uri="{BEBA8EAE-BF5A-486C-A8C5-ECC9F3942E4B}">
                <a14:imgProps xmlns:a14="http://schemas.microsoft.com/office/drawing/2010/main">
                  <a14:imgLayer r:embed="rId3">
                    <a14:imgEffect>
                      <a14:backgroundRemoval t="9985" b="99546" l="2119" r="97966">
                        <a14:foregroundMark x1="2203" y1="92738" x2="13390" y2="94554"/>
                        <a14:foregroundMark x1="24492" y1="98790" x2="26271" y2="98638"/>
                        <a14:foregroundMark x1="12288" y1="89107" x2="14407" y2="93797"/>
                        <a14:foregroundMark x1="75169" y1="99244" x2="83644" y2="98185"/>
                        <a14:foregroundMark x1="83644" y1="98185" x2="94237" y2="90469"/>
                        <a14:foregroundMark x1="94237" y1="90469" x2="87119" y2="98941"/>
                        <a14:foregroundMark x1="87119" y1="98941" x2="67034" y2="99092"/>
                        <a14:foregroundMark x1="95847" y1="86233" x2="97966" y2="99546"/>
                        <a14:foregroundMark x1="8390" y1="84418" x2="11356" y2="91982"/>
                        <a14:foregroundMark x1="86864" y1="94554" x2="82288" y2="95764"/>
                        <a14:backgroundMark x1="18390" y1="50227" x2="61356" y2="53555"/>
                        <a14:backgroundMark x1="79068" y1="46293" x2="38814" y2="85779"/>
                        <a14:backgroundMark x1="19576" y1="71256" x2="47712" y2="88200"/>
                      </a14:backgroundRemoval>
                    </a14:imgEffect>
                  </a14:imgLayer>
                </a14:imgProps>
              </a:ext>
            </a:extLst>
          </a:blip>
          <a:srcRect t="75481"/>
          <a:stretch/>
        </p:blipFill>
        <p:spPr>
          <a:xfrm>
            <a:off x="0" y="3887583"/>
            <a:ext cx="9144000" cy="1255917"/>
          </a:xfrm>
          <a:prstGeom prst="rect">
            <a:avLst/>
          </a:prstGeom>
        </p:spPr>
      </p:pic>
      <p:sp>
        <p:nvSpPr>
          <p:cNvPr id="2" name="Títol 1">
            <a:extLst>
              <a:ext uri="{FF2B5EF4-FFF2-40B4-BE49-F238E27FC236}">
                <a16:creationId xmlns:a16="http://schemas.microsoft.com/office/drawing/2014/main" id="{63C7701E-3C38-F6BA-D496-8C20DA1FC0BF}"/>
              </a:ext>
            </a:extLst>
          </p:cNvPr>
          <p:cNvSpPr txBox="1">
            <a:spLocks/>
          </p:cNvSpPr>
          <p:nvPr userDrawn="1"/>
        </p:nvSpPr>
        <p:spPr>
          <a:xfrm>
            <a:off x="-2" y="695416"/>
            <a:ext cx="4396511" cy="431999"/>
          </a:xfrm>
          <a:prstGeom prst="rect">
            <a:avLst/>
          </a:prstGeom>
          <a:solidFill>
            <a:srgbClr val="602927"/>
          </a:solidFill>
          <a:ln>
            <a:solidFill>
              <a:srgbClr val="602927"/>
            </a:solidFill>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Tx/>
              <a:buFontTx/>
            </a:pPr>
            <a:endParaRPr lang="ca-ES" sz="16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33784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Solo el título">
    <p:spTree>
      <p:nvGrpSpPr>
        <p:cNvPr id="1" name=""/>
        <p:cNvGrpSpPr/>
        <p:nvPr/>
      </p:nvGrpSpPr>
      <p:grpSpPr>
        <a:xfrm>
          <a:off x="0" y="0"/>
          <a:ext cx="0" cy="0"/>
          <a:chOff x="0" y="0"/>
          <a:chExt cx="0" cy="0"/>
        </a:xfrm>
      </p:grpSpPr>
      <p:pic>
        <p:nvPicPr>
          <p:cNvPr id="15" name="Imagen 14" descr="Gráfico&#10;&#10;El contenido generado por IA puede ser incorrecto.">
            <a:extLst>
              <a:ext uri="{FF2B5EF4-FFF2-40B4-BE49-F238E27FC236}">
                <a16:creationId xmlns:a16="http://schemas.microsoft.com/office/drawing/2014/main" id="{E83FBAFC-7581-CD72-AE08-3957D62BF099}"/>
              </a:ext>
            </a:extLst>
          </p:cNvPr>
          <p:cNvPicPr>
            <a:picLocks noChangeAspect="1"/>
          </p:cNvPicPr>
          <p:nvPr userDrawn="1"/>
        </p:nvPicPr>
        <p:blipFill>
          <a:blip r:embed="rId2">
            <a:extLst>
              <a:ext uri="{BEBA8EAE-BF5A-486C-A8C5-ECC9F3942E4B}">
                <a14:imgProps xmlns:a14="http://schemas.microsoft.com/office/drawing/2010/main">
                  <a14:imgLayer r:embed="rId3">
                    <a14:imgEffect>
                      <a14:backgroundRemoval t="9910" b="98949" l="1099" r="97041">
                        <a14:foregroundMark x1="5072" y1="90541" x2="10313" y2="97598"/>
                        <a14:foregroundMark x1="3973" y1="90691" x2="1099" y2="98048"/>
                        <a14:foregroundMark x1="69992" y1="96547" x2="81826" y2="95045"/>
                        <a14:foregroundMark x1="81826" y1="95045" x2="85727" y2="95045"/>
                        <a14:foregroundMark x1="97041" y1="97598" x2="90786" y2="98949"/>
                        <a14:foregroundMark x1="58073" y1="98949" x2="60609" y2="98949"/>
                        <a14:backgroundMark x1="18935" y1="29580" x2="78360" y2="63814"/>
                        <a14:backgroundMark x1="78360" y1="63814" x2="86982" y2="76426"/>
                        <a14:backgroundMark x1="86982" y1="76426" x2="19104" y2="74925"/>
                        <a14:backgroundMark x1="19104" y1="74925" x2="31530" y2="55405"/>
                        <a14:backgroundMark x1="31530" y1="55405" x2="68385" y2="41592"/>
                        <a14:backgroundMark x1="68385" y1="41592" x2="64920" y2="58408"/>
                        <a14:backgroundMark x1="64920" y1="58408" x2="46746" y2="82132"/>
                        <a14:backgroundMark x1="46746" y1="82132" x2="40659" y2="47447"/>
                        <a14:backgroundMark x1="40659" y1="47447" x2="28740" y2="31381"/>
                        <a14:backgroundMark x1="28740" y1="31381" x2="28487" y2="46396"/>
                        <a14:backgroundMark x1="28487" y1="46396" x2="73964" y2="63664"/>
                        <a14:backgroundMark x1="73964" y1="63664" x2="77092" y2="86186"/>
                        <a14:backgroundMark x1="77092" y1="86186" x2="67625" y2="84685"/>
                        <a14:backgroundMark x1="47844" y1="81381" x2="22739" y2="80931"/>
                        <a14:backgroundMark x1="87067" y1="95646" x2="87067" y2="95646"/>
                        <a14:backgroundMark x1="88588" y1="95646" x2="85207" y2="93243"/>
                        <a14:backgroundMark x1="88842" y1="95345" x2="87743" y2="94294"/>
                        <a14:backgroundMark x1="89011" y1="95195" x2="88842" y2="96396"/>
                        <a14:backgroundMark x1="57819" y1="88889" x2="44717" y2="93544"/>
                      </a14:backgroundRemoval>
                    </a14:imgEffect>
                  </a14:imgLayer>
                </a14:imgProps>
              </a:ext>
            </a:extLst>
          </a:blip>
          <a:srcRect t="85603"/>
          <a:stretch/>
        </p:blipFill>
        <p:spPr>
          <a:xfrm>
            <a:off x="-25878" y="4608576"/>
            <a:ext cx="6618236" cy="534923"/>
          </a:xfrm>
          <a:prstGeom prst="rect">
            <a:avLst/>
          </a:prstGeom>
        </p:spPr>
      </p:pic>
      <p:pic>
        <p:nvPicPr>
          <p:cNvPr id="6" name="Imagen 5" descr="Gráfico&#10;&#10;El contenido generado por IA puede ser incorrecto.">
            <a:extLst>
              <a:ext uri="{FF2B5EF4-FFF2-40B4-BE49-F238E27FC236}">
                <a16:creationId xmlns:a16="http://schemas.microsoft.com/office/drawing/2014/main" id="{DDC3A877-6258-6B93-9A45-4D7C64DAFB47}"/>
              </a:ext>
            </a:extLst>
          </p:cNvPr>
          <p:cNvPicPr>
            <a:picLocks noChangeAspect="1"/>
          </p:cNvPicPr>
          <p:nvPr userDrawn="1"/>
        </p:nvPicPr>
        <p:blipFill>
          <a:blip r:embed="rId2">
            <a:extLst>
              <a:ext uri="{BEBA8EAE-BF5A-486C-A8C5-ECC9F3942E4B}">
                <a14:imgProps xmlns:a14="http://schemas.microsoft.com/office/drawing/2010/main">
                  <a14:imgLayer r:embed="rId3">
                    <a14:imgEffect>
                      <a14:backgroundRemoval t="9910" b="98949" l="1099" r="97041">
                        <a14:foregroundMark x1="5072" y1="90541" x2="10313" y2="97598"/>
                        <a14:foregroundMark x1="3973" y1="90691" x2="1099" y2="98048"/>
                        <a14:foregroundMark x1="69992" y1="96547" x2="81826" y2="95045"/>
                        <a14:foregroundMark x1="81826" y1="95045" x2="85727" y2="95045"/>
                        <a14:foregroundMark x1="97041" y1="97598" x2="90786" y2="98949"/>
                        <a14:foregroundMark x1="58073" y1="98949" x2="60609" y2="98949"/>
                        <a14:backgroundMark x1="18935" y1="29580" x2="78360" y2="63814"/>
                        <a14:backgroundMark x1="78360" y1="63814" x2="86982" y2="76426"/>
                        <a14:backgroundMark x1="86982" y1="76426" x2="19104" y2="74925"/>
                        <a14:backgroundMark x1="19104" y1="74925" x2="31530" y2="55405"/>
                        <a14:backgroundMark x1="31530" y1="55405" x2="68385" y2="41592"/>
                        <a14:backgroundMark x1="68385" y1="41592" x2="64920" y2="58408"/>
                        <a14:backgroundMark x1="64920" y1="58408" x2="46746" y2="82132"/>
                        <a14:backgroundMark x1="46746" y1="82132" x2="40659" y2="47447"/>
                        <a14:backgroundMark x1="40659" y1="47447" x2="28740" y2="31381"/>
                        <a14:backgroundMark x1="28740" y1="31381" x2="28487" y2="46396"/>
                        <a14:backgroundMark x1="28487" y1="46396" x2="73964" y2="63664"/>
                        <a14:backgroundMark x1="73964" y1="63664" x2="77092" y2="86186"/>
                        <a14:backgroundMark x1="77092" y1="86186" x2="67625" y2="84685"/>
                        <a14:backgroundMark x1="47844" y1="81381" x2="22739" y2="80931"/>
                        <a14:backgroundMark x1="87067" y1="95646" x2="87067" y2="95646"/>
                        <a14:backgroundMark x1="88588" y1="95646" x2="85207" y2="93243"/>
                        <a14:backgroundMark x1="88842" y1="95345" x2="87743" y2="94294"/>
                        <a14:backgroundMark x1="89011" y1="95195" x2="88842" y2="96396"/>
                        <a14:backgroundMark x1="57819" y1="88889" x2="44717" y2="93544"/>
                      </a14:backgroundRemoval>
                    </a14:imgEffect>
                  </a14:imgLayer>
                </a14:imgProps>
              </a:ext>
            </a:extLst>
          </a:blip>
          <a:srcRect l="67516" t="83309" b="-1"/>
          <a:stretch/>
        </p:blipFill>
        <p:spPr>
          <a:xfrm flipH="1">
            <a:off x="6592358" y="4407409"/>
            <a:ext cx="2551642" cy="736090"/>
          </a:xfrm>
          <a:prstGeom prst="rect">
            <a:avLst/>
          </a:prstGeom>
        </p:spPr>
      </p:pic>
      <p:sp>
        <p:nvSpPr>
          <p:cNvPr id="2" name="Títol 1">
            <a:extLst>
              <a:ext uri="{FF2B5EF4-FFF2-40B4-BE49-F238E27FC236}">
                <a16:creationId xmlns:a16="http://schemas.microsoft.com/office/drawing/2014/main" id="{08260D49-33E0-4638-72CC-C1A2CA525938}"/>
              </a:ext>
            </a:extLst>
          </p:cNvPr>
          <p:cNvSpPr txBox="1">
            <a:spLocks/>
          </p:cNvSpPr>
          <p:nvPr userDrawn="1"/>
        </p:nvSpPr>
        <p:spPr>
          <a:xfrm>
            <a:off x="-2" y="695416"/>
            <a:ext cx="4396511" cy="431999"/>
          </a:xfrm>
          <a:prstGeom prst="rect">
            <a:avLst/>
          </a:prstGeom>
          <a:solidFill>
            <a:srgbClr val="602927"/>
          </a:solidFill>
          <a:ln>
            <a:solidFill>
              <a:srgbClr val="602927"/>
            </a:solidFill>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Tx/>
              <a:buFontTx/>
            </a:pPr>
            <a:endParaRPr lang="ca-ES" sz="16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55249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Recomendaciones y buenas prácticas">
    <p:bg>
      <p:bgRef idx="1001">
        <a:schemeClr val="bg1"/>
      </p:bgRef>
    </p:bg>
    <p:spTree>
      <p:nvGrpSpPr>
        <p:cNvPr id="1" name=""/>
        <p:cNvGrpSpPr/>
        <p:nvPr/>
      </p:nvGrpSpPr>
      <p:grpSpPr>
        <a:xfrm>
          <a:off x="0" y="0"/>
          <a:ext cx="0" cy="0"/>
          <a:chOff x="0" y="0"/>
          <a:chExt cx="0" cy="0"/>
        </a:xfrm>
      </p:grpSpPr>
      <p:pic>
        <p:nvPicPr>
          <p:cNvPr id="2" name="Imagen 2" descr="Logotipo&#10;&#10;El contenido generado por IA puede ser incorrecto.">
            <a:extLst>
              <a:ext uri="{FF2B5EF4-FFF2-40B4-BE49-F238E27FC236}">
                <a16:creationId xmlns:a16="http://schemas.microsoft.com/office/drawing/2014/main" id="{5F588B4A-97AB-DB5F-E937-D48423664B5A}"/>
              </a:ext>
            </a:extLst>
          </p:cNvPr>
          <p:cNvPicPr>
            <a:picLocks noChangeAspect="1"/>
          </p:cNvPicPr>
          <p:nvPr userDrawn="1"/>
        </p:nvPicPr>
        <p:blipFill>
          <a:blip r:embed="rId2"/>
          <a:stretch>
            <a:fillRect/>
          </a:stretch>
        </p:blipFill>
        <p:spPr>
          <a:xfrm>
            <a:off x="8549009" y="4802859"/>
            <a:ext cx="510961" cy="340641"/>
          </a:xfrm>
          <a:prstGeom prst="rect">
            <a:avLst/>
          </a:prstGeom>
        </p:spPr>
      </p:pic>
      <p:pic>
        <p:nvPicPr>
          <p:cNvPr id="4" name="Imatge 3" descr="Imatge que conté lluna, cel&#10;&#10;Pot ser que el contingut generat per IA no sigui correcte.">
            <a:extLst>
              <a:ext uri="{FF2B5EF4-FFF2-40B4-BE49-F238E27FC236}">
                <a16:creationId xmlns:a16="http://schemas.microsoft.com/office/drawing/2014/main" id="{962DECC1-9A7A-4780-5FBC-D5D11F09E731}"/>
              </a:ext>
            </a:extLst>
          </p:cNvPr>
          <p:cNvPicPr>
            <a:picLocks noChangeAspect="1"/>
          </p:cNvPicPr>
          <p:nvPr userDrawn="1"/>
        </p:nvPicPr>
        <p:blipFill>
          <a:blip r:embed="rId3"/>
          <a:stretch>
            <a:fillRect/>
          </a:stretch>
        </p:blipFill>
        <p:spPr>
          <a:xfrm>
            <a:off x="0" y="0"/>
            <a:ext cx="9144000" cy="5143500"/>
          </a:xfrm>
          <a:prstGeom prst="rect">
            <a:avLst/>
          </a:prstGeom>
        </p:spPr>
      </p:pic>
      <p:pic>
        <p:nvPicPr>
          <p:cNvPr id="6" name="Imatge 5" descr="Imatge que conté roba, persona, dibuixos, art&#10;&#10;Pot ser que el contingut generat amb IA no sigui correcte.">
            <a:extLst>
              <a:ext uri="{FF2B5EF4-FFF2-40B4-BE49-F238E27FC236}">
                <a16:creationId xmlns:a16="http://schemas.microsoft.com/office/drawing/2014/main" id="{153C10DD-2C50-F3CA-CD60-5957A00E9F77}"/>
              </a:ext>
            </a:extLst>
          </p:cNvPr>
          <p:cNvPicPr>
            <a:picLocks noChangeAspect="1"/>
          </p:cNvPicPr>
          <p:nvPr userDrawn="1"/>
        </p:nvPicPr>
        <p:blipFill>
          <a:blip r:embed="rId4"/>
          <a:srcRect t="7667" r="5" b="12127"/>
          <a:stretch>
            <a:fillRect/>
          </a:stretch>
        </p:blipFill>
        <p:spPr>
          <a:xfrm>
            <a:off x="5516065" y="1311810"/>
            <a:ext cx="3383386" cy="2713832"/>
          </a:xfrm>
          <a:prstGeom prst="rect">
            <a:avLst/>
          </a:prstGeom>
          <a:noFill/>
          <a:ln>
            <a:noFill/>
          </a:ln>
        </p:spPr>
      </p:pic>
      <p:sp>
        <p:nvSpPr>
          <p:cNvPr id="7" name="Títol 1">
            <a:extLst>
              <a:ext uri="{FF2B5EF4-FFF2-40B4-BE49-F238E27FC236}">
                <a16:creationId xmlns:a16="http://schemas.microsoft.com/office/drawing/2014/main" id="{E59128A0-A5F8-7E52-0F67-58077E8D98DC}"/>
              </a:ext>
            </a:extLst>
          </p:cNvPr>
          <p:cNvSpPr txBox="1">
            <a:spLocks/>
          </p:cNvSpPr>
          <p:nvPr userDrawn="1"/>
        </p:nvSpPr>
        <p:spPr>
          <a:xfrm>
            <a:off x="-2" y="695416"/>
            <a:ext cx="4396511" cy="431999"/>
          </a:xfrm>
          <a:prstGeom prst="rect">
            <a:avLst/>
          </a:prstGeom>
          <a:solidFill>
            <a:srgbClr val="602927"/>
          </a:solidFill>
          <a:ln>
            <a:solidFill>
              <a:srgbClr val="602927"/>
            </a:solidFill>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s-ES" sz="1600" b="1" noProof="0" dirty="0">
                <a:solidFill>
                  <a:srgbClr val="FFFFFF"/>
                </a:solidFill>
                <a:latin typeface="Arial" panose="020B0604020202020204" pitchFamily="34" charset="0"/>
                <a:cs typeface="Arial" panose="020B0604020202020204" pitchFamily="34" charset="0"/>
              </a:rPr>
              <a:t>Recomendaciones y buenas prácticas</a:t>
            </a:r>
          </a:p>
        </p:txBody>
      </p:sp>
    </p:spTree>
    <p:extLst>
      <p:ext uri="{BB962C8B-B14F-4D97-AF65-F5344CB8AC3E}">
        <p14:creationId xmlns:p14="http://schemas.microsoft.com/office/powerpoint/2010/main" val="3762253095"/>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He aprendido..">
    <p:bg>
      <p:bgRef idx="1001">
        <a:schemeClr val="bg1"/>
      </p:bgRef>
    </p:bg>
    <p:spTree>
      <p:nvGrpSpPr>
        <p:cNvPr id="1" name=""/>
        <p:cNvGrpSpPr/>
        <p:nvPr/>
      </p:nvGrpSpPr>
      <p:grpSpPr>
        <a:xfrm>
          <a:off x="0" y="0"/>
          <a:ext cx="0" cy="0"/>
          <a:chOff x="0" y="0"/>
          <a:chExt cx="0" cy="0"/>
        </a:xfrm>
      </p:grpSpPr>
      <p:pic>
        <p:nvPicPr>
          <p:cNvPr id="11" name="Imatge 10" descr="Imatge que conté captura de pantalla, art&#10;&#10;Pot ser que el contingut generat per IA no sigui correcte.">
            <a:extLst>
              <a:ext uri="{FF2B5EF4-FFF2-40B4-BE49-F238E27FC236}">
                <a16:creationId xmlns:a16="http://schemas.microsoft.com/office/drawing/2014/main" id="{BE892A33-ABDE-310D-0CD2-1C85AF1FC85F}"/>
              </a:ext>
            </a:extLst>
          </p:cNvPr>
          <p:cNvPicPr>
            <a:picLocks noChangeAspect="1"/>
          </p:cNvPicPr>
          <p:nvPr userDrawn="1"/>
        </p:nvPicPr>
        <p:blipFill>
          <a:blip r:embed="rId2"/>
          <a:stretch>
            <a:fillRect/>
          </a:stretch>
        </p:blipFill>
        <p:spPr>
          <a:xfrm>
            <a:off x="0" y="-13448"/>
            <a:ext cx="9144000" cy="5143500"/>
          </a:xfrm>
          <a:prstGeom prst="rect">
            <a:avLst/>
          </a:prstGeom>
        </p:spPr>
      </p:pic>
      <p:sp>
        <p:nvSpPr>
          <p:cNvPr id="13" name="Títol 1">
            <a:extLst>
              <a:ext uri="{FF2B5EF4-FFF2-40B4-BE49-F238E27FC236}">
                <a16:creationId xmlns:a16="http://schemas.microsoft.com/office/drawing/2014/main" id="{E7304740-60C9-DF74-CF59-5D06A7DABE80}"/>
              </a:ext>
            </a:extLst>
          </p:cNvPr>
          <p:cNvSpPr txBox="1">
            <a:spLocks/>
          </p:cNvSpPr>
          <p:nvPr userDrawn="1"/>
        </p:nvSpPr>
        <p:spPr>
          <a:xfrm>
            <a:off x="-2" y="695416"/>
            <a:ext cx="4396511" cy="431999"/>
          </a:xfrm>
          <a:prstGeom prst="rect">
            <a:avLst/>
          </a:prstGeom>
          <a:solidFill>
            <a:srgbClr val="602927"/>
          </a:solidFill>
          <a:ln>
            <a:solidFill>
              <a:srgbClr val="602927"/>
            </a:solidFill>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Tx/>
              <a:buFontTx/>
            </a:pPr>
            <a:endParaRPr lang="ca-ES" sz="1600">
              <a:solidFill>
                <a:schemeClr val="tx1"/>
              </a:solidFill>
              <a:latin typeface="Arial" panose="020B0604020202020204" pitchFamily="34" charset="0"/>
              <a:cs typeface="Arial" panose="020B0604020202020204" pitchFamily="34" charset="0"/>
            </a:endParaRPr>
          </a:p>
        </p:txBody>
      </p:sp>
      <p:sp>
        <p:nvSpPr>
          <p:cNvPr id="2" name="QuadreDeText 1">
            <a:extLst>
              <a:ext uri="{FF2B5EF4-FFF2-40B4-BE49-F238E27FC236}">
                <a16:creationId xmlns:a16="http://schemas.microsoft.com/office/drawing/2014/main" id="{50AF1910-DA86-59E9-C8EA-6CF8D27A726A}"/>
              </a:ext>
            </a:extLst>
          </p:cNvPr>
          <p:cNvSpPr txBox="1"/>
          <p:nvPr userDrawn="1"/>
        </p:nvSpPr>
        <p:spPr>
          <a:xfrm>
            <a:off x="0" y="739140"/>
            <a:ext cx="4394520" cy="338554"/>
          </a:xfrm>
          <a:prstGeom prst="rect">
            <a:avLst/>
          </a:prstGeom>
          <a:noFill/>
        </p:spPr>
        <p:txBody>
          <a:bodyPr wrap="square" rtlCol="0">
            <a:spAutoFit/>
          </a:bodyPr>
          <a:lstStyle/>
          <a:p>
            <a:pPr algn="ctr"/>
            <a:r>
              <a:rPr lang="es-ES" sz="1600" b="1" noProof="0" dirty="0">
                <a:solidFill>
                  <a:srgbClr val="FFFFFF"/>
                </a:solidFill>
              </a:rPr>
              <a:t>He aprendido...</a:t>
            </a:r>
          </a:p>
        </p:txBody>
      </p:sp>
      <p:pic>
        <p:nvPicPr>
          <p:cNvPr id="4" name="Imatge 3" descr="Imatge que conté roba, Ball, disseny gràfic, Gràfics&#10;&#10;Pot ser que el contingut generat amb IA no sigui correcte.">
            <a:extLst>
              <a:ext uri="{FF2B5EF4-FFF2-40B4-BE49-F238E27FC236}">
                <a16:creationId xmlns:a16="http://schemas.microsoft.com/office/drawing/2014/main" id="{E04759BB-8EA5-178A-B58B-F73CD9C13857}"/>
              </a:ext>
            </a:extLst>
          </p:cNvPr>
          <p:cNvPicPr>
            <a:picLocks noChangeAspect="1"/>
          </p:cNvPicPr>
          <p:nvPr userDrawn="1"/>
        </p:nvPicPr>
        <p:blipFill>
          <a:blip r:embed="rId3"/>
          <a:stretch>
            <a:fillRect/>
          </a:stretch>
        </p:blipFill>
        <p:spPr>
          <a:xfrm>
            <a:off x="4175395" y="437104"/>
            <a:ext cx="4678326" cy="4678326"/>
          </a:xfrm>
          <a:prstGeom prst="rect">
            <a:avLst/>
          </a:prstGeom>
        </p:spPr>
      </p:pic>
    </p:spTree>
    <p:extLst>
      <p:ext uri="{BB962C8B-B14F-4D97-AF65-F5344CB8AC3E}">
        <p14:creationId xmlns:p14="http://schemas.microsoft.com/office/powerpoint/2010/main" val="537123316"/>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Diapositiva final">
    <p:bg>
      <p:bgRef idx="1001">
        <a:schemeClr val="bg1"/>
      </p:bgRef>
    </p:bg>
    <p:spTree>
      <p:nvGrpSpPr>
        <p:cNvPr id="1" name=""/>
        <p:cNvGrpSpPr/>
        <p:nvPr/>
      </p:nvGrpSpPr>
      <p:grpSpPr>
        <a:xfrm>
          <a:off x="0" y="0"/>
          <a:ext cx="0" cy="0"/>
          <a:chOff x="0" y="0"/>
          <a:chExt cx="0" cy="0"/>
        </a:xfrm>
      </p:grpSpPr>
      <p:sp>
        <p:nvSpPr>
          <p:cNvPr id="5" name="Marcador de fecha 4">
            <a:extLst>
              <a:ext uri="{FF2B5EF4-FFF2-40B4-BE49-F238E27FC236}">
                <a16:creationId xmlns:a16="http://schemas.microsoft.com/office/drawing/2014/main" id="{0D80E240-FE00-2745-E747-59226AE789E4}"/>
              </a:ext>
            </a:extLst>
          </p:cNvPr>
          <p:cNvSpPr>
            <a:spLocks noGrp="1"/>
          </p:cNvSpPr>
          <p:nvPr>
            <p:ph type="dt" sz="half" idx="10"/>
          </p:nvPr>
        </p:nvSpPr>
        <p:spPr>
          <a:xfrm>
            <a:off x="628650" y="4767263"/>
            <a:ext cx="2057400" cy="274637"/>
          </a:xfrm>
          <a:prstGeom prst="rect">
            <a:avLst/>
          </a:prstGeom>
        </p:spPr>
        <p:txBody>
          <a:bodyPr/>
          <a:lstStyle/>
          <a:p>
            <a:fld id="{5CE99D63-0B26-4EF0-BEEE-EF88C5DF4564}" type="datetimeFigureOut">
              <a:rPr lang="en-US" smtClean="0"/>
              <a:t>10/22/2025</a:t>
            </a:fld>
            <a:endParaRPr lang="en-US"/>
          </a:p>
        </p:txBody>
      </p:sp>
      <p:sp>
        <p:nvSpPr>
          <p:cNvPr id="6" name="Marcador de pie de página 5">
            <a:extLst>
              <a:ext uri="{FF2B5EF4-FFF2-40B4-BE49-F238E27FC236}">
                <a16:creationId xmlns:a16="http://schemas.microsoft.com/office/drawing/2014/main" id="{006645D0-B323-6D56-B833-F7E0A6EF2427}"/>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7" name="Marcador de número de diapositiva 6">
            <a:extLst>
              <a:ext uri="{FF2B5EF4-FFF2-40B4-BE49-F238E27FC236}">
                <a16:creationId xmlns:a16="http://schemas.microsoft.com/office/drawing/2014/main" id="{F4DBB6E9-4DFE-44B4-2A9C-25EE52BBEA9F}"/>
              </a:ext>
            </a:extLst>
          </p:cNvPr>
          <p:cNvSpPr>
            <a:spLocks noGrp="1"/>
          </p:cNvSpPr>
          <p:nvPr>
            <p:ph type="sldNum" sz="quarter" idx="12"/>
          </p:nvPr>
        </p:nvSpPr>
        <p:spPr>
          <a:xfrm>
            <a:off x="6457950" y="4767263"/>
            <a:ext cx="2057400" cy="274637"/>
          </a:xfrm>
          <a:prstGeom prst="rect">
            <a:avLst/>
          </a:prstGeom>
        </p:spPr>
        <p:txBody>
          <a:bodyPr/>
          <a:lstStyle/>
          <a:p>
            <a:fld id="{CD1B0A63-4EDC-4B05-A9D3-8308978EADC2}" type="slidenum">
              <a:rPr lang="en-US" smtClean="0"/>
              <a:t>‹Nº›</a:t>
            </a:fld>
            <a:endParaRPr lang="en-US"/>
          </a:p>
        </p:txBody>
      </p:sp>
      <p:pic>
        <p:nvPicPr>
          <p:cNvPr id="11" name="Google Shape;301;p43">
            <a:extLst>
              <a:ext uri="{FF2B5EF4-FFF2-40B4-BE49-F238E27FC236}">
                <a16:creationId xmlns:a16="http://schemas.microsoft.com/office/drawing/2014/main" id="{F552410D-0A8C-B010-44B9-B606381A3957}"/>
              </a:ext>
            </a:extLst>
          </p:cNvPr>
          <p:cNvPicPr preferRelativeResize="0"/>
          <p:nvPr userDrawn="1"/>
        </p:nvPicPr>
        <p:blipFill rotWithShape="1">
          <a:blip r:embed="rId2">
            <a:alphaModFix/>
          </a:blip>
          <a:srcRect t="77535" r="48867"/>
          <a:stretch/>
        </p:blipFill>
        <p:spPr>
          <a:xfrm>
            <a:off x="-4" y="3988050"/>
            <a:ext cx="4886040" cy="1155450"/>
          </a:xfrm>
          <a:prstGeom prst="rect">
            <a:avLst/>
          </a:prstGeom>
          <a:noFill/>
          <a:ln>
            <a:noFill/>
          </a:ln>
        </p:spPr>
      </p:pic>
      <p:pic>
        <p:nvPicPr>
          <p:cNvPr id="10" name="Google Shape;298;p43">
            <a:extLst>
              <a:ext uri="{FF2B5EF4-FFF2-40B4-BE49-F238E27FC236}">
                <a16:creationId xmlns:a16="http://schemas.microsoft.com/office/drawing/2014/main" id="{2A0D75A5-B60C-0ED8-85AE-9B1C5E212CFC}"/>
              </a:ext>
            </a:extLst>
          </p:cNvPr>
          <p:cNvPicPr preferRelativeResize="0"/>
          <p:nvPr userDrawn="1"/>
        </p:nvPicPr>
        <p:blipFill rotWithShape="1">
          <a:blip r:embed="rId3">
            <a:alphaModFix/>
          </a:blip>
          <a:srcRect l="21123" t="-9410" r="19257" b="9410"/>
          <a:stretch/>
        </p:blipFill>
        <p:spPr>
          <a:xfrm>
            <a:off x="3692350" y="0"/>
            <a:ext cx="5451648" cy="5143500"/>
          </a:xfrm>
          <a:prstGeom prst="rect">
            <a:avLst/>
          </a:prstGeom>
          <a:noFill/>
          <a:ln>
            <a:noFill/>
          </a:ln>
        </p:spPr>
      </p:pic>
      <p:sp>
        <p:nvSpPr>
          <p:cNvPr id="2" name="Google Shape;299;p43">
            <a:extLst>
              <a:ext uri="{FF2B5EF4-FFF2-40B4-BE49-F238E27FC236}">
                <a16:creationId xmlns:a16="http://schemas.microsoft.com/office/drawing/2014/main" id="{E41D4B7B-4EE4-ABA4-7586-49F2930028AA}"/>
              </a:ext>
            </a:extLst>
          </p:cNvPr>
          <p:cNvSpPr txBox="1">
            <a:spLocks/>
          </p:cNvSpPr>
          <p:nvPr userDrawn="1"/>
        </p:nvSpPr>
        <p:spPr>
          <a:xfrm>
            <a:off x="518522" y="598966"/>
            <a:ext cx="7083397" cy="1648800"/>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Tx/>
              <a:buFontTx/>
            </a:pPr>
            <a:r>
              <a:rPr lang="es-ES_tradnl" sz="3200">
                <a:solidFill>
                  <a:schemeClr val="dk2"/>
                </a:solidFill>
                <a:latin typeface="Arial" panose="020B0604020202020204" pitchFamily="34" charset="0"/>
                <a:cs typeface="Arial" panose="020B0604020202020204" pitchFamily="34" charset="0"/>
              </a:rPr>
              <a:t>Cada cima alcanzada </a:t>
            </a:r>
            <a:r>
              <a:rPr lang="es-ES_tradnl" sz="3200" b="1">
                <a:solidFill>
                  <a:srgbClr val="602927"/>
                </a:solidFill>
                <a:latin typeface="Arial" panose="020B0604020202020204" pitchFamily="34" charset="0"/>
                <a:cs typeface="Arial" panose="020B0604020202020204" pitchFamily="34" charset="0"/>
              </a:rPr>
              <a:t>abre paso </a:t>
            </a:r>
            <a:r>
              <a:rPr lang="es-ES_tradnl" sz="3200">
                <a:solidFill>
                  <a:schemeClr val="dk2"/>
                </a:solidFill>
                <a:latin typeface="Arial" panose="020B0604020202020204" pitchFamily="34" charset="0"/>
                <a:cs typeface="Arial" panose="020B0604020202020204" pitchFamily="34" charset="0"/>
              </a:rPr>
              <a:t>a un nuevo horizonte</a:t>
            </a:r>
          </a:p>
        </p:txBody>
      </p:sp>
      <p:sp>
        <p:nvSpPr>
          <p:cNvPr id="4" name="Google Shape;300;p43">
            <a:extLst>
              <a:ext uri="{FF2B5EF4-FFF2-40B4-BE49-F238E27FC236}">
                <a16:creationId xmlns:a16="http://schemas.microsoft.com/office/drawing/2014/main" id="{EC22B920-EC1A-B2D3-99BD-26C1CCAF6F8B}"/>
              </a:ext>
            </a:extLst>
          </p:cNvPr>
          <p:cNvSpPr txBox="1">
            <a:spLocks/>
          </p:cNvSpPr>
          <p:nvPr userDrawn="1"/>
        </p:nvSpPr>
        <p:spPr>
          <a:xfrm>
            <a:off x="518522" y="1970700"/>
            <a:ext cx="6246488" cy="1202100"/>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1600"/>
              </a:spcAft>
              <a:buClrTx/>
              <a:buFont typeface="Arial" panose="020B0604020202020204" pitchFamily="34" charset="0"/>
              <a:buNone/>
            </a:pPr>
            <a:r>
              <a:rPr lang="es-ES_tradnl" sz="1600" dirty="0">
                <a:latin typeface="Arial" panose="020B0604020202020204" pitchFamily="34" charset="0"/>
                <a:cs typeface="Arial" panose="020B0604020202020204" pitchFamily="34" charset="0"/>
              </a:rPr>
              <a:t>Seguir formándote es como conquistar una nueva altitud: cuanto más aprendes, más amplio es el paisaje que puedes ver y comprender. Las herramientas de M365 te ofrecen nuevos caminos para trabajar mejor, colaborar más fácilmente y avanzar con paso firme. Conquista una nueva altitud con el caso 4.</a:t>
            </a:r>
          </a:p>
          <a:p>
            <a:pPr marL="0" indent="0">
              <a:spcBef>
                <a:spcPts val="0"/>
              </a:spcBef>
              <a:spcAft>
                <a:spcPts val="1600"/>
              </a:spcAft>
              <a:buClrTx/>
              <a:buFont typeface="Arial" panose="020B0604020202020204" pitchFamily="34" charset="0"/>
              <a:buNone/>
            </a:pPr>
            <a:r>
              <a:rPr lang="es-ES_tradnl" sz="1600" b="1" dirty="0">
                <a:latin typeface="Arial" panose="020B0604020202020204" pitchFamily="34" charset="0"/>
                <a:cs typeface="Arial" panose="020B0604020202020204" pitchFamily="34" charset="0"/>
              </a:rPr>
              <a:t>¡Nos vemos en la próxima ruta!</a:t>
            </a:r>
          </a:p>
        </p:txBody>
      </p:sp>
    </p:spTree>
    <p:extLst>
      <p:ext uri="{BB962C8B-B14F-4D97-AF65-F5344CB8AC3E}">
        <p14:creationId xmlns:p14="http://schemas.microsoft.com/office/powerpoint/2010/main" val="2887445269"/>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Imagen 6" descr="Forma&#10;&#10;El contenido generado por IA puede ser incorrecto.">
            <a:extLst>
              <a:ext uri="{FF2B5EF4-FFF2-40B4-BE49-F238E27FC236}">
                <a16:creationId xmlns:a16="http://schemas.microsoft.com/office/drawing/2014/main" id="{77AE37DC-793D-39C0-B007-31202FF96688}"/>
              </a:ext>
            </a:extLst>
          </p:cNvPr>
          <p:cNvPicPr>
            <a:picLocks noChangeAspect="1"/>
          </p:cNvPicPr>
          <p:nvPr userDrawn="1"/>
        </p:nvPicPr>
        <p:blipFill>
          <a:blip r:embed="rId23"/>
          <a:stretch>
            <a:fillRect/>
          </a:stretch>
        </p:blipFill>
        <p:spPr>
          <a:xfrm>
            <a:off x="311701" y="200505"/>
            <a:ext cx="1209972" cy="287999"/>
          </a:xfrm>
          <a:prstGeom prst="rect">
            <a:avLst/>
          </a:prstGeom>
        </p:spPr>
      </p:pic>
      <p:pic>
        <p:nvPicPr>
          <p:cNvPr id="6" name="Imatge 5" descr="Imatge que conté triangle, disseny&#10;&#10;Pot ser que el contingut generat per IA no sigui correcte.">
            <a:extLst>
              <a:ext uri="{FF2B5EF4-FFF2-40B4-BE49-F238E27FC236}">
                <a16:creationId xmlns:a16="http://schemas.microsoft.com/office/drawing/2014/main" id="{66A0242B-EBBB-E896-7174-31055DD2BB80}"/>
              </a:ext>
            </a:extLst>
          </p:cNvPr>
          <p:cNvPicPr>
            <a:picLocks noChangeAspect="1"/>
          </p:cNvPicPr>
          <p:nvPr userDrawn="1"/>
        </p:nvPicPr>
        <p:blipFill>
          <a:blip r:embed="rId24"/>
          <a:stretch>
            <a:fillRect/>
          </a:stretch>
        </p:blipFill>
        <p:spPr>
          <a:xfrm>
            <a:off x="7868172" y="105924"/>
            <a:ext cx="1230009" cy="547668"/>
          </a:xfrm>
          <a:prstGeom prst="rect">
            <a:avLst/>
          </a:prstGeom>
        </p:spPr>
      </p:pic>
    </p:spTree>
    <p:extLst>
      <p:ext uri="{BB962C8B-B14F-4D97-AF65-F5344CB8AC3E}">
        <p14:creationId xmlns:p14="http://schemas.microsoft.com/office/powerpoint/2010/main" val="3166053865"/>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786" r:id="rId13"/>
    <p:sldLayoutId id="2147483788" r:id="rId14"/>
    <p:sldLayoutId id="2147483787" r:id="rId15"/>
    <p:sldLayoutId id="2147483806" r:id="rId16"/>
    <p:sldLayoutId id="2147483807" r:id="rId17"/>
    <p:sldLayoutId id="2147483808" r:id="rId18"/>
    <p:sldLayoutId id="2147483809" r:id="rId19"/>
    <p:sldLayoutId id="2147483810" r:id="rId20"/>
    <p:sldLayoutId id="2147483811"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m365.cloud.microsoft"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32.sv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4.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5.png"/><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4.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svg"/></Relationships>
</file>

<file path=ppt/slides/_rels/slide17.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4.xml"/><Relationship Id="rId5" Type="http://schemas.openxmlformats.org/officeDocument/2006/relationships/image" Target="../media/image52.png"/><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4.xml"/><Relationship Id="rId5" Type="http://schemas.openxmlformats.org/officeDocument/2006/relationships/image" Target="../media/image56.png"/><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6C2F58D4-B164-C75E-2BF3-593108441ADA}"/>
              </a:ext>
            </a:extLst>
          </p:cNvPr>
          <p:cNvSpPr>
            <a:spLocks noGrp="1"/>
          </p:cNvSpPr>
          <p:nvPr>
            <p:ph type="ctrTitle"/>
          </p:nvPr>
        </p:nvSpPr>
        <p:spPr>
          <a:xfrm>
            <a:off x="2038364" y="1153000"/>
            <a:ext cx="5067271" cy="1696824"/>
          </a:xfrm>
        </p:spPr>
        <p:txBody>
          <a:bodyPr/>
          <a:lstStyle/>
          <a:p>
            <a:r>
              <a:rPr lang="es-ES" dirty="0"/>
              <a:t>Gestiona estados y notificaciones en Microsoft 365</a:t>
            </a:r>
            <a:endParaRPr lang="en-US" dirty="0"/>
          </a:p>
        </p:txBody>
      </p:sp>
      <p:sp>
        <p:nvSpPr>
          <p:cNvPr id="4" name="TextBox 4">
            <a:extLst>
              <a:ext uri="{FF2B5EF4-FFF2-40B4-BE49-F238E27FC236}">
                <a16:creationId xmlns:a16="http://schemas.microsoft.com/office/drawing/2014/main" id="{7863774F-E452-9073-55D1-405FFE3E2E76}"/>
              </a:ext>
            </a:extLst>
          </p:cNvPr>
          <p:cNvSpPr txBox="1"/>
          <p:nvPr/>
        </p:nvSpPr>
        <p:spPr>
          <a:xfrm>
            <a:off x="3286287" y="2849824"/>
            <a:ext cx="2571427" cy="338554"/>
          </a:xfrm>
          <a:prstGeom prst="rect">
            <a:avLst/>
          </a:prstGeom>
          <a:noFill/>
        </p:spPr>
        <p:txBody>
          <a:bodyPr wrap="square">
            <a:spAutoFit/>
          </a:bodyPr>
          <a:lstStyle/>
          <a:p>
            <a:pPr algn="ctr"/>
            <a:r>
              <a:rPr lang="es-ES" sz="1600">
                <a:solidFill>
                  <a:schemeClr val="tx1"/>
                </a:solidFill>
                <a:latin typeface="Arial Black" panose="020B0A04020102020204" pitchFamily="34" charset="0"/>
              </a:rPr>
              <a:t>Caso de adopción 3.3</a:t>
            </a:r>
          </a:p>
        </p:txBody>
      </p:sp>
    </p:spTree>
    <p:extLst>
      <p:ext uri="{BB962C8B-B14F-4D97-AF65-F5344CB8AC3E}">
        <p14:creationId xmlns:p14="http://schemas.microsoft.com/office/powerpoint/2010/main" val="2454600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180406-8D24-23E3-F5EB-B9EBB3937773}"/>
            </a:ext>
          </a:extLst>
        </p:cNvPr>
        <p:cNvGrpSpPr/>
        <p:nvPr/>
      </p:nvGrpSpPr>
      <p:grpSpPr>
        <a:xfrm>
          <a:off x="0" y="0"/>
          <a:ext cx="0" cy="0"/>
          <a:chOff x="0" y="0"/>
          <a:chExt cx="0" cy="0"/>
        </a:xfrm>
      </p:grpSpPr>
      <p:sp>
        <p:nvSpPr>
          <p:cNvPr id="2" name="QuadreDeText 3">
            <a:extLst>
              <a:ext uri="{FF2B5EF4-FFF2-40B4-BE49-F238E27FC236}">
                <a16:creationId xmlns:a16="http://schemas.microsoft.com/office/drawing/2014/main" id="{06C06ADA-A56C-43AD-3520-45BDD75ED45F}"/>
              </a:ext>
            </a:extLst>
          </p:cNvPr>
          <p:cNvSpPr txBox="1">
            <a:spLocks noGrp="1"/>
          </p:cNvSpPr>
          <p:nvPr>
            <p:ph type="title" idx="4294967295"/>
          </p:nvPr>
        </p:nvSpPr>
        <p:spPr>
          <a:xfrm>
            <a:off x="0" y="740397"/>
            <a:ext cx="4310743" cy="3385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ca-ES" sz="1600" b="1" i="0" u="none" strike="noStrike" kern="0" cap="none" spc="0" normalizeH="0" baseline="0" noProof="0" dirty="0">
                <a:ln>
                  <a:noFill/>
                </a:ln>
                <a:solidFill>
                  <a:srgbClr val="FFFFFF"/>
                </a:solidFill>
                <a:effectLst/>
                <a:uLnTx/>
                <a:uFillTx/>
                <a:latin typeface="Arial"/>
                <a:ea typeface="Arial"/>
                <a:cs typeface="Arial"/>
                <a:sym typeface="Arial"/>
              </a:rPr>
              <a:t>Gestiona las notificacions en </a:t>
            </a:r>
            <a:r>
              <a:rPr kumimoji="0" lang="ca-ES" sz="1600" b="1" i="0" u="none" strike="noStrike" kern="0" cap="none" spc="0" normalizeH="0" baseline="0" noProof="0" dirty="0" err="1">
                <a:ln>
                  <a:noFill/>
                </a:ln>
                <a:solidFill>
                  <a:srgbClr val="FFFFFF"/>
                </a:solidFill>
                <a:effectLst/>
                <a:uLnTx/>
                <a:uFillTx/>
                <a:latin typeface="Arial"/>
                <a:ea typeface="Arial"/>
                <a:cs typeface="Arial"/>
                <a:sym typeface="Arial"/>
              </a:rPr>
              <a:t>Teams</a:t>
            </a:r>
            <a:r>
              <a:rPr kumimoji="0" lang="ca-ES" sz="1600" b="1" i="0" u="none" strike="noStrike" kern="0" cap="none" spc="0" normalizeH="0" baseline="0" noProof="0" dirty="0">
                <a:ln>
                  <a:noFill/>
                </a:ln>
                <a:solidFill>
                  <a:srgbClr val="FFFFFF"/>
                </a:solidFill>
                <a:effectLst/>
                <a:uLnTx/>
                <a:uFillTx/>
                <a:latin typeface="Arial"/>
                <a:ea typeface="Arial"/>
                <a:cs typeface="Arial"/>
                <a:sym typeface="Arial"/>
              </a:rPr>
              <a:t> </a:t>
            </a:r>
          </a:p>
        </p:txBody>
      </p:sp>
      <p:sp>
        <p:nvSpPr>
          <p:cNvPr id="14" name="QuadreDeText 13">
            <a:extLst>
              <a:ext uri="{FF2B5EF4-FFF2-40B4-BE49-F238E27FC236}">
                <a16:creationId xmlns:a16="http://schemas.microsoft.com/office/drawing/2014/main" id="{5849E48E-47C7-FE93-87EA-5D102F57B9F5}"/>
              </a:ext>
            </a:extLst>
          </p:cNvPr>
          <p:cNvSpPr txBox="1"/>
          <p:nvPr/>
        </p:nvSpPr>
        <p:spPr>
          <a:xfrm>
            <a:off x="464722" y="1327138"/>
            <a:ext cx="2860261" cy="2677656"/>
          </a:xfrm>
          <a:prstGeom prst="rect">
            <a:avLst/>
          </a:prstGeom>
          <a:noFill/>
        </p:spPr>
        <p:txBody>
          <a:bodyPr wrap="square">
            <a:spAutoFit/>
          </a:bodyPr>
          <a:lstStyle/>
          <a:p>
            <a:pPr lvl="0">
              <a:defRPr/>
            </a:pPr>
            <a:r>
              <a:rPr kumimoji="0" lang="es-ES" sz="1200" b="0" i="0" u="none" strike="noStrike" kern="0" cap="none" spc="0" normalizeH="0" baseline="0" noProof="0">
                <a:ln>
                  <a:noFill/>
                </a:ln>
                <a:solidFill>
                  <a:srgbClr val="000000"/>
                </a:solidFill>
                <a:effectLst/>
                <a:uLnTx/>
                <a:uFillTx/>
                <a:latin typeface="Arial"/>
                <a:cs typeface="Arial"/>
                <a:sym typeface="Arial"/>
              </a:rPr>
              <a:t>Accede a </a:t>
            </a:r>
            <a:r>
              <a:rPr kumimoji="0" lang="es-ES" sz="1200" b="0" i="0" u="none" strike="noStrike" kern="0" cap="none" spc="0" normalizeH="0" baseline="0" noProof="0" err="1">
                <a:ln>
                  <a:noFill/>
                </a:ln>
                <a:solidFill>
                  <a:srgbClr val="000000"/>
                </a:solidFill>
                <a:effectLst/>
                <a:uLnTx/>
                <a:uFillTx/>
                <a:latin typeface="Arial"/>
                <a:cs typeface="Arial"/>
                <a:sym typeface="Arial"/>
              </a:rPr>
              <a:t>Teams</a:t>
            </a:r>
            <a:r>
              <a:rPr kumimoji="0" lang="es-ES" sz="1200" b="0" i="0" u="none" strike="noStrike" kern="0" cap="none" spc="0" normalizeH="0" baseline="0" noProof="0">
                <a:ln>
                  <a:noFill/>
                </a:ln>
                <a:solidFill>
                  <a:srgbClr val="000000"/>
                </a:solidFill>
                <a:effectLst/>
                <a:uLnTx/>
                <a:uFillTx/>
                <a:latin typeface="Arial"/>
                <a:cs typeface="Arial"/>
                <a:sym typeface="Arial"/>
              </a:rPr>
              <a:t> Web desde tu navegador entrando en:</a:t>
            </a:r>
          </a:p>
          <a:p>
            <a:pPr lvl="0" algn="ctr">
              <a:defRPr/>
            </a:pPr>
            <a:endParaRPr lang="es-ES" sz="1200"/>
          </a:p>
          <a:p>
            <a:pPr lvl="0" algn="ctr">
              <a:defRPr/>
            </a:pPr>
            <a:r>
              <a:rPr kumimoji="0" lang="es-ES" sz="1200" b="0" i="0" u="none" strike="noStrike" kern="0" cap="none" spc="0" normalizeH="0" baseline="0" noProof="0">
                <a:ln>
                  <a:noFill/>
                </a:ln>
                <a:solidFill>
                  <a:srgbClr val="000000"/>
                </a:solidFill>
                <a:effectLst/>
                <a:uLnTx/>
                <a:uFillTx/>
                <a:latin typeface="Arial"/>
                <a:cs typeface="Arial"/>
                <a:sym typeface="Arial"/>
              </a:rPr>
              <a:t> </a:t>
            </a:r>
            <a:r>
              <a:rPr lang="es-ES" sz="1200" b="1">
                <a:hlinkClick r:id="rId3"/>
              </a:rPr>
              <a:t>m365.cloud.microsoft </a:t>
            </a:r>
            <a:endParaRPr lang="es-ES" sz="1200" b="1"/>
          </a:p>
          <a:p>
            <a:pPr lvl="0">
              <a:defRPr/>
            </a:pPr>
            <a:endParaRPr kumimoji="0" lang="es-ES" sz="1200" b="1" i="0" u="none" strike="noStrike" kern="0" cap="none" spc="0" normalizeH="0" baseline="0" noProof="0">
              <a:ln>
                <a:noFill/>
              </a:ln>
              <a:solidFill>
                <a:srgbClr val="000000"/>
              </a:solidFill>
              <a:effectLst/>
              <a:uLnTx/>
              <a:uFillTx/>
              <a:latin typeface="Arial"/>
              <a:cs typeface="Arial"/>
              <a:sym typeface="Arial"/>
            </a:endParaRPr>
          </a:p>
          <a:p>
            <a:pPr>
              <a:defRPr/>
            </a:pPr>
            <a:r>
              <a:rPr kumimoji="0" lang="es-ES" sz="1200" b="0" i="0" u="none" strike="noStrike" kern="0" cap="none" spc="0" normalizeH="0" baseline="0" noProof="0">
                <a:ln>
                  <a:noFill/>
                </a:ln>
                <a:solidFill>
                  <a:srgbClr val="000000"/>
                </a:solidFill>
                <a:effectLst/>
                <a:uLnTx/>
                <a:uFillTx/>
                <a:latin typeface="Arial"/>
                <a:cs typeface="Arial"/>
                <a:sym typeface="Arial"/>
              </a:rPr>
              <a:t>con tu cuenta corporativa. </a:t>
            </a:r>
            <a:r>
              <a:rPr lang="es-ES" sz="1200"/>
              <a:t>Clica en </a:t>
            </a:r>
            <a:r>
              <a:rPr lang="es-ES" sz="1200" b="1"/>
              <a:t>Búsqueda</a:t>
            </a:r>
            <a:r>
              <a:rPr lang="es-ES" sz="1200"/>
              <a:t> </a:t>
            </a:r>
            <a:r>
              <a:rPr lang="es-ES" sz="1200" b="1">
                <a:solidFill>
                  <a:srgbClr val="602927"/>
                </a:solidFill>
              </a:rPr>
              <a:t>(1) </a:t>
            </a:r>
            <a:r>
              <a:rPr lang="es-ES" sz="1200"/>
              <a:t>que se encuentra en la parte superior izquierda. A continuación, escribe </a:t>
            </a:r>
            <a:r>
              <a:rPr lang="es-ES" sz="1200" err="1"/>
              <a:t>Teams</a:t>
            </a:r>
            <a:r>
              <a:rPr lang="es-ES" sz="1200"/>
              <a:t> </a:t>
            </a:r>
            <a:r>
              <a:rPr lang="es-ES" sz="1200" b="1"/>
              <a:t>en la barra de búsqueda central</a:t>
            </a:r>
            <a:r>
              <a:rPr lang="es-ES" sz="1200"/>
              <a:t> </a:t>
            </a:r>
            <a:r>
              <a:rPr lang="es-ES" sz="1200" b="1">
                <a:solidFill>
                  <a:srgbClr val="602927"/>
                </a:solidFill>
              </a:rPr>
              <a:t>(2)</a:t>
            </a:r>
            <a:r>
              <a:rPr lang="es-ES" sz="1200">
                <a:solidFill>
                  <a:srgbClr val="602927"/>
                </a:solidFill>
              </a:rPr>
              <a:t> </a:t>
            </a:r>
            <a:r>
              <a:rPr lang="es-ES" sz="1200"/>
              <a:t>y encontrará todo lo realizado con esta búsqueda, entre todo, la </a:t>
            </a:r>
            <a:r>
              <a:rPr lang="es-ES" sz="1200" b="1"/>
              <a:t>aplicación de </a:t>
            </a:r>
            <a:r>
              <a:rPr lang="es-ES" sz="1200" b="1" err="1"/>
              <a:t>Teams</a:t>
            </a:r>
            <a:r>
              <a:rPr lang="es-ES" sz="1200" b="1"/>
              <a:t> </a:t>
            </a:r>
            <a:r>
              <a:rPr lang="es-ES" sz="1200" b="1">
                <a:solidFill>
                  <a:srgbClr val="602927"/>
                </a:solidFill>
              </a:rPr>
              <a:t>(3)</a:t>
            </a:r>
            <a:r>
              <a:rPr lang="es-ES" sz="1200">
                <a:solidFill>
                  <a:srgbClr val="602927"/>
                </a:solidFill>
              </a:rPr>
              <a:t>. </a:t>
            </a:r>
            <a:r>
              <a:rPr lang="es-ES" sz="1200"/>
              <a:t>Clic para abrirla.</a:t>
            </a:r>
          </a:p>
          <a:p>
            <a:pPr lvl="0">
              <a:defRPr/>
            </a:pPr>
            <a:endParaRPr kumimoji="0" lang="es-ES" sz="1200" b="0" i="0" u="none" strike="noStrike" kern="0" cap="none" spc="0" normalizeH="0" baseline="0" noProof="0">
              <a:ln>
                <a:noFill/>
              </a:ln>
              <a:solidFill>
                <a:srgbClr val="000000"/>
              </a:solidFill>
              <a:effectLst/>
              <a:uLnTx/>
              <a:uFillTx/>
              <a:latin typeface="Arial"/>
              <a:cs typeface="Arial"/>
              <a:sym typeface="Arial"/>
            </a:endParaRPr>
          </a:p>
        </p:txBody>
      </p:sp>
      <p:pic>
        <p:nvPicPr>
          <p:cNvPr id="26" name="Imatge 25" descr="La imagen muestra la búsqueda de Teams en la barra.">
            <a:extLst>
              <a:ext uri="{FF2B5EF4-FFF2-40B4-BE49-F238E27FC236}">
                <a16:creationId xmlns:a16="http://schemas.microsoft.com/office/drawing/2014/main" id="{8284089E-815D-BC21-7FF2-84BE3C8E7D14}"/>
              </a:ext>
            </a:extLst>
          </p:cNvPr>
          <p:cNvPicPr>
            <a:picLocks noChangeAspect="1"/>
          </p:cNvPicPr>
          <p:nvPr/>
        </p:nvPicPr>
        <p:blipFill>
          <a:blip r:embed="rId4"/>
          <a:stretch>
            <a:fillRect/>
          </a:stretch>
        </p:blipFill>
        <p:spPr>
          <a:xfrm>
            <a:off x="3711292" y="1327138"/>
            <a:ext cx="4832304" cy="3143533"/>
          </a:xfrm>
          <a:prstGeom prst="rect">
            <a:avLst/>
          </a:prstGeom>
        </p:spPr>
      </p:pic>
      <p:sp>
        <p:nvSpPr>
          <p:cNvPr id="27" name="Rectangle: cantonades arrodonides 26">
            <a:extLst>
              <a:ext uri="{FF2B5EF4-FFF2-40B4-BE49-F238E27FC236}">
                <a16:creationId xmlns:a16="http://schemas.microsoft.com/office/drawing/2014/main" id="{A1DFF729-FE97-B1D5-A625-E56582AD9E09}"/>
              </a:ext>
              <a:ext uri="{C183D7F6-B498-43B3-948B-1728B52AA6E4}">
                <adec:decorative xmlns:adec="http://schemas.microsoft.com/office/drawing/2017/decorative" val="1"/>
              </a:ext>
            </a:extLst>
          </p:cNvPr>
          <p:cNvSpPr/>
          <p:nvPr/>
        </p:nvSpPr>
        <p:spPr>
          <a:xfrm>
            <a:off x="5318670" y="2543981"/>
            <a:ext cx="2478129" cy="221551"/>
          </a:xfrm>
          <a:prstGeom prst="roundRect">
            <a:avLst>
              <a:gd name="adj" fmla="val 7899"/>
            </a:avLst>
          </a:prstGeom>
          <a:noFill/>
          <a:ln w="25400">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800" b="1">
              <a:ln w="22225">
                <a:solidFill>
                  <a:schemeClr val="accent2"/>
                </a:solidFill>
                <a:prstDash val="solid"/>
              </a:ln>
              <a:solidFill>
                <a:srgbClr val="602927"/>
              </a:solidFill>
            </a:endParaRPr>
          </a:p>
        </p:txBody>
      </p:sp>
      <p:sp>
        <p:nvSpPr>
          <p:cNvPr id="28" name="Oval 27">
            <a:extLst>
              <a:ext uri="{FF2B5EF4-FFF2-40B4-BE49-F238E27FC236}">
                <a16:creationId xmlns:a16="http://schemas.microsoft.com/office/drawing/2014/main" id="{B912FA2B-456A-A1EA-5660-18420BAF1183}"/>
              </a:ext>
              <a:ext uri="{C183D7F6-B498-43B3-948B-1728B52AA6E4}">
                <adec:decorative xmlns:adec="http://schemas.microsoft.com/office/drawing/2017/decorative" val="1"/>
              </a:ext>
            </a:extLst>
          </p:cNvPr>
          <p:cNvSpPr/>
          <p:nvPr/>
        </p:nvSpPr>
        <p:spPr>
          <a:xfrm>
            <a:off x="4942965" y="2527756"/>
            <a:ext cx="254000" cy="254000"/>
          </a:xfrm>
          <a:prstGeom prst="ellipse">
            <a:avLst/>
          </a:prstGeom>
          <a:solidFill>
            <a:srgbClr val="CCAEA4"/>
          </a:solidFill>
          <a:ln w="25400">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rgbClr val="602927"/>
                </a:solidFill>
              </a:rPr>
              <a:t>2</a:t>
            </a:r>
            <a:endParaRPr lang="es-ES" sz="1800" b="1" dirty="0">
              <a:solidFill>
                <a:srgbClr val="602927"/>
              </a:solidFill>
            </a:endParaRPr>
          </a:p>
        </p:txBody>
      </p:sp>
      <p:cxnSp>
        <p:nvCxnSpPr>
          <p:cNvPr id="29" name="Connector recte 28">
            <a:extLst>
              <a:ext uri="{FF2B5EF4-FFF2-40B4-BE49-F238E27FC236}">
                <a16:creationId xmlns:a16="http://schemas.microsoft.com/office/drawing/2014/main" id="{65DD7546-9C5E-8F1E-1B06-53E9BE50E1C6}"/>
              </a:ext>
              <a:ext uri="{C183D7F6-B498-43B3-948B-1728B52AA6E4}">
                <adec:decorative xmlns:adec="http://schemas.microsoft.com/office/drawing/2017/decorative" val="1"/>
              </a:ext>
            </a:extLst>
          </p:cNvPr>
          <p:cNvCxnSpPr>
            <a:cxnSpLocks/>
            <a:stCxn id="28" idx="6"/>
            <a:endCxn id="27" idx="1"/>
          </p:cNvCxnSpPr>
          <p:nvPr/>
        </p:nvCxnSpPr>
        <p:spPr>
          <a:xfrm>
            <a:off x="5196965" y="2654756"/>
            <a:ext cx="121704" cy="1"/>
          </a:xfrm>
          <a:prstGeom prst="line">
            <a:avLst/>
          </a:prstGeom>
          <a:ln w="25400">
            <a:solidFill>
              <a:srgbClr val="4E110E"/>
            </a:solidFill>
          </a:ln>
        </p:spPr>
        <p:style>
          <a:lnRef idx="1">
            <a:schemeClr val="accent1"/>
          </a:lnRef>
          <a:fillRef idx="0">
            <a:schemeClr val="accent1"/>
          </a:fillRef>
          <a:effectRef idx="0">
            <a:schemeClr val="accent1"/>
          </a:effectRef>
          <a:fontRef idx="minor">
            <a:schemeClr val="tx1"/>
          </a:fontRef>
        </p:style>
      </p:cxnSp>
      <p:sp>
        <p:nvSpPr>
          <p:cNvPr id="30" name="Rectangle: cantonades arrodonides 29">
            <a:extLst>
              <a:ext uri="{FF2B5EF4-FFF2-40B4-BE49-F238E27FC236}">
                <a16:creationId xmlns:a16="http://schemas.microsoft.com/office/drawing/2014/main" id="{12DB5E97-BEF3-E94C-4698-17BC68367178}"/>
              </a:ext>
              <a:ext uri="{C183D7F6-B498-43B3-948B-1728B52AA6E4}">
                <adec:decorative xmlns:adec="http://schemas.microsoft.com/office/drawing/2017/decorative" val="1"/>
              </a:ext>
            </a:extLst>
          </p:cNvPr>
          <p:cNvSpPr/>
          <p:nvPr/>
        </p:nvSpPr>
        <p:spPr>
          <a:xfrm>
            <a:off x="3711292" y="1510088"/>
            <a:ext cx="870819" cy="122946"/>
          </a:xfrm>
          <a:prstGeom prst="roundRect">
            <a:avLst>
              <a:gd name="adj" fmla="val 7899"/>
            </a:avLst>
          </a:prstGeom>
          <a:noFill/>
          <a:ln w="25400">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800" b="1">
              <a:ln w="22225">
                <a:solidFill>
                  <a:schemeClr val="accent2"/>
                </a:solidFill>
                <a:prstDash val="solid"/>
              </a:ln>
              <a:solidFill>
                <a:srgbClr val="602927"/>
              </a:solidFill>
            </a:endParaRPr>
          </a:p>
        </p:txBody>
      </p:sp>
      <p:sp>
        <p:nvSpPr>
          <p:cNvPr id="31" name="Oval 30">
            <a:extLst>
              <a:ext uri="{FF2B5EF4-FFF2-40B4-BE49-F238E27FC236}">
                <a16:creationId xmlns:a16="http://schemas.microsoft.com/office/drawing/2014/main" id="{B9772D99-BA8B-EFE3-9358-5D269E1FFF4A}"/>
              </a:ext>
              <a:ext uri="{C183D7F6-B498-43B3-948B-1728B52AA6E4}">
                <adec:decorative xmlns:adec="http://schemas.microsoft.com/office/drawing/2017/decorative" val="1"/>
              </a:ext>
            </a:extLst>
          </p:cNvPr>
          <p:cNvSpPr/>
          <p:nvPr/>
        </p:nvSpPr>
        <p:spPr>
          <a:xfrm>
            <a:off x="4815966" y="1444562"/>
            <a:ext cx="254000" cy="254000"/>
          </a:xfrm>
          <a:prstGeom prst="ellipse">
            <a:avLst/>
          </a:prstGeom>
          <a:solidFill>
            <a:srgbClr val="CCAEA4"/>
          </a:solidFill>
          <a:ln w="25400">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rgbClr val="602927"/>
                </a:solidFill>
              </a:rPr>
              <a:t>1</a:t>
            </a:r>
            <a:endParaRPr lang="es-ES" sz="1800" b="1" dirty="0">
              <a:solidFill>
                <a:srgbClr val="602927"/>
              </a:solidFill>
            </a:endParaRPr>
          </a:p>
        </p:txBody>
      </p:sp>
      <p:cxnSp>
        <p:nvCxnSpPr>
          <p:cNvPr id="32" name="Connector recte 31">
            <a:extLst>
              <a:ext uri="{FF2B5EF4-FFF2-40B4-BE49-F238E27FC236}">
                <a16:creationId xmlns:a16="http://schemas.microsoft.com/office/drawing/2014/main" id="{0A70F00E-4FCB-8C08-B68D-B8C88CB15154}"/>
              </a:ext>
              <a:ext uri="{C183D7F6-B498-43B3-948B-1728B52AA6E4}">
                <adec:decorative xmlns:adec="http://schemas.microsoft.com/office/drawing/2017/decorative" val="1"/>
              </a:ext>
            </a:extLst>
          </p:cNvPr>
          <p:cNvCxnSpPr>
            <a:cxnSpLocks/>
            <a:stCxn id="31" idx="2"/>
            <a:endCxn id="30" idx="3"/>
          </p:cNvCxnSpPr>
          <p:nvPr/>
        </p:nvCxnSpPr>
        <p:spPr>
          <a:xfrm flipH="1">
            <a:off x="4582112" y="1571561"/>
            <a:ext cx="233854" cy="0"/>
          </a:xfrm>
          <a:prstGeom prst="line">
            <a:avLst/>
          </a:prstGeom>
          <a:ln w="25400">
            <a:solidFill>
              <a:srgbClr val="4E110E"/>
            </a:solidFill>
          </a:ln>
        </p:spPr>
        <p:style>
          <a:lnRef idx="1">
            <a:schemeClr val="accent1"/>
          </a:lnRef>
          <a:fillRef idx="0">
            <a:schemeClr val="accent1"/>
          </a:fillRef>
          <a:effectRef idx="0">
            <a:schemeClr val="accent1"/>
          </a:effectRef>
          <a:fontRef idx="minor">
            <a:schemeClr val="tx1"/>
          </a:fontRef>
        </p:style>
      </p:cxnSp>
      <p:sp>
        <p:nvSpPr>
          <p:cNvPr id="33" name="Rectangle: cantonades arrodonides 32">
            <a:extLst>
              <a:ext uri="{FF2B5EF4-FFF2-40B4-BE49-F238E27FC236}">
                <a16:creationId xmlns:a16="http://schemas.microsoft.com/office/drawing/2014/main" id="{47F5D4C1-1ECC-D85B-CECB-53E93D22059C}"/>
              </a:ext>
              <a:ext uri="{C183D7F6-B498-43B3-948B-1728B52AA6E4}">
                <adec:decorative xmlns:adec="http://schemas.microsoft.com/office/drawing/2017/decorative" val="1"/>
              </a:ext>
            </a:extLst>
          </p:cNvPr>
          <p:cNvSpPr/>
          <p:nvPr/>
        </p:nvSpPr>
        <p:spPr>
          <a:xfrm>
            <a:off x="5387692" y="2814044"/>
            <a:ext cx="254001" cy="283459"/>
          </a:xfrm>
          <a:prstGeom prst="roundRect">
            <a:avLst>
              <a:gd name="adj" fmla="val 7899"/>
            </a:avLst>
          </a:prstGeom>
          <a:noFill/>
          <a:ln w="25400">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800" b="1">
              <a:ln w="22225">
                <a:solidFill>
                  <a:schemeClr val="accent2"/>
                </a:solidFill>
                <a:prstDash val="solid"/>
              </a:ln>
              <a:solidFill>
                <a:srgbClr val="602927"/>
              </a:solidFill>
            </a:endParaRPr>
          </a:p>
        </p:txBody>
      </p:sp>
      <p:sp>
        <p:nvSpPr>
          <p:cNvPr id="34" name="Oval 33">
            <a:extLst>
              <a:ext uri="{FF2B5EF4-FFF2-40B4-BE49-F238E27FC236}">
                <a16:creationId xmlns:a16="http://schemas.microsoft.com/office/drawing/2014/main" id="{D46150DD-0B24-EC18-648F-3AE5A6FAAD74}"/>
              </a:ext>
              <a:ext uri="{C183D7F6-B498-43B3-948B-1728B52AA6E4}">
                <adec:decorative xmlns:adec="http://schemas.microsoft.com/office/drawing/2017/decorative" val="1"/>
              </a:ext>
            </a:extLst>
          </p:cNvPr>
          <p:cNvSpPr/>
          <p:nvPr/>
        </p:nvSpPr>
        <p:spPr>
          <a:xfrm>
            <a:off x="5792279" y="2828774"/>
            <a:ext cx="254000" cy="254000"/>
          </a:xfrm>
          <a:prstGeom prst="ellipse">
            <a:avLst/>
          </a:prstGeom>
          <a:solidFill>
            <a:srgbClr val="CCAEA4"/>
          </a:solidFill>
          <a:ln w="25400">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rgbClr val="602927"/>
                </a:solidFill>
              </a:rPr>
              <a:t>3</a:t>
            </a:r>
            <a:endParaRPr lang="es-ES" sz="1800" b="1" dirty="0">
              <a:solidFill>
                <a:srgbClr val="602927"/>
              </a:solidFill>
            </a:endParaRPr>
          </a:p>
        </p:txBody>
      </p:sp>
      <p:cxnSp>
        <p:nvCxnSpPr>
          <p:cNvPr id="35" name="Connector recte 34">
            <a:extLst>
              <a:ext uri="{FF2B5EF4-FFF2-40B4-BE49-F238E27FC236}">
                <a16:creationId xmlns:a16="http://schemas.microsoft.com/office/drawing/2014/main" id="{8CCFB200-DC25-C5BA-7401-4B0E94097768}"/>
              </a:ext>
              <a:ext uri="{C183D7F6-B498-43B3-948B-1728B52AA6E4}">
                <adec:decorative xmlns:adec="http://schemas.microsoft.com/office/drawing/2017/decorative" val="1"/>
              </a:ext>
            </a:extLst>
          </p:cNvPr>
          <p:cNvCxnSpPr>
            <a:cxnSpLocks/>
            <a:stCxn id="34" idx="2"/>
            <a:endCxn id="33" idx="3"/>
          </p:cNvCxnSpPr>
          <p:nvPr/>
        </p:nvCxnSpPr>
        <p:spPr>
          <a:xfrm flipH="1">
            <a:off x="5641693" y="2955773"/>
            <a:ext cx="150585" cy="0"/>
          </a:xfrm>
          <a:prstGeom prst="line">
            <a:avLst/>
          </a:prstGeom>
          <a:ln w="25400">
            <a:solidFill>
              <a:srgbClr val="4E11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77369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F2960B-5A4B-50C9-350E-992A1716381C}"/>
            </a:ext>
          </a:extLst>
        </p:cNvPr>
        <p:cNvGrpSpPr/>
        <p:nvPr/>
      </p:nvGrpSpPr>
      <p:grpSpPr>
        <a:xfrm>
          <a:off x="0" y="0"/>
          <a:ext cx="0" cy="0"/>
          <a:chOff x="0" y="0"/>
          <a:chExt cx="0" cy="0"/>
        </a:xfrm>
      </p:grpSpPr>
      <p:sp>
        <p:nvSpPr>
          <p:cNvPr id="2" name="QuadreDeText 3">
            <a:extLst>
              <a:ext uri="{FF2B5EF4-FFF2-40B4-BE49-F238E27FC236}">
                <a16:creationId xmlns:a16="http://schemas.microsoft.com/office/drawing/2014/main" id="{F00C056C-F73D-A659-640C-E80395C6BDFD}"/>
              </a:ext>
            </a:extLst>
          </p:cNvPr>
          <p:cNvSpPr txBox="1">
            <a:spLocks noGrp="1"/>
          </p:cNvSpPr>
          <p:nvPr>
            <p:ph type="title" idx="4294967295"/>
          </p:nvPr>
        </p:nvSpPr>
        <p:spPr>
          <a:xfrm>
            <a:off x="58056" y="726073"/>
            <a:ext cx="4310743" cy="30777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400" b="1" i="0" u="none" strike="noStrike" kern="0" cap="none" spc="0" normalizeH="0" baseline="0" noProof="0" dirty="0">
                <a:ln>
                  <a:noFill/>
                </a:ln>
                <a:solidFill>
                  <a:srgbClr val="FFFFFF"/>
                </a:solidFill>
                <a:effectLst/>
                <a:uLnTx/>
                <a:uFillTx/>
                <a:latin typeface="Arial"/>
                <a:ea typeface="Arial"/>
                <a:cs typeface="Arial"/>
                <a:sym typeface="Arial"/>
              </a:rPr>
              <a:t>Desactiva temporalmente las notificaciones</a:t>
            </a:r>
            <a:endParaRPr kumimoji="0" lang="ca-ES" sz="1200" b="1"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3" name="QuadreDeText 4">
            <a:extLst>
              <a:ext uri="{FF2B5EF4-FFF2-40B4-BE49-F238E27FC236}">
                <a16:creationId xmlns:a16="http://schemas.microsoft.com/office/drawing/2014/main" id="{0410B612-DE43-628F-6A12-9CF35FD71119}"/>
              </a:ext>
            </a:extLst>
          </p:cNvPr>
          <p:cNvSpPr txBox="1"/>
          <p:nvPr/>
        </p:nvSpPr>
        <p:spPr>
          <a:xfrm>
            <a:off x="390266" y="1220358"/>
            <a:ext cx="2459259" cy="2123658"/>
          </a:xfrm>
          <a:prstGeom prst="rect">
            <a:avLst/>
          </a:prstGeom>
          <a:noFill/>
        </p:spPr>
        <p:txBody>
          <a:bodyPr wrap="square" lIns="91440" tIns="45720" rIns="91440" bIns="4572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sz="1200" dirty="0"/>
              <a:t>María abre </a:t>
            </a:r>
            <a:r>
              <a:rPr lang="es-ES" sz="1200" dirty="0" err="1"/>
              <a:t>Teams</a:t>
            </a:r>
            <a:r>
              <a:rPr lang="es-ES" sz="1200" dirty="0"/>
              <a:t> y accede al chat o grupo en el que quiere desactivar las notificaciones.</a:t>
            </a:r>
          </a:p>
          <a:p>
            <a:r>
              <a:rPr lang="es-ES" sz="1200" dirty="0"/>
              <a:t>Hace clic en el icono de</a:t>
            </a:r>
            <a:r>
              <a:rPr lang="es-ES" sz="1200" b="1" dirty="0"/>
              <a:t> tres puntos “...” </a:t>
            </a:r>
            <a:r>
              <a:rPr lang="es-ES" sz="1200" b="1" dirty="0">
                <a:solidFill>
                  <a:srgbClr val="602927"/>
                </a:solidFill>
              </a:rPr>
              <a:t>(1) </a:t>
            </a:r>
            <a:r>
              <a:rPr lang="es-ES" sz="1200" dirty="0"/>
              <a:t>situado junto al nombre del grupo o chat.</a:t>
            </a:r>
          </a:p>
          <a:p>
            <a:r>
              <a:rPr lang="es-ES" sz="1200" dirty="0"/>
              <a:t>Selecciona </a:t>
            </a:r>
            <a:r>
              <a:rPr lang="es-ES" sz="1200" b="1" dirty="0"/>
              <a:t>“Silenciar”</a:t>
            </a:r>
            <a:r>
              <a:rPr lang="es-ES" sz="1200" b="1" dirty="0">
                <a:solidFill>
                  <a:srgbClr val="BC9484"/>
                </a:solidFill>
              </a:rPr>
              <a:t> </a:t>
            </a:r>
            <a:r>
              <a:rPr lang="es-ES" sz="1200" b="1" dirty="0">
                <a:solidFill>
                  <a:srgbClr val="602927"/>
                </a:solidFill>
              </a:rPr>
              <a:t>(2). </a:t>
            </a:r>
            <a:r>
              <a:rPr lang="es-ES" sz="1200" dirty="0"/>
              <a:t>Si quiere volver a activarlas más adelante, seguirá el mismo proceso y seleccionará </a:t>
            </a:r>
            <a:r>
              <a:rPr lang="es-ES" sz="1200" b="1" dirty="0"/>
              <a:t>“Reactivar audio”</a:t>
            </a:r>
            <a:r>
              <a:rPr lang="es-ES" sz="1200" b="1" dirty="0">
                <a:solidFill>
                  <a:srgbClr val="602927"/>
                </a:solidFill>
              </a:rPr>
              <a:t>.</a:t>
            </a:r>
          </a:p>
        </p:txBody>
      </p:sp>
      <p:grpSp>
        <p:nvGrpSpPr>
          <p:cNvPr id="6" name="Agrupa 5" descr="La imagen muestra el botón &quot;Silenciar&quot; de Teams.">
            <a:extLst>
              <a:ext uri="{FF2B5EF4-FFF2-40B4-BE49-F238E27FC236}">
                <a16:creationId xmlns:a16="http://schemas.microsoft.com/office/drawing/2014/main" id="{E974F96F-324B-4783-14B9-C2D708353922}"/>
              </a:ext>
            </a:extLst>
          </p:cNvPr>
          <p:cNvGrpSpPr/>
          <p:nvPr/>
        </p:nvGrpSpPr>
        <p:grpSpPr>
          <a:xfrm>
            <a:off x="2849525" y="1249446"/>
            <a:ext cx="6049926" cy="3205699"/>
            <a:chOff x="2849525" y="1249446"/>
            <a:chExt cx="6049926" cy="3205699"/>
          </a:xfrm>
        </p:grpSpPr>
        <p:pic>
          <p:nvPicPr>
            <p:cNvPr id="21" name="Imatge 20">
              <a:extLst>
                <a:ext uri="{FF2B5EF4-FFF2-40B4-BE49-F238E27FC236}">
                  <a16:creationId xmlns:a16="http://schemas.microsoft.com/office/drawing/2014/main" id="{E867CAA0-0E62-F494-2E91-DCEF5B948A0A}"/>
                </a:ext>
              </a:extLst>
            </p:cNvPr>
            <p:cNvPicPr>
              <a:picLocks noChangeAspect="1"/>
            </p:cNvPicPr>
            <p:nvPr/>
          </p:nvPicPr>
          <p:blipFill>
            <a:blip r:embed="rId2"/>
            <a:srcRect/>
            <a:stretch/>
          </p:blipFill>
          <p:spPr>
            <a:xfrm>
              <a:off x="2849525" y="1249446"/>
              <a:ext cx="6049926" cy="3205699"/>
            </a:xfrm>
            <a:prstGeom prst="rect">
              <a:avLst/>
            </a:prstGeom>
          </p:spPr>
        </p:pic>
        <p:pic>
          <p:nvPicPr>
            <p:cNvPr id="5" name="Imatge 4">
              <a:extLst>
                <a:ext uri="{FF2B5EF4-FFF2-40B4-BE49-F238E27FC236}">
                  <a16:creationId xmlns:a16="http://schemas.microsoft.com/office/drawing/2014/main" id="{08CD82B2-0C05-5BAC-796B-14689FBE0184}"/>
                </a:ext>
              </a:extLst>
            </p:cNvPr>
            <p:cNvPicPr>
              <a:picLocks noChangeAspect="1"/>
            </p:cNvPicPr>
            <p:nvPr/>
          </p:nvPicPr>
          <p:blipFill>
            <a:blip r:embed="rId3"/>
            <a:srcRect t="4410" r="33151"/>
            <a:stretch/>
          </p:blipFill>
          <p:spPr>
            <a:xfrm>
              <a:off x="4572001" y="2316778"/>
              <a:ext cx="2298956" cy="254972"/>
            </a:xfrm>
            <a:prstGeom prst="rect">
              <a:avLst/>
            </a:prstGeom>
          </p:spPr>
        </p:pic>
      </p:grpSp>
      <p:sp>
        <p:nvSpPr>
          <p:cNvPr id="24" name="Rectangle: cantonades arrodonides 15">
            <a:extLst>
              <a:ext uri="{FF2B5EF4-FFF2-40B4-BE49-F238E27FC236}">
                <a16:creationId xmlns:a16="http://schemas.microsoft.com/office/drawing/2014/main" id="{25282090-5519-43A9-B0CD-55944E2F8269}"/>
              </a:ext>
              <a:ext uri="{C183D7F6-B498-43B3-948B-1728B52AA6E4}">
                <adec:decorative xmlns:adec="http://schemas.microsoft.com/office/drawing/2017/decorative" val="1"/>
              </a:ext>
            </a:extLst>
          </p:cNvPr>
          <p:cNvSpPr/>
          <p:nvPr/>
        </p:nvSpPr>
        <p:spPr>
          <a:xfrm>
            <a:off x="4205047" y="2680607"/>
            <a:ext cx="247988" cy="182366"/>
          </a:xfrm>
          <a:prstGeom prst="roundRect">
            <a:avLst>
              <a:gd name="adj" fmla="val 7899"/>
            </a:avLst>
          </a:prstGeom>
          <a:noFill/>
          <a:ln w="28575">
            <a:solidFill>
              <a:srgbClr val="6029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b="1">
              <a:ln w="22225">
                <a:solidFill>
                  <a:schemeClr val="accent2"/>
                </a:solidFill>
                <a:prstDash val="solid"/>
              </a:ln>
              <a:solidFill>
                <a:schemeClr val="accent2">
                  <a:lumMod val="40000"/>
                  <a:lumOff val="60000"/>
                </a:schemeClr>
              </a:solidFill>
            </a:endParaRPr>
          </a:p>
        </p:txBody>
      </p:sp>
      <p:sp>
        <p:nvSpPr>
          <p:cNvPr id="25" name="Oval 24">
            <a:extLst>
              <a:ext uri="{FF2B5EF4-FFF2-40B4-BE49-F238E27FC236}">
                <a16:creationId xmlns:a16="http://schemas.microsoft.com/office/drawing/2014/main" id="{F1B845FF-5525-F8D7-D280-5F4D60998157}"/>
              </a:ext>
              <a:ext uri="{C183D7F6-B498-43B3-948B-1728B52AA6E4}">
                <adec:decorative xmlns:adec="http://schemas.microsoft.com/office/drawing/2017/decorative" val="1"/>
              </a:ext>
            </a:extLst>
          </p:cNvPr>
          <p:cNvSpPr/>
          <p:nvPr/>
        </p:nvSpPr>
        <p:spPr>
          <a:xfrm>
            <a:off x="4205047" y="2176557"/>
            <a:ext cx="247988" cy="254972"/>
          </a:xfrm>
          <a:prstGeom prst="ellipse">
            <a:avLst/>
          </a:prstGeom>
          <a:solidFill>
            <a:srgbClr val="CCAEA4"/>
          </a:solidFill>
          <a:ln w="28575">
            <a:solidFill>
              <a:srgbClr val="6029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rgbClr val="602927"/>
                </a:solidFill>
              </a:rPr>
              <a:t>1</a:t>
            </a:r>
            <a:endParaRPr lang="es-ES" sz="1100" b="1" dirty="0">
              <a:solidFill>
                <a:srgbClr val="602927"/>
              </a:solidFill>
            </a:endParaRPr>
          </a:p>
        </p:txBody>
      </p:sp>
      <p:cxnSp>
        <p:nvCxnSpPr>
          <p:cNvPr id="26" name="Connector recte 25">
            <a:extLst>
              <a:ext uri="{FF2B5EF4-FFF2-40B4-BE49-F238E27FC236}">
                <a16:creationId xmlns:a16="http://schemas.microsoft.com/office/drawing/2014/main" id="{FBD99D67-4A2E-F0DF-9E7D-387F7178C450}"/>
              </a:ext>
              <a:ext uri="{C183D7F6-B498-43B3-948B-1728B52AA6E4}">
                <adec:decorative xmlns:adec="http://schemas.microsoft.com/office/drawing/2017/decorative" val="1"/>
              </a:ext>
            </a:extLst>
          </p:cNvPr>
          <p:cNvCxnSpPr>
            <a:cxnSpLocks/>
            <a:stCxn id="25" idx="4"/>
            <a:endCxn id="24" idx="0"/>
          </p:cNvCxnSpPr>
          <p:nvPr/>
        </p:nvCxnSpPr>
        <p:spPr>
          <a:xfrm>
            <a:off x="4329041" y="2431529"/>
            <a:ext cx="0" cy="249078"/>
          </a:xfrm>
          <a:prstGeom prst="line">
            <a:avLst/>
          </a:prstGeom>
          <a:ln w="19050">
            <a:solidFill>
              <a:srgbClr val="602927"/>
            </a:solidFill>
          </a:ln>
        </p:spPr>
        <p:style>
          <a:lnRef idx="1">
            <a:schemeClr val="accent1"/>
          </a:lnRef>
          <a:fillRef idx="0">
            <a:schemeClr val="accent1"/>
          </a:fillRef>
          <a:effectRef idx="0">
            <a:schemeClr val="accent1"/>
          </a:effectRef>
          <a:fontRef idx="minor">
            <a:schemeClr val="tx1"/>
          </a:fontRef>
        </p:style>
      </p:cxnSp>
      <p:sp>
        <p:nvSpPr>
          <p:cNvPr id="27" name="Rectangle: cantonades arrodonides 15">
            <a:extLst>
              <a:ext uri="{FF2B5EF4-FFF2-40B4-BE49-F238E27FC236}">
                <a16:creationId xmlns:a16="http://schemas.microsoft.com/office/drawing/2014/main" id="{0827A808-FC7C-5D37-BD57-1755BD1EEAA3}"/>
              </a:ext>
              <a:ext uri="{C183D7F6-B498-43B3-948B-1728B52AA6E4}">
                <adec:decorative xmlns:adec="http://schemas.microsoft.com/office/drawing/2017/decorative" val="1"/>
              </a:ext>
            </a:extLst>
          </p:cNvPr>
          <p:cNvSpPr/>
          <p:nvPr/>
        </p:nvSpPr>
        <p:spPr>
          <a:xfrm>
            <a:off x="4253437" y="3152450"/>
            <a:ext cx="943128" cy="182366"/>
          </a:xfrm>
          <a:prstGeom prst="roundRect">
            <a:avLst>
              <a:gd name="adj" fmla="val 7899"/>
            </a:avLst>
          </a:prstGeom>
          <a:noFill/>
          <a:ln w="28575">
            <a:solidFill>
              <a:srgbClr val="6029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b="1">
              <a:ln w="22225">
                <a:solidFill>
                  <a:schemeClr val="accent2"/>
                </a:solidFill>
                <a:prstDash val="solid"/>
              </a:ln>
              <a:solidFill>
                <a:schemeClr val="accent2">
                  <a:lumMod val="40000"/>
                  <a:lumOff val="60000"/>
                </a:schemeClr>
              </a:solidFill>
            </a:endParaRPr>
          </a:p>
        </p:txBody>
      </p:sp>
      <p:sp>
        <p:nvSpPr>
          <p:cNvPr id="28" name="Oval 27">
            <a:extLst>
              <a:ext uri="{FF2B5EF4-FFF2-40B4-BE49-F238E27FC236}">
                <a16:creationId xmlns:a16="http://schemas.microsoft.com/office/drawing/2014/main" id="{6061ED28-9F2B-28DD-E638-154B9F63C387}"/>
              </a:ext>
              <a:ext uri="{C183D7F6-B498-43B3-948B-1728B52AA6E4}">
                <adec:decorative xmlns:adec="http://schemas.microsoft.com/office/drawing/2017/decorative" val="1"/>
              </a:ext>
            </a:extLst>
          </p:cNvPr>
          <p:cNvSpPr/>
          <p:nvPr/>
        </p:nvSpPr>
        <p:spPr>
          <a:xfrm>
            <a:off x="5866282" y="3112051"/>
            <a:ext cx="247988" cy="254972"/>
          </a:xfrm>
          <a:prstGeom prst="ellipse">
            <a:avLst/>
          </a:prstGeom>
          <a:solidFill>
            <a:srgbClr val="CCAEA4"/>
          </a:solidFill>
          <a:ln w="28575">
            <a:solidFill>
              <a:srgbClr val="6029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rgbClr val="602927"/>
                </a:solidFill>
              </a:rPr>
              <a:t>2</a:t>
            </a:r>
            <a:endParaRPr lang="es-ES" sz="1100" b="1" dirty="0">
              <a:solidFill>
                <a:srgbClr val="602927"/>
              </a:solidFill>
            </a:endParaRPr>
          </a:p>
        </p:txBody>
      </p:sp>
      <p:cxnSp>
        <p:nvCxnSpPr>
          <p:cNvPr id="29" name="Connector recte 28">
            <a:extLst>
              <a:ext uri="{FF2B5EF4-FFF2-40B4-BE49-F238E27FC236}">
                <a16:creationId xmlns:a16="http://schemas.microsoft.com/office/drawing/2014/main" id="{FA481859-638C-0D6A-1AD5-D5A86A8836A4}"/>
              </a:ext>
              <a:ext uri="{C183D7F6-B498-43B3-948B-1728B52AA6E4}">
                <adec:decorative xmlns:adec="http://schemas.microsoft.com/office/drawing/2017/decorative" val="1"/>
              </a:ext>
            </a:extLst>
          </p:cNvPr>
          <p:cNvCxnSpPr>
            <a:cxnSpLocks/>
            <a:stCxn id="28" idx="2"/>
            <a:endCxn id="27" idx="3"/>
          </p:cNvCxnSpPr>
          <p:nvPr/>
        </p:nvCxnSpPr>
        <p:spPr>
          <a:xfrm flipH="1">
            <a:off x="5196565" y="3239537"/>
            <a:ext cx="669717" cy="4096"/>
          </a:xfrm>
          <a:prstGeom prst="line">
            <a:avLst/>
          </a:prstGeom>
          <a:ln w="28575">
            <a:solidFill>
              <a:srgbClr val="60292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5372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B61D5E-61A5-15E5-AF06-69BE1D04D2C1}"/>
            </a:ext>
          </a:extLst>
        </p:cNvPr>
        <p:cNvGrpSpPr/>
        <p:nvPr/>
      </p:nvGrpSpPr>
      <p:grpSpPr>
        <a:xfrm>
          <a:off x="0" y="0"/>
          <a:ext cx="0" cy="0"/>
          <a:chOff x="0" y="0"/>
          <a:chExt cx="0" cy="0"/>
        </a:xfrm>
      </p:grpSpPr>
      <p:sp>
        <p:nvSpPr>
          <p:cNvPr id="2" name="QuadreDeText 3">
            <a:extLst>
              <a:ext uri="{FF2B5EF4-FFF2-40B4-BE49-F238E27FC236}">
                <a16:creationId xmlns:a16="http://schemas.microsoft.com/office/drawing/2014/main" id="{55D47F15-2C06-F38D-6CF7-74368B294CE6}"/>
              </a:ext>
            </a:extLst>
          </p:cNvPr>
          <p:cNvSpPr txBox="1">
            <a:spLocks noGrp="1"/>
          </p:cNvSpPr>
          <p:nvPr>
            <p:ph type="title" idx="4294967295"/>
          </p:nvPr>
        </p:nvSpPr>
        <p:spPr>
          <a:xfrm>
            <a:off x="58056" y="726073"/>
            <a:ext cx="4310743" cy="3385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1" i="0" u="none" strike="noStrike" kern="0" cap="none" spc="0" normalizeH="0" baseline="0" noProof="0" dirty="0">
                <a:ln>
                  <a:noFill/>
                </a:ln>
                <a:solidFill>
                  <a:srgbClr val="FFFFFF"/>
                </a:solidFill>
                <a:effectLst/>
                <a:uLnTx/>
                <a:uFillTx/>
                <a:latin typeface="Arial"/>
                <a:ea typeface="Arial"/>
                <a:cs typeface="Arial"/>
                <a:sym typeface="Arial"/>
              </a:rPr>
              <a:t>Notificar cuando esté disponible</a:t>
            </a:r>
            <a:endParaRPr kumimoji="0" lang="ca-ES" sz="1400" b="1"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3" name="QuadreDeText 4">
            <a:extLst>
              <a:ext uri="{FF2B5EF4-FFF2-40B4-BE49-F238E27FC236}">
                <a16:creationId xmlns:a16="http://schemas.microsoft.com/office/drawing/2014/main" id="{39EE0A18-BDBA-BAC0-9A0B-04E80DFB95BC}"/>
              </a:ext>
            </a:extLst>
          </p:cNvPr>
          <p:cNvSpPr txBox="1"/>
          <p:nvPr/>
        </p:nvSpPr>
        <p:spPr>
          <a:xfrm>
            <a:off x="390267" y="1249446"/>
            <a:ext cx="2202622" cy="2677656"/>
          </a:xfrm>
          <a:prstGeom prst="rect">
            <a:avLst/>
          </a:prstGeom>
          <a:noFill/>
        </p:spPr>
        <p:txBody>
          <a:bodyPr wrap="square" lIns="91440" tIns="45720" rIns="91440" bIns="4572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sz="1200" dirty="0"/>
              <a:t>Entra en</a:t>
            </a:r>
            <a:r>
              <a:rPr lang="es-ES" sz="1200"/>
              <a:t> </a:t>
            </a:r>
            <a:r>
              <a:rPr lang="es-ES" sz="1200" err="1"/>
              <a:t>Teams</a:t>
            </a:r>
            <a:r>
              <a:rPr lang="es-ES" sz="1200"/>
              <a:t> y localiza el chat con la persona sobre la que quiere recibir la notificación.</a:t>
            </a:r>
          </a:p>
          <a:p>
            <a:r>
              <a:rPr lang="es-ES" sz="1200"/>
              <a:t>Hace </a:t>
            </a:r>
            <a:r>
              <a:rPr lang="es-ES" sz="1200" b="1"/>
              <a:t>clic derecho</a:t>
            </a:r>
            <a:r>
              <a:rPr lang="es-ES" sz="1200"/>
              <a:t> </a:t>
            </a:r>
            <a:r>
              <a:rPr lang="es-ES" sz="1200" b="1"/>
              <a:t>sobre el chat </a:t>
            </a:r>
            <a:r>
              <a:rPr lang="es-ES" sz="1200" b="1">
                <a:solidFill>
                  <a:srgbClr val="602927"/>
                </a:solidFill>
              </a:rPr>
              <a:t>(1) </a:t>
            </a:r>
            <a:r>
              <a:rPr lang="es-ES" sz="1200"/>
              <a:t>y selecciona </a:t>
            </a:r>
            <a:r>
              <a:rPr lang="es-ES" sz="1200" b="1"/>
              <a:t>“Notificar cuando esté disponible”</a:t>
            </a:r>
            <a:r>
              <a:rPr lang="es-ES" sz="1200" b="1">
                <a:solidFill>
                  <a:srgbClr val="602927"/>
                </a:solidFill>
              </a:rPr>
              <a:t> (2) </a:t>
            </a:r>
            <a:r>
              <a:rPr lang="es-ES" sz="1200"/>
              <a:t>en el menú que aparece.</a:t>
            </a:r>
          </a:p>
          <a:p>
            <a:r>
              <a:rPr lang="es-ES" sz="1200"/>
              <a:t>A partir de ese momento, </a:t>
            </a:r>
            <a:r>
              <a:rPr lang="es-ES" sz="1200" b="1"/>
              <a:t>recibirá un aviso automático </a:t>
            </a:r>
            <a:r>
              <a:rPr lang="es-ES" sz="1200"/>
              <a:t>en cuanto esa persona pase a estar en línea.</a:t>
            </a:r>
          </a:p>
        </p:txBody>
      </p:sp>
      <p:pic>
        <p:nvPicPr>
          <p:cNvPr id="6" name="Imatge 5" descr="La imagen muestra el botón &quot;Notificar cuando esté disponible&quot;.">
            <a:extLst>
              <a:ext uri="{FF2B5EF4-FFF2-40B4-BE49-F238E27FC236}">
                <a16:creationId xmlns:a16="http://schemas.microsoft.com/office/drawing/2014/main" id="{8AD20473-9079-8414-2470-3CEBC7FE01FB}"/>
              </a:ext>
            </a:extLst>
          </p:cNvPr>
          <p:cNvPicPr>
            <a:picLocks noChangeAspect="1"/>
          </p:cNvPicPr>
          <p:nvPr/>
        </p:nvPicPr>
        <p:blipFill>
          <a:blip r:embed="rId3"/>
          <a:stretch>
            <a:fillRect/>
          </a:stretch>
        </p:blipFill>
        <p:spPr>
          <a:xfrm>
            <a:off x="2681723" y="1249446"/>
            <a:ext cx="6317736" cy="3347606"/>
          </a:xfrm>
          <a:prstGeom prst="rect">
            <a:avLst/>
          </a:prstGeom>
        </p:spPr>
      </p:pic>
      <p:sp>
        <p:nvSpPr>
          <p:cNvPr id="4" name="Rectangle: cantonades arrodonides 15">
            <a:extLst>
              <a:ext uri="{FF2B5EF4-FFF2-40B4-BE49-F238E27FC236}">
                <a16:creationId xmlns:a16="http://schemas.microsoft.com/office/drawing/2014/main" id="{BE9C6272-A491-CA8F-FCDF-B3B60CD109DE}"/>
              </a:ext>
              <a:ext uri="{C183D7F6-B498-43B3-948B-1728B52AA6E4}">
                <adec:decorative xmlns:adec="http://schemas.microsoft.com/office/drawing/2017/decorative" val="1"/>
              </a:ext>
            </a:extLst>
          </p:cNvPr>
          <p:cNvSpPr/>
          <p:nvPr/>
        </p:nvSpPr>
        <p:spPr>
          <a:xfrm>
            <a:off x="3069687" y="2936582"/>
            <a:ext cx="781878" cy="277583"/>
          </a:xfrm>
          <a:prstGeom prst="roundRect">
            <a:avLst>
              <a:gd name="adj" fmla="val 7899"/>
            </a:avLst>
          </a:prstGeom>
          <a:noFill/>
          <a:ln w="28575">
            <a:solidFill>
              <a:srgbClr val="6029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b="1">
              <a:ln w="22225">
                <a:solidFill>
                  <a:schemeClr val="accent2"/>
                </a:solidFill>
                <a:prstDash val="solid"/>
              </a:ln>
              <a:solidFill>
                <a:schemeClr val="accent2">
                  <a:lumMod val="40000"/>
                  <a:lumOff val="60000"/>
                </a:schemeClr>
              </a:solidFill>
            </a:endParaRPr>
          </a:p>
        </p:txBody>
      </p:sp>
      <p:sp>
        <p:nvSpPr>
          <p:cNvPr id="7" name="Oval 6">
            <a:extLst>
              <a:ext uri="{FF2B5EF4-FFF2-40B4-BE49-F238E27FC236}">
                <a16:creationId xmlns:a16="http://schemas.microsoft.com/office/drawing/2014/main" id="{152586CF-105C-02CB-4EC2-E429D380F958}"/>
              </a:ext>
              <a:ext uri="{C183D7F6-B498-43B3-948B-1728B52AA6E4}">
                <adec:decorative xmlns:adec="http://schemas.microsoft.com/office/drawing/2017/decorative" val="1"/>
              </a:ext>
            </a:extLst>
          </p:cNvPr>
          <p:cNvSpPr/>
          <p:nvPr/>
        </p:nvSpPr>
        <p:spPr>
          <a:xfrm>
            <a:off x="2756132" y="2952435"/>
            <a:ext cx="244463" cy="244463"/>
          </a:xfrm>
          <a:prstGeom prst="ellipse">
            <a:avLst/>
          </a:prstGeom>
          <a:solidFill>
            <a:srgbClr val="CCAEA4"/>
          </a:solidFill>
          <a:ln w="28575">
            <a:solidFill>
              <a:srgbClr val="6029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rgbClr val="602927"/>
                </a:solidFill>
              </a:rPr>
              <a:t>1</a:t>
            </a:r>
            <a:endParaRPr lang="es-ES" sz="1100" b="1">
              <a:solidFill>
                <a:srgbClr val="602927"/>
              </a:solidFill>
            </a:endParaRPr>
          </a:p>
        </p:txBody>
      </p:sp>
      <p:cxnSp>
        <p:nvCxnSpPr>
          <p:cNvPr id="8" name="Connector recte 7">
            <a:extLst>
              <a:ext uri="{FF2B5EF4-FFF2-40B4-BE49-F238E27FC236}">
                <a16:creationId xmlns:a16="http://schemas.microsoft.com/office/drawing/2014/main" id="{0D473A5A-D64E-F998-8120-B26857DCCDF9}"/>
              </a:ext>
              <a:ext uri="{C183D7F6-B498-43B3-948B-1728B52AA6E4}">
                <adec:decorative xmlns:adec="http://schemas.microsoft.com/office/drawing/2017/decorative" val="1"/>
              </a:ext>
            </a:extLst>
          </p:cNvPr>
          <p:cNvCxnSpPr>
            <a:cxnSpLocks/>
            <a:stCxn id="7" idx="6"/>
            <a:endCxn id="4" idx="1"/>
          </p:cNvCxnSpPr>
          <p:nvPr/>
        </p:nvCxnSpPr>
        <p:spPr>
          <a:xfrm>
            <a:off x="3000595" y="3074667"/>
            <a:ext cx="69092" cy="707"/>
          </a:xfrm>
          <a:prstGeom prst="line">
            <a:avLst/>
          </a:prstGeom>
          <a:ln w="28575">
            <a:solidFill>
              <a:srgbClr val="602927"/>
            </a:solidFill>
          </a:ln>
        </p:spPr>
        <p:style>
          <a:lnRef idx="1">
            <a:schemeClr val="accent1"/>
          </a:lnRef>
          <a:fillRef idx="0">
            <a:schemeClr val="accent1"/>
          </a:fillRef>
          <a:effectRef idx="0">
            <a:schemeClr val="accent1"/>
          </a:effectRef>
          <a:fontRef idx="minor">
            <a:schemeClr val="tx1"/>
          </a:fontRef>
        </p:style>
      </p:cxnSp>
      <p:pic>
        <p:nvPicPr>
          <p:cNvPr id="10" name="Gràfic 9" descr="Cursor with solid fill">
            <a:extLst>
              <a:ext uri="{FF2B5EF4-FFF2-40B4-BE49-F238E27FC236}">
                <a16:creationId xmlns:a16="http://schemas.microsoft.com/office/drawing/2014/main" id="{05694021-1A60-1D50-E9B0-117983CF044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712773" y="2813643"/>
            <a:ext cx="277583" cy="277583"/>
          </a:xfrm>
          <a:prstGeom prst="rect">
            <a:avLst/>
          </a:prstGeom>
        </p:spPr>
      </p:pic>
      <p:sp>
        <p:nvSpPr>
          <p:cNvPr id="13" name="Rectangle: cantonades arrodonides 15">
            <a:extLst>
              <a:ext uri="{FF2B5EF4-FFF2-40B4-BE49-F238E27FC236}">
                <a16:creationId xmlns:a16="http://schemas.microsoft.com/office/drawing/2014/main" id="{7C99E5D6-5DD1-E02A-0916-F10E79CCD72F}"/>
              </a:ext>
              <a:ext uri="{C183D7F6-B498-43B3-948B-1728B52AA6E4}">
                <adec:decorative xmlns:adec="http://schemas.microsoft.com/office/drawing/2017/decorative" val="1"/>
              </a:ext>
            </a:extLst>
          </p:cNvPr>
          <p:cNvSpPr/>
          <p:nvPr/>
        </p:nvSpPr>
        <p:spPr>
          <a:xfrm>
            <a:off x="3854760" y="3604282"/>
            <a:ext cx="1230588" cy="185053"/>
          </a:xfrm>
          <a:prstGeom prst="roundRect">
            <a:avLst>
              <a:gd name="adj" fmla="val 7899"/>
            </a:avLst>
          </a:prstGeom>
          <a:noFill/>
          <a:ln w="28575">
            <a:solidFill>
              <a:srgbClr val="6029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b="1">
              <a:ln w="22225">
                <a:solidFill>
                  <a:schemeClr val="accent2"/>
                </a:solidFill>
                <a:prstDash val="solid"/>
              </a:ln>
              <a:solidFill>
                <a:schemeClr val="accent2">
                  <a:lumMod val="40000"/>
                  <a:lumOff val="60000"/>
                </a:schemeClr>
              </a:solidFill>
            </a:endParaRPr>
          </a:p>
        </p:txBody>
      </p:sp>
      <p:sp>
        <p:nvSpPr>
          <p:cNvPr id="14" name="Oval 13">
            <a:extLst>
              <a:ext uri="{FF2B5EF4-FFF2-40B4-BE49-F238E27FC236}">
                <a16:creationId xmlns:a16="http://schemas.microsoft.com/office/drawing/2014/main" id="{407A3F5C-B0EB-72DA-2539-2A011424F79B}"/>
              </a:ext>
              <a:ext uri="{C183D7F6-B498-43B3-948B-1728B52AA6E4}">
                <adec:decorative xmlns:adec="http://schemas.microsoft.com/office/drawing/2017/decorative" val="1"/>
              </a:ext>
            </a:extLst>
          </p:cNvPr>
          <p:cNvSpPr/>
          <p:nvPr/>
        </p:nvSpPr>
        <p:spPr>
          <a:xfrm>
            <a:off x="3167131" y="3570099"/>
            <a:ext cx="244463" cy="244463"/>
          </a:xfrm>
          <a:prstGeom prst="ellipse">
            <a:avLst/>
          </a:prstGeom>
          <a:solidFill>
            <a:srgbClr val="CCAEA4"/>
          </a:solidFill>
          <a:ln w="28575">
            <a:solidFill>
              <a:srgbClr val="6029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rgbClr val="602927"/>
                </a:solidFill>
              </a:rPr>
              <a:t>2</a:t>
            </a:r>
            <a:endParaRPr lang="es-ES" sz="1100" b="1">
              <a:solidFill>
                <a:srgbClr val="602927"/>
              </a:solidFill>
            </a:endParaRPr>
          </a:p>
        </p:txBody>
      </p:sp>
      <p:cxnSp>
        <p:nvCxnSpPr>
          <p:cNvPr id="15" name="Connector recte 14">
            <a:extLst>
              <a:ext uri="{FF2B5EF4-FFF2-40B4-BE49-F238E27FC236}">
                <a16:creationId xmlns:a16="http://schemas.microsoft.com/office/drawing/2014/main" id="{53A4492D-639B-FA10-FD80-C827C24414D8}"/>
              </a:ext>
              <a:ext uri="{C183D7F6-B498-43B3-948B-1728B52AA6E4}">
                <adec:decorative xmlns:adec="http://schemas.microsoft.com/office/drawing/2017/decorative" val="1"/>
              </a:ext>
            </a:extLst>
          </p:cNvPr>
          <p:cNvCxnSpPr>
            <a:cxnSpLocks/>
            <a:stCxn id="14" idx="6"/>
            <a:endCxn id="13" idx="1"/>
          </p:cNvCxnSpPr>
          <p:nvPr/>
        </p:nvCxnSpPr>
        <p:spPr>
          <a:xfrm>
            <a:off x="3411594" y="3692331"/>
            <a:ext cx="443166" cy="4478"/>
          </a:xfrm>
          <a:prstGeom prst="line">
            <a:avLst/>
          </a:prstGeom>
          <a:ln w="28575">
            <a:solidFill>
              <a:srgbClr val="60292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76397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53AEA5-22D4-95EC-5336-160A65777B50}"/>
            </a:ext>
          </a:extLst>
        </p:cNvPr>
        <p:cNvGrpSpPr/>
        <p:nvPr/>
      </p:nvGrpSpPr>
      <p:grpSpPr>
        <a:xfrm>
          <a:off x="0" y="0"/>
          <a:ext cx="0" cy="0"/>
          <a:chOff x="0" y="0"/>
          <a:chExt cx="0" cy="0"/>
        </a:xfrm>
      </p:grpSpPr>
      <p:sp>
        <p:nvSpPr>
          <p:cNvPr id="2" name="QuadreDeText 3">
            <a:extLst>
              <a:ext uri="{FF2B5EF4-FFF2-40B4-BE49-F238E27FC236}">
                <a16:creationId xmlns:a16="http://schemas.microsoft.com/office/drawing/2014/main" id="{6ED20CB0-32E8-D59C-3098-238E34331D28}"/>
              </a:ext>
            </a:extLst>
          </p:cNvPr>
          <p:cNvSpPr txBox="1">
            <a:spLocks noGrp="1"/>
          </p:cNvSpPr>
          <p:nvPr>
            <p:ph type="title" idx="4294967295"/>
          </p:nvPr>
        </p:nvSpPr>
        <p:spPr>
          <a:xfrm>
            <a:off x="58056" y="726073"/>
            <a:ext cx="4310743" cy="3385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1" i="0" u="none" strike="noStrike" kern="0" cap="none" spc="0" normalizeH="0" baseline="0" noProof="0" dirty="0">
                <a:ln>
                  <a:noFill/>
                </a:ln>
                <a:solidFill>
                  <a:srgbClr val="FFFFFF"/>
                </a:solidFill>
                <a:effectLst/>
                <a:uLnTx/>
                <a:uFillTx/>
                <a:latin typeface="Arial"/>
                <a:ea typeface="Arial"/>
                <a:cs typeface="Arial"/>
                <a:sym typeface="Arial"/>
              </a:rPr>
              <a:t>Contactos favoritos</a:t>
            </a:r>
            <a:endParaRPr kumimoji="0" lang="ca-ES" sz="1400" b="1"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3" name="QuadreDeText 4">
            <a:extLst>
              <a:ext uri="{FF2B5EF4-FFF2-40B4-BE49-F238E27FC236}">
                <a16:creationId xmlns:a16="http://schemas.microsoft.com/office/drawing/2014/main" id="{0B541D0B-1C05-4D2B-B6D4-4035D63A7F2E}"/>
              </a:ext>
            </a:extLst>
          </p:cNvPr>
          <p:cNvSpPr txBox="1"/>
          <p:nvPr/>
        </p:nvSpPr>
        <p:spPr>
          <a:xfrm>
            <a:off x="390267" y="1249446"/>
            <a:ext cx="2048134" cy="3416320"/>
          </a:xfrm>
          <a:prstGeom prst="rect">
            <a:avLst/>
          </a:prstGeom>
          <a:solidFill>
            <a:schemeClr val="bg1"/>
          </a:solidFill>
        </p:spPr>
        <p:txBody>
          <a:bodyPr wrap="square" lIns="91440" tIns="45720" rIns="91440" bIns="4572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sz="1200" dirty="0"/>
              <a:t>María abre un chat con la persona con la que quiere mantener una comunicación rápida.</a:t>
            </a:r>
          </a:p>
          <a:p>
            <a:r>
              <a:rPr lang="es-ES" sz="1200" dirty="0"/>
              <a:t>Hace </a:t>
            </a:r>
            <a:r>
              <a:rPr lang="es-ES" sz="1200" b="1" dirty="0"/>
              <a:t>clic en los tres puntos </a:t>
            </a:r>
            <a:r>
              <a:rPr lang="es-ES" sz="1200" b="1" dirty="0">
                <a:solidFill>
                  <a:srgbClr val="602927"/>
                </a:solidFill>
              </a:rPr>
              <a:t>(1)</a:t>
            </a:r>
            <a:r>
              <a:rPr lang="es-ES" sz="1200" dirty="0">
                <a:solidFill>
                  <a:srgbClr val="602927"/>
                </a:solidFill>
              </a:rPr>
              <a:t> </a:t>
            </a:r>
            <a:r>
              <a:rPr lang="es-ES" sz="1200" dirty="0"/>
              <a:t>sobre el nombre o el chat en la lista de chats.</a:t>
            </a:r>
          </a:p>
          <a:p>
            <a:r>
              <a:rPr lang="es-ES" sz="1200" dirty="0"/>
              <a:t>Selecciona </a:t>
            </a:r>
            <a:r>
              <a:rPr lang="es-ES" sz="1200" b="1" dirty="0"/>
              <a:t>“Mover a” </a:t>
            </a:r>
            <a:r>
              <a:rPr lang="es-ES" sz="1200" b="1" dirty="0">
                <a:solidFill>
                  <a:srgbClr val="602927"/>
                </a:solidFill>
              </a:rPr>
              <a:t>(2) </a:t>
            </a:r>
            <a:r>
              <a:rPr lang="es-ES" sz="1200" dirty="0"/>
              <a:t>y </a:t>
            </a:r>
            <a:r>
              <a:rPr lang="es-ES" sz="1200" b="1" dirty="0"/>
              <a:t>“Favoritos”</a:t>
            </a:r>
            <a:r>
              <a:rPr lang="es-ES" sz="1200" b="1" dirty="0">
                <a:solidFill>
                  <a:srgbClr val="BC9484"/>
                </a:solidFill>
              </a:rPr>
              <a:t> </a:t>
            </a:r>
            <a:r>
              <a:rPr lang="es-ES" sz="1200" b="1" dirty="0">
                <a:solidFill>
                  <a:srgbClr val="602927"/>
                </a:solidFill>
              </a:rPr>
              <a:t>(3)  </a:t>
            </a:r>
            <a:r>
              <a:rPr lang="es-ES" sz="1200" dirty="0"/>
              <a:t>para mantener ese chat fijado en la parte superior de la lista.</a:t>
            </a:r>
          </a:p>
          <a:p>
            <a:r>
              <a:rPr lang="es-ES" sz="1200" dirty="0"/>
              <a:t>Si más adelante quiere quitarlo de esa posición, sigue el mismo proceso y selecciona </a:t>
            </a:r>
            <a:r>
              <a:rPr lang="es-ES" sz="1200" b="1" dirty="0"/>
              <a:t>“Quitar de la sección”</a:t>
            </a:r>
            <a:r>
              <a:rPr lang="es-ES" sz="1200" b="1" dirty="0">
                <a:solidFill>
                  <a:srgbClr val="602927"/>
                </a:solidFill>
              </a:rPr>
              <a:t>.</a:t>
            </a:r>
          </a:p>
        </p:txBody>
      </p:sp>
      <p:grpSp>
        <p:nvGrpSpPr>
          <p:cNvPr id="7" name="Agrupa 6" descr="La imagen muestra el botón &quot;Mover a&quot;, y luego enfatiza en &quot;Favoritos&quot;.">
            <a:extLst>
              <a:ext uri="{FF2B5EF4-FFF2-40B4-BE49-F238E27FC236}">
                <a16:creationId xmlns:a16="http://schemas.microsoft.com/office/drawing/2014/main" id="{B981D1BB-7299-5144-01E8-CDA88B9A4956}"/>
              </a:ext>
            </a:extLst>
          </p:cNvPr>
          <p:cNvGrpSpPr/>
          <p:nvPr/>
        </p:nvGrpSpPr>
        <p:grpSpPr>
          <a:xfrm>
            <a:off x="2514894" y="1213161"/>
            <a:ext cx="6473479" cy="3430130"/>
            <a:chOff x="2514894" y="1213161"/>
            <a:chExt cx="6473479" cy="3430130"/>
          </a:xfrm>
        </p:grpSpPr>
        <p:pic>
          <p:nvPicPr>
            <p:cNvPr id="6" name="Imatge 5">
              <a:extLst>
                <a:ext uri="{FF2B5EF4-FFF2-40B4-BE49-F238E27FC236}">
                  <a16:creationId xmlns:a16="http://schemas.microsoft.com/office/drawing/2014/main" id="{3FAB9DB5-A701-2BBD-F75A-89E577299034}"/>
                </a:ext>
              </a:extLst>
            </p:cNvPr>
            <p:cNvPicPr>
              <a:picLocks noChangeAspect="1"/>
            </p:cNvPicPr>
            <p:nvPr/>
          </p:nvPicPr>
          <p:blipFill>
            <a:blip r:embed="rId3"/>
            <a:srcRect/>
            <a:stretch/>
          </p:blipFill>
          <p:spPr>
            <a:xfrm>
              <a:off x="2514894" y="1213161"/>
              <a:ext cx="6473479" cy="3430130"/>
            </a:xfrm>
            <a:prstGeom prst="rect">
              <a:avLst/>
            </a:prstGeom>
          </p:spPr>
        </p:pic>
        <p:pic>
          <p:nvPicPr>
            <p:cNvPr id="5" name="Imatge 4">
              <a:extLst>
                <a:ext uri="{FF2B5EF4-FFF2-40B4-BE49-F238E27FC236}">
                  <a16:creationId xmlns:a16="http://schemas.microsoft.com/office/drawing/2014/main" id="{12BA9DA2-02C5-2174-91E8-F72D08C87D90}"/>
                </a:ext>
              </a:extLst>
            </p:cNvPr>
            <p:cNvPicPr>
              <a:picLocks noChangeAspect="1"/>
            </p:cNvPicPr>
            <p:nvPr/>
          </p:nvPicPr>
          <p:blipFill>
            <a:blip r:embed="rId4"/>
            <a:srcRect r="56261" b="-11985"/>
            <a:stretch/>
          </p:blipFill>
          <p:spPr>
            <a:xfrm>
              <a:off x="4472902" y="2325681"/>
              <a:ext cx="2401623" cy="366670"/>
            </a:xfrm>
            <a:prstGeom prst="rect">
              <a:avLst/>
            </a:prstGeom>
          </p:spPr>
        </p:pic>
      </p:grpSp>
      <p:sp>
        <p:nvSpPr>
          <p:cNvPr id="9" name="Rectangle: cantonades arrodonides 15">
            <a:extLst>
              <a:ext uri="{FF2B5EF4-FFF2-40B4-BE49-F238E27FC236}">
                <a16:creationId xmlns:a16="http://schemas.microsoft.com/office/drawing/2014/main" id="{DEBF6183-8D4C-6151-A07B-B671CAD606F0}"/>
              </a:ext>
              <a:ext uri="{C183D7F6-B498-43B3-948B-1728B52AA6E4}">
                <adec:decorative xmlns:adec="http://schemas.microsoft.com/office/drawing/2017/decorative" val="1"/>
              </a:ext>
            </a:extLst>
          </p:cNvPr>
          <p:cNvSpPr/>
          <p:nvPr/>
        </p:nvSpPr>
        <p:spPr>
          <a:xfrm>
            <a:off x="4007754" y="3042681"/>
            <a:ext cx="200104" cy="184744"/>
          </a:xfrm>
          <a:prstGeom prst="roundRect">
            <a:avLst>
              <a:gd name="adj" fmla="val 7899"/>
            </a:avLst>
          </a:prstGeom>
          <a:noFill/>
          <a:ln w="28575">
            <a:solidFill>
              <a:srgbClr val="6029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b="1">
              <a:ln w="22225">
                <a:solidFill>
                  <a:schemeClr val="accent2"/>
                </a:solidFill>
                <a:prstDash val="solid"/>
              </a:ln>
              <a:solidFill>
                <a:schemeClr val="accent2">
                  <a:lumMod val="40000"/>
                  <a:lumOff val="60000"/>
                </a:schemeClr>
              </a:solidFill>
            </a:endParaRPr>
          </a:p>
        </p:txBody>
      </p:sp>
      <p:sp>
        <p:nvSpPr>
          <p:cNvPr id="10" name="Oval 9">
            <a:extLst>
              <a:ext uri="{FF2B5EF4-FFF2-40B4-BE49-F238E27FC236}">
                <a16:creationId xmlns:a16="http://schemas.microsoft.com/office/drawing/2014/main" id="{9A9F12E4-88F1-A9A5-CB32-0906F1D07816}"/>
              </a:ext>
              <a:ext uri="{C183D7F6-B498-43B3-948B-1728B52AA6E4}">
                <adec:decorative xmlns:adec="http://schemas.microsoft.com/office/drawing/2017/decorative" val="1"/>
              </a:ext>
            </a:extLst>
          </p:cNvPr>
          <p:cNvSpPr/>
          <p:nvPr/>
        </p:nvSpPr>
        <p:spPr>
          <a:xfrm>
            <a:off x="3277614" y="3012821"/>
            <a:ext cx="244463" cy="244463"/>
          </a:xfrm>
          <a:prstGeom prst="ellipse">
            <a:avLst/>
          </a:prstGeom>
          <a:solidFill>
            <a:srgbClr val="CCAEA4"/>
          </a:solidFill>
          <a:ln w="28575">
            <a:solidFill>
              <a:srgbClr val="6029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rgbClr val="602927"/>
                </a:solidFill>
              </a:rPr>
              <a:t>1</a:t>
            </a:r>
            <a:endParaRPr lang="es-ES" sz="1100" b="1">
              <a:solidFill>
                <a:srgbClr val="602927"/>
              </a:solidFill>
            </a:endParaRPr>
          </a:p>
        </p:txBody>
      </p:sp>
      <p:cxnSp>
        <p:nvCxnSpPr>
          <p:cNvPr id="11" name="Connector recte 10">
            <a:extLst>
              <a:ext uri="{FF2B5EF4-FFF2-40B4-BE49-F238E27FC236}">
                <a16:creationId xmlns:a16="http://schemas.microsoft.com/office/drawing/2014/main" id="{4EE1D468-84E1-20B5-066D-AB0EA825F83A}"/>
              </a:ext>
              <a:ext uri="{C183D7F6-B498-43B3-948B-1728B52AA6E4}">
                <adec:decorative xmlns:adec="http://schemas.microsoft.com/office/drawing/2017/decorative" val="1"/>
              </a:ext>
            </a:extLst>
          </p:cNvPr>
          <p:cNvCxnSpPr>
            <a:cxnSpLocks/>
            <a:stCxn id="10" idx="6"/>
            <a:endCxn id="9" idx="1"/>
          </p:cNvCxnSpPr>
          <p:nvPr/>
        </p:nvCxnSpPr>
        <p:spPr>
          <a:xfrm>
            <a:off x="3522077" y="3135053"/>
            <a:ext cx="485677" cy="0"/>
          </a:xfrm>
          <a:prstGeom prst="line">
            <a:avLst/>
          </a:prstGeom>
          <a:ln w="28575">
            <a:solidFill>
              <a:srgbClr val="602927"/>
            </a:solidFill>
          </a:ln>
        </p:spPr>
        <p:style>
          <a:lnRef idx="1">
            <a:schemeClr val="accent1"/>
          </a:lnRef>
          <a:fillRef idx="0">
            <a:schemeClr val="accent1"/>
          </a:fillRef>
          <a:effectRef idx="0">
            <a:schemeClr val="accent1"/>
          </a:effectRef>
          <a:fontRef idx="minor">
            <a:schemeClr val="tx1"/>
          </a:fontRef>
        </p:style>
      </p:cxnSp>
      <p:sp>
        <p:nvSpPr>
          <p:cNvPr id="13" name="Rectangle: cantonades arrodonides 15">
            <a:extLst>
              <a:ext uri="{FF2B5EF4-FFF2-40B4-BE49-F238E27FC236}">
                <a16:creationId xmlns:a16="http://schemas.microsoft.com/office/drawing/2014/main" id="{F1DDCCAE-F2CA-0B62-4C11-EB11CAA5FF04}"/>
              </a:ext>
              <a:ext uri="{C183D7F6-B498-43B3-948B-1728B52AA6E4}">
                <adec:decorative xmlns:adec="http://schemas.microsoft.com/office/drawing/2017/decorative" val="1"/>
              </a:ext>
            </a:extLst>
          </p:cNvPr>
          <p:cNvSpPr/>
          <p:nvPr/>
        </p:nvSpPr>
        <p:spPr>
          <a:xfrm>
            <a:off x="4007754" y="3413699"/>
            <a:ext cx="1003304" cy="185053"/>
          </a:xfrm>
          <a:prstGeom prst="roundRect">
            <a:avLst>
              <a:gd name="adj" fmla="val 7899"/>
            </a:avLst>
          </a:prstGeom>
          <a:noFill/>
          <a:ln w="28575">
            <a:solidFill>
              <a:srgbClr val="6029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b="1">
              <a:ln w="22225">
                <a:solidFill>
                  <a:schemeClr val="accent2"/>
                </a:solidFill>
                <a:prstDash val="solid"/>
              </a:ln>
              <a:solidFill>
                <a:schemeClr val="accent2">
                  <a:lumMod val="40000"/>
                  <a:lumOff val="60000"/>
                </a:schemeClr>
              </a:solidFill>
            </a:endParaRPr>
          </a:p>
        </p:txBody>
      </p:sp>
      <p:sp>
        <p:nvSpPr>
          <p:cNvPr id="14" name="Oval 13">
            <a:extLst>
              <a:ext uri="{FF2B5EF4-FFF2-40B4-BE49-F238E27FC236}">
                <a16:creationId xmlns:a16="http://schemas.microsoft.com/office/drawing/2014/main" id="{D98504AB-9E53-912C-25F6-5A499B85D15C}"/>
              </a:ext>
              <a:ext uri="{C183D7F6-B498-43B3-948B-1728B52AA6E4}">
                <adec:decorative xmlns:adec="http://schemas.microsoft.com/office/drawing/2017/decorative" val="1"/>
              </a:ext>
            </a:extLst>
          </p:cNvPr>
          <p:cNvSpPr/>
          <p:nvPr/>
        </p:nvSpPr>
        <p:spPr>
          <a:xfrm>
            <a:off x="3155382" y="3379516"/>
            <a:ext cx="244463" cy="244463"/>
          </a:xfrm>
          <a:prstGeom prst="ellipse">
            <a:avLst/>
          </a:prstGeom>
          <a:solidFill>
            <a:srgbClr val="CCAEA4"/>
          </a:solidFill>
          <a:ln w="28575">
            <a:solidFill>
              <a:srgbClr val="6029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rgbClr val="602927"/>
                </a:solidFill>
              </a:rPr>
              <a:t>2</a:t>
            </a:r>
            <a:endParaRPr lang="es-ES" sz="1100" b="1">
              <a:solidFill>
                <a:srgbClr val="602927"/>
              </a:solidFill>
            </a:endParaRPr>
          </a:p>
        </p:txBody>
      </p:sp>
      <p:cxnSp>
        <p:nvCxnSpPr>
          <p:cNvPr id="15" name="Connector recte 14">
            <a:extLst>
              <a:ext uri="{FF2B5EF4-FFF2-40B4-BE49-F238E27FC236}">
                <a16:creationId xmlns:a16="http://schemas.microsoft.com/office/drawing/2014/main" id="{DB36264A-AC1D-7C57-5E8B-6CDACD567E0D}"/>
              </a:ext>
              <a:ext uri="{C183D7F6-B498-43B3-948B-1728B52AA6E4}">
                <adec:decorative xmlns:adec="http://schemas.microsoft.com/office/drawing/2017/decorative" val="1"/>
              </a:ext>
            </a:extLst>
          </p:cNvPr>
          <p:cNvCxnSpPr>
            <a:cxnSpLocks/>
            <a:stCxn id="14" idx="6"/>
            <a:endCxn id="13" idx="1"/>
          </p:cNvCxnSpPr>
          <p:nvPr/>
        </p:nvCxnSpPr>
        <p:spPr>
          <a:xfrm>
            <a:off x="3399845" y="3501748"/>
            <a:ext cx="607909" cy="4478"/>
          </a:xfrm>
          <a:prstGeom prst="line">
            <a:avLst/>
          </a:prstGeom>
          <a:ln w="28575">
            <a:solidFill>
              <a:srgbClr val="602927"/>
            </a:solidFill>
          </a:ln>
        </p:spPr>
        <p:style>
          <a:lnRef idx="1">
            <a:schemeClr val="accent1"/>
          </a:lnRef>
          <a:fillRef idx="0">
            <a:schemeClr val="accent1"/>
          </a:fillRef>
          <a:effectRef idx="0">
            <a:schemeClr val="accent1"/>
          </a:effectRef>
          <a:fontRef idx="minor">
            <a:schemeClr val="tx1"/>
          </a:fontRef>
        </p:style>
      </p:cxnSp>
      <p:sp>
        <p:nvSpPr>
          <p:cNvPr id="22" name="Rectangle: cantonades arrodonides 15">
            <a:extLst>
              <a:ext uri="{FF2B5EF4-FFF2-40B4-BE49-F238E27FC236}">
                <a16:creationId xmlns:a16="http://schemas.microsoft.com/office/drawing/2014/main" id="{1C62C828-4BE3-2C31-7709-FFBBD2BDD40B}"/>
              </a:ext>
              <a:ext uri="{C183D7F6-B498-43B3-948B-1728B52AA6E4}">
                <adec:decorative xmlns:adec="http://schemas.microsoft.com/office/drawing/2017/decorative" val="1"/>
              </a:ext>
            </a:extLst>
          </p:cNvPr>
          <p:cNvSpPr/>
          <p:nvPr/>
        </p:nvSpPr>
        <p:spPr>
          <a:xfrm>
            <a:off x="5032109" y="3370220"/>
            <a:ext cx="712048" cy="277583"/>
          </a:xfrm>
          <a:prstGeom prst="roundRect">
            <a:avLst>
              <a:gd name="adj" fmla="val 7899"/>
            </a:avLst>
          </a:prstGeom>
          <a:noFill/>
          <a:ln w="28575">
            <a:solidFill>
              <a:srgbClr val="6029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b="1">
              <a:ln w="22225">
                <a:solidFill>
                  <a:schemeClr val="accent2"/>
                </a:solidFill>
                <a:prstDash val="solid"/>
              </a:ln>
              <a:solidFill>
                <a:schemeClr val="accent2">
                  <a:lumMod val="40000"/>
                  <a:lumOff val="60000"/>
                </a:schemeClr>
              </a:solidFill>
            </a:endParaRPr>
          </a:p>
        </p:txBody>
      </p:sp>
      <p:cxnSp>
        <p:nvCxnSpPr>
          <p:cNvPr id="24" name="Connector recte 23">
            <a:extLst>
              <a:ext uri="{FF2B5EF4-FFF2-40B4-BE49-F238E27FC236}">
                <a16:creationId xmlns:a16="http://schemas.microsoft.com/office/drawing/2014/main" id="{F3B901F4-94B9-2DAF-D5DD-CDBA3AB536F2}"/>
              </a:ext>
              <a:ext uri="{C183D7F6-B498-43B3-948B-1728B52AA6E4}">
                <adec:decorative xmlns:adec="http://schemas.microsoft.com/office/drawing/2017/decorative" val="1"/>
              </a:ext>
            </a:extLst>
          </p:cNvPr>
          <p:cNvCxnSpPr>
            <a:cxnSpLocks/>
            <a:stCxn id="23" idx="6"/>
            <a:endCxn id="22" idx="3"/>
          </p:cNvCxnSpPr>
          <p:nvPr/>
        </p:nvCxnSpPr>
        <p:spPr>
          <a:xfrm flipH="1">
            <a:off x="5744157" y="3501748"/>
            <a:ext cx="605276" cy="7264"/>
          </a:xfrm>
          <a:prstGeom prst="line">
            <a:avLst/>
          </a:prstGeom>
          <a:ln w="28575">
            <a:solidFill>
              <a:srgbClr val="602927"/>
            </a:solidFill>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AD4954DF-796D-992B-F693-8555BCAFE8F9}"/>
              </a:ext>
              <a:ext uri="{C183D7F6-B498-43B3-948B-1728B52AA6E4}">
                <adec:decorative xmlns:adec="http://schemas.microsoft.com/office/drawing/2017/decorative" val="1"/>
              </a:ext>
            </a:extLst>
          </p:cNvPr>
          <p:cNvSpPr/>
          <p:nvPr/>
        </p:nvSpPr>
        <p:spPr>
          <a:xfrm>
            <a:off x="6104970" y="3379516"/>
            <a:ext cx="244463" cy="244463"/>
          </a:xfrm>
          <a:prstGeom prst="ellipse">
            <a:avLst/>
          </a:prstGeom>
          <a:solidFill>
            <a:srgbClr val="CCAEA4"/>
          </a:solidFill>
          <a:ln w="28575">
            <a:solidFill>
              <a:srgbClr val="6029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rgbClr val="602927"/>
                </a:solidFill>
              </a:rPr>
              <a:t>3</a:t>
            </a:r>
            <a:endParaRPr lang="es-ES" sz="1100" b="1">
              <a:solidFill>
                <a:srgbClr val="602927"/>
              </a:solidFill>
            </a:endParaRPr>
          </a:p>
        </p:txBody>
      </p:sp>
    </p:spTree>
    <p:extLst>
      <p:ext uri="{BB962C8B-B14F-4D97-AF65-F5344CB8AC3E}">
        <p14:creationId xmlns:p14="http://schemas.microsoft.com/office/powerpoint/2010/main" val="12503399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126AB6-0DAC-4F00-F652-6A2B9EBC6F03}"/>
            </a:ext>
          </a:extLst>
        </p:cNvPr>
        <p:cNvGrpSpPr/>
        <p:nvPr/>
      </p:nvGrpSpPr>
      <p:grpSpPr>
        <a:xfrm>
          <a:off x="0" y="0"/>
          <a:ext cx="0" cy="0"/>
          <a:chOff x="0" y="0"/>
          <a:chExt cx="0" cy="0"/>
        </a:xfrm>
      </p:grpSpPr>
      <p:sp>
        <p:nvSpPr>
          <p:cNvPr id="2" name="QuadreDeText 3">
            <a:extLst>
              <a:ext uri="{FF2B5EF4-FFF2-40B4-BE49-F238E27FC236}">
                <a16:creationId xmlns:a16="http://schemas.microsoft.com/office/drawing/2014/main" id="{14EF231D-E287-0C48-F790-4DF2CF861E01}"/>
              </a:ext>
            </a:extLst>
          </p:cNvPr>
          <p:cNvSpPr txBox="1">
            <a:spLocks noGrp="1"/>
          </p:cNvSpPr>
          <p:nvPr>
            <p:ph type="title" idx="4294967295"/>
          </p:nvPr>
        </p:nvSpPr>
        <p:spPr>
          <a:xfrm>
            <a:off x="58056" y="726073"/>
            <a:ext cx="4310743" cy="3385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1" i="0" u="none" strike="noStrike" kern="0" cap="none" spc="0" normalizeH="0" baseline="0" noProof="0" dirty="0">
                <a:ln>
                  <a:noFill/>
                </a:ln>
                <a:solidFill>
                  <a:srgbClr val="FFFFFF"/>
                </a:solidFill>
                <a:effectLst/>
                <a:uLnTx/>
                <a:uFillTx/>
                <a:latin typeface="Arial"/>
                <a:ea typeface="Arial"/>
                <a:cs typeface="Arial"/>
                <a:sym typeface="Arial"/>
              </a:rPr>
              <a:t>Cambia tu estado </a:t>
            </a:r>
            <a:endParaRPr kumimoji="0" lang="ca-ES" sz="1400" b="1"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3" name="QuadreDeText 4">
            <a:extLst>
              <a:ext uri="{FF2B5EF4-FFF2-40B4-BE49-F238E27FC236}">
                <a16:creationId xmlns:a16="http://schemas.microsoft.com/office/drawing/2014/main" id="{E1E534FC-252D-275E-9550-ADA83A6B83F9}"/>
              </a:ext>
            </a:extLst>
          </p:cNvPr>
          <p:cNvSpPr txBox="1"/>
          <p:nvPr/>
        </p:nvSpPr>
        <p:spPr>
          <a:xfrm>
            <a:off x="165100" y="1249446"/>
            <a:ext cx="2917419" cy="3400931"/>
          </a:xfrm>
          <a:prstGeom prst="rect">
            <a:avLst/>
          </a:prstGeom>
          <a:solidFill>
            <a:schemeClr val="bg1"/>
          </a:solidFill>
        </p:spPr>
        <p:txBody>
          <a:bodyPr wrap="square" lIns="91440" tIns="45720" rIns="91440" bIns="4572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sz="1200" dirty="0"/>
              <a:t>En la parte superior de </a:t>
            </a:r>
            <a:r>
              <a:rPr lang="es-ES" sz="1200" b="1" dirty="0" err="1"/>
              <a:t>Teams</a:t>
            </a:r>
            <a:r>
              <a:rPr lang="es-ES" sz="1200" dirty="0"/>
              <a:t>, haces clic en </a:t>
            </a:r>
            <a:r>
              <a:rPr lang="es-ES" sz="1200" b="1" dirty="0"/>
              <a:t>tu icono de perfil </a:t>
            </a:r>
            <a:r>
              <a:rPr lang="es-ES" sz="1200" b="1" dirty="0">
                <a:solidFill>
                  <a:srgbClr val="602927"/>
                </a:solidFill>
              </a:rPr>
              <a:t>(1). </a:t>
            </a:r>
            <a:r>
              <a:rPr lang="es-ES" sz="1200" dirty="0"/>
              <a:t>Luego hace </a:t>
            </a:r>
            <a:r>
              <a:rPr lang="es-ES" sz="1200" b="1" dirty="0"/>
              <a:t>clic en la lista desplegable </a:t>
            </a:r>
            <a:r>
              <a:rPr lang="es-ES" sz="1200" b="1" dirty="0">
                <a:solidFill>
                  <a:srgbClr val="602927"/>
                </a:solidFill>
              </a:rPr>
              <a:t>(2)</a:t>
            </a:r>
            <a:r>
              <a:rPr lang="es-ES" sz="1200" dirty="0">
                <a:solidFill>
                  <a:srgbClr val="602927"/>
                </a:solidFill>
              </a:rPr>
              <a:t> </a:t>
            </a:r>
            <a:r>
              <a:rPr lang="es-ES" sz="1200" dirty="0"/>
              <a:t>de su estado actual. Los </a:t>
            </a:r>
            <a:r>
              <a:rPr lang="es-ES" sz="1200" b="1" dirty="0"/>
              <a:t>estados disponibles incluyen</a:t>
            </a:r>
            <a:r>
              <a:rPr lang="es-ES" sz="1200" b="1" dirty="0">
                <a:solidFill>
                  <a:srgbClr val="BC9484"/>
                </a:solidFill>
              </a:rPr>
              <a:t> </a:t>
            </a:r>
            <a:r>
              <a:rPr lang="es-ES" sz="1200" b="1" dirty="0">
                <a:solidFill>
                  <a:srgbClr val="602927"/>
                </a:solidFill>
              </a:rPr>
              <a:t>(3):</a:t>
            </a:r>
          </a:p>
          <a:p>
            <a:endParaRPr lang="es-ES" sz="1200" b="1" dirty="0">
              <a:solidFill>
                <a:srgbClr val="BC9484"/>
              </a:solidFill>
            </a:endParaRPr>
          </a:p>
          <a:p>
            <a:pPr marL="180975" lvl="5"/>
            <a:r>
              <a:rPr lang="es-ES" sz="1100" b="1" dirty="0"/>
              <a:t>Disponible</a:t>
            </a:r>
            <a:r>
              <a:rPr lang="es-ES" sz="1100" dirty="0"/>
              <a:t>: indica que estás activo y accesible para comunicarte.</a:t>
            </a:r>
          </a:p>
          <a:p>
            <a:pPr marL="180975" lvl="5"/>
            <a:r>
              <a:rPr lang="es-ES" sz="1100" b="1" dirty="0"/>
              <a:t>Ocupado</a:t>
            </a:r>
            <a:r>
              <a:rPr lang="es-ES" sz="1100" dirty="0"/>
              <a:t>: muestra que estás trabajando y no quieres interrupciones.</a:t>
            </a:r>
          </a:p>
          <a:p>
            <a:pPr marL="180975" lvl="5"/>
            <a:r>
              <a:rPr lang="es-ES" sz="1100" b="1" dirty="0"/>
              <a:t>No molestar</a:t>
            </a:r>
            <a:r>
              <a:rPr lang="es-ES" sz="1100" dirty="0"/>
              <a:t>: bloquea las notificaciones para concentrarte.</a:t>
            </a:r>
          </a:p>
          <a:p>
            <a:pPr marL="180975" lvl="5"/>
            <a:r>
              <a:rPr lang="es-ES" sz="1100" b="1" dirty="0"/>
              <a:t>Vuelvo enseguida</a:t>
            </a:r>
            <a:r>
              <a:rPr lang="es-ES" sz="1100" dirty="0"/>
              <a:t>: señala que te ausentarás por poco tiempo.</a:t>
            </a:r>
          </a:p>
          <a:p>
            <a:pPr marL="180975" lvl="5"/>
            <a:r>
              <a:rPr lang="es-ES" sz="1100" b="1" dirty="0"/>
              <a:t>Aparecer como ausente</a:t>
            </a:r>
            <a:r>
              <a:rPr lang="es-ES" sz="1100" dirty="0"/>
              <a:t>: indica que no estás en tu puesto o inactivo en el dispositivo.</a:t>
            </a:r>
          </a:p>
          <a:p>
            <a:pPr marL="180975" lvl="5"/>
            <a:r>
              <a:rPr lang="es-ES" sz="1100" b="1" dirty="0"/>
              <a:t>Desconectado</a:t>
            </a:r>
            <a:r>
              <a:rPr lang="es-ES" sz="1100" dirty="0"/>
              <a:t>: te muestra como fuera de línea, aunque estés conectado.</a:t>
            </a:r>
          </a:p>
        </p:txBody>
      </p:sp>
      <p:pic>
        <p:nvPicPr>
          <p:cNvPr id="6" name="Imatge 5" descr="La imagen muestra los estados de disponibilidad de Teams.">
            <a:extLst>
              <a:ext uri="{FF2B5EF4-FFF2-40B4-BE49-F238E27FC236}">
                <a16:creationId xmlns:a16="http://schemas.microsoft.com/office/drawing/2014/main" id="{CD16AE37-03BA-F2D5-8C9C-CE00CD93F843}"/>
              </a:ext>
            </a:extLst>
          </p:cNvPr>
          <p:cNvPicPr>
            <a:picLocks noChangeAspect="1"/>
          </p:cNvPicPr>
          <p:nvPr/>
        </p:nvPicPr>
        <p:blipFill>
          <a:blip r:embed="rId2"/>
          <a:srcRect/>
          <a:stretch/>
        </p:blipFill>
        <p:spPr>
          <a:xfrm>
            <a:off x="3082519" y="1337455"/>
            <a:ext cx="5812647" cy="3079971"/>
          </a:xfrm>
          <a:prstGeom prst="rect">
            <a:avLst/>
          </a:prstGeom>
          <a:ln w="28575">
            <a:noFill/>
          </a:ln>
        </p:spPr>
      </p:pic>
      <p:pic>
        <p:nvPicPr>
          <p:cNvPr id="7" name="Gràfic 6">
            <a:extLst>
              <a:ext uri="{FF2B5EF4-FFF2-40B4-BE49-F238E27FC236}">
                <a16:creationId xmlns:a16="http://schemas.microsoft.com/office/drawing/2014/main" id="{7D213343-ED93-A19F-9CD8-F44E2D840821}"/>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2609" y="2369799"/>
            <a:ext cx="213086" cy="213086"/>
          </a:xfrm>
          <a:prstGeom prst="rect">
            <a:avLst/>
          </a:prstGeom>
        </p:spPr>
      </p:pic>
      <p:pic>
        <p:nvPicPr>
          <p:cNvPr id="8" name="Gràfic 7">
            <a:extLst>
              <a:ext uri="{FF2B5EF4-FFF2-40B4-BE49-F238E27FC236}">
                <a16:creationId xmlns:a16="http://schemas.microsoft.com/office/drawing/2014/main" id="{2766099B-AEB7-0380-7E6D-162C47F7D530}"/>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2071" y="3008914"/>
            <a:ext cx="213086" cy="213086"/>
          </a:xfrm>
          <a:prstGeom prst="rect">
            <a:avLst/>
          </a:prstGeom>
        </p:spPr>
      </p:pic>
      <p:sp>
        <p:nvSpPr>
          <p:cNvPr id="9" name="Diagrama de flux: connector 8">
            <a:extLst>
              <a:ext uri="{FF2B5EF4-FFF2-40B4-BE49-F238E27FC236}">
                <a16:creationId xmlns:a16="http://schemas.microsoft.com/office/drawing/2014/main" id="{74572C5F-1FA4-D331-D049-5E43445C1F7B}"/>
              </a:ext>
              <a:ext uri="{C183D7F6-B498-43B3-948B-1728B52AA6E4}">
                <adec:decorative xmlns:adec="http://schemas.microsoft.com/office/drawing/2017/decorative" val="1"/>
              </a:ext>
            </a:extLst>
          </p:cNvPr>
          <p:cNvSpPr/>
          <p:nvPr/>
        </p:nvSpPr>
        <p:spPr>
          <a:xfrm>
            <a:off x="233614" y="2730743"/>
            <a:ext cx="171077" cy="174641"/>
          </a:xfrm>
          <a:prstGeom prst="flowChartConnector">
            <a:avLst/>
          </a:prstGeom>
          <a:solidFill>
            <a:srgbClr val="D134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sz="1050"/>
          </a:p>
        </p:txBody>
      </p:sp>
      <p:sp>
        <p:nvSpPr>
          <p:cNvPr id="10" name="Diagrama de flux: connector 9">
            <a:extLst>
              <a:ext uri="{FF2B5EF4-FFF2-40B4-BE49-F238E27FC236}">
                <a16:creationId xmlns:a16="http://schemas.microsoft.com/office/drawing/2014/main" id="{CC7CCE9F-BDCE-0537-608D-E1BC3DFD2C37}"/>
              </a:ext>
              <a:ext uri="{C183D7F6-B498-43B3-948B-1728B52AA6E4}">
                <adec:decorative xmlns:adec="http://schemas.microsoft.com/office/drawing/2017/decorative" val="1"/>
              </a:ext>
            </a:extLst>
          </p:cNvPr>
          <p:cNvSpPr/>
          <p:nvPr/>
        </p:nvSpPr>
        <p:spPr>
          <a:xfrm>
            <a:off x="233615" y="3399670"/>
            <a:ext cx="171077" cy="174641"/>
          </a:xfrm>
          <a:prstGeom prst="flowChartConnector">
            <a:avLst/>
          </a:prstGeom>
          <a:solidFill>
            <a:srgbClr val="EAA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sz="1050"/>
          </a:p>
        </p:txBody>
      </p:sp>
      <p:sp>
        <p:nvSpPr>
          <p:cNvPr id="11" name="Diagrama de flux: connector 10">
            <a:extLst>
              <a:ext uri="{FF2B5EF4-FFF2-40B4-BE49-F238E27FC236}">
                <a16:creationId xmlns:a16="http://schemas.microsoft.com/office/drawing/2014/main" id="{4E7AA726-91DA-99A1-8C59-291637393953}"/>
              </a:ext>
              <a:ext uri="{C183D7F6-B498-43B3-948B-1728B52AA6E4}">
                <adec:decorative xmlns:adec="http://schemas.microsoft.com/office/drawing/2017/decorative" val="1"/>
              </a:ext>
            </a:extLst>
          </p:cNvPr>
          <p:cNvSpPr/>
          <p:nvPr/>
        </p:nvSpPr>
        <p:spPr>
          <a:xfrm>
            <a:off x="243076" y="3733304"/>
            <a:ext cx="171077" cy="174641"/>
          </a:xfrm>
          <a:prstGeom prst="flowChartConnector">
            <a:avLst/>
          </a:prstGeom>
          <a:solidFill>
            <a:srgbClr val="EAA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sz="1050"/>
          </a:p>
        </p:txBody>
      </p:sp>
      <p:pic>
        <p:nvPicPr>
          <p:cNvPr id="13" name="Gràfic 12">
            <a:extLst>
              <a:ext uri="{FF2B5EF4-FFF2-40B4-BE49-F238E27FC236}">
                <a16:creationId xmlns:a16="http://schemas.microsoft.com/office/drawing/2014/main" id="{A15549DD-799B-DFF5-3216-AD99773D95A0}"/>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12609" y="4204340"/>
            <a:ext cx="213086" cy="213086"/>
          </a:xfrm>
          <a:prstGeom prst="rect">
            <a:avLst/>
          </a:prstGeom>
        </p:spPr>
      </p:pic>
      <p:sp>
        <p:nvSpPr>
          <p:cNvPr id="14" name="Rectangle: cantonades arrodonides 15">
            <a:extLst>
              <a:ext uri="{FF2B5EF4-FFF2-40B4-BE49-F238E27FC236}">
                <a16:creationId xmlns:a16="http://schemas.microsoft.com/office/drawing/2014/main" id="{CE1B3734-DBA6-B1BF-41BB-959FB4CFCBF3}"/>
              </a:ext>
              <a:ext uri="{C183D7F6-B498-43B3-948B-1728B52AA6E4}">
                <adec:decorative xmlns:adec="http://schemas.microsoft.com/office/drawing/2017/decorative" val="1"/>
              </a:ext>
            </a:extLst>
          </p:cNvPr>
          <p:cNvSpPr/>
          <p:nvPr/>
        </p:nvSpPr>
        <p:spPr>
          <a:xfrm>
            <a:off x="7685648" y="2282108"/>
            <a:ext cx="954810" cy="932771"/>
          </a:xfrm>
          <a:prstGeom prst="roundRect">
            <a:avLst>
              <a:gd name="adj" fmla="val 7899"/>
            </a:avLst>
          </a:prstGeom>
          <a:noFill/>
          <a:ln w="28575">
            <a:solidFill>
              <a:srgbClr val="6029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b="1">
              <a:ln w="22225">
                <a:solidFill>
                  <a:schemeClr val="accent2"/>
                </a:solidFill>
                <a:prstDash val="solid"/>
              </a:ln>
              <a:solidFill>
                <a:schemeClr val="accent2">
                  <a:lumMod val="40000"/>
                  <a:lumOff val="60000"/>
                </a:schemeClr>
              </a:solidFill>
            </a:endParaRPr>
          </a:p>
        </p:txBody>
      </p:sp>
      <p:sp>
        <p:nvSpPr>
          <p:cNvPr id="15" name="Oval 14">
            <a:extLst>
              <a:ext uri="{FF2B5EF4-FFF2-40B4-BE49-F238E27FC236}">
                <a16:creationId xmlns:a16="http://schemas.microsoft.com/office/drawing/2014/main" id="{521F672D-3D7D-AF07-27B0-162C841B0057}"/>
              </a:ext>
              <a:ext uri="{C183D7F6-B498-43B3-948B-1728B52AA6E4}">
                <adec:decorative xmlns:adec="http://schemas.microsoft.com/office/drawing/2017/decorative" val="1"/>
              </a:ext>
            </a:extLst>
          </p:cNvPr>
          <p:cNvSpPr/>
          <p:nvPr/>
        </p:nvSpPr>
        <p:spPr>
          <a:xfrm>
            <a:off x="6945917" y="2626261"/>
            <a:ext cx="244463" cy="244463"/>
          </a:xfrm>
          <a:prstGeom prst="ellipse">
            <a:avLst/>
          </a:prstGeom>
          <a:solidFill>
            <a:srgbClr val="CCAEA4"/>
          </a:solidFill>
          <a:ln w="28575">
            <a:solidFill>
              <a:srgbClr val="6029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rgbClr val="602927"/>
                </a:solidFill>
              </a:rPr>
              <a:t>3</a:t>
            </a:r>
            <a:endParaRPr lang="es-ES" sz="1100" b="1">
              <a:solidFill>
                <a:srgbClr val="602927"/>
              </a:solidFill>
            </a:endParaRPr>
          </a:p>
        </p:txBody>
      </p:sp>
      <p:cxnSp>
        <p:nvCxnSpPr>
          <p:cNvPr id="16" name="Connector recte 15">
            <a:extLst>
              <a:ext uri="{FF2B5EF4-FFF2-40B4-BE49-F238E27FC236}">
                <a16:creationId xmlns:a16="http://schemas.microsoft.com/office/drawing/2014/main" id="{CF50C587-F531-A3F3-A882-CA3F0ABFE04B}"/>
              </a:ext>
              <a:ext uri="{C183D7F6-B498-43B3-948B-1728B52AA6E4}">
                <adec:decorative xmlns:adec="http://schemas.microsoft.com/office/drawing/2017/decorative" val="1"/>
              </a:ext>
            </a:extLst>
          </p:cNvPr>
          <p:cNvCxnSpPr>
            <a:cxnSpLocks/>
            <a:stCxn id="15" idx="6"/>
            <a:endCxn id="14" idx="1"/>
          </p:cNvCxnSpPr>
          <p:nvPr/>
        </p:nvCxnSpPr>
        <p:spPr>
          <a:xfrm>
            <a:off x="7190380" y="2748493"/>
            <a:ext cx="495268" cy="1"/>
          </a:xfrm>
          <a:prstGeom prst="line">
            <a:avLst/>
          </a:prstGeom>
          <a:ln w="28575">
            <a:solidFill>
              <a:srgbClr val="602927"/>
            </a:solidFill>
          </a:ln>
        </p:spPr>
        <p:style>
          <a:lnRef idx="1">
            <a:schemeClr val="accent1"/>
          </a:lnRef>
          <a:fillRef idx="0">
            <a:schemeClr val="accent1"/>
          </a:fillRef>
          <a:effectRef idx="0">
            <a:schemeClr val="accent1"/>
          </a:effectRef>
          <a:fontRef idx="minor">
            <a:schemeClr val="tx1"/>
          </a:fontRef>
        </p:style>
      </p:cxnSp>
      <p:sp>
        <p:nvSpPr>
          <p:cNvPr id="17" name="Rectangle: cantonades arrodonides 15">
            <a:extLst>
              <a:ext uri="{FF2B5EF4-FFF2-40B4-BE49-F238E27FC236}">
                <a16:creationId xmlns:a16="http://schemas.microsoft.com/office/drawing/2014/main" id="{2756F530-9137-DFA8-425E-E487024DCAF1}"/>
              </a:ext>
              <a:ext uri="{C183D7F6-B498-43B3-948B-1728B52AA6E4}">
                <adec:decorative xmlns:adec="http://schemas.microsoft.com/office/drawing/2017/decorative" val="1"/>
              </a:ext>
            </a:extLst>
          </p:cNvPr>
          <p:cNvSpPr/>
          <p:nvPr/>
        </p:nvSpPr>
        <p:spPr>
          <a:xfrm>
            <a:off x="7685648" y="2071825"/>
            <a:ext cx="1161011" cy="176105"/>
          </a:xfrm>
          <a:prstGeom prst="roundRect">
            <a:avLst>
              <a:gd name="adj" fmla="val 7899"/>
            </a:avLst>
          </a:prstGeom>
          <a:noFill/>
          <a:ln w="28575">
            <a:solidFill>
              <a:srgbClr val="6029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b="1">
              <a:ln w="22225">
                <a:solidFill>
                  <a:schemeClr val="accent2"/>
                </a:solidFill>
                <a:prstDash val="solid"/>
              </a:ln>
              <a:solidFill>
                <a:schemeClr val="accent2">
                  <a:lumMod val="40000"/>
                  <a:lumOff val="60000"/>
                </a:schemeClr>
              </a:solidFill>
            </a:endParaRPr>
          </a:p>
        </p:txBody>
      </p:sp>
      <p:sp>
        <p:nvSpPr>
          <p:cNvPr id="18" name="Oval 17">
            <a:extLst>
              <a:ext uri="{FF2B5EF4-FFF2-40B4-BE49-F238E27FC236}">
                <a16:creationId xmlns:a16="http://schemas.microsoft.com/office/drawing/2014/main" id="{B96BF278-806F-439C-A51A-5F2B0380A920}"/>
              </a:ext>
              <a:ext uri="{C183D7F6-B498-43B3-948B-1728B52AA6E4}">
                <adec:decorative xmlns:adec="http://schemas.microsoft.com/office/drawing/2017/decorative" val="1"/>
              </a:ext>
            </a:extLst>
          </p:cNvPr>
          <p:cNvSpPr/>
          <p:nvPr/>
        </p:nvSpPr>
        <p:spPr>
          <a:xfrm>
            <a:off x="6823686" y="2037646"/>
            <a:ext cx="244463" cy="244463"/>
          </a:xfrm>
          <a:prstGeom prst="ellipse">
            <a:avLst/>
          </a:prstGeom>
          <a:solidFill>
            <a:srgbClr val="CCAEA4"/>
          </a:solidFill>
          <a:ln w="28575">
            <a:solidFill>
              <a:srgbClr val="6029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rgbClr val="602927"/>
                </a:solidFill>
              </a:rPr>
              <a:t>2</a:t>
            </a:r>
            <a:endParaRPr lang="es-ES" sz="1100" b="1" dirty="0">
              <a:solidFill>
                <a:srgbClr val="602927"/>
              </a:solidFill>
            </a:endParaRPr>
          </a:p>
        </p:txBody>
      </p:sp>
      <p:cxnSp>
        <p:nvCxnSpPr>
          <p:cNvPr id="19" name="Connector recte 18">
            <a:extLst>
              <a:ext uri="{FF2B5EF4-FFF2-40B4-BE49-F238E27FC236}">
                <a16:creationId xmlns:a16="http://schemas.microsoft.com/office/drawing/2014/main" id="{0C5D86CC-EA62-C711-BF4C-11A2E4FC6796}"/>
              </a:ext>
              <a:ext uri="{C183D7F6-B498-43B3-948B-1728B52AA6E4}">
                <adec:decorative xmlns:adec="http://schemas.microsoft.com/office/drawing/2017/decorative" val="1"/>
              </a:ext>
            </a:extLst>
          </p:cNvPr>
          <p:cNvCxnSpPr>
            <a:cxnSpLocks/>
            <a:stCxn id="18" idx="6"/>
            <a:endCxn id="17" idx="1"/>
          </p:cNvCxnSpPr>
          <p:nvPr/>
        </p:nvCxnSpPr>
        <p:spPr>
          <a:xfrm>
            <a:off x="7068149" y="2159878"/>
            <a:ext cx="617499" cy="0"/>
          </a:xfrm>
          <a:prstGeom prst="line">
            <a:avLst/>
          </a:prstGeom>
          <a:ln w="28575">
            <a:solidFill>
              <a:srgbClr val="602927"/>
            </a:solidFill>
          </a:ln>
        </p:spPr>
        <p:style>
          <a:lnRef idx="1">
            <a:schemeClr val="accent1"/>
          </a:lnRef>
          <a:fillRef idx="0">
            <a:schemeClr val="accent1"/>
          </a:fillRef>
          <a:effectRef idx="0">
            <a:schemeClr val="accent1"/>
          </a:effectRef>
          <a:fontRef idx="minor">
            <a:schemeClr val="tx1"/>
          </a:fontRef>
        </p:style>
      </p:cxnSp>
      <p:sp>
        <p:nvSpPr>
          <p:cNvPr id="20" name="Rectangle: cantonades arrodonides 15">
            <a:extLst>
              <a:ext uri="{FF2B5EF4-FFF2-40B4-BE49-F238E27FC236}">
                <a16:creationId xmlns:a16="http://schemas.microsoft.com/office/drawing/2014/main" id="{303DE669-0996-7EF6-AADE-496148EA2718}"/>
              </a:ext>
              <a:ext uri="{C183D7F6-B498-43B3-948B-1728B52AA6E4}">
                <adec:decorative xmlns:adec="http://schemas.microsoft.com/office/drawing/2017/decorative" val="1"/>
              </a:ext>
            </a:extLst>
          </p:cNvPr>
          <p:cNvSpPr/>
          <p:nvPr/>
        </p:nvSpPr>
        <p:spPr>
          <a:xfrm>
            <a:off x="8640458" y="1328160"/>
            <a:ext cx="244463" cy="244464"/>
          </a:xfrm>
          <a:prstGeom prst="roundRect">
            <a:avLst>
              <a:gd name="adj" fmla="val 7899"/>
            </a:avLst>
          </a:prstGeom>
          <a:noFill/>
          <a:ln w="28575">
            <a:solidFill>
              <a:srgbClr val="6029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b="1">
              <a:ln w="22225">
                <a:solidFill>
                  <a:schemeClr val="accent2"/>
                </a:solidFill>
                <a:prstDash val="solid"/>
              </a:ln>
              <a:solidFill>
                <a:schemeClr val="accent2">
                  <a:lumMod val="40000"/>
                  <a:lumOff val="60000"/>
                </a:schemeClr>
              </a:solidFill>
            </a:endParaRPr>
          </a:p>
        </p:txBody>
      </p:sp>
      <p:cxnSp>
        <p:nvCxnSpPr>
          <p:cNvPr id="21" name="Connector recte 20">
            <a:extLst>
              <a:ext uri="{FF2B5EF4-FFF2-40B4-BE49-F238E27FC236}">
                <a16:creationId xmlns:a16="http://schemas.microsoft.com/office/drawing/2014/main" id="{B3220279-441B-AC97-FDE3-4863435758E2}"/>
              </a:ext>
              <a:ext uri="{C183D7F6-B498-43B3-948B-1728B52AA6E4}">
                <adec:decorative xmlns:adec="http://schemas.microsoft.com/office/drawing/2017/decorative" val="1"/>
              </a:ext>
            </a:extLst>
          </p:cNvPr>
          <p:cNvCxnSpPr>
            <a:cxnSpLocks/>
            <a:stCxn id="22" idx="6"/>
            <a:endCxn id="20" idx="1"/>
          </p:cNvCxnSpPr>
          <p:nvPr/>
        </p:nvCxnSpPr>
        <p:spPr>
          <a:xfrm flipV="1">
            <a:off x="8338591" y="1450392"/>
            <a:ext cx="301867" cy="9295"/>
          </a:xfrm>
          <a:prstGeom prst="line">
            <a:avLst/>
          </a:prstGeom>
          <a:ln w="28575">
            <a:solidFill>
              <a:srgbClr val="602927"/>
            </a:solidFill>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8187F91D-45B4-D7D3-9D7D-E07B709F8A92}"/>
              </a:ext>
              <a:ext uri="{C183D7F6-B498-43B3-948B-1728B52AA6E4}">
                <adec:decorative xmlns:adec="http://schemas.microsoft.com/office/drawing/2017/decorative" val="1"/>
              </a:ext>
            </a:extLst>
          </p:cNvPr>
          <p:cNvSpPr/>
          <p:nvPr/>
        </p:nvSpPr>
        <p:spPr>
          <a:xfrm>
            <a:off x="8094128" y="1337455"/>
            <a:ext cx="244463" cy="244463"/>
          </a:xfrm>
          <a:prstGeom prst="ellipse">
            <a:avLst/>
          </a:prstGeom>
          <a:solidFill>
            <a:srgbClr val="CCAEA4"/>
          </a:solidFill>
          <a:ln w="28575">
            <a:solidFill>
              <a:srgbClr val="6029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rgbClr val="602927"/>
                </a:solidFill>
              </a:rPr>
              <a:t>1</a:t>
            </a:r>
            <a:endParaRPr lang="es-ES" sz="1100" b="1">
              <a:solidFill>
                <a:srgbClr val="602927"/>
              </a:solidFill>
            </a:endParaRPr>
          </a:p>
        </p:txBody>
      </p:sp>
    </p:spTree>
    <p:extLst>
      <p:ext uri="{BB962C8B-B14F-4D97-AF65-F5344CB8AC3E}">
        <p14:creationId xmlns:p14="http://schemas.microsoft.com/office/powerpoint/2010/main" val="5089336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E74C95-E6E0-19BE-D7B0-1AB9B9AFBD22}"/>
            </a:ext>
          </a:extLst>
        </p:cNvPr>
        <p:cNvGrpSpPr/>
        <p:nvPr/>
      </p:nvGrpSpPr>
      <p:grpSpPr>
        <a:xfrm>
          <a:off x="0" y="0"/>
          <a:ext cx="0" cy="0"/>
          <a:chOff x="0" y="0"/>
          <a:chExt cx="0" cy="0"/>
        </a:xfrm>
      </p:grpSpPr>
      <p:sp>
        <p:nvSpPr>
          <p:cNvPr id="2" name="QuadreDeText 3">
            <a:extLst>
              <a:ext uri="{FF2B5EF4-FFF2-40B4-BE49-F238E27FC236}">
                <a16:creationId xmlns:a16="http://schemas.microsoft.com/office/drawing/2014/main" id="{DE44B5F7-0DD6-37F1-CA37-C523381C169C}"/>
              </a:ext>
            </a:extLst>
          </p:cNvPr>
          <p:cNvSpPr txBox="1">
            <a:spLocks noGrp="1"/>
          </p:cNvSpPr>
          <p:nvPr>
            <p:ph type="title" idx="4294967295"/>
          </p:nvPr>
        </p:nvSpPr>
        <p:spPr>
          <a:xfrm>
            <a:off x="58056" y="726073"/>
            <a:ext cx="4310743" cy="3385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1" i="0" u="none" strike="noStrike" kern="0" cap="none" spc="0" normalizeH="0" baseline="0" noProof="0" dirty="0">
                <a:ln>
                  <a:noFill/>
                </a:ln>
                <a:solidFill>
                  <a:srgbClr val="FFFFFF"/>
                </a:solidFill>
                <a:effectLst/>
                <a:uLnTx/>
                <a:uFillTx/>
                <a:latin typeface="Arial"/>
                <a:ea typeface="Arial"/>
                <a:cs typeface="Arial"/>
                <a:sym typeface="Arial"/>
              </a:rPr>
              <a:t>Aplica estados temporales</a:t>
            </a:r>
            <a:endParaRPr kumimoji="0" lang="ca-ES" sz="1400" b="1"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3" name="QuadreDeText 4">
            <a:extLst>
              <a:ext uri="{FF2B5EF4-FFF2-40B4-BE49-F238E27FC236}">
                <a16:creationId xmlns:a16="http://schemas.microsoft.com/office/drawing/2014/main" id="{3301CC34-477B-FDE0-3427-8272E33AAF1B}"/>
              </a:ext>
            </a:extLst>
          </p:cNvPr>
          <p:cNvSpPr txBox="1"/>
          <p:nvPr/>
        </p:nvSpPr>
        <p:spPr>
          <a:xfrm>
            <a:off x="390266" y="1337531"/>
            <a:ext cx="2692252" cy="2492990"/>
          </a:xfrm>
          <a:prstGeom prst="rect">
            <a:avLst/>
          </a:prstGeom>
          <a:noFill/>
        </p:spPr>
        <p:txBody>
          <a:bodyPr wrap="square" lIns="91440" tIns="45720" rIns="91440" bIns="4572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sz="1200" dirty="0"/>
              <a:t>En la parte inferior encontrarás “</a:t>
            </a:r>
            <a:r>
              <a:rPr lang="es-ES" sz="1200" b="1" dirty="0"/>
              <a:t>Duración” </a:t>
            </a:r>
            <a:r>
              <a:rPr lang="es-ES" sz="1200" b="1" dirty="0">
                <a:solidFill>
                  <a:srgbClr val="602927"/>
                </a:solidFill>
              </a:rPr>
              <a:t>(1)</a:t>
            </a:r>
            <a:r>
              <a:rPr lang="es-ES" sz="1200" dirty="0">
                <a:solidFill>
                  <a:schemeClr val="tx1"/>
                </a:solidFill>
              </a:rPr>
              <a:t>.</a:t>
            </a:r>
            <a:r>
              <a:rPr lang="es-ES" sz="1200" dirty="0">
                <a:solidFill>
                  <a:srgbClr val="602927"/>
                </a:solidFill>
              </a:rPr>
              <a:t> </a:t>
            </a:r>
            <a:r>
              <a:rPr lang="es-ES" sz="1200" dirty="0">
                <a:solidFill>
                  <a:schemeClr val="tx1"/>
                </a:solidFill>
              </a:rPr>
              <a:t>Desde aquí puedes establecer una duración de tu estado </a:t>
            </a:r>
            <a:r>
              <a:rPr lang="es-ES" sz="1200" b="1" dirty="0">
                <a:solidFill>
                  <a:srgbClr val="602927"/>
                </a:solidFill>
              </a:rPr>
              <a:t>(2) </a:t>
            </a:r>
            <a:r>
              <a:rPr lang="es-ES" sz="1200" dirty="0">
                <a:solidFill>
                  <a:schemeClr val="tx1"/>
                </a:solidFill>
              </a:rPr>
              <a:t>seleccionando cuando se restablecerá </a:t>
            </a:r>
            <a:r>
              <a:rPr lang="es-ES" sz="1200" b="1" dirty="0">
                <a:solidFill>
                  <a:srgbClr val="602927"/>
                </a:solidFill>
              </a:rPr>
              <a:t>(3)</a:t>
            </a:r>
            <a:r>
              <a:rPr lang="es-ES" sz="1200" dirty="0">
                <a:solidFill>
                  <a:srgbClr val="602927"/>
                </a:solidFill>
              </a:rPr>
              <a:t> </a:t>
            </a:r>
            <a:r>
              <a:rPr lang="es-ES" sz="1200" dirty="0"/>
              <a:t>pudiendo indicar desde 30 minutos a días o semanas </a:t>
            </a:r>
            <a:r>
              <a:rPr lang="es-ES" sz="1200" b="1" dirty="0">
                <a:solidFill>
                  <a:srgbClr val="602927"/>
                </a:solidFill>
              </a:rPr>
              <a:t>(4)</a:t>
            </a:r>
            <a:r>
              <a:rPr lang="es-ES" sz="1200" dirty="0"/>
              <a:t>. </a:t>
            </a:r>
          </a:p>
          <a:p>
            <a:endParaRPr lang="es-ES" sz="1200" dirty="0"/>
          </a:p>
          <a:p>
            <a:r>
              <a:rPr lang="es-ES" sz="1200" dirty="0"/>
              <a:t>Para acabar pulsa “</a:t>
            </a:r>
            <a:r>
              <a:rPr lang="es-ES" sz="1200" b="1" dirty="0"/>
              <a:t>Listo”</a:t>
            </a:r>
            <a:r>
              <a:rPr lang="es-ES" sz="1200" dirty="0"/>
              <a:t> </a:t>
            </a:r>
            <a:r>
              <a:rPr lang="es-ES" sz="1200" b="1" dirty="0">
                <a:solidFill>
                  <a:srgbClr val="602927"/>
                </a:solidFill>
              </a:rPr>
              <a:t>(5)</a:t>
            </a:r>
            <a:r>
              <a:rPr lang="es-ES" sz="1200" dirty="0"/>
              <a:t>.</a:t>
            </a:r>
          </a:p>
          <a:p>
            <a:endParaRPr lang="es-ES" sz="1200" dirty="0"/>
          </a:p>
          <a:p>
            <a:r>
              <a:rPr lang="es-ES" sz="1200" dirty="0"/>
              <a:t>Puedes clicar en </a:t>
            </a:r>
            <a:r>
              <a:rPr lang="es-ES" sz="1200" b="1" dirty="0"/>
              <a:t>“Restablecer estado”</a:t>
            </a:r>
            <a:r>
              <a:rPr lang="es-ES" sz="1200" b="1" dirty="0">
                <a:solidFill>
                  <a:srgbClr val="BC9484"/>
                </a:solidFill>
              </a:rPr>
              <a:t> </a:t>
            </a:r>
            <a:r>
              <a:rPr lang="es-ES" sz="1200" b="1" dirty="0">
                <a:solidFill>
                  <a:srgbClr val="602927"/>
                </a:solidFill>
              </a:rPr>
              <a:t>(6) </a:t>
            </a:r>
            <a:r>
              <a:rPr lang="es-ES" sz="1200" dirty="0"/>
              <a:t>para volver al estado predeterminado.</a:t>
            </a:r>
            <a:endParaRPr lang="es-ES" sz="1100" b="1" dirty="0">
              <a:solidFill>
                <a:srgbClr val="927B71"/>
              </a:solidFill>
            </a:endParaRPr>
          </a:p>
        </p:txBody>
      </p:sp>
      <p:pic>
        <p:nvPicPr>
          <p:cNvPr id="13" name="Imatge 12" descr="La imagen muestra la selección de duración del Estado seleccionado.">
            <a:extLst>
              <a:ext uri="{FF2B5EF4-FFF2-40B4-BE49-F238E27FC236}">
                <a16:creationId xmlns:a16="http://schemas.microsoft.com/office/drawing/2014/main" id="{B2E7F7B0-BA2F-3630-65C0-05D04D27A110}"/>
              </a:ext>
            </a:extLst>
          </p:cNvPr>
          <p:cNvPicPr>
            <a:picLocks noChangeAspect="1"/>
          </p:cNvPicPr>
          <p:nvPr/>
        </p:nvPicPr>
        <p:blipFill>
          <a:blip r:embed="rId2"/>
          <a:srcRect/>
          <a:stretch/>
        </p:blipFill>
        <p:spPr>
          <a:xfrm>
            <a:off x="3082519" y="1337455"/>
            <a:ext cx="5812647" cy="3079971"/>
          </a:xfrm>
          <a:prstGeom prst="rect">
            <a:avLst/>
          </a:prstGeom>
          <a:solidFill>
            <a:srgbClr val="CCAEA4"/>
          </a:solidFill>
          <a:ln>
            <a:noFill/>
          </a:ln>
        </p:spPr>
      </p:pic>
      <p:pic>
        <p:nvPicPr>
          <p:cNvPr id="15" name="Imatge 14">
            <a:extLst>
              <a:ext uri="{FF2B5EF4-FFF2-40B4-BE49-F238E27FC236}">
                <a16:creationId xmlns:a16="http://schemas.microsoft.com/office/drawing/2014/main" id="{0ED02548-5772-012A-A191-588E62FD42DE}"/>
              </a:ext>
              <a:ext uri="{C183D7F6-B498-43B3-948B-1728B52AA6E4}">
                <adec:decorative xmlns:adec="http://schemas.microsoft.com/office/drawing/2017/decorative" val="1"/>
              </a:ext>
            </a:extLst>
          </p:cNvPr>
          <p:cNvPicPr>
            <a:picLocks noChangeAspect="1"/>
          </p:cNvPicPr>
          <p:nvPr/>
        </p:nvPicPr>
        <p:blipFill>
          <a:blip r:embed="rId3"/>
          <a:srcRect t="4039"/>
          <a:stretch/>
        </p:blipFill>
        <p:spPr>
          <a:xfrm>
            <a:off x="6432192" y="2431747"/>
            <a:ext cx="1228460" cy="1018205"/>
          </a:xfrm>
          <a:prstGeom prst="rect">
            <a:avLst/>
          </a:prstGeom>
          <a:effectLst>
            <a:outerShdw blurRad="63500" sx="102000" sy="102000" algn="ctr" rotWithShape="0">
              <a:prstClr val="black">
                <a:alpha val="40000"/>
              </a:prstClr>
            </a:outerShdw>
          </a:effectLst>
        </p:spPr>
      </p:pic>
      <p:pic>
        <p:nvPicPr>
          <p:cNvPr id="17" name="Imatge 16">
            <a:extLst>
              <a:ext uri="{FF2B5EF4-FFF2-40B4-BE49-F238E27FC236}">
                <a16:creationId xmlns:a16="http://schemas.microsoft.com/office/drawing/2014/main" id="{D5FCC268-C3B0-FDE3-EE98-1DDD0037C2D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158445" y="2486665"/>
            <a:ext cx="1228460" cy="908368"/>
          </a:xfrm>
          <a:prstGeom prst="rect">
            <a:avLst/>
          </a:prstGeom>
          <a:effectLst>
            <a:outerShdw blurRad="63500" sx="102000" sy="102000" algn="ctr" rotWithShape="0">
              <a:prstClr val="black">
                <a:alpha val="40000"/>
              </a:prstClr>
            </a:outerShdw>
          </a:effectLst>
        </p:spPr>
      </p:pic>
      <p:sp>
        <p:nvSpPr>
          <p:cNvPr id="18" name="Fletxa: corbada cap amunt 17">
            <a:extLst>
              <a:ext uri="{FF2B5EF4-FFF2-40B4-BE49-F238E27FC236}">
                <a16:creationId xmlns:a16="http://schemas.microsoft.com/office/drawing/2014/main" id="{3B851BDA-7C74-A8DC-4C23-1F65DF2D19AB}"/>
              </a:ext>
              <a:ext uri="{C183D7F6-B498-43B3-948B-1728B52AA6E4}">
                <adec:decorative xmlns:adec="http://schemas.microsoft.com/office/drawing/2017/decorative" val="1"/>
              </a:ext>
            </a:extLst>
          </p:cNvPr>
          <p:cNvSpPr/>
          <p:nvPr/>
        </p:nvSpPr>
        <p:spPr>
          <a:xfrm rot="2144054" flipH="1" flipV="1">
            <a:off x="7629773" y="3114716"/>
            <a:ext cx="152330" cy="98447"/>
          </a:xfrm>
          <a:prstGeom prst="curvedUpArrow">
            <a:avLst>
              <a:gd name="adj1" fmla="val 25000"/>
              <a:gd name="adj2" fmla="val 56865"/>
              <a:gd name="adj3" fmla="val 49627"/>
            </a:avLst>
          </a:prstGeom>
          <a:solidFill>
            <a:srgbClr val="CCAEA4"/>
          </a:solidFill>
          <a:ln w="28575">
            <a:solidFill>
              <a:srgbClr val="6029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sz="1050">
              <a:solidFill>
                <a:schemeClr val="tx1"/>
              </a:solidFill>
            </a:endParaRPr>
          </a:p>
        </p:txBody>
      </p:sp>
      <p:sp>
        <p:nvSpPr>
          <p:cNvPr id="20" name="Fletxa: corbada cap amunt 19">
            <a:extLst>
              <a:ext uri="{FF2B5EF4-FFF2-40B4-BE49-F238E27FC236}">
                <a16:creationId xmlns:a16="http://schemas.microsoft.com/office/drawing/2014/main" id="{F3948E9D-AF31-CF44-3656-92C39073C455}"/>
              </a:ext>
              <a:ext uri="{C183D7F6-B498-43B3-948B-1728B52AA6E4}">
                <adec:decorative xmlns:adec="http://schemas.microsoft.com/office/drawing/2017/decorative" val="1"/>
              </a:ext>
            </a:extLst>
          </p:cNvPr>
          <p:cNvSpPr/>
          <p:nvPr/>
        </p:nvSpPr>
        <p:spPr>
          <a:xfrm rot="1807768" flipH="1" flipV="1">
            <a:off x="6319399" y="2949378"/>
            <a:ext cx="152330" cy="98447"/>
          </a:xfrm>
          <a:prstGeom prst="curvedUpArrow">
            <a:avLst>
              <a:gd name="adj1" fmla="val 25000"/>
              <a:gd name="adj2" fmla="val 56865"/>
              <a:gd name="adj3" fmla="val 49627"/>
            </a:avLst>
          </a:prstGeom>
          <a:solidFill>
            <a:srgbClr val="CCAEA4"/>
          </a:solidFill>
          <a:ln w="28575">
            <a:solidFill>
              <a:srgbClr val="6029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sz="1050">
              <a:solidFill>
                <a:schemeClr val="tx1"/>
              </a:solidFill>
            </a:endParaRPr>
          </a:p>
        </p:txBody>
      </p:sp>
      <p:sp>
        <p:nvSpPr>
          <p:cNvPr id="21" name="Rectangle: cantonades arrodonides 15">
            <a:extLst>
              <a:ext uri="{FF2B5EF4-FFF2-40B4-BE49-F238E27FC236}">
                <a16:creationId xmlns:a16="http://schemas.microsoft.com/office/drawing/2014/main" id="{892CA13A-EB6B-C253-02DC-E61C560853A7}"/>
              </a:ext>
              <a:ext uri="{C183D7F6-B498-43B3-948B-1728B52AA6E4}">
                <adec:decorative xmlns:adec="http://schemas.microsoft.com/office/drawing/2017/decorative" val="1"/>
              </a:ext>
            </a:extLst>
          </p:cNvPr>
          <p:cNvSpPr/>
          <p:nvPr/>
        </p:nvSpPr>
        <p:spPr>
          <a:xfrm>
            <a:off x="6471046" y="3040841"/>
            <a:ext cx="1110524" cy="176105"/>
          </a:xfrm>
          <a:prstGeom prst="roundRect">
            <a:avLst>
              <a:gd name="adj" fmla="val 7899"/>
            </a:avLst>
          </a:prstGeom>
          <a:noFill/>
          <a:ln w="28575">
            <a:solidFill>
              <a:srgbClr val="6029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b="1">
              <a:ln w="22225">
                <a:solidFill>
                  <a:schemeClr val="accent2"/>
                </a:solidFill>
                <a:prstDash val="solid"/>
              </a:ln>
              <a:solidFill>
                <a:schemeClr val="accent2">
                  <a:lumMod val="40000"/>
                  <a:lumOff val="60000"/>
                </a:schemeClr>
              </a:solidFill>
            </a:endParaRPr>
          </a:p>
        </p:txBody>
      </p:sp>
      <p:sp>
        <p:nvSpPr>
          <p:cNvPr id="22" name="Oval 21">
            <a:extLst>
              <a:ext uri="{FF2B5EF4-FFF2-40B4-BE49-F238E27FC236}">
                <a16:creationId xmlns:a16="http://schemas.microsoft.com/office/drawing/2014/main" id="{1EFB4B17-E9E1-DCFA-5F2C-55F669BB7BE1}"/>
              </a:ext>
              <a:ext uri="{C183D7F6-B498-43B3-948B-1728B52AA6E4}">
                <adec:decorative xmlns:adec="http://schemas.microsoft.com/office/drawing/2017/decorative" val="1"/>
              </a:ext>
            </a:extLst>
          </p:cNvPr>
          <p:cNvSpPr/>
          <p:nvPr/>
        </p:nvSpPr>
        <p:spPr>
          <a:xfrm>
            <a:off x="6904076" y="3367542"/>
            <a:ext cx="244463" cy="244463"/>
          </a:xfrm>
          <a:prstGeom prst="ellipse">
            <a:avLst/>
          </a:prstGeom>
          <a:solidFill>
            <a:srgbClr val="CCAEA4"/>
          </a:solidFill>
          <a:ln w="28575">
            <a:solidFill>
              <a:srgbClr val="6029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rgbClr val="602927"/>
                </a:solidFill>
              </a:rPr>
              <a:t>3</a:t>
            </a:r>
            <a:endParaRPr lang="es-ES" sz="1100" b="1" dirty="0">
              <a:solidFill>
                <a:srgbClr val="602927"/>
              </a:solidFill>
            </a:endParaRPr>
          </a:p>
        </p:txBody>
      </p:sp>
      <p:cxnSp>
        <p:nvCxnSpPr>
          <p:cNvPr id="23" name="Connector recte 22">
            <a:extLst>
              <a:ext uri="{FF2B5EF4-FFF2-40B4-BE49-F238E27FC236}">
                <a16:creationId xmlns:a16="http://schemas.microsoft.com/office/drawing/2014/main" id="{DDA4C61A-09C2-9DC1-8053-45346C74B5EB}"/>
              </a:ext>
              <a:ext uri="{C183D7F6-B498-43B3-948B-1728B52AA6E4}">
                <adec:decorative xmlns:adec="http://schemas.microsoft.com/office/drawing/2017/decorative" val="1"/>
              </a:ext>
            </a:extLst>
          </p:cNvPr>
          <p:cNvCxnSpPr>
            <a:cxnSpLocks/>
            <a:stCxn id="22" idx="0"/>
            <a:endCxn id="21" idx="2"/>
          </p:cNvCxnSpPr>
          <p:nvPr/>
        </p:nvCxnSpPr>
        <p:spPr>
          <a:xfrm flipV="1">
            <a:off x="7026308" y="3216946"/>
            <a:ext cx="0" cy="150596"/>
          </a:xfrm>
          <a:prstGeom prst="line">
            <a:avLst/>
          </a:prstGeom>
          <a:ln w="28575">
            <a:solidFill>
              <a:srgbClr val="602927"/>
            </a:solidFill>
          </a:ln>
        </p:spPr>
        <p:style>
          <a:lnRef idx="1">
            <a:schemeClr val="accent1"/>
          </a:lnRef>
          <a:fillRef idx="0">
            <a:schemeClr val="accent1"/>
          </a:fillRef>
          <a:effectRef idx="0">
            <a:schemeClr val="accent1"/>
          </a:effectRef>
          <a:fontRef idx="minor">
            <a:schemeClr val="tx1"/>
          </a:fontRef>
        </p:style>
      </p:cxnSp>
      <p:sp>
        <p:nvSpPr>
          <p:cNvPr id="24" name="Rectangle: cantonades arrodonides 15">
            <a:extLst>
              <a:ext uri="{FF2B5EF4-FFF2-40B4-BE49-F238E27FC236}">
                <a16:creationId xmlns:a16="http://schemas.microsoft.com/office/drawing/2014/main" id="{F8709668-306F-5C8F-8644-43E24C2C5FF1}"/>
              </a:ext>
              <a:ext uri="{C183D7F6-B498-43B3-948B-1728B52AA6E4}">
                <adec:decorative xmlns:adec="http://schemas.microsoft.com/office/drawing/2017/decorative" val="1"/>
              </a:ext>
            </a:extLst>
          </p:cNvPr>
          <p:cNvSpPr/>
          <p:nvPr/>
        </p:nvSpPr>
        <p:spPr>
          <a:xfrm>
            <a:off x="6471046" y="2695865"/>
            <a:ext cx="1161011" cy="176105"/>
          </a:xfrm>
          <a:prstGeom prst="roundRect">
            <a:avLst>
              <a:gd name="adj" fmla="val 7899"/>
            </a:avLst>
          </a:prstGeom>
          <a:noFill/>
          <a:ln w="28575">
            <a:solidFill>
              <a:srgbClr val="6029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b="1">
              <a:ln w="22225">
                <a:solidFill>
                  <a:schemeClr val="accent2"/>
                </a:solidFill>
                <a:prstDash val="solid"/>
              </a:ln>
              <a:solidFill>
                <a:schemeClr val="accent2">
                  <a:lumMod val="40000"/>
                  <a:lumOff val="60000"/>
                </a:schemeClr>
              </a:solidFill>
            </a:endParaRPr>
          </a:p>
        </p:txBody>
      </p:sp>
      <p:sp>
        <p:nvSpPr>
          <p:cNvPr id="25" name="Oval 24">
            <a:extLst>
              <a:ext uri="{FF2B5EF4-FFF2-40B4-BE49-F238E27FC236}">
                <a16:creationId xmlns:a16="http://schemas.microsoft.com/office/drawing/2014/main" id="{1C6F0565-8EF3-940D-5835-281D2FFEB3B2}"/>
              </a:ext>
              <a:ext uri="{C183D7F6-B498-43B3-948B-1728B52AA6E4}">
                <adec:decorative xmlns:adec="http://schemas.microsoft.com/office/drawing/2017/decorative" val="1"/>
              </a:ext>
            </a:extLst>
          </p:cNvPr>
          <p:cNvSpPr/>
          <p:nvPr/>
        </p:nvSpPr>
        <p:spPr>
          <a:xfrm>
            <a:off x="6929320" y="2232940"/>
            <a:ext cx="244463" cy="244463"/>
          </a:xfrm>
          <a:prstGeom prst="ellipse">
            <a:avLst/>
          </a:prstGeom>
          <a:solidFill>
            <a:srgbClr val="CCAEA4"/>
          </a:solidFill>
          <a:ln w="28575">
            <a:solidFill>
              <a:srgbClr val="6029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rgbClr val="602927"/>
                </a:solidFill>
              </a:rPr>
              <a:t>2</a:t>
            </a:r>
            <a:endParaRPr lang="es-ES" sz="1100" b="1">
              <a:solidFill>
                <a:srgbClr val="602927"/>
              </a:solidFill>
            </a:endParaRPr>
          </a:p>
        </p:txBody>
      </p:sp>
      <p:cxnSp>
        <p:nvCxnSpPr>
          <p:cNvPr id="26" name="Connector recte 25">
            <a:extLst>
              <a:ext uri="{FF2B5EF4-FFF2-40B4-BE49-F238E27FC236}">
                <a16:creationId xmlns:a16="http://schemas.microsoft.com/office/drawing/2014/main" id="{6C12581A-BE6B-5474-EF88-EECD69D43596}"/>
              </a:ext>
              <a:ext uri="{C183D7F6-B498-43B3-948B-1728B52AA6E4}">
                <adec:decorative xmlns:adec="http://schemas.microsoft.com/office/drawing/2017/decorative" val="1"/>
              </a:ext>
            </a:extLst>
          </p:cNvPr>
          <p:cNvCxnSpPr>
            <a:cxnSpLocks/>
            <a:stCxn id="25" idx="4"/>
            <a:endCxn id="24" idx="0"/>
          </p:cNvCxnSpPr>
          <p:nvPr/>
        </p:nvCxnSpPr>
        <p:spPr>
          <a:xfrm>
            <a:off x="7051552" y="2477403"/>
            <a:ext cx="0" cy="218462"/>
          </a:xfrm>
          <a:prstGeom prst="line">
            <a:avLst/>
          </a:prstGeom>
          <a:ln w="19050">
            <a:solidFill>
              <a:srgbClr val="602927"/>
            </a:solidFill>
          </a:ln>
        </p:spPr>
        <p:style>
          <a:lnRef idx="1">
            <a:schemeClr val="accent1"/>
          </a:lnRef>
          <a:fillRef idx="0">
            <a:schemeClr val="accent1"/>
          </a:fillRef>
          <a:effectRef idx="0">
            <a:schemeClr val="accent1"/>
          </a:effectRef>
          <a:fontRef idx="minor">
            <a:schemeClr val="tx1"/>
          </a:fontRef>
        </p:style>
      </p:cxnSp>
      <p:sp>
        <p:nvSpPr>
          <p:cNvPr id="27" name="Rectangle: cantonades arrodonides 15">
            <a:extLst>
              <a:ext uri="{FF2B5EF4-FFF2-40B4-BE49-F238E27FC236}">
                <a16:creationId xmlns:a16="http://schemas.microsoft.com/office/drawing/2014/main" id="{A604C6AD-37F5-426B-6F07-ABB350BCBD08}"/>
              </a:ext>
              <a:ext uri="{C183D7F6-B498-43B3-948B-1728B52AA6E4}">
                <adec:decorative xmlns:adec="http://schemas.microsoft.com/office/drawing/2017/decorative" val="1"/>
              </a:ext>
            </a:extLst>
          </p:cNvPr>
          <p:cNvSpPr/>
          <p:nvPr/>
        </p:nvSpPr>
        <p:spPr>
          <a:xfrm>
            <a:off x="7694446" y="3279775"/>
            <a:ext cx="930128" cy="115043"/>
          </a:xfrm>
          <a:prstGeom prst="roundRect">
            <a:avLst>
              <a:gd name="adj" fmla="val 7899"/>
            </a:avLst>
          </a:prstGeom>
          <a:noFill/>
          <a:ln w="28575">
            <a:solidFill>
              <a:srgbClr val="6029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b="1">
              <a:ln w="22225">
                <a:solidFill>
                  <a:schemeClr val="accent2"/>
                </a:solidFill>
                <a:prstDash val="solid"/>
              </a:ln>
              <a:solidFill>
                <a:schemeClr val="accent2">
                  <a:lumMod val="40000"/>
                  <a:lumOff val="60000"/>
                </a:schemeClr>
              </a:solidFill>
            </a:endParaRPr>
          </a:p>
        </p:txBody>
      </p:sp>
      <p:cxnSp>
        <p:nvCxnSpPr>
          <p:cNvPr id="28" name="Connector recte 27">
            <a:extLst>
              <a:ext uri="{FF2B5EF4-FFF2-40B4-BE49-F238E27FC236}">
                <a16:creationId xmlns:a16="http://schemas.microsoft.com/office/drawing/2014/main" id="{ABD5551E-0049-80B8-C11F-F9361BBF58F5}"/>
              </a:ext>
              <a:ext uri="{C183D7F6-B498-43B3-948B-1728B52AA6E4}">
                <adec:decorative xmlns:adec="http://schemas.microsoft.com/office/drawing/2017/decorative" val="1"/>
              </a:ext>
            </a:extLst>
          </p:cNvPr>
          <p:cNvCxnSpPr>
            <a:cxnSpLocks/>
            <a:stCxn id="29" idx="4"/>
            <a:endCxn id="27" idx="0"/>
          </p:cNvCxnSpPr>
          <p:nvPr/>
        </p:nvCxnSpPr>
        <p:spPr>
          <a:xfrm flipH="1">
            <a:off x="8159510" y="2971867"/>
            <a:ext cx="1001" cy="307908"/>
          </a:xfrm>
          <a:prstGeom prst="line">
            <a:avLst/>
          </a:prstGeom>
          <a:ln w="28575">
            <a:solidFill>
              <a:srgbClr val="602927"/>
            </a:solidFill>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ECBEBAAE-937F-6FB0-1C07-4F466D4009E5}"/>
              </a:ext>
              <a:ext uri="{C183D7F6-B498-43B3-948B-1728B52AA6E4}">
                <adec:decorative xmlns:adec="http://schemas.microsoft.com/office/drawing/2017/decorative" val="1"/>
              </a:ext>
            </a:extLst>
          </p:cNvPr>
          <p:cNvSpPr/>
          <p:nvPr/>
        </p:nvSpPr>
        <p:spPr>
          <a:xfrm>
            <a:off x="8038279" y="2727404"/>
            <a:ext cx="244463" cy="244463"/>
          </a:xfrm>
          <a:prstGeom prst="ellipse">
            <a:avLst/>
          </a:prstGeom>
          <a:solidFill>
            <a:srgbClr val="CCAEA4"/>
          </a:solidFill>
          <a:ln w="28575">
            <a:solidFill>
              <a:srgbClr val="6029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rgbClr val="602927"/>
                </a:solidFill>
              </a:rPr>
              <a:t>1</a:t>
            </a:r>
            <a:endParaRPr lang="es-ES" sz="1100" b="1">
              <a:solidFill>
                <a:srgbClr val="602927"/>
              </a:solidFill>
            </a:endParaRPr>
          </a:p>
        </p:txBody>
      </p:sp>
      <p:sp>
        <p:nvSpPr>
          <p:cNvPr id="48" name="Rectangle: cantonades arrodonides 15">
            <a:extLst>
              <a:ext uri="{FF2B5EF4-FFF2-40B4-BE49-F238E27FC236}">
                <a16:creationId xmlns:a16="http://schemas.microsoft.com/office/drawing/2014/main" id="{291E897F-667F-0D0C-F00D-6B7B146743BF}"/>
              </a:ext>
              <a:ext uri="{C183D7F6-B498-43B3-948B-1728B52AA6E4}">
                <adec:decorative xmlns:adec="http://schemas.microsoft.com/office/drawing/2017/decorative" val="1"/>
              </a:ext>
            </a:extLst>
          </p:cNvPr>
          <p:cNvSpPr/>
          <p:nvPr/>
        </p:nvSpPr>
        <p:spPr>
          <a:xfrm>
            <a:off x="5166209" y="2486665"/>
            <a:ext cx="1220695" cy="908153"/>
          </a:xfrm>
          <a:prstGeom prst="roundRect">
            <a:avLst>
              <a:gd name="adj" fmla="val 7899"/>
            </a:avLst>
          </a:prstGeom>
          <a:noFill/>
          <a:ln w="28575">
            <a:solidFill>
              <a:srgbClr val="6029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b="1">
              <a:ln w="22225">
                <a:solidFill>
                  <a:schemeClr val="accent2"/>
                </a:solidFill>
                <a:prstDash val="solid"/>
              </a:ln>
              <a:solidFill>
                <a:schemeClr val="accent2">
                  <a:lumMod val="40000"/>
                  <a:lumOff val="60000"/>
                </a:schemeClr>
              </a:solidFill>
            </a:endParaRPr>
          </a:p>
        </p:txBody>
      </p:sp>
      <p:cxnSp>
        <p:nvCxnSpPr>
          <p:cNvPr id="49" name="Connector recte 48">
            <a:extLst>
              <a:ext uri="{FF2B5EF4-FFF2-40B4-BE49-F238E27FC236}">
                <a16:creationId xmlns:a16="http://schemas.microsoft.com/office/drawing/2014/main" id="{8C873C43-A2DC-F865-9721-6631A1800749}"/>
              </a:ext>
              <a:ext uri="{C183D7F6-B498-43B3-948B-1728B52AA6E4}">
                <adec:decorative xmlns:adec="http://schemas.microsoft.com/office/drawing/2017/decorative" val="1"/>
              </a:ext>
            </a:extLst>
          </p:cNvPr>
          <p:cNvCxnSpPr>
            <a:cxnSpLocks/>
            <a:stCxn id="50" idx="4"/>
            <a:endCxn id="48" idx="0"/>
          </p:cNvCxnSpPr>
          <p:nvPr/>
        </p:nvCxnSpPr>
        <p:spPr>
          <a:xfrm>
            <a:off x="5776557" y="2275636"/>
            <a:ext cx="0" cy="211029"/>
          </a:xfrm>
          <a:prstGeom prst="line">
            <a:avLst/>
          </a:prstGeom>
          <a:ln w="19050">
            <a:solidFill>
              <a:srgbClr val="602927"/>
            </a:solidFill>
          </a:ln>
        </p:spPr>
        <p:style>
          <a:lnRef idx="1">
            <a:schemeClr val="accent1"/>
          </a:lnRef>
          <a:fillRef idx="0">
            <a:schemeClr val="accent1"/>
          </a:fillRef>
          <a:effectRef idx="0">
            <a:schemeClr val="accent1"/>
          </a:effectRef>
          <a:fontRef idx="minor">
            <a:schemeClr val="tx1"/>
          </a:fontRef>
        </p:style>
      </p:cxnSp>
      <p:sp>
        <p:nvSpPr>
          <p:cNvPr id="50" name="Oval 49">
            <a:extLst>
              <a:ext uri="{FF2B5EF4-FFF2-40B4-BE49-F238E27FC236}">
                <a16:creationId xmlns:a16="http://schemas.microsoft.com/office/drawing/2014/main" id="{05ED1459-5A50-4C78-5AF8-E823D995D002}"/>
              </a:ext>
              <a:ext uri="{C183D7F6-B498-43B3-948B-1728B52AA6E4}">
                <adec:decorative xmlns:adec="http://schemas.microsoft.com/office/drawing/2017/decorative" val="1"/>
              </a:ext>
            </a:extLst>
          </p:cNvPr>
          <p:cNvSpPr/>
          <p:nvPr/>
        </p:nvSpPr>
        <p:spPr>
          <a:xfrm>
            <a:off x="5654325" y="2031173"/>
            <a:ext cx="244463" cy="244463"/>
          </a:xfrm>
          <a:prstGeom prst="ellipse">
            <a:avLst/>
          </a:prstGeom>
          <a:solidFill>
            <a:srgbClr val="CCAEA4"/>
          </a:solidFill>
          <a:ln w="28575">
            <a:solidFill>
              <a:srgbClr val="602927"/>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s-ES" sz="1100" b="1" dirty="0">
                <a:solidFill>
                  <a:srgbClr val="602927"/>
                </a:solidFill>
              </a:rPr>
              <a:t>4</a:t>
            </a:r>
          </a:p>
        </p:txBody>
      </p:sp>
      <p:sp>
        <p:nvSpPr>
          <p:cNvPr id="54" name="Rectangle: cantonades arrodonides 15">
            <a:extLst>
              <a:ext uri="{FF2B5EF4-FFF2-40B4-BE49-F238E27FC236}">
                <a16:creationId xmlns:a16="http://schemas.microsoft.com/office/drawing/2014/main" id="{0AF2AAE5-E1AF-2916-C1AB-CF4A375849E7}"/>
              </a:ext>
              <a:ext uri="{C183D7F6-B498-43B3-948B-1728B52AA6E4}">
                <adec:decorative xmlns:adec="http://schemas.microsoft.com/office/drawing/2017/decorative" val="1"/>
              </a:ext>
            </a:extLst>
          </p:cNvPr>
          <p:cNvSpPr/>
          <p:nvPr/>
        </p:nvSpPr>
        <p:spPr>
          <a:xfrm>
            <a:off x="7679308" y="3423345"/>
            <a:ext cx="945266" cy="211658"/>
          </a:xfrm>
          <a:prstGeom prst="roundRect">
            <a:avLst>
              <a:gd name="adj" fmla="val 7899"/>
            </a:avLst>
          </a:prstGeom>
          <a:noFill/>
          <a:ln w="28575">
            <a:solidFill>
              <a:srgbClr val="6029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b="1">
              <a:ln w="22225">
                <a:solidFill>
                  <a:schemeClr val="accent2"/>
                </a:solidFill>
                <a:prstDash val="solid"/>
              </a:ln>
              <a:solidFill>
                <a:schemeClr val="accent2">
                  <a:lumMod val="40000"/>
                  <a:lumOff val="60000"/>
                </a:schemeClr>
              </a:solidFill>
            </a:endParaRPr>
          </a:p>
        </p:txBody>
      </p:sp>
      <p:sp>
        <p:nvSpPr>
          <p:cNvPr id="55" name="Oval 54">
            <a:extLst>
              <a:ext uri="{FF2B5EF4-FFF2-40B4-BE49-F238E27FC236}">
                <a16:creationId xmlns:a16="http://schemas.microsoft.com/office/drawing/2014/main" id="{923C21FB-044A-0895-1D12-AD156BDF7C32}"/>
              </a:ext>
              <a:ext uri="{C183D7F6-B498-43B3-948B-1728B52AA6E4}">
                <adec:decorative xmlns:adec="http://schemas.microsoft.com/office/drawing/2017/decorative" val="1"/>
              </a:ext>
            </a:extLst>
          </p:cNvPr>
          <p:cNvSpPr/>
          <p:nvPr/>
        </p:nvSpPr>
        <p:spPr>
          <a:xfrm>
            <a:off x="8029709" y="3776678"/>
            <a:ext cx="244463" cy="244463"/>
          </a:xfrm>
          <a:prstGeom prst="ellipse">
            <a:avLst/>
          </a:prstGeom>
          <a:solidFill>
            <a:srgbClr val="CCAEA4"/>
          </a:solidFill>
          <a:ln w="28575">
            <a:solidFill>
              <a:srgbClr val="6029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rgbClr val="602927"/>
                </a:solidFill>
              </a:rPr>
              <a:t>6</a:t>
            </a:r>
            <a:endParaRPr lang="es-ES" sz="1100" b="1" dirty="0">
              <a:solidFill>
                <a:srgbClr val="602927"/>
              </a:solidFill>
            </a:endParaRPr>
          </a:p>
        </p:txBody>
      </p:sp>
      <p:cxnSp>
        <p:nvCxnSpPr>
          <p:cNvPr id="56" name="Connector recte 55">
            <a:extLst>
              <a:ext uri="{FF2B5EF4-FFF2-40B4-BE49-F238E27FC236}">
                <a16:creationId xmlns:a16="http://schemas.microsoft.com/office/drawing/2014/main" id="{93330300-97D0-AD80-AD49-47DB4E2D1CA4}"/>
              </a:ext>
              <a:ext uri="{C183D7F6-B498-43B3-948B-1728B52AA6E4}">
                <adec:decorative xmlns:adec="http://schemas.microsoft.com/office/drawing/2017/decorative" val="1"/>
              </a:ext>
            </a:extLst>
          </p:cNvPr>
          <p:cNvCxnSpPr>
            <a:cxnSpLocks/>
            <a:stCxn id="55" idx="0"/>
            <a:endCxn id="54" idx="2"/>
          </p:cNvCxnSpPr>
          <p:nvPr/>
        </p:nvCxnSpPr>
        <p:spPr>
          <a:xfrm flipV="1">
            <a:off x="8151941" y="3635003"/>
            <a:ext cx="0" cy="141675"/>
          </a:xfrm>
          <a:prstGeom prst="line">
            <a:avLst/>
          </a:prstGeom>
          <a:ln w="28575">
            <a:solidFill>
              <a:srgbClr val="602927"/>
            </a:solidFill>
          </a:ln>
        </p:spPr>
        <p:style>
          <a:lnRef idx="1">
            <a:schemeClr val="accent1"/>
          </a:lnRef>
          <a:fillRef idx="0">
            <a:schemeClr val="accent1"/>
          </a:fillRef>
          <a:effectRef idx="0">
            <a:schemeClr val="accent1"/>
          </a:effectRef>
          <a:fontRef idx="minor">
            <a:schemeClr val="tx1"/>
          </a:fontRef>
        </p:style>
      </p:cxnSp>
      <p:sp>
        <p:nvSpPr>
          <p:cNvPr id="5" name="Rectangle: cantonades arrodonides 15">
            <a:extLst>
              <a:ext uri="{FF2B5EF4-FFF2-40B4-BE49-F238E27FC236}">
                <a16:creationId xmlns:a16="http://schemas.microsoft.com/office/drawing/2014/main" id="{08EE5176-2B34-5CA2-B94C-CCF0C2FAEF35}"/>
              </a:ext>
              <a:ext uri="{C183D7F6-B498-43B3-948B-1728B52AA6E4}">
                <adec:decorative xmlns:adec="http://schemas.microsoft.com/office/drawing/2017/decorative" val="1"/>
              </a:ext>
            </a:extLst>
          </p:cNvPr>
          <p:cNvSpPr/>
          <p:nvPr/>
        </p:nvSpPr>
        <p:spPr>
          <a:xfrm>
            <a:off x="7197347" y="3251841"/>
            <a:ext cx="450049" cy="163912"/>
          </a:xfrm>
          <a:prstGeom prst="roundRect">
            <a:avLst>
              <a:gd name="adj" fmla="val 7899"/>
            </a:avLst>
          </a:prstGeom>
          <a:noFill/>
          <a:ln w="28575">
            <a:solidFill>
              <a:srgbClr val="6029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b="1">
              <a:ln w="22225">
                <a:solidFill>
                  <a:schemeClr val="accent2"/>
                </a:solidFill>
                <a:prstDash val="solid"/>
              </a:ln>
              <a:solidFill>
                <a:schemeClr val="accent2">
                  <a:lumMod val="40000"/>
                  <a:lumOff val="60000"/>
                </a:schemeClr>
              </a:solidFill>
            </a:endParaRPr>
          </a:p>
        </p:txBody>
      </p:sp>
      <p:sp>
        <p:nvSpPr>
          <p:cNvPr id="6" name="Oval 54">
            <a:extLst>
              <a:ext uri="{FF2B5EF4-FFF2-40B4-BE49-F238E27FC236}">
                <a16:creationId xmlns:a16="http://schemas.microsoft.com/office/drawing/2014/main" id="{67A790AF-D000-B90A-3682-0DC19CBC2A1F}"/>
              </a:ext>
              <a:ext uri="{C183D7F6-B498-43B3-948B-1728B52AA6E4}">
                <adec:decorative xmlns:adec="http://schemas.microsoft.com/office/drawing/2017/decorative" val="1"/>
              </a:ext>
            </a:extLst>
          </p:cNvPr>
          <p:cNvSpPr/>
          <p:nvPr/>
        </p:nvSpPr>
        <p:spPr>
          <a:xfrm>
            <a:off x="7300139" y="3577990"/>
            <a:ext cx="244463" cy="244463"/>
          </a:xfrm>
          <a:prstGeom prst="ellipse">
            <a:avLst/>
          </a:prstGeom>
          <a:solidFill>
            <a:srgbClr val="CCAEA4"/>
          </a:solidFill>
          <a:ln w="28575">
            <a:solidFill>
              <a:srgbClr val="6029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rgbClr val="602927"/>
                </a:solidFill>
              </a:rPr>
              <a:t>5</a:t>
            </a:r>
            <a:endParaRPr lang="es-ES" sz="1100" b="1">
              <a:solidFill>
                <a:srgbClr val="602927"/>
              </a:solidFill>
            </a:endParaRPr>
          </a:p>
        </p:txBody>
      </p:sp>
      <p:cxnSp>
        <p:nvCxnSpPr>
          <p:cNvPr id="7" name="Connector recte 55">
            <a:extLst>
              <a:ext uri="{FF2B5EF4-FFF2-40B4-BE49-F238E27FC236}">
                <a16:creationId xmlns:a16="http://schemas.microsoft.com/office/drawing/2014/main" id="{F954A9E0-57E3-5743-CC08-6F204595DA0B}"/>
              </a:ext>
              <a:ext uri="{C183D7F6-B498-43B3-948B-1728B52AA6E4}">
                <adec:decorative xmlns:adec="http://schemas.microsoft.com/office/drawing/2017/decorative" val="1"/>
              </a:ext>
            </a:extLst>
          </p:cNvPr>
          <p:cNvCxnSpPr>
            <a:cxnSpLocks/>
            <a:stCxn id="6" idx="0"/>
            <a:endCxn id="5" idx="2"/>
          </p:cNvCxnSpPr>
          <p:nvPr/>
        </p:nvCxnSpPr>
        <p:spPr>
          <a:xfrm flipV="1">
            <a:off x="7422371" y="3415753"/>
            <a:ext cx="1" cy="162237"/>
          </a:xfrm>
          <a:prstGeom prst="line">
            <a:avLst/>
          </a:prstGeom>
          <a:ln w="28575">
            <a:solidFill>
              <a:srgbClr val="60292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88199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9FFEEC-7936-89B9-8379-A01EA021FAD8}"/>
            </a:ext>
          </a:extLst>
        </p:cNvPr>
        <p:cNvGrpSpPr/>
        <p:nvPr/>
      </p:nvGrpSpPr>
      <p:grpSpPr>
        <a:xfrm>
          <a:off x="0" y="0"/>
          <a:ext cx="0" cy="0"/>
          <a:chOff x="0" y="0"/>
          <a:chExt cx="0" cy="0"/>
        </a:xfrm>
      </p:grpSpPr>
      <p:sp>
        <p:nvSpPr>
          <p:cNvPr id="2" name="QuadreDeText 3">
            <a:extLst>
              <a:ext uri="{FF2B5EF4-FFF2-40B4-BE49-F238E27FC236}">
                <a16:creationId xmlns:a16="http://schemas.microsoft.com/office/drawing/2014/main" id="{E638684F-6217-A75B-50ED-DD0BA1E3F814}"/>
              </a:ext>
            </a:extLst>
          </p:cNvPr>
          <p:cNvSpPr txBox="1">
            <a:spLocks noGrp="1"/>
          </p:cNvSpPr>
          <p:nvPr>
            <p:ph type="title" idx="4294967295"/>
          </p:nvPr>
        </p:nvSpPr>
        <p:spPr>
          <a:xfrm>
            <a:off x="58056" y="726073"/>
            <a:ext cx="4310743" cy="3385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1" i="0" u="none" strike="noStrike" kern="0" cap="none" spc="0" normalizeH="0" baseline="0" noProof="0" dirty="0">
                <a:ln>
                  <a:noFill/>
                </a:ln>
                <a:solidFill>
                  <a:srgbClr val="FFFFFF"/>
                </a:solidFill>
                <a:effectLst/>
                <a:uLnTx/>
                <a:uFillTx/>
                <a:latin typeface="Arial"/>
                <a:ea typeface="Arial"/>
                <a:cs typeface="Arial"/>
                <a:sym typeface="Arial"/>
              </a:rPr>
              <a:t>Define tu ubicación </a:t>
            </a:r>
            <a:endParaRPr kumimoji="0" lang="ca-ES" sz="1400" b="1"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3" name="QuadreDeText 4">
            <a:extLst>
              <a:ext uri="{FF2B5EF4-FFF2-40B4-BE49-F238E27FC236}">
                <a16:creationId xmlns:a16="http://schemas.microsoft.com/office/drawing/2014/main" id="{C87EF821-D706-9219-69C9-F6F6CD8C3B43}"/>
              </a:ext>
            </a:extLst>
          </p:cNvPr>
          <p:cNvSpPr txBox="1"/>
          <p:nvPr/>
        </p:nvSpPr>
        <p:spPr>
          <a:xfrm>
            <a:off x="304800" y="1249446"/>
            <a:ext cx="2433721" cy="3231654"/>
          </a:xfrm>
          <a:prstGeom prst="rect">
            <a:avLst/>
          </a:prstGeom>
          <a:solidFill>
            <a:schemeClr val="bg1"/>
          </a:solidFill>
        </p:spPr>
        <p:txBody>
          <a:bodyPr wrap="square" lIns="91440" tIns="45720" rIns="91440" bIns="4572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sz="1200" dirty="0"/>
              <a:t>En la misma lista del estado, María selecciona </a:t>
            </a:r>
            <a:r>
              <a:rPr lang="es-ES" sz="1200" b="1" dirty="0"/>
              <a:t>“Definir ubicación de trabajo”</a:t>
            </a:r>
            <a:r>
              <a:rPr lang="es-ES" sz="1200" dirty="0"/>
              <a:t> </a:t>
            </a:r>
            <a:r>
              <a:rPr lang="es-ES" sz="1200" b="1" dirty="0">
                <a:solidFill>
                  <a:srgbClr val="602927"/>
                </a:solidFill>
              </a:rPr>
              <a:t>(1).</a:t>
            </a:r>
          </a:p>
          <a:p>
            <a:r>
              <a:rPr lang="es-ES" sz="1200" dirty="0"/>
              <a:t>Puede elegir entre </a:t>
            </a:r>
            <a:r>
              <a:rPr lang="es-ES" sz="1200" b="1" dirty="0">
                <a:solidFill>
                  <a:srgbClr val="602927"/>
                </a:solidFill>
              </a:rPr>
              <a:t>(2):</a:t>
            </a:r>
          </a:p>
          <a:p>
            <a:endParaRPr lang="es-ES" sz="1200" dirty="0"/>
          </a:p>
          <a:p>
            <a:pPr marL="180975"/>
            <a:r>
              <a:rPr lang="es-ES" sz="1200" b="1" dirty="0"/>
              <a:t>Oficina (Office)</a:t>
            </a:r>
            <a:r>
              <a:rPr lang="es-ES" sz="1200" dirty="0"/>
              <a:t>: indica que está trabajando de forma presencial en su lugar habitual de trabajo. Sus compañeros sabrán que pueden localizarla físicamente allí.</a:t>
            </a:r>
          </a:p>
          <a:p>
            <a:pPr marL="180975"/>
            <a:r>
              <a:rPr lang="es-ES" sz="1200" b="1" dirty="0"/>
              <a:t>Remoto</a:t>
            </a:r>
            <a:r>
              <a:rPr lang="es-ES" sz="1200" dirty="0"/>
              <a:t>: señala que está trabajando desde otro lugar, como su casa u otra ubicación distinta de la oficina, lo que ayuda a coordinar reuniones o interacciones presenciales.</a:t>
            </a:r>
          </a:p>
        </p:txBody>
      </p:sp>
      <p:pic>
        <p:nvPicPr>
          <p:cNvPr id="6" name="Imatge 5" descr="La imagen muestra la configuración de la ubicación desde la que trabajamos.">
            <a:extLst>
              <a:ext uri="{FF2B5EF4-FFF2-40B4-BE49-F238E27FC236}">
                <a16:creationId xmlns:a16="http://schemas.microsoft.com/office/drawing/2014/main" id="{0D787FF6-D367-7950-858D-480E59FC3445}"/>
              </a:ext>
            </a:extLst>
          </p:cNvPr>
          <p:cNvPicPr>
            <a:picLocks noChangeAspect="1"/>
          </p:cNvPicPr>
          <p:nvPr/>
        </p:nvPicPr>
        <p:blipFill>
          <a:blip r:embed="rId2"/>
          <a:stretch>
            <a:fillRect/>
          </a:stretch>
        </p:blipFill>
        <p:spPr>
          <a:xfrm>
            <a:off x="2738522" y="1249445"/>
            <a:ext cx="6516986" cy="3453183"/>
          </a:xfrm>
          <a:prstGeom prst="rect">
            <a:avLst/>
          </a:prstGeom>
        </p:spPr>
      </p:pic>
      <p:pic>
        <p:nvPicPr>
          <p:cNvPr id="7" name="Gràfic 6">
            <a:extLst>
              <a:ext uri="{FF2B5EF4-FFF2-40B4-BE49-F238E27FC236}">
                <a16:creationId xmlns:a16="http://schemas.microsoft.com/office/drawing/2014/main" id="{77FA19D2-69D6-7C73-92F9-730853B5FAB3}"/>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4799" y="3259631"/>
            <a:ext cx="257558" cy="257558"/>
          </a:xfrm>
          <a:prstGeom prst="rect">
            <a:avLst/>
          </a:prstGeom>
        </p:spPr>
      </p:pic>
      <p:pic>
        <p:nvPicPr>
          <p:cNvPr id="8" name="Gràfic 7">
            <a:extLst>
              <a:ext uri="{FF2B5EF4-FFF2-40B4-BE49-F238E27FC236}">
                <a16:creationId xmlns:a16="http://schemas.microsoft.com/office/drawing/2014/main" id="{FF696BB3-53D9-B088-9215-570D0DE4E3F9}"/>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4799" y="2162129"/>
            <a:ext cx="257558" cy="257558"/>
          </a:xfrm>
          <a:prstGeom prst="rect">
            <a:avLst/>
          </a:prstGeom>
        </p:spPr>
      </p:pic>
      <p:sp>
        <p:nvSpPr>
          <p:cNvPr id="9" name="Rectangle: cantonades arrodonides 15">
            <a:extLst>
              <a:ext uri="{FF2B5EF4-FFF2-40B4-BE49-F238E27FC236}">
                <a16:creationId xmlns:a16="http://schemas.microsoft.com/office/drawing/2014/main" id="{0CB94560-4809-4EB8-337A-65000D18E985}"/>
              </a:ext>
              <a:ext uri="{C183D7F6-B498-43B3-948B-1728B52AA6E4}">
                <adec:decorative xmlns:adec="http://schemas.microsoft.com/office/drawing/2017/decorative" val="1"/>
              </a:ext>
            </a:extLst>
          </p:cNvPr>
          <p:cNvSpPr/>
          <p:nvPr/>
        </p:nvSpPr>
        <p:spPr>
          <a:xfrm>
            <a:off x="7810290" y="2453867"/>
            <a:ext cx="1262982" cy="573649"/>
          </a:xfrm>
          <a:prstGeom prst="roundRect">
            <a:avLst>
              <a:gd name="adj" fmla="val 7899"/>
            </a:avLst>
          </a:prstGeom>
          <a:noFill/>
          <a:ln w="28575">
            <a:solidFill>
              <a:srgbClr val="6029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b="1">
              <a:ln w="22225">
                <a:solidFill>
                  <a:schemeClr val="accent2"/>
                </a:solidFill>
                <a:prstDash val="solid"/>
              </a:ln>
              <a:solidFill>
                <a:schemeClr val="accent2">
                  <a:lumMod val="40000"/>
                  <a:lumOff val="60000"/>
                </a:schemeClr>
              </a:solidFill>
            </a:endParaRPr>
          </a:p>
        </p:txBody>
      </p:sp>
      <p:sp>
        <p:nvSpPr>
          <p:cNvPr id="10" name="Oval 9">
            <a:extLst>
              <a:ext uri="{FF2B5EF4-FFF2-40B4-BE49-F238E27FC236}">
                <a16:creationId xmlns:a16="http://schemas.microsoft.com/office/drawing/2014/main" id="{49B15FD8-7C2E-0AEC-794B-71BCD1094B2E}"/>
              </a:ext>
              <a:ext uri="{C183D7F6-B498-43B3-948B-1728B52AA6E4}">
                <adec:decorative xmlns:adec="http://schemas.microsoft.com/office/drawing/2017/decorative" val="1"/>
              </a:ext>
            </a:extLst>
          </p:cNvPr>
          <p:cNvSpPr/>
          <p:nvPr/>
        </p:nvSpPr>
        <p:spPr>
          <a:xfrm>
            <a:off x="6945917" y="2626261"/>
            <a:ext cx="244463" cy="244463"/>
          </a:xfrm>
          <a:prstGeom prst="ellipse">
            <a:avLst/>
          </a:prstGeom>
          <a:solidFill>
            <a:srgbClr val="CCAEA4"/>
          </a:solidFill>
          <a:ln w="28575">
            <a:solidFill>
              <a:srgbClr val="6029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rgbClr val="602927"/>
                </a:solidFill>
              </a:rPr>
              <a:t>2</a:t>
            </a:r>
            <a:endParaRPr lang="es-ES" sz="1100" b="1">
              <a:solidFill>
                <a:srgbClr val="602927"/>
              </a:solidFill>
            </a:endParaRPr>
          </a:p>
        </p:txBody>
      </p:sp>
      <p:cxnSp>
        <p:nvCxnSpPr>
          <p:cNvPr id="11" name="Connector recte 10">
            <a:extLst>
              <a:ext uri="{FF2B5EF4-FFF2-40B4-BE49-F238E27FC236}">
                <a16:creationId xmlns:a16="http://schemas.microsoft.com/office/drawing/2014/main" id="{36703130-57AA-99FB-6014-1406E66285B8}"/>
              </a:ext>
              <a:ext uri="{C183D7F6-B498-43B3-948B-1728B52AA6E4}">
                <adec:decorative xmlns:adec="http://schemas.microsoft.com/office/drawing/2017/decorative" val="1"/>
              </a:ext>
            </a:extLst>
          </p:cNvPr>
          <p:cNvCxnSpPr>
            <a:cxnSpLocks/>
            <a:stCxn id="10" idx="6"/>
            <a:endCxn id="9" idx="1"/>
          </p:cNvCxnSpPr>
          <p:nvPr/>
        </p:nvCxnSpPr>
        <p:spPr>
          <a:xfrm flipV="1">
            <a:off x="7190380" y="2740692"/>
            <a:ext cx="619910" cy="7801"/>
          </a:xfrm>
          <a:prstGeom prst="line">
            <a:avLst/>
          </a:prstGeom>
          <a:ln w="28575">
            <a:solidFill>
              <a:srgbClr val="602927"/>
            </a:solidFill>
          </a:ln>
        </p:spPr>
        <p:style>
          <a:lnRef idx="1">
            <a:schemeClr val="accent1"/>
          </a:lnRef>
          <a:fillRef idx="0">
            <a:schemeClr val="accent1"/>
          </a:fillRef>
          <a:effectRef idx="0">
            <a:schemeClr val="accent1"/>
          </a:effectRef>
          <a:fontRef idx="minor">
            <a:schemeClr val="tx1"/>
          </a:fontRef>
        </p:style>
      </p:cxnSp>
      <p:sp>
        <p:nvSpPr>
          <p:cNvPr id="12" name="Rectangle: cantonades arrodonides 15">
            <a:extLst>
              <a:ext uri="{FF2B5EF4-FFF2-40B4-BE49-F238E27FC236}">
                <a16:creationId xmlns:a16="http://schemas.microsoft.com/office/drawing/2014/main" id="{92752D3D-12C3-D087-F87E-50DDD0363902}"/>
              </a:ext>
              <a:ext uri="{C183D7F6-B498-43B3-948B-1728B52AA6E4}">
                <adec:decorative xmlns:adec="http://schemas.microsoft.com/office/drawing/2017/decorative" val="1"/>
              </a:ext>
            </a:extLst>
          </p:cNvPr>
          <p:cNvSpPr/>
          <p:nvPr/>
        </p:nvSpPr>
        <p:spPr>
          <a:xfrm>
            <a:off x="7982989" y="2243582"/>
            <a:ext cx="1221634" cy="176105"/>
          </a:xfrm>
          <a:prstGeom prst="roundRect">
            <a:avLst>
              <a:gd name="adj" fmla="val 7899"/>
            </a:avLst>
          </a:prstGeom>
          <a:noFill/>
          <a:ln w="28575">
            <a:solidFill>
              <a:srgbClr val="6029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b="1">
              <a:ln w="22225">
                <a:solidFill>
                  <a:schemeClr val="accent2"/>
                </a:solidFill>
                <a:prstDash val="solid"/>
              </a:ln>
              <a:solidFill>
                <a:schemeClr val="accent2">
                  <a:lumMod val="40000"/>
                  <a:lumOff val="60000"/>
                </a:schemeClr>
              </a:solidFill>
            </a:endParaRPr>
          </a:p>
        </p:txBody>
      </p:sp>
      <p:sp>
        <p:nvSpPr>
          <p:cNvPr id="13" name="Oval 12">
            <a:extLst>
              <a:ext uri="{FF2B5EF4-FFF2-40B4-BE49-F238E27FC236}">
                <a16:creationId xmlns:a16="http://schemas.microsoft.com/office/drawing/2014/main" id="{CC53F958-2999-8981-E6EC-F2FEF1413D51}"/>
              </a:ext>
              <a:ext uri="{C183D7F6-B498-43B3-948B-1728B52AA6E4}">
                <adec:decorative xmlns:adec="http://schemas.microsoft.com/office/drawing/2017/decorative" val="1"/>
              </a:ext>
            </a:extLst>
          </p:cNvPr>
          <p:cNvSpPr/>
          <p:nvPr/>
        </p:nvSpPr>
        <p:spPr>
          <a:xfrm>
            <a:off x="6701454" y="2213751"/>
            <a:ext cx="244463" cy="244463"/>
          </a:xfrm>
          <a:prstGeom prst="ellipse">
            <a:avLst/>
          </a:prstGeom>
          <a:solidFill>
            <a:srgbClr val="CCAEA4"/>
          </a:solidFill>
          <a:ln w="28575">
            <a:solidFill>
              <a:srgbClr val="6029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rgbClr val="602927"/>
                </a:solidFill>
              </a:rPr>
              <a:t>1</a:t>
            </a:r>
            <a:endParaRPr lang="es-ES" sz="1100" b="1">
              <a:solidFill>
                <a:srgbClr val="602927"/>
              </a:solidFill>
            </a:endParaRPr>
          </a:p>
        </p:txBody>
      </p:sp>
      <p:cxnSp>
        <p:nvCxnSpPr>
          <p:cNvPr id="14" name="Connector recte 13">
            <a:extLst>
              <a:ext uri="{FF2B5EF4-FFF2-40B4-BE49-F238E27FC236}">
                <a16:creationId xmlns:a16="http://schemas.microsoft.com/office/drawing/2014/main" id="{7A2923CF-F8A9-AEAD-D454-FAC3AFD0DA45}"/>
              </a:ext>
              <a:ext uri="{C183D7F6-B498-43B3-948B-1728B52AA6E4}">
                <adec:decorative xmlns:adec="http://schemas.microsoft.com/office/drawing/2017/decorative" val="1"/>
              </a:ext>
            </a:extLst>
          </p:cNvPr>
          <p:cNvCxnSpPr>
            <a:cxnSpLocks/>
            <a:stCxn id="13" idx="6"/>
            <a:endCxn id="12" idx="1"/>
          </p:cNvCxnSpPr>
          <p:nvPr/>
        </p:nvCxnSpPr>
        <p:spPr>
          <a:xfrm flipV="1">
            <a:off x="6945917" y="2331635"/>
            <a:ext cx="1037072" cy="4348"/>
          </a:xfrm>
          <a:prstGeom prst="line">
            <a:avLst/>
          </a:prstGeom>
          <a:ln w="28575">
            <a:solidFill>
              <a:srgbClr val="60292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23537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1CA3FC-A804-1DA3-8450-008012F4D933}"/>
            </a:ext>
          </a:extLst>
        </p:cNvPr>
        <p:cNvGrpSpPr/>
        <p:nvPr/>
      </p:nvGrpSpPr>
      <p:grpSpPr>
        <a:xfrm>
          <a:off x="0" y="0"/>
          <a:ext cx="0" cy="0"/>
          <a:chOff x="0" y="0"/>
          <a:chExt cx="0" cy="0"/>
        </a:xfrm>
      </p:grpSpPr>
      <p:sp>
        <p:nvSpPr>
          <p:cNvPr id="2" name="QuadreDeText 3">
            <a:extLst>
              <a:ext uri="{FF2B5EF4-FFF2-40B4-BE49-F238E27FC236}">
                <a16:creationId xmlns:a16="http://schemas.microsoft.com/office/drawing/2014/main" id="{4B302B2C-FECE-AC8E-F779-766A6B0D87D1}"/>
              </a:ext>
            </a:extLst>
          </p:cNvPr>
          <p:cNvSpPr txBox="1">
            <a:spLocks noGrp="1"/>
          </p:cNvSpPr>
          <p:nvPr>
            <p:ph type="title" idx="4294967295"/>
          </p:nvPr>
        </p:nvSpPr>
        <p:spPr>
          <a:xfrm>
            <a:off x="58056" y="726073"/>
            <a:ext cx="4310743" cy="3385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1" i="0" u="none" strike="noStrike" kern="0" cap="none" spc="0" normalizeH="0" baseline="0" noProof="0" dirty="0">
                <a:ln>
                  <a:noFill/>
                </a:ln>
                <a:solidFill>
                  <a:srgbClr val="FFFFFF"/>
                </a:solidFill>
                <a:effectLst/>
                <a:uLnTx/>
                <a:uFillTx/>
                <a:latin typeface="Arial"/>
                <a:ea typeface="Arial"/>
                <a:cs typeface="Arial"/>
                <a:sym typeface="Arial"/>
              </a:rPr>
              <a:t>Deja un mensaje personalizado </a:t>
            </a:r>
            <a:endParaRPr kumimoji="0" lang="ca-ES" sz="1400" b="1"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3" name="QuadreDeText 4">
            <a:extLst>
              <a:ext uri="{FF2B5EF4-FFF2-40B4-BE49-F238E27FC236}">
                <a16:creationId xmlns:a16="http://schemas.microsoft.com/office/drawing/2014/main" id="{8C91F028-8692-C484-72A8-4E2A3077F790}"/>
              </a:ext>
            </a:extLst>
          </p:cNvPr>
          <p:cNvSpPr txBox="1"/>
          <p:nvPr/>
        </p:nvSpPr>
        <p:spPr>
          <a:xfrm>
            <a:off x="390266" y="1249446"/>
            <a:ext cx="1957727" cy="2123658"/>
          </a:xfrm>
          <a:prstGeom prst="rect">
            <a:avLst/>
          </a:prstGeom>
          <a:noFill/>
        </p:spPr>
        <p:txBody>
          <a:bodyPr wrap="square" lIns="91440" tIns="45720" rIns="91440" bIns="4572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sz="1200"/>
              <a:t>Haz clic sobre tu estado en el símbolo del lápiz y selecciona </a:t>
            </a:r>
            <a:r>
              <a:rPr lang="es-ES" sz="1200" b="1"/>
              <a:t>“Definir mensaje de estado”   </a:t>
            </a:r>
            <a:r>
              <a:rPr lang="es-ES" sz="1200"/>
              <a:t> </a:t>
            </a:r>
            <a:r>
              <a:rPr lang="es-ES" sz="1200" b="1">
                <a:solidFill>
                  <a:srgbClr val="602927"/>
                </a:solidFill>
              </a:rPr>
              <a:t>(1). </a:t>
            </a:r>
            <a:r>
              <a:rPr lang="es-ES" sz="1200"/>
              <a:t>Se abrirá una nueva ventana donde podrás </a:t>
            </a:r>
            <a:r>
              <a:rPr lang="es-ES" sz="1200" b="1"/>
              <a:t>personalizar el mensaje </a:t>
            </a:r>
            <a:r>
              <a:rPr lang="es-ES" sz="1200" b="1">
                <a:solidFill>
                  <a:srgbClr val="602927"/>
                </a:solidFill>
              </a:rPr>
              <a:t>(2).</a:t>
            </a:r>
          </a:p>
          <a:p>
            <a:r>
              <a:rPr lang="es-ES" sz="1200">
                <a:solidFill>
                  <a:schemeClr val="tx1"/>
                </a:solidFill>
              </a:rPr>
              <a:t>Define</a:t>
            </a:r>
            <a:r>
              <a:rPr lang="es-ES" sz="1200" b="1">
                <a:solidFill>
                  <a:schemeClr val="tx1"/>
                </a:solidFill>
              </a:rPr>
              <a:t> hasta cuando </a:t>
            </a:r>
            <a:r>
              <a:rPr lang="es-ES" sz="1200" b="1">
                <a:solidFill>
                  <a:srgbClr val="602927"/>
                </a:solidFill>
              </a:rPr>
              <a:t>(3) </a:t>
            </a:r>
            <a:r>
              <a:rPr lang="es-ES" sz="1200">
                <a:solidFill>
                  <a:schemeClr val="tx1"/>
                </a:solidFill>
              </a:rPr>
              <a:t>se mostrará el estado, y </a:t>
            </a:r>
            <a:r>
              <a:rPr lang="es-ES" sz="1200"/>
              <a:t>hace clic en </a:t>
            </a:r>
            <a:r>
              <a:rPr lang="es-ES" sz="1200" b="1"/>
              <a:t>“Listo”</a:t>
            </a:r>
            <a:r>
              <a:rPr lang="es-ES" sz="1200"/>
              <a:t> </a:t>
            </a:r>
            <a:r>
              <a:rPr lang="es-ES" sz="1200" b="1">
                <a:solidFill>
                  <a:srgbClr val="602927"/>
                </a:solidFill>
              </a:rPr>
              <a:t>(4).</a:t>
            </a:r>
          </a:p>
        </p:txBody>
      </p:sp>
      <p:grpSp>
        <p:nvGrpSpPr>
          <p:cNvPr id="4" name="Agrupa 3">
            <a:extLst>
              <a:ext uri="{FF2B5EF4-FFF2-40B4-BE49-F238E27FC236}">
                <a16:creationId xmlns:a16="http://schemas.microsoft.com/office/drawing/2014/main" id="{98FD334E-110F-197F-F8B3-3AEEF2F8209B}"/>
              </a:ext>
              <a:ext uri="{C183D7F6-B498-43B3-948B-1728B52AA6E4}">
                <adec:decorative xmlns:adec="http://schemas.microsoft.com/office/drawing/2017/decorative" val="1"/>
              </a:ext>
            </a:extLst>
          </p:cNvPr>
          <p:cNvGrpSpPr/>
          <p:nvPr/>
        </p:nvGrpSpPr>
        <p:grpSpPr>
          <a:xfrm>
            <a:off x="1973435" y="1796512"/>
            <a:ext cx="234125" cy="205740"/>
            <a:chOff x="2400222" y="2057883"/>
            <a:chExt cx="312166" cy="274320"/>
          </a:xfrm>
        </p:grpSpPr>
        <p:sp>
          <p:nvSpPr>
            <p:cNvPr id="6" name="Oval 5">
              <a:extLst>
                <a:ext uri="{FF2B5EF4-FFF2-40B4-BE49-F238E27FC236}">
                  <a16:creationId xmlns:a16="http://schemas.microsoft.com/office/drawing/2014/main" id="{63BE4B89-4716-724F-ACAF-432CF17301D8}"/>
                </a:ext>
              </a:extLst>
            </p:cNvPr>
            <p:cNvSpPr/>
            <p:nvPr/>
          </p:nvSpPr>
          <p:spPr>
            <a:xfrm>
              <a:off x="2400222" y="2195043"/>
              <a:ext cx="212853" cy="137160"/>
            </a:xfrm>
            <a:prstGeom prst="ellipse">
              <a:avLst/>
            </a:prstGeom>
            <a:ln>
              <a:solidFill>
                <a:srgbClr val="602927"/>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ca-ES" sz="1050"/>
            </a:p>
          </p:txBody>
        </p:sp>
        <p:pic>
          <p:nvPicPr>
            <p:cNvPr id="7" name="Gràfic 6" descr="Pencil with solid fill">
              <a:extLst>
                <a:ext uri="{FF2B5EF4-FFF2-40B4-BE49-F238E27FC236}">
                  <a16:creationId xmlns:a16="http://schemas.microsoft.com/office/drawing/2014/main" id="{A0B6A748-1B7D-57EE-A233-681E9C5714D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438068" y="2057883"/>
              <a:ext cx="274320" cy="274320"/>
            </a:xfrm>
            <a:prstGeom prst="rect">
              <a:avLst/>
            </a:prstGeom>
          </p:spPr>
        </p:pic>
      </p:grpSp>
      <p:pic>
        <p:nvPicPr>
          <p:cNvPr id="11" name="Imatge 10" descr="La imagen muestra la posibilidad de introducir un estado personalizado en Teams.">
            <a:extLst>
              <a:ext uri="{FF2B5EF4-FFF2-40B4-BE49-F238E27FC236}">
                <a16:creationId xmlns:a16="http://schemas.microsoft.com/office/drawing/2014/main" id="{9A5D5545-B300-E142-2BEB-33EDF18F0B45}"/>
              </a:ext>
            </a:extLst>
          </p:cNvPr>
          <p:cNvPicPr>
            <a:picLocks noChangeAspect="1"/>
          </p:cNvPicPr>
          <p:nvPr/>
        </p:nvPicPr>
        <p:blipFill>
          <a:blip r:embed="rId4"/>
          <a:stretch>
            <a:fillRect/>
          </a:stretch>
        </p:blipFill>
        <p:spPr>
          <a:xfrm>
            <a:off x="2504764" y="1149290"/>
            <a:ext cx="6639236" cy="3517960"/>
          </a:xfrm>
          <a:prstGeom prst="rect">
            <a:avLst/>
          </a:prstGeom>
        </p:spPr>
      </p:pic>
      <p:pic>
        <p:nvPicPr>
          <p:cNvPr id="9" name="Imatge 8">
            <a:extLst>
              <a:ext uri="{FF2B5EF4-FFF2-40B4-BE49-F238E27FC236}">
                <a16:creationId xmlns:a16="http://schemas.microsoft.com/office/drawing/2014/main" id="{E07E3113-E027-5FDE-4D6D-4DC88DFBE3D0}"/>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658652" y="1401846"/>
            <a:ext cx="1767267" cy="2862322"/>
          </a:xfrm>
          <a:prstGeom prst="rect">
            <a:avLst/>
          </a:prstGeom>
          <a:ln>
            <a:noFill/>
          </a:ln>
          <a:effectLst>
            <a:outerShdw blurRad="63500" sx="102000" sy="102000" algn="ctr" rotWithShape="0">
              <a:prstClr val="black">
                <a:alpha val="40000"/>
              </a:prstClr>
            </a:outerShdw>
          </a:effectLst>
        </p:spPr>
      </p:pic>
      <p:sp>
        <p:nvSpPr>
          <p:cNvPr id="15" name="Rectangle: cantonades arrodonides 15">
            <a:extLst>
              <a:ext uri="{FF2B5EF4-FFF2-40B4-BE49-F238E27FC236}">
                <a16:creationId xmlns:a16="http://schemas.microsoft.com/office/drawing/2014/main" id="{794DA157-EB20-FD56-662D-46F6C70303A4}"/>
              </a:ext>
              <a:ext uri="{C183D7F6-B498-43B3-948B-1728B52AA6E4}">
                <adec:decorative xmlns:adec="http://schemas.microsoft.com/office/drawing/2017/decorative" val="1"/>
              </a:ext>
            </a:extLst>
          </p:cNvPr>
          <p:cNvSpPr/>
          <p:nvPr/>
        </p:nvSpPr>
        <p:spPr>
          <a:xfrm>
            <a:off x="5793552" y="3705332"/>
            <a:ext cx="1442820" cy="159230"/>
          </a:xfrm>
          <a:prstGeom prst="roundRect">
            <a:avLst>
              <a:gd name="adj" fmla="val 7899"/>
            </a:avLst>
          </a:prstGeom>
          <a:noFill/>
          <a:ln w="28575">
            <a:solidFill>
              <a:srgbClr val="6029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b="1">
              <a:ln w="22225">
                <a:solidFill>
                  <a:schemeClr val="accent2"/>
                </a:solidFill>
                <a:prstDash val="solid"/>
              </a:ln>
              <a:solidFill>
                <a:schemeClr val="accent2">
                  <a:lumMod val="40000"/>
                  <a:lumOff val="60000"/>
                </a:schemeClr>
              </a:solidFill>
            </a:endParaRPr>
          </a:p>
        </p:txBody>
      </p:sp>
      <p:sp>
        <p:nvSpPr>
          <p:cNvPr id="16" name="Oval 15">
            <a:extLst>
              <a:ext uri="{FF2B5EF4-FFF2-40B4-BE49-F238E27FC236}">
                <a16:creationId xmlns:a16="http://schemas.microsoft.com/office/drawing/2014/main" id="{D8B9F85C-6B8A-F35B-8C4E-F488FE21B902}"/>
              </a:ext>
              <a:ext uri="{C183D7F6-B498-43B3-948B-1728B52AA6E4}">
                <adec:decorative xmlns:adec="http://schemas.microsoft.com/office/drawing/2017/decorative" val="1"/>
              </a:ext>
            </a:extLst>
          </p:cNvPr>
          <p:cNvSpPr/>
          <p:nvPr/>
        </p:nvSpPr>
        <p:spPr>
          <a:xfrm>
            <a:off x="6392730" y="4141936"/>
            <a:ext cx="244463" cy="244463"/>
          </a:xfrm>
          <a:prstGeom prst="ellipse">
            <a:avLst/>
          </a:prstGeom>
          <a:solidFill>
            <a:srgbClr val="CCAEA4"/>
          </a:solidFill>
          <a:ln w="28575">
            <a:solidFill>
              <a:srgbClr val="6029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rgbClr val="602927"/>
                </a:solidFill>
              </a:rPr>
              <a:t>3</a:t>
            </a:r>
            <a:endParaRPr lang="es-ES" sz="1100" b="1">
              <a:solidFill>
                <a:srgbClr val="602927"/>
              </a:solidFill>
            </a:endParaRPr>
          </a:p>
        </p:txBody>
      </p:sp>
      <p:cxnSp>
        <p:nvCxnSpPr>
          <p:cNvPr id="17" name="Connector recte 16">
            <a:extLst>
              <a:ext uri="{FF2B5EF4-FFF2-40B4-BE49-F238E27FC236}">
                <a16:creationId xmlns:a16="http://schemas.microsoft.com/office/drawing/2014/main" id="{0E6CC5B8-0AAF-E43A-2471-E141761C3C0E}"/>
              </a:ext>
              <a:ext uri="{C183D7F6-B498-43B3-948B-1728B52AA6E4}">
                <adec:decorative xmlns:adec="http://schemas.microsoft.com/office/drawing/2017/decorative" val="1"/>
              </a:ext>
            </a:extLst>
          </p:cNvPr>
          <p:cNvCxnSpPr>
            <a:cxnSpLocks/>
            <a:stCxn id="16" idx="0"/>
            <a:endCxn id="15" idx="2"/>
          </p:cNvCxnSpPr>
          <p:nvPr/>
        </p:nvCxnSpPr>
        <p:spPr>
          <a:xfrm flipV="1">
            <a:off x="6514962" y="3864562"/>
            <a:ext cx="0" cy="277374"/>
          </a:xfrm>
          <a:prstGeom prst="line">
            <a:avLst/>
          </a:prstGeom>
          <a:ln w="28575">
            <a:solidFill>
              <a:srgbClr val="602927"/>
            </a:solidFill>
          </a:ln>
        </p:spPr>
        <p:style>
          <a:lnRef idx="1">
            <a:schemeClr val="accent1"/>
          </a:lnRef>
          <a:fillRef idx="0">
            <a:schemeClr val="accent1"/>
          </a:fillRef>
          <a:effectRef idx="0">
            <a:schemeClr val="accent1"/>
          </a:effectRef>
          <a:fontRef idx="minor">
            <a:schemeClr val="tx1"/>
          </a:fontRef>
        </p:style>
      </p:cxnSp>
      <p:sp>
        <p:nvSpPr>
          <p:cNvPr id="18" name="Rectangle: cantonades arrodonides 15">
            <a:extLst>
              <a:ext uri="{FF2B5EF4-FFF2-40B4-BE49-F238E27FC236}">
                <a16:creationId xmlns:a16="http://schemas.microsoft.com/office/drawing/2014/main" id="{98AC4D3D-E485-DE39-1DE0-7787B4001195}"/>
              </a:ext>
              <a:ext uri="{C183D7F6-B498-43B3-948B-1728B52AA6E4}">
                <adec:decorative xmlns:adec="http://schemas.microsoft.com/office/drawing/2017/decorative" val="1"/>
              </a:ext>
            </a:extLst>
          </p:cNvPr>
          <p:cNvSpPr/>
          <p:nvPr/>
        </p:nvSpPr>
        <p:spPr>
          <a:xfrm>
            <a:off x="5745834" y="1723277"/>
            <a:ext cx="1608425" cy="1429826"/>
          </a:xfrm>
          <a:prstGeom prst="roundRect">
            <a:avLst>
              <a:gd name="adj" fmla="val 7899"/>
            </a:avLst>
          </a:prstGeom>
          <a:noFill/>
          <a:ln w="28575">
            <a:solidFill>
              <a:srgbClr val="6029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b="1">
              <a:ln w="22225">
                <a:solidFill>
                  <a:schemeClr val="accent2"/>
                </a:solidFill>
                <a:prstDash val="solid"/>
              </a:ln>
              <a:solidFill>
                <a:schemeClr val="accent2">
                  <a:lumMod val="40000"/>
                  <a:lumOff val="60000"/>
                </a:schemeClr>
              </a:solidFill>
            </a:endParaRPr>
          </a:p>
        </p:txBody>
      </p:sp>
      <p:sp>
        <p:nvSpPr>
          <p:cNvPr id="19" name="Oval 18">
            <a:extLst>
              <a:ext uri="{FF2B5EF4-FFF2-40B4-BE49-F238E27FC236}">
                <a16:creationId xmlns:a16="http://schemas.microsoft.com/office/drawing/2014/main" id="{02ABBBEF-B891-6330-1037-1736BFF7A999}"/>
              </a:ext>
              <a:ext uri="{C183D7F6-B498-43B3-948B-1728B52AA6E4}">
                <adec:decorative xmlns:adec="http://schemas.microsoft.com/office/drawing/2017/decorative" val="1"/>
              </a:ext>
            </a:extLst>
          </p:cNvPr>
          <p:cNvSpPr/>
          <p:nvPr/>
        </p:nvSpPr>
        <p:spPr>
          <a:xfrm>
            <a:off x="6427814" y="1190275"/>
            <a:ext cx="244463" cy="244463"/>
          </a:xfrm>
          <a:prstGeom prst="ellipse">
            <a:avLst/>
          </a:prstGeom>
          <a:solidFill>
            <a:srgbClr val="CCAEA4"/>
          </a:solidFill>
          <a:ln w="28575">
            <a:solidFill>
              <a:srgbClr val="6029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rgbClr val="602927"/>
                </a:solidFill>
              </a:rPr>
              <a:t>2</a:t>
            </a:r>
            <a:endParaRPr lang="es-ES" sz="1100" b="1">
              <a:solidFill>
                <a:srgbClr val="602927"/>
              </a:solidFill>
            </a:endParaRPr>
          </a:p>
        </p:txBody>
      </p:sp>
      <p:cxnSp>
        <p:nvCxnSpPr>
          <p:cNvPr id="20" name="Connector recte 19">
            <a:extLst>
              <a:ext uri="{FF2B5EF4-FFF2-40B4-BE49-F238E27FC236}">
                <a16:creationId xmlns:a16="http://schemas.microsoft.com/office/drawing/2014/main" id="{BC0AB356-4EF3-20D3-E3A4-36897693DD98}"/>
              </a:ext>
              <a:ext uri="{C183D7F6-B498-43B3-948B-1728B52AA6E4}">
                <adec:decorative xmlns:adec="http://schemas.microsoft.com/office/drawing/2017/decorative" val="1"/>
              </a:ext>
            </a:extLst>
          </p:cNvPr>
          <p:cNvCxnSpPr>
            <a:cxnSpLocks/>
            <a:stCxn id="19" idx="4"/>
            <a:endCxn id="18" idx="0"/>
          </p:cNvCxnSpPr>
          <p:nvPr/>
        </p:nvCxnSpPr>
        <p:spPr>
          <a:xfrm>
            <a:off x="6550046" y="1434738"/>
            <a:ext cx="1" cy="288539"/>
          </a:xfrm>
          <a:prstGeom prst="line">
            <a:avLst/>
          </a:prstGeom>
          <a:ln w="28575">
            <a:solidFill>
              <a:srgbClr val="602927"/>
            </a:solidFill>
          </a:ln>
        </p:spPr>
        <p:style>
          <a:lnRef idx="1">
            <a:schemeClr val="accent1"/>
          </a:lnRef>
          <a:fillRef idx="0">
            <a:schemeClr val="accent1"/>
          </a:fillRef>
          <a:effectRef idx="0">
            <a:schemeClr val="accent1"/>
          </a:effectRef>
          <a:fontRef idx="minor">
            <a:schemeClr val="tx1"/>
          </a:fontRef>
        </p:style>
      </p:cxnSp>
      <p:sp>
        <p:nvSpPr>
          <p:cNvPr id="21" name="Rectangle: cantonades arrodonides 15">
            <a:extLst>
              <a:ext uri="{FF2B5EF4-FFF2-40B4-BE49-F238E27FC236}">
                <a16:creationId xmlns:a16="http://schemas.microsoft.com/office/drawing/2014/main" id="{77253068-9F15-7665-E41C-8529D11A3390}"/>
              </a:ext>
              <a:ext uri="{C183D7F6-B498-43B3-948B-1728B52AA6E4}">
                <adec:decorative xmlns:adec="http://schemas.microsoft.com/office/drawing/2017/decorative" val="1"/>
              </a:ext>
            </a:extLst>
          </p:cNvPr>
          <p:cNvSpPr/>
          <p:nvPr/>
        </p:nvSpPr>
        <p:spPr>
          <a:xfrm>
            <a:off x="6771308" y="3961089"/>
            <a:ext cx="520244" cy="244463"/>
          </a:xfrm>
          <a:prstGeom prst="roundRect">
            <a:avLst>
              <a:gd name="adj" fmla="val 7899"/>
            </a:avLst>
          </a:prstGeom>
          <a:noFill/>
          <a:ln w="28575">
            <a:solidFill>
              <a:srgbClr val="6029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b="1">
              <a:ln w="22225">
                <a:solidFill>
                  <a:schemeClr val="accent2"/>
                </a:solidFill>
                <a:prstDash val="solid"/>
              </a:ln>
              <a:solidFill>
                <a:schemeClr val="accent2">
                  <a:lumMod val="40000"/>
                  <a:lumOff val="60000"/>
                </a:schemeClr>
              </a:solidFill>
            </a:endParaRPr>
          </a:p>
        </p:txBody>
      </p:sp>
      <p:cxnSp>
        <p:nvCxnSpPr>
          <p:cNvPr id="22" name="Connector recte 21">
            <a:extLst>
              <a:ext uri="{FF2B5EF4-FFF2-40B4-BE49-F238E27FC236}">
                <a16:creationId xmlns:a16="http://schemas.microsoft.com/office/drawing/2014/main" id="{97B17A05-5E1E-FD75-28AE-900F4C99875D}"/>
              </a:ext>
              <a:ext uri="{C183D7F6-B498-43B3-948B-1728B52AA6E4}">
                <adec:decorative xmlns:adec="http://schemas.microsoft.com/office/drawing/2017/decorative" val="1"/>
              </a:ext>
            </a:extLst>
          </p:cNvPr>
          <p:cNvCxnSpPr>
            <a:cxnSpLocks/>
            <a:stCxn id="23" idx="2"/>
            <a:endCxn id="21" idx="3"/>
          </p:cNvCxnSpPr>
          <p:nvPr/>
        </p:nvCxnSpPr>
        <p:spPr>
          <a:xfrm flipH="1">
            <a:off x="7291552" y="4080972"/>
            <a:ext cx="326160" cy="2349"/>
          </a:xfrm>
          <a:prstGeom prst="line">
            <a:avLst/>
          </a:prstGeom>
          <a:ln w="28575">
            <a:solidFill>
              <a:srgbClr val="602927"/>
            </a:solidFill>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FCDB2288-6FFF-A1E8-DCAA-973A56C5EBAF}"/>
              </a:ext>
              <a:ext uri="{C183D7F6-B498-43B3-948B-1728B52AA6E4}">
                <adec:decorative xmlns:adec="http://schemas.microsoft.com/office/drawing/2017/decorative" val="1"/>
              </a:ext>
            </a:extLst>
          </p:cNvPr>
          <p:cNvSpPr/>
          <p:nvPr/>
        </p:nvSpPr>
        <p:spPr>
          <a:xfrm>
            <a:off x="7617712" y="3958740"/>
            <a:ext cx="244463" cy="244463"/>
          </a:xfrm>
          <a:prstGeom prst="ellipse">
            <a:avLst/>
          </a:prstGeom>
          <a:solidFill>
            <a:srgbClr val="CCAEA4"/>
          </a:solidFill>
          <a:ln w="28575">
            <a:solidFill>
              <a:srgbClr val="6029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rgbClr val="602927"/>
                </a:solidFill>
              </a:rPr>
              <a:t>4</a:t>
            </a:r>
            <a:endParaRPr lang="es-ES" sz="1100" b="1">
              <a:solidFill>
                <a:srgbClr val="602927"/>
              </a:solidFill>
            </a:endParaRPr>
          </a:p>
        </p:txBody>
      </p:sp>
      <p:sp>
        <p:nvSpPr>
          <p:cNvPr id="24" name="Rectangle: cantonades arrodonides 15">
            <a:extLst>
              <a:ext uri="{FF2B5EF4-FFF2-40B4-BE49-F238E27FC236}">
                <a16:creationId xmlns:a16="http://schemas.microsoft.com/office/drawing/2014/main" id="{518C35CB-A48C-4C9A-5FFC-BE279DB660A3}"/>
              </a:ext>
              <a:ext uri="{C183D7F6-B498-43B3-948B-1728B52AA6E4}">
                <adec:decorative xmlns:adec="http://schemas.microsoft.com/office/drawing/2017/decorative" val="1"/>
              </a:ext>
            </a:extLst>
          </p:cNvPr>
          <p:cNvSpPr/>
          <p:nvPr/>
        </p:nvSpPr>
        <p:spPr>
          <a:xfrm>
            <a:off x="7818322" y="2374071"/>
            <a:ext cx="1325678" cy="197679"/>
          </a:xfrm>
          <a:prstGeom prst="roundRect">
            <a:avLst>
              <a:gd name="adj" fmla="val 7899"/>
            </a:avLst>
          </a:prstGeom>
          <a:noFill/>
          <a:ln w="28575">
            <a:solidFill>
              <a:srgbClr val="6029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b="1">
              <a:ln w="22225">
                <a:solidFill>
                  <a:schemeClr val="accent2"/>
                </a:solidFill>
                <a:prstDash val="solid"/>
              </a:ln>
              <a:solidFill>
                <a:schemeClr val="accent2">
                  <a:lumMod val="40000"/>
                  <a:lumOff val="60000"/>
                </a:schemeClr>
              </a:solidFill>
            </a:endParaRPr>
          </a:p>
        </p:txBody>
      </p:sp>
      <p:sp>
        <p:nvSpPr>
          <p:cNvPr id="25" name="Oval 24">
            <a:extLst>
              <a:ext uri="{FF2B5EF4-FFF2-40B4-BE49-F238E27FC236}">
                <a16:creationId xmlns:a16="http://schemas.microsoft.com/office/drawing/2014/main" id="{C53260EE-7D1C-6049-7941-413AC7C93F64}"/>
              </a:ext>
              <a:ext uri="{C183D7F6-B498-43B3-948B-1728B52AA6E4}">
                <adec:decorative xmlns:adec="http://schemas.microsoft.com/office/drawing/2017/decorative" val="1"/>
              </a:ext>
            </a:extLst>
          </p:cNvPr>
          <p:cNvSpPr/>
          <p:nvPr/>
        </p:nvSpPr>
        <p:spPr>
          <a:xfrm>
            <a:off x="8358929" y="2770275"/>
            <a:ext cx="244463" cy="244463"/>
          </a:xfrm>
          <a:prstGeom prst="ellipse">
            <a:avLst/>
          </a:prstGeom>
          <a:solidFill>
            <a:srgbClr val="CCAEA4"/>
          </a:solidFill>
          <a:ln w="28575">
            <a:solidFill>
              <a:srgbClr val="6029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100" b="1">
                <a:solidFill>
                  <a:srgbClr val="602927"/>
                </a:solidFill>
              </a:rPr>
              <a:t>1</a:t>
            </a:r>
          </a:p>
        </p:txBody>
      </p:sp>
      <p:cxnSp>
        <p:nvCxnSpPr>
          <p:cNvPr id="26" name="Connector recte 25">
            <a:extLst>
              <a:ext uri="{FF2B5EF4-FFF2-40B4-BE49-F238E27FC236}">
                <a16:creationId xmlns:a16="http://schemas.microsoft.com/office/drawing/2014/main" id="{122024BF-0118-ADF2-D712-2A145F905C90}"/>
              </a:ext>
              <a:ext uri="{C183D7F6-B498-43B3-948B-1728B52AA6E4}">
                <adec:decorative xmlns:adec="http://schemas.microsoft.com/office/drawing/2017/decorative" val="1"/>
              </a:ext>
            </a:extLst>
          </p:cNvPr>
          <p:cNvCxnSpPr>
            <a:cxnSpLocks/>
            <a:stCxn id="25" idx="0"/>
            <a:endCxn id="24" idx="2"/>
          </p:cNvCxnSpPr>
          <p:nvPr/>
        </p:nvCxnSpPr>
        <p:spPr>
          <a:xfrm flipV="1">
            <a:off x="8481161" y="2571750"/>
            <a:ext cx="0" cy="198525"/>
          </a:xfrm>
          <a:prstGeom prst="line">
            <a:avLst/>
          </a:prstGeom>
          <a:ln w="28575">
            <a:solidFill>
              <a:srgbClr val="60292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35507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QuadreDeText 3">
            <a:extLst>
              <a:ext uri="{FF2B5EF4-FFF2-40B4-BE49-F238E27FC236}">
                <a16:creationId xmlns:a16="http://schemas.microsoft.com/office/drawing/2014/main" id="{E880FBEC-E855-8DDD-A412-0B5B58E8A06E}"/>
              </a:ext>
            </a:extLst>
          </p:cNvPr>
          <p:cNvSpPr txBox="1">
            <a:spLocks noGrp="1"/>
          </p:cNvSpPr>
          <p:nvPr>
            <p:ph type="title" idx="4294967295"/>
          </p:nvPr>
        </p:nvSpPr>
        <p:spPr>
          <a:xfrm>
            <a:off x="92997" y="758518"/>
            <a:ext cx="4310743" cy="29238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300" b="1" i="0" u="none" strike="noStrike" kern="0" cap="none" spc="0" normalizeH="0" baseline="0" noProof="0" dirty="0">
                <a:ln>
                  <a:noFill/>
                </a:ln>
                <a:solidFill>
                  <a:srgbClr val="FFFFFF"/>
                </a:solidFill>
                <a:effectLst/>
                <a:uLnTx/>
                <a:uFillTx/>
                <a:latin typeface="Arial"/>
                <a:ea typeface="Arial"/>
                <a:cs typeface="Arial"/>
                <a:sym typeface="Arial"/>
              </a:rPr>
              <a:t>Supervisa las notificaciones en otras apps de M365.</a:t>
            </a:r>
          </a:p>
        </p:txBody>
      </p:sp>
      <p:sp>
        <p:nvSpPr>
          <p:cNvPr id="3" name="QuadreDeText 4">
            <a:extLst>
              <a:ext uri="{FF2B5EF4-FFF2-40B4-BE49-F238E27FC236}">
                <a16:creationId xmlns:a16="http://schemas.microsoft.com/office/drawing/2014/main" id="{622E9C97-152C-53EC-263F-C6945CF28243}"/>
              </a:ext>
            </a:extLst>
          </p:cNvPr>
          <p:cNvSpPr txBox="1"/>
          <p:nvPr/>
        </p:nvSpPr>
        <p:spPr>
          <a:xfrm>
            <a:off x="390266" y="1249446"/>
            <a:ext cx="8201941" cy="3046988"/>
          </a:xfrm>
          <a:prstGeom prst="rect">
            <a:avLst/>
          </a:prstGeom>
          <a:noFill/>
        </p:spPr>
        <p:txBody>
          <a:bodyPr wrap="square" lIns="91440" tIns="45720" rIns="91440" bIns="4572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sz="1200" dirty="0"/>
              <a:t>Además de Outlook y </a:t>
            </a:r>
            <a:r>
              <a:rPr lang="es-ES" sz="1200" dirty="0" err="1"/>
              <a:t>Teams</a:t>
            </a:r>
            <a:r>
              <a:rPr lang="es-ES" sz="1200" dirty="0"/>
              <a:t>, muchas aplicaciones de Microsoft 365 como </a:t>
            </a:r>
            <a:r>
              <a:rPr lang="es-ES" sz="1200" dirty="0" err="1"/>
              <a:t>Planner</a:t>
            </a:r>
            <a:r>
              <a:rPr lang="es-ES" sz="1200" dirty="0"/>
              <a:t>, </a:t>
            </a:r>
            <a:r>
              <a:rPr lang="es-ES" sz="1200" dirty="0" err="1"/>
              <a:t>To</a:t>
            </a:r>
            <a:r>
              <a:rPr lang="es-ES" sz="1200" dirty="0"/>
              <a:t> Do, OneDrive o SharePoint también generan notificaciones importantes para el trabajo diario. Supervisarlas de forma regular ayuda a no perder información clave y a actuar a tiempo. Por ejemplo:</a:t>
            </a:r>
          </a:p>
          <a:p>
            <a:endParaRPr lang="es-ES" sz="1200" dirty="0"/>
          </a:p>
          <a:p>
            <a:endParaRPr lang="es-ES" sz="1200" dirty="0"/>
          </a:p>
          <a:p>
            <a:pPr marL="358775" lvl="3" indent="-171450">
              <a:buFont typeface="Arial" panose="020B0604020202020204" pitchFamily="34" charset="0"/>
              <a:buChar char="•"/>
            </a:pPr>
            <a:r>
              <a:rPr lang="es-ES" sz="1200" b="1" dirty="0" err="1"/>
              <a:t>Planner</a:t>
            </a:r>
            <a:r>
              <a:rPr lang="es-ES" sz="1200" dirty="0"/>
              <a:t>: recibir avisos cuando se te asigna una tarea o cambia su fecha límite.</a:t>
            </a:r>
          </a:p>
          <a:p>
            <a:pPr marL="358775" indent="-171450">
              <a:buFont typeface="Arial" panose="020B0604020202020204" pitchFamily="34" charset="0"/>
              <a:buChar char="•"/>
            </a:pPr>
            <a:endParaRPr lang="es-ES" sz="1200" dirty="0"/>
          </a:p>
          <a:p>
            <a:pPr marL="358775" indent="-171450">
              <a:buFont typeface="Arial" panose="020B0604020202020204" pitchFamily="34" charset="0"/>
              <a:buChar char="•"/>
            </a:pPr>
            <a:r>
              <a:rPr lang="es-ES" sz="1200" b="1" dirty="0" err="1"/>
              <a:t>To</a:t>
            </a:r>
            <a:r>
              <a:rPr lang="es-ES" sz="1200" b="1" dirty="0"/>
              <a:t> Do</a:t>
            </a:r>
            <a:r>
              <a:rPr lang="es-ES" sz="1200" dirty="0"/>
              <a:t>: ver recordatorios de tareas pendientes o próximas.</a:t>
            </a:r>
          </a:p>
          <a:p>
            <a:pPr marL="358775" indent="-171450">
              <a:buFont typeface="Arial" panose="020B0604020202020204" pitchFamily="34" charset="0"/>
              <a:buChar char="•"/>
            </a:pPr>
            <a:endParaRPr lang="es-ES" sz="1200" dirty="0"/>
          </a:p>
          <a:p>
            <a:pPr marL="358775" indent="-171450">
              <a:buFont typeface="Arial" panose="020B0604020202020204" pitchFamily="34" charset="0"/>
              <a:buChar char="•"/>
            </a:pPr>
            <a:r>
              <a:rPr lang="es-ES" sz="1200" b="1" dirty="0"/>
              <a:t>OneDrive</a:t>
            </a:r>
            <a:r>
              <a:rPr lang="es-ES" sz="1200" dirty="0"/>
              <a:t>: estar al tanto de cuándo se comparte un documento contigo o se actualiza un archivo.</a:t>
            </a:r>
          </a:p>
          <a:p>
            <a:pPr marL="358775" indent="-171450">
              <a:buFont typeface="Arial" panose="020B0604020202020204" pitchFamily="34" charset="0"/>
              <a:buChar char="•"/>
            </a:pPr>
            <a:endParaRPr lang="es-ES" sz="1200" dirty="0"/>
          </a:p>
          <a:p>
            <a:pPr marL="358775" indent="-171450">
              <a:buFont typeface="Arial" panose="020B0604020202020204" pitchFamily="34" charset="0"/>
              <a:buChar char="•"/>
            </a:pPr>
            <a:r>
              <a:rPr lang="es-ES" sz="1200" b="1" dirty="0"/>
              <a:t>SharePoint</a:t>
            </a:r>
            <a:r>
              <a:rPr lang="es-ES" sz="1200" dirty="0"/>
              <a:t>: recibir alertas sobre cambios en sitios, bibliotecas o páginas que sigues.</a:t>
            </a:r>
          </a:p>
          <a:p>
            <a:pPr marL="171450" indent="-171450">
              <a:buFont typeface="Arial" panose="020B0604020202020204" pitchFamily="34" charset="0"/>
              <a:buChar char="•"/>
            </a:pPr>
            <a:endParaRPr lang="es-ES" sz="1200" dirty="0"/>
          </a:p>
          <a:p>
            <a:pPr marL="171450" indent="-171450">
              <a:buFont typeface="Arial" panose="020B0604020202020204" pitchFamily="34" charset="0"/>
              <a:buChar char="•"/>
            </a:pPr>
            <a:endParaRPr lang="es-ES" sz="1200" dirty="0"/>
          </a:p>
          <a:p>
            <a:r>
              <a:rPr lang="es-ES" sz="1200" dirty="0"/>
              <a:t>Revisar estas notificaciones de manera planificada y no en cada momento que aparecen permite mantener el foco en el trabajo y responder solo cuando es realmente necesario.</a:t>
            </a:r>
          </a:p>
        </p:txBody>
      </p:sp>
      <p:pic>
        <p:nvPicPr>
          <p:cNvPr id="1028" name="Picture 4" descr="Mastering Organization: How to Use Microsoft Planner">
            <a:extLst>
              <a:ext uri="{FF2B5EF4-FFF2-40B4-BE49-F238E27FC236}">
                <a16:creationId xmlns:a16="http://schemas.microsoft.com/office/drawing/2014/main" id="{74EB74C2-BECD-0493-D47B-9766F441A7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299" y="2165605"/>
            <a:ext cx="230181" cy="23018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icrosoft to do">
            <a:extLst>
              <a:ext uri="{FF2B5EF4-FFF2-40B4-BE49-F238E27FC236}">
                <a16:creationId xmlns:a16="http://schemas.microsoft.com/office/drawing/2014/main" id="{78BC9889-0A55-092A-0859-CE7CABD4F4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299" y="2542723"/>
            <a:ext cx="281195" cy="22291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Microsoft OneDrive">
            <a:extLst>
              <a:ext uri="{FF2B5EF4-FFF2-40B4-BE49-F238E27FC236}">
                <a16:creationId xmlns:a16="http://schemas.microsoft.com/office/drawing/2014/main" id="{04AE1E5E-1B55-DE59-5D49-05F6DF3B98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5780" y="2860006"/>
            <a:ext cx="438584" cy="29238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Microsoft Sharepoint">
            <a:extLst>
              <a:ext uri="{FF2B5EF4-FFF2-40B4-BE49-F238E27FC236}">
                <a16:creationId xmlns:a16="http://schemas.microsoft.com/office/drawing/2014/main" id="{C090AE7E-4D33-682D-5B99-14EEA9788C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9839" y="3186457"/>
            <a:ext cx="438585" cy="4385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74223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54F6B6-4EC7-AD24-7FAD-48A7297174B7}"/>
            </a:ext>
          </a:extLst>
        </p:cNvPr>
        <p:cNvGrpSpPr/>
        <p:nvPr/>
      </p:nvGrpSpPr>
      <p:grpSpPr>
        <a:xfrm>
          <a:off x="0" y="0"/>
          <a:ext cx="0" cy="0"/>
          <a:chOff x="0" y="0"/>
          <a:chExt cx="0" cy="0"/>
        </a:xfrm>
      </p:grpSpPr>
      <p:sp>
        <p:nvSpPr>
          <p:cNvPr id="2" name="QuadreDeText 3">
            <a:extLst>
              <a:ext uri="{FF2B5EF4-FFF2-40B4-BE49-F238E27FC236}">
                <a16:creationId xmlns:a16="http://schemas.microsoft.com/office/drawing/2014/main" id="{76BF0EAA-CB2C-7E8F-455E-2040BA5ADDAA}"/>
              </a:ext>
            </a:extLst>
          </p:cNvPr>
          <p:cNvSpPr txBox="1">
            <a:spLocks noGrp="1"/>
          </p:cNvSpPr>
          <p:nvPr>
            <p:ph type="title" idx="4294967295"/>
          </p:nvPr>
        </p:nvSpPr>
        <p:spPr>
          <a:xfrm>
            <a:off x="58056" y="726073"/>
            <a:ext cx="4310743" cy="3385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1" i="0" u="none" strike="noStrike" kern="0" cap="none" spc="0" normalizeH="0" baseline="0" noProof="0" dirty="0">
                <a:ln>
                  <a:noFill/>
                </a:ln>
                <a:solidFill>
                  <a:srgbClr val="FFFFFF"/>
                </a:solidFill>
                <a:effectLst/>
                <a:uLnTx/>
                <a:uFillTx/>
                <a:latin typeface="Arial"/>
                <a:ea typeface="Arial"/>
                <a:cs typeface="Arial"/>
                <a:sym typeface="Arial"/>
              </a:rPr>
              <a:t>Gestiona comentarios directamente</a:t>
            </a:r>
            <a:endParaRPr kumimoji="0" lang="ca-ES" sz="1400" b="1"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3" name="QuadreDeText 4">
            <a:extLst>
              <a:ext uri="{FF2B5EF4-FFF2-40B4-BE49-F238E27FC236}">
                <a16:creationId xmlns:a16="http://schemas.microsoft.com/office/drawing/2014/main" id="{217669A6-5E1E-3AA0-35B9-121D71CD6D2E}"/>
              </a:ext>
            </a:extLst>
          </p:cNvPr>
          <p:cNvSpPr txBox="1"/>
          <p:nvPr/>
        </p:nvSpPr>
        <p:spPr>
          <a:xfrm>
            <a:off x="390266" y="1249446"/>
            <a:ext cx="1921337" cy="2862322"/>
          </a:xfrm>
          <a:prstGeom prst="rect">
            <a:avLst/>
          </a:prstGeom>
          <a:noFill/>
        </p:spPr>
        <p:txBody>
          <a:bodyPr wrap="square" lIns="91440" tIns="45720" rIns="91440" bIns="4572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sz="1200"/>
              <a:t>En Word y Excel puedes gestionar comentarios directamente desde el documento abriendo el </a:t>
            </a:r>
            <a:r>
              <a:rPr lang="es-ES" sz="1200" b="1"/>
              <a:t>panel de comentarios </a:t>
            </a:r>
            <a:r>
              <a:rPr lang="es-ES" sz="1200" b="1">
                <a:solidFill>
                  <a:srgbClr val="602927"/>
                </a:solidFill>
              </a:rPr>
              <a:t>(1)</a:t>
            </a:r>
            <a:r>
              <a:rPr lang="es-ES" sz="1200">
                <a:solidFill>
                  <a:srgbClr val="602927"/>
                </a:solidFill>
              </a:rPr>
              <a:t> </a:t>
            </a:r>
            <a:r>
              <a:rPr lang="es-ES" sz="1200"/>
              <a:t>o </a:t>
            </a:r>
            <a:r>
              <a:rPr lang="es-ES" sz="1200" b="1"/>
              <a:t>seleccionando el comentario </a:t>
            </a:r>
            <a:r>
              <a:rPr lang="es-ES" sz="1200" b="1">
                <a:solidFill>
                  <a:srgbClr val="602927"/>
                </a:solidFill>
              </a:rPr>
              <a:t>(2) </a:t>
            </a:r>
            <a:r>
              <a:rPr lang="es-ES" sz="1200"/>
              <a:t>en el margen. Desde ahí puedes responder, editar, resolver o eliminar comentarios sin salir del archivo, lo que facilita el seguimiento y la colaboración en tiempo real con otros usuarios.</a:t>
            </a:r>
            <a:endParaRPr lang="es-ES" sz="1100" b="1">
              <a:solidFill>
                <a:srgbClr val="927B71"/>
              </a:solidFill>
            </a:endParaRPr>
          </a:p>
        </p:txBody>
      </p:sp>
      <p:pic>
        <p:nvPicPr>
          <p:cNvPr id="8" name="Imatge 7" descr="La imagen muestra comentarios de nuestro Word compartido.">
            <a:extLst>
              <a:ext uri="{FF2B5EF4-FFF2-40B4-BE49-F238E27FC236}">
                <a16:creationId xmlns:a16="http://schemas.microsoft.com/office/drawing/2014/main" id="{BE87B146-BDCA-4256-2E4B-30AFD30C7838}"/>
              </a:ext>
            </a:extLst>
          </p:cNvPr>
          <p:cNvPicPr>
            <a:picLocks noChangeAspect="1"/>
          </p:cNvPicPr>
          <p:nvPr/>
        </p:nvPicPr>
        <p:blipFill>
          <a:blip r:embed="rId2"/>
          <a:srcRect/>
          <a:stretch/>
        </p:blipFill>
        <p:spPr>
          <a:xfrm>
            <a:off x="2311603" y="1268191"/>
            <a:ext cx="6832397" cy="3620310"/>
          </a:xfrm>
          <a:prstGeom prst="rect">
            <a:avLst/>
          </a:prstGeom>
        </p:spPr>
      </p:pic>
      <p:sp>
        <p:nvSpPr>
          <p:cNvPr id="9" name="Rectangle: cantonades arrodonides 15">
            <a:extLst>
              <a:ext uri="{FF2B5EF4-FFF2-40B4-BE49-F238E27FC236}">
                <a16:creationId xmlns:a16="http://schemas.microsoft.com/office/drawing/2014/main" id="{0E4BE4EF-286D-A827-D5BF-268A5AFC427F}"/>
              </a:ext>
              <a:ext uri="{C183D7F6-B498-43B3-948B-1728B52AA6E4}">
                <adec:decorative xmlns:adec="http://schemas.microsoft.com/office/drawing/2017/decorative" val="1"/>
              </a:ext>
            </a:extLst>
          </p:cNvPr>
          <p:cNvSpPr/>
          <p:nvPr/>
        </p:nvSpPr>
        <p:spPr>
          <a:xfrm>
            <a:off x="6704780" y="2067434"/>
            <a:ext cx="1766221" cy="2482619"/>
          </a:xfrm>
          <a:prstGeom prst="roundRect">
            <a:avLst>
              <a:gd name="adj" fmla="val 7899"/>
            </a:avLst>
          </a:prstGeom>
          <a:noFill/>
          <a:ln w="28575">
            <a:solidFill>
              <a:srgbClr val="6029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b="1">
              <a:ln w="22225">
                <a:solidFill>
                  <a:schemeClr val="accent2"/>
                </a:solidFill>
                <a:prstDash val="solid"/>
              </a:ln>
              <a:solidFill>
                <a:schemeClr val="accent2">
                  <a:lumMod val="40000"/>
                  <a:lumOff val="60000"/>
                </a:schemeClr>
              </a:solidFill>
            </a:endParaRPr>
          </a:p>
        </p:txBody>
      </p:sp>
      <p:sp>
        <p:nvSpPr>
          <p:cNvPr id="10" name="Oval 9">
            <a:extLst>
              <a:ext uri="{FF2B5EF4-FFF2-40B4-BE49-F238E27FC236}">
                <a16:creationId xmlns:a16="http://schemas.microsoft.com/office/drawing/2014/main" id="{4F4D352C-13CF-2D0E-C4DD-5C67134670CB}"/>
              </a:ext>
              <a:ext uri="{C183D7F6-B498-43B3-948B-1728B52AA6E4}">
                <adec:decorative xmlns:adec="http://schemas.microsoft.com/office/drawing/2017/decorative" val="1"/>
              </a:ext>
            </a:extLst>
          </p:cNvPr>
          <p:cNvSpPr/>
          <p:nvPr/>
        </p:nvSpPr>
        <p:spPr>
          <a:xfrm>
            <a:off x="5995204" y="3186512"/>
            <a:ext cx="244463" cy="244463"/>
          </a:xfrm>
          <a:prstGeom prst="ellipse">
            <a:avLst/>
          </a:prstGeom>
          <a:solidFill>
            <a:srgbClr val="CCAEA4"/>
          </a:solidFill>
          <a:ln w="28575">
            <a:solidFill>
              <a:srgbClr val="6029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100" b="1" dirty="0">
                <a:solidFill>
                  <a:srgbClr val="602927"/>
                </a:solidFill>
              </a:rPr>
              <a:t>2</a:t>
            </a:r>
          </a:p>
        </p:txBody>
      </p:sp>
      <p:cxnSp>
        <p:nvCxnSpPr>
          <p:cNvPr id="11" name="Connector recte 10">
            <a:extLst>
              <a:ext uri="{FF2B5EF4-FFF2-40B4-BE49-F238E27FC236}">
                <a16:creationId xmlns:a16="http://schemas.microsoft.com/office/drawing/2014/main" id="{762A7F56-3E69-AD6F-11B4-07C9264F283B}"/>
              </a:ext>
              <a:ext uri="{C183D7F6-B498-43B3-948B-1728B52AA6E4}">
                <adec:decorative xmlns:adec="http://schemas.microsoft.com/office/drawing/2017/decorative" val="1"/>
              </a:ext>
            </a:extLst>
          </p:cNvPr>
          <p:cNvCxnSpPr>
            <a:cxnSpLocks/>
            <a:stCxn id="10" idx="6"/>
            <a:endCxn id="9" idx="1"/>
          </p:cNvCxnSpPr>
          <p:nvPr/>
        </p:nvCxnSpPr>
        <p:spPr>
          <a:xfrm>
            <a:off x="6239667" y="3308744"/>
            <a:ext cx="465113" cy="0"/>
          </a:xfrm>
          <a:prstGeom prst="line">
            <a:avLst/>
          </a:prstGeom>
          <a:ln w="28575">
            <a:solidFill>
              <a:srgbClr val="602927"/>
            </a:solidFill>
          </a:ln>
        </p:spPr>
        <p:style>
          <a:lnRef idx="1">
            <a:schemeClr val="accent1"/>
          </a:lnRef>
          <a:fillRef idx="0">
            <a:schemeClr val="accent1"/>
          </a:fillRef>
          <a:effectRef idx="0">
            <a:schemeClr val="accent1"/>
          </a:effectRef>
          <a:fontRef idx="minor">
            <a:schemeClr val="tx1"/>
          </a:fontRef>
        </p:style>
      </p:cxnSp>
      <p:sp>
        <p:nvSpPr>
          <p:cNvPr id="15" name="Rectangle: cantonades arrodonides 15">
            <a:extLst>
              <a:ext uri="{FF2B5EF4-FFF2-40B4-BE49-F238E27FC236}">
                <a16:creationId xmlns:a16="http://schemas.microsoft.com/office/drawing/2014/main" id="{D81350CA-ED10-7576-6121-C4D9C5907794}"/>
              </a:ext>
              <a:ext uri="{C183D7F6-B498-43B3-948B-1728B52AA6E4}">
                <adec:decorative xmlns:adec="http://schemas.microsoft.com/office/drawing/2017/decorative" val="1"/>
              </a:ext>
            </a:extLst>
          </p:cNvPr>
          <p:cNvSpPr/>
          <p:nvPr/>
        </p:nvSpPr>
        <p:spPr>
          <a:xfrm>
            <a:off x="6031781" y="1728987"/>
            <a:ext cx="207885" cy="216218"/>
          </a:xfrm>
          <a:prstGeom prst="roundRect">
            <a:avLst>
              <a:gd name="adj" fmla="val 7899"/>
            </a:avLst>
          </a:prstGeom>
          <a:noFill/>
          <a:ln w="28575">
            <a:solidFill>
              <a:srgbClr val="6029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b="1">
              <a:ln w="22225">
                <a:solidFill>
                  <a:schemeClr val="accent2"/>
                </a:solidFill>
                <a:prstDash val="solid"/>
              </a:ln>
              <a:solidFill>
                <a:schemeClr val="accent2">
                  <a:lumMod val="40000"/>
                  <a:lumOff val="60000"/>
                </a:schemeClr>
              </a:solidFill>
            </a:endParaRPr>
          </a:p>
        </p:txBody>
      </p:sp>
      <p:cxnSp>
        <p:nvCxnSpPr>
          <p:cNvPr id="16" name="Connector recte 15">
            <a:extLst>
              <a:ext uri="{FF2B5EF4-FFF2-40B4-BE49-F238E27FC236}">
                <a16:creationId xmlns:a16="http://schemas.microsoft.com/office/drawing/2014/main" id="{DFF2905F-BBDB-D5E0-3B93-D8E71FBB62FA}"/>
              </a:ext>
              <a:ext uri="{C183D7F6-B498-43B3-948B-1728B52AA6E4}">
                <adec:decorative xmlns:adec="http://schemas.microsoft.com/office/drawing/2017/decorative" val="1"/>
              </a:ext>
            </a:extLst>
          </p:cNvPr>
          <p:cNvCxnSpPr>
            <a:cxnSpLocks/>
            <a:stCxn id="10" idx="0"/>
            <a:endCxn id="15" idx="2"/>
          </p:cNvCxnSpPr>
          <p:nvPr/>
        </p:nvCxnSpPr>
        <p:spPr>
          <a:xfrm flipV="1">
            <a:off x="6117436" y="1945205"/>
            <a:ext cx="18288" cy="1241307"/>
          </a:xfrm>
          <a:prstGeom prst="line">
            <a:avLst/>
          </a:prstGeom>
          <a:ln w="28575">
            <a:solidFill>
              <a:srgbClr val="602927"/>
            </a:solidFill>
          </a:ln>
        </p:spPr>
        <p:style>
          <a:lnRef idx="1">
            <a:schemeClr val="accent1"/>
          </a:lnRef>
          <a:fillRef idx="0">
            <a:schemeClr val="accent1"/>
          </a:fillRef>
          <a:effectRef idx="0">
            <a:schemeClr val="accent1"/>
          </a:effectRef>
          <a:fontRef idx="minor">
            <a:schemeClr val="tx1"/>
          </a:fontRef>
        </p:style>
      </p:cxnSp>
      <p:sp>
        <p:nvSpPr>
          <p:cNvPr id="25" name="Rectangle: cantonades arrodonides 24">
            <a:extLst>
              <a:ext uri="{FF2B5EF4-FFF2-40B4-BE49-F238E27FC236}">
                <a16:creationId xmlns:a16="http://schemas.microsoft.com/office/drawing/2014/main" id="{8F4D3C8C-4CEC-D2D9-DAFD-56AC167C4A8E}"/>
              </a:ext>
              <a:ext uri="{C183D7F6-B498-43B3-948B-1728B52AA6E4}">
                <adec:decorative xmlns:adec="http://schemas.microsoft.com/office/drawing/2017/decorative" val="1"/>
              </a:ext>
            </a:extLst>
          </p:cNvPr>
          <p:cNvSpPr/>
          <p:nvPr/>
        </p:nvSpPr>
        <p:spPr>
          <a:xfrm>
            <a:off x="6125004" y="3875309"/>
            <a:ext cx="173017" cy="211386"/>
          </a:xfrm>
          <a:prstGeom prst="roundRect">
            <a:avLst>
              <a:gd name="adj" fmla="val 7899"/>
            </a:avLst>
          </a:prstGeom>
          <a:noFill/>
          <a:ln>
            <a:solidFill>
              <a:srgbClr val="6029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b="1">
              <a:ln w="22225">
                <a:solidFill>
                  <a:schemeClr val="accent2"/>
                </a:solidFill>
                <a:prstDash val="solid"/>
              </a:ln>
              <a:solidFill>
                <a:schemeClr val="accent2">
                  <a:lumMod val="40000"/>
                  <a:lumOff val="60000"/>
                </a:schemeClr>
              </a:solidFill>
            </a:endParaRPr>
          </a:p>
        </p:txBody>
      </p:sp>
      <p:sp>
        <p:nvSpPr>
          <p:cNvPr id="26" name="Oval 25">
            <a:extLst>
              <a:ext uri="{FF2B5EF4-FFF2-40B4-BE49-F238E27FC236}">
                <a16:creationId xmlns:a16="http://schemas.microsoft.com/office/drawing/2014/main" id="{64B51471-0AD4-AF89-C95E-BC7ED135C075}"/>
              </a:ext>
              <a:ext uri="{C183D7F6-B498-43B3-948B-1728B52AA6E4}">
                <adec:decorative xmlns:adec="http://schemas.microsoft.com/office/drawing/2017/decorative" val="1"/>
              </a:ext>
            </a:extLst>
          </p:cNvPr>
          <p:cNvSpPr/>
          <p:nvPr/>
        </p:nvSpPr>
        <p:spPr>
          <a:xfrm>
            <a:off x="6089280" y="3508613"/>
            <a:ext cx="244463" cy="244463"/>
          </a:xfrm>
          <a:prstGeom prst="ellipse">
            <a:avLst/>
          </a:prstGeom>
          <a:solidFill>
            <a:srgbClr val="CCAEA4"/>
          </a:solidFill>
          <a:ln w="28575">
            <a:solidFill>
              <a:srgbClr val="6029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100" b="1" dirty="0">
                <a:solidFill>
                  <a:srgbClr val="602927"/>
                </a:solidFill>
              </a:rPr>
              <a:t>1</a:t>
            </a:r>
          </a:p>
        </p:txBody>
      </p:sp>
      <p:cxnSp>
        <p:nvCxnSpPr>
          <p:cNvPr id="27" name="Connector recte 26">
            <a:extLst>
              <a:ext uri="{FF2B5EF4-FFF2-40B4-BE49-F238E27FC236}">
                <a16:creationId xmlns:a16="http://schemas.microsoft.com/office/drawing/2014/main" id="{6AABF8BB-8108-9112-9F25-CBAD8A87BB96}"/>
              </a:ext>
              <a:ext uri="{C183D7F6-B498-43B3-948B-1728B52AA6E4}">
                <adec:decorative xmlns:adec="http://schemas.microsoft.com/office/drawing/2017/decorative" val="1"/>
              </a:ext>
            </a:extLst>
          </p:cNvPr>
          <p:cNvCxnSpPr>
            <a:cxnSpLocks/>
            <a:stCxn id="26" idx="4"/>
            <a:endCxn id="25" idx="0"/>
          </p:cNvCxnSpPr>
          <p:nvPr/>
        </p:nvCxnSpPr>
        <p:spPr>
          <a:xfrm>
            <a:off x="6211512" y="3753076"/>
            <a:ext cx="1" cy="122233"/>
          </a:xfrm>
          <a:prstGeom prst="line">
            <a:avLst/>
          </a:prstGeom>
          <a:ln w="19050">
            <a:solidFill>
              <a:srgbClr val="60292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48205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5F4DC1C4-BBB5-54D9-B6B8-A9511263D4C5}"/>
              </a:ext>
            </a:extLst>
          </p:cNvPr>
          <p:cNvSpPr txBox="1">
            <a:spLocks noGrp="1"/>
          </p:cNvSpPr>
          <p:nvPr>
            <p:ph type="title" idx="4294967295"/>
          </p:nvPr>
        </p:nvSpPr>
        <p:spPr>
          <a:xfrm>
            <a:off x="-2" y="695416"/>
            <a:ext cx="4396511" cy="431999"/>
          </a:xfrm>
          <a:prstGeom prst="rect">
            <a:avLst/>
          </a:prstGeom>
          <a:solidFill>
            <a:srgbClr val="602927"/>
          </a:solidFill>
          <a:ln>
            <a:solidFill>
              <a:srgbClr val="602927"/>
            </a:solid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ca-ES" sz="1600" b="1" i="0" u="none" strike="noStrike" kern="1200" cap="none" spc="0" normalizeH="0" baseline="0" noProof="0" dirty="0" err="1">
                <a:ln>
                  <a:noFill/>
                </a:ln>
                <a:solidFill>
                  <a:srgbClr val="FFFFFF"/>
                </a:solidFill>
                <a:effectLst/>
                <a:uLnTx/>
                <a:uFillTx/>
                <a:latin typeface="Arial" panose="020B0604020202020204" pitchFamily="34" charset="0"/>
                <a:ea typeface="+mj-ea"/>
                <a:cs typeface="Arial" panose="020B0604020202020204" pitchFamily="34" charset="0"/>
                <a:sym typeface="Arial"/>
              </a:rPr>
              <a:t>Índice</a:t>
            </a:r>
            <a:r>
              <a:rPr kumimoji="0" lang="ca-ES" sz="1600" b="1" i="0" u="none" strike="noStrike" kern="120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sym typeface="Arial"/>
              </a:rPr>
              <a:t> de </a:t>
            </a:r>
            <a:r>
              <a:rPr kumimoji="0" lang="ca-ES" sz="1600" b="1" i="0" u="none" strike="noStrike" kern="1200" cap="none" spc="0" normalizeH="0" baseline="0" noProof="0" dirty="0" err="1">
                <a:ln>
                  <a:noFill/>
                </a:ln>
                <a:solidFill>
                  <a:srgbClr val="FFFFFF"/>
                </a:solidFill>
                <a:effectLst/>
                <a:uLnTx/>
                <a:uFillTx/>
                <a:latin typeface="Arial" panose="020B0604020202020204" pitchFamily="34" charset="0"/>
                <a:ea typeface="+mj-ea"/>
                <a:cs typeface="Arial" panose="020B0604020202020204" pitchFamily="34" charset="0"/>
                <a:sym typeface="Arial"/>
              </a:rPr>
              <a:t>contenidos</a:t>
            </a:r>
            <a:endParaRPr kumimoji="0" lang="ca-ES" sz="1600" b="1" i="0" u="none" strike="noStrike" kern="120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sym typeface="Arial"/>
            </a:endParaRPr>
          </a:p>
        </p:txBody>
      </p:sp>
      <p:sp>
        <p:nvSpPr>
          <p:cNvPr id="5" name="QuadreDeText 4">
            <a:extLst>
              <a:ext uri="{FF2B5EF4-FFF2-40B4-BE49-F238E27FC236}">
                <a16:creationId xmlns:a16="http://schemas.microsoft.com/office/drawing/2014/main" id="{4DAA6F00-58E4-8D14-0856-A43DF4409515}"/>
              </a:ext>
            </a:extLst>
          </p:cNvPr>
          <p:cNvSpPr txBox="1"/>
          <p:nvPr/>
        </p:nvSpPr>
        <p:spPr>
          <a:xfrm>
            <a:off x="897898" y="1790024"/>
            <a:ext cx="3570514" cy="1887696"/>
          </a:xfrm>
          <a:prstGeom prst="rect">
            <a:avLst/>
          </a:prstGeom>
          <a:noFill/>
        </p:spPr>
        <p:txBody>
          <a:bodyPr wrap="square">
            <a:spAutoFit/>
          </a:bodyPr>
          <a:lstStyle/>
          <a:p>
            <a:pPr marL="0" marR="0" lvl="0" indent="0" algn="l" defTabSz="914400" rtl="0" eaLnBrk="1" fontAlgn="base" latinLnBrk="0" hangingPunct="1">
              <a:lnSpc>
                <a:spcPts val="1350"/>
              </a:lnSpc>
              <a:spcBef>
                <a:spcPts val="0"/>
              </a:spcBef>
              <a:spcAft>
                <a:spcPts val="0"/>
              </a:spcAft>
              <a:buClr>
                <a:srgbClr val="000000"/>
              </a:buClr>
              <a:buSzTx/>
              <a:buFont typeface="Arial"/>
              <a:buNone/>
              <a:tabLst/>
              <a:defRPr/>
            </a:pPr>
            <a:r>
              <a:rPr kumimoji="0" lang="es-ES" sz="1250" b="0" i="0" u="none" strike="noStrike" kern="0" cap="none" spc="0" normalizeH="0" baseline="0" noProof="0" dirty="0">
                <a:ln>
                  <a:noFill/>
                </a:ln>
                <a:solidFill>
                  <a:prstClr val="white"/>
                </a:solidFill>
                <a:effectLst/>
                <a:uLnTx/>
                <a:uFillTx/>
                <a:latin typeface="Arial" panose="020B0604020202020204" pitchFamily="34" charset="0"/>
                <a:cs typeface="Arial"/>
                <a:sym typeface="Arial"/>
              </a:rPr>
              <a:t>3.0. Introducción</a:t>
            </a:r>
            <a:r>
              <a:rPr kumimoji="0" lang="en-US" sz="1250" b="0" i="0" u="none" strike="noStrike" kern="0" cap="none" spc="0" normalizeH="0" baseline="0" noProof="0" dirty="0">
                <a:ln>
                  <a:noFill/>
                </a:ln>
                <a:solidFill>
                  <a:prstClr val="white"/>
                </a:solidFill>
                <a:effectLst/>
                <a:uLnTx/>
                <a:uFillTx/>
                <a:latin typeface="Arial" panose="020B0604020202020204" pitchFamily="34" charset="0"/>
                <a:cs typeface="Arial"/>
                <a:sym typeface="Arial"/>
              </a:rPr>
              <a:t>​</a:t>
            </a:r>
            <a:endParaRPr kumimoji="0" lang="en-US" sz="1400" b="0" i="0" u="none" strike="noStrike" kern="0" cap="none" spc="0" normalizeH="0" baseline="0" noProof="0" dirty="0">
              <a:ln>
                <a:noFill/>
              </a:ln>
              <a:solidFill>
                <a:prstClr val="white"/>
              </a:solidFill>
              <a:effectLst/>
              <a:uLnTx/>
              <a:uFillTx/>
              <a:latin typeface="Segoe UI" panose="020B0502040204020203" pitchFamily="34" charset="0"/>
              <a:cs typeface="Arial"/>
              <a:sym typeface="Arial"/>
            </a:endParaRPr>
          </a:p>
          <a:p>
            <a:pPr marL="0" marR="0" lvl="0" indent="0" algn="l" defTabSz="914400" rtl="0" eaLnBrk="1" fontAlgn="base" latinLnBrk="0" hangingPunct="1">
              <a:lnSpc>
                <a:spcPts val="1350"/>
              </a:lnSpc>
              <a:spcBef>
                <a:spcPts val="0"/>
              </a:spcBef>
              <a:spcAft>
                <a:spcPts val="0"/>
              </a:spcAft>
              <a:buClr>
                <a:srgbClr val="000000"/>
              </a:buClr>
              <a:buSzTx/>
              <a:buFont typeface="Arial"/>
              <a:buNone/>
              <a:tabLst/>
              <a:defRPr/>
            </a:pPr>
            <a:r>
              <a:rPr kumimoji="0" lang="es-ES" sz="1250" b="0" i="0" u="none" strike="noStrike" kern="0" cap="none" spc="0" normalizeH="0" baseline="0" noProof="0" dirty="0">
                <a:ln>
                  <a:noFill/>
                </a:ln>
                <a:solidFill>
                  <a:prstClr val="white"/>
                </a:solidFill>
                <a:effectLst/>
                <a:uLnTx/>
                <a:uFillTx/>
                <a:latin typeface="Arial" panose="020B0604020202020204" pitchFamily="34" charset="0"/>
                <a:cs typeface="Arial"/>
                <a:sym typeface="Arial"/>
              </a:rPr>
              <a:t>​</a:t>
            </a:r>
            <a:endParaRPr kumimoji="0" lang="es-ES" sz="1400" b="0" i="0" u="none" strike="noStrike" kern="0" cap="none" spc="0" normalizeH="0" baseline="0" noProof="0" dirty="0">
              <a:ln>
                <a:noFill/>
              </a:ln>
              <a:solidFill>
                <a:prstClr val="white"/>
              </a:solidFill>
              <a:effectLst/>
              <a:uLnTx/>
              <a:uFillTx/>
              <a:latin typeface="Segoe UI" panose="020B0502040204020203" pitchFamily="34" charset="0"/>
              <a:cs typeface="Arial"/>
              <a:sym typeface="Arial"/>
            </a:endParaRPr>
          </a:p>
          <a:p>
            <a:pPr marL="0" marR="0" lvl="0" indent="0" algn="l" defTabSz="914400" rtl="0" eaLnBrk="1" fontAlgn="base" latinLnBrk="0" hangingPunct="1">
              <a:lnSpc>
                <a:spcPts val="1350"/>
              </a:lnSpc>
              <a:spcBef>
                <a:spcPts val="0"/>
              </a:spcBef>
              <a:spcAft>
                <a:spcPts val="0"/>
              </a:spcAft>
              <a:buClr>
                <a:srgbClr val="000000"/>
              </a:buClr>
              <a:buSzTx/>
              <a:buFont typeface="Arial"/>
              <a:buNone/>
              <a:tabLst/>
              <a:defRPr/>
            </a:pPr>
            <a:r>
              <a:rPr kumimoji="0" lang="es-ES" sz="1250" i="0" u="none" strike="noStrike" kern="0" cap="none" spc="0" normalizeH="0" baseline="0" noProof="0" dirty="0">
                <a:ln>
                  <a:noFill/>
                </a:ln>
                <a:solidFill>
                  <a:prstClr val="white"/>
                </a:solidFill>
                <a:effectLst/>
                <a:uLnTx/>
                <a:uFillTx/>
                <a:latin typeface="Arial" panose="020B0604020202020204" pitchFamily="34" charset="0"/>
                <a:cs typeface="Arial"/>
                <a:sym typeface="Arial"/>
              </a:rPr>
              <a:t>3.1. Organiza tu bandeja de entrada </a:t>
            </a:r>
          </a:p>
          <a:p>
            <a:pPr marL="0" marR="0" lvl="0" indent="0" algn="l" defTabSz="914400" rtl="0" eaLnBrk="1" fontAlgn="base" latinLnBrk="0" hangingPunct="1">
              <a:lnSpc>
                <a:spcPts val="1350"/>
              </a:lnSpc>
              <a:spcBef>
                <a:spcPts val="0"/>
              </a:spcBef>
              <a:spcAft>
                <a:spcPts val="0"/>
              </a:spcAft>
              <a:buClr>
                <a:srgbClr val="000000"/>
              </a:buClr>
              <a:buSzTx/>
              <a:buFont typeface="Arial"/>
              <a:buNone/>
              <a:tabLst/>
              <a:defRPr/>
            </a:pPr>
            <a:r>
              <a:rPr kumimoji="0" lang="es-ES" sz="1250" b="0" i="0" u="none" strike="noStrike" kern="0" cap="none" spc="0" normalizeH="0" baseline="0" noProof="0" dirty="0">
                <a:ln>
                  <a:noFill/>
                </a:ln>
                <a:solidFill>
                  <a:prstClr val="white"/>
                </a:solidFill>
                <a:effectLst/>
                <a:uLnTx/>
                <a:uFillTx/>
                <a:latin typeface="Arial" panose="020B0604020202020204" pitchFamily="34" charset="0"/>
                <a:cs typeface="Arial"/>
                <a:sym typeface="Arial"/>
              </a:rPr>
              <a:t>​</a:t>
            </a:r>
            <a:endParaRPr kumimoji="0" lang="es-ES" sz="1400" b="0" i="0" u="none" strike="noStrike" kern="0" cap="none" spc="0" normalizeH="0" baseline="0" noProof="0" dirty="0">
              <a:ln>
                <a:noFill/>
              </a:ln>
              <a:solidFill>
                <a:prstClr val="white"/>
              </a:solidFill>
              <a:effectLst/>
              <a:uLnTx/>
              <a:uFillTx/>
              <a:latin typeface="Segoe UI" panose="020B0502040204020203" pitchFamily="34" charset="0"/>
              <a:cs typeface="Arial"/>
              <a:sym typeface="Arial"/>
            </a:endParaRPr>
          </a:p>
          <a:p>
            <a:pPr marL="0" marR="0" lvl="0" indent="0" algn="l" defTabSz="914400" rtl="0" eaLnBrk="1" fontAlgn="base" latinLnBrk="0" hangingPunct="1">
              <a:lnSpc>
                <a:spcPts val="1350"/>
              </a:lnSpc>
              <a:spcBef>
                <a:spcPts val="0"/>
              </a:spcBef>
              <a:spcAft>
                <a:spcPts val="0"/>
              </a:spcAft>
              <a:buClr>
                <a:srgbClr val="000000"/>
              </a:buClr>
              <a:buSzTx/>
              <a:buFont typeface="Arial"/>
              <a:buNone/>
              <a:tabLst/>
              <a:defRPr/>
            </a:pPr>
            <a:r>
              <a:rPr kumimoji="0" lang="es-ES" sz="1250" b="0" i="0" u="none" strike="noStrike" kern="0" cap="none" spc="0" normalizeH="0" baseline="0" noProof="0" dirty="0">
                <a:ln>
                  <a:noFill/>
                </a:ln>
                <a:solidFill>
                  <a:prstClr val="white"/>
                </a:solidFill>
                <a:effectLst/>
                <a:uLnTx/>
                <a:uFillTx/>
                <a:latin typeface="Arial" panose="020B0604020202020204" pitchFamily="34" charset="0"/>
                <a:cs typeface="Arial"/>
                <a:sym typeface="Arial"/>
              </a:rPr>
              <a:t>3.2. Crea reglas en Outlook para mejorar tu eficiencia </a:t>
            </a:r>
          </a:p>
          <a:p>
            <a:pPr marL="0" marR="0" lvl="0" indent="0" algn="l" defTabSz="914400" rtl="0" eaLnBrk="1" fontAlgn="base" latinLnBrk="0" hangingPunct="1">
              <a:lnSpc>
                <a:spcPts val="1350"/>
              </a:lnSpc>
              <a:spcBef>
                <a:spcPts val="0"/>
              </a:spcBef>
              <a:spcAft>
                <a:spcPts val="0"/>
              </a:spcAft>
              <a:buClr>
                <a:srgbClr val="000000"/>
              </a:buClr>
              <a:buSzTx/>
              <a:buFont typeface="Arial"/>
              <a:buNone/>
              <a:tabLst/>
              <a:defRPr/>
            </a:pPr>
            <a:r>
              <a:rPr kumimoji="0" lang="es-ES" sz="1250" b="0" i="0" u="none" strike="noStrike" kern="0" cap="none" spc="0" normalizeH="0" baseline="0" noProof="0" dirty="0">
                <a:ln>
                  <a:noFill/>
                </a:ln>
                <a:solidFill>
                  <a:prstClr val="white"/>
                </a:solidFill>
                <a:effectLst/>
                <a:uLnTx/>
                <a:uFillTx/>
                <a:latin typeface="Arial" panose="020B0604020202020204" pitchFamily="34" charset="0"/>
                <a:cs typeface="Arial"/>
                <a:sym typeface="Arial"/>
              </a:rPr>
              <a:t>​</a:t>
            </a:r>
            <a:endParaRPr kumimoji="0" lang="es-ES" sz="1400" b="0" i="0" u="none" strike="noStrike" kern="0" cap="none" spc="0" normalizeH="0" baseline="0" noProof="0" dirty="0">
              <a:ln>
                <a:noFill/>
              </a:ln>
              <a:solidFill>
                <a:prstClr val="white"/>
              </a:solidFill>
              <a:effectLst/>
              <a:uLnTx/>
              <a:uFillTx/>
              <a:latin typeface="Segoe UI" panose="020B0502040204020203" pitchFamily="34" charset="0"/>
              <a:cs typeface="Arial"/>
              <a:sym typeface="Arial"/>
            </a:endParaRPr>
          </a:p>
          <a:p>
            <a:pPr marL="0" marR="0" lvl="0" indent="0" algn="l" defTabSz="914400" rtl="0" eaLnBrk="1" fontAlgn="base" latinLnBrk="0" hangingPunct="1">
              <a:lnSpc>
                <a:spcPts val="1350"/>
              </a:lnSpc>
              <a:spcBef>
                <a:spcPts val="0"/>
              </a:spcBef>
              <a:spcAft>
                <a:spcPts val="0"/>
              </a:spcAft>
              <a:buClr>
                <a:srgbClr val="000000"/>
              </a:buClr>
              <a:buSzTx/>
              <a:buFont typeface="Arial"/>
              <a:buNone/>
              <a:tabLst/>
              <a:defRPr/>
            </a:pPr>
            <a:r>
              <a:rPr kumimoji="0" lang="es-ES" sz="1250" b="1" i="0" u="none" strike="noStrike" kern="0" cap="none" spc="0" normalizeH="0" baseline="0" noProof="0" dirty="0">
                <a:ln>
                  <a:noFill/>
                </a:ln>
                <a:solidFill>
                  <a:prstClr val="white"/>
                </a:solidFill>
                <a:effectLst/>
                <a:uLnTx/>
                <a:uFillTx/>
                <a:latin typeface="Arial" panose="020B0604020202020204" pitchFamily="34" charset="0"/>
                <a:cs typeface="Arial"/>
                <a:sym typeface="Arial"/>
              </a:rPr>
              <a:t>3.3. Gestiona estados y notificaciones en Microsoft 365</a:t>
            </a:r>
          </a:p>
          <a:p>
            <a:pPr marL="0" marR="0" lvl="0" indent="0" algn="l" defTabSz="914400" rtl="0" eaLnBrk="1" fontAlgn="base" latinLnBrk="0" hangingPunct="1">
              <a:lnSpc>
                <a:spcPts val="1350"/>
              </a:lnSpc>
              <a:spcBef>
                <a:spcPts val="0"/>
              </a:spcBef>
              <a:spcAft>
                <a:spcPts val="0"/>
              </a:spcAft>
              <a:buClr>
                <a:srgbClr val="000000"/>
              </a:buClr>
              <a:buSzTx/>
              <a:buFont typeface="Arial"/>
              <a:buNone/>
              <a:tabLst/>
              <a:defRPr/>
            </a:pPr>
            <a:endParaRPr kumimoji="0" lang="es-ES" sz="1400" b="0" i="0" u="none" strike="noStrike" kern="0" cap="none" spc="0" normalizeH="0" baseline="0" noProof="0" dirty="0">
              <a:ln>
                <a:noFill/>
              </a:ln>
              <a:solidFill>
                <a:srgbClr val="000000"/>
              </a:solidFill>
              <a:effectLst/>
              <a:uLnTx/>
              <a:uFillTx/>
              <a:latin typeface="Segoe UI" panose="020B0502040204020203" pitchFamily="34" charset="0"/>
              <a:cs typeface="Arial"/>
              <a:sym typeface="Arial"/>
            </a:endParaRPr>
          </a:p>
        </p:txBody>
      </p:sp>
    </p:spTree>
    <p:extLst>
      <p:ext uri="{BB962C8B-B14F-4D97-AF65-F5344CB8AC3E}">
        <p14:creationId xmlns:p14="http://schemas.microsoft.com/office/powerpoint/2010/main" val="18695158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AA2610-FAB9-0589-F569-FF4E71FBFA23}"/>
            </a:ext>
          </a:extLst>
        </p:cNvPr>
        <p:cNvGrpSpPr/>
        <p:nvPr/>
      </p:nvGrpSpPr>
      <p:grpSpPr>
        <a:xfrm>
          <a:off x="0" y="0"/>
          <a:ext cx="0" cy="0"/>
          <a:chOff x="0" y="0"/>
          <a:chExt cx="0" cy="0"/>
        </a:xfrm>
      </p:grpSpPr>
      <p:sp>
        <p:nvSpPr>
          <p:cNvPr id="2" name="QuadreDeText 3">
            <a:extLst>
              <a:ext uri="{FF2B5EF4-FFF2-40B4-BE49-F238E27FC236}">
                <a16:creationId xmlns:a16="http://schemas.microsoft.com/office/drawing/2014/main" id="{68CD144D-22A6-C4C3-896E-7DC9945C9808}"/>
              </a:ext>
            </a:extLst>
          </p:cNvPr>
          <p:cNvSpPr txBox="1">
            <a:spLocks noGrp="1"/>
          </p:cNvSpPr>
          <p:nvPr>
            <p:ph type="title" idx="4294967295"/>
          </p:nvPr>
        </p:nvSpPr>
        <p:spPr>
          <a:xfrm>
            <a:off x="58056" y="726073"/>
            <a:ext cx="4310743" cy="30777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400" b="1" i="0" u="none" strike="noStrike" kern="0" cap="none" spc="0" normalizeH="0" baseline="0" noProof="0" dirty="0">
                <a:ln>
                  <a:noFill/>
                </a:ln>
                <a:solidFill>
                  <a:schemeClr val="bg1"/>
                </a:solidFill>
                <a:effectLst/>
                <a:uLnTx/>
                <a:uFillTx/>
                <a:latin typeface="Arial" panose="020B0604020202020204" pitchFamily="34" charset="0"/>
                <a:ea typeface="Arial"/>
                <a:cs typeface="Arial" panose="020B0604020202020204" pitchFamily="34" charset="0"/>
                <a:sym typeface="Arial"/>
              </a:rPr>
              <a:t>Visualiza notificaciones en </a:t>
            </a:r>
            <a:r>
              <a:rPr kumimoji="0" lang="es-ES" sz="1400" b="1" i="0" u="none" strike="noStrike" kern="0" cap="none" spc="0" normalizeH="0" baseline="0" noProof="0" dirty="0" err="1">
                <a:ln>
                  <a:noFill/>
                </a:ln>
                <a:solidFill>
                  <a:schemeClr val="bg1"/>
                </a:solidFill>
                <a:effectLst/>
                <a:uLnTx/>
                <a:uFillTx/>
                <a:latin typeface="Arial" panose="020B0604020202020204" pitchFamily="34" charset="0"/>
                <a:ea typeface="Arial"/>
                <a:cs typeface="Arial" panose="020B0604020202020204" pitchFamily="34" charset="0"/>
                <a:sym typeface="Arial"/>
              </a:rPr>
              <a:t>Planner</a:t>
            </a:r>
            <a:r>
              <a:rPr kumimoji="0" lang="es-ES" sz="1400" b="1" i="0" u="none" strike="noStrike" kern="0" cap="none" spc="0" normalizeH="0" baseline="0" noProof="0" dirty="0">
                <a:ln>
                  <a:noFill/>
                </a:ln>
                <a:solidFill>
                  <a:schemeClr val="bg1"/>
                </a:solidFill>
                <a:effectLst/>
                <a:uLnTx/>
                <a:uFillTx/>
                <a:latin typeface="Arial" panose="020B0604020202020204" pitchFamily="34" charset="0"/>
                <a:ea typeface="Arial"/>
                <a:cs typeface="Arial" panose="020B0604020202020204" pitchFamily="34" charset="0"/>
                <a:sym typeface="Arial"/>
              </a:rPr>
              <a:t> o </a:t>
            </a:r>
            <a:r>
              <a:rPr kumimoji="0" lang="es-ES" sz="1400" b="1" i="0" u="none" strike="noStrike" kern="0" cap="none" spc="0" normalizeH="0" baseline="0" noProof="0" dirty="0" err="1">
                <a:ln>
                  <a:noFill/>
                </a:ln>
                <a:solidFill>
                  <a:schemeClr val="bg1"/>
                </a:solidFill>
                <a:effectLst/>
                <a:uLnTx/>
                <a:uFillTx/>
                <a:latin typeface="Arial" panose="020B0604020202020204" pitchFamily="34" charset="0"/>
                <a:ea typeface="Arial"/>
                <a:cs typeface="Arial" panose="020B0604020202020204" pitchFamily="34" charset="0"/>
                <a:sym typeface="Arial"/>
              </a:rPr>
              <a:t>To</a:t>
            </a:r>
            <a:r>
              <a:rPr kumimoji="0" lang="es-ES" sz="1400" b="1" i="0" u="none" strike="noStrike" kern="0" cap="none" spc="0" normalizeH="0" baseline="0" noProof="0" dirty="0">
                <a:ln>
                  <a:noFill/>
                </a:ln>
                <a:solidFill>
                  <a:schemeClr val="bg1"/>
                </a:solidFill>
                <a:effectLst/>
                <a:uLnTx/>
                <a:uFillTx/>
                <a:latin typeface="Arial" panose="020B0604020202020204" pitchFamily="34" charset="0"/>
                <a:ea typeface="Arial"/>
                <a:cs typeface="Arial" panose="020B0604020202020204" pitchFamily="34" charset="0"/>
                <a:sym typeface="Arial"/>
              </a:rPr>
              <a:t> Do</a:t>
            </a:r>
            <a:endParaRPr kumimoji="0" lang="ca-ES" sz="1200" b="1" i="0" u="none" strike="noStrike" kern="0" cap="none" spc="0" normalizeH="0" baseline="0" noProof="0" dirty="0">
              <a:ln>
                <a:noFill/>
              </a:ln>
              <a:solidFill>
                <a:schemeClr val="bg1"/>
              </a:solidFill>
              <a:effectLst/>
              <a:uLnTx/>
              <a:uFillTx/>
              <a:latin typeface="Arial" panose="020B0604020202020204" pitchFamily="34" charset="0"/>
              <a:ea typeface="Arial"/>
              <a:cs typeface="Arial" panose="020B0604020202020204" pitchFamily="34" charset="0"/>
              <a:sym typeface="Arial"/>
            </a:endParaRPr>
          </a:p>
        </p:txBody>
      </p:sp>
      <p:sp>
        <p:nvSpPr>
          <p:cNvPr id="3" name="QuadreDeText 4">
            <a:extLst>
              <a:ext uri="{FF2B5EF4-FFF2-40B4-BE49-F238E27FC236}">
                <a16:creationId xmlns:a16="http://schemas.microsoft.com/office/drawing/2014/main" id="{8E84A8BB-FEE8-7659-797D-452E263E3F3B}"/>
              </a:ext>
            </a:extLst>
          </p:cNvPr>
          <p:cNvSpPr txBox="1"/>
          <p:nvPr/>
        </p:nvSpPr>
        <p:spPr>
          <a:xfrm>
            <a:off x="390267" y="1249446"/>
            <a:ext cx="1965228" cy="3231654"/>
          </a:xfrm>
          <a:prstGeom prst="rect">
            <a:avLst/>
          </a:prstGeom>
          <a:noFill/>
        </p:spPr>
        <p:txBody>
          <a:bodyPr wrap="square" lIns="91440" tIns="45720" rIns="91440" bIns="4572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sz="1200" dirty="0"/>
              <a:t>En la aplicación </a:t>
            </a:r>
            <a:r>
              <a:rPr lang="es-ES" sz="1200" dirty="0" err="1"/>
              <a:t>Planner</a:t>
            </a:r>
            <a:r>
              <a:rPr lang="es-ES" sz="1200" dirty="0"/>
              <a:t> o </a:t>
            </a:r>
            <a:r>
              <a:rPr lang="es-ES" sz="1200" dirty="0" err="1"/>
              <a:t>To</a:t>
            </a:r>
            <a:r>
              <a:rPr lang="es-ES" sz="1200" dirty="0"/>
              <a:t> Do, María accede a </a:t>
            </a:r>
            <a:r>
              <a:rPr lang="es-ES" sz="1200" b="1" dirty="0"/>
              <a:t>“Configuración”</a:t>
            </a:r>
            <a:r>
              <a:rPr lang="es-ES" sz="1200" dirty="0"/>
              <a:t> </a:t>
            </a:r>
            <a:r>
              <a:rPr lang="es-ES" sz="1200" b="1" dirty="0">
                <a:solidFill>
                  <a:srgbClr val="602927"/>
                </a:solidFill>
              </a:rPr>
              <a:t>(1), </a:t>
            </a:r>
            <a:r>
              <a:rPr lang="es-ES" sz="1200" dirty="0">
                <a:solidFill>
                  <a:schemeClr val="tx1"/>
                </a:solidFill>
              </a:rPr>
              <a:t>después </a:t>
            </a:r>
            <a:r>
              <a:rPr lang="es-ES" sz="1200" b="1" dirty="0">
                <a:solidFill>
                  <a:schemeClr val="tx1"/>
                </a:solidFill>
              </a:rPr>
              <a:t>“</a:t>
            </a:r>
            <a:r>
              <a:rPr lang="es-ES" sz="1200" b="1" dirty="0" err="1">
                <a:solidFill>
                  <a:schemeClr val="tx1"/>
                </a:solidFill>
              </a:rPr>
              <a:t>To</a:t>
            </a:r>
            <a:r>
              <a:rPr lang="es-ES" sz="1200" b="1" dirty="0">
                <a:solidFill>
                  <a:schemeClr val="tx1"/>
                </a:solidFill>
              </a:rPr>
              <a:t> do Configuración” </a:t>
            </a:r>
            <a:r>
              <a:rPr lang="es-ES" sz="1200" b="1" dirty="0">
                <a:solidFill>
                  <a:srgbClr val="602927"/>
                </a:solidFill>
              </a:rPr>
              <a:t>(2)</a:t>
            </a:r>
          </a:p>
          <a:p>
            <a:r>
              <a:rPr lang="es-ES" sz="1200" dirty="0"/>
              <a:t>En la sección </a:t>
            </a:r>
            <a:r>
              <a:rPr lang="es-ES" sz="1200" b="1" dirty="0"/>
              <a:t>“Notificaciones”</a:t>
            </a:r>
            <a:r>
              <a:rPr lang="es-ES" sz="1200" dirty="0"/>
              <a:t> </a:t>
            </a:r>
            <a:r>
              <a:rPr lang="es-ES" sz="1200" b="1" dirty="0">
                <a:solidFill>
                  <a:srgbClr val="602927"/>
                </a:solidFill>
              </a:rPr>
              <a:t>(3), </a:t>
            </a:r>
            <a:r>
              <a:rPr lang="es-ES" sz="1200" dirty="0"/>
              <a:t>selecciona las alertas que quiere recibir.</a:t>
            </a:r>
          </a:p>
          <a:p>
            <a:endParaRPr lang="es-ES" sz="1200" dirty="0"/>
          </a:p>
          <a:p>
            <a:r>
              <a:rPr lang="es-ES" sz="1200" dirty="0"/>
              <a:t>María se asegura así, de que las notificaciones para cambios importantes estén activadas, garantizando así que no pierda ninguna información relevante.</a:t>
            </a:r>
          </a:p>
        </p:txBody>
      </p:sp>
      <p:pic>
        <p:nvPicPr>
          <p:cNvPr id="7" name="Imatge 6" descr="La imagen muestra el apartado Configuración de To Do.">
            <a:extLst>
              <a:ext uri="{FF2B5EF4-FFF2-40B4-BE49-F238E27FC236}">
                <a16:creationId xmlns:a16="http://schemas.microsoft.com/office/drawing/2014/main" id="{5B2F62F8-3F88-8178-2327-CEBB5F3267C2}"/>
              </a:ext>
            </a:extLst>
          </p:cNvPr>
          <p:cNvPicPr>
            <a:picLocks noChangeAspect="1"/>
          </p:cNvPicPr>
          <p:nvPr/>
        </p:nvPicPr>
        <p:blipFill>
          <a:blip r:embed="rId2"/>
          <a:srcRect b="8648"/>
          <a:stretch/>
        </p:blipFill>
        <p:spPr>
          <a:xfrm>
            <a:off x="2474900" y="1249446"/>
            <a:ext cx="6544742" cy="3167981"/>
          </a:xfrm>
          <a:prstGeom prst="rect">
            <a:avLst/>
          </a:prstGeom>
        </p:spPr>
      </p:pic>
      <p:pic>
        <p:nvPicPr>
          <p:cNvPr id="5" name="Imatge 4">
            <a:extLst>
              <a:ext uri="{FF2B5EF4-FFF2-40B4-BE49-F238E27FC236}">
                <a16:creationId xmlns:a16="http://schemas.microsoft.com/office/drawing/2014/main" id="{B808072E-34BE-B311-B3A3-311939E6498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987469" y="1389047"/>
            <a:ext cx="3732049" cy="2981489"/>
          </a:xfrm>
          <a:prstGeom prst="rect">
            <a:avLst/>
          </a:prstGeom>
          <a:effectLst>
            <a:outerShdw blurRad="63500" sx="102000" sy="102000" algn="ctr" rotWithShape="0">
              <a:prstClr val="black">
                <a:alpha val="40000"/>
              </a:prstClr>
            </a:outerShdw>
          </a:effectLst>
        </p:spPr>
      </p:pic>
      <p:sp>
        <p:nvSpPr>
          <p:cNvPr id="8" name="Rectangle: cantonades arrodonides 15">
            <a:extLst>
              <a:ext uri="{FF2B5EF4-FFF2-40B4-BE49-F238E27FC236}">
                <a16:creationId xmlns:a16="http://schemas.microsoft.com/office/drawing/2014/main" id="{3E0DC369-E440-2E68-41E1-E3D2F4509716}"/>
              </a:ext>
              <a:ext uri="{C183D7F6-B498-43B3-948B-1728B52AA6E4}">
                <adec:decorative xmlns:adec="http://schemas.microsoft.com/office/drawing/2017/decorative" val="1"/>
              </a:ext>
            </a:extLst>
          </p:cNvPr>
          <p:cNvSpPr/>
          <p:nvPr/>
        </p:nvSpPr>
        <p:spPr>
          <a:xfrm>
            <a:off x="7361113" y="1284187"/>
            <a:ext cx="244463" cy="209721"/>
          </a:xfrm>
          <a:prstGeom prst="roundRect">
            <a:avLst>
              <a:gd name="adj" fmla="val 7899"/>
            </a:avLst>
          </a:prstGeom>
          <a:noFill/>
          <a:ln w="28575">
            <a:solidFill>
              <a:srgbClr val="6029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b="1">
              <a:ln w="22225">
                <a:solidFill>
                  <a:schemeClr val="accent2"/>
                </a:solidFill>
                <a:prstDash val="solid"/>
              </a:ln>
              <a:solidFill>
                <a:schemeClr val="accent2">
                  <a:lumMod val="40000"/>
                  <a:lumOff val="60000"/>
                </a:schemeClr>
              </a:solidFill>
            </a:endParaRPr>
          </a:p>
        </p:txBody>
      </p:sp>
      <p:sp>
        <p:nvSpPr>
          <p:cNvPr id="9" name="Oval 8">
            <a:extLst>
              <a:ext uri="{FF2B5EF4-FFF2-40B4-BE49-F238E27FC236}">
                <a16:creationId xmlns:a16="http://schemas.microsoft.com/office/drawing/2014/main" id="{74BDA58D-7E11-ECB6-0709-CBE321DFEE33}"/>
              </a:ext>
              <a:ext uri="{C183D7F6-B498-43B3-948B-1728B52AA6E4}">
                <adec:decorative xmlns:adec="http://schemas.microsoft.com/office/drawing/2017/decorative" val="1"/>
              </a:ext>
            </a:extLst>
          </p:cNvPr>
          <p:cNvSpPr/>
          <p:nvPr/>
        </p:nvSpPr>
        <p:spPr>
          <a:xfrm>
            <a:off x="8190377" y="1266815"/>
            <a:ext cx="244463" cy="244463"/>
          </a:xfrm>
          <a:prstGeom prst="ellipse">
            <a:avLst/>
          </a:prstGeom>
          <a:solidFill>
            <a:srgbClr val="CCAEA4"/>
          </a:solidFill>
          <a:ln w="28575">
            <a:solidFill>
              <a:srgbClr val="6029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100" b="1">
                <a:solidFill>
                  <a:srgbClr val="602927"/>
                </a:solidFill>
              </a:rPr>
              <a:t>1</a:t>
            </a:r>
          </a:p>
        </p:txBody>
      </p:sp>
      <p:cxnSp>
        <p:nvCxnSpPr>
          <p:cNvPr id="10" name="Connector recte 9">
            <a:extLst>
              <a:ext uri="{FF2B5EF4-FFF2-40B4-BE49-F238E27FC236}">
                <a16:creationId xmlns:a16="http://schemas.microsoft.com/office/drawing/2014/main" id="{09C36F2B-8EBD-711C-B81B-DE632182883B}"/>
              </a:ext>
              <a:ext uri="{C183D7F6-B498-43B3-948B-1728B52AA6E4}">
                <adec:decorative xmlns:adec="http://schemas.microsoft.com/office/drawing/2017/decorative" val="1"/>
              </a:ext>
            </a:extLst>
          </p:cNvPr>
          <p:cNvCxnSpPr>
            <a:cxnSpLocks/>
            <a:stCxn id="9" idx="2"/>
            <a:endCxn id="8" idx="3"/>
          </p:cNvCxnSpPr>
          <p:nvPr/>
        </p:nvCxnSpPr>
        <p:spPr>
          <a:xfrm flipH="1">
            <a:off x="7605576" y="1389047"/>
            <a:ext cx="584801" cy="1"/>
          </a:xfrm>
          <a:prstGeom prst="line">
            <a:avLst/>
          </a:prstGeom>
          <a:ln w="28575">
            <a:solidFill>
              <a:srgbClr val="602927"/>
            </a:solidFill>
          </a:ln>
        </p:spPr>
        <p:style>
          <a:lnRef idx="1">
            <a:schemeClr val="accent1"/>
          </a:lnRef>
          <a:fillRef idx="0">
            <a:schemeClr val="accent1"/>
          </a:fillRef>
          <a:effectRef idx="0">
            <a:schemeClr val="accent1"/>
          </a:effectRef>
          <a:fontRef idx="minor">
            <a:schemeClr val="tx1"/>
          </a:fontRef>
        </p:style>
      </p:cxnSp>
      <p:sp>
        <p:nvSpPr>
          <p:cNvPr id="13" name="Rectangle: cantonades arrodonides 15">
            <a:extLst>
              <a:ext uri="{FF2B5EF4-FFF2-40B4-BE49-F238E27FC236}">
                <a16:creationId xmlns:a16="http://schemas.microsoft.com/office/drawing/2014/main" id="{7203A197-1A87-7490-158D-4206B02AB7DF}"/>
              </a:ext>
              <a:ext uri="{C183D7F6-B498-43B3-948B-1728B52AA6E4}">
                <adec:decorative xmlns:adec="http://schemas.microsoft.com/office/drawing/2017/decorative" val="1"/>
              </a:ext>
            </a:extLst>
          </p:cNvPr>
          <p:cNvSpPr/>
          <p:nvPr/>
        </p:nvSpPr>
        <p:spPr>
          <a:xfrm>
            <a:off x="7207268" y="2021416"/>
            <a:ext cx="1023728" cy="174980"/>
          </a:xfrm>
          <a:prstGeom prst="roundRect">
            <a:avLst>
              <a:gd name="adj" fmla="val 7899"/>
            </a:avLst>
          </a:prstGeom>
          <a:noFill/>
          <a:ln w="28575">
            <a:solidFill>
              <a:srgbClr val="6029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b="1">
              <a:ln w="22225">
                <a:solidFill>
                  <a:schemeClr val="accent2"/>
                </a:solidFill>
                <a:prstDash val="solid"/>
              </a:ln>
              <a:solidFill>
                <a:schemeClr val="accent2">
                  <a:lumMod val="40000"/>
                  <a:lumOff val="60000"/>
                </a:schemeClr>
              </a:solidFill>
            </a:endParaRPr>
          </a:p>
        </p:txBody>
      </p:sp>
      <p:sp>
        <p:nvSpPr>
          <p:cNvPr id="14" name="Oval 13">
            <a:extLst>
              <a:ext uri="{FF2B5EF4-FFF2-40B4-BE49-F238E27FC236}">
                <a16:creationId xmlns:a16="http://schemas.microsoft.com/office/drawing/2014/main" id="{DFDBDEA8-70C5-8266-CB70-841268753CDD}"/>
              </a:ext>
              <a:ext uri="{C183D7F6-B498-43B3-948B-1728B52AA6E4}">
                <adec:decorative xmlns:adec="http://schemas.microsoft.com/office/drawing/2017/decorative" val="1"/>
              </a:ext>
            </a:extLst>
          </p:cNvPr>
          <p:cNvSpPr/>
          <p:nvPr/>
        </p:nvSpPr>
        <p:spPr>
          <a:xfrm>
            <a:off x="8520534" y="1986674"/>
            <a:ext cx="244463" cy="244463"/>
          </a:xfrm>
          <a:prstGeom prst="ellipse">
            <a:avLst/>
          </a:prstGeom>
          <a:solidFill>
            <a:srgbClr val="CCAEA4"/>
          </a:solidFill>
          <a:ln w="28575">
            <a:solidFill>
              <a:srgbClr val="6029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100" b="1">
                <a:solidFill>
                  <a:srgbClr val="602927"/>
                </a:solidFill>
              </a:rPr>
              <a:t>2</a:t>
            </a:r>
          </a:p>
        </p:txBody>
      </p:sp>
      <p:cxnSp>
        <p:nvCxnSpPr>
          <p:cNvPr id="15" name="Connector recte 14">
            <a:extLst>
              <a:ext uri="{FF2B5EF4-FFF2-40B4-BE49-F238E27FC236}">
                <a16:creationId xmlns:a16="http://schemas.microsoft.com/office/drawing/2014/main" id="{86DEC378-E748-3067-C69F-B25119121AE3}"/>
              </a:ext>
              <a:ext uri="{C183D7F6-B498-43B3-948B-1728B52AA6E4}">
                <adec:decorative xmlns:adec="http://schemas.microsoft.com/office/drawing/2017/decorative" val="1"/>
              </a:ext>
            </a:extLst>
          </p:cNvPr>
          <p:cNvCxnSpPr>
            <a:cxnSpLocks/>
            <a:stCxn id="14" idx="2"/>
            <a:endCxn id="13" idx="3"/>
          </p:cNvCxnSpPr>
          <p:nvPr/>
        </p:nvCxnSpPr>
        <p:spPr>
          <a:xfrm flipH="1">
            <a:off x="8230996" y="2108906"/>
            <a:ext cx="289538" cy="0"/>
          </a:xfrm>
          <a:prstGeom prst="line">
            <a:avLst/>
          </a:prstGeom>
          <a:ln w="28575">
            <a:solidFill>
              <a:srgbClr val="602927"/>
            </a:solidFill>
          </a:ln>
        </p:spPr>
        <p:style>
          <a:lnRef idx="1">
            <a:schemeClr val="accent1"/>
          </a:lnRef>
          <a:fillRef idx="0">
            <a:schemeClr val="accent1"/>
          </a:fillRef>
          <a:effectRef idx="0">
            <a:schemeClr val="accent1"/>
          </a:effectRef>
          <a:fontRef idx="minor">
            <a:schemeClr val="tx1"/>
          </a:fontRef>
        </p:style>
      </p:cxnSp>
      <p:sp>
        <p:nvSpPr>
          <p:cNvPr id="18" name="Rectangle: cantonades arrodonides 15">
            <a:extLst>
              <a:ext uri="{FF2B5EF4-FFF2-40B4-BE49-F238E27FC236}">
                <a16:creationId xmlns:a16="http://schemas.microsoft.com/office/drawing/2014/main" id="{51C7AFD6-B244-3F52-6669-6D8BC80602E1}"/>
              </a:ext>
              <a:ext uri="{C183D7F6-B498-43B3-948B-1728B52AA6E4}">
                <adec:decorative xmlns:adec="http://schemas.microsoft.com/office/drawing/2017/decorative" val="1"/>
              </a:ext>
            </a:extLst>
          </p:cNvPr>
          <p:cNvSpPr/>
          <p:nvPr/>
        </p:nvSpPr>
        <p:spPr>
          <a:xfrm>
            <a:off x="3254234" y="2484259"/>
            <a:ext cx="3014891" cy="866103"/>
          </a:xfrm>
          <a:prstGeom prst="roundRect">
            <a:avLst>
              <a:gd name="adj" fmla="val 7899"/>
            </a:avLst>
          </a:prstGeom>
          <a:noFill/>
          <a:ln w="28575">
            <a:solidFill>
              <a:srgbClr val="6029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b="1">
              <a:ln w="22225">
                <a:solidFill>
                  <a:schemeClr val="accent2"/>
                </a:solidFill>
                <a:prstDash val="solid"/>
              </a:ln>
              <a:solidFill>
                <a:schemeClr val="accent2">
                  <a:lumMod val="40000"/>
                  <a:lumOff val="60000"/>
                </a:schemeClr>
              </a:solidFill>
            </a:endParaRPr>
          </a:p>
        </p:txBody>
      </p:sp>
      <p:sp>
        <p:nvSpPr>
          <p:cNvPr id="19" name="Oval 18">
            <a:extLst>
              <a:ext uri="{FF2B5EF4-FFF2-40B4-BE49-F238E27FC236}">
                <a16:creationId xmlns:a16="http://schemas.microsoft.com/office/drawing/2014/main" id="{7CC9F006-CE83-2615-DAAE-91BC42A724C4}"/>
              </a:ext>
              <a:ext uri="{C183D7F6-B498-43B3-948B-1728B52AA6E4}">
                <adec:decorative xmlns:adec="http://schemas.microsoft.com/office/drawing/2017/decorative" val="1"/>
              </a:ext>
            </a:extLst>
          </p:cNvPr>
          <p:cNvSpPr/>
          <p:nvPr/>
        </p:nvSpPr>
        <p:spPr>
          <a:xfrm>
            <a:off x="6467691" y="2795078"/>
            <a:ext cx="244463" cy="244463"/>
          </a:xfrm>
          <a:prstGeom prst="ellipse">
            <a:avLst/>
          </a:prstGeom>
          <a:solidFill>
            <a:srgbClr val="CCAEA4"/>
          </a:solidFill>
          <a:ln w="28575">
            <a:solidFill>
              <a:srgbClr val="6029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100" b="1">
                <a:solidFill>
                  <a:srgbClr val="602927"/>
                </a:solidFill>
              </a:rPr>
              <a:t>3</a:t>
            </a:r>
          </a:p>
        </p:txBody>
      </p:sp>
      <p:cxnSp>
        <p:nvCxnSpPr>
          <p:cNvPr id="20" name="Connector recte 19">
            <a:extLst>
              <a:ext uri="{FF2B5EF4-FFF2-40B4-BE49-F238E27FC236}">
                <a16:creationId xmlns:a16="http://schemas.microsoft.com/office/drawing/2014/main" id="{25C7E9A9-DABD-BBA0-9EAF-9990E2071965}"/>
              </a:ext>
              <a:ext uri="{C183D7F6-B498-43B3-948B-1728B52AA6E4}">
                <adec:decorative xmlns:adec="http://schemas.microsoft.com/office/drawing/2017/decorative" val="1"/>
              </a:ext>
            </a:extLst>
          </p:cNvPr>
          <p:cNvCxnSpPr>
            <a:cxnSpLocks/>
            <a:stCxn id="19" idx="2"/>
            <a:endCxn id="18" idx="3"/>
          </p:cNvCxnSpPr>
          <p:nvPr/>
        </p:nvCxnSpPr>
        <p:spPr>
          <a:xfrm flipH="1">
            <a:off x="6269125" y="2917310"/>
            <a:ext cx="198566" cy="1"/>
          </a:xfrm>
          <a:prstGeom prst="line">
            <a:avLst/>
          </a:prstGeom>
          <a:ln w="28575">
            <a:solidFill>
              <a:srgbClr val="60292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51797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9598E8-91BE-D736-5A46-F03C36FC20DD}"/>
            </a:ext>
          </a:extLst>
        </p:cNvPr>
        <p:cNvGrpSpPr/>
        <p:nvPr/>
      </p:nvGrpSpPr>
      <p:grpSpPr>
        <a:xfrm>
          <a:off x="0" y="0"/>
          <a:ext cx="0" cy="0"/>
          <a:chOff x="0" y="0"/>
          <a:chExt cx="0" cy="0"/>
        </a:xfrm>
      </p:grpSpPr>
      <p:sp>
        <p:nvSpPr>
          <p:cNvPr id="2" name="QuadreDeText 3">
            <a:extLst>
              <a:ext uri="{FF2B5EF4-FFF2-40B4-BE49-F238E27FC236}">
                <a16:creationId xmlns:a16="http://schemas.microsoft.com/office/drawing/2014/main" id="{890221AB-7EFF-DD6F-FCC0-F4C63E2D7934}"/>
              </a:ext>
            </a:extLst>
          </p:cNvPr>
          <p:cNvSpPr txBox="1">
            <a:spLocks noGrp="1"/>
          </p:cNvSpPr>
          <p:nvPr>
            <p:ph type="title" idx="4294967295"/>
          </p:nvPr>
        </p:nvSpPr>
        <p:spPr>
          <a:xfrm>
            <a:off x="58056" y="726073"/>
            <a:ext cx="4310743" cy="30777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400" b="1" i="0" u="none" strike="noStrike" kern="0" cap="none" spc="0" normalizeH="0" baseline="0" noProof="0" dirty="0" err="1">
                <a:ln>
                  <a:noFill/>
                </a:ln>
                <a:solidFill>
                  <a:schemeClr val="bg1"/>
                </a:solidFill>
                <a:effectLst/>
                <a:uLnTx/>
                <a:uFillTx/>
                <a:latin typeface="Arial" panose="020B0604020202020204" pitchFamily="34" charset="0"/>
                <a:ea typeface="Arial"/>
                <a:cs typeface="Arial" panose="020B0604020202020204" pitchFamily="34" charset="0"/>
                <a:sym typeface="Arial"/>
              </a:rPr>
              <a:t>Planner</a:t>
            </a:r>
            <a:r>
              <a:rPr kumimoji="0" lang="es-ES" sz="1400" b="1" i="0" u="none" strike="noStrike" kern="0" cap="none" spc="0" normalizeH="0" baseline="0" noProof="0" dirty="0">
                <a:ln>
                  <a:noFill/>
                </a:ln>
                <a:solidFill>
                  <a:schemeClr val="bg1"/>
                </a:solidFill>
                <a:effectLst/>
                <a:uLnTx/>
                <a:uFillTx/>
                <a:latin typeface="Arial" panose="020B0604020202020204" pitchFamily="34" charset="0"/>
                <a:ea typeface="Arial"/>
                <a:cs typeface="Arial" panose="020B0604020202020204" pitchFamily="34" charset="0"/>
                <a:sym typeface="Arial"/>
              </a:rPr>
              <a:t> y </a:t>
            </a:r>
            <a:r>
              <a:rPr kumimoji="0" lang="es-ES" sz="1400" b="1" i="0" u="none" strike="noStrike" kern="0" cap="none" spc="0" normalizeH="0" baseline="0" noProof="0" dirty="0" err="1">
                <a:ln>
                  <a:noFill/>
                </a:ln>
                <a:solidFill>
                  <a:schemeClr val="bg1"/>
                </a:solidFill>
                <a:effectLst/>
                <a:uLnTx/>
                <a:uFillTx/>
                <a:latin typeface="Arial" panose="020B0604020202020204" pitchFamily="34" charset="0"/>
                <a:ea typeface="Arial"/>
                <a:cs typeface="Arial" panose="020B0604020202020204" pitchFamily="34" charset="0"/>
                <a:sym typeface="Arial"/>
              </a:rPr>
              <a:t>To</a:t>
            </a:r>
            <a:r>
              <a:rPr kumimoji="0" lang="es-ES" sz="1400" b="1" i="0" u="none" strike="noStrike" kern="0" cap="none" spc="0" normalizeH="0" baseline="0" noProof="0" dirty="0">
                <a:ln>
                  <a:noFill/>
                </a:ln>
                <a:solidFill>
                  <a:schemeClr val="bg1"/>
                </a:solidFill>
                <a:effectLst/>
                <a:uLnTx/>
                <a:uFillTx/>
                <a:latin typeface="Arial" panose="020B0604020202020204" pitchFamily="34" charset="0"/>
                <a:ea typeface="Arial"/>
                <a:cs typeface="Arial" panose="020B0604020202020204" pitchFamily="34" charset="0"/>
                <a:sym typeface="Arial"/>
              </a:rPr>
              <a:t> Do</a:t>
            </a:r>
            <a:endParaRPr kumimoji="0" lang="ca-ES" sz="1200" b="1" i="0" u="none" strike="noStrike" kern="0" cap="none" spc="0" normalizeH="0" baseline="0" noProof="0" dirty="0">
              <a:ln>
                <a:noFill/>
              </a:ln>
              <a:solidFill>
                <a:schemeClr val="bg1"/>
              </a:solidFill>
              <a:effectLst/>
              <a:uLnTx/>
              <a:uFillTx/>
              <a:latin typeface="Arial" panose="020B0604020202020204" pitchFamily="34" charset="0"/>
              <a:ea typeface="Arial"/>
              <a:cs typeface="Arial" panose="020B0604020202020204" pitchFamily="34" charset="0"/>
              <a:sym typeface="Arial"/>
            </a:endParaRPr>
          </a:p>
        </p:txBody>
      </p:sp>
      <p:sp>
        <p:nvSpPr>
          <p:cNvPr id="16" name="QuadreDeText 4">
            <a:extLst>
              <a:ext uri="{FF2B5EF4-FFF2-40B4-BE49-F238E27FC236}">
                <a16:creationId xmlns:a16="http://schemas.microsoft.com/office/drawing/2014/main" id="{FB69A545-4EED-31D2-170D-E70D26657659}"/>
              </a:ext>
            </a:extLst>
          </p:cNvPr>
          <p:cNvSpPr txBox="1"/>
          <p:nvPr/>
        </p:nvSpPr>
        <p:spPr>
          <a:xfrm>
            <a:off x="390266" y="1249446"/>
            <a:ext cx="8420519" cy="646331"/>
          </a:xfrm>
          <a:prstGeom prst="rect">
            <a:avLst/>
          </a:prstGeom>
          <a:noFill/>
        </p:spPr>
        <p:txBody>
          <a:bodyPr wrap="square" lIns="91440" tIns="45720" rIns="91440" bIns="4572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sz="1200" dirty="0"/>
              <a:t>En la diapositiva anterior has podido leer </a:t>
            </a:r>
            <a:r>
              <a:rPr lang="es-ES" sz="1200" dirty="0" err="1"/>
              <a:t>Planner</a:t>
            </a:r>
            <a:r>
              <a:rPr lang="es-ES" sz="1200" dirty="0"/>
              <a:t> y </a:t>
            </a:r>
            <a:r>
              <a:rPr lang="es-ES" sz="1200" dirty="0" err="1"/>
              <a:t>To</a:t>
            </a:r>
            <a:r>
              <a:rPr lang="es-ES" sz="1200" dirty="0"/>
              <a:t> Do. Son dos herramientas con las que puedes controlar tus propias tareas o las tareas de un equipo de trabajo. Son muy interesante y aunque por el momento no las tocaremos en Travesía M365 te animamos a comenzar a probarlas para tener todas tus tareas bajo control.</a:t>
            </a:r>
          </a:p>
        </p:txBody>
      </p:sp>
      <p:sp>
        <p:nvSpPr>
          <p:cNvPr id="4" name="Rectangle: cantonades arrodonides 1">
            <a:extLst>
              <a:ext uri="{FF2B5EF4-FFF2-40B4-BE49-F238E27FC236}">
                <a16:creationId xmlns:a16="http://schemas.microsoft.com/office/drawing/2014/main" id="{3407B63B-6B3A-77B8-9709-0E37515F443D}"/>
              </a:ext>
              <a:ext uri="{C183D7F6-B498-43B3-948B-1728B52AA6E4}">
                <adec:decorative xmlns:adec="http://schemas.microsoft.com/office/drawing/2017/decorative" val="0"/>
              </a:ext>
            </a:extLst>
          </p:cNvPr>
          <p:cNvSpPr>
            <a:spLocks/>
          </p:cNvSpPr>
          <p:nvPr/>
        </p:nvSpPr>
        <p:spPr>
          <a:xfrm>
            <a:off x="535939" y="2324936"/>
            <a:ext cx="3832860" cy="2286000"/>
          </a:xfrm>
          <a:prstGeom prst="roundRect">
            <a:avLst/>
          </a:prstGeom>
          <a:solidFill>
            <a:srgbClr val="602927"/>
          </a:solidFill>
          <a:ln>
            <a:solidFill>
              <a:srgbClr val="CCAEA4"/>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ca-ES" sz="1400" b="1" i="0" u="none" strike="noStrike" kern="0" cap="none" spc="0" normalizeH="0" baseline="0" noProof="0" dirty="0">
                <a:ln>
                  <a:noFill/>
                </a:ln>
                <a:solidFill>
                  <a:schemeClr val="bg1"/>
                </a:solidFill>
                <a:effectLst/>
                <a:uLnTx/>
                <a:uFillTx/>
                <a:latin typeface="+mn-lt"/>
                <a:ea typeface="+mn-ea"/>
                <a:cs typeface="+mn-cs"/>
                <a:sym typeface="Arial"/>
              </a:rPr>
              <a:t>To Do</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ca-ES" sz="1300" b="0" i="0" u="none" strike="noStrike" kern="0" cap="none" spc="0" normalizeH="0" baseline="0" noProof="0" dirty="0">
              <a:ln>
                <a:noFill/>
              </a:ln>
              <a:solidFill>
                <a:schemeClr val="bg1"/>
              </a:solidFill>
              <a:effectLst/>
              <a:uLnTx/>
              <a:uFillTx/>
              <a:latin typeface="+mn-lt"/>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ca-ES" sz="1300" b="1" i="0" dirty="0">
                <a:solidFill>
                  <a:schemeClr val="bg1"/>
                </a:solidFill>
                <a:effectLst/>
                <a:latin typeface="+mj-lt"/>
              </a:rPr>
              <a:t>To Do</a:t>
            </a:r>
            <a:r>
              <a:rPr lang="ca-ES" sz="1300" b="0" i="0" dirty="0">
                <a:solidFill>
                  <a:schemeClr val="bg1"/>
                </a:solidFill>
                <a:effectLst/>
                <a:latin typeface="+mj-lt"/>
              </a:rPr>
              <a:t> es una </a:t>
            </a:r>
            <a:r>
              <a:rPr lang="ca-ES" sz="1300" b="0" i="0" dirty="0" err="1">
                <a:solidFill>
                  <a:schemeClr val="bg1"/>
                </a:solidFill>
                <a:effectLst/>
                <a:latin typeface="+mj-lt"/>
              </a:rPr>
              <a:t>herramienta</a:t>
            </a:r>
            <a:r>
              <a:rPr lang="ca-ES" sz="1300" b="0" i="0" dirty="0">
                <a:solidFill>
                  <a:schemeClr val="bg1"/>
                </a:solidFill>
                <a:effectLst/>
                <a:latin typeface="+mj-lt"/>
              </a:rPr>
              <a:t> de </a:t>
            </a:r>
            <a:r>
              <a:rPr lang="ca-ES" sz="1300" b="0" i="0" dirty="0" err="1">
                <a:solidFill>
                  <a:schemeClr val="bg1"/>
                </a:solidFill>
                <a:effectLst/>
                <a:latin typeface="+mj-lt"/>
              </a:rPr>
              <a:t>gestión</a:t>
            </a:r>
            <a:r>
              <a:rPr lang="ca-ES" sz="1300" b="0" i="0" dirty="0">
                <a:solidFill>
                  <a:schemeClr val="bg1"/>
                </a:solidFill>
                <a:effectLst/>
                <a:latin typeface="+mj-lt"/>
              </a:rPr>
              <a:t> de </a:t>
            </a:r>
            <a:r>
              <a:rPr lang="ca-ES" sz="1300" b="0" i="0" dirty="0" err="1">
                <a:solidFill>
                  <a:schemeClr val="bg1"/>
                </a:solidFill>
                <a:effectLst/>
                <a:latin typeface="+mj-lt"/>
              </a:rPr>
              <a:t>tareas</a:t>
            </a:r>
            <a:r>
              <a:rPr lang="ca-ES" sz="1300" b="0" i="0" dirty="0">
                <a:solidFill>
                  <a:schemeClr val="bg1"/>
                </a:solidFill>
                <a:effectLst/>
                <a:latin typeface="+mj-lt"/>
              </a:rPr>
              <a:t> que te </a:t>
            </a:r>
            <a:r>
              <a:rPr lang="ca-ES" sz="1300" b="0" i="0" dirty="0" err="1">
                <a:solidFill>
                  <a:schemeClr val="bg1"/>
                </a:solidFill>
                <a:effectLst/>
                <a:latin typeface="+mj-lt"/>
              </a:rPr>
              <a:t>permite</a:t>
            </a:r>
            <a:r>
              <a:rPr lang="ca-ES" sz="1300" b="0" i="0" dirty="0">
                <a:solidFill>
                  <a:schemeClr val="bg1"/>
                </a:solidFill>
                <a:effectLst/>
                <a:latin typeface="+mj-lt"/>
              </a:rPr>
              <a:t> </a:t>
            </a:r>
            <a:r>
              <a:rPr lang="ca-ES" sz="1300" b="0" i="0" dirty="0" err="1">
                <a:solidFill>
                  <a:schemeClr val="bg1"/>
                </a:solidFill>
                <a:effectLst/>
                <a:latin typeface="+mj-lt"/>
              </a:rPr>
              <a:t>organizar</a:t>
            </a:r>
            <a:r>
              <a:rPr lang="ca-ES" sz="1300" b="0" i="0" dirty="0">
                <a:solidFill>
                  <a:schemeClr val="bg1"/>
                </a:solidFill>
                <a:effectLst/>
                <a:latin typeface="+mj-lt"/>
              </a:rPr>
              <a:t>, </a:t>
            </a:r>
            <a:r>
              <a:rPr lang="ca-ES" sz="1300" b="0" i="0" dirty="0" err="1">
                <a:solidFill>
                  <a:schemeClr val="bg1"/>
                </a:solidFill>
                <a:effectLst/>
                <a:latin typeface="+mj-lt"/>
              </a:rPr>
              <a:t>pr</a:t>
            </a:r>
            <a:r>
              <a:rPr lang="ca-ES" sz="1300" dirty="0" err="1">
                <a:solidFill>
                  <a:schemeClr val="bg1"/>
                </a:solidFill>
                <a:latin typeface="+mj-lt"/>
              </a:rPr>
              <a:t>iorizar</a:t>
            </a:r>
            <a:r>
              <a:rPr lang="ca-ES" sz="1300" dirty="0">
                <a:solidFill>
                  <a:schemeClr val="bg1"/>
                </a:solidFill>
                <a:latin typeface="+mj-lt"/>
              </a:rPr>
              <a:t> y </a:t>
            </a:r>
            <a:r>
              <a:rPr lang="ca-ES" sz="1300" dirty="0" err="1">
                <a:solidFill>
                  <a:schemeClr val="bg1"/>
                </a:solidFill>
                <a:latin typeface="+mj-lt"/>
              </a:rPr>
              <a:t>hacer</a:t>
            </a:r>
            <a:r>
              <a:rPr lang="ca-ES" sz="1300" dirty="0">
                <a:solidFill>
                  <a:schemeClr val="bg1"/>
                </a:solidFill>
                <a:latin typeface="+mj-lt"/>
              </a:rPr>
              <a:t> un </a:t>
            </a:r>
            <a:r>
              <a:rPr lang="ca-ES" sz="1300" dirty="0" err="1">
                <a:solidFill>
                  <a:schemeClr val="bg1"/>
                </a:solidFill>
                <a:latin typeface="+mj-lt"/>
              </a:rPr>
              <a:t>seguimiento</a:t>
            </a:r>
            <a:r>
              <a:rPr lang="ca-ES" sz="1300" dirty="0">
                <a:solidFill>
                  <a:schemeClr val="bg1"/>
                </a:solidFill>
                <a:latin typeface="+mj-lt"/>
              </a:rPr>
              <a:t> de tus </a:t>
            </a:r>
            <a:r>
              <a:rPr lang="ca-ES" sz="1300" dirty="0" err="1">
                <a:solidFill>
                  <a:schemeClr val="bg1"/>
                </a:solidFill>
                <a:latin typeface="+mj-lt"/>
              </a:rPr>
              <a:t>tareas</a:t>
            </a:r>
            <a:r>
              <a:rPr lang="ca-ES" sz="1300" dirty="0">
                <a:solidFill>
                  <a:schemeClr val="bg1"/>
                </a:solidFill>
                <a:latin typeface="+mj-lt"/>
              </a:rPr>
              <a:t> y </a:t>
            </a:r>
            <a:r>
              <a:rPr lang="ca-ES" sz="1300" dirty="0" err="1">
                <a:solidFill>
                  <a:schemeClr val="bg1"/>
                </a:solidFill>
                <a:latin typeface="+mj-lt"/>
              </a:rPr>
              <a:t>actividades</a:t>
            </a:r>
            <a:r>
              <a:rPr lang="ca-ES" sz="1300" dirty="0">
                <a:solidFill>
                  <a:schemeClr val="bg1"/>
                </a:solidFill>
                <a:latin typeface="+mj-lt"/>
              </a:rPr>
              <a:t> </a:t>
            </a:r>
            <a:r>
              <a:rPr lang="ca-ES" sz="1300" dirty="0" err="1">
                <a:solidFill>
                  <a:schemeClr val="bg1"/>
                </a:solidFill>
                <a:latin typeface="+mj-lt"/>
              </a:rPr>
              <a:t>diarias</a:t>
            </a:r>
            <a:r>
              <a:rPr lang="ca-ES" sz="1300" dirty="0">
                <a:solidFill>
                  <a:schemeClr val="bg1"/>
                </a:solidFill>
                <a:latin typeface="+mj-lt"/>
              </a:rPr>
              <a:t> de forma </a:t>
            </a:r>
            <a:r>
              <a:rPr lang="ca-ES" sz="1300" dirty="0" err="1">
                <a:solidFill>
                  <a:schemeClr val="bg1"/>
                </a:solidFill>
                <a:latin typeface="+mj-lt"/>
              </a:rPr>
              <a:t>eficiente</a:t>
            </a:r>
            <a:r>
              <a:rPr lang="ca-ES" sz="1300" dirty="0">
                <a:solidFill>
                  <a:schemeClr val="bg1"/>
                </a:solidFill>
                <a:latin typeface="+mj-lt"/>
              </a:rPr>
              <a:t>.</a:t>
            </a:r>
            <a:r>
              <a:rPr lang="ca-ES" sz="1300" b="0" i="0" dirty="0">
                <a:solidFill>
                  <a:schemeClr val="bg1"/>
                </a:solidFill>
                <a:effectLst/>
                <a:latin typeface="+mj-lt"/>
              </a:rPr>
              <a:t> Es una </a:t>
            </a:r>
            <a:r>
              <a:rPr lang="ca-ES" sz="1300" b="0" i="0" dirty="0" err="1">
                <a:solidFill>
                  <a:schemeClr val="bg1"/>
                </a:solidFill>
                <a:effectLst/>
                <a:latin typeface="+mj-lt"/>
              </a:rPr>
              <a:t>herramienta</a:t>
            </a:r>
            <a:r>
              <a:rPr lang="ca-ES" sz="1300" b="0" i="0" dirty="0">
                <a:solidFill>
                  <a:schemeClr val="bg1"/>
                </a:solidFill>
                <a:effectLst/>
                <a:latin typeface="+mj-lt"/>
              </a:rPr>
              <a:t> ideada </a:t>
            </a:r>
            <a:r>
              <a:rPr lang="ca-ES" sz="1300" b="0" i="0" dirty="0" err="1">
                <a:solidFill>
                  <a:schemeClr val="bg1"/>
                </a:solidFill>
                <a:effectLst/>
                <a:latin typeface="+mj-lt"/>
              </a:rPr>
              <a:t>principalmente</a:t>
            </a:r>
            <a:r>
              <a:rPr lang="ca-ES" sz="1300" b="0" i="0" dirty="0">
                <a:solidFill>
                  <a:schemeClr val="bg1"/>
                </a:solidFill>
                <a:effectLst/>
                <a:latin typeface="+mj-lt"/>
              </a:rPr>
              <a:t> para tus </a:t>
            </a:r>
            <a:r>
              <a:rPr lang="ca-ES" sz="1300" b="0" i="0" dirty="0" err="1">
                <a:solidFill>
                  <a:schemeClr val="bg1"/>
                </a:solidFill>
                <a:effectLst/>
                <a:latin typeface="+mj-lt"/>
              </a:rPr>
              <a:t>tareas</a:t>
            </a:r>
            <a:r>
              <a:rPr lang="ca-ES" sz="1300" b="0" i="0" dirty="0">
                <a:solidFill>
                  <a:schemeClr val="bg1"/>
                </a:solidFill>
                <a:effectLst/>
                <a:latin typeface="+mj-lt"/>
              </a:rPr>
              <a:t> </a:t>
            </a:r>
            <a:r>
              <a:rPr lang="ca-ES" sz="1300" b="0" i="0" dirty="0" err="1">
                <a:solidFill>
                  <a:schemeClr val="bg1"/>
                </a:solidFill>
                <a:effectLst/>
                <a:latin typeface="+mj-lt"/>
              </a:rPr>
              <a:t>personales</a:t>
            </a:r>
            <a:r>
              <a:rPr lang="ca-ES" sz="1300" b="0" i="0" dirty="0">
                <a:solidFill>
                  <a:schemeClr val="bg1"/>
                </a:solidFill>
                <a:effectLst/>
                <a:latin typeface="+mj-lt"/>
              </a:rPr>
              <a:t> e </a:t>
            </a:r>
            <a:r>
              <a:rPr lang="ca-ES" sz="1300" b="0" i="0" dirty="0" err="1">
                <a:solidFill>
                  <a:schemeClr val="bg1"/>
                </a:solidFill>
                <a:effectLst/>
                <a:latin typeface="+mj-lt"/>
              </a:rPr>
              <a:t>individuales</a:t>
            </a:r>
            <a:r>
              <a:rPr lang="ca-ES" sz="1300" b="0" i="0" dirty="0">
                <a:solidFill>
                  <a:schemeClr val="bg1"/>
                </a:solidFill>
                <a:effectLst/>
                <a:latin typeface="+mj-lt"/>
              </a:rPr>
              <a:t>, </a:t>
            </a:r>
            <a:r>
              <a:rPr lang="ca-ES" sz="1300" b="0" i="0" dirty="0" err="1">
                <a:solidFill>
                  <a:schemeClr val="bg1"/>
                </a:solidFill>
                <a:effectLst/>
                <a:latin typeface="+mj-lt"/>
              </a:rPr>
              <a:t>aunque</a:t>
            </a:r>
            <a:r>
              <a:rPr lang="ca-ES" sz="1300" b="0" i="0" dirty="0">
                <a:solidFill>
                  <a:schemeClr val="bg1"/>
                </a:solidFill>
                <a:effectLst/>
                <a:latin typeface="+mj-lt"/>
              </a:rPr>
              <a:t> </a:t>
            </a:r>
            <a:r>
              <a:rPr lang="ca-ES" sz="1300" b="0" i="0" dirty="0" err="1">
                <a:solidFill>
                  <a:schemeClr val="bg1"/>
                </a:solidFill>
                <a:effectLst/>
                <a:latin typeface="+mj-lt"/>
              </a:rPr>
              <a:t>también</a:t>
            </a:r>
            <a:r>
              <a:rPr lang="ca-ES" sz="1300" b="0" i="0" dirty="0">
                <a:solidFill>
                  <a:schemeClr val="bg1"/>
                </a:solidFill>
                <a:effectLst/>
                <a:latin typeface="+mj-lt"/>
              </a:rPr>
              <a:t> </a:t>
            </a:r>
            <a:r>
              <a:rPr lang="ca-ES" sz="1300" b="0" i="0" dirty="0" err="1">
                <a:solidFill>
                  <a:schemeClr val="bg1"/>
                </a:solidFill>
                <a:effectLst/>
                <a:latin typeface="+mj-lt"/>
              </a:rPr>
              <a:t>permite</a:t>
            </a:r>
            <a:r>
              <a:rPr lang="ca-ES" sz="1300" b="0" i="0" dirty="0">
                <a:solidFill>
                  <a:schemeClr val="bg1"/>
                </a:solidFill>
                <a:effectLst/>
                <a:latin typeface="+mj-lt"/>
              </a:rPr>
              <a:t> </a:t>
            </a:r>
            <a:r>
              <a:rPr lang="ca-ES" sz="1300" dirty="0">
                <a:solidFill>
                  <a:schemeClr val="bg1"/>
                </a:solidFill>
                <a:latin typeface="+mj-lt"/>
              </a:rPr>
              <a:t>compartir </a:t>
            </a:r>
            <a:r>
              <a:rPr lang="ca-ES" sz="1300" dirty="0" err="1">
                <a:solidFill>
                  <a:schemeClr val="bg1"/>
                </a:solidFill>
                <a:latin typeface="+mj-lt"/>
              </a:rPr>
              <a:t>listas</a:t>
            </a:r>
            <a:r>
              <a:rPr lang="ca-ES" sz="1300" dirty="0">
                <a:solidFill>
                  <a:schemeClr val="bg1"/>
                </a:solidFill>
                <a:latin typeface="+mj-lt"/>
              </a:rPr>
              <a:t> de </a:t>
            </a:r>
            <a:r>
              <a:rPr lang="ca-ES" sz="1300" dirty="0" err="1">
                <a:solidFill>
                  <a:schemeClr val="bg1"/>
                </a:solidFill>
                <a:latin typeface="+mj-lt"/>
              </a:rPr>
              <a:t>tareas</a:t>
            </a:r>
            <a:r>
              <a:rPr lang="ca-ES" sz="1300" dirty="0">
                <a:solidFill>
                  <a:schemeClr val="bg1"/>
                </a:solidFill>
                <a:latin typeface="+mj-lt"/>
              </a:rPr>
              <a:t> con </a:t>
            </a:r>
            <a:r>
              <a:rPr lang="ca-ES" sz="1300" dirty="0" err="1">
                <a:solidFill>
                  <a:schemeClr val="bg1"/>
                </a:solidFill>
                <a:latin typeface="+mj-lt"/>
              </a:rPr>
              <a:t>pequeños</a:t>
            </a:r>
            <a:r>
              <a:rPr lang="ca-ES" sz="1300" dirty="0">
                <a:solidFill>
                  <a:schemeClr val="bg1"/>
                </a:solidFill>
                <a:latin typeface="+mj-lt"/>
              </a:rPr>
              <a:t> </a:t>
            </a:r>
            <a:r>
              <a:rPr lang="ca-ES" sz="1300" dirty="0" err="1">
                <a:solidFill>
                  <a:schemeClr val="bg1"/>
                </a:solidFill>
                <a:latin typeface="+mj-lt"/>
              </a:rPr>
              <a:t>grupos</a:t>
            </a:r>
            <a:r>
              <a:rPr lang="ca-ES" sz="1300" dirty="0">
                <a:solidFill>
                  <a:schemeClr val="bg1"/>
                </a:solidFill>
                <a:latin typeface="+mj-lt"/>
              </a:rPr>
              <a:t> de </a:t>
            </a:r>
            <a:r>
              <a:rPr lang="ca-ES" sz="1300" dirty="0" err="1">
                <a:solidFill>
                  <a:schemeClr val="bg1"/>
                </a:solidFill>
                <a:latin typeface="+mj-lt"/>
              </a:rPr>
              <a:t>trabajo</a:t>
            </a:r>
            <a:r>
              <a:rPr lang="ca-ES" sz="1300" dirty="0">
                <a:solidFill>
                  <a:schemeClr val="bg1"/>
                </a:solidFill>
                <a:latin typeface="+mj-lt"/>
              </a:rPr>
              <a:t>.</a:t>
            </a:r>
            <a:endParaRPr kumimoji="0" lang="ca-ES" sz="1200" b="0" i="0" u="none" strike="noStrike" kern="0" cap="none" spc="0" normalizeH="0" baseline="0" noProof="0" dirty="0">
              <a:ln>
                <a:noFill/>
              </a:ln>
              <a:solidFill>
                <a:schemeClr val="lt1"/>
              </a:solidFill>
              <a:effectLst/>
              <a:uLnTx/>
              <a:uFillTx/>
              <a:latin typeface="+mj-lt"/>
              <a:ea typeface="+mn-ea"/>
              <a:cs typeface="+mn-cs"/>
              <a:sym typeface="Arial"/>
            </a:endParaRPr>
          </a:p>
        </p:txBody>
      </p:sp>
      <p:pic>
        <p:nvPicPr>
          <p:cNvPr id="6" name="Imatge 17" descr="La imagen muestra el logo de To Do.">
            <a:extLst>
              <a:ext uri="{FF2B5EF4-FFF2-40B4-BE49-F238E27FC236}">
                <a16:creationId xmlns:a16="http://schemas.microsoft.com/office/drawing/2014/main" id="{AD2DFAB2-B9EE-07EB-C41B-EC87B11978F2}"/>
              </a:ext>
            </a:extLst>
          </p:cNvPr>
          <p:cNvPicPr>
            <a:picLocks noChangeAspect="1"/>
          </p:cNvPicPr>
          <p:nvPr/>
        </p:nvPicPr>
        <p:blipFill>
          <a:blip r:embed="rId2"/>
          <a:stretch>
            <a:fillRect/>
          </a:stretch>
        </p:blipFill>
        <p:spPr>
          <a:xfrm>
            <a:off x="578540" y="1875216"/>
            <a:ext cx="1102922" cy="899440"/>
          </a:xfrm>
          <a:prstGeom prst="rect">
            <a:avLst/>
          </a:prstGeom>
        </p:spPr>
      </p:pic>
      <p:sp>
        <p:nvSpPr>
          <p:cNvPr id="11" name="Rectangle: cantonades arrodonides 5">
            <a:extLst>
              <a:ext uri="{FF2B5EF4-FFF2-40B4-BE49-F238E27FC236}">
                <a16:creationId xmlns:a16="http://schemas.microsoft.com/office/drawing/2014/main" id="{B307C596-8357-2861-8DA2-60A34406DEA3}"/>
              </a:ext>
            </a:extLst>
          </p:cNvPr>
          <p:cNvSpPr/>
          <p:nvPr/>
        </p:nvSpPr>
        <p:spPr>
          <a:xfrm>
            <a:off x="4835524" y="2324936"/>
            <a:ext cx="3832860" cy="2286000"/>
          </a:xfrm>
          <a:prstGeom prst="roundRect">
            <a:avLst/>
          </a:prstGeom>
          <a:solidFill>
            <a:srgbClr val="602927"/>
          </a:solidFill>
          <a:ln>
            <a:solidFill>
              <a:srgbClr val="CCAEA4"/>
            </a:solidFill>
          </a:ln>
        </p:spPr>
        <p:style>
          <a:lnRef idx="2">
            <a:schemeClr val="accent3">
              <a:shade val="15000"/>
            </a:schemeClr>
          </a:lnRef>
          <a:fillRef idx="1">
            <a:schemeClr val="accent3"/>
          </a:fillRef>
          <a:effectRef idx="0">
            <a:schemeClr val="accent3"/>
          </a:effectRef>
          <a:fontRef idx="minor">
            <a:schemeClr val="lt1"/>
          </a:fontRef>
        </p:style>
        <p:txBody>
          <a:bodyPr lIns="91440" tIns="45720" rIns="91440" bIns="45720" rtlCol="0" anchor="ctr"/>
          <a:lstStyle/>
          <a:p>
            <a:pPr algn="ctr"/>
            <a:endParaRPr lang="ca-ES" b="1" dirty="0"/>
          </a:p>
          <a:p>
            <a:pPr algn="ctr"/>
            <a:r>
              <a:rPr lang="ca-ES" b="1" dirty="0" err="1"/>
              <a:t>Planner</a:t>
            </a:r>
            <a:endParaRPr lang="ca-ES" b="1" dirty="0"/>
          </a:p>
          <a:p>
            <a:pPr algn="ctr"/>
            <a:endParaRPr lang="ca-ES" b="1" dirty="0"/>
          </a:p>
          <a:p>
            <a:pPr algn="ctr"/>
            <a:r>
              <a:rPr lang="ca-ES" sz="1300" b="1" i="0" dirty="0" err="1">
                <a:solidFill>
                  <a:schemeClr val="bg1"/>
                </a:solidFill>
                <a:effectLst/>
                <a:latin typeface="+mj-lt"/>
              </a:rPr>
              <a:t>Planner</a:t>
            </a:r>
            <a:r>
              <a:rPr lang="ca-ES" sz="1300" b="0" i="0" dirty="0">
                <a:solidFill>
                  <a:schemeClr val="bg1"/>
                </a:solidFill>
                <a:effectLst/>
                <a:latin typeface="+mj-lt"/>
              </a:rPr>
              <a:t> es una </a:t>
            </a:r>
            <a:r>
              <a:rPr lang="ca-ES" sz="1300" b="0" i="0" dirty="0" err="1">
                <a:solidFill>
                  <a:schemeClr val="bg1"/>
                </a:solidFill>
                <a:effectLst/>
                <a:latin typeface="+mj-lt"/>
              </a:rPr>
              <a:t>herramienta</a:t>
            </a:r>
            <a:r>
              <a:rPr lang="ca-ES" sz="1300" b="0" i="0" dirty="0">
                <a:solidFill>
                  <a:schemeClr val="bg1"/>
                </a:solidFill>
                <a:effectLst/>
                <a:latin typeface="+mj-lt"/>
              </a:rPr>
              <a:t> de </a:t>
            </a:r>
            <a:r>
              <a:rPr lang="ca-ES" sz="1300" b="0" i="0" dirty="0" err="1">
                <a:solidFill>
                  <a:schemeClr val="bg1"/>
                </a:solidFill>
                <a:effectLst/>
                <a:latin typeface="+mj-lt"/>
              </a:rPr>
              <a:t>gestión</a:t>
            </a:r>
            <a:r>
              <a:rPr lang="ca-ES" sz="1300" b="0" i="0" dirty="0">
                <a:solidFill>
                  <a:schemeClr val="bg1"/>
                </a:solidFill>
                <a:effectLst/>
                <a:latin typeface="+mj-lt"/>
              </a:rPr>
              <a:t> de </a:t>
            </a:r>
            <a:r>
              <a:rPr lang="ca-ES" sz="1300" b="0" i="0" dirty="0" err="1">
                <a:solidFill>
                  <a:schemeClr val="bg1"/>
                </a:solidFill>
                <a:effectLst/>
                <a:latin typeface="+mj-lt"/>
              </a:rPr>
              <a:t>tareas</a:t>
            </a:r>
            <a:r>
              <a:rPr lang="ca-ES" sz="1300" b="0" i="0" dirty="0">
                <a:solidFill>
                  <a:schemeClr val="bg1"/>
                </a:solidFill>
                <a:effectLst/>
                <a:latin typeface="+mj-lt"/>
              </a:rPr>
              <a:t> que </a:t>
            </a:r>
            <a:r>
              <a:rPr lang="ca-ES" sz="1300" b="0" i="0" dirty="0" err="1">
                <a:solidFill>
                  <a:schemeClr val="bg1"/>
                </a:solidFill>
                <a:effectLst/>
                <a:latin typeface="+mj-lt"/>
              </a:rPr>
              <a:t>permite</a:t>
            </a:r>
            <a:r>
              <a:rPr lang="ca-ES" sz="1300" b="0" i="0" dirty="0">
                <a:solidFill>
                  <a:schemeClr val="bg1"/>
                </a:solidFill>
                <a:effectLst/>
                <a:latin typeface="+mj-lt"/>
              </a:rPr>
              <a:t> crear planes, </a:t>
            </a:r>
            <a:r>
              <a:rPr lang="ca-ES" sz="1300" b="0" i="0" dirty="0" err="1">
                <a:solidFill>
                  <a:schemeClr val="bg1"/>
                </a:solidFill>
                <a:effectLst/>
                <a:latin typeface="+mj-lt"/>
              </a:rPr>
              <a:t>asignar</a:t>
            </a:r>
            <a:r>
              <a:rPr lang="ca-ES" sz="1300" b="0" i="0" dirty="0">
                <a:solidFill>
                  <a:schemeClr val="bg1"/>
                </a:solidFill>
                <a:effectLst/>
                <a:latin typeface="+mj-lt"/>
              </a:rPr>
              <a:t> </a:t>
            </a:r>
            <a:r>
              <a:rPr lang="ca-ES" sz="1300" b="0" i="0" dirty="0" err="1">
                <a:solidFill>
                  <a:schemeClr val="bg1"/>
                </a:solidFill>
                <a:effectLst/>
                <a:latin typeface="+mj-lt"/>
              </a:rPr>
              <a:t>tareas</a:t>
            </a:r>
            <a:r>
              <a:rPr lang="ca-ES" sz="1300" b="0" i="0" dirty="0">
                <a:solidFill>
                  <a:schemeClr val="bg1"/>
                </a:solidFill>
                <a:effectLst/>
                <a:latin typeface="+mj-lt"/>
              </a:rPr>
              <a:t>, construir </a:t>
            </a:r>
            <a:r>
              <a:rPr lang="ca-ES" sz="1300" b="0" i="0" dirty="0" err="1">
                <a:solidFill>
                  <a:schemeClr val="bg1"/>
                </a:solidFill>
                <a:effectLst/>
                <a:latin typeface="+mj-lt"/>
              </a:rPr>
              <a:t>equipos</a:t>
            </a:r>
            <a:r>
              <a:rPr lang="ca-ES" sz="1300" b="0" i="0" dirty="0">
                <a:solidFill>
                  <a:schemeClr val="bg1"/>
                </a:solidFill>
                <a:effectLst/>
                <a:latin typeface="+mj-lt"/>
              </a:rPr>
              <a:t> y </a:t>
            </a:r>
            <a:r>
              <a:rPr lang="ca-ES" sz="1300" b="0" i="0" dirty="0" err="1">
                <a:solidFill>
                  <a:schemeClr val="bg1"/>
                </a:solidFill>
                <a:effectLst/>
                <a:latin typeface="+mj-lt"/>
              </a:rPr>
              <a:t>actualizar</a:t>
            </a:r>
            <a:r>
              <a:rPr lang="ca-ES" sz="1300" b="0" i="0" dirty="0">
                <a:solidFill>
                  <a:schemeClr val="bg1"/>
                </a:solidFill>
                <a:effectLst/>
                <a:latin typeface="+mj-lt"/>
              </a:rPr>
              <a:t> el </a:t>
            </a:r>
            <a:r>
              <a:rPr lang="ca-ES" sz="1300" b="0" i="0" dirty="0" err="1">
                <a:solidFill>
                  <a:schemeClr val="bg1"/>
                </a:solidFill>
                <a:effectLst/>
                <a:latin typeface="+mj-lt"/>
              </a:rPr>
              <a:t>estado</a:t>
            </a:r>
            <a:r>
              <a:rPr lang="ca-ES" sz="1300" b="0" i="0" dirty="0">
                <a:solidFill>
                  <a:schemeClr val="bg1"/>
                </a:solidFill>
                <a:effectLst/>
                <a:latin typeface="+mj-lt"/>
              </a:rPr>
              <a:t> de </a:t>
            </a:r>
            <a:r>
              <a:rPr lang="ca-ES" sz="1300" b="0" i="0" dirty="0" err="1">
                <a:solidFill>
                  <a:schemeClr val="bg1"/>
                </a:solidFill>
                <a:effectLst/>
                <a:latin typeface="+mj-lt"/>
              </a:rPr>
              <a:t>dichas</a:t>
            </a:r>
            <a:r>
              <a:rPr lang="ca-ES" sz="1300" b="0" i="0" dirty="0">
                <a:solidFill>
                  <a:schemeClr val="bg1"/>
                </a:solidFill>
                <a:effectLst/>
                <a:latin typeface="+mj-lt"/>
              </a:rPr>
              <a:t> </a:t>
            </a:r>
            <a:r>
              <a:rPr lang="ca-ES" sz="1300" b="0" i="0" dirty="0" err="1">
                <a:solidFill>
                  <a:schemeClr val="bg1"/>
                </a:solidFill>
                <a:effectLst/>
                <a:latin typeface="+mj-lt"/>
              </a:rPr>
              <a:t>tareas</a:t>
            </a:r>
            <a:r>
              <a:rPr lang="ca-ES" sz="1300" b="0" i="0" dirty="0">
                <a:solidFill>
                  <a:schemeClr val="bg1"/>
                </a:solidFill>
                <a:effectLst/>
                <a:latin typeface="+mj-lt"/>
              </a:rPr>
              <a:t> de forma </a:t>
            </a:r>
            <a:r>
              <a:rPr lang="ca-ES" sz="1300" b="0" i="0" dirty="0" err="1">
                <a:solidFill>
                  <a:schemeClr val="bg1"/>
                </a:solidFill>
                <a:effectLst/>
                <a:latin typeface="+mj-lt"/>
              </a:rPr>
              <a:t>sencilla</a:t>
            </a:r>
            <a:r>
              <a:rPr lang="ca-ES" sz="1300" dirty="0">
                <a:solidFill>
                  <a:schemeClr val="bg1"/>
                </a:solidFill>
                <a:latin typeface="+mj-lt"/>
              </a:rPr>
              <a:t>. </a:t>
            </a:r>
            <a:r>
              <a:rPr lang="ca-ES" sz="1300" dirty="0" err="1">
                <a:solidFill>
                  <a:schemeClr val="bg1"/>
                </a:solidFill>
                <a:latin typeface="+mj-lt"/>
              </a:rPr>
              <a:t>Está</a:t>
            </a:r>
            <a:r>
              <a:rPr lang="ca-ES" sz="1300" dirty="0">
                <a:solidFill>
                  <a:schemeClr val="bg1"/>
                </a:solidFill>
                <a:latin typeface="+mj-lt"/>
              </a:rPr>
              <a:t> pensada para gestionar las </a:t>
            </a:r>
            <a:r>
              <a:rPr lang="ca-ES" sz="1300" dirty="0" err="1">
                <a:solidFill>
                  <a:schemeClr val="bg1"/>
                </a:solidFill>
                <a:latin typeface="+mj-lt"/>
              </a:rPr>
              <a:t>tareas</a:t>
            </a:r>
            <a:r>
              <a:rPr lang="ca-ES" sz="1300" dirty="0">
                <a:solidFill>
                  <a:schemeClr val="bg1"/>
                </a:solidFill>
                <a:latin typeface="+mj-lt"/>
              </a:rPr>
              <a:t> de un equipo de </a:t>
            </a:r>
            <a:r>
              <a:rPr lang="ca-ES" sz="1300" dirty="0" err="1">
                <a:solidFill>
                  <a:schemeClr val="bg1"/>
                </a:solidFill>
                <a:latin typeface="+mj-lt"/>
              </a:rPr>
              <a:t>personas</a:t>
            </a:r>
            <a:r>
              <a:rPr lang="ca-ES" sz="1300" dirty="0">
                <a:solidFill>
                  <a:schemeClr val="bg1"/>
                </a:solidFill>
                <a:latin typeface="+mj-lt"/>
              </a:rPr>
              <a:t> o un </a:t>
            </a:r>
            <a:r>
              <a:rPr lang="ca-ES" sz="1300" dirty="0" err="1">
                <a:solidFill>
                  <a:schemeClr val="bg1"/>
                </a:solidFill>
                <a:latin typeface="+mj-lt"/>
              </a:rPr>
              <a:t>proyecto</a:t>
            </a:r>
            <a:r>
              <a:rPr lang="ca-ES" sz="1300" dirty="0">
                <a:solidFill>
                  <a:schemeClr val="bg1"/>
                </a:solidFill>
                <a:latin typeface="+mj-lt"/>
              </a:rPr>
              <a:t>. Se vincula </a:t>
            </a:r>
            <a:r>
              <a:rPr lang="ca-ES" sz="1300" dirty="0" err="1">
                <a:solidFill>
                  <a:schemeClr val="bg1"/>
                </a:solidFill>
                <a:latin typeface="+mj-lt"/>
              </a:rPr>
              <a:t>automáticamente</a:t>
            </a:r>
            <a:r>
              <a:rPr lang="ca-ES" sz="1300" dirty="0">
                <a:solidFill>
                  <a:schemeClr val="bg1"/>
                </a:solidFill>
                <a:latin typeface="+mj-lt"/>
              </a:rPr>
              <a:t> con To Do.</a:t>
            </a:r>
            <a:endParaRPr lang="ca-ES" sz="1300" b="0" i="0" dirty="0">
              <a:solidFill>
                <a:schemeClr val="bg1"/>
              </a:solidFill>
              <a:effectLst/>
              <a:latin typeface="+mj-lt"/>
            </a:endParaRPr>
          </a:p>
        </p:txBody>
      </p:sp>
      <p:pic>
        <p:nvPicPr>
          <p:cNvPr id="12" name="Imatge 7" descr="La imagen muestra el logo de Planner.">
            <a:extLst>
              <a:ext uri="{FF2B5EF4-FFF2-40B4-BE49-F238E27FC236}">
                <a16:creationId xmlns:a16="http://schemas.microsoft.com/office/drawing/2014/main" id="{4C14CBBE-8626-9A64-FD26-77A4FD69FC6C}"/>
              </a:ext>
            </a:extLst>
          </p:cNvPr>
          <p:cNvPicPr>
            <a:picLocks noChangeAspect="1"/>
          </p:cNvPicPr>
          <p:nvPr/>
        </p:nvPicPr>
        <p:blipFill>
          <a:blip r:embed="rId3"/>
          <a:stretch>
            <a:fillRect/>
          </a:stretch>
        </p:blipFill>
        <p:spPr>
          <a:xfrm>
            <a:off x="7583968" y="1875216"/>
            <a:ext cx="899440" cy="899440"/>
          </a:xfrm>
          <a:prstGeom prst="rect">
            <a:avLst/>
          </a:prstGeom>
        </p:spPr>
      </p:pic>
    </p:spTree>
    <p:extLst>
      <p:ext uri="{BB962C8B-B14F-4D97-AF65-F5344CB8AC3E}">
        <p14:creationId xmlns:p14="http://schemas.microsoft.com/office/powerpoint/2010/main" val="41542195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2574CCCB-24B4-0044-6F6A-3EB32D63338C}"/>
              </a:ext>
            </a:extLst>
          </p:cNvPr>
          <p:cNvSpPr txBox="1">
            <a:spLocks noGrp="1"/>
          </p:cNvSpPr>
          <p:nvPr>
            <p:ph type="title" idx="4294967295"/>
          </p:nvPr>
        </p:nvSpPr>
        <p:spPr>
          <a:xfrm>
            <a:off x="-2" y="695416"/>
            <a:ext cx="4396511" cy="431999"/>
          </a:xfrm>
          <a:prstGeom prst="rect">
            <a:avLst/>
          </a:prstGeom>
          <a:solidFill>
            <a:srgbClr val="602927"/>
          </a:solidFill>
          <a:ln>
            <a:solidFill>
              <a:srgbClr val="602927"/>
            </a:solid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1600" b="1" i="0" u="none" strike="noStrike" kern="120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sym typeface="Arial"/>
              </a:rPr>
              <a:t>Recomendaciones y buenas prácticas</a:t>
            </a:r>
          </a:p>
        </p:txBody>
      </p:sp>
      <p:sp>
        <p:nvSpPr>
          <p:cNvPr id="4" name="CuadroTexto 2">
            <a:extLst>
              <a:ext uri="{FF2B5EF4-FFF2-40B4-BE49-F238E27FC236}">
                <a16:creationId xmlns:a16="http://schemas.microsoft.com/office/drawing/2014/main" id="{D5D336CC-E979-CFB9-2D4C-62280B249F81}"/>
              </a:ext>
            </a:extLst>
          </p:cNvPr>
          <p:cNvSpPr txBox="1"/>
          <p:nvPr/>
        </p:nvSpPr>
        <p:spPr>
          <a:xfrm>
            <a:off x="269238" y="1332597"/>
            <a:ext cx="5380448" cy="3539430"/>
          </a:xfrm>
          <a:prstGeom prst="rect">
            <a:avLst/>
          </a:prstGeom>
          <a:solidFill>
            <a:schemeClr val="bg1"/>
          </a:solid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a:buFont typeface="Arial" panose="020B0604020202020204"/>
              <a:buChar char="•"/>
            </a:pPr>
            <a:r>
              <a:rPr lang="es-ES" b="1" dirty="0">
                <a:ea typeface="+mn-lt"/>
                <a:cs typeface="+mn-lt"/>
              </a:rPr>
              <a:t>Personaliza las notificaciones en </a:t>
            </a:r>
            <a:r>
              <a:rPr lang="es-ES" b="1" dirty="0" err="1">
                <a:ea typeface="+mn-lt"/>
                <a:cs typeface="+mn-lt"/>
              </a:rPr>
              <a:t>Teams</a:t>
            </a:r>
            <a:r>
              <a:rPr lang="es-ES" b="1" dirty="0">
                <a:ea typeface="+mn-lt"/>
                <a:cs typeface="+mn-lt"/>
              </a:rPr>
              <a:t>: </a:t>
            </a:r>
            <a:r>
              <a:rPr lang="es-ES" dirty="0">
                <a:ea typeface="+mn-lt"/>
                <a:cs typeface="+mn-lt"/>
              </a:rPr>
              <a:t>Reduce interrupciones desactivando los avisos innecesarios y manteniendo solo los de proyectos prioritarios.</a:t>
            </a:r>
            <a:endParaRPr lang="es-ES" b="1" dirty="0">
              <a:ea typeface="+mn-lt"/>
              <a:cs typeface="+mn-lt"/>
            </a:endParaRPr>
          </a:p>
          <a:p>
            <a:pPr marL="285750" indent="-285750">
              <a:buFont typeface="Arial" panose="020B0604020202020204"/>
              <a:buChar char="•"/>
            </a:pPr>
            <a:r>
              <a:rPr lang="es-ES" b="1" dirty="0">
                <a:ea typeface="+mn-lt"/>
                <a:cs typeface="+mn-lt"/>
              </a:rPr>
              <a:t>Mejora la comunicación</a:t>
            </a:r>
            <a:r>
              <a:rPr lang="es-ES" dirty="0">
                <a:ea typeface="+mn-lt"/>
                <a:cs typeface="+mn-lt"/>
              </a:rPr>
              <a:t>: Ancla contactos, configura tu estado y utiliza mensajes personalizados para indicar tu disponibilidad.</a:t>
            </a:r>
            <a:endParaRPr lang="es-ES" b="1" dirty="0">
              <a:ea typeface="+mn-lt"/>
              <a:cs typeface="+mn-lt"/>
            </a:endParaRPr>
          </a:p>
          <a:p>
            <a:pPr marL="285750" indent="-285750">
              <a:buFont typeface="Arial" panose="020B0604020202020204"/>
              <a:buChar char="•"/>
            </a:pPr>
            <a:r>
              <a:rPr lang="es-ES" b="1" dirty="0">
                <a:ea typeface="+mn-lt"/>
                <a:cs typeface="+mn-lt"/>
              </a:rPr>
              <a:t>Gestiona la disponibilidad y ubicación: </a:t>
            </a:r>
            <a:r>
              <a:rPr lang="es-ES" dirty="0">
                <a:ea typeface="+mn-lt"/>
                <a:cs typeface="+mn-lt"/>
              </a:rPr>
              <a:t>Ajusta los estados en </a:t>
            </a:r>
            <a:r>
              <a:rPr lang="es-ES" dirty="0" err="1">
                <a:ea typeface="+mn-lt"/>
                <a:cs typeface="+mn-lt"/>
              </a:rPr>
              <a:t>Teams</a:t>
            </a:r>
            <a:r>
              <a:rPr lang="es-ES" dirty="0">
                <a:ea typeface="+mn-lt"/>
                <a:cs typeface="+mn-lt"/>
              </a:rPr>
              <a:t> para informar al equipo y haz visible tu ubicación.</a:t>
            </a:r>
            <a:endParaRPr lang="es-ES" b="1" dirty="0">
              <a:ea typeface="+mn-lt"/>
              <a:cs typeface="+mn-lt"/>
            </a:endParaRPr>
          </a:p>
          <a:p>
            <a:pPr marL="285750" indent="-285750">
              <a:buFont typeface="Arial" panose="020B0604020202020204"/>
              <a:buChar char="•"/>
            </a:pPr>
            <a:r>
              <a:rPr lang="es-ES" b="1" dirty="0">
                <a:ea typeface="+mn-lt"/>
                <a:cs typeface="+mn-lt"/>
              </a:rPr>
              <a:t>Automatiza respuestas de ausencia: </a:t>
            </a:r>
            <a:r>
              <a:rPr lang="es-ES" dirty="0">
                <a:ea typeface="+mn-lt"/>
                <a:cs typeface="+mn-lt"/>
              </a:rPr>
              <a:t>Configura mensajes en </a:t>
            </a:r>
            <a:r>
              <a:rPr lang="es-ES" dirty="0" err="1">
                <a:ea typeface="+mn-lt"/>
                <a:cs typeface="+mn-lt"/>
              </a:rPr>
              <a:t>Teams</a:t>
            </a:r>
            <a:r>
              <a:rPr lang="es-ES" dirty="0">
                <a:ea typeface="+mn-lt"/>
                <a:cs typeface="+mn-lt"/>
              </a:rPr>
              <a:t> y Outlook para informar sobre tu disponibilidad.</a:t>
            </a:r>
            <a:endParaRPr lang="es-ES" b="1" dirty="0">
              <a:ea typeface="+mn-lt"/>
              <a:cs typeface="+mn-lt"/>
            </a:endParaRPr>
          </a:p>
          <a:p>
            <a:pPr marL="285750" indent="-285750">
              <a:buFont typeface="Arial" panose="020B0604020202020204"/>
              <a:buChar char="•"/>
            </a:pPr>
            <a:r>
              <a:rPr lang="es-ES" b="1" dirty="0">
                <a:ea typeface="+mn-lt"/>
                <a:cs typeface="+mn-lt"/>
              </a:rPr>
              <a:t>Organiza mensajes y tareas: </a:t>
            </a:r>
            <a:r>
              <a:rPr lang="es-ES" dirty="0">
                <a:ea typeface="+mn-lt"/>
                <a:cs typeface="+mn-lt"/>
              </a:rPr>
              <a:t>Marca como no leídos los mensajes importantes, personaliza notificaciones y utiliza </a:t>
            </a:r>
            <a:r>
              <a:rPr lang="es-ES" dirty="0" err="1">
                <a:ea typeface="+mn-lt"/>
                <a:cs typeface="+mn-lt"/>
              </a:rPr>
              <a:t>To</a:t>
            </a:r>
            <a:r>
              <a:rPr lang="es-ES" dirty="0">
                <a:ea typeface="+mn-lt"/>
                <a:cs typeface="+mn-lt"/>
              </a:rPr>
              <a:t> Do o </a:t>
            </a:r>
            <a:r>
              <a:rPr lang="es-ES" dirty="0" err="1">
                <a:ea typeface="+mn-lt"/>
                <a:cs typeface="+mn-lt"/>
              </a:rPr>
              <a:t>Planner</a:t>
            </a:r>
            <a:r>
              <a:rPr lang="es-ES" dirty="0">
                <a:ea typeface="+mn-lt"/>
                <a:cs typeface="+mn-lt"/>
              </a:rPr>
              <a:t> para gestionar tareas.</a:t>
            </a:r>
          </a:p>
          <a:p>
            <a:pPr marL="285750" indent="-285750">
              <a:buFont typeface="Arial" panose="020B0604020202020204"/>
              <a:buChar char="•"/>
            </a:pPr>
            <a:r>
              <a:rPr lang="es-ES" b="1" dirty="0">
                <a:ea typeface="+mn-lt"/>
                <a:cs typeface="+mn-lt"/>
              </a:rPr>
              <a:t>Administra notificaciones en Microsoft 365</a:t>
            </a:r>
            <a:r>
              <a:rPr lang="es-ES" dirty="0">
                <a:ea typeface="+mn-lt"/>
                <a:cs typeface="+mn-lt"/>
              </a:rPr>
              <a:t>: Configura reglas en Outlook, </a:t>
            </a:r>
            <a:r>
              <a:rPr lang="es-ES" dirty="0" err="1">
                <a:ea typeface="+mn-lt"/>
                <a:cs typeface="+mn-lt"/>
              </a:rPr>
              <a:t>To</a:t>
            </a:r>
            <a:r>
              <a:rPr lang="es-ES" dirty="0">
                <a:ea typeface="+mn-lt"/>
                <a:cs typeface="+mn-lt"/>
              </a:rPr>
              <a:t> Do y </a:t>
            </a:r>
            <a:r>
              <a:rPr lang="es-ES" dirty="0" err="1">
                <a:ea typeface="+mn-lt"/>
                <a:cs typeface="+mn-lt"/>
              </a:rPr>
              <a:t>Planner</a:t>
            </a:r>
            <a:r>
              <a:rPr lang="es-ES" dirty="0">
                <a:ea typeface="+mn-lt"/>
                <a:cs typeface="+mn-lt"/>
              </a:rPr>
              <a:t> para evitar la sobrecarga de información.</a:t>
            </a:r>
          </a:p>
        </p:txBody>
      </p:sp>
    </p:spTree>
    <p:extLst>
      <p:ext uri="{BB962C8B-B14F-4D97-AF65-F5344CB8AC3E}">
        <p14:creationId xmlns:p14="http://schemas.microsoft.com/office/powerpoint/2010/main" val="1110972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59458FAD-112E-D5E9-33BD-FFA6E81137D8}"/>
              </a:ext>
            </a:extLst>
          </p:cNvPr>
          <p:cNvSpPr txBox="1">
            <a:spLocks noGrp="1"/>
          </p:cNvSpPr>
          <p:nvPr>
            <p:ph type="title" idx="4294967295"/>
          </p:nvPr>
        </p:nvSpPr>
        <p:spPr>
          <a:xfrm>
            <a:off x="0" y="739140"/>
            <a:ext cx="4394520" cy="3385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1" i="0" u="none" strike="noStrike" kern="0" cap="none" spc="0" normalizeH="0" baseline="0" noProof="0" dirty="0">
                <a:ln>
                  <a:noFill/>
                </a:ln>
                <a:solidFill>
                  <a:srgbClr val="FFFFFF"/>
                </a:solidFill>
                <a:effectLst/>
                <a:uLnTx/>
                <a:uFillTx/>
                <a:latin typeface="Arial"/>
                <a:ea typeface="Arial"/>
                <a:cs typeface="Arial"/>
                <a:sym typeface="Arial"/>
              </a:rPr>
              <a:t>He aprendido...</a:t>
            </a:r>
          </a:p>
        </p:txBody>
      </p:sp>
      <p:sp>
        <p:nvSpPr>
          <p:cNvPr id="5" name="QuadreDeText 4">
            <a:extLst>
              <a:ext uri="{FF2B5EF4-FFF2-40B4-BE49-F238E27FC236}">
                <a16:creationId xmlns:a16="http://schemas.microsoft.com/office/drawing/2014/main" id="{062CDD8D-0B40-F73C-243D-A94B3D1FE25D}"/>
              </a:ext>
            </a:extLst>
          </p:cNvPr>
          <p:cNvSpPr txBox="1"/>
          <p:nvPr/>
        </p:nvSpPr>
        <p:spPr>
          <a:xfrm>
            <a:off x="252739" y="1239859"/>
            <a:ext cx="4136381" cy="3108543"/>
          </a:xfrm>
          <a:prstGeom prst="rect">
            <a:avLst/>
          </a:prstGeom>
          <a:solidFill>
            <a:schemeClr val="bg1"/>
          </a:solidFill>
        </p:spPr>
        <p:txBody>
          <a:bodyPr wrap="square">
            <a:spAutoFit/>
          </a:bodyPr>
          <a:lstStyle/>
          <a:p>
            <a:pPr marL="285750" indent="-285750">
              <a:buFont typeface="Arial" panose="020B0604020202020204" pitchFamily="34" charset="0"/>
              <a:buChar char="•"/>
            </a:pPr>
            <a:r>
              <a:rPr lang="es-ES" b="1" dirty="0"/>
              <a:t>Notificaciones en </a:t>
            </a:r>
            <a:r>
              <a:rPr lang="es-ES" b="1" dirty="0" err="1"/>
              <a:t>Teams</a:t>
            </a:r>
            <a:r>
              <a:rPr lang="es-ES" b="1" dirty="0"/>
              <a:t> y Outlook: </a:t>
            </a:r>
            <a:r>
              <a:rPr lang="es-ES" dirty="0"/>
              <a:t>Configurar y personalizar avisos para reducir distracciones y gestionar mejor los correos importantes.</a:t>
            </a:r>
          </a:p>
          <a:p>
            <a:pPr marL="285750" indent="-285750">
              <a:buFont typeface="Arial" panose="020B0604020202020204" pitchFamily="34" charset="0"/>
              <a:buChar char="•"/>
            </a:pPr>
            <a:r>
              <a:rPr lang="es-ES" b="1" dirty="0"/>
              <a:t>Comunicación eficiente: </a:t>
            </a:r>
            <a:r>
              <a:rPr lang="es-ES" dirty="0"/>
              <a:t>Utilizar el estado en </a:t>
            </a:r>
            <a:r>
              <a:rPr lang="es-ES" dirty="0" err="1"/>
              <a:t>Teams</a:t>
            </a:r>
            <a:r>
              <a:rPr lang="es-ES" dirty="0"/>
              <a:t>, mensajes personalizados y respuestas automáticas.</a:t>
            </a:r>
          </a:p>
          <a:p>
            <a:pPr marL="285750" indent="-285750">
              <a:buFont typeface="Arial" panose="020B0604020202020204" pitchFamily="34" charset="0"/>
              <a:buChar char="•"/>
            </a:pPr>
            <a:r>
              <a:rPr lang="es-ES" b="1" dirty="0"/>
              <a:t>Gestión de disponibilidad y colaboración: </a:t>
            </a:r>
            <a:r>
              <a:rPr lang="es-ES" dirty="0"/>
              <a:t>Controlar la propia disponibilidad y la de los compañeros, y seguir los cambios en </a:t>
            </a:r>
            <a:r>
              <a:rPr lang="es-ES" dirty="0" err="1"/>
              <a:t>To</a:t>
            </a:r>
            <a:r>
              <a:rPr lang="es-ES" dirty="0"/>
              <a:t> Do y </a:t>
            </a:r>
            <a:r>
              <a:rPr lang="es-ES" dirty="0" err="1"/>
              <a:t>Planner</a:t>
            </a:r>
            <a:r>
              <a:rPr lang="es-ES" dirty="0"/>
              <a:t> sin saturarse.</a:t>
            </a:r>
          </a:p>
          <a:p>
            <a:pPr marL="285750" indent="-285750">
              <a:buFont typeface="Arial" panose="020B0604020202020204" pitchFamily="34" charset="0"/>
              <a:buChar char="•"/>
            </a:pPr>
            <a:r>
              <a:rPr lang="es-ES" b="1" dirty="0"/>
              <a:t>Buenas prácticas:</a:t>
            </a:r>
            <a:r>
              <a:rPr lang="es-ES" dirty="0"/>
              <a:t> Optimizar el uso de Microsoft 365 para mejorar la comunicación, reducir interrupciones.</a:t>
            </a:r>
          </a:p>
        </p:txBody>
      </p:sp>
    </p:spTree>
    <p:extLst>
      <p:ext uri="{BB962C8B-B14F-4D97-AF65-F5344CB8AC3E}">
        <p14:creationId xmlns:p14="http://schemas.microsoft.com/office/powerpoint/2010/main" val="9932949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e número de diapositiva 1">
            <a:extLst>
              <a:ext uri="{FF2B5EF4-FFF2-40B4-BE49-F238E27FC236}">
                <a16:creationId xmlns:a16="http://schemas.microsoft.com/office/drawing/2014/main" id="{21A8CC9A-2C2F-C2E2-33C4-4EC0612B8582}"/>
              </a:ext>
              <a:ext uri="{C183D7F6-B498-43B3-948B-1728B52AA6E4}">
                <adec:decorative xmlns:adec="http://schemas.microsoft.com/office/drawing/2017/decorative" val="1"/>
              </a:ext>
            </a:extLst>
          </p:cNvPr>
          <p:cNvSpPr>
            <a:spLocks noGrp="1"/>
          </p:cNvSpPr>
          <p:nvPr>
            <p:ph type="sldNum" sz="quarter" idx="12"/>
          </p:nvPr>
        </p:nvSpPr>
        <p:spPr/>
        <p:txBody>
          <a:bodyPr/>
          <a:lstStyle/>
          <a:p>
            <a:fld id="{CD1B0A63-4EDC-4B05-A9D3-8308978EADC2}" type="slidenum">
              <a:rPr lang="en-US" smtClean="0"/>
              <a:t>24</a:t>
            </a:fld>
            <a:endParaRPr lang="en-US"/>
          </a:p>
        </p:txBody>
      </p:sp>
    </p:spTree>
    <p:extLst>
      <p:ext uri="{BB962C8B-B14F-4D97-AF65-F5344CB8AC3E}">
        <p14:creationId xmlns:p14="http://schemas.microsoft.com/office/powerpoint/2010/main" val="22409630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31CBEEBE-68D2-2B92-8BC3-4FCE14B2659A}"/>
              </a:ext>
            </a:extLst>
          </p:cNvPr>
          <p:cNvSpPr txBox="1">
            <a:spLocks noGrp="1"/>
          </p:cNvSpPr>
          <p:nvPr>
            <p:ph type="title" idx="4294967295"/>
          </p:nvPr>
        </p:nvSpPr>
        <p:spPr>
          <a:xfrm>
            <a:off x="0" y="739140"/>
            <a:ext cx="4394520" cy="3385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ca-ES" sz="1600" b="1" i="0" u="none" strike="noStrike" kern="0" cap="none" spc="0" normalizeH="0" baseline="0" noProof="0" dirty="0" err="1">
                <a:ln>
                  <a:noFill/>
                </a:ln>
                <a:solidFill>
                  <a:srgbClr val="FFFFFF"/>
                </a:solidFill>
                <a:effectLst/>
                <a:uLnTx/>
                <a:uFillTx/>
                <a:latin typeface="Arial"/>
                <a:ea typeface="Arial"/>
                <a:cs typeface="Arial"/>
                <a:sym typeface="Arial"/>
              </a:rPr>
              <a:t>Objetivos</a:t>
            </a:r>
            <a:endParaRPr kumimoji="0" lang="ca-ES" sz="1600" b="1"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5" name="QuadreDeText 4">
            <a:extLst>
              <a:ext uri="{FF2B5EF4-FFF2-40B4-BE49-F238E27FC236}">
                <a16:creationId xmlns:a16="http://schemas.microsoft.com/office/drawing/2014/main" id="{910E7A2F-6876-33F3-CA88-257BF2B06121}"/>
              </a:ext>
            </a:extLst>
          </p:cNvPr>
          <p:cNvSpPr txBox="1"/>
          <p:nvPr/>
        </p:nvSpPr>
        <p:spPr>
          <a:xfrm>
            <a:off x="294128" y="1349238"/>
            <a:ext cx="4074672" cy="3108543"/>
          </a:xfrm>
          <a:prstGeom prst="rect">
            <a:avLst/>
          </a:prstGeom>
          <a:solidFill>
            <a:schemeClr val="bg1"/>
          </a:solidFill>
        </p:spPr>
        <p:txBody>
          <a:bodyPr wrap="square">
            <a:spAutoFit/>
          </a:bodyPr>
          <a:lstStyle/>
          <a:p>
            <a:pPr marL="285750" indent="-285750">
              <a:buFont typeface="Arial" panose="020B0604020202020204" pitchFamily="34" charset="0"/>
              <a:buChar char="•"/>
            </a:pPr>
            <a:r>
              <a:rPr lang="es-ES" b="1" dirty="0"/>
              <a:t>Gestión de notificaciones en </a:t>
            </a:r>
            <a:r>
              <a:rPr lang="es-ES" b="1" dirty="0" err="1"/>
              <a:t>Teams</a:t>
            </a:r>
            <a:r>
              <a:rPr lang="es-ES" b="1" dirty="0"/>
              <a:t>: </a:t>
            </a:r>
            <a:r>
              <a:rPr lang="es-ES" dirty="0"/>
              <a:t>Personaliza avisos para evitar interrupciones innecesarias.</a:t>
            </a:r>
          </a:p>
          <a:p>
            <a:pPr marL="285750" indent="-285750">
              <a:buFont typeface="Arial" panose="020B0604020202020204" pitchFamily="34" charset="0"/>
              <a:buChar char="•"/>
            </a:pPr>
            <a:r>
              <a:rPr lang="es-ES" b="1" dirty="0"/>
              <a:t>Optimización de la comunicación: </a:t>
            </a:r>
            <a:r>
              <a:rPr lang="es-ES" dirty="0"/>
              <a:t>Anclar contactos, configurar el estado y añadir mensajes personalizados.</a:t>
            </a:r>
          </a:p>
          <a:p>
            <a:pPr marL="285750" indent="-285750">
              <a:buFont typeface="Arial" panose="020B0604020202020204" pitchFamily="34" charset="0"/>
              <a:buChar char="•"/>
            </a:pPr>
            <a:r>
              <a:rPr lang="es-ES" b="1" dirty="0"/>
              <a:t>Disponibilidad y ubicación: </a:t>
            </a:r>
            <a:r>
              <a:rPr lang="es-ES" dirty="0"/>
              <a:t>Ajustar estados temporales y hacer visible tu ubicación.</a:t>
            </a:r>
          </a:p>
          <a:p>
            <a:pPr marL="285750" indent="-285750">
              <a:buFont typeface="Arial" panose="020B0604020202020204" pitchFamily="34" charset="0"/>
              <a:buChar char="•"/>
            </a:pPr>
            <a:r>
              <a:rPr lang="es-ES" b="1" dirty="0"/>
              <a:t>Respuestas automatizadas:</a:t>
            </a:r>
            <a:r>
              <a:rPr lang="es-ES" dirty="0"/>
              <a:t> Programar mensajes de ausencia y vacaciones en </a:t>
            </a:r>
            <a:r>
              <a:rPr lang="es-ES" dirty="0" err="1"/>
              <a:t>Teams</a:t>
            </a:r>
            <a:r>
              <a:rPr lang="es-ES" dirty="0"/>
              <a:t> y Outlook.</a:t>
            </a:r>
          </a:p>
          <a:p>
            <a:pPr marL="285750" indent="-285750">
              <a:buFont typeface="Arial" panose="020B0604020202020204" pitchFamily="34" charset="0"/>
              <a:buChar char="•"/>
            </a:pPr>
            <a:r>
              <a:rPr lang="es-ES" b="1" dirty="0"/>
              <a:t>Notificaciones en Microsoft 365: </a:t>
            </a:r>
            <a:r>
              <a:rPr lang="es-ES" dirty="0"/>
              <a:t>Configurar avisos en Outlook, </a:t>
            </a:r>
            <a:r>
              <a:rPr lang="es-ES" dirty="0" err="1"/>
              <a:t>To</a:t>
            </a:r>
            <a:r>
              <a:rPr lang="es-ES" dirty="0"/>
              <a:t> Do, </a:t>
            </a:r>
            <a:r>
              <a:rPr lang="es-ES" dirty="0" err="1"/>
              <a:t>Planner</a:t>
            </a:r>
            <a:r>
              <a:rPr lang="es-ES" dirty="0"/>
              <a:t> y archivos para gestionar mejor las alertas.</a:t>
            </a:r>
            <a:endParaRPr lang="ca-ES" dirty="0">
              <a:solidFill>
                <a:srgbClr val="242424"/>
              </a:solidFill>
            </a:endParaRPr>
          </a:p>
        </p:txBody>
      </p:sp>
    </p:spTree>
    <p:extLst>
      <p:ext uri="{BB962C8B-B14F-4D97-AF65-F5344CB8AC3E}">
        <p14:creationId xmlns:p14="http://schemas.microsoft.com/office/powerpoint/2010/main" val="221325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QuadreDeText 3">
            <a:extLst>
              <a:ext uri="{FF2B5EF4-FFF2-40B4-BE49-F238E27FC236}">
                <a16:creationId xmlns:a16="http://schemas.microsoft.com/office/drawing/2014/main" id="{4F5CDABF-16F2-D797-AAC8-9683190F9689}"/>
              </a:ext>
            </a:extLst>
          </p:cNvPr>
          <p:cNvSpPr txBox="1">
            <a:spLocks noGrp="1"/>
          </p:cNvSpPr>
          <p:nvPr>
            <p:ph type="title" idx="4294967295"/>
          </p:nvPr>
        </p:nvSpPr>
        <p:spPr>
          <a:xfrm>
            <a:off x="58056" y="726073"/>
            <a:ext cx="4310743" cy="3385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1" i="0" u="none" strike="noStrike" kern="0" cap="none" spc="0" normalizeH="0" baseline="0" noProof="0" dirty="0">
                <a:ln>
                  <a:noFill/>
                </a:ln>
                <a:solidFill>
                  <a:srgbClr val="FFFFFF"/>
                </a:solidFill>
                <a:effectLst/>
                <a:uLnTx/>
                <a:uFillTx/>
                <a:latin typeface="Arial"/>
                <a:ea typeface="Arial"/>
                <a:cs typeface="Arial"/>
                <a:sym typeface="Arial"/>
              </a:rPr>
              <a:t>Configura tu estado</a:t>
            </a:r>
            <a:endParaRPr kumimoji="0" lang="ca-ES" sz="1400" b="1"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3" name="QuadreDeText 4">
            <a:extLst>
              <a:ext uri="{FF2B5EF4-FFF2-40B4-BE49-F238E27FC236}">
                <a16:creationId xmlns:a16="http://schemas.microsoft.com/office/drawing/2014/main" id="{EB9D0900-E16C-F5F0-14CB-70F5FC59A3D2}"/>
              </a:ext>
            </a:extLst>
          </p:cNvPr>
          <p:cNvSpPr txBox="1"/>
          <p:nvPr/>
        </p:nvSpPr>
        <p:spPr>
          <a:xfrm>
            <a:off x="390266" y="1249446"/>
            <a:ext cx="3855163" cy="1384995"/>
          </a:xfrm>
          <a:prstGeom prst="rect">
            <a:avLst/>
          </a:prstGeom>
          <a:noFill/>
        </p:spPr>
        <p:txBody>
          <a:bodyPr wrap="square" lIns="91440" tIns="45720" rIns="91440" bIns="4572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sz="1200"/>
              <a:t>María ya tiene su bandeja muy bien organizada. Ahora quiere controlar el ruido de las notificaciones que recibe de </a:t>
            </a:r>
            <a:r>
              <a:rPr lang="es-ES" sz="1200" err="1"/>
              <a:t>Teams</a:t>
            </a:r>
            <a:r>
              <a:rPr lang="es-ES" sz="1200"/>
              <a:t>, Outlook y otras herramientas de Microsoft 365. </a:t>
            </a:r>
          </a:p>
          <a:p>
            <a:br>
              <a:rPr lang="es-ES" sz="1200"/>
            </a:br>
            <a:r>
              <a:rPr lang="es-ES" sz="1200" b="1"/>
              <a:t>¿Aprendemos a configurar estados, silencios y ausencias? </a:t>
            </a:r>
          </a:p>
        </p:txBody>
      </p:sp>
      <p:sp>
        <p:nvSpPr>
          <p:cNvPr id="4" name="Globus: oval 3">
            <a:extLst>
              <a:ext uri="{FF2B5EF4-FFF2-40B4-BE49-F238E27FC236}">
                <a16:creationId xmlns:a16="http://schemas.microsoft.com/office/drawing/2014/main" id="{B369987D-18BF-0848-35D2-D8DD12366BD2}"/>
              </a:ext>
              <a:ext uri="{C183D7F6-B498-43B3-948B-1728B52AA6E4}">
                <adec:decorative xmlns:adec="http://schemas.microsoft.com/office/drawing/2017/decorative" val="1"/>
              </a:ext>
            </a:extLst>
          </p:cNvPr>
          <p:cNvSpPr/>
          <p:nvPr/>
        </p:nvSpPr>
        <p:spPr>
          <a:xfrm>
            <a:off x="4572000" y="726073"/>
            <a:ext cx="1996440" cy="1508760"/>
          </a:xfrm>
          <a:prstGeom prst="wedgeEllipseCallout">
            <a:avLst>
              <a:gd name="adj1" fmla="val 50923"/>
              <a:gd name="adj2" fmla="val 60480"/>
            </a:avLst>
          </a:prstGeom>
          <a:ln>
            <a:solidFill>
              <a:schemeClr val="accent2">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ca-ES">
              <a:solidFill>
                <a:srgbClr val="602927"/>
              </a:solidFill>
            </a:endParaRPr>
          </a:p>
        </p:txBody>
      </p:sp>
      <p:pic>
        <p:nvPicPr>
          <p:cNvPr id="5" name="Imatge 4" descr="La imagen muestra el logo de Outlook.">
            <a:extLst>
              <a:ext uri="{FF2B5EF4-FFF2-40B4-BE49-F238E27FC236}">
                <a16:creationId xmlns:a16="http://schemas.microsoft.com/office/drawing/2014/main" id="{7C5D5585-F1D0-4C6C-C690-4B567175EA5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4792711" y="1176581"/>
            <a:ext cx="607743" cy="607743"/>
          </a:xfrm>
          <a:prstGeom prst="rect">
            <a:avLst/>
          </a:prstGeom>
        </p:spPr>
      </p:pic>
      <p:pic>
        <p:nvPicPr>
          <p:cNvPr id="8" name="Imatge 7">
            <a:extLst>
              <a:ext uri="{FF2B5EF4-FFF2-40B4-BE49-F238E27FC236}">
                <a16:creationId xmlns:a16="http://schemas.microsoft.com/office/drawing/2014/main" id="{6B545E0F-00A9-4B96-0C60-259431088619}"/>
              </a:ext>
              <a:ext uri="{C183D7F6-B498-43B3-948B-1728B52AA6E4}">
                <adec:decorative xmlns:adec="http://schemas.microsoft.com/office/drawing/2017/decorative" val="1"/>
              </a:ext>
            </a:extLst>
          </p:cNvPr>
          <p:cNvPicPr>
            <a:picLocks noChangeAspect="1"/>
          </p:cNvPicPr>
          <p:nvPr/>
        </p:nvPicPr>
        <p:blipFill>
          <a:blip r:embed="rId3"/>
          <a:srcRect b="57919"/>
          <a:stretch/>
        </p:blipFill>
        <p:spPr>
          <a:xfrm>
            <a:off x="5938365" y="1249446"/>
            <a:ext cx="3319660" cy="3435765"/>
          </a:xfrm>
          <a:prstGeom prst="rect">
            <a:avLst/>
          </a:prstGeom>
        </p:spPr>
      </p:pic>
      <p:pic>
        <p:nvPicPr>
          <p:cNvPr id="9" name="Imatge 8" descr="La imagen muestra el logo de Teams.">
            <a:extLst>
              <a:ext uri="{FF2B5EF4-FFF2-40B4-BE49-F238E27FC236}">
                <a16:creationId xmlns:a16="http://schemas.microsoft.com/office/drawing/2014/main" id="{6A8BACA3-76F2-A699-ADB6-8EE1C47BB31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5621165" y="1176581"/>
            <a:ext cx="659233" cy="659233"/>
          </a:xfrm>
          <a:prstGeom prst="rect">
            <a:avLst/>
          </a:prstGeom>
        </p:spPr>
      </p:pic>
    </p:spTree>
    <p:extLst>
      <p:ext uri="{BB962C8B-B14F-4D97-AF65-F5344CB8AC3E}">
        <p14:creationId xmlns:p14="http://schemas.microsoft.com/office/powerpoint/2010/main" val="1192680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C3467E-D5FF-9051-4850-F83D6073D6E3}"/>
            </a:ext>
          </a:extLst>
        </p:cNvPr>
        <p:cNvGrpSpPr/>
        <p:nvPr/>
      </p:nvGrpSpPr>
      <p:grpSpPr>
        <a:xfrm>
          <a:off x="0" y="0"/>
          <a:ext cx="0" cy="0"/>
          <a:chOff x="0" y="0"/>
          <a:chExt cx="0" cy="0"/>
        </a:xfrm>
      </p:grpSpPr>
      <p:sp>
        <p:nvSpPr>
          <p:cNvPr id="2" name="QuadreDeText 3">
            <a:extLst>
              <a:ext uri="{FF2B5EF4-FFF2-40B4-BE49-F238E27FC236}">
                <a16:creationId xmlns:a16="http://schemas.microsoft.com/office/drawing/2014/main" id="{EBEA305D-B4DA-AFC3-912E-3095AC9FB973}"/>
              </a:ext>
            </a:extLst>
          </p:cNvPr>
          <p:cNvSpPr txBox="1">
            <a:spLocks noGrp="1"/>
          </p:cNvSpPr>
          <p:nvPr>
            <p:ph type="title" idx="4294967295"/>
          </p:nvPr>
        </p:nvSpPr>
        <p:spPr>
          <a:xfrm>
            <a:off x="58056" y="726073"/>
            <a:ext cx="4310743" cy="3385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1" i="0" u="none" strike="noStrike" kern="0" cap="none" spc="0" normalizeH="0" baseline="0" noProof="0" dirty="0">
                <a:ln>
                  <a:noFill/>
                </a:ln>
                <a:solidFill>
                  <a:srgbClr val="FFFFFF"/>
                </a:solidFill>
                <a:effectLst/>
                <a:uLnTx/>
                <a:uFillTx/>
                <a:latin typeface="Arial"/>
                <a:ea typeface="Arial"/>
                <a:cs typeface="Arial"/>
                <a:sym typeface="Arial"/>
              </a:rPr>
              <a:t>Controla las notificaciones en Outlook</a:t>
            </a:r>
            <a:endParaRPr kumimoji="0" lang="ca-ES" sz="1400" b="1"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5" name="Rectangle 3">
            <a:extLst>
              <a:ext uri="{FF2B5EF4-FFF2-40B4-BE49-F238E27FC236}">
                <a16:creationId xmlns:a16="http://schemas.microsoft.com/office/drawing/2014/main" id="{B3F59B7E-9D8A-05AA-3995-F5EFBB729EC6}"/>
              </a:ext>
            </a:extLst>
          </p:cNvPr>
          <p:cNvSpPr>
            <a:spLocks noChangeArrowheads="1"/>
          </p:cNvSpPr>
          <p:nvPr/>
        </p:nvSpPr>
        <p:spPr bwMode="auto">
          <a:xfrm>
            <a:off x="254538" y="1314421"/>
            <a:ext cx="2772510" cy="3046988"/>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buClrTx/>
            </a:pPr>
            <a:r>
              <a:rPr lang="es-ES" sz="1200" dirty="0"/>
              <a:t>La gestión de notificaciones en Outlook </a:t>
            </a:r>
            <a:r>
              <a:rPr lang="es-ES" sz="1200" b="1" dirty="0"/>
              <a:t>permiten controlar los avisos que recibes, el acceso a la configuración y el tipo de opciones </a:t>
            </a:r>
            <a:r>
              <a:rPr lang="es-ES" sz="1200" dirty="0"/>
              <a:t>disponibles son diferentes.</a:t>
            </a:r>
          </a:p>
          <a:p>
            <a:pPr lvl="0" eaLnBrk="0" fontAlgn="base" hangingPunct="0">
              <a:spcBef>
                <a:spcPct val="0"/>
              </a:spcBef>
              <a:spcAft>
                <a:spcPct val="0"/>
              </a:spcAft>
              <a:buClrTx/>
            </a:pPr>
            <a:endParaRPr kumimoji="0" lang="es-ES" altLang="ca-ES" sz="1200" b="0" i="0" u="none" strike="noStrike" cap="none" normalizeH="0" baseline="0" dirty="0">
              <a:ln>
                <a:noFill/>
              </a:ln>
              <a:solidFill>
                <a:schemeClr val="tx1"/>
              </a:solidFill>
              <a:effectLst/>
              <a:latin typeface="Arial" panose="020B0604020202020204" pitchFamily="34" charset="0"/>
            </a:endParaRPr>
          </a:p>
          <a:p>
            <a:pPr eaLnBrk="0" fontAlgn="base" hangingPunct="0">
              <a:spcBef>
                <a:spcPct val="0"/>
              </a:spcBef>
              <a:spcAft>
                <a:spcPct val="0"/>
              </a:spcAft>
              <a:buClrTx/>
            </a:pPr>
            <a:r>
              <a:rPr lang="es-ES" sz="1200" b="1" dirty="0"/>
              <a:t>Para personalizar las notificaciones, </a:t>
            </a:r>
            <a:r>
              <a:rPr lang="es-ES" sz="1200" dirty="0"/>
              <a:t>accede a </a:t>
            </a:r>
            <a:r>
              <a:rPr lang="es-ES" sz="1200" b="1" dirty="0"/>
              <a:t>Configuración </a:t>
            </a:r>
            <a:r>
              <a:rPr lang="es-ES" sz="1200" b="1" dirty="0">
                <a:solidFill>
                  <a:srgbClr val="602927"/>
                </a:solidFill>
              </a:rPr>
              <a:t>(1)</a:t>
            </a:r>
            <a:r>
              <a:rPr lang="es-ES" sz="1200" dirty="0">
                <a:solidFill>
                  <a:srgbClr val="602927"/>
                </a:solidFill>
              </a:rPr>
              <a:t>, </a:t>
            </a:r>
            <a:r>
              <a:rPr lang="es-ES" sz="1200" dirty="0"/>
              <a:t>entra en </a:t>
            </a:r>
            <a:r>
              <a:rPr lang="es-ES" sz="1200" b="1" dirty="0"/>
              <a:t>General </a:t>
            </a:r>
            <a:r>
              <a:rPr lang="es-ES" sz="1200" b="1" dirty="0">
                <a:solidFill>
                  <a:srgbClr val="602927"/>
                </a:solidFill>
              </a:rPr>
              <a:t>(2)</a:t>
            </a:r>
            <a:r>
              <a:rPr lang="es-ES" sz="1200" dirty="0">
                <a:solidFill>
                  <a:srgbClr val="602927"/>
                </a:solidFill>
              </a:rPr>
              <a:t> </a:t>
            </a:r>
            <a:r>
              <a:rPr lang="es-ES" sz="1200" dirty="0"/>
              <a:t>y selecciona </a:t>
            </a:r>
            <a:r>
              <a:rPr lang="es-ES" sz="1200" b="1" dirty="0"/>
              <a:t>Notificaciones </a:t>
            </a:r>
            <a:r>
              <a:rPr lang="es-ES" sz="1200" b="1" dirty="0">
                <a:solidFill>
                  <a:srgbClr val="602927"/>
                </a:solidFill>
              </a:rPr>
              <a:t>(3)</a:t>
            </a:r>
            <a:r>
              <a:rPr lang="es-ES" sz="1200" dirty="0">
                <a:solidFill>
                  <a:srgbClr val="602927"/>
                </a:solidFill>
              </a:rPr>
              <a:t>. </a:t>
            </a:r>
            <a:r>
              <a:rPr lang="es-ES" sz="1200" dirty="0"/>
              <a:t>Desde ahí puedes activar o desactivar avisos para nuevos correos, respuestas, menciones u otras acciones dentro de la aplicación, ajustando las alertas a lo que realmente necesites.</a:t>
            </a:r>
          </a:p>
        </p:txBody>
      </p:sp>
      <p:pic>
        <p:nvPicPr>
          <p:cNvPr id="4" name="web" descr="La imagen muestra el apartado Notificaciones.">
            <a:extLst>
              <a:ext uri="{FF2B5EF4-FFF2-40B4-BE49-F238E27FC236}">
                <a16:creationId xmlns:a16="http://schemas.microsoft.com/office/drawing/2014/main" id="{683A3449-45FC-3CA2-268F-79F2ABBF612A}"/>
              </a:ext>
            </a:extLst>
          </p:cNvPr>
          <p:cNvPicPr>
            <a:picLocks noChangeAspect="1"/>
          </p:cNvPicPr>
          <p:nvPr/>
        </p:nvPicPr>
        <p:blipFill>
          <a:blip r:embed="rId2"/>
          <a:stretch>
            <a:fillRect/>
          </a:stretch>
        </p:blipFill>
        <p:spPr>
          <a:xfrm>
            <a:off x="3015993" y="1318200"/>
            <a:ext cx="6033736" cy="3197121"/>
          </a:xfrm>
          <a:prstGeom prst="rect">
            <a:avLst/>
          </a:prstGeom>
          <a:ln>
            <a:noFill/>
          </a:ln>
        </p:spPr>
      </p:pic>
      <p:sp>
        <p:nvSpPr>
          <p:cNvPr id="6" name="Rectangle: cantonades arrodonides 15">
            <a:extLst>
              <a:ext uri="{FF2B5EF4-FFF2-40B4-BE49-F238E27FC236}">
                <a16:creationId xmlns:a16="http://schemas.microsoft.com/office/drawing/2014/main" id="{7B80C08A-4EED-6493-7F8D-61F767091D48}"/>
              </a:ext>
              <a:ext uri="{C183D7F6-B498-43B3-948B-1728B52AA6E4}">
                <adec:decorative xmlns:adec="http://schemas.microsoft.com/office/drawing/2017/decorative" val="1"/>
              </a:ext>
            </a:extLst>
          </p:cNvPr>
          <p:cNvSpPr/>
          <p:nvPr/>
        </p:nvSpPr>
        <p:spPr>
          <a:xfrm>
            <a:off x="3195919" y="2287580"/>
            <a:ext cx="786993" cy="147383"/>
          </a:xfrm>
          <a:prstGeom prst="roundRect">
            <a:avLst>
              <a:gd name="adj" fmla="val 7899"/>
            </a:avLst>
          </a:prstGeom>
          <a:noFill/>
          <a:ln w="28575">
            <a:solidFill>
              <a:srgbClr val="6029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b="1">
              <a:ln w="22225">
                <a:solidFill>
                  <a:schemeClr val="accent2"/>
                </a:solidFill>
                <a:prstDash val="solid"/>
              </a:ln>
              <a:solidFill>
                <a:schemeClr val="accent2">
                  <a:lumMod val="40000"/>
                  <a:lumOff val="60000"/>
                </a:schemeClr>
              </a:solidFill>
            </a:endParaRPr>
          </a:p>
        </p:txBody>
      </p:sp>
      <p:sp>
        <p:nvSpPr>
          <p:cNvPr id="8" name="Oval 7">
            <a:extLst>
              <a:ext uri="{FF2B5EF4-FFF2-40B4-BE49-F238E27FC236}">
                <a16:creationId xmlns:a16="http://schemas.microsoft.com/office/drawing/2014/main" id="{BCCFD28F-9B15-F64B-3676-271249997016}"/>
              </a:ext>
              <a:ext uri="{C183D7F6-B498-43B3-948B-1728B52AA6E4}">
                <adec:decorative xmlns:adec="http://schemas.microsoft.com/office/drawing/2017/decorative" val="1"/>
              </a:ext>
            </a:extLst>
          </p:cNvPr>
          <p:cNvSpPr/>
          <p:nvPr/>
        </p:nvSpPr>
        <p:spPr>
          <a:xfrm>
            <a:off x="4087731" y="2239039"/>
            <a:ext cx="244463" cy="244463"/>
          </a:xfrm>
          <a:prstGeom prst="ellipse">
            <a:avLst/>
          </a:prstGeom>
          <a:solidFill>
            <a:srgbClr val="CCAEA4"/>
          </a:solidFill>
          <a:ln w="28575">
            <a:solidFill>
              <a:srgbClr val="6029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rgbClr val="602927"/>
                </a:solidFill>
              </a:rPr>
              <a:t>2</a:t>
            </a:r>
            <a:endParaRPr lang="es-ES" sz="1100" b="1">
              <a:solidFill>
                <a:srgbClr val="602927"/>
              </a:solidFill>
            </a:endParaRPr>
          </a:p>
        </p:txBody>
      </p:sp>
      <p:cxnSp>
        <p:nvCxnSpPr>
          <p:cNvPr id="12" name="Connector recte 11">
            <a:extLst>
              <a:ext uri="{FF2B5EF4-FFF2-40B4-BE49-F238E27FC236}">
                <a16:creationId xmlns:a16="http://schemas.microsoft.com/office/drawing/2014/main" id="{B3878866-81CD-E808-3AB0-818822FB9BD3}"/>
              </a:ext>
              <a:ext uri="{C183D7F6-B498-43B3-948B-1728B52AA6E4}">
                <adec:decorative xmlns:adec="http://schemas.microsoft.com/office/drawing/2017/decorative" val="1"/>
              </a:ext>
            </a:extLst>
          </p:cNvPr>
          <p:cNvCxnSpPr>
            <a:cxnSpLocks/>
            <a:stCxn id="8" idx="2"/>
            <a:endCxn id="6" idx="3"/>
          </p:cNvCxnSpPr>
          <p:nvPr/>
        </p:nvCxnSpPr>
        <p:spPr>
          <a:xfrm flipH="1">
            <a:off x="3982912" y="2361271"/>
            <a:ext cx="104819" cy="1"/>
          </a:xfrm>
          <a:prstGeom prst="line">
            <a:avLst/>
          </a:prstGeom>
          <a:ln w="28575">
            <a:solidFill>
              <a:srgbClr val="602927"/>
            </a:solidFill>
          </a:ln>
        </p:spPr>
        <p:style>
          <a:lnRef idx="1">
            <a:schemeClr val="accent1"/>
          </a:lnRef>
          <a:fillRef idx="0">
            <a:schemeClr val="accent1"/>
          </a:fillRef>
          <a:effectRef idx="0">
            <a:schemeClr val="accent1"/>
          </a:effectRef>
          <a:fontRef idx="minor">
            <a:schemeClr val="tx1"/>
          </a:fontRef>
        </p:style>
      </p:cxnSp>
      <p:sp>
        <p:nvSpPr>
          <p:cNvPr id="15" name="Rectangle: cantonades arrodonides 15">
            <a:extLst>
              <a:ext uri="{FF2B5EF4-FFF2-40B4-BE49-F238E27FC236}">
                <a16:creationId xmlns:a16="http://schemas.microsoft.com/office/drawing/2014/main" id="{BCA051D1-57AD-E60E-AE67-8D2573B05741}"/>
              </a:ext>
              <a:ext uri="{C183D7F6-B498-43B3-948B-1728B52AA6E4}">
                <adec:decorative xmlns:adec="http://schemas.microsoft.com/office/drawing/2017/decorative" val="1"/>
              </a:ext>
            </a:extLst>
          </p:cNvPr>
          <p:cNvSpPr/>
          <p:nvPr/>
        </p:nvSpPr>
        <p:spPr>
          <a:xfrm>
            <a:off x="4209962" y="1891810"/>
            <a:ext cx="786993" cy="147383"/>
          </a:xfrm>
          <a:prstGeom prst="roundRect">
            <a:avLst>
              <a:gd name="adj" fmla="val 7899"/>
            </a:avLst>
          </a:prstGeom>
          <a:noFill/>
          <a:ln w="28575">
            <a:solidFill>
              <a:srgbClr val="6029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s-ES" sz="1050" b="1">
              <a:ln w="22225">
                <a:solidFill>
                  <a:schemeClr val="accent2"/>
                </a:solidFill>
                <a:prstDash val="solid"/>
              </a:ln>
              <a:solidFill>
                <a:schemeClr val="accent2">
                  <a:lumMod val="40000"/>
                  <a:lumOff val="60000"/>
                </a:schemeClr>
              </a:solidFill>
            </a:endParaRPr>
          </a:p>
        </p:txBody>
      </p:sp>
      <p:sp>
        <p:nvSpPr>
          <p:cNvPr id="16" name="Oval 15">
            <a:extLst>
              <a:ext uri="{FF2B5EF4-FFF2-40B4-BE49-F238E27FC236}">
                <a16:creationId xmlns:a16="http://schemas.microsoft.com/office/drawing/2014/main" id="{C1E5F07F-25C3-E231-4E03-F15AAAAAF8A2}"/>
              </a:ext>
              <a:ext uri="{C183D7F6-B498-43B3-948B-1728B52AA6E4}">
                <adec:decorative xmlns:adec="http://schemas.microsoft.com/office/drawing/2017/decorative" val="1"/>
              </a:ext>
            </a:extLst>
          </p:cNvPr>
          <p:cNvSpPr/>
          <p:nvPr/>
        </p:nvSpPr>
        <p:spPr>
          <a:xfrm>
            <a:off x="4481227" y="1510696"/>
            <a:ext cx="244463" cy="244463"/>
          </a:xfrm>
          <a:prstGeom prst="ellipse">
            <a:avLst/>
          </a:prstGeom>
          <a:solidFill>
            <a:srgbClr val="CCAEA4"/>
          </a:solidFill>
          <a:ln w="28575">
            <a:solidFill>
              <a:srgbClr val="6029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rgbClr val="602927"/>
                </a:solidFill>
              </a:rPr>
              <a:t>3</a:t>
            </a:r>
            <a:endParaRPr lang="es-ES" sz="1100" b="1">
              <a:solidFill>
                <a:srgbClr val="602927"/>
              </a:solidFill>
            </a:endParaRPr>
          </a:p>
        </p:txBody>
      </p:sp>
      <p:cxnSp>
        <p:nvCxnSpPr>
          <p:cNvPr id="17" name="Connector recte 16">
            <a:extLst>
              <a:ext uri="{FF2B5EF4-FFF2-40B4-BE49-F238E27FC236}">
                <a16:creationId xmlns:a16="http://schemas.microsoft.com/office/drawing/2014/main" id="{C4EDDB3B-84CC-8B70-472B-CB66DFD086F7}"/>
              </a:ext>
              <a:ext uri="{C183D7F6-B498-43B3-948B-1728B52AA6E4}">
                <adec:decorative xmlns:adec="http://schemas.microsoft.com/office/drawing/2017/decorative" val="1"/>
              </a:ext>
            </a:extLst>
          </p:cNvPr>
          <p:cNvCxnSpPr>
            <a:cxnSpLocks/>
            <a:stCxn id="16" idx="4"/>
            <a:endCxn id="15" idx="0"/>
          </p:cNvCxnSpPr>
          <p:nvPr/>
        </p:nvCxnSpPr>
        <p:spPr>
          <a:xfrm>
            <a:off x="4603459" y="1755159"/>
            <a:ext cx="0" cy="136651"/>
          </a:xfrm>
          <a:prstGeom prst="line">
            <a:avLst/>
          </a:prstGeom>
          <a:ln w="19050">
            <a:solidFill>
              <a:srgbClr val="602927"/>
            </a:solidFill>
          </a:ln>
        </p:spPr>
        <p:style>
          <a:lnRef idx="1">
            <a:schemeClr val="accent1"/>
          </a:lnRef>
          <a:fillRef idx="0">
            <a:schemeClr val="accent1"/>
          </a:fillRef>
          <a:effectRef idx="0">
            <a:schemeClr val="accent1"/>
          </a:effectRef>
          <a:fontRef idx="minor">
            <a:schemeClr val="tx1"/>
          </a:fontRef>
        </p:style>
      </p:cxnSp>
      <p:sp>
        <p:nvSpPr>
          <p:cNvPr id="22" name="Rectangle: cantonades arrodonides 15">
            <a:extLst>
              <a:ext uri="{FF2B5EF4-FFF2-40B4-BE49-F238E27FC236}">
                <a16:creationId xmlns:a16="http://schemas.microsoft.com/office/drawing/2014/main" id="{1A3F3BAA-5F19-3DEC-01FC-34355D69D180}"/>
              </a:ext>
              <a:ext uri="{C183D7F6-B498-43B3-948B-1728B52AA6E4}">
                <adec:decorative xmlns:adec="http://schemas.microsoft.com/office/drawing/2017/decorative" val="1"/>
              </a:ext>
            </a:extLst>
          </p:cNvPr>
          <p:cNvSpPr/>
          <p:nvPr/>
        </p:nvSpPr>
        <p:spPr>
          <a:xfrm>
            <a:off x="8015288" y="1343025"/>
            <a:ext cx="173660" cy="167671"/>
          </a:xfrm>
          <a:prstGeom prst="roundRect">
            <a:avLst>
              <a:gd name="adj" fmla="val 7899"/>
            </a:avLst>
          </a:prstGeom>
          <a:noFill/>
          <a:ln w="28575">
            <a:solidFill>
              <a:srgbClr val="6029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b="1">
              <a:ln w="22225">
                <a:solidFill>
                  <a:schemeClr val="accent2"/>
                </a:solidFill>
                <a:prstDash val="solid"/>
              </a:ln>
              <a:solidFill>
                <a:schemeClr val="accent2">
                  <a:lumMod val="40000"/>
                  <a:lumOff val="60000"/>
                </a:schemeClr>
              </a:solidFill>
            </a:endParaRPr>
          </a:p>
        </p:txBody>
      </p:sp>
      <p:sp>
        <p:nvSpPr>
          <p:cNvPr id="23" name="Oval 22">
            <a:extLst>
              <a:ext uri="{FF2B5EF4-FFF2-40B4-BE49-F238E27FC236}">
                <a16:creationId xmlns:a16="http://schemas.microsoft.com/office/drawing/2014/main" id="{9096FE14-E990-4743-5BF4-44A30A812B8D}"/>
              </a:ext>
              <a:ext uri="{C183D7F6-B498-43B3-948B-1728B52AA6E4}">
                <adec:decorative xmlns:adec="http://schemas.microsoft.com/office/drawing/2017/decorative" val="1"/>
              </a:ext>
            </a:extLst>
          </p:cNvPr>
          <p:cNvSpPr/>
          <p:nvPr/>
        </p:nvSpPr>
        <p:spPr>
          <a:xfrm>
            <a:off x="7979886" y="976769"/>
            <a:ext cx="244463" cy="244463"/>
          </a:xfrm>
          <a:prstGeom prst="ellipse">
            <a:avLst/>
          </a:prstGeom>
          <a:solidFill>
            <a:srgbClr val="CCAEA4"/>
          </a:solidFill>
          <a:ln w="28575">
            <a:solidFill>
              <a:srgbClr val="6029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rgbClr val="602927"/>
                </a:solidFill>
              </a:rPr>
              <a:t>1</a:t>
            </a:r>
            <a:endParaRPr lang="es-ES" sz="1100" b="1">
              <a:solidFill>
                <a:srgbClr val="602927"/>
              </a:solidFill>
            </a:endParaRPr>
          </a:p>
        </p:txBody>
      </p:sp>
      <p:cxnSp>
        <p:nvCxnSpPr>
          <p:cNvPr id="24" name="Connector recte 23">
            <a:extLst>
              <a:ext uri="{FF2B5EF4-FFF2-40B4-BE49-F238E27FC236}">
                <a16:creationId xmlns:a16="http://schemas.microsoft.com/office/drawing/2014/main" id="{C0175DCE-6CB1-9A48-DA57-75233093A029}"/>
              </a:ext>
              <a:ext uri="{C183D7F6-B498-43B3-948B-1728B52AA6E4}">
                <adec:decorative xmlns:adec="http://schemas.microsoft.com/office/drawing/2017/decorative" val="1"/>
              </a:ext>
            </a:extLst>
          </p:cNvPr>
          <p:cNvCxnSpPr>
            <a:cxnSpLocks/>
            <a:stCxn id="23" idx="4"/>
            <a:endCxn id="22" idx="0"/>
          </p:cNvCxnSpPr>
          <p:nvPr/>
        </p:nvCxnSpPr>
        <p:spPr>
          <a:xfrm>
            <a:off x="8102118" y="1221232"/>
            <a:ext cx="0" cy="121793"/>
          </a:xfrm>
          <a:prstGeom prst="line">
            <a:avLst/>
          </a:prstGeom>
          <a:ln w="28575">
            <a:solidFill>
              <a:srgbClr val="602927"/>
            </a:solidFill>
          </a:ln>
        </p:spPr>
        <p:style>
          <a:lnRef idx="1">
            <a:schemeClr val="accent1"/>
          </a:lnRef>
          <a:fillRef idx="0">
            <a:schemeClr val="accent1"/>
          </a:fillRef>
          <a:effectRef idx="0">
            <a:schemeClr val="accent1"/>
          </a:effectRef>
          <a:fontRef idx="minor">
            <a:schemeClr val="tx1"/>
          </a:fontRef>
        </p:style>
      </p:cxnSp>
      <p:sp>
        <p:nvSpPr>
          <p:cNvPr id="33" name="Fletxa: corbada cap amunt 32">
            <a:extLst>
              <a:ext uri="{FF2B5EF4-FFF2-40B4-BE49-F238E27FC236}">
                <a16:creationId xmlns:a16="http://schemas.microsoft.com/office/drawing/2014/main" id="{25979435-548A-66FB-891A-42E20C4D02F7}"/>
              </a:ext>
              <a:ext uri="{C183D7F6-B498-43B3-948B-1728B52AA6E4}">
                <adec:decorative xmlns:adec="http://schemas.microsoft.com/office/drawing/2017/decorative" val="1"/>
              </a:ext>
            </a:extLst>
          </p:cNvPr>
          <p:cNvSpPr/>
          <p:nvPr/>
        </p:nvSpPr>
        <p:spPr>
          <a:xfrm rot="5400000" flipV="1">
            <a:off x="8307132" y="1435557"/>
            <a:ext cx="194060" cy="176666"/>
          </a:xfrm>
          <a:prstGeom prst="curvedUpArrow">
            <a:avLst>
              <a:gd name="adj1" fmla="val 25000"/>
              <a:gd name="adj2" fmla="val 56865"/>
              <a:gd name="adj3" fmla="val 49627"/>
            </a:avLst>
          </a:prstGeom>
          <a:solidFill>
            <a:srgbClr val="CCAEA4"/>
          </a:solidFill>
          <a:ln w="28575">
            <a:solidFill>
              <a:srgbClr val="6029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sz="1050">
              <a:solidFill>
                <a:schemeClr val="tx1"/>
              </a:solidFill>
            </a:endParaRPr>
          </a:p>
        </p:txBody>
      </p:sp>
    </p:spTree>
    <p:extLst>
      <p:ext uri="{BB962C8B-B14F-4D97-AF65-F5344CB8AC3E}">
        <p14:creationId xmlns:p14="http://schemas.microsoft.com/office/powerpoint/2010/main" val="38896240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QuadreDeText 3">
            <a:extLst>
              <a:ext uri="{FF2B5EF4-FFF2-40B4-BE49-F238E27FC236}">
                <a16:creationId xmlns:a16="http://schemas.microsoft.com/office/drawing/2014/main" id="{E8479ADC-4E97-41A3-25E3-A7A3D0D9E9D8}"/>
              </a:ext>
            </a:extLst>
          </p:cNvPr>
          <p:cNvSpPr txBox="1">
            <a:spLocks noGrp="1"/>
          </p:cNvSpPr>
          <p:nvPr>
            <p:ph type="title" idx="4294967295"/>
          </p:nvPr>
        </p:nvSpPr>
        <p:spPr>
          <a:xfrm>
            <a:off x="0" y="654953"/>
            <a:ext cx="4368799"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350" b="1" i="0" u="none" strike="noStrike" kern="0" cap="none" spc="0" normalizeH="0" baseline="0" noProof="0" dirty="0">
                <a:ln>
                  <a:noFill/>
                </a:ln>
                <a:solidFill>
                  <a:srgbClr val="FFFFFF"/>
                </a:solidFill>
                <a:effectLst/>
                <a:uLnTx/>
                <a:uFillTx/>
                <a:latin typeface="Arial"/>
                <a:ea typeface="Arial"/>
                <a:cs typeface="Arial"/>
                <a:sym typeface="Arial"/>
              </a:rPr>
              <a:t>Filtra o desactiva notificaciones de seguimiento y lectura </a:t>
            </a:r>
            <a:endParaRPr kumimoji="0" lang="ca-ES" sz="1350" b="1"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5" name="QuadreDeText 4">
            <a:extLst>
              <a:ext uri="{FF2B5EF4-FFF2-40B4-BE49-F238E27FC236}">
                <a16:creationId xmlns:a16="http://schemas.microsoft.com/office/drawing/2014/main" id="{429D147E-5882-88CF-314C-29BD8C7B8324}"/>
              </a:ext>
            </a:extLst>
          </p:cNvPr>
          <p:cNvSpPr txBox="1"/>
          <p:nvPr/>
        </p:nvSpPr>
        <p:spPr>
          <a:xfrm>
            <a:off x="272094" y="1317530"/>
            <a:ext cx="2808303" cy="2893100"/>
          </a:xfrm>
          <a:prstGeom prst="rect">
            <a:avLst/>
          </a:prstGeom>
          <a:solidFill>
            <a:schemeClr val="bg1"/>
          </a:solidFill>
        </p:spPr>
        <p:txBody>
          <a:bodyPr wrap="square">
            <a:spAutoFit/>
          </a:bodyPr>
          <a:lstStyle/>
          <a:p>
            <a:r>
              <a:rPr lang="es-ES" sz="1300" dirty="0"/>
              <a:t>Las notificaciones de seguimiento y lectura pueden ser útiles en algunos contextos, pero si recibes muchas o no las necesitas, pueden generar distracciones y saturar tu bandeja de entrada. Outlook permite filtrar o desactivar estas notificaciones para mantener el correo más limpio y enfocado.</a:t>
            </a:r>
          </a:p>
          <a:p>
            <a:r>
              <a:rPr lang="es-ES" sz="1300" dirty="0"/>
              <a:t>Accede a </a:t>
            </a:r>
            <a:r>
              <a:rPr lang="es-ES" sz="1300" b="1" dirty="0"/>
              <a:t>Configuración </a:t>
            </a:r>
            <a:r>
              <a:rPr lang="es-ES" sz="1300" b="1" dirty="0">
                <a:solidFill>
                  <a:srgbClr val="602927"/>
                </a:solidFill>
              </a:rPr>
              <a:t>(1)</a:t>
            </a:r>
            <a:r>
              <a:rPr lang="es-ES" sz="1300" dirty="0">
                <a:solidFill>
                  <a:srgbClr val="602927"/>
                </a:solidFill>
              </a:rPr>
              <a:t> </a:t>
            </a:r>
            <a:r>
              <a:rPr lang="es-ES" sz="1300" dirty="0"/>
              <a:t>y selecciona </a:t>
            </a:r>
            <a:r>
              <a:rPr lang="es-ES" sz="1300" b="1" dirty="0"/>
              <a:t>General </a:t>
            </a:r>
            <a:r>
              <a:rPr lang="es-ES" sz="1300" b="1" dirty="0">
                <a:solidFill>
                  <a:srgbClr val="602927"/>
                </a:solidFill>
              </a:rPr>
              <a:t>(2)</a:t>
            </a:r>
            <a:r>
              <a:rPr lang="es-ES" sz="1300" dirty="0">
                <a:solidFill>
                  <a:srgbClr val="602927"/>
                </a:solidFill>
              </a:rPr>
              <a:t>.</a:t>
            </a:r>
            <a:r>
              <a:rPr lang="es-ES" sz="1300" dirty="0">
                <a:solidFill>
                  <a:srgbClr val="BC9484"/>
                </a:solidFill>
              </a:rPr>
              <a:t> </a:t>
            </a:r>
            <a:r>
              <a:rPr lang="es-ES" sz="1300" dirty="0"/>
              <a:t>Dentro de las opciones ve a </a:t>
            </a:r>
            <a:r>
              <a:rPr lang="es-ES" sz="1300" b="1" dirty="0"/>
              <a:t>Notificaciones </a:t>
            </a:r>
            <a:r>
              <a:rPr lang="es-ES" sz="1300" b="1" dirty="0">
                <a:solidFill>
                  <a:srgbClr val="602927"/>
                </a:solidFill>
              </a:rPr>
              <a:t>(3) </a:t>
            </a:r>
            <a:r>
              <a:rPr lang="es-ES" sz="1300" dirty="0"/>
              <a:t>y después desactivas</a:t>
            </a:r>
            <a:r>
              <a:rPr lang="es-ES" sz="1300" b="1" dirty="0"/>
              <a:t> “Documentos”</a:t>
            </a:r>
            <a:r>
              <a:rPr lang="es-ES" sz="1300" b="1" dirty="0">
                <a:solidFill>
                  <a:srgbClr val="BC9484"/>
                </a:solidFill>
              </a:rPr>
              <a:t> </a:t>
            </a:r>
            <a:r>
              <a:rPr lang="es-ES" sz="1300" b="1" dirty="0">
                <a:solidFill>
                  <a:srgbClr val="602927"/>
                </a:solidFill>
              </a:rPr>
              <a:t>(4). </a:t>
            </a:r>
            <a:endParaRPr lang="ca-ES" sz="1300" dirty="0">
              <a:solidFill>
                <a:srgbClr val="602927"/>
              </a:solidFill>
            </a:endParaRPr>
          </a:p>
        </p:txBody>
      </p:sp>
      <p:pic>
        <p:nvPicPr>
          <p:cNvPr id="13" name="Imatge 12" descr="La imagen muestra apartados del apartado de Notificaciones.">
            <a:extLst>
              <a:ext uri="{FF2B5EF4-FFF2-40B4-BE49-F238E27FC236}">
                <a16:creationId xmlns:a16="http://schemas.microsoft.com/office/drawing/2014/main" id="{60403250-A586-AB2F-51F7-605814589CF5}"/>
              </a:ext>
            </a:extLst>
          </p:cNvPr>
          <p:cNvPicPr>
            <a:picLocks noChangeAspect="1"/>
          </p:cNvPicPr>
          <p:nvPr/>
        </p:nvPicPr>
        <p:blipFill>
          <a:blip r:embed="rId3"/>
          <a:stretch>
            <a:fillRect/>
          </a:stretch>
        </p:blipFill>
        <p:spPr>
          <a:xfrm>
            <a:off x="3248486" y="1317530"/>
            <a:ext cx="5630238" cy="2983318"/>
          </a:xfrm>
          <a:prstGeom prst="rect">
            <a:avLst/>
          </a:prstGeom>
          <a:ln>
            <a:noFill/>
          </a:ln>
        </p:spPr>
      </p:pic>
      <p:sp>
        <p:nvSpPr>
          <p:cNvPr id="17" name="Rectangle: cantonades arrodonides 15">
            <a:extLst>
              <a:ext uri="{FF2B5EF4-FFF2-40B4-BE49-F238E27FC236}">
                <a16:creationId xmlns:a16="http://schemas.microsoft.com/office/drawing/2014/main" id="{68580E0D-87AF-D081-3564-292017DCF5F9}"/>
              </a:ext>
              <a:ext uri="{C183D7F6-B498-43B3-948B-1728B52AA6E4}">
                <adec:decorative xmlns:adec="http://schemas.microsoft.com/office/drawing/2017/decorative" val="1"/>
              </a:ext>
            </a:extLst>
          </p:cNvPr>
          <p:cNvSpPr/>
          <p:nvPr/>
        </p:nvSpPr>
        <p:spPr>
          <a:xfrm>
            <a:off x="3459715" y="2227476"/>
            <a:ext cx="786993" cy="147383"/>
          </a:xfrm>
          <a:prstGeom prst="roundRect">
            <a:avLst>
              <a:gd name="adj" fmla="val 7899"/>
            </a:avLst>
          </a:prstGeom>
          <a:noFill/>
          <a:ln w="28575">
            <a:solidFill>
              <a:srgbClr val="6029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b="1">
              <a:ln w="22225">
                <a:solidFill>
                  <a:schemeClr val="accent2"/>
                </a:solidFill>
                <a:prstDash val="solid"/>
              </a:ln>
              <a:solidFill>
                <a:schemeClr val="accent2">
                  <a:lumMod val="40000"/>
                  <a:lumOff val="60000"/>
                </a:schemeClr>
              </a:solidFill>
            </a:endParaRPr>
          </a:p>
        </p:txBody>
      </p:sp>
      <p:sp>
        <p:nvSpPr>
          <p:cNvPr id="18" name="Oval 17">
            <a:extLst>
              <a:ext uri="{FF2B5EF4-FFF2-40B4-BE49-F238E27FC236}">
                <a16:creationId xmlns:a16="http://schemas.microsoft.com/office/drawing/2014/main" id="{23B528B0-EC37-3364-BE44-F6A3DB8DF778}"/>
              </a:ext>
              <a:ext uri="{C183D7F6-B498-43B3-948B-1728B52AA6E4}">
                <adec:decorative xmlns:adec="http://schemas.microsoft.com/office/drawing/2017/decorative" val="1"/>
              </a:ext>
            </a:extLst>
          </p:cNvPr>
          <p:cNvSpPr/>
          <p:nvPr/>
        </p:nvSpPr>
        <p:spPr>
          <a:xfrm>
            <a:off x="4611403" y="2178935"/>
            <a:ext cx="244463" cy="244463"/>
          </a:xfrm>
          <a:prstGeom prst="ellipse">
            <a:avLst/>
          </a:prstGeom>
          <a:solidFill>
            <a:srgbClr val="CCAEA4"/>
          </a:solidFill>
          <a:ln w="28575">
            <a:solidFill>
              <a:srgbClr val="6029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rgbClr val="602927"/>
                </a:solidFill>
              </a:rPr>
              <a:t>2</a:t>
            </a:r>
            <a:endParaRPr lang="es-ES" sz="1100" b="1" dirty="0">
              <a:solidFill>
                <a:srgbClr val="602927"/>
              </a:solidFill>
            </a:endParaRPr>
          </a:p>
        </p:txBody>
      </p:sp>
      <p:cxnSp>
        <p:nvCxnSpPr>
          <p:cNvPr id="19" name="Connector recte 18">
            <a:extLst>
              <a:ext uri="{FF2B5EF4-FFF2-40B4-BE49-F238E27FC236}">
                <a16:creationId xmlns:a16="http://schemas.microsoft.com/office/drawing/2014/main" id="{E3AAFF0F-02E3-BB3C-9DCD-D00C51B42151}"/>
              </a:ext>
              <a:ext uri="{C183D7F6-B498-43B3-948B-1728B52AA6E4}">
                <adec:decorative xmlns:adec="http://schemas.microsoft.com/office/drawing/2017/decorative" val="1"/>
              </a:ext>
            </a:extLst>
          </p:cNvPr>
          <p:cNvCxnSpPr>
            <a:cxnSpLocks/>
            <a:stCxn id="18" idx="2"/>
            <a:endCxn id="17" idx="3"/>
          </p:cNvCxnSpPr>
          <p:nvPr/>
        </p:nvCxnSpPr>
        <p:spPr>
          <a:xfrm flipH="1">
            <a:off x="4246708" y="2301167"/>
            <a:ext cx="364695" cy="1"/>
          </a:xfrm>
          <a:prstGeom prst="line">
            <a:avLst/>
          </a:prstGeom>
          <a:ln w="28575">
            <a:solidFill>
              <a:srgbClr val="602927"/>
            </a:solidFill>
          </a:ln>
        </p:spPr>
        <p:style>
          <a:lnRef idx="1">
            <a:schemeClr val="accent1"/>
          </a:lnRef>
          <a:fillRef idx="0">
            <a:schemeClr val="accent1"/>
          </a:fillRef>
          <a:effectRef idx="0">
            <a:schemeClr val="accent1"/>
          </a:effectRef>
          <a:fontRef idx="minor">
            <a:schemeClr val="tx1"/>
          </a:fontRef>
        </p:style>
      </p:cxnSp>
      <p:sp>
        <p:nvSpPr>
          <p:cNvPr id="20" name="Rectangle: cantonades arrodonides 15">
            <a:extLst>
              <a:ext uri="{FF2B5EF4-FFF2-40B4-BE49-F238E27FC236}">
                <a16:creationId xmlns:a16="http://schemas.microsoft.com/office/drawing/2014/main" id="{3D0E1DE0-0F1A-280C-A71C-0A2C3F062513}"/>
              </a:ext>
              <a:ext uri="{C183D7F6-B498-43B3-948B-1728B52AA6E4}">
                <adec:decorative xmlns:adec="http://schemas.microsoft.com/office/drawing/2017/decorative" val="1"/>
              </a:ext>
            </a:extLst>
          </p:cNvPr>
          <p:cNvSpPr/>
          <p:nvPr/>
        </p:nvSpPr>
        <p:spPr>
          <a:xfrm>
            <a:off x="4387031" y="1871183"/>
            <a:ext cx="786993" cy="147383"/>
          </a:xfrm>
          <a:prstGeom prst="roundRect">
            <a:avLst>
              <a:gd name="adj" fmla="val 7899"/>
            </a:avLst>
          </a:prstGeom>
          <a:noFill/>
          <a:ln w="28575">
            <a:solidFill>
              <a:srgbClr val="6029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b="1">
              <a:ln w="22225">
                <a:solidFill>
                  <a:schemeClr val="accent2"/>
                </a:solidFill>
                <a:prstDash val="solid"/>
              </a:ln>
              <a:solidFill>
                <a:schemeClr val="accent2">
                  <a:lumMod val="40000"/>
                  <a:lumOff val="60000"/>
                </a:schemeClr>
              </a:solidFill>
            </a:endParaRPr>
          </a:p>
        </p:txBody>
      </p:sp>
      <p:sp>
        <p:nvSpPr>
          <p:cNvPr id="21" name="Oval 20">
            <a:extLst>
              <a:ext uri="{FF2B5EF4-FFF2-40B4-BE49-F238E27FC236}">
                <a16:creationId xmlns:a16="http://schemas.microsoft.com/office/drawing/2014/main" id="{0AAF1BA7-87AF-48E2-7BDC-D4AB2C11C1E4}"/>
              </a:ext>
              <a:ext uri="{C183D7F6-B498-43B3-948B-1728B52AA6E4}">
                <adec:decorative xmlns:adec="http://schemas.microsoft.com/office/drawing/2017/decorative" val="1"/>
              </a:ext>
            </a:extLst>
          </p:cNvPr>
          <p:cNvSpPr/>
          <p:nvPr/>
        </p:nvSpPr>
        <p:spPr>
          <a:xfrm>
            <a:off x="4658296" y="1483997"/>
            <a:ext cx="244463" cy="244463"/>
          </a:xfrm>
          <a:prstGeom prst="ellipse">
            <a:avLst/>
          </a:prstGeom>
          <a:solidFill>
            <a:srgbClr val="CCAEA4"/>
          </a:solidFill>
          <a:ln w="28575">
            <a:solidFill>
              <a:srgbClr val="6029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rgbClr val="602927"/>
                </a:solidFill>
              </a:rPr>
              <a:t>3</a:t>
            </a:r>
            <a:endParaRPr lang="es-ES" sz="1100" b="1" dirty="0">
              <a:solidFill>
                <a:srgbClr val="602927"/>
              </a:solidFill>
            </a:endParaRPr>
          </a:p>
        </p:txBody>
      </p:sp>
      <p:cxnSp>
        <p:nvCxnSpPr>
          <p:cNvPr id="22" name="Connector recte 21">
            <a:extLst>
              <a:ext uri="{FF2B5EF4-FFF2-40B4-BE49-F238E27FC236}">
                <a16:creationId xmlns:a16="http://schemas.microsoft.com/office/drawing/2014/main" id="{33158467-1A0B-E5FA-AADF-D8A7D65241FC}"/>
              </a:ext>
              <a:ext uri="{C183D7F6-B498-43B3-948B-1728B52AA6E4}">
                <adec:decorative xmlns:adec="http://schemas.microsoft.com/office/drawing/2017/decorative" val="1"/>
              </a:ext>
            </a:extLst>
          </p:cNvPr>
          <p:cNvCxnSpPr>
            <a:cxnSpLocks/>
            <a:stCxn id="21" idx="4"/>
            <a:endCxn id="20" idx="0"/>
          </p:cNvCxnSpPr>
          <p:nvPr/>
        </p:nvCxnSpPr>
        <p:spPr>
          <a:xfrm>
            <a:off x="4780528" y="1728460"/>
            <a:ext cx="0" cy="142723"/>
          </a:xfrm>
          <a:prstGeom prst="line">
            <a:avLst/>
          </a:prstGeom>
          <a:ln w="28575">
            <a:solidFill>
              <a:srgbClr val="602927"/>
            </a:solidFill>
          </a:ln>
        </p:spPr>
        <p:style>
          <a:lnRef idx="1">
            <a:schemeClr val="accent1"/>
          </a:lnRef>
          <a:fillRef idx="0">
            <a:schemeClr val="accent1"/>
          </a:fillRef>
          <a:effectRef idx="0">
            <a:schemeClr val="accent1"/>
          </a:effectRef>
          <a:fontRef idx="minor">
            <a:schemeClr val="tx1"/>
          </a:fontRef>
        </p:style>
      </p:cxnSp>
      <p:sp>
        <p:nvSpPr>
          <p:cNvPr id="23" name="Rectangle: cantonades arrodonides 15">
            <a:extLst>
              <a:ext uri="{FF2B5EF4-FFF2-40B4-BE49-F238E27FC236}">
                <a16:creationId xmlns:a16="http://schemas.microsoft.com/office/drawing/2014/main" id="{7F893A3E-F5BD-AB3A-22E5-9ADE18BD4841}"/>
              </a:ext>
              <a:ext uri="{C183D7F6-B498-43B3-948B-1728B52AA6E4}">
                <adec:decorative xmlns:adec="http://schemas.microsoft.com/office/drawing/2017/decorative" val="1"/>
              </a:ext>
            </a:extLst>
          </p:cNvPr>
          <p:cNvSpPr/>
          <p:nvPr/>
        </p:nvSpPr>
        <p:spPr>
          <a:xfrm>
            <a:off x="7893737" y="1363970"/>
            <a:ext cx="218851" cy="142270"/>
          </a:xfrm>
          <a:prstGeom prst="roundRect">
            <a:avLst>
              <a:gd name="adj" fmla="val 7899"/>
            </a:avLst>
          </a:prstGeom>
          <a:noFill/>
          <a:ln w="28575">
            <a:solidFill>
              <a:srgbClr val="6029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b="1">
              <a:ln w="22225">
                <a:solidFill>
                  <a:schemeClr val="accent2"/>
                </a:solidFill>
                <a:prstDash val="solid"/>
              </a:ln>
              <a:solidFill>
                <a:schemeClr val="accent2">
                  <a:lumMod val="40000"/>
                  <a:lumOff val="60000"/>
                </a:schemeClr>
              </a:solidFill>
            </a:endParaRPr>
          </a:p>
        </p:txBody>
      </p:sp>
      <p:sp>
        <p:nvSpPr>
          <p:cNvPr id="24" name="Oval 23">
            <a:extLst>
              <a:ext uri="{FF2B5EF4-FFF2-40B4-BE49-F238E27FC236}">
                <a16:creationId xmlns:a16="http://schemas.microsoft.com/office/drawing/2014/main" id="{617ED8BF-F598-3796-1D42-7B83202EB429}"/>
              </a:ext>
              <a:ext uri="{C183D7F6-B498-43B3-948B-1728B52AA6E4}">
                <adec:decorative xmlns:adec="http://schemas.microsoft.com/office/drawing/2017/decorative" val="1"/>
              </a:ext>
            </a:extLst>
          </p:cNvPr>
          <p:cNvSpPr/>
          <p:nvPr/>
        </p:nvSpPr>
        <p:spPr>
          <a:xfrm>
            <a:off x="7880930" y="1626720"/>
            <a:ext cx="244463" cy="244463"/>
          </a:xfrm>
          <a:prstGeom prst="ellipse">
            <a:avLst/>
          </a:prstGeom>
          <a:solidFill>
            <a:srgbClr val="CCAEA4"/>
          </a:solidFill>
          <a:ln w="28575">
            <a:solidFill>
              <a:srgbClr val="6029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rgbClr val="602927"/>
                </a:solidFill>
              </a:rPr>
              <a:t>1</a:t>
            </a:r>
            <a:endParaRPr lang="es-ES" sz="1100" b="1" dirty="0">
              <a:solidFill>
                <a:srgbClr val="602927"/>
              </a:solidFill>
            </a:endParaRPr>
          </a:p>
        </p:txBody>
      </p:sp>
      <p:cxnSp>
        <p:nvCxnSpPr>
          <p:cNvPr id="25" name="Connector recte 24">
            <a:extLst>
              <a:ext uri="{FF2B5EF4-FFF2-40B4-BE49-F238E27FC236}">
                <a16:creationId xmlns:a16="http://schemas.microsoft.com/office/drawing/2014/main" id="{33DDDBFD-40D5-EE7C-12B5-98ECA531D7CF}"/>
              </a:ext>
              <a:ext uri="{C183D7F6-B498-43B3-948B-1728B52AA6E4}">
                <adec:decorative xmlns:adec="http://schemas.microsoft.com/office/drawing/2017/decorative" val="1"/>
              </a:ext>
            </a:extLst>
          </p:cNvPr>
          <p:cNvCxnSpPr>
            <a:cxnSpLocks/>
            <a:stCxn id="24" idx="0"/>
            <a:endCxn id="23" idx="2"/>
          </p:cNvCxnSpPr>
          <p:nvPr/>
        </p:nvCxnSpPr>
        <p:spPr>
          <a:xfrm flipV="1">
            <a:off x="8003162" y="1506240"/>
            <a:ext cx="1" cy="120480"/>
          </a:xfrm>
          <a:prstGeom prst="line">
            <a:avLst/>
          </a:prstGeom>
          <a:ln w="28575">
            <a:solidFill>
              <a:srgbClr val="602927"/>
            </a:solidFill>
          </a:ln>
        </p:spPr>
        <p:style>
          <a:lnRef idx="1">
            <a:schemeClr val="accent1"/>
          </a:lnRef>
          <a:fillRef idx="0">
            <a:schemeClr val="accent1"/>
          </a:fillRef>
          <a:effectRef idx="0">
            <a:schemeClr val="accent1"/>
          </a:effectRef>
          <a:fontRef idx="minor">
            <a:schemeClr val="tx1"/>
          </a:fontRef>
        </p:style>
      </p:cxnSp>
      <p:sp>
        <p:nvSpPr>
          <p:cNvPr id="26" name="Fletxa: corbada cap amunt 25">
            <a:extLst>
              <a:ext uri="{FF2B5EF4-FFF2-40B4-BE49-F238E27FC236}">
                <a16:creationId xmlns:a16="http://schemas.microsoft.com/office/drawing/2014/main" id="{2919DD47-E63E-6806-0444-4C6ADB9005E8}"/>
              </a:ext>
              <a:ext uri="{C183D7F6-B498-43B3-948B-1728B52AA6E4}">
                <adec:decorative xmlns:adec="http://schemas.microsoft.com/office/drawing/2017/decorative" val="1"/>
              </a:ext>
            </a:extLst>
          </p:cNvPr>
          <p:cNvSpPr/>
          <p:nvPr/>
        </p:nvSpPr>
        <p:spPr>
          <a:xfrm rot="2144054" flipV="1">
            <a:off x="8215607" y="1357568"/>
            <a:ext cx="194060" cy="176666"/>
          </a:xfrm>
          <a:prstGeom prst="curvedUpArrow">
            <a:avLst>
              <a:gd name="adj1" fmla="val 25000"/>
              <a:gd name="adj2" fmla="val 56865"/>
              <a:gd name="adj3" fmla="val 49627"/>
            </a:avLst>
          </a:prstGeom>
          <a:solidFill>
            <a:srgbClr val="CCAEA4"/>
          </a:solidFill>
          <a:ln w="28575">
            <a:solidFill>
              <a:srgbClr val="6029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sz="1050">
              <a:solidFill>
                <a:schemeClr val="tx1"/>
              </a:solidFill>
            </a:endParaRPr>
          </a:p>
        </p:txBody>
      </p:sp>
      <p:sp>
        <p:nvSpPr>
          <p:cNvPr id="27" name="Rectangle: cantonades arrodonides 15">
            <a:extLst>
              <a:ext uri="{FF2B5EF4-FFF2-40B4-BE49-F238E27FC236}">
                <a16:creationId xmlns:a16="http://schemas.microsoft.com/office/drawing/2014/main" id="{0FEBC757-9465-682B-AC95-4867FF900856}"/>
              </a:ext>
              <a:ext uri="{C183D7F6-B498-43B3-948B-1728B52AA6E4}">
                <adec:decorative xmlns:adec="http://schemas.microsoft.com/office/drawing/2017/decorative" val="1"/>
              </a:ext>
            </a:extLst>
          </p:cNvPr>
          <p:cNvSpPr/>
          <p:nvPr/>
        </p:nvSpPr>
        <p:spPr>
          <a:xfrm>
            <a:off x="7671476" y="2928727"/>
            <a:ext cx="667916" cy="244463"/>
          </a:xfrm>
          <a:prstGeom prst="roundRect">
            <a:avLst>
              <a:gd name="adj" fmla="val 7899"/>
            </a:avLst>
          </a:prstGeom>
          <a:noFill/>
          <a:ln w="28575">
            <a:solidFill>
              <a:srgbClr val="6029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b="1">
              <a:ln w="22225">
                <a:solidFill>
                  <a:schemeClr val="accent2"/>
                </a:solidFill>
                <a:prstDash val="solid"/>
              </a:ln>
              <a:solidFill>
                <a:schemeClr val="accent2">
                  <a:lumMod val="40000"/>
                  <a:lumOff val="60000"/>
                </a:schemeClr>
              </a:solidFill>
            </a:endParaRPr>
          </a:p>
        </p:txBody>
      </p:sp>
      <p:sp>
        <p:nvSpPr>
          <p:cNvPr id="28" name="Oval 27">
            <a:extLst>
              <a:ext uri="{FF2B5EF4-FFF2-40B4-BE49-F238E27FC236}">
                <a16:creationId xmlns:a16="http://schemas.microsoft.com/office/drawing/2014/main" id="{28BDB1A2-3B6E-7EF3-EEE5-6A1999847320}"/>
              </a:ext>
              <a:ext uri="{C183D7F6-B498-43B3-948B-1728B52AA6E4}">
                <adec:decorative xmlns:adec="http://schemas.microsoft.com/office/drawing/2017/decorative" val="1"/>
              </a:ext>
            </a:extLst>
          </p:cNvPr>
          <p:cNvSpPr/>
          <p:nvPr/>
        </p:nvSpPr>
        <p:spPr>
          <a:xfrm>
            <a:off x="8551069" y="2928727"/>
            <a:ext cx="244463" cy="244463"/>
          </a:xfrm>
          <a:prstGeom prst="ellipse">
            <a:avLst/>
          </a:prstGeom>
          <a:solidFill>
            <a:srgbClr val="CCAEA4"/>
          </a:solidFill>
          <a:ln w="28575">
            <a:solidFill>
              <a:srgbClr val="6029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rgbClr val="602927"/>
                </a:solidFill>
              </a:rPr>
              <a:t>4</a:t>
            </a:r>
            <a:endParaRPr lang="es-ES" sz="1100" b="1" dirty="0">
              <a:solidFill>
                <a:srgbClr val="602927"/>
              </a:solidFill>
            </a:endParaRPr>
          </a:p>
        </p:txBody>
      </p:sp>
      <p:cxnSp>
        <p:nvCxnSpPr>
          <p:cNvPr id="29" name="Connector recte 28">
            <a:extLst>
              <a:ext uri="{FF2B5EF4-FFF2-40B4-BE49-F238E27FC236}">
                <a16:creationId xmlns:a16="http://schemas.microsoft.com/office/drawing/2014/main" id="{BA689D93-90A6-78FB-19D5-B3ADA41B74C6}"/>
              </a:ext>
              <a:ext uri="{C183D7F6-B498-43B3-948B-1728B52AA6E4}">
                <adec:decorative xmlns:adec="http://schemas.microsoft.com/office/drawing/2017/decorative" val="1"/>
              </a:ext>
            </a:extLst>
          </p:cNvPr>
          <p:cNvCxnSpPr>
            <a:cxnSpLocks/>
            <a:stCxn id="28" idx="2"/>
            <a:endCxn id="27" idx="3"/>
          </p:cNvCxnSpPr>
          <p:nvPr/>
        </p:nvCxnSpPr>
        <p:spPr>
          <a:xfrm flipH="1">
            <a:off x="8339392" y="3050959"/>
            <a:ext cx="211677" cy="0"/>
          </a:xfrm>
          <a:prstGeom prst="line">
            <a:avLst/>
          </a:prstGeom>
          <a:ln w="28575">
            <a:solidFill>
              <a:srgbClr val="602927"/>
            </a:solidFill>
          </a:ln>
        </p:spPr>
        <p:style>
          <a:lnRef idx="1">
            <a:schemeClr val="accent1"/>
          </a:lnRef>
          <a:fillRef idx="0">
            <a:schemeClr val="accent1"/>
          </a:fillRef>
          <a:effectRef idx="0">
            <a:schemeClr val="accent1"/>
          </a:effectRef>
          <a:fontRef idx="minor">
            <a:schemeClr val="tx1"/>
          </a:fontRef>
        </p:style>
      </p:cxnSp>
      <p:sp>
        <p:nvSpPr>
          <p:cNvPr id="34" name="blank" hidden="1">
            <a:extLst>
              <a:ext uri="{FF2B5EF4-FFF2-40B4-BE49-F238E27FC236}">
                <a16:creationId xmlns:a16="http://schemas.microsoft.com/office/drawing/2014/main" id="{C2E3A015-813C-F6BD-3EC5-845E1D71C0A7}"/>
              </a:ext>
              <a:ext uri="{C183D7F6-B498-43B3-948B-1728B52AA6E4}">
                <adec:decorative xmlns:adec="http://schemas.microsoft.com/office/drawing/2017/decorative" val="1"/>
              </a:ext>
            </a:extLst>
          </p:cNvPr>
          <p:cNvSpPr/>
          <p:nvPr/>
        </p:nvSpPr>
        <p:spPr>
          <a:xfrm>
            <a:off x="2621280" y="1165392"/>
            <a:ext cx="6522720" cy="3978108"/>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ca-ES"/>
          </a:p>
        </p:txBody>
      </p:sp>
    </p:spTree>
    <p:extLst>
      <p:ext uri="{BB962C8B-B14F-4D97-AF65-F5344CB8AC3E}">
        <p14:creationId xmlns:p14="http://schemas.microsoft.com/office/powerpoint/2010/main" val="510609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hidden"/>
                                      </p:to>
                                    </p:set>
                                  </p:childTnLst>
                                </p:cTn>
                              </p:par>
                              <p:par>
                                <p:cTn id="7" presetID="1" presetClass="exit" presetSubtype="0" fill="hold" grpId="1" nodeType="withEffect">
                                  <p:stCondLst>
                                    <p:cond delay="0"/>
                                  </p:stCondLst>
                                  <p:childTnLst>
                                    <p:set>
                                      <p:cBhvr>
                                        <p:cTn id="8" dur="1" fill="hold">
                                          <p:stCondLst>
                                            <p:cond delay="0"/>
                                          </p:stCondLst>
                                        </p:cTn>
                                        <p:tgtEl>
                                          <p:spTgt spid="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4"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DD76C5-BA7D-8B54-8951-23EA7CE57843}"/>
            </a:ext>
          </a:extLst>
        </p:cNvPr>
        <p:cNvGrpSpPr/>
        <p:nvPr/>
      </p:nvGrpSpPr>
      <p:grpSpPr>
        <a:xfrm>
          <a:off x="0" y="0"/>
          <a:ext cx="0" cy="0"/>
          <a:chOff x="0" y="0"/>
          <a:chExt cx="0" cy="0"/>
        </a:xfrm>
      </p:grpSpPr>
      <p:sp>
        <p:nvSpPr>
          <p:cNvPr id="2" name="QuadreDeText 3">
            <a:extLst>
              <a:ext uri="{FF2B5EF4-FFF2-40B4-BE49-F238E27FC236}">
                <a16:creationId xmlns:a16="http://schemas.microsoft.com/office/drawing/2014/main" id="{152A562B-39B0-2F22-57B5-223B1F3F7F74}"/>
              </a:ext>
            </a:extLst>
          </p:cNvPr>
          <p:cNvSpPr txBox="1">
            <a:spLocks noGrp="1"/>
          </p:cNvSpPr>
          <p:nvPr>
            <p:ph type="title" idx="4294967295"/>
          </p:nvPr>
        </p:nvSpPr>
        <p:spPr>
          <a:xfrm>
            <a:off x="0" y="654953"/>
            <a:ext cx="4368799"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350" b="1" i="0" u="none" strike="noStrike" kern="0" cap="none" spc="0" normalizeH="0" baseline="0" noProof="0" dirty="0">
                <a:ln>
                  <a:noFill/>
                </a:ln>
                <a:solidFill>
                  <a:srgbClr val="FFFFFF"/>
                </a:solidFill>
                <a:effectLst/>
                <a:uLnTx/>
                <a:uFillTx/>
                <a:latin typeface="Arial"/>
                <a:ea typeface="Arial"/>
                <a:cs typeface="Arial"/>
                <a:sym typeface="Arial"/>
              </a:rPr>
              <a:t>Filtra o desactiva notificaciones de seguimiento y lectura </a:t>
            </a:r>
            <a:endParaRPr kumimoji="0" lang="ca-ES" sz="1350" b="1"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5" name="QuadreDeText 4">
            <a:extLst>
              <a:ext uri="{FF2B5EF4-FFF2-40B4-BE49-F238E27FC236}">
                <a16:creationId xmlns:a16="http://schemas.microsoft.com/office/drawing/2014/main" id="{30D23BD5-66C0-0025-7397-7AA38D0B6216}"/>
              </a:ext>
            </a:extLst>
          </p:cNvPr>
          <p:cNvSpPr txBox="1"/>
          <p:nvPr/>
        </p:nvSpPr>
        <p:spPr>
          <a:xfrm>
            <a:off x="170290" y="1250465"/>
            <a:ext cx="3008499" cy="3416320"/>
          </a:xfrm>
          <a:prstGeom prst="rect">
            <a:avLst/>
          </a:prstGeom>
          <a:solidFill>
            <a:schemeClr val="bg1"/>
          </a:solidFill>
        </p:spPr>
        <p:txBody>
          <a:bodyPr wrap="square">
            <a:spAutoFit/>
          </a:bodyPr>
          <a:lstStyle/>
          <a:p>
            <a:r>
              <a:rPr lang="es-ES" sz="1200" dirty="0"/>
              <a:t>Cuando accedes a la configuración de Notificaciones en Microsoft </a:t>
            </a:r>
            <a:r>
              <a:rPr lang="es-ES" sz="1200" dirty="0" err="1"/>
              <a:t>Teams</a:t>
            </a:r>
            <a:r>
              <a:rPr lang="es-ES" sz="1200" dirty="0"/>
              <a:t>, encontrarás un desplegable con la opción </a:t>
            </a:r>
            <a:r>
              <a:rPr lang="es-ES" sz="1200" b="1" dirty="0"/>
              <a:t>“Personalizar más” </a:t>
            </a:r>
            <a:r>
              <a:rPr lang="es-ES" sz="1200" b="1" dirty="0">
                <a:solidFill>
                  <a:srgbClr val="602927"/>
                </a:solidFill>
              </a:rPr>
              <a:t>(1).</a:t>
            </a:r>
          </a:p>
          <a:p>
            <a:endParaRPr lang="es-ES" sz="1200" dirty="0"/>
          </a:p>
          <a:p>
            <a:r>
              <a:rPr lang="es-ES" sz="1200" dirty="0"/>
              <a:t>Esta función te permite ajustar con detalle cómo y cuándo quieres recibir las notificaciones, sin necesidad de desactivarlas por completo. Puedes definir, por ejemplo:</a:t>
            </a:r>
          </a:p>
          <a:p>
            <a:endParaRPr lang="es-ES" sz="1200" dirty="0"/>
          </a:p>
          <a:p>
            <a:pPr marL="171450" indent="-171450">
              <a:buFont typeface="Arial" panose="020B0604020202020204" pitchFamily="34" charset="0"/>
              <a:buChar char="•"/>
            </a:pPr>
            <a:r>
              <a:rPr lang="es-ES" sz="1200" dirty="0"/>
              <a:t>Si quieres que las notificaciones </a:t>
            </a:r>
            <a:r>
              <a:rPr lang="es-ES" sz="1200" b="1" dirty="0"/>
              <a:t>aparezcan como banners emergentes</a:t>
            </a:r>
            <a:r>
              <a:rPr lang="es-ES" sz="1200" dirty="0"/>
              <a:t>, solo en “Actividad”, o en ambos.</a:t>
            </a:r>
          </a:p>
          <a:p>
            <a:pPr marL="171450" indent="-171450">
              <a:buFont typeface="Arial" panose="020B0604020202020204" pitchFamily="34" charset="0"/>
              <a:buChar char="•"/>
            </a:pPr>
            <a:r>
              <a:rPr lang="es-ES" sz="1200" dirty="0"/>
              <a:t>Si prefieres </a:t>
            </a:r>
            <a:r>
              <a:rPr lang="es-ES" sz="1200" b="1" dirty="0"/>
              <a:t>recibir avisos por mensajes, reacciones, menciones o reuniones </a:t>
            </a:r>
            <a:r>
              <a:rPr lang="es-ES" sz="1200" dirty="0"/>
              <a:t>de forma diferenciada.</a:t>
            </a:r>
            <a:endParaRPr lang="ca-ES" sz="1200" dirty="0"/>
          </a:p>
        </p:txBody>
      </p:sp>
      <p:pic>
        <p:nvPicPr>
          <p:cNvPr id="13" name="Imatge 12" descr="La imagen muestra el botón desplegable del apartado Correo, en Notificaciones.">
            <a:extLst>
              <a:ext uri="{FF2B5EF4-FFF2-40B4-BE49-F238E27FC236}">
                <a16:creationId xmlns:a16="http://schemas.microsoft.com/office/drawing/2014/main" id="{CC75E48F-6231-37B0-2FD5-12F1010683B0}"/>
              </a:ext>
            </a:extLst>
          </p:cNvPr>
          <p:cNvPicPr>
            <a:picLocks noChangeAspect="1"/>
          </p:cNvPicPr>
          <p:nvPr/>
        </p:nvPicPr>
        <p:blipFill>
          <a:blip r:embed="rId3"/>
          <a:srcRect/>
          <a:stretch/>
        </p:blipFill>
        <p:spPr>
          <a:xfrm>
            <a:off x="3248486" y="1317530"/>
            <a:ext cx="5630238" cy="2983317"/>
          </a:xfrm>
          <a:prstGeom prst="rect">
            <a:avLst/>
          </a:prstGeom>
          <a:ln>
            <a:noFill/>
          </a:ln>
        </p:spPr>
      </p:pic>
      <p:sp>
        <p:nvSpPr>
          <p:cNvPr id="23" name="Rectangle: cantonades arrodonides 15">
            <a:extLst>
              <a:ext uri="{FF2B5EF4-FFF2-40B4-BE49-F238E27FC236}">
                <a16:creationId xmlns:a16="http://schemas.microsoft.com/office/drawing/2014/main" id="{33CD1F6B-3A24-E867-6583-D7400AB28AB2}"/>
              </a:ext>
              <a:ext uri="{C183D7F6-B498-43B3-948B-1728B52AA6E4}">
                <adec:decorative xmlns:adec="http://schemas.microsoft.com/office/drawing/2017/decorative" val="1"/>
              </a:ext>
            </a:extLst>
          </p:cNvPr>
          <p:cNvSpPr/>
          <p:nvPr/>
        </p:nvSpPr>
        <p:spPr>
          <a:xfrm>
            <a:off x="8314651" y="1886484"/>
            <a:ext cx="218851" cy="142270"/>
          </a:xfrm>
          <a:prstGeom prst="roundRect">
            <a:avLst>
              <a:gd name="adj" fmla="val 7899"/>
            </a:avLst>
          </a:prstGeom>
          <a:noFill/>
          <a:ln w="28575">
            <a:solidFill>
              <a:srgbClr val="6029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b="1">
              <a:ln w="22225">
                <a:solidFill>
                  <a:schemeClr val="accent2"/>
                </a:solidFill>
                <a:prstDash val="solid"/>
              </a:ln>
              <a:solidFill>
                <a:schemeClr val="accent2">
                  <a:lumMod val="40000"/>
                  <a:lumOff val="60000"/>
                </a:schemeClr>
              </a:solidFill>
            </a:endParaRPr>
          </a:p>
        </p:txBody>
      </p:sp>
      <p:sp>
        <p:nvSpPr>
          <p:cNvPr id="24" name="Oval 23">
            <a:extLst>
              <a:ext uri="{FF2B5EF4-FFF2-40B4-BE49-F238E27FC236}">
                <a16:creationId xmlns:a16="http://schemas.microsoft.com/office/drawing/2014/main" id="{BAB7EBEA-70BF-DD4C-CCB9-801E86B48FE2}"/>
              </a:ext>
              <a:ext uri="{C183D7F6-B498-43B3-948B-1728B52AA6E4}">
                <adec:decorative xmlns:adec="http://schemas.microsoft.com/office/drawing/2017/decorative" val="1"/>
              </a:ext>
            </a:extLst>
          </p:cNvPr>
          <p:cNvSpPr/>
          <p:nvPr/>
        </p:nvSpPr>
        <p:spPr>
          <a:xfrm>
            <a:off x="8301844" y="2149234"/>
            <a:ext cx="244463" cy="244463"/>
          </a:xfrm>
          <a:prstGeom prst="ellipse">
            <a:avLst/>
          </a:prstGeom>
          <a:solidFill>
            <a:srgbClr val="CCAEA4"/>
          </a:solidFill>
          <a:ln w="28575">
            <a:solidFill>
              <a:srgbClr val="6029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rgbClr val="602927"/>
                </a:solidFill>
              </a:rPr>
              <a:t>1</a:t>
            </a:r>
            <a:endParaRPr lang="es-ES" sz="1100" b="1" dirty="0">
              <a:solidFill>
                <a:srgbClr val="602927"/>
              </a:solidFill>
            </a:endParaRPr>
          </a:p>
        </p:txBody>
      </p:sp>
      <p:cxnSp>
        <p:nvCxnSpPr>
          <p:cNvPr id="25" name="Connector recte 24">
            <a:extLst>
              <a:ext uri="{FF2B5EF4-FFF2-40B4-BE49-F238E27FC236}">
                <a16:creationId xmlns:a16="http://schemas.microsoft.com/office/drawing/2014/main" id="{95966D65-86C0-281A-D2C0-32543F668CE1}"/>
              </a:ext>
              <a:ext uri="{C183D7F6-B498-43B3-948B-1728B52AA6E4}">
                <adec:decorative xmlns:adec="http://schemas.microsoft.com/office/drawing/2017/decorative" val="1"/>
              </a:ext>
            </a:extLst>
          </p:cNvPr>
          <p:cNvCxnSpPr>
            <a:cxnSpLocks/>
            <a:stCxn id="24" idx="0"/>
            <a:endCxn id="23" idx="2"/>
          </p:cNvCxnSpPr>
          <p:nvPr/>
        </p:nvCxnSpPr>
        <p:spPr>
          <a:xfrm flipV="1">
            <a:off x="8424076" y="2028754"/>
            <a:ext cx="1" cy="120480"/>
          </a:xfrm>
          <a:prstGeom prst="line">
            <a:avLst/>
          </a:prstGeom>
          <a:ln w="28575">
            <a:solidFill>
              <a:srgbClr val="602927"/>
            </a:solidFill>
          </a:ln>
        </p:spPr>
        <p:style>
          <a:lnRef idx="1">
            <a:schemeClr val="accent1"/>
          </a:lnRef>
          <a:fillRef idx="0">
            <a:schemeClr val="accent1"/>
          </a:fillRef>
          <a:effectRef idx="0">
            <a:schemeClr val="accent1"/>
          </a:effectRef>
          <a:fontRef idx="minor">
            <a:schemeClr val="tx1"/>
          </a:fontRef>
        </p:style>
      </p:cxnSp>
      <p:sp>
        <p:nvSpPr>
          <p:cNvPr id="34" name="blank" hidden="1">
            <a:extLst>
              <a:ext uri="{FF2B5EF4-FFF2-40B4-BE49-F238E27FC236}">
                <a16:creationId xmlns:a16="http://schemas.microsoft.com/office/drawing/2014/main" id="{606D8370-08EF-32ED-2248-C87BBF65C2DB}"/>
              </a:ext>
              <a:ext uri="{C183D7F6-B498-43B3-948B-1728B52AA6E4}">
                <adec:decorative xmlns:adec="http://schemas.microsoft.com/office/drawing/2017/decorative" val="1"/>
              </a:ext>
            </a:extLst>
          </p:cNvPr>
          <p:cNvSpPr/>
          <p:nvPr/>
        </p:nvSpPr>
        <p:spPr>
          <a:xfrm>
            <a:off x="2621280" y="1165392"/>
            <a:ext cx="6522720" cy="3978108"/>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ca-ES"/>
          </a:p>
        </p:txBody>
      </p:sp>
    </p:spTree>
    <p:extLst>
      <p:ext uri="{BB962C8B-B14F-4D97-AF65-F5344CB8AC3E}">
        <p14:creationId xmlns:p14="http://schemas.microsoft.com/office/powerpoint/2010/main" val="1312981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hidden"/>
                                      </p:to>
                                    </p:set>
                                  </p:childTnLst>
                                </p:cTn>
                              </p:par>
                              <p:par>
                                <p:cTn id="7" presetID="1" presetClass="exit" presetSubtype="0" fill="hold" grpId="1" nodeType="withEffect">
                                  <p:stCondLst>
                                    <p:cond delay="0"/>
                                  </p:stCondLst>
                                  <p:childTnLst>
                                    <p:set>
                                      <p:cBhvr>
                                        <p:cTn id="8" dur="1" fill="hold">
                                          <p:stCondLst>
                                            <p:cond delay="0"/>
                                          </p:stCondLst>
                                        </p:cTn>
                                        <p:tgtEl>
                                          <p:spTgt spid="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4"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QuadreDeText 3">
            <a:extLst>
              <a:ext uri="{FF2B5EF4-FFF2-40B4-BE49-F238E27FC236}">
                <a16:creationId xmlns:a16="http://schemas.microsoft.com/office/drawing/2014/main" id="{F7E6A0DD-42BC-4A7B-894F-3E1961ED97F0}"/>
              </a:ext>
            </a:extLst>
          </p:cNvPr>
          <p:cNvSpPr txBox="1">
            <a:spLocks noGrp="1"/>
          </p:cNvSpPr>
          <p:nvPr>
            <p:ph type="title" idx="4294967295"/>
          </p:nvPr>
        </p:nvSpPr>
        <p:spPr>
          <a:xfrm>
            <a:off x="58056" y="726073"/>
            <a:ext cx="4310743" cy="30777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400" b="1" i="0" u="none" strike="noStrike" kern="0" cap="none" spc="0" normalizeH="0" baseline="0" noProof="0" dirty="0">
                <a:ln>
                  <a:noFill/>
                </a:ln>
                <a:solidFill>
                  <a:srgbClr val="FFFFFF"/>
                </a:solidFill>
                <a:effectLst/>
                <a:uLnTx/>
                <a:uFillTx/>
                <a:latin typeface="Arial"/>
                <a:ea typeface="Arial"/>
                <a:cs typeface="Arial"/>
                <a:sym typeface="Arial"/>
              </a:rPr>
              <a:t>Crea reglas en Outlook para filtrar notificaciones </a:t>
            </a:r>
            <a:endParaRPr kumimoji="0" lang="ca-ES" sz="1200" b="1"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9" name="QuadreDeText 8">
            <a:extLst>
              <a:ext uri="{FF2B5EF4-FFF2-40B4-BE49-F238E27FC236}">
                <a16:creationId xmlns:a16="http://schemas.microsoft.com/office/drawing/2014/main" id="{E08F243D-1722-C230-62F3-5A3CCFD0F426}"/>
              </a:ext>
            </a:extLst>
          </p:cNvPr>
          <p:cNvSpPr txBox="1"/>
          <p:nvPr/>
        </p:nvSpPr>
        <p:spPr>
          <a:xfrm>
            <a:off x="294491" y="1205196"/>
            <a:ext cx="2910201" cy="3600986"/>
          </a:xfrm>
          <a:prstGeom prst="rect">
            <a:avLst/>
          </a:prstGeom>
          <a:solidFill>
            <a:schemeClr val="bg1"/>
          </a:solidFill>
        </p:spPr>
        <p:txBody>
          <a:bodyPr wrap="square" lIns="91440" tIns="45720" rIns="91440" bIns="45720" anchor="t">
            <a:spAutoFit/>
          </a:bodyPr>
          <a:lstStyle/>
          <a:p>
            <a:pPr>
              <a:buNone/>
            </a:pPr>
            <a:r>
              <a:rPr lang="es-ES" sz="1200" dirty="0"/>
              <a:t>Las notificaciones automáticas de sistemas y plataformas como avisos de tareas, actualizaciones de estado o confirmaciones de acciones pueden llenar tu bandeja de entrada rápidamente. Crear reglas para filtrarlas te ayuda a mantener el correo organizado y centrarte en mensajes realmente relevantes.</a:t>
            </a:r>
          </a:p>
          <a:p>
            <a:pPr>
              <a:buNone/>
            </a:pPr>
            <a:r>
              <a:rPr lang="es-ES" sz="1200" dirty="0"/>
              <a:t>Agregar nueva regla, </a:t>
            </a:r>
            <a:r>
              <a:rPr lang="es-ES" sz="1200" b="1" dirty="0"/>
              <a:t>asígnale un nombre </a:t>
            </a:r>
            <a:r>
              <a:rPr lang="es-ES" sz="1200" b="1" dirty="0">
                <a:solidFill>
                  <a:srgbClr val="602927"/>
                </a:solidFill>
              </a:rPr>
              <a:t>(1) </a:t>
            </a:r>
            <a:r>
              <a:rPr lang="es-ES" sz="1200" dirty="0"/>
              <a:t>y en la condición </a:t>
            </a:r>
            <a:r>
              <a:rPr lang="es-ES" sz="1200" b="1" dirty="0"/>
              <a:t>elige “El remitente incluye”</a:t>
            </a:r>
            <a:r>
              <a:rPr lang="es-ES" sz="1200" b="1" dirty="0">
                <a:solidFill>
                  <a:srgbClr val="602927"/>
                </a:solidFill>
              </a:rPr>
              <a:t>(2)</a:t>
            </a:r>
            <a:r>
              <a:rPr lang="es-ES" sz="1200" dirty="0">
                <a:solidFill>
                  <a:srgbClr val="602927"/>
                </a:solidFill>
              </a:rPr>
              <a:t> </a:t>
            </a:r>
            <a:r>
              <a:rPr lang="es-ES" sz="1200" dirty="0"/>
              <a:t>para introducir el nombre del sistema o plataforma que envía las notificaciones. En la acción selecciona </a:t>
            </a:r>
            <a:r>
              <a:rPr lang="es-ES" sz="1200" b="1" dirty="0"/>
              <a:t>“Mover a carpeta”</a:t>
            </a:r>
            <a:r>
              <a:rPr lang="es-ES" sz="1200" b="1" dirty="0">
                <a:solidFill>
                  <a:srgbClr val="BC9484"/>
                </a:solidFill>
              </a:rPr>
              <a:t> </a:t>
            </a:r>
            <a:r>
              <a:rPr lang="es-ES" sz="1200" b="1" dirty="0">
                <a:solidFill>
                  <a:srgbClr val="602927"/>
                </a:solidFill>
              </a:rPr>
              <a:t>(3) </a:t>
            </a:r>
            <a:r>
              <a:rPr lang="es-ES" sz="1200" dirty="0"/>
              <a:t>y elige una carpeta existente o crea una nueva, como </a:t>
            </a:r>
            <a:r>
              <a:rPr lang="es-ES" sz="1200" i="1" dirty="0"/>
              <a:t>Notificaciones automáticas</a:t>
            </a:r>
            <a:r>
              <a:rPr lang="es-ES" sz="1200" dirty="0"/>
              <a:t>. Confirma pulsando </a:t>
            </a:r>
            <a:r>
              <a:rPr lang="es-ES" sz="1200" b="1" dirty="0"/>
              <a:t>Guardar</a:t>
            </a:r>
            <a:r>
              <a:rPr lang="es-ES" sz="1200" dirty="0"/>
              <a:t> </a:t>
            </a:r>
            <a:r>
              <a:rPr lang="es-ES" sz="1200" b="1" dirty="0">
                <a:solidFill>
                  <a:srgbClr val="602927"/>
                </a:solidFill>
              </a:rPr>
              <a:t>(4).</a:t>
            </a:r>
            <a:endParaRPr lang="es-ES" sz="1200" dirty="0"/>
          </a:p>
        </p:txBody>
      </p:sp>
      <p:pic>
        <p:nvPicPr>
          <p:cNvPr id="15" name="Imatge 14" descr="La imagen muestra el apartado Reglas.">
            <a:extLst>
              <a:ext uri="{FF2B5EF4-FFF2-40B4-BE49-F238E27FC236}">
                <a16:creationId xmlns:a16="http://schemas.microsoft.com/office/drawing/2014/main" id="{BE6AA4BC-3BEF-CC4F-80C8-EFD49D71FD06}"/>
              </a:ext>
            </a:extLst>
          </p:cNvPr>
          <p:cNvPicPr>
            <a:picLocks noChangeAspect="1"/>
          </p:cNvPicPr>
          <p:nvPr/>
        </p:nvPicPr>
        <p:blipFill>
          <a:blip r:embed="rId3"/>
          <a:stretch>
            <a:fillRect/>
          </a:stretch>
        </p:blipFill>
        <p:spPr>
          <a:xfrm>
            <a:off x="3213022" y="1527672"/>
            <a:ext cx="5751315" cy="3047474"/>
          </a:xfrm>
          <a:prstGeom prst="rect">
            <a:avLst/>
          </a:prstGeom>
          <a:ln>
            <a:noFill/>
          </a:ln>
        </p:spPr>
      </p:pic>
      <p:sp>
        <p:nvSpPr>
          <p:cNvPr id="16" name="Rectangle: cantonades arrodonides 15">
            <a:extLst>
              <a:ext uri="{FF2B5EF4-FFF2-40B4-BE49-F238E27FC236}">
                <a16:creationId xmlns:a16="http://schemas.microsoft.com/office/drawing/2014/main" id="{9862A178-BF56-808D-0299-ACE55B972536}"/>
              </a:ext>
              <a:ext uri="{C183D7F6-B498-43B3-948B-1728B52AA6E4}">
                <adec:decorative xmlns:adec="http://schemas.microsoft.com/office/drawing/2017/decorative" val="1"/>
              </a:ext>
            </a:extLst>
          </p:cNvPr>
          <p:cNvSpPr/>
          <p:nvPr/>
        </p:nvSpPr>
        <p:spPr>
          <a:xfrm>
            <a:off x="5573414" y="2102921"/>
            <a:ext cx="3134301" cy="202893"/>
          </a:xfrm>
          <a:prstGeom prst="roundRect">
            <a:avLst>
              <a:gd name="adj" fmla="val 7899"/>
            </a:avLst>
          </a:prstGeom>
          <a:noFill/>
          <a:ln w="28575">
            <a:solidFill>
              <a:srgbClr val="6029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b="1">
              <a:ln w="22225">
                <a:solidFill>
                  <a:schemeClr val="accent2"/>
                </a:solidFill>
                <a:prstDash val="solid"/>
              </a:ln>
              <a:solidFill>
                <a:schemeClr val="accent2">
                  <a:lumMod val="40000"/>
                  <a:lumOff val="60000"/>
                </a:schemeClr>
              </a:solidFill>
            </a:endParaRPr>
          </a:p>
        </p:txBody>
      </p:sp>
      <p:sp>
        <p:nvSpPr>
          <p:cNvPr id="17" name="Oval 16">
            <a:extLst>
              <a:ext uri="{FF2B5EF4-FFF2-40B4-BE49-F238E27FC236}">
                <a16:creationId xmlns:a16="http://schemas.microsoft.com/office/drawing/2014/main" id="{924C1215-1B3F-3F5C-1414-F844C73D4A3F}"/>
              </a:ext>
              <a:ext uri="{C183D7F6-B498-43B3-948B-1728B52AA6E4}">
                <adec:decorative xmlns:adec="http://schemas.microsoft.com/office/drawing/2017/decorative" val="1"/>
              </a:ext>
            </a:extLst>
          </p:cNvPr>
          <p:cNvSpPr/>
          <p:nvPr/>
        </p:nvSpPr>
        <p:spPr>
          <a:xfrm>
            <a:off x="4720331" y="2082136"/>
            <a:ext cx="244463" cy="244463"/>
          </a:xfrm>
          <a:prstGeom prst="ellipse">
            <a:avLst/>
          </a:prstGeom>
          <a:solidFill>
            <a:srgbClr val="CCAEA4"/>
          </a:solidFill>
          <a:ln w="28575">
            <a:solidFill>
              <a:srgbClr val="6029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rgbClr val="602927"/>
                </a:solidFill>
              </a:rPr>
              <a:t>1</a:t>
            </a:r>
            <a:endParaRPr lang="es-ES" sz="1100" b="1" dirty="0">
              <a:solidFill>
                <a:srgbClr val="602927"/>
              </a:solidFill>
            </a:endParaRPr>
          </a:p>
        </p:txBody>
      </p:sp>
      <p:cxnSp>
        <p:nvCxnSpPr>
          <p:cNvPr id="18" name="Connector recte 17">
            <a:extLst>
              <a:ext uri="{FF2B5EF4-FFF2-40B4-BE49-F238E27FC236}">
                <a16:creationId xmlns:a16="http://schemas.microsoft.com/office/drawing/2014/main" id="{A8551199-8CAD-D752-3234-DF7A820543B8}"/>
              </a:ext>
              <a:ext uri="{C183D7F6-B498-43B3-948B-1728B52AA6E4}">
                <adec:decorative xmlns:adec="http://schemas.microsoft.com/office/drawing/2017/decorative" val="1"/>
              </a:ext>
            </a:extLst>
          </p:cNvPr>
          <p:cNvCxnSpPr>
            <a:cxnSpLocks/>
            <a:stCxn id="17" idx="6"/>
            <a:endCxn id="16" idx="1"/>
          </p:cNvCxnSpPr>
          <p:nvPr/>
        </p:nvCxnSpPr>
        <p:spPr>
          <a:xfrm>
            <a:off x="4964794" y="2204368"/>
            <a:ext cx="608620" cy="0"/>
          </a:xfrm>
          <a:prstGeom prst="line">
            <a:avLst/>
          </a:prstGeom>
          <a:ln w="28575">
            <a:solidFill>
              <a:srgbClr val="602927"/>
            </a:solidFill>
          </a:ln>
        </p:spPr>
        <p:style>
          <a:lnRef idx="1">
            <a:schemeClr val="accent1"/>
          </a:lnRef>
          <a:fillRef idx="0">
            <a:schemeClr val="accent1"/>
          </a:fillRef>
          <a:effectRef idx="0">
            <a:schemeClr val="accent1"/>
          </a:effectRef>
          <a:fontRef idx="minor">
            <a:schemeClr val="tx1"/>
          </a:fontRef>
        </p:style>
      </p:cxnSp>
      <p:sp>
        <p:nvSpPr>
          <p:cNvPr id="19" name="Rectangle: cantonades arrodonides 15">
            <a:extLst>
              <a:ext uri="{FF2B5EF4-FFF2-40B4-BE49-F238E27FC236}">
                <a16:creationId xmlns:a16="http://schemas.microsoft.com/office/drawing/2014/main" id="{60CDFB7F-C0BC-40A9-D04C-0134EB3E2E93}"/>
              </a:ext>
              <a:ext uri="{C183D7F6-B498-43B3-948B-1728B52AA6E4}">
                <adec:decorative xmlns:adec="http://schemas.microsoft.com/office/drawing/2017/decorative" val="1"/>
              </a:ext>
            </a:extLst>
          </p:cNvPr>
          <p:cNvSpPr/>
          <p:nvPr/>
        </p:nvSpPr>
        <p:spPr>
          <a:xfrm>
            <a:off x="5604797" y="2574325"/>
            <a:ext cx="1139208" cy="169488"/>
          </a:xfrm>
          <a:prstGeom prst="roundRect">
            <a:avLst>
              <a:gd name="adj" fmla="val 7899"/>
            </a:avLst>
          </a:prstGeom>
          <a:noFill/>
          <a:ln w="28575">
            <a:solidFill>
              <a:srgbClr val="6029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b="1">
              <a:ln w="22225">
                <a:solidFill>
                  <a:schemeClr val="accent2"/>
                </a:solidFill>
                <a:prstDash val="solid"/>
              </a:ln>
              <a:solidFill>
                <a:schemeClr val="accent2">
                  <a:lumMod val="40000"/>
                  <a:lumOff val="60000"/>
                </a:schemeClr>
              </a:solidFill>
            </a:endParaRPr>
          </a:p>
        </p:txBody>
      </p:sp>
      <p:sp>
        <p:nvSpPr>
          <p:cNvPr id="20" name="Oval 19">
            <a:extLst>
              <a:ext uri="{FF2B5EF4-FFF2-40B4-BE49-F238E27FC236}">
                <a16:creationId xmlns:a16="http://schemas.microsoft.com/office/drawing/2014/main" id="{A09C2811-9F0D-877E-D937-215908C381BA}"/>
              </a:ext>
              <a:ext uri="{C183D7F6-B498-43B3-948B-1728B52AA6E4}">
                <adec:decorative xmlns:adec="http://schemas.microsoft.com/office/drawing/2017/decorative" val="1"/>
              </a:ext>
            </a:extLst>
          </p:cNvPr>
          <p:cNvSpPr/>
          <p:nvPr/>
        </p:nvSpPr>
        <p:spPr>
          <a:xfrm>
            <a:off x="4720330" y="2536837"/>
            <a:ext cx="244463" cy="244463"/>
          </a:xfrm>
          <a:prstGeom prst="ellipse">
            <a:avLst/>
          </a:prstGeom>
          <a:solidFill>
            <a:srgbClr val="CCAEA4"/>
          </a:solidFill>
          <a:ln w="28575">
            <a:solidFill>
              <a:srgbClr val="6029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rgbClr val="602927"/>
                </a:solidFill>
              </a:rPr>
              <a:t>2</a:t>
            </a:r>
            <a:endParaRPr lang="es-ES" sz="1100" b="1">
              <a:solidFill>
                <a:srgbClr val="602927"/>
              </a:solidFill>
            </a:endParaRPr>
          </a:p>
        </p:txBody>
      </p:sp>
      <p:cxnSp>
        <p:nvCxnSpPr>
          <p:cNvPr id="21" name="Connector recte 20">
            <a:extLst>
              <a:ext uri="{FF2B5EF4-FFF2-40B4-BE49-F238E27FC236}">
                <a16:creationId xmlns:a16="http://schemas.microsoft.com/office/drawing/2014/main" id="{3F6CA2FE-1A17-CF4B-6594-6CD06635B277}"/>
              </a:ext>
              <a:ext uri="{C183D7F6-B498-43B3-948B-1728B52AA6E4}">
                <adec:decorative xmlns:adec="http://schemas.microsoft.com/office/drawing/2017/decorative" val="1"/>
              </a:ext>
            </a:extLst>
          </p:cNvPr>
          <p:cNvCxnSpPr>
            <a:cxnSpLocks/>
            <a:stCxn id="20" idx="6"/>
            <a:endCxn id="19" idx="1"/>
          </p:cNvCxnSpPr>
          <p:nvPr/>
        </p:nvCxnSpPr>
        <p:spPr>
          <a:xfrm>
            <a:off x="4964793" y="2659069"/>
            <a:ext cx="640004" cy="0"/>
          </a:xfrm>
          <a:prstGeom prst="line">
            <a:avLst/>
          </a:prstGeom>
          <a:ln w="28575">
            <a:solidFill>
              <a:srgbClr val="602927"/>
            </a:solidFill>
          </a:ln>
        </p:spPr>
        <p:style>
          <a:lnRef idx="1">
            <a:schemeClr val="accent1"/>
          </a:lnRef>
          <a:fillRef idx="0">
            <a:schemeClr val="accent1"/>
          </a:fillRef>
          <a:effectRef idx="0">
            <a:schemeClr val="accent1"/>
          </a:effectRef>
          <a:fontRef idx="minor">
            <a:schemeClr val="tx1"/>
          </a:fontRef>
        </p:style>
      </p:cxnSp>
      <p:sp>
        <p:nvSpPr>
          <p:cNvPr id="22" name="Rectangle: cantonades arrodonides 15">
            <a:extLst>
              <a:ext uri="{FF2B5EF4-FFF2-40B4-BE49-F238E27FC236}">
                <a16:creationId xmlns:a16="http://schemas.microsoft.com/office/drawing/2014/main" id="{27D1D821-5E2B-105C-D1DD-BFCFD9A66D5B}"/>
              </a:ext>
              <a:ext uri="{C183D7F6-B498-43B3-948B-1728B52AA6E4}">
                <adec:decorative xmlns:adec="http://schemas.microsoft.com/office/drawing/2017/decorative" val="1"/>
              </a:ext>
            </a:extLst>
          </p:cNvPr>
          <p:cNvSpPr/>
          <p:nvPr/>
        </p:nvSpPr>
        <p:spPr>
          <a:xfrm>
            <a:off x="5528796" y="3213316"/>
            <a:ext cx="1139208" cy="169488"/>
          </a:xfrm>
          <a:prstGeom prst="roundRect">
            <a:avLst>
              <a:gd name="adj" fmla="val 7899"/>
            </a:avLst>
          </a:prstGeom>
          <a:noFill/>
          <a:ln w="28575">
            <a:solidFill>
              <a:srgbClr val="6029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b="1">
              <a:ln w="22225">
                <a:solidFill>
                  <a:schemeClr val="accent2"/>
                </a:solidFill>
                <a:prstDash val="solid"/>
              </a:ln>
              <a:solidFill>
                <a:schemeClr val="accent2">
                  <a:lumMod val="40000"/>
                  <a:lumOff val="60000"/>
                </a:schemeClr>
              </a:solidFill>
            </a:endParaRPr>
          </a:p>
        </p:txBody>
      </p:sp>
      <p:sp>
        <p:nvSpPr>
          <p:cNvPr id="23" name="Oval 22">
            <a:extLst>
              <a:ext uri="{FF2B5EF4-FFF2-40B4-BE49-F238E27FC236}">
                <a16:creationId xmlns:a16="http://schemas.microsoft.com/office/drawing/2014/main" id="{28621AAF-E599-B034-91C9-97FA221ED703}"/>
              </a:ext>
              <a:ext uri="{C183D7F6-B498-43B3-948B-1728B52AA6E4}">
                <adec:decorative xmlns:adec="http://schemas.microsoft.com/office/drawing/2017/decorative" val="1"/>
              </a:ext>
            </a:extLst>
          </p:cNvPr>
          <p:cNvSpPr/>
          <p:nvPr/>
        </p:nvSpPr>
        <p:spPr>
          <a:xfrm>
            <a:off x="4674331" y="3183804"/>
            <a:ext cx="244463" cy="244463"/>
          </a:xfrm>
          <a:prstGeom prst="ellipse">
            <a:avLst/>
          </a:prstGeom>
          <a:solidFill>
            <a:srgbClr val="CCAEA4"/>
          </a:solidFill>
          <a:ln w="28575">
            <a:solidFill>
              <a:srgbClr val="6029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rgbClr val="602927"/>
                </a:solidFill>
              </a:rPr>
              <a:t>3</a:t>
            </a:r>
            <a:endParaRPr lang="es-ES" sz="1100" b="1" dirty="0">
              <a:solidFill>
                <a:srgbClr val="602927"/>
              </a:solidFill>
            </a:endParaRPr>
          </a:p>
        </p:txBody>
      </p:sp>
      <p:cxnSp>
        <p:nvCxnSpPr>
          <p:cNvPr id="24" name="Connector recte 23">
            <a:extLst>
              <a:ext uri="{FF2B5EF4-FFF2-40B4-BE49-F238E27FC236}">
                <a16:creationId xmlns:a16="http://schemas.microsoft.com/office/drawing/2014/main" id="{F75E9BD5-7EE1-FAAF-DB46-918239A64306}"/>
              </a:ext>
              <a:ext uri="{C183D7F6-B498-43B3-948B-1728B52AA6E4}">
                <adec:decorative xmlns:adec="http://schemas.microsoft.com/office/drawing/2017/decorative" val="1"/>
              </a:ext>
            </a:extLst>
          </p:cNvPr>
          <p:cNvCxnSpPr>
            <a:cxnSpLocks/>
            <a:endCxn id="22" idx="1"/>
          </p:cNvCxnSpPr>
          <p:nvPr/>
        </p:nvCxnSpPr>
        <p:spPr>
          <a:xfrm>
            <a:off x="4888792" y="3298060"/>
            <a:ext cx="640004" cy="0"/>
          </a:xfrm>
          <a:prstGeom prst="line">
            <a:avLst/>
          </a:prstGeom>
          <a:ln w="28575">
            <a:solidFill>
              <a:srgbClr val="602927"/>
            </a:solidFill>
          </a:ln>
        </p:spPr>
        <p:style>
          <a:lnRef idx="1">
            <a:schemeClr val="accent1"/>
          </a:lnRef>
          <a:fillRef idx="0">
            <a:schemeClr val="accent1"/>
          </a:fillRef>
          <a:effectRef idx="0">
            <a:schemeClr val="accent1"/>
          </a:effectRef>
          <a:fontRef idx="minor">
            <a:schemeClr val="tx1"/>
          </a:fontRef>
        </p:style>
      </p:cxnSp>
      <p:sp>
        <p:nvSpPr>
          <p:cNvPr id="28" name="Rectangle: cantonades arrodonides 15">
            <a:extLst>
              <a:ext uri="{FF2B5EF4-FFF2-40B4-BE49-F238E27FC236}">
                <a16:creationId xmlns:a16="http://schemas.microsoft.com/office/drawing/2014/main" id="{BD5875F2-6F8F-C099-CF84-7E0F1D564219}"/>
              </a:ext>
              <a:ext uri="{C183D7F6-B498-43B3-948B-1728B52AA6E4}">
                <adec:decorative xmlns:adec="http://schemas.microsoft.com/office/drawing/2017/decorative" val="1"/>
              </a:ext>
            </a:extLst>
          </p:cNvPr>
          <p:cNvSpPr/>
          <p:nvPr/>
        </p:nvSpPr>
        <p:spPr>
          <a:xfrm>
            <a:off x="7775890" y="4161058"/>
            <a:ext cx="444235" cy="160547"/>
          </a:xfrm>
          <a:prstGeom prst="roundRect">
            <a:avLst>
              <a:gd name="adj" fmla="val 7899"/>
            </a:avLst>
          </a:prstGeom>
          <a:noFill/>
          <a:ln w="28575">
            <a:solidFill>
              <a:srgbClr val="6029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b="1">
              <a:ln w="22225">
                <a:solidFill>
                  <a:schemeClr val="accent2"/>
                </a:solidFill>
                <a:prstDash val="solid"/>
              </a:ln>
              <a:solidFill>
                <a:schemeClr val="accent2">
                  <a:lumMod val="40000"/>
                  <a:lumOff val="60000"/>
                </a:schemeClr>
              </a:solidFill>
            </a:endParaRPr>
          </a:p>
        </p:txBody>
      </p:sp>
      <p:sp>
        <p:nvSpPr>
          <p:cNvPr id="29" name="Oval 28">
            <a:extLst>
              <a:ext uri="{FF2B5EF4-FFF2-40B4-BE49-F238E27FC236}">
                <a16:creationId xmlns:a16="http://schemas.microsoft.com/office/drawing/2014/main" id="{AF150E4B-1C75-FC1F-795E-AF9514BD820C}"/>
              </a:ext>
              <a:ext uri="{C183D7F6-B498-43B3-948B-1728B52AA6E4}">
                <adec:decorative xmlns:adec="http://schemas.microsoft.com/office/drawing/2017/decorative" val="1"/>
              </a:ext>
            </a:extLst>
          </p:cNvPr>
          <p:cNvSpPr/>
          <p:nvPr/>
        </p:nvSpPr>
        <p:spPr>
          <a:xfrm>
            <a:off x="6891424" y="4123570"/>
            <a:ext cx="244463" cy="244463"/>
          </a:xfrm>
          <a:prstGeom prst="ellipse">
            <a:avLst/>
          </a:prstGeom>
          <a:solidFill>
            <a:srgbClr val="CCAEA4"/>
          </a:solidFill>
          <a:ln w="28575">
            <a:solidFill>
              <a:srgbClr val="6029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rgbClr val="602927"/>
                </a:solidFill>
              </a:rPr>
              <a:t>4</a:t>
            </a:r>
            <a:endParaRPr lang="es-ES" sz="1100" b="1">
              <a:solidFill>
                <a:srgbClr val="602927"/>
              </a:solidFill>
            </a:endParaRPr>
          </a:p>
        </p:txBody>
      </p:sp>
      <p:cxnSp>
        <p:nvCxnSpPr>
          <p:cNvPr id="30" name="Connector recte 29">
            <a:extLst>
              <a:ext uri="{FF2B5EF4-FFF2-40B4-BE49-F238E27FC236}">
                <a16:creationId xmlns:a16="http://schemas.microsoft.com/office/drawing/2014/main" id="{31751CA4-0FF8-9CD8-F2FF-4B7005A99CE3}"/>
              </a:ext>
              <a:ext uri="{C183D7F6-B498-43B3-948B-1728B52AA6E4}">
                <adec:decorative xmlns:adec="http://schemas.microsoft.com/office/drawing/2017/decorative" val="1"/>
              </a:ext>
            </a:extLst>
          </p:cNvPr>
          <p:cNvCxnSpPr>
            <a:cxnSpLocks/>
            <a:stCxn id="29" idx="6"/>
            <a:endCxn id="28" idx="1"/>
          </p:cNvCxnSpPr>
          <p:nvPr/>
        </p:nvCxnSpPr>
        <p:spPr>
          <a:xfrm flipV="1">
            <a:off x="7135887" y="4241332"/>
            <a:ext cx="640003" cy="4470"/>
          </a:xfrm>
          <a:prstGeom prst="line">
            <a:avLst/>
          </a:prstGeom>
          <a:ln w="28575">
            <a:solidFill>
              <a:srgbClr val="602927"/>
            </a:solidFill>
          </a:ln>
        </p:spPr>
        <p:style>
          <a:lnRef idx="1">
            <a:schemeClr val="accent1"/>
          </a:lnRef>
          <a:fillRef idx="0">
            <a:schemeClr val="accent1"/>
          </a:fillRef>
          <a:effectRef idx="0">
            <a:schemeClr val="accent1"/>
          </a:effectRef>
          <a:fontRef idx="minor">
            <a:schemeClr val="tx1"/>
          </a:fontRef>
        </p:style>
      </p:cxnSp>
      <p:sp>
        <p:nvSpPr>
          <p:cNvPr id="33" name="blank" hidden="1">
            <a:extLst>
              <a:ext uri="{FF2B5EF4-FFF2-40B4-BE49-F238E27FC236}">
                <a16:creationId xmlns:a16="http://schemas.microsoft.com/office/drawing/2014/main" id="{9AB40DA1-15DD-0B66-CCD2-353BFB522003}"/>
              </a:ext>
              <a:ext uri="{C183D7F6-B498-43B3-948B-1728B52AA6E4}">
                <adec:decorative xmlns:adec="http://schemas.microsoft.com/office/drawing/2017/decorative" val="1"/>
              </a:ext>
            </a:extLst>
          </p:cNvPr>
          <p:cNvSpPr/>
          <p:nvPr/>
        </p:nvSpPr>
        <p:spPr>
          <a:xfrm>
            <a:off x="2621280" y="1070472"/>
            <a:ext cx="6522720" cy="4073028"/>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ca-ES"/>
          </a:p>
        </p:txBody>
      </p:sp>
    </p:spTree>
    <p:extLst>
      <p:ext uri="{BB962C8B-B14F-4D97-AF65-F5344CB8AC3E}">
        <p14:creationId xmlns:p14="http://schemas.microsoft.com/office/powerpoint/2010/main" val="4248913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1" nodeType="withEffect">
                                  <p:stCondLst>
                                    <p:cond delay="0"/>
                                  </p:stCondLst>
                                  <p:childTnLst>
                                    <p:set>
                                      <p:cBhvr>
                                        <p:cTn id="6" dur="1" fill="hold">
                                          <p:stCondLst>
                                            <p:cond delay="0"/>
                                          </p:stCondLst>
                                        </p:cTn>
                                        <p:tgtEl>
                                          <p:spTgt spid="33"/>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3"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5F34A9-7A4B-7B34-36B1-72C983C37481}"/>
            </a:ext>
          </a:extLst>
        </p:cNvPr>
        <p:cNvGrpSpPr/>
        <p:nvPr/>
      </p:nvGrpSpPr>
      <p:grpSpPr>
        <a:xfrm>
          <a:off x="0" y="0"/>
          <a:ext cx="0" cy="0"/>
          <a:chOff x="0" y="0"/>
          <a:chExt cx="0" cy="0"/>
        </a:xfrm>
      </p:grpSpPr>
      <p:sp>
        <p:nvSpPr>
          <p:cNvPr id="2" name="QuadreDeText 3">
            <a:extLst>
              <a:ext uri="{FF2B5EF4-FFF2-40B4-BE49-F238E27FC236}">
                <a16:creationId xmlns:a16="http://schemas.microsoft.com/office/drawing/2014/main" id="{F472E2CA-918F-1859-B77E-4783454CF6A6}"/>
              </a:ext>
            </a:extLst>
          </p:cNvPr>
          <p:cNvSpPr txBox="1">
            <a:spLocks noGrp="1"/>
          </p:cNvSpPr>
          <p:nvPr>
            <p:ph type="title" idx="4294967295"/>
          </p:nvPr>
        </p:nvSpPr>
        <p:spPr>
          <a:xfrm>
            <a:off x="58056" y="726073"/>
            <a:ext cx="4310743" cy="30777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400" b="1" i="0" u="none" strike="noStrike" kern="0" cap="none" spc="0" normalizeH="0" baseline="0" noProof="0" dirty="0">
                <a:ln>
                  <a:noFill/>
                </a:ln>
                <a:solidFill>
                  <a:srgbClr val="FFFFFF"/>
                </a:solidFill>
                <a:effectLst/>
                <a:uLnTx/>
                <a:uFillTx/>
                <a:latin typeface="Arial"/>
                <a:ea typeface="Arial"/>
                <a:cs typeface="Arial"/>
                <a:sym typeface="Arial"/>
              </a:rPr>
              <a:t>Marca un mensaje como “No leído” </a:t>
            </a:r>
            <a:endParaRPr kumimoji="0" lang="ca-ES" sz="1200" b="1"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7" name="s">
            <a:extLst>
              <a:ext uri="{FF2B5EF4-FFF2-40B4-BE49-F238E27FC236}">
                <a16:creationId xmlns:a16="http://schemas.microsoft.com/office/drawing/2014/main" id="{8C3BE9C0-B893-FC6F-3CB8-73E026CD55F8}"/>
              </a:ext>
            </a:extLst>
          </p:cNvPr>
          <p:cNvSpPr txBox="1"/>
          <p:nvPr/>
        </p:nvSpPr>
        <p:spPr>
          <a:xfrm>
            <a:off x="313195" y="1233904"/>
            <a:ext cx="2466178" cy="3046988"/>
          </a:xfrm>
          <a:prstGeom prst="rect">
            <a:avLst/>
          </a:prstGeom>
          <a:noFill/>
        </p:spPr>
        <p:txBody>
          <a:bodyPr wrap="square">
            <a:spAutoFit/>
          </a:bodyPr>
          <a:lstStyle/>
          <a:p>
            <a:pPr>
              <a:buNone/>
            </a:pPr>
            <a:r>
              <a:rPr lang="es-ES" sz="1200" dirty="0"/>
              <a:t>En ocasiones lees un mensaje, pero no puedes atenderlo en ese momento. Marcarlo como “No leído” es una forma sencilla de dejarlo visible como pendiente sin que el remitente perciba ningún cambio: seguirá viendo que lo has abierto. Abre la bandeja de entrada, localiza el mensaje que quieres marcar y </a:t>
            </a:r>
            <a:r>
              <a:rPr lang="es-ES" sz="1200" b="1" dirty="0"/>
              <a:t>haz clic sobre él </a:t>
            </a:r>
            <a:r>
              <a:rPr lang="es-ES" sz="1200" b="1" dirty="0">
                <a:solidFill>
                  <a:srgbClr val="602927"/>
                </a:solidFill>
              </a:rPr>
              <a:t>(1). </a:t>
            </a:r>
            <a:r>
              <a:rPr lang="es-ES" sz="1200" dirty="0"/>
              <a:t>En la barra superior selecciona </a:t>
            </a:r>
            <a:r>
              <a:rPr lang="es-ES" sz="1200" b="1" dirty="0"/>
              <a:t>“Leído/No Leído” </a:t>
            </a:r>
            <a:r>
              <a:rPr lang="es-ES" sz="1200" b="1" dirty="0">
                <a:solidFill>
                  <a:srgbClr val="602927"/>
                </a:solidFill>
              </a:rPr>
              <a:t>(2). </a:t>
            </a:r>
            <a:r>
              <a:rPr lang="es-ES" sz="1200" dirty="0"/>
              <a:t>El mensaje aparecerá en negrita como pendiente de leer, pero el remitente no recibirá ninguna notificación al respecto.</a:t>
            </a:r>
          </a:p>
        </p:txBody>
      </p:sp>
      <p:pic>
        <p:nvPicPr>
          <p:cNvPr id="13" name="Imatge 12" descr="La imagen muestra el botón Leído y No leído.">
            <a:extLst>
              <a:ext uri="{FF2B5EF4-FFF2-40B4-BE49-F238E27FC236}">
                <a16:creationId xmlns:a16="http://schemas.microsoft.com/office/drawing/2014/main" id="{CD536156-BC2E-AD98-2516-899AD50F8F67}"/>
              </a:ext>
            </a:extLst>
          </p:cNvPr>
          <p:cNvPicPr>
            <a:picLocks noChangeAspect="1"/>
          </p:cNvPicPr>
          <p:nvPr/>
        </p:nvPicPr>
        <p:blipFill>
          <a:blip r:embed="rId3"/>
          <a:stretch>
            <a:fillRect/>
          </a:stretch>
        </p:blipFill>
        <p:spPr>
          <a:xfrm>
            <a:off x="2825770" y="1311542"/>
            <a:ext cx="5719277" cy="3030497"/>
          </a:xfrm>
          <a:prstGeom prst="rect">
            <a:avLst/>
          </a:prstGeom>
          <a:ln>
            <a:noFill/>
          </a:ln>
        </p:spPr>
      </p:pic>
      <p:sp>
        <p:nvSpPr>
          <p:cNvPr id="15" name="Rectangle: cantonades arrodonides 15">
            <a:extLst>
              <a:ext uri="{FF2B5EF4-FFF2-40B4-BE49-F238E27FC236}">
                <a16:creationId xmlns:a16="http://schemas.microsoft.com/office/drawing/2014/main" id="{2A157837-291A-A10E-276B-6A380AD01619}"/>
              </a:ext>
              <a:ext uri="{C183D7F6-B498-43B3-948B-1728B52AA6E4}">
                <adec:decorative xmlns:adec="http://schemas.microsoft.com/office/drawing/2017/decorative" val="1"/>
              </a:ext>
            </a:extLst>
          </p:cNvPr>
          <p:cNvSpPr/>
          <p:nvPr/>
        </p:nvSpPr>
        <p:spPr>
          <a:xfrm>
            <a:off x="6329172" y="1675471"/>
            <a:ext cx="715484" cy="206975"/>
          </a:xfrm>
          <a:prstGeom prst="roundRect">
            <a:avLst>
              <a:gd name="adj" fmla="val 7899"/>
            </a:avLst>
          </a:prstGeom>
          <a:noFill/>
          <a:ln w="28575">
            <a:solidFill>
              <a:srgbClr val="6029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b="1">
              <a:ln w="22225">
                <a:solidFill>
                  <a:schemeClr val="accent2"/>
                </a:solidFill>
                <a:prstDash val="solid"/>
              </a:ln>
              <a:solidFill>
                <a:schemeClr val="accent2">
                  <a:lumMod val="40000"/>
                  <a:lumOff val="60000"/>
                </a:schemeClr>
              </a:solidFill>
            </a:endParaRPr>
          </a:p>
        </p:txBody>
      </p:sp>
      <p:sp>
        <p:nvSpPr>
          <p:cNvPr id="16" name="Oval 15">
            <a:extLst>
              <a:ext uri="{FF2B5EF4-FFF2-40B4-BE49-F238E27FC236}">
                <a16:creationId xmlns:a16="http://schemas.microsoft.com/office/drawing/2014/main" id="{6C462106-F1AD-2769-E472-55FBEE6D4906}"/>
              </a:ext>
              <a:ext uri="{C183D7F6-B498-43B3-948B-1728B52AA6E4}">
                <adec:decorative xmlns:adec="http://schemas.microsoft.com/office/drawing/2017/decorative" val="1"/>
              </a:ext>
            </a:extLst>
          </p:cNvPr>
          <p:cNvSpPr/>
          <p:nvPr/>
        </p:nvSpPr>
        <p:spPr>
          <a:xfrm>
            <a:off x="5732883" y="1656726"/>
            <a:ext cx="244463" cy="244463"/>
          </a:xfrm>
          <a:prstGeom prst="ellipse">
            <a:avLst/>
          </a:prstGeom>
          <a:solidFill>
            <a:srgbClr val="CCAEA4"/>
          </a:solidFill>
          <a:ln w="28575">
            <a:solidFill>
              <a:srgbClr val="6029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rgbClr val="602927"/>
                </a:solidFill>
              </a:rPr>
              <a:t>2</a:t>
            </a:r>
            <a:endParaRPr lang="es-ES" sz="1100" b="1" dirty="0">
              <a:solidFill>
                <a:srgbClr val="602927"/>
              </a:solidFill>
            </a:endParaRPr>
          </a:p>
        </p:txBody>
      </p:sp>
      <p:cxnSp>
        <p:nvCxnSpPr>
          <p:cNvPr id="17" name="Connector recte 16">
            <a:extLst>
              <a:ext uri="{FF2B5EF4-FFF2-40B4-BE49-F238E27FC236}">
                <a16:creationId xmlns:a16="http://schemas.microsoft.com/office/drawing/2014/main" id="{502FF57A-0B04-C85B-6F98-2351F77BCA69}"/>
              </a:ext>
              <a:ext uri="{C183D7F6-B498-43B3-948B-1728B52AA6E4}">
                <adec:decorative xmlns:adec="http://schemas.microsoft.com/office/drawing/2017/decorative" val="1"/>
              </a:ext>
            </a:extLst>
          </p:cNvPr>
          <p:cNvCxnSpPr>
            <a:cxnSpLocks/>
            <a:stCxn id="16" idx="6"/>
            <a:endCxn id="15" idx="1"/>
          </p:cNvCxnSpPr>
          <p:nvPr/>
        </p:nvCxnSpPr>
        <p:spPr>
          <a:xfrm>
            <a:off x="5977346" y="1778958"/>
            <a:ext cx="351826" cy="1"/>
          </a:xfrm>
          <a:prstGeom prst="line">
            <a:avLst/>
          </a:prstGeom>
          <a:ln w="28575">
            <a:solidFill>
              <a:srgbClr val="602927"/>
            </a:solidFill>
          </a:ln>
        </p:spPr>
        <p:style>
          <a:lnRef idx="1">
            <a:schemeClr val="accent1"/>
          </a:lnRef>
          <a:fillRef idx="0">
            <a:schemeClr val="accent1"/>
          </a:fillRef>
          <a:effectRef idx="0">
            <a:schemeClr val="accent1"/>
          </a:effectRef>
          <a:fontRef idx="minor">
            <a:schemeClr val="tx1"/>
          </a:fontRef>
        </p:style>
      </p:cxnSp>
      <p:sp>
        <p:nvSpPr>
          <p:cNvPr id="20" name="Rectangle: cantonades arrodonides 15">
            <a:extLst>
              <a:ext uri="{FF2B5EF4-FFF2-40B4-BE49-F238E27FC236}">
                <a16:creationId xmlns:a16="http://schemas.microsoft.com/office/drawing/2014/main" id="{FE581DF7-8062-1CC8-38AB-859F0FFAF24F}"/>
              </a:ext>
              <a:ext uri="{C183D7F6-B498-43B3-948B-1728B52AA6E4}">
                <adec:decorative xmlns:adec="http://schemas.microsoft.com/office/drawing/2017/decorative" val="1"/>
              </a:ext>
            </a:extLst>
          </p:cNvPr>
          <p:cNvSpPr/>
          <p:nvPr/>
        </p:nvSpPr>
        <p:spPr>
          <a:xfrm>
            <a:off x="3910166" y="2181386"/>
            <a:ext cx="1822717" cy="614569"/>
          </a:xfrm>
          <a:prstGeom prst="roundRect">
            <a:avLst>
              <a:gd name="adj" fmla="val 7899"/>
            </a:avLst>
          </a:prstGeom>
          <a:noFill/>
          <a:ln w="28575">
            <a:solidFill>
              <a:srgbClr val="6029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b="1">
              <a:ln w="22225">
                <a:solidFill>
                  <a:schemeClr val="accent2"/>
                </a:solidFill>
                <a:prstDash val="solid"/>
              </a:ln>
              <a:solidFill>
                <a:schemeClr val="accent2">
                  <a:lumMod val="40000"/>
                  <a:lumOff val="60000"/>
                </a:schemeClr>
              </a:solidFill>
            </a:endParaRPr>
          </a:p>
        </p:txBody>
      </p:sp>
      <p:sp>
        <p:nvSpPr>
          <p:cNvPr id="21" name="Oval 20">
            <a:extLst>
              <a:ext uri="{FF2B5EF4-FFF2-40B4-BE49-F238E27FC236}">
                <a16:creationId xmlns:a16="http://schemas.microsoft.com/office/drawing/2014/main" id="{D44E6961-3807-C63D-0B24-DD66A47F9A84}"/>
              </a:ext>
              <a:ext uri="{C183D7F6-B498-43B3-948B-1728B52AA6E4}">
                <adec:decorative xmlns:adec="http://schemas.microsoft.com/office/drawing/2017/decorative" val="1"/>
              </a:ext>
            </a:extLst>
          </p:cNvPr>
          <p:cNvSpPr/>
          <p:nvPr/>
        </p:nvSpPr>
        <p:spPr>
          <a:xfrm>
            <a:off x="3222538" y="2366439"/>
            <a:ext cx="244463" cy="244463"/>
          </a:xfrm>
          <a:prstGeom prst="ellipse">
            <a:avLst/>
          </a:prstGeom>
          <a:solidFill>
            <a:srgbClr val="CCAEA4"/>
          </a:solidFill>
          <a:ln w="28575">
            <a:solidFill>
              <a:srgbClr val="6029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rgbClr val="602927"/>
                </a:solidFill>
              </a:rPr>
              <a:t>1</a:t>
            </a:r>
            <a:endParaRPr lang="es-ES" sz="1100" b="1" dirty="0">
              <a:solidFill>
                <a:srgbClr val="602927"/>
              </a:solidFill>
            </a:endParaRPr>
          </a:p>
        </p:txBody>
      </p:sp>
      <p:cxnSp>
        <p:nvCxnSpPr>
          <p:cNvPr id="22" name="Connector recte 21">
            <a:extLst>
              <a:ext uri="{FF2B5EF4-FFF2-40B4-BE49-F238E27FC236}">
                <a16:creationId xmlns:a16="http://schemas.microsoft.com/office/drawing/2014/main" id="{85AFD075-F12A-C0E3-5C16-EF19C4C04AB5}"/>
              </a:ext>
              <a:ext uri="{C183D7F6-B498-43B3-948B-1728B52AA6E4}">
                <adec:decorative xmlns:adec="http://schemas.microsoft.com/office/drawing/2017/decorative" val="1"/>
              </a:ext>
            </a:extLst>
          </p:cNvPr>
          <p:cNvCxnSpPr>
            <a:cxnSpLocks/>
            <a:stCxn id="21" idx="6"/>
            <a:endCxn id="20" idx="1"/>
          </p:cNvCxnSpPr>
          <p:nvPr/>
        </p:nvCxnSpPr>
        <p:spPr>
          <a:xfrm>
            <a:off x="3467001" y="2488671"/>
            <a:ext cx="443165" cy="0"/>
          </a:xfrm>
          <a:prstGeom prst="line">
            <a:avLst/>
          </a:prstGeom>
          <a:ln w="28575">
            <a:solidFill>
              <a:srgbClr val="60292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4808443"/>
      </p:ext>
    </p:extLst>
  </p:cSld>
  <p:clrMapOvr>
    <a:masterClrMapping/>
  </p:clrMapOvr>
</p:sld>
</file>

<file path=ppt/theme/theme1.xml><?xml version="1.0" encoding="utf-8"?>
<a:theme xmlns:a="http://schemas.openxmlformats.org/drawingml/2006/main" name="1_Inicio">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ció1" id="{139DAF55-9D2D-4902-83A9-F3D17FA23D68}" vid="{1955F5F9-1404-481D-8EEE-41E0758C3FE4}"/>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1A3EBAA0E76A7F4697EFC2E329EC6DEF" ma:contentTypeVersion="11" ma:contentTypeDescription="Crear nuevo documento." ma:contentTypeScope="" ma:versionID="825a64e65d24ecb118cbf7f03824c9f9">
  <xsd:schema xmlns:xsd="http://www.w3.org/2001/XMLSchema" xmlns:xs="http://www.w3.org/2001/XMLSchema" xmlns:p="http://schemas.microsoft.com/office/2006/metadata/properties" xmlns:ns2="29c9a258-4036-4d30-8d39-597f3b6710c5" xmlns:ns3="473a82ad-1a71-400e-8db0-13bb899aeda5" targetNamespace="http://schemas.microsoft.com/office/2006/metadata/properties" ma:root="true" ma:fieldsID="bca46f5d8d16977e6d8bac0b2fccdd0e" ns2:_="" ns3:_="">
    <xsd:import namespace="29c9a258-4036-4d30-8d39-597f3b6710c5"/>
    <xsd:import namespace="473a82ad-1a71-400e-8db0-13bb899aeda5"/>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c9a258-4036-4d30-8d39-597f3b6710c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Etiquetas de imagen" ma:readOnly="false" ma:fieldId="{5cf76f15-5ced-4ddc-b409-7134ff3c332f}" ma:taxonomyMulti="true" ma:sspId="994731f5-2010-47fd-ad3f-110a994d85a1"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73a82ad-1a71-400e-8db0-13bb899aeda5"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068feff1-a0d0-44a4-b1da-13630378c3ee}" ma:internalName="TaxCatchAll" ma:showField="CatchAllData" ma:web="473a82ad-1a71-400e-8db0-13bb899aeda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473a82ad-1a71-400e-8db0-13bb899aeda5" xsi:nil="true"/>
    <lcf76f155ced4ddcb4097134ff3c332f xmlns="29c9a258-4036-4d30-8d39-597f3b6710c5">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A3C3E11C-03AF-49E9-B768-41DBB7767A1C}"/>
</file>

<file path=customXml/itemProps2.xml><?xml version="1.0" encoding="utf-8"?>
<ds:datastoreItem xmlns:ds="http://schemas.openxmlformats.org/officeDocument/2006/customXml" ds:itemID="{02CA223D-24F4-4A2D-B84A-347A2E3F4FF5}">
  <ds:schemaRefs>
    <ds:schemaRef ds:uri="http://schemas.microsoft.com/sharepoint/v3/contenttype/forms"/>
  </ds:schemaRefs>
</ds:datastoreItem>
</file>

<file path=customXml/itemProps3.xml><?xml version="1.0" encoding="utf-8"?>
<ds:datastoreItem xmlns:ds="http://schemas.openxmlformats.org/officeDocument/2006/customXml" ds:itemID="{6D5945B3-E2C8-4CDD-872F-DEF0F986ACE1}">
  <ds:schemaRefs>
    <ds:schemaRef ds:uri="http://schemas.microsoft.com/office/2006/metadata/properties"/>
    <ds:schemaRef ds:uri="http://schemas.microsoft.com/office/2006/documentManagement/types"/>
    <ds:schemaRef ds:uri="http://purl.org/dc/dcmitype/"/>
    <ds:schemaRef ds:uri="http://purl.org/dc/elements/1.1/"/>
    <ds:schemaRef ds:uri="http://www.w3.org/XML/1998/namespace"/>
    <ds:schemaRef ds:uri="http://schemas.microsoft.com/office/infopath/2007/PartnerControls"/>
    <ds:schemaRef ds:uri="http://schemas.openxmlformats.org/package/2006/metadata/core-properties"/>
    <ds:schemaRef ds:uri="e85118f5-ea1e-479e-9ea6-972cd17c0f2f"/>
    <ds:schemaRef ds:uri="http://purl.org/dc/terms/"/>
  </ds:schemaRefs>
</ds:datastoreItem>
</file>

<file path=docMetadata/LabelInfo.xml><?xml version="1.0" encoding="utf-8"?>
<clbl:labelList xmlns:clbl="http://schemas.microsoft.com/office/2020/mipLabelMetadata">
  <clbl:label id="{607c4c23-f5d2-498a-aa14-24316acbbb93}" enabled="0" method="" siteId="{607c4c23-f5d2-498a-aa14-24316acbbb93}" removed="1"/>
</clbl:labelList>
</file>

<file path=docProps/app.xml><?xml version="1.0" encoding="utf-8"?>
<Properties xmlns="http://schemas.openxmlformats.org/officeDocument/2006/extended-properties" xmlns:vt="http://schemas.openxmlformats.org/officeDocument/2006/docPropsVTypes">
  <Template/>
  <TotalTime>550</TotalTime>
  <Words>2003</Words>
  <Application>Microsoft Office PowerPoint</Application>
  <PresentationFormat>Presentación en pantalla (16:9)</PresentationFormat>
  <Paragraphs>169</Paragraphs>
  <Slides>24</Slides>
  <Notes>7</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24</vt:i4>
      </vt:variant>
    </vt:vector>
  </HeadingPairs>
  <TitlesOfParts>
    <vt:vector size="31" baseType="lpstr">
      <vt:lpstr>Arial Black</vt:lpstr>
      <vt:lpstr>Century Gothic</vt:lpstr>
      <vt:lpstr>Arial</vt:lpstr>
      <vt:lpstr>Segoe UI</vt:lpstr>
      <vt:lpstr>Darker Grotesque Medium</vt:lpstr>
      <vt:lpstr>Calibri</vt:lpstr>
      <vt:lpstr>1_Inicio</vt:lpstr>
      <vt:lpstr>Gestiona estados y notificaciones en Microsoft 365</vt:lpstr>
      <vt:lpstr>Índice de contenidos</vt:lpstr>
      <vt:lpstr>Objetivos</vt:lpstr>
      <vt:lpstr>Configura tu estado</vt:lpstr>
      <vt:lpstr>Controla las notificaciones en Outlook</vt:lpstr>
      <vt:lpstr>Filtra o desactiva notificaciones de seguimiento y lectura </vt:lpstr>
      <vt:lpstr>Filtra o desactiva notificaciones de seguimiento y lectura </vt:lpstr>
      <vt:lpstr>Crea reglas en Outlook para filtrar notificaciones </vt:lpstr>
      <vt:lpstr>Marca un mensaje como “No leído” </vt:lpstr>
      <vt:lpstr>Gestiona las notificacions en Teams </vt:lpstr>
      <vt:lpstr>Desactiva temporalmente las notificaciones</vt:lpstr>
      <vt:lpstr>Notificar cuando esté disponible</vt:lpstr>
      <vt:lpstr>Contactos favoritos</vt:lpstr>
      <vt:lpstr>Cambia tu estado </vt:lpstr>
      <vt:lpstr>Aplica estados temporales</vt:lpstr>
      <vt:lpstr>Define tu ubicación </vt:lpstr>
      <vt:lpstr>Deja un mensaje personalizado </vt:lpstr>
      <vt:lpstr>Supervisa las notificaciones en otras apps de M365.</vt:lpstr>
      <vt:lpstr>Gestiona comentarios directamente</vt:lpstr>
      <vt:lpstr>Visualiza notificaciones en Planner o To Do</vt:lpstr>
      <vt:lpstr>Planner y To Do</vt:lpstr>
      <vt:lpstr>Recomendaciones y buenas prácticas</vt:lpstr>
      <vt:lpstr>He aprendido...</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Villalonga, Sara</dc:creator>
  <cp:lastModifiedBy>Bigas, Marc</cp:lastModifiedBy>
  <cp:revision>1</cp:revision>
  <dcterms:created xsi:type="dcterms:W3CDTF">2025-07-28T12:48:10Z</dcterms:created>
  <dcterms:modified xsi:type="dcterms:W3CDTF">2025-10-22T10:21:55Z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0x0101001A3EBAA0E76A7F4697EFC2E329EC6DEF</vt:lpwstr>
  </property>
  <property fmtid="{D5CDD505-2E9C-101B-9397-08002B2CF9AE}" pid="3" name="MediaServiceImageTags">
    <vt:lpwstr/>
  </property>
  <property fmtid="{D5CDD505-2E9C-101B-9397-08002B2CF9AE}" pid="4" name="Order">
    <vt:lpwstr>18600.0000000000</vt:lpwstr>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xd_Signature">
    <vt:lpwstr/>
  </property>
</Properties>
</file>