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0" r:id="rId4"/>
  </p:sldMasterIdLst>
  <p:notesMasterIdLst>
    <p:notesMasterId r:id="rId31"/>
  </p:notesMasterIdLst>
  <p:handoutMasterIdLst>
    <p:handoutMasterId r:id="rId32"/>
  </p:handoutMasterIdLst>
  <p:sldIdLst>
    <p:sldId id="256" r:id="rId5"/>
    <p:sldId id="517" r:id="rId6"/>
    <p:sldId id="258" r:id="rId7"/>
    <p:sldId id="259" r:id="rId8"/>
    <p:sldId id="547" r:id="rId9"/>
    <p:sldId id="549" r:id="rId10"/>
    <p:sldId id="550" r:id="rId11"/>
    <p:sldId id="552" r:id="rId12"/>
    <p:sldId id="584" r:id="rId13"/>
    <p:sldId id="585" r:id="rId14"/>
    <p:sldId id="587" r:id="rId15"/>
    <p:sldId id="554" r:id="rId16"/>
    <p:sldId id="556" r:id="rId17"/>
    <p:sldId id="557" r:id="rId18"/>
    <p:sldId id="562" r:id="rId19"/>
    <p:sldId id="563" r:id="rId20"/>
    <p:sldId id="564" r:id="rId21"/>
    <p:sldId id="565" r:id="rId22"/>
    <p:sldId id="566" r:id="rId23"/>
    <p:sldId id="567" r:id="rId24"/>
    <p:sldId id="586" r:id="rId25"/>
    <p:sldId id="569" r:id="rId26"/>
    <p:sldId id="588" r:id="rId27"/>
    <p:sldId id="264" r:id="rId28"/>
    <p:sldId id="265" r:id="rId29"/>
    <p:sldId id="266" r:id="rId30"/>
  </p:sldIdLst>
  <p:sldSz cx="9144000" cy="5143500" type="screen16x9"/>
  <p:notesSz cx="6858000" cy="9144000"/>
  <p:embeddedFontLst>
    <p:embeddedFont>
      <p:font typeface="Arial Black" panose="020B0A04020102020204" pitchFamily="34" charset="0"/>
      <p:bold r:id="rId33"/>
    </p:embeddedFont>
    <p:embeddedFont>
      <p:font typeface="Century Gothic" panose="020B0502020202020204" pitchFamily="34" charset="0"/>
      <p:regular r:id="rId34"/>
      <p:bold r:id="rId35"/>
      <p:italic r:id="rId36"/>
      <p:boldItalic r:id="rId37"/>
    </p:embeddedFont>
    <p:embeddedFont>
      <p:font typeface="Darker Grotesque Medium" panose="020B0604020202020204" charset="0"/>
      <p:regular r:id="rId38"/>
      <p:bold r:id="rId39"/>
    </p:embeddedFont>
    <p:embeddedFont>
      <p:font typeface="Segoe UI" panose="020B05020402040202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A07299A2-E60A-B763-91DA-8BE9347D55A1}" name="Villalonga, Sara" initials="SV" userId="S::sara.villalonga2@dxc.com::0688e997-b0fc-4059-a2ac-a0e9f8190bae" providerId="AD"/>
  <p188:author id="{B1C40DD9-13AA-18B1-3516-764D56EA5AF9}" name="Sanchez, Jose" initials="SJ"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927"/>
    <a:srgbClr val="94452B"/>
    <a:srgbClr val="CCAEA4"/>
    <a:srgbClr val="4E110E"/>
    <a:srgbClr val="D5B89F"/>
    <a:srgbClr val="652F2A"/>
    <a:srgbClr val="EEE9E5"/>
    <a:srgbClr val="BC9484"/>
    <a:srgbClr val="7F564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2A74D-68DB-4D28-9609-5A4EA9AB1C69}" v="132" dt="2025-10-20T13:50:01.999"/>
  </p1510:revLst>
</p1510:revInfo>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 mitjà 2 - èmfas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1176" y="3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Villalonga Arias" userId="946604ae-6d31-4293-8778-3ad77e1a22f2" providerId="ADAL" clId="{DB52C5D0-4D5F-43AE-9E0F-95616865A178}"/>
    <pc:docChg chg="undo custSel addSld modSld modMainMaster">
      <pc:chgData name="Sara Villalonga Arias" userId="946604ae-6d31-4293-8778-3ad77e1a22f2" providerId="ADAL" clId="{DB52C5D0-4D5F-43AE-9E0F-95616865A178}" dt="2025-09-10T09:33:15.881" v="443" actId="208"/>
      <pc:docMkLst>
        <pc:docMk/>
      </pc:docMkLst>
      <pc:sldChg chg="addSp delSp modSp mod">
        <pc:chgData name="Sara Villalonga Arias" userId="946604ae-6d31-4293-8778-3ad77e1a22f2" providerId="ADAL" clId="{DB52C5D0-4D5F-43AE-9E0F-95616865A178}" dt="2025-09-10T09:04:34.475" v="29" actId="207"/>
        <pc:sldMkLst>
          <pc:docMk/>
          <pc:sldMk cId="2080606687" sldId="547"/>
        </pc:sldMkLst>
      </pc:sldChg>
      <pc:sldChg chg="modSp mod">
        <pc:chgData name="Sara Villalonga Arias" userId="946604ae-6d31-4293-8778-3ad77e1a22f2" providerId="ADAL" clId="{DB52C5D0-4D5F-43AE-9E0F-95616865A178}" dt="2025-09-10T09:04:57.659" v="32" actId="207"/>
        <pc:sldMkLst>
          <pc:docMk/>
          <pc:sldMk cId="1876367482" sldId="548"/>
        </pc:sldMkLst>
      </pc:sldChg>
      <pc:sldChg chg="modSp mod">
        <pc:chgData name="Sara Villalonga Arias" userId="946604ae-6d31-4293-8778-3ad77e1a22f2" providerId="ADAL" clId="{DB52C5D0-4D5F-43AE-9E0F-95616865A178}" dt="2025-09-10T09:05:07.851" v="33" actId="207"/>
        <pc:sldMkLst>
          <pc:docMk/>
          <pc:sldMk cId="2452438579" sldId="549"/>
        </pc:sldMkLst>
      </pc:sldChg>
      <pc:sldChg chg="modSp mod">
        <pc:chgData name="Sara Villalonga Arias" userId="946604ae-6d31-4293-8778-3ad77e1a22f2" providerId="ADAL" clId="{DB52C5D0-4D5F-43AE-9E0F-95616865A178}" dt="2025-09-10T09:06:24.292" v="44" actId="208"/>
        <pc:sldMkLst>
          <pc:docMk/>
          <pc:sldMk cId="3755096027" sldId="552"/>
        </pc:sldMkLst>
      </pc:sldChg>
      <pc:sldChg chg="modSp mod">
        <pc:chgData name="Sara Villalonga Arias" userId="946604ae-6d31-4293-8778-3ad77e1a22f2" providerId="ADAL" clId="{DB52C5D0-4D5F-43AE-9E0F-95616865A178}" dt="2025-09-10T09:11:50.712" v="144" actId="208"/>
        <pc:sldMkLst>
          <pc:docMk/>
          <pc:sldMk cId="2827812763" sldId="554"/>
        </pc:sldMkLst>
      </pc:sldChg>
      <pc:sldChg chg="addSp delSp modSp mod">
        <pc:chgData name="Sara Villalonga Arias" userId="946604ae-6d31-4293-8778-3ad77e1a22f2" providerId="ADAL" clId="{DB52C5D0-4D5F-43AE-9E0F-95616865A178}" dt="2025-09-10T09:13:52.505" v="196" actId="403"/>
        <pc:sldMkLst>
          <pc:docMk/>
          <pc:sldMk cId="3651172029" sldId="556"/>
        </pc:sldMkLst>
      </pc:sldChg>
      <pc:sldChg chg="addSp modSp mod">
        <pc:chgData name="Sara Villalonga Arias" userId="946604ae-6d31-4293-8778-3ad77e1a22f2" providerId="ADAL" clId="{DB52C5D0-4D5F-43AE-9E0F-95616865A178}" dt="2025-09-10T09:16:26.198" v="216" actId="207"/>
        <pc:sldMkLst>
          <pc:docMk/>
          <pc:sldMk cId="3131720812" sldId="557"/>
        </pc:sldMkLst>
      </pc:sldChg>
      <pc:sldChg chg="delSp modSp mod">
        <pc:chgData name="Sara Villalonga Arias" userId="946604ae-6d31-4293-8778-3ad77e1a22f2" providerId="ADAL" clId="{DB52C5D0-4D5F-43AE-9E0F-95616865A178}" dt="2025-09-10T09:18:55.621" v="265" actId="14100"/>
        <pc:sldMkLst>
          <pc:docMk/>
          <pc:sldMk cId="4135828510" sldId="562"/>
        </pc:sldMkLst>
      </pc:sldChg>
      <pc:sldChg chg="modSp mod">
        <pc:chgData name="Sara Villalonga Arias" userId="946604ae-6d31-4293-8778-3ad77e1a22f2" providerId="ADAL" clId="{DB52C5D0-4D5F-43AE-9E0F-95616865A178}" dt="2025-09-10T09:19:38.738" v="273" actId="207"/>
        <pc:sldMkLst>
          <pc:docMk/>
          <pc:sldMk cId="365116719" sldId="563"/>
        </pc:sldMkLst>
      </pc:sldChg>
      <pc:sldChg chg="delSp modSp mod">
        <pc:chgData name="Sara Villalonga Arias" userId="946604ae-6d31-4293-8778-3ad77e1a22f2" providerId="ADAL" clId="{DB52C5D0-4D5F-43AE-9E0F-95616865A178}" dt="2025-09-10T09:22:15.411" v="313" actId="207"/>
        <pc:sldMkLst>
          <pc:docMk/>
          <pc:sldMk cId="2471374583" sldId="564"/>
        </pc:sldMkLst>
      </pc:sldChg>
      <pc:sldChg chg="modSp mod">
        <pc:chgData name="Sara Villalonga Arias" userId="946604ae-6d31-4293-8778-3ad77e1a22f2" providerId="ADAL" clId="{DB52C5D0-4D5F-43AE-9E0F-95616865A178}" dt="2025-09-10T09:23:01.314" v="318" actId="208"/>
        <pc:sldMkLst>
          <pc:docMk/>
          <pc:sldMk cId="302414100" sldId="565"/>
        </pc:sldMkLst>
      </pc:sldChg>
      <pc:sldChg chg="addSp delSp modSp mod">
        <pc:chgData name="Sara Villalonga Arias" userId="946604ae-6d31-4293-8778-3ad77e1a22f2" providerId="ADAL" clId="{DB52C5D0-4D5F-43AE-9E0F-95616865A178}" dt="2025-09-10T09:32:38.984" v="438" actId="403"/>
        <pc:sldMkLst>
          <pc:docMk/>
          <pc:sldMk cId="1696801592" sldId="566"/>
        </pc:sldMkLst>
      </pc:sldChg>
      <pc:sldChg chg="modSp mod">
        <pc:chgData name="Sara Villalonga Arias" userId="946604ae-6d31-4293-8778-3ad77e1a22f2" providerId="ADAL" clId="{DB52C5D0-4D5F-43AE-9E0F-95616865A178}" dt="2025-09-10T09:33:15.881" v="443" actId="208"/>
        <pc:sldMkLst>
          <pc:docMk/>
          <pc:sldMk cId="1839912047" sldId="567"/>
        </pc:sldMkLst>
      </pc:sldChg>
      <pc:sldChg chg="modSp mod">
        <pc:chgData name="Sara Villalonga Arias" userId="946604ae-6d31-4293-8778-3ad77e1a22f2" providerId="ADAL" clId="{DB52C5D0-4D5F-43AE-9E0F-95616865A178}" dt="2025-09-10T09:29:00.178" v="381" actId="208"/>
        <pc:sldMkLst>
          <pc:docMk/>
          <pc:sldMk cId="57013405" sldId="569"/>
        </pc:sldMkLst>
      </pc:sldChg>
      <pc:sldChg chg="delSp modSp add mod delAnim">
        <pc:chgData name="Sara Villalonga Arias" userId="946604ae-6d31-4293-8778-3ad77e1a22f2" providerId="ADAL" clId="{DB52C5D0-4D5F-43AE-9E0F-95616865A178}" dt="2025-09-10T09:09:31.827" v="105" actId="207"/>
        <pc:sldMkLst>
          <pc:docMk/>
          <pc:sldMk cId="4048073135" sldId="584"/>
        </pc:sldMkLst>
      </pc:sldChg>
      <pc:sldChg chg="delSp modSp add mod">
        <pc:chgData name="Sara Villalonga Arias" userId="946604ae-6d31-4293-8778-3ad77e1a22f2" providerId="ADAL" clId="{DB52C5D0-4D5F-43AE-9E0F-95616865A178}" dt="2025-09-10T09:11:16.445" v="142" actId="113"/>
        <pc:sldMkLst>
          <pc:docMk/>
          <pc:sldMk cId="434071927" sldId="585"/>
        </pc:sldMkLst>
      </pc:sldChg>
      <pc:sldChg chg="delSp modSp add mod">
        <pc:chgData name="Sara Villalonga Arias" userId="946604ae-6d31-4293-8778-3ad77e1a22f2" providerId="ADAL" clId="{DB52C5D0-4D5F-43AE-9E0F-95616865A178}" dt="2025-09-10T09:28:22.371" v="377" actId="403"/>
        <pc:sldMkLst>
          <pc:docMk/>
          <pc:sldMk cId="1388332218" sldId="586"/>
        </pc:sldMkLst>
      </pc:sldChg>
    </pc:docChg>
  </pc:docChgLst>
  <pc:docChgLst>
    <pc:chgData name="Villalonga, Sara" userId="0688e997-b0fc-4059-a2ac-a0e9f8190bae" providerId="ADAL" clId="{DB52C5D0-4D5F-43AE-9E0F-95616865A178}"/>
    <pc:docChg chg="undo custSel addSld delSld modSld modMainMaster">
      <pc:chgData name="Villalonga, Sara" userId="0688e997-b0fc-4059-a2ac-a0e9f8190bae" providerId="ADAL" clId="{DB52C5D0-4D5F-43AE-9E0F-95616865A178}" dt="2025-09-26T11:03:42.343" v="398" actId="14100"/>
      <pc:docMkLst>
        <pc:docMk/>
      </pc:docMkLst>
      <pc:sldChg chg="modSp mod">
        <pc:chgData name="Villalonga, Sara" userId="0688e997-b0fc-4059-a2ac-a0e9f8190bae" providerId="ADAL" clId="{DB52C5D0-4D5F-43AE-9E0F-95616865A178}" dt="2025-09-26T11:03:06.014" v="391" actId="14100"/>
        <pc:sldMkLst>
          <pc:docMk/>
          <pc:sldMk cId="22132530" sldId="258"/>
        </pc:sldMkLst>
        <pc:spChg chg="mod">
          <ac:chgData name="Villalonga, Sara" userId="0688e997-b0fc-4059-a2ac-a0e9f8190bae" providerId="ADAL" clId="{DB52C5D0-4D5F-43AE-9E0F-95616865A178}" dt="2025-09-26T11:03:06.014" v="391" actId="14100"/>
          <ac:spMkLst>
            <pc:docMk/>
            <pc:sldMk cId="22132530" sldId="258"/>
            <ac:spMk id="5" creationId="{910E7A2F-6876-33F3-CA88-257BF2B06121}"/>
          </ac:spMkLst>
        </pc:spChg>
      </pc:sldChg>
      <pc:sldChg chg="modSp mod">
        <pc:chgData name="Villalonga, Sara" userId="0688e997-b0fc-4059-a2ac-a0e9f8190bae" providerId="ADAL" clId="{DB52C5D0-4D5F-43AE-9E0F-95616865A178}" dt="2025-09-26T11:03:23.820" v="392" actId="2711"/>
        <pc:sldMkLst>
          <pc:docMk/>
          <pc:sldMk cId="111097298" sldId="264"/>
        </pc:sldMkLst>
        <pc:spChg chg="mod">
          <ac:chgData name="Villalonga, Sara" userId="0688e997-b0fc-4059-a2ac-a0e9f8190bae" providerId="ADAL" clId="{DB52C5D0-4D5F-43AE-9E0F-95616865A178}" dt="2025-09-26T11:03:23.820" v="392" actId="2711"/>
          <ac:spMkLst>
            <pc:docMk/>
            <pc:sldMk cId="111097298" sldId="264"/>
            <ac:spMk id="4" creationId="{D5D336CC-E979-CFB9-2D4C-62280B249F81}"/>
          </ac:spMkLst>
        </pc:spChg>
      </pc:sldChg>
      <pc:sldChg chg="modSp mod">
        <pc:chgData name="Villalonga, Sara" userId="0688e997-b0fc-4059-a2ac-a0e9f8190bae" providerId="ADAL" clId="{DB52C5D0-4D5F-43AE-9E0F-95616865A178}" dt="2025-09-26T11:03:42.343" v="398" actId="14100"/>
        <pc:sldMkLst>
          <pc:docMk/>
          <pc:sldMk cId="993294996" sldId="265"/>
        </pc:sldMkLst>
        <pc:spChg chg="mod">
          <ac:chgData name="Villalonga, Sara" userId="0688e997-b0fc-4059-a2ac-a0e9f8190bae" providerId="ADAL" clId="{DB52C5D0-4D5F-43AE-9E0F-95616865A178}" dt="2025-09-26T11:03:42.343" v="398" actId="14100"/>
          <ac:spMkLst>
            <pc:docMk/>
            <pc:sldMk cId="993294996" sldId="265"/>
            <ac:spMk id="5" creationId="{062CDD8D-0B40-F73C-243D-A94B3D1FE25D}"/>
          </ac:spMkLst>
        </pc:spChg>
      </pc:sldChg>
      <pc:sldChg chg="addSp delSp modSp mod">
        <pc:chgData name="Villalonga, Sara" userId="0688e997-b0fc-4059-a2ac-a0e9f8190bae" providerId="ADAL" clId="{DB52C5D0-4D5F-43AE-9E0F-95616865A178}" dt="2025-09-22T14:36:43.164" v="351" actId="478"/>
        <pc:sldMkLst>
          <pc:docMk/>
          <pc:sldMk cId="2080606687" sldId="547"/>
        </pc:sldMkLst>
        <pc:spChg chg="mod">
          <ac:chgData name="Villalonga, Sara" userId="0688e997-b0fc-4059-a2ac-a0e9f8190bae" providerId="ADAL" clId="{DB52C5D0-4D5F-43AE-9E0F-95616865A178}" dt="2025-09-22T13:44:17.238" v="57" actId="207"/>
          <ac:spMkLst>
            <pc:docMk/>
            <pc:sldMk cId="2080606687" sldId="547"/>
            <ac:spMk id="2" creationId="{D573AC32-B800-9C2C-6129-B5BFAEE11E5A}"/>
          </ac:spMkLst>
        </pc:spChg>
        <pc:spChg chg="mod">
          <ac:chgData name="Villalonga, Sara" userId="0688e997-b0fc-4059-a2ac-a0e9f8190bae" providerId="ADAL" clId="{DB52C5D0-4D5F-43AE-9E0F-95616865A178}" dt="2025-09-22T13:44:21.816" v="58" actId="207"/>
          <ac:spMkLst>
            <pc:docMk/>
            <pc:sldMk cId="2080606687" sldId="547"/>
            <ac:spMk id="5" creationId="{FE580465-9406-37E0-685E-6FDAB4048293}"/>
          </ac:spMkLst>
        </pc:spChg>
        <pc:spChg chg="mod">
          <ac:chgData name="Villalonga, Sara" userId="0688e997-b0fc-4059-a2ac-a0e9f8190bae" providerId="ADAL" clId="{DB52C5D0-4D5F-43AE-9E0F-95616865A178}" dt="2025-09-22T13:44:24.480" v="59" actId="207"/>
          <ac:spMkLst>
            <pc:docMk/>
            <pc:sldMk cId="2080606687" sldId="547"/>
            <ac:spMk id="6" creationId="{9D7CB7E7-C06A-0F59-516C-CFE02DCBC84E}"/>
          </ac:spMkLst>
        </pc:spChg>
        <pc:spChg chg="mod">
          <ac:chgData name="Villalonga, Sara" userId="0688e997-b0fc-4059-a2ac-a0e9f8190bae" providerId="ADAL" clId="{DB52C5D0-4D5F-43AE-9E0F-95616865A178}" dt="2025-09-22T13:44:27.140" v="60" actId="207"/>
          <ac:spMkLst>
            <pc:docMk/>
            <pc:sldMk cId="2080606687" sldId="547"/>
            <ac:spMk id="7" creationId="{CC81634A-016A-7C6B-A6CB-C8DA06FB49F7}"/>
          </ac:spMkLst>
        </pc:spChg>
      </pc:sldChg>
      <pc:sldChg chg="addSp delSp modSp mod">
        <pc:chgData name="Villalonga, Sara" userId="0688e997-b0fc-4059-a2ac-a0e9f8190bae" providerId="ADAL" clId="{DB52C5D0-4D5F-43AE-9E0F-95616865A178}" dt="2025-09-22T13:45:41.658" v="64" actId="207"/>
        <pc:sldMkLst>
          <pc:docMk/>
          <pc:sldMk cId="1876367482" sldId="548"/>
        </pc:sldMkLst>
      </pc:sldChg>
      <pc:sldChg chg="modSp mod">
        <pc:chgData name="Villalonga, Sara" userId="0688e997-b0fc-4059-a2ac-a0e9f8190bae" providerId="ADAL" clId="{DB52C5D0-4D5F-43AE-9E0F-95616865A178}" dt="2025-09-22T13:45:46.781" v="65" actId="207"/>
        <pc:sldMkLst>
          <pc:docMk/>
          <pc:sldMk cId="2452438579" sldId="549"/>
        </pc:sldMkLst>
        <pc:graphicFrameChg chg="modGraphic">
          <ac:chgData name="Villalonga, Sara" userId="0688e997-b0fc-4059-a2ac-a0e9f8190bae" providerId="ADAL" clId="{DB52C5D0-4D5F-43AE-9E0F-95616865A178}" dt="2025-09-22T13:45:46.781" v="65" actId="207"/>
          <ac:graphicFrameMkLst>
            <pc:docMk/>
            <pc:sldMk cId="2452438579" sldId="549"/>
            <ac:graphicFrameMk id="2" creationId="{80508439-751A-B16A-6077-6D4C1D8A0812}"/>
          </ac:graphicFrameMkLst>
        </pc:graphicFrameChg>
      </pc:sldChg>
      <pc:sldChg chg="modSp mod">
        <pc:chgData name="Villalonga, Sara" userId="0688e997-b0fc-4059-a2ac-a0e9f8190bae" providerId="ADAL" clId="{DB52C5D0-4D5F-43AE-9E0F-95616865A178}" dt="2025-09-22T14:03:24.490" v="156" actId="207"/>
        <pc:sldMkLst>
          <pc:docMk/>
          <pc:sldMk cId="2827812763" sldId="554"/>
        </pc:sldMkLst>
        <pc:spChg chg="mod">
          <ac:chgData name="Villalonga, Sara" userId="0688e997-b0fc-4059-a2ac-a0e9f8190bae" providerId="ADAL" clId="{DB52C5D0-4D5F-43AE-9E0F-95616865A178}" dt="2025-09-22T14:02:50.087" v="144" actId="207"/>
          <ac:spMkLst>
            <pc:docMk/>
            <pc:sldMk cId="2827812763" sldId="554"/>
            <ac:spMk id="6" creationId="{62B5516E-51C0-B810-CB39-906C4061F8DF}"/>
          </ac:spMkLst>
        </pc:spChg>
        <pc:spChg chg="mod">
          <ac:chgData name="Villalonga, Sara" userId="0688e997-b0fc-4059-a2ac-a0e9f8190bae" providerId="ADAL" clId="{DB52C5D0-4D5F-43AE-9E0F-95616865A178}" dt="2025-09-22T14:03:01.609" v="147" actId="207"/>
          <ac:spMkLst>
            <pc:docMk/>
            <pc:sldMk cId="2827812763" sldId="554"/>
            <ac:spMk id="8" creationId="{7DFCF5D9-1662-E9B4-3EA9-58FACE05BD0D}"/>
          </ac:spMkLst>
        </pc:spChg>
        <pc:spChg chg="mod">
          <ac:chgData name="Villalonga, Sara" userId="0688e997-b0fc-4059-a2ac-a0e9f8190bae" providerId="ADAL" clId="{DB52C5D0-4D5F-43AE-9E0F-95616865A178}" dt="2025-09-22T14:03:10.593" v="150" actId="207"/>
          <ac:spMkLst>
            <pc:docMk/>
            <pc:sldMk cId="2827812763" sldId="554"/>
            <ac:spMk id="9" creationId="{228F6206-C915-61C3-8A1B-76CFF0C04810}"/>
          </ac:spMkLst>
        </pc:spChg>
        <pc:spChg chg="mod">
          <ac:chgData name="Villalonga, Sara" userId="0688e997-b0fc-4059-a2ac-a0e9f8190bae" providerId="ADAL" clId="{DB52C5D0-4D5F-43AE-9E0F-95616865A178}" dt="2025-09-22T14:03:16.856" v="153" actId="207"/>
          <ac:spMkLst>
            <pc:docMk/>
            <pc:sldMk cId="2827812763" sldId="554"/>
            <ac:spMk id="10" creationId="{E90E41B8-E871-4681-7ABE-BB29CD56B1CE}"/>
          </ac:spMkLst>
        </pc:spChg>
        <pc:spChg chg="mod">
          <ac:chgData name="Villalonga, Sara" userId="0688e997-b0fc-4059-a2ac-a0e9f8190bae" providerId="ADAL" clId="{DB52C5D0-4D5F-43AE-9E0F-95616865A178}" dt="2025-09-22T14:03:24.490" v="156" actId="207"/>
          <ac:spMkLst>
            <pc:docMk/>
            <pc:sldMk cId="2827812763" sldId="554"/>
            <ac:spMk id="11" creationId="{E19876AA-1BCA-B447-4D7A-D1EF1F98C434}"/>
          </ac:spMkLst>
        </pc:spChg>
      </pc:sldChg>
      <pc:sldChg chg="modSp mod">
        <pc:chgData name="Villalonga, Sara" userId="0688e997-b0fc-4059-a2ac-a0e9f8190bae" providerId="ADAL" clId="{DB52C5D0-4D5F-43AE-9E0F-95616865A178}" dt="2025-09-22T14:24:31.316" v="265" actId="113"/>
        <pc:sldMkLst>
          <pc:docMk/>
          <pc:sldMk cId="3651172029" sldId="556"/>
        </pc:sldMkLst>
        <pc:spChg chg="mod">
          <ac:chgData name="Villalonga, Sara" userId="0688e997-b0fc-4059-a2ac-a0e9f8190bae" providerId="ADAL" clId="{DB52C5D0-4D5F-43AE-9E0F-95616865A178}" dt="2025-09-22T14:05:15.805" v="171" actId="1582"/>
          <ac:spMkLst>
            <pc:docMk/>
            <pc:sldMk cId="3651172029" sldId="556"/>
            <ac:spMk id="2" creationId="{1ABC21CB-C59C-2580-6A9B-7934A58ADE0B}"/>
          </ac:spMkLst>
        </pc:spChg>
        <pc:spChg chg="mod">
          <ac:chgData name="Villalonga, Sara" userId="0688e997-b0fc-4059-a2ac-a0e9f8190bae" providerId="ADAL" clId="{DB52C5D0-4D5F-43AE-9E0F-95616865A178}" dt="2025-09-22T14:24:26.930" v="264" actId="113"/>
          <ac:spMkLst>
            <pc:docMk/>
            <pc:sldMk cId="3651172029" sldId="556"/>
            <ac:spMk id="3" creationId="{EC87FFAC-3157-6D07-A421-7532BD9600CC}"/>
          </ac:spMkLst>
        </pc:spChg>
        <pc:spChg chg="mod">
          <ac:chgData name="Villalonga, Sara" userId="0688e997-b0fc-4059-a2ac-a0e9f8190bae" providerId="ADAL" clId="{DB52C5D0-4D5F-43AE-9E0F-95616865A178}" dt="2025-09-22T14:03:43.443" v="159" actId="207"/>
          <ac:spMkLst>
            <pc:docMk/>
            <pc:sldMk cId="3651172029" sldId="556"/>
            <ac:spMk id="6" creationId="{C34C1836-470D-6B2E-5CB4-0276CA7C50EE}"/>
          </ac:spMkLst>
        </pc:spChg>
        <pc:spChg chg="mod">
          <ac:chgData name="Villalonga, Sara" userId="0688e997-b0fc-4059-a2ac-a0e9f8190bae" providerId="ADAL" clId="{DB52C5D0-4D5F-43AE-9E0F-95616865A178}" dt="2025-09-22T14:06:28.701" v="186" actId="14100"/>
          <ac:spMkLst>
            <pc:docMk/>
            <pc:sldMk cId="3651172029" sldId="556"/>
            <ac:spMk id="8" creationId="{33227061-59E8-058C-5A68-A2E4C215FD1B}"/>
          </ac:spMkLst>
        </pc:spChg>
        <pc:spChg chg="mod">
          <ac:chgData name="Villalonga, Sara" userId="0688e997-b0fc-4059-a2ac-a0e9f8190bae" providerId="ADAL" clId="{DB52C5D0-4D5F-43AE-9E0F-95616865A178}" dt="2025-09-22T14:05:15.805" v="171" actId="1582"/>
          <ac:spMkLst>
            <pc:docMk/>
            <pc:sldMk cId="3651172029" sldId="556"/>
            <ac:spMk id="12" creationId="{DD65D56B-C7A5-6D8A-F543-402A53FE378E}"/>
          </ac:spMkLst>
        </pc:spChg>
        <pc:spChg chg="mod">
          <ac:chgData name="Villalonga, Sara" userId="0688e997-b0fc-4059-a2ac-a0e9f8190bae" providerId="ADAL" clId="{DB52C5D0-4D5F-43AE-9E0F-95616865A178}" dt="2025-09-22T14:24:31.316" v="265" actId="113"/>
          <ac:spMkLst>
            <pc:docMk/>
            <pc:sldMk cId="3651172029" sldId="556"/>
            <ac:spMk id="14" creationId="{68019F2C-2B05-B35B-F989-06CB13DA6821}"/>
          </ac:spMkLst>
        </pc:spChg>
        <pc:spChg chg="mod">
          <ac:chgData name="Villalonga, Sara" userId="0688e997-b0fc-4059-a2ac-a0e9f8190bae" providerId="ADAL" clId="{DB52C5D0-4D5F-43AE-9E0F-95616865A178}" dt="2025-09-22T14:05:57.787" v="180" actId="14100"/>
          <ac:spMkLst>
            <pc:docMk/>
            <pc:sldMk cId="3651172029" sldId="556"/>
            <ac:spMk id="28" creationId="{9B43C168-2295-8C2E-464A-D8B30DFE2149}"/>
          </ac:spMkLst>
        </pc:spChg>
        <pc:spChg chg="mod">
          <ac:chgData name="Villalonga, Sara" userId="0688e997-b0fc-4059-a2ac-a0e9f8190bae" providerId="ADAL" clId="{DB52C5D0-4D5F-43AE-9E0F-95616865A178}" dt="2025-09-22T14:24:15.199" v="261" actId="113"/>
          <ac:spMkLst>
            <pc:docMk/>
            <pc:sldMk cId="3651172029" sldId="556"/>
            <ac:spMk id="29" creationId="{3EAC92D7-BB13-6E58-79AA-DFE4BACA434E}"/>
          </ac:spMkLst>
        </pc:spChg>
        <pc:spChg chg="mod">
          <ac:chgData name="Villalonga, Sara" userId="0688e997-b0fc-4059-a2ac-a0e9f8190bae" providerId="ADAL" clId="{DB52C5D0-4D5F-43AE-9E0F-95616865A178}" dt="2025-09-22T14:05:34.967" v="175" actId="14100"/>
          <ac:spMkLst>
            <pc:docMk/>
            <pc:sldMk cId="3651172029" sldId="556"/>
            <ac:spMk id="37" creationId="{66994F59-A612-0BC3-4F58-CEF0FE0B4002}"/>
          </ac:spMkLst>
        </pc:spChg>
        <pc:spChg chg="mod">
          <ac:chgData name="Villalonga, Sara" userId="0688e997-b0fc-4059-a2ac-a0e9f8190bae" providerId="ADAL" clId="{DB52C5D0-4D5F-43AE-9E0F-95616865A178}" dt="2025-09-22T14:24:20.444" v="262" actId="113"/>
          <ac:spMkLst>
            <pc:docMk/>
            <pc:sldMk cId="3651172029" sldId="556"/>
            <ac:spMk id="38" creationId="{B9B5043A-14B1-6242-F404-3DAB25E95101}"/>
          </ac:spMkLst>
        </pc:spChg>
        <pc:spChg chg="mod">
          <ac:chgData name="Villalonga, Sara" userId="0688e997-b0fc-4059-a2ac-a0e9f8190bae" providerId="ADAL" clId="{DB52C5D0-4D5F-43AE-9E0F-95616865A178}" dt="2025-09-22T14:05:15.805" v="171" actId="1582"/>
          <ac:spMkLst>
            <pc:docMk/>
            <pc:sldMk cId="3651172029" sldId="556"/>
            <ac:spMk id="44" creationId="{91091555-0B1D-242A-529E-1697BF6D37C5}"/>
          </ac:spMkLst>
        </pc:spChg>
        <pc:spChg chg="mod">
          <ac:chgData name="Villalonga, Sara" userId="0688e997-b0fc-4059-a2ac-a0e9f8190bae" providerId="ADAL" clId="{DB52C5D0-4D5F-43AE-9E0F-95616865A178}" dt="2025-09-22T14:24:23.827" v="263" actId="113"/>
          <ac:spMkLst>
            <pc:docMk/>
            <pc:sldMk cId="3651172029" sldId="556"/>
            <ac:spMk id="45" creationId="{A58A6F77-6C07-8B1D-9271-B97CB84CD017}"/>
          </ac:spMkLst>
        </pc:spChg>
        <pc:cxnChg chg="mod">
          <ac:chgData name="Villalonga, Sara" userId="0688e997-b0fc-4059-a2ac-a0e9f8190bae" providerId="ADAL" clId="{DB52C5D0-4D5F-43AE-9E0F-95616865A178}" dt="2025-09-22T14:05:57.787" v="180" actId="14100"/>
          <ac:cxnSpMkLst>
            <pc:docMk/>
            <pc:sldMk cId="3651172029" sldId="556"/>
            <ac:cxnSpMk id="30" creationId="{88593728-25F6-5D91-3F9E-049287FDF53A}"/>
          </ac:cxnSpMkLst>
        </pc:cxnChg>
        <pc:cxnChg chg="mod">
          <ac:chgData name="Villalonga, Sara" userId="0688e997-b0fc-4059-a2ac-a0e9f8190bae" providerId="ADAL" clId="{DB52C5D0-4D5F-43AE-9E0F-95616865A178}" dt="2025-09-22T14:05:40.842" v="176" actId="1076"/>
          <ac:cxnSpMkLst>
            <pc:docMk/>
            <pc:sldMk cId="3651172029" sldId="556"/>
            <ac:cxnSpMk id="39" creationId="{161AFFE9-B702-290F-F763-C28C9177810D}"/>
          </ac:cxnSpMkLst>
        </pc:cxnChg>
      </pc:sldChg>
      <pc:sldChg chg="modSp mod">
        <pc:chgData name="Villalonga, Sara" userId="0688e997-b0fc-4059-a2ac-a0e9f8190bae" providerId="ADAL" clId="{DB52C5D0-4D5F-43AE-9E0F-95616865A178}" dt="2025-09-22T14:16:04.561" v="219" actId="208"/>
        <pc:sldMkLst>
          <pc:docMk/>
          <pc:sldMk cId="3131720812" sldId="557"/>
        </pc:sldMkLst>
        <pc:spChg chg="mod">
          <ac:chgData name="Villalonga, Sara" userId="0688e997-b0fc-4059-a2ac-a0e9f8190bae" providerId="ADAL" clId="{DB52C5D0-4D5F-43AE-9E0F-95616865A178}" dt="2025-09-22T14:07:26.461" v="191" actId="207"/>
          <ac:spMkLst>
            <pc:docMk/>
            <pc:sldMk cId="3131720812" sldId="557"/>
            <ac:spMk id="6" creationId="{098B2544-9C48-D6BD-D5F5-495766F9CCD6}"/>
          </ac:spMkLst>
        </pc:spChg>
        <pc:picChg chg="mod">
          <ac:chgData name="Villalonga, Sara" userId="0688e997-b0fc-4059-a2ac-a0e9f8190bae" providerId="ADAL" clId="{DB52C5D0-4D5F-43AE-9E0F-95616865A178}" dt="2025-09-22T14:16:04.561" v="219" actId="208"/>
          <ac:picMkLst>
            <pc:docMk/>
            <pc:sldMk cId="3131720812" sldId="557"/>
            <ac:picMk id="8" creationId="{99C5F96D-4178-CEFA-0ECF-5F71275EBB5F}"/>
          </ac:picMkLst>
        </pc:picChg>
      </pc:sldChg>
      <pc:sldChg chg="modSp mod">
        <pc:chgData name="Villalonga, Sara" userId="0688e997-b0fc-4059-a2ac-a0e9f8190bae" providerId="ADAL" clId="{DB52C5D0-4D5F-43AE-9E0F-95616865A178}" dt="2025-09-22T14:24:07.042" v="260" actId="113"/>
        <pc:sldMkLst>
          <pc:docMk/>
          <pc:sldMk cId="4135828510" sldId="562"/>
        </pc:sldMkLst>
        <pc:spChg chg="mod">
          <ac:chgData name="Villalonga, Sara" userId="0688e997-b0fc-4059-a2ac-a0e9f8190bae" providerId="ADAL" clId="{DB52C5D0-4D5F-43AE-9E0F-95616865A178}" dt="2025-09-22T14:12:27.006" v="212" actId="1582"/>
          <ac:spMkLst>
            <pc:docMk/>
            <pc:sldMk cId="4135828510" sldId="562"/>
            <ac:spMk id="2" creationId="{D09E4E56-E6C0-6C5C-1005-9E4FAE24E9E8}"/>
          </ac:spMkLst>
        </pc:spChg>
        <pc:spChg chg="mod">
          <ac:chgData name="Villalonga, Sara" userId="0688e997-b0fc-4059-a2ac-a0e9f8190bae" providerId="ADAL" clId="{DB52C5D0-4D5F-43AE-9E0F-95616865A178}" dt="2025-09-22T14:24:04.749" v="259" actId="113"/>
          <ac:spMkLst>
            <pc:docMk/>
            <pc:sldMk cId="4135828510" sldId="562"/>
            <ac:spMk id="3" creationId="{BD041FE0-F077-FE2F-CA67-E89C54D54031}"/>
          </ac:spMkLst>
        </pc:spChg>
        <pc:spChg chg="mod">
          <ac:chgData name="Villalonga, Sara" userId="0688e997-b0fc-4059-a2ac-a0e9f8190bae" providerId="ADAL" clId="{DB52C5D0-4D5F-43AE-9E0F-95616865A178}" dt="2025-09-22T14:09:11.647" v="195" actId="207"/>
          <ac:spMkLst>
            <pc:docMk/>
            <pc:sldMk cId="4135828510" sldId="562"/>
            <ac:spMk id="6" creationId="{10FBC86D-CA9B-833E-FB43-7C9EF61A19F5}"/>
          </ac:spMkLst>
        </pc:spChg>
        <pc:spChg chg="mod">
          <ac:chgData name="Villalonga, Sara" userId="0688e997-b0fc-4059-a2ac-a0e9f8190bae" providerId="ADAL" clId="{DB52C5D0-4D5F-43AE-9E0F-95616865A178}" dt="2025-09-22T14:12:35.624" v="213" actId="207"/>
          <ac:spMkLst>
            <pc:docMk/>
            <pc:sldMk cId="4135828510" sldId="562"/>
            <ac:spMk id="8" creationId="{52D0F2BA-92CF-F544-C104-20E2F76C517B}"/>
          </ac:spMkLst>
        </pc:spChg>
        <pc:spChg chg="mod">
          <ac:chgData name="Villalonga, Sara" userId="0688e997-b0fc-4059-a2ac-a0e9f8190bae" providerId="ADAL" clId="{DB52C5D0-4D5F-43AE-9E0F-95616865A178}" dt="2025-09-22T14:12:27.006" v="212" actId="1582"/>
          <ac:spMkLst>
            <pc:docMk/>
            <pc:sldMk cId="4135828510" sldId="562"/>
            <ac:spMk id="21" creationId="{00166AB5-8AA7-FA95-926D-931279FEC0F6}"/>
          </ac:spMkLst>
        </pc:spChg>
        <pc:spChg chg="mod">
          <ac:chgData name="Villalonga, Sara" userId="0688e997-b0fc-4059-a2ac-a0e9f8190bae" providerId="ADAL" clId="{DB52C5D0-4D5F-43AE-9E0F-95616865A178}" dt="2025-09-22T14:24:07.042" v="260" actId="113"/>
          <ac:spMkLst>
            <pc:docMk/>
            <pc:sldMk cId="4135828510" sldId="562"/>
            <ac:spMk id="22" creationId="{65323889-DA08-AA52-E424-19B6097737BB}"/>
          </ac:spMkLst>
        </pc:spChg>
        <pc:spChg chg="mod">
          <ac:chgData name="Villalonga, Sara" userId="0688e997-b0fc-4059-a2ac-a0e9f8190bae" providerId="ADAL" clId="{DB52C5D0-4D5F-43AE-9E0F-95616865A178}" dt="2025-09-22T14:12:27.006" v="212" actId="1582"/>
          <ac:spMkLst>
            <pc:docMk/>
            <pc:sldMk cId="4135828510" sldId="562"/>
            <ac:spMk id="28" creationId="{129E80C7-7FF9-EA73-C4D8-BD94E10F15EE}"/>
          </ac:spMkLst>
        </pc:spChg>
        <pc:spChg chg="mod">
          <ac:chgData name="Villalonga, Sara" userId="0688e997-b0fc-4059-a2ac-a0e9f8190bae" providerId="ADAL" clId="{DB52C5D0-4D5F-43AE-9E0F-95616865A178}" dt="2025-09-22T14:23:52.550" v="255" actId="113"/>
          <ac:spMkLst>
            <pc:docMk/>
            <pc:sldMk cId="4135828510" sldId="562"/>
            <ac:spMk id="29" creationId="{39576D6D-6AEC-646D-9A2B-10C0D64A000A}"/>
          </ac:spMkLst>
        </pc:spChg>
        <pc:spChg chg="mod">
          <ac:chgData name="Villalonga, Sara" userId="0688e997-b0fc-4059-a2ac-a0e9f8190bae" providerId="ADAL" clId="{DB52C5D0-4D5F-43AE-9E0F-95616865A178}" dt="2025-09-22T14:12:27.006" v="212" actId="1582"/>
          <ac:spMkLst>
            <pc:docMk/>
            <pc:sldMk cId="4135828510" sldId="562"/>
            <ac:spMk id="31" creationId="{A96077D5-4AD2-022D-A11C-E07193943722}"/>
          </ac:spMkLst>
        </pc:spChg>
        <pc:spChg chg="mod">
          <ac:chgData name="Villalonga, Sara" userId="0688e997-b0fc-4059-a2ac-a0e9f8190bae" providerId="ADAL" clId="{DB52C5D0-4D5F-43AE-9E0F-95616865A178}" dt="2025-09-22T14:24:01.258" v="258" actId="113"/>
          <ac:spMkLst>
            <pc:docMk/>
            <pc:sldMk cId="4135828510" sldId="562"/>
            <ac:spMk id="32" creationId="{2125BCDD-76C2-C73B-8ADC-FD1490F8103D}"/>
          </ac:spMkLst>
        </pc:spChg>
        <pc:spChg chg="mod">
          <ac:chgData name="Villalonga, Sara" userId="0688e997-b0fc-4059-a2ac-a0e9f8190bae" providerId="ADAL" clId="{DB52C5D0-4D5F-43AE-9E0F-95616865A178}" dt="2025-09-22T14:12:27.006" v="212" actId="1582"/>
          <ac:spMkLst>
            <pc:docMk/>
            <pc:sldMk cId="4135828510" sldId="562"/>
            <ac:spMk id="37" creationId="{107DABAC-19CF-DABD-3F09-6C7018A48948}"/>
          </ac:spMkLst>
        </pc:spChg>
        <pc:spChg chg="mod">
          <ac:chgData name="Villalonga, Sara" userId="0688e997-b0fc-4059-a2ac-a0e9f8190bae" providerId="ADAL" clId="{DB52C5D0-4D5F-43AE-9E0F-95616865A178}" dt="2025-09-22T14:23:58.420" v="257" actId="113"/>
          <ac:spMkLst>
            <pc:docMk/>
            <pc:sldMk cId="4135828510" sldId="562"/>
            <ac:spMk id="38" creationId="{20D6B6D2-0EAD-1CBD-3323-ADB2C6676186}"/>
          </ac:spMkLst>
        </pc:spChg>
        <pc:spChg chg="mod">
          <ac:chgData name="Villalonga, Sara" userId="0688e997-b0fc-4059-a2ac-a0e9f8190bae" providerId="ADAL" clId="{DB52C5D0-4D5F-43AE-9E0F-95616865A178}" dt="2025-09-22T14:11:13.928" v="199" actId="207"/>
          <ac:spMkLst>
            <pc:docMk/>
            <pc:sldMk cId="4135828510" sldId="562"/>
            <ac:spMk id="44" creationId="{5978423B-4C59-D609-7767-A5EF2D84C4D6}"/>
          </ac:spMkLst>
        </pc:spChg>
        <pc:spChg chg="mod">
          <ac:chgData name="Villalonga, Sara" userId="0688e997-b0fc-4059-a2ac-a0e9f8190bae" providerId="ADAL" clId="{DB52C5D0-4D5F-43AE-9E0F-95616865A178}" dt="2025-09-22T14:23:56.364" v="256" actId="113"/>
          <ac:spMkLst>
            <pc:docMk/>
            <pc:sldMk cId="4135828510" sldId="562"/>
            <ac:spMk id="45" creationId="{9FBDFE82-C909-2BA2-6770-E4C2040A85DD}"/>
          </ac:spMkLst>
        </pc:spChg>
      </pc:sldChg>
      <pc:sldChg chg="modSp mod">
        <pc:chgData name="Villalonga, Sara" userId="0688e997-b0fc-4059-a2ac-a0e9f8190bae" providerId="ADAL" clId="{DB52C5D0-4D5F-43AE-9E0F-95616865A178}" dt="2025-09-22T14:16:56.482" v="225" actId="207"/>
        <pc:sldMkLst>
          <pc:docMk/>
          <pc:sldMk cId="365116719" sldId="563"/>
        </pc:sldMkLst>
        <pc:spChg chg="mod">
          <ac:chgData name="Villalonga, Sara" userId="0688e997-b0fc-4059-a2ac-a0e9f8190bae" providerId="ADAL" clId="{DB52C5D0-4D5F-43AE-9E0F-95616865A178}" dt="2025-09-22T14:15:16.140" v="216" actId="208"/>
          <ac:spMkLst>
            <pc:docMk/>
            <pc:sldMk cId="365116719" sldId="563"/>
            <ac:spMk id="2" creationId="{11A83190-96B4-8E40-E315-B48F9882BA01}"/>
          </ac:spMkLst>
        </pc:spChg>
        <pc:spChg chg="mod">
          <ac:chgData name="Villalonga, Sara" userId="0688e997-b0fc-4059-a2ac-a0e9f8190bae" providerId="ADAL" clId="{DB52C5D0-4D5F-43AE-9E0F-95616865A178}" dt="2025-09-22T14:15:28.391" v="218" actId="208"/>
          <ac:spMkLst>
            <pc:docMk/>
            <pc:sldMk cId="365116719" sldId="563"/>
            <ac:spMk id="3" creationId="{F943C97B-31D6-DFF3-1D87-56357198E1BA}"/>
          </ac:spMkLst>
        </pc:spChg>
        <pc:spChg chg="mod">
          <ac:chgData name="Villalonga, Sara" userId="0688e997-b0fc-4059-a2ac-a0e9f8190bae" providerId="ADAL" clId="{DB52C5D0-4D5F-43AE-9E0F-95616865A178}" dt="2025-09-22T14:16:56.482" v="225" actId="207"/>
          <ac:spMkLst>
            <pc:docMk/>
            <pc:sldMk cId="365116719" sldId="563"/>
            <ac:spMk id="6" creationId="{68428562-400E-B5DF-A1AB-A6E4D0357BC4}"/>
          </ac:spMkLst>
        </pc:spChg>
        <pc:picChg chg="mod">
          <ac:chgData name="Villalonga, Sara" userId="0688e997-b0fc-4059-a2ac-a0e9f8190bae" providerId="ADAL" clId="{DB52C5D0-4D5F-43AE-9E0F-95616865A178}" dt="2025-09-22T14:16:31.174" v="222" actId="208"/>
          <ac:picMkLst>
            <pc:docMk/>
            <pc:sldMk cId="365116719" sldId="563"/>
            <ac:picMk id="4" creationId="{B5AF99A2-E0F4-A416-1EB5-8559490E3B94}"/>
          </ac:picMkLst>
        </pc:picChg>
        <pc:picChg chg="mod">
          <ac:chgData name="Villalonga, Sara" userId="0688e997-b0fc-4059-a2ac-a0e9f8190bae" providerId="ADAL" clId="{DB52C5D0-4D5F-43AE-9E0F-95616865A178}" dt="2025-09-22T14:16:25.391" v="221" actId="208"/>
          <ac:picMkLst>
            <pc:docMk/>
            <pc:sldMk cId="365116719" sldId="563"/>
            <ac:picMk id="7" creationId="{8B56C5EE-4288-99C0-C0D1-F9E06A7D09B5}"/>
          </ac:picMkLst>
        </pc:picChg>
      </pc:sldChg>
      <pc:sldChg chg="delSp modSp mod">
        <pc:chgData name="Villalonga, Sara" userId="0688e997-b0fc-4059-a2ac-a0e9f8190bae" providerId="ADAL" clId="{DB52C5D0-4D5F-43AE-9E0F-95616865A178}" dt="2025-09-22T14:36:29.198" v="350" actId="478"/>
        <pc:sldMkLst>
          <pc:docMk/>
          <pc:sldMk cId="2471374583" sldId="564"/>
        </pc:sldMkLst>
        <pc:spChg chg="mod">
          <ac:chgData name="Villalonga, Sara" userId="0688e997-b0fc-4059-a2ac-a0e9f8190bae" providerId="ADAL" clId="{DB52C5D0-4D5F-43AE-9E0F-95616865A178}" dt="2025-09-22T14:20:45.666" v="237" actId="207"/>
          <ac:spMkLst>
            <pc:docMk/>
            <pc:sldMk cId="2471374583" sldId="564"/>
            <ac:spMk id="2" creationId="{029D9815-7547-1C01-48D9-6142F88F12EB}"/>
          </ac:spMkLst>
        </pc:spChg>
        <pc:spChg chg="mod">
          <ac:chgData name="Villalonga, Sara" userId="0688e997-b0fc-4059-a2ac-a0e9f8190bae" providerId="ADAL" clId="{DB52C5D0-4D5F-43AE-9E0F-95616865A178}" dt="2025-09-22T14:23:37.502" v="251" actId="113"/>
          <ac:spMkLst>
            <pc:docMk/>
            <pc:sldMk cId="2471374583" sldId="564"/>
            <ac:spMk id="3" creationId="{153CAEC6-2634-7282-1EEE-20134339B1E1}"/>
          </ac:spMkLst>
        </pc:spChg>
        <pc:spChg chg="mod">
          <ac:chgData name="Villalonga, Sara" userId="0688e997-b0fc-4059-a2ac-a0e9f8190bae" providerId="ADAL" clId="{DB52C5D0-4D5F-43AE-9E0F-95616865A178}" dt="2025-09-22T14:17:51.695" v="230" actId="113"/>
          <ac:spMkLst>
            <pc:docMk/>
            <pc:sldMk cId="2471374583" sldId="564"/>
            <ac:spMk id="6" creationId="{6719280F-4A82-E75C-6104-EEE97A87C47B}"/>
          </ac:spMkLst>
        </pc:spChg>
        <pc:spChg chg="mod">
          <ac:chgData name="Villalonga, Sara" userId="0688e997-b0fc-4059-a2ac-a0e9f8190bae" providerId="ADAL" clId="{DB52C5D0-4D5F-43AE-9E0F-95616865A178}" dt="2025-09-22T14:23:30.074" v="250" actId="1582"/>
          <ac:spMkLst>
            <pc:docMk/>
            <pc:sldMk cId="2471374583" sldId="564"/>
            <ac:spMk id="21" creationId="{3D153684-75D7-F8B1-20A5-02FEC7BD8DEE}"/>
          </ac:spMkLst>
        </pc:spChg>
        <pc:spChg chg="mod">
          <ac:chgData name="Villalonga, Sara" userId="0688e997-b0fc-4059-a2ac-a0e9f8190bae" providerId="ADAL" clId="{DB52C5D0-4D5F-43AE-9E0F-95616865A178}" dt="2025-09-22T14:23:40.815" v="252" actId="113"/>
          <ac:spMkLst>
            <pc:docMk/>
            <pc:sldMk cId="2471374583" sldId="564"/>
            <ac:spMk id="22" creationId="{2783A13E-A934-687F-A5A3-058678C380DD}"/>
          </ac:spMkLst>
        </pc:spChg>
        <pc:spChg chg="mod">
          <ac:chgData name="Villalonga, Sara" userId="0688e997-b0fc-4059-a2ac-a0e9f8190bae" providerId="ADAL" clId="{DB52C5D0-4D5F-43AE-9E0F-95616865A178}" dt="2025-09-22T14:23:30.074" v="250" actId="1582"/>
          <ac:spMkLst>
            <pc:docMk/>
            <pc:sldMk cId="2471374583" sldId="564"/>
            <ac:spMk id="31" creationId="{D49E2731-2841-F089-8732-835A64B2E385}"/>
          </ac:spMkLst>
        </pc:spChg>
        <pc:spChg chg="mod">
          <ac:chgData name="Villalonga, Sara" userId="0688e997-b0fc-4059-a2ac-a0e9f8190bae" providerId="ADAL" clId="{DB52C5D0-4D5F-43AE-9E0F-95616865A178}" dt="2025-09-22T14:23:30.074" v="250" actId="1582"/>
          <ac:spMkLst>
            <pc:docMk/>
            <pc:sldMk cId="2471374583" sldId="564"/>
            <ac:spMk id="32" creationId="{535B7759-4DB2-0CAC-54C7-068D9CDEC9DD}"/>
          </ac:spMkLst>
        </pc:spChg>
        <pc:spChg chg="mod">
          <ac:chgData name="Villalonga, Sara" userId="0688e997-b0fc-4059-a2ac-a0e9f8190bae" providerId="ADAL" clId="{DB52C5D0-4D5F-43AE-9E0F-95616865A178}" dt="2025-09-22T14:23:30.074" v="250" actId="1582"/>
          <ac:spMkLst>
            <pc:docMk/>
            <pc:sldMk cId="2471374583" sldId="564"/>
            <ac:spMk id="37" creationId="{93D12722-C586-2B74-172D-4EB371DE1461}"/>
          </ac:spMkLst>
        </pc:spChg>
        <pc:spChg chg="mod">
          <ac:chgData name="Villalonga, Sara" userId="0688e997-b0fc-4059-a2ac-a0e9f8190bae" providerId="ADAL" clId="{DB52C5D0-4D5F-43AE-9E0F-95616865A178}" dt="2025-09-22T14:23:46.362" v="254" actId="113"/>
          <ac:spMkLst>
            <pc:docMk/>
            <pc:sldMk cId="2471374583" sldId="564"/>
            <ac:spMk id="38" creationId="{878866EC-0F09-24C2-23C3-0381DD7B638B}"/>
          </ac:spMkLst>
        </pc:spChg>
        <pc:spChg chg="mod">
          <ac:chgData name="Villalonga, Sara" userId="0688e997-b0fc-4059-a2ac-a0e9f8190bae" providerId="ADAL" clId="{DB52C5D0-4D5F-43AE-9E0F-95616865A178}" dt="2025-09-22T14:23:30.074" v="250" actId="1582"/>
          <ac:spMkLst>
            <pc:docMk/>
            <pc:sldMk cId="2471374583" sldId="564"/>
            <ac:spMk id="44" creationId="{13E8D1A6-75B1-F718-1D77-5237FE2D5571}"/>
          </ac:spMkLst>
        </pc:spChg>
        <pc:spChg chg="mod">
          <ac:chgData name="Villalonga, Sara" userId="0688e997-b0fc-4059-a2ac-a0e9f8190bae" providerId="ADAL" clId="{DB52C5D0-4D5F-43AE-9E0F-95616865A178}" dt="2025-09-22T14:23:43.905" v="253" actId="113"/>
          <ac:spMkLst>
            <pc:docMk/>
            <pc:sldMk cId="2471374583" sldId="564"/>
            <ac:spMk id="45" creationId="{596C89E5-F44D-A4AE-A84F-E1BB376128FA}"/>
          </ac:spMkLst>
        </pc:spChg>
        <pc:grpChg chg="mod">
          <ac:chgData name="Villalonga, Sara" userId="0688e997-b0fc-4059-a2ac-a0e9f8190bae" providerId="ADAL" clId="{DB52C5D0-4D5F-43AE-9E0F-95616865A178}" dt="2025-09-22T14:36:17.578" v="348" actId="1076"/>
          <ac:grpSpMkLst>
            <pc:docMk/>
            <pc:sldMk cId="2471374583" sldId="564"/>
            <ac:grpSpMk id="36" creationId="{9DFDD96E-5F38-D577-C8CF-56C8C3F6DC3E}"/>
          </ac:grpSpMkLst>
        </pc:grpChg>
        <pc:picChg chg="mod">
          <ac:chgData name="Villalonga, Sara" userId="0688e997-b0fc-4059-a2ac-a0e9f8190bae" providerId="ADAL" clId="{DB52C5D0-4D5F-43AE-9E0F-95616865A178}" dt="2025-09-22T14:36:11.862" v="346" actId="2085"/>
          <ac:picMkLst>
            <pc:docMk/>
            <pc:sldMk cId="2471374583" sldId="564"/>
            <ac:picMk id="12" creationId="{19E35F70-7B38-37D4-68F8-8B403E159279}"/>
          </ac:picMkLst>
        </pc:picChg>
        <pc:picChg chg="mod">
          <ac:chgData name="Villalonga, Sara" userId="0688e997-b0fc-4059-a2ac-a0e9f8190bae" providerId="ADAL" clId="{DB52C5D0-4D5F-43AE-9E0F-95616865A178}" dt="2025-09-22T14:36:11.862" v="346" actId="2085"/>
          <ac:picMkLst>
            <pc:docMk/>
            <pc:sldMk cId="2471374583" sldId="564"/>
            <ac:picMk id="19" creationId="{E5DB4C56-2AB0-6C12-AC90-239450D23417}"/>
          </ac:picMkLst>
        </pc:picChg>
      </pc:sldChg>
      <pc:sldChg chg="modSp mod">
        <pc:chgData name="Villalonga, Sara" userId="0688e997-b0fc-4059-a2ac-a0e9f8190bae" providerId="ADAL" clId="{DB52C5D0-4D5F-43AE-9E0F-95616865A178}" dt="2025-09-22T14:26:15.115" v="281" actId="208"/>
        <pc:sldMkLst>
          <pc:docMk/>
          <pc:sldMk cId="302414100" sldId="565"/>
        </pc:sldMkLst>
        <pc:spChg chg="mod">
          <ac:chgData name="Villalonga, Sara" userId="0688e997-b0fc-4059-a2ac-a0e9f8190bae" providerId="ADAL" clId="{DB52C5D0-4D5F-43AE-9E0F-95616865A178}" dt="2025-09-22T14:26:02.511" v="278" actId="208"/>
          <ac:spMkLst>
            <pc:docMk/>
            <pc:sldMk cId="302414100" sldId="565"/>
            <ac:spMk id="2" creationId="{4F1878CF-0365-5EAA-9916-4708BFC5A965}"/>
          </ac:spMkLst>
        </pc:spChg>
        <pc:spChg chg="mod">
          <ac:chgData name="Villalonga, Sara" userId="0688e997-b0fc-4059-a2ac-a0e9f8190bae" providerId="ADAL" clId="{DB52C5D0-4D5F-43AE-9E0F-95616865A178}" dt="2025-09-22T14:26:05.953" v="279" actId="208"/>
          <ac:spMkLst>
            <pc:docMk/>
            <pc:sldMk cId="302414100" sldId="565"/>
            <ac:spMk id="3" creationId="{52F2CE04-45B5-2B50-BBFE-8DFF35B5F7D2}"/>
          </ac:spMkLst>
        </pc:spChg>
        <pc:spChg chg="mod">
          <ac:chgData name="Villalonga, Sara" userId="0688e997-b0fc-4059-a2ac-a0e9f8190bae" providerId="ADAL" clId="{DB52C5D0-4D5F-43AE-9E0F-95616865A178}" dt="2025-09-22T14:25:54.924" v="277" actId="207"/>
          <ac:spMkLst>
            <pc:docMk/>
            <pc:sldMk cId="302414100" sldId="565"/>
            <ac:spMk id="6" creationId="{8056B1CA-C758-BD19-8D0B-6B2905074E35}"/>
          </ac:spMkLst>
        </pc:spChg>
        <pc:picChg chg="mod">
          <ac:chgData name="Villalonga, Sara" userId="0688e997-b0fc-4059-a2ac-a0e9f8190bae" providerId="ADAL" clId="{DB52C5D0-4D5F-43AE-9E0F-95616865A178}" dt="2025-09-22T14:26:15.115" v="281" actId="208"/>
          <ac:picMkLst>
            <pc:docMk/>
            <pc:sldMk cId="302414100" sldId="565"/>
            <ac:picMk id="4" creationId="{3E9534CD-C4B1-9BCA-1787-39FD58F2D093}"/>
          </ac:picMkLst>
        </pc:picChg>
        <pc:picChg chg="mod">
          <ac:chgData name="Villalonga, Sara" userId="0688e997-b0fc-4059-a2ac-a0e9f8190bae" providerId="ADAL" clId="{DB52C5D0-4D5F-43AE-9E0F-95616865A178}" dt="2025-09-22T14:26:11.826" v="280" actId="208"/>
          <ac:picMkLst>
            <pc:docMk/>
            <pc:sldMk cId="302414100" sldId="565"/>
            <ac:picMk id="7" creationId="{33007340-F8A3-6376-2E5C-957A675EF144}"/>
          </ac:picMkLst>
        </pc:picChg>
      </pc:sldChg>
      <pc:sldChg chg="delSp modSp mod">
        <pc:chgData name="Villalonga, Sara" userId="0688e997-b0fc-4059-a2ac-a0e9f8190bae" providerId="ADAL" clId="{DB52C5D0-4D5F-43AE-9E0F-95616865A178}" dt="2025-09-22T14:35:52.328" v="345" actId="14100"/>
        <pc:sldMkLst>
          <pc:docMk/>
          <pc:sldMk cId="1696801592" sldId="566"/>
        </pc:sldMkLst>
        <pc:spChg chg="mod">
          <ac:chgData name="Villalonga, Sara" userId="0688e997-b0fc-4059-a2ac-a0e9f8190bae" providerId="ADAL" clId="{DB52C5D0-4D5F-43AE-9E0F-95616865A178}" dt="2025-09-22T14:28:59.825" v="295" actId="1582"/>
          <ac:spMkLst>
            <pc:docMk/>
            <pc:sldMk cId="1696801592" sldId="566"/>
            <ac:spMk id="2" creationId="{1CB1A218-93AB-01D8-8B1A-49C052737BFC}"/>
          </ac:spMkLst>
        </pc:spChg>
        <pc:spChg chg="mod">
          <ac:chgData name="Villalonga, Sara" userId="0688e997-b0fc-4059-a2ac-a0e9f8190bae" providerId="ADAL" clId="{DB52C5D0-4D5F-43AE-9E0F-95616865A178}" dt="2025-09-22T14:28:59.825" v="295" actId="1582"/>
          <ac:spMkLst>
            <pc:docMk/>
            <pc:sldMk cId="1696801592" sldId="566"/>
            <ac:spMk id="3" creationId="{D9559AD5-722B-6200-F30F-E992433DAE2E}"/>
          </ac:spMkLst>
        </pc:spChg>
        <pc:spChg chg="mod">
          <ac:chgData name="Villalonga, Sara" userId="0688e997-b0fc-4059-a2ac-a0e9f8190bae" providerId="ADAL" clId="{DB52C5D0-4D5F-43AE-9E0F-95616865A178}" dt="2025-09-22T14:26:59.815" v="287" actId="207"/>
          <ac:spMkLst>
            <pc:docMk/>
            <pc:sldMk cId="1696801592" sldId="566"/>
            <ac:spMk id="6" creationId="{06635B9D-7894-29B8-EC1F-974C6377578A}"/>
          </ac:spMkLst>
        </pc:spChg>
        <pc:spChg chg="mod">
          <ac:chgData name="Villalonga, Sara" userId="0688e997-b0fc-4059-a2ac-a0e9f8190bae" providerId="ADAL" clId="{DB52C5D0-4D5F-43AE-9E0F-95616865A178}" dt="2025-09-22T14:35:52.328" v="345" actId="14100"/>
          <ac:spMkLst>
            <pc:docMk/>
            <pc:sldMk cId="1696801592" sldId="566"/>
            <ac:spMk id="13" creationId="{D5C5999F-3E0D-B817-D8BF-30797FA279A9}"/>
          </ac:spMkLst>
        </pc:spChg>
        <pc:spChg chg="mod">
          <ac:chgData name="Villalonga, Sara" userId="0688e997-b0fc-4059-a2ac-a0e9f8190bae" providerId="ADAL" clId="{DB52C5D0-4D5F-43AE-9E0F-95616865A178}" dt="2025-09-22T14:28:59.825" v="295" actId="1582"/>
          <ac:spMkLst>
            <pc:docMk/>
            <pc:sldMk cId="1696801592" sldId="566"/>
            <ac:spMk id="21" creationId="{2B49B66C-0C4E-8274-C7A0-4DA8D262A034}"/>
          </ac:spMkLst>
        </pc:spChg>
        <pc:spChg chg="mod">
          <ac:chgData name="Villalonga, Sara" userId="0688e997-b0fc-4059-a2ac-a0e9f8190bae" providerId="ADAL" clId="{DB52C5D0-4D5F-43AE-9E0F-95616865A178}" dt="2025-09-22T14:29:10.870" v="298" actId="207"/>
          <ac:spMkLst>
            <pc:docMk/>
            <pc:sldMk cId="1696801592" sldId="566"/>
            <ac:spMk id="22" creationId="{126C68C3-5478-84B9-8D86-85E2BF8AE584}"/>
          </ac:spMkLst>
        </pc:spChg>
        <pc:spChg chg="mod">
          <ac:chgData name="Villalonga, Sara" userId="0688e997-b0fc-4059-a2ac-a0e9f8190bae" providerId="ADAL" clId="{DB52C5D0-4D5F-43AE-9E0F-95616865A178}" dt="2025-09-22T14:28:59.825" v="295" actId="1582"/>
          <ac:spMkLst>
            <pc:docMk/>
            <pc:sldMk cId="1696801592" sldId="566"/>
            <ac:spMk id="31" creationId="{3D4417DC-D46C-914D-114C-4B514D9CCD83}"/>
          </ac:spMkLst>
        </pc:spChg>
        <pc:spChg chg="mod">
          <ac:chgData name="Villalonga, Sara" userId="0688e997-b0fc-4059-a2ac-a0e9f8190bae" providerId="ADAL" clId="{DB52C5D0-4D5F-43AE-9E0F-95616865A178}" dt="2025-09-22T14:29:13.594" v="299" actId="207"/>
          <ac:spMkLst>
            <pc:docMk/>
            <pc:sldMk cId="1696801592" sldId="566"/>
            <ac:spMk id="32" creationId="{6C659A03-0BD4-23E5-FA72-A9F1FDF90AB5}"/>
          </ac:spMkLst>
        </pc:spChg>
        <pc:spChg chg="mod">
          <ac:chgData name="Villalonga, Sara" userId="0688e997-b0fc-4059-a2ac-a0e9f8190bae" providerId="ADAL" clId="{DB52C5D0-4D5F-43AE-9E0F-95616865A178}" dt="2025-09-22T14:28:59.825" v="295" actId="1582"/>
          <ac:spMkLst>
            <pc:docMk/>
            <pc:sldMk cId="1696801592" sldId="566"/>
            <ac:spMk id="37" creationId="{D043323E-0F98-6DBE-4C3E-03158FBAFD7D}"/>
          </ac:spMkLst>
        </pc:spChg>
        <pc:spChg chg="mod">
          <ac:chgData name="Villalonga, Sara" userId="0688e997-b0fc-4059-a2ac-a0e9f8190bae" providerId="ADAL" clId="{DB52C5D0-4D5F-43AE-9E0F-95616865A178}" dt="2025-09-22T14:29:04.670" v="296" actId="207"/>
          <ac:spMkLst>
            <pc:docMk/>
            <pc:sldMk cId="1696801592" sldId="566"/>
            <ac:spMk id="38" creationId="{8019DBD2-9341-0211-09E3-F518BF51D7D6}"/>
          </ac:spMkLst>
        </pc:spChg>
        <pc:spChg chg="mod">
          <ac:chgData name="Villalonga, Sara" userId="0688e997-b0fc-4059-a2ac-a0e9f8190bae" providerId="ADAL" clId="{DB52C5D0-4D5F-43AE-9E0F-95616865A178}" dt="2025-09-22T14:28:59.825" v="295" actId="1582"/>
          <ac:spMkLst>
            <pc:docMk/>
            <pc:sldMk cId="1696801592" sldId="566"/>
            <ac:spMk id="44" creationId="{D8FE74F8-3FA0-58E6-18BA-30CCBEB52ED7}"/>
          </ac:spMkLst>
        </pc:spChg>
        <pc:spChg chg="mod">
          <ac:chgData name="Villalonga, Sara" userId="0688e997-b0fc-4059-a2ac-a0e9f8190bae" providerId="ADAL" clId="{DB52C5D0-4D5F-43AE-9E0F-95616865A178}" dt="2025-09-22T14:29:07.652" v="297" actId="207"/>
          <ac:spMkLst>
            <pc:docMk/>
            <pc:sldMk cId="1696801592" sldId="566"/>
            <ac:spMk id="45" creationId="{B2E4C2A2-2363-3487-F73E-32C56FA40A1D}"/>
          </ac:spMkLst>
        </pc:spChg>
      </pc:sldChg>
      <pc:sldChg chg="modSp mod">
        <pc:chgData name="Villalonga, Sara" userId="0688e997-b0fc-4059-a2ac-a0e9f8190bae" providerId="ADAL" clId="{DB52C5D0-4D5F-43AE-9E0F-95616865A178}" dt="2025-09-22T14:30:38.378" v="310" actId="208"/>
        <pc:sldMkLst>
          <pc:docMk/>
          <pc:sldMk cId="1839912047" sldId="567"/>
        </pc:sldMkLst>
        <pc:spChg chg="mod">
          <ac:chgData name="Villalonga, Sara" userId="0688e997-b0fc-4059-a2ac-a0e9f8190bae" providerId="ADAL" clId="{DB52C5D0-4D5F-43AE-9E0F-95616865A178}" dt="2025-09-22T14:30:24.734" v="307" actId="208"/>
          <ac:spMkLst>
            <pc:docMk/>
            <pc:sldMk cId="1839912047" sldId="567"/>
            <ac:spMk id="2" creationId="{9D8D6E3F-6F3D-7487-7BBC-E87C3D6B98DA}"/>
          </ac:spMkLst>
        </pc:spChg>
        <pc:spChg chg="mod">
          <ac:chgData name="Villalonga, Sara" userId="0688e997-b0fc-4059-a2ac-a0e9f8190bae" providerId="ADAL" clId="{DB52C5D0-4D5F-43AE-9E0F-95616865A178}" dt="2025-09-22T14:30:26.976" v="308" actId="208"/>
          <ac:spMkLst>
            <pc:docMk/>
            <pc:sldMk cId="1839912047" sldId="567"/>
            <ac:spMk id="3" creationId="{7054B694-94C7-A0B1-5F52-FFC222946466}"/>
          </ac:spMkLst>
        </pc:spChg>
        <pc:spChg chg="mod">
          <ac:chgData name="Villalonga, Sara" userId="0688e997-b0fc-4059-a2ac-a0e9f8190bae" providerId="ADAL" clId="{DB52C5D0-4D5F-43AE-9E0F-95616865A178}" dt="2025-09-22T14:29:42.728" v="305" actId="113"/>
          <ac:spMkLst>
            <pc:docMk/>
            <pc:sldMk cId="1839912047" sldId="567"/>
            <ac:spMk id="6" creationId="{349318CE-FBAA-9895-2488-9EB10C53017D}"/>
          </ac:spMkLst>
        </pc:spChg>
        <pc:picChg chg="mod">
          <ac:chgData name="Villalonga, Sara" userId="0688e997-b0fc-4059-a2ac-a0e9f8190bae" providerId="ADAL" clId="{DB52C5D0-4D5F-43AE-9E0F-95616865A178}" dt="2025-09-22T14:30:38.378" v="310" actId="208"/>
          <ac:picMkLst>
            <pc:docMk/>
            <pc:sldMk cId="1839912047" sldId="567"/>
            <ac:picMk id="4" creationId="{CF25A259-2C60-6CCF-4833-31960D8343D7}"/>
          </ac:picMkLst>
        </pc:picChg>
        <pc:picChg chg="mod">
          <ac:chgData name="Villalonga, Sara" userId="0688e997-b0fc-4059-a2ac-a0e9f8190bae" providerId="ADAL" clId="{DB52C5D0-4D5F-43AE-9E0F-95616865A178}" dt="2025-09-22T14:30:34.512" v="309" actId="208"/>
          <ac:picMkLst>
            <pc:docMk/>
            <pc:sldMk cId="1839912047" sldId="567"/>
            <ac:picMk id="7" creationId="{32CD221E-40C0-6397-FB77-47534B9977B0}"/>
          </ac:picMkLst>
        </pc:picChg>
      </pc:sldChg>
      <pc:sldChg chg="modSp mod">
        <pc:chgData name="Villalonga, Sara" userId="0688e997-b0fc-4059-a2ac-a0e9f8190bae" providerId="ADAL" clId="{DB52C5D0-4D5F-43AE-9E0F-95616865A178}" dt="2025-09-22T14:35:25.790" v="343" actId="208"/>
        <pc:sldMkLst>
          <pc:docMk/>
          <pc:sldMk cId="57013405" sldId="569"/>
        </pc:sldMkLst>
        <pc:spChg chg="mod">
          <ac:chgData name="Villalonga, Sara" userId="0688e997-b0fc-4059-a2ac-a0e9f8190bae" providerId="ADAL" clId="{DB52C5D0-4D5F-43AE-9E0F-95616865A178}" dt="2025-09-22T14:35:09.383" v="340" actId="208"/>
          <ac:spMkLst>
            <pc:docMk/>
            <pc:sldMk cId="57013405" sldId="569"/>
            <ac:spMk id="2" creationId="{73C0B991-A22D-2D72-48D6-2343CD00FEA5}"/>
          </ac:spMkLst>
        </pc:spChg>
        <pc:spChg chg="mod">
          <ac:chgData name="Villalonga, Sara" userId="0688e997-b0fc-4059-a2ac-a0e9f8190bae" providerId="ADAL" clId="{DB52C5D0-4D5F-43AE-9E0F-95616865A178}" dt="2025-09-22T14:35:13.392" v="341" actId="208"/>
          <ac:spMkLst>
            <pc:docMk/>
            <pc:sldMk cId="57013405" sldId="569"/>
            <ac:spMk id="3" creationId="{96D4C8AE-326C-F2BC-7FE0-3000BBFCEFEF}"/>
          </ac:spMkLst>
        </pc:spChg>
        <pc:spChg chg="mod">
          <ac:chgData name="Villalonga, Sara" userId="0688e997-b0fc-4059-a2ac-a0e9f8190bae" providerId="ADAL" clId="{DB52C5D0-4D5F-43AE-9E0F-95616865A178}" dt="2025-09-22T14:35:03.824" v="339" actId="207"/>
          <ac:spMkLst>
            <pc:docMk/>
            <pc:sldMk cId="57013405" sldId="569"/>
            <ac:spMk id="6" creationId="{BC2FFC9D-C998-9847-0B56-9C91872252E7}"/>
          </ac:spMkLst>
        </pc:spChg>
        <pc:picChg chg="mod">
          <ac:chgData name="Villalonga, Sara" userId="0688e997-b0fc-4059-a2ac-a0e9f8190bae" providerId="ADAL" clId="{DB52C5D0-4D5F-43AE-9E0F-95616865A178}" dt="2025-09-22T14:35:25.790" v="343" actId="208"/>
          <ac:picMkLst>
            <pc:docMk/>
            <pc:sldMk cId="57013405" sldId="569"/>
            <ac:picMk id="4" creationId="{E74D1CA2-80E7-F8DD-D330-F9D0FDD1DEDB}"/>
          </ac:picMkLst>
        </pc:picChg>
        <pc:picChg chg="mod">
          <ac:chgData name="Villalonga, Sara" userId="0688e997-b0fc-4059-a2ac-a0e9f8190bae" providerId="ADAL" clId="{DB52C5D0-4D5F-43AE-9E0F-95616865A178}" dt="2025-09-22T14:35:19.019" v="342" actId="208"/>
          <ac:picMkLst>
            <pc:docMk/>
            <pc:sldMk cId="57013405" sldId="569"/>
            <ac:picMk id="7" creationId="{E1D3DE1F-859D-76BF-BAE8-33E179C6BC02}"/>
          </ac:picMkLst>
        </pc:picChg>
      </pc:sldChg>
      <pc:sldChg chg="addSp delSp modSp mod">
        <pc:chgData name="Villalonga, Sara" userId="0688e997-b0fc-4059-a2ac-a0e9f8190bae" providerId="ADAL" clId="{DB52C5D0-4D5F-43AE-9E0F-95616865A178}" dt="2025-09-22T14:25:01.851" v="273" actId="113"/>
        <pc:sldMkLst>
          <pc:docMk/>
          <pc:sldMk cId="4048073135" sldId="584"/>
        </pc:sldMkLst>
        <pc:spChg chg="mod">
          <ac:chgData name="Villalonga, Sara" userId="0688e997-b0fc-4059-a2ac-a0e9f8190bae" providerId="ADAL" clId="{DB52C5D0-4D5F-43AE-9E0F-95616865A178}" dt="2025-09-22T13:55:22.058" v="107" actId="207"/>
          <ac:spMkLst>
            <pc:docMk/>
            <pc:sldMk cId="4048073135" sldId="584"/>
            <ac:spMk id="3" creationId="{7F9363E2-E8B4-2AC1-90E8-924BCFF81631}"/>
          </ac:spMkLst>
        </pc:spChg>
        <pc:spChg chg="mod">
          <ac:chgData name="Villalonga, Sara" userId="0688e997-b0fc-4059-a2ac-a0e9f8190bae" providerId="ADAL" clId="{DB52C5D0-4D5F-43AE-9E0F-95616865A178}" dt="2025-09-22T14:00:16.356" v="138" actId="1582"/>
          <ac:spMkLst>
            <pc:docMk/>
            <pc:sldMk cId="4048073135" sldId="584"/>
            <ac:spMk id="23" creationId="{99447911-A582-D87D-7ADB-F43CC39DF993}"/>
          </ac:spMkLst>
        </pc:spChg>
        <pc:spChg chg="mod">
          <ac:chgData name="Villalonga, Sara" userId="0688e997-b0fc-4059-a2ac-a0e9f8190bae" providerId="ADAL" clId="{DB52C5D0-4D5F-43AE-9E0F-95616865A178}" dt="2025-09-22T14:24:55.773" v="271" actId="113"/>
          <ac:spMkLst>
            <pc:docMk/>
            <pc:sldMk cId="4048073135" sldId="584"/>
            <ac:spMk id="24" creationId="{1930480B-D050-F478-3AF5-8FD2B51E3135}"/>
          </ac:spMkLst>
        </pc:spChg>
        <pc:spChg chg="mod">
          <ac:chgData name="Villalonga, Sara" userId="0688e997-b0fc-4059-a2ac-a0e9f8190bae" providerId="ADAL" clId="{DB52C5D0-4D5F-43AE-9E0F-95616865A178}" dt="2025-09-22T14:00:16.356" v="138" actId="1582"/>
          <ac:spMkLst>
            <pc:docMk/>
            <pc:sldMk cId="4048073135" sldId="584"/>
            <ac:spMk id="26" creationId="{1D8CA0A4-3BFD-0284-2E01-609E7A37D21B}"/>
          </ac:spMkLst>
        </pc:spChg>
        <pc:spChg chg="mod">
          <ac:chgData name="Villalonga, Sara" userId="0688e997-b0fc-4059-a2ac-a0e9f8190bae" providerId="ADAL" clId="{DB52C5D0-4D5F-43AE-9E0F-95616865A178}" dt="2025-09-22T14:00:16.356" v="138" actId="1582"/>
          <ac:spMkLst>
            <pc:docMk/>
            <pc:sldMk cId="4048073135" sldId="584"/>
            <ac:spMk id="27" creationId="{087772E4-7DC3-628B-FDCA-AE721FFED276}"/>
          </ac:spMkLst>
        </pc:spChg>
        <pc:spChg chg="mod">
          <ac:chgData name="Villalonga, Sara" userId="0688e997-b0fc-4059-a2ac-a0e9f8190bae" providerId="ADAL" clId="{DB52C5D0-4D5F-43AE-9E0F-95616865A178}" dt="2025-09-22T14:24:52.855" v="270" actId="113"/>
          <ac:spMkLst>
            <pc:docMk/>
            <pc:sldMk cId="4048073135" sldId="584"/>
            <ac:spMk id="28" creationId="{EC1D4FDE-AB65-7F8D-29AE-104DED46167A}"/>
          </ac:spMkLst>
        </pc:spChg>
        <pc:spChg chg="mod">
          <ac:chgData name="Villalonga, Sara" userId="0688e997-b0fc-4059-a2ac-a0e9f8190bae" providerId="ADAL" clId="{DB52C5D0-4D5F-43AE-9E0F-95616865A178}" dt="2025-09-22T14:00:16.356" v="138" actId="1582"/>
          <ac:spMkLst>
            <pc:docMk/>
            <pc:sldMk cId="4048073135" sldId="584"/>
            <ac:spMk id="30" creationId="{DD77EBDA-7630-F678-2E25-73B939F3B5B0}"/>
          </ac:spMkLst>
        </pc:spChg>
        <pc:spChg chg="mod">
          <ac:chgData name="Villalonga, Sara" userId="0688e997-b0fc-4059-a2ac-a0e9f8190bae" providerId="ADAL" clId="{DB52C5D0-4D5F-43AE-9E0F-95616865A178}" dt="2025-09-22T14:25:01.851" v="273" actId="113"/>
          <ac:spMkLst>
            <pc:docMk/>
            <pc:sldMk cId="4048073135" sldId="584"/>
            <ac:spMk id="31" creationId="{2F3704A1-9AE4-80A7-AEFC-CFEC59F8F870}"/>
          </ac:spMkLst>
        </pc:spChg>
        <pc:spChg chg="mod">
          <ac:chgData name="Villalonga, Sara" userId="0688e997-b0fc-4059-a2ac-a0e9f8190bae" providerId="ADAL" clId="{DB52C5D0-4D5F-43AE-9E0F-95616865A178}" dt="2025-09-22T14:00:16.356" v="138" actId="1582"/>
          <ac:spMkLst>
            <pc:docMk/>
            <pc:sldMk cId="4048073135" sldId="584"/>
            <ac:spMk id="33" creationId="{6D4226D7-2A6A-7BA1-3318-2E38CCF766F1}"/>
          </ac:spMkLst>
        </pc:spChg>
        <pc:spChg chg="mod">
          <ac:chgData name="Villalonga, Sara" userId="0688e997-b0fc-4059-a2ac-a0e9f8190bae" providerId="ADAL" clId="{DB52C5D0-4D5F-43AE-9E0F-95616865A178}" dt="2025-09-22T14:24:58.848" v="272" actId="113"/>
          <ac:spMkLst>
            <pc:docMk/>
            <pc:sldMk cId="4048073135" sldId="584"/>
            <ac:spMk id="49" creationId="{4E3BCA29-9822-0DA3-1234-079737893D07}"/>
          </ac:spMkLst>
        </pc:spChg>
        <pc:cxnChg chg="mod">
          <ac:chgData name="Villalonga, Sara" userId="0688e997-b0fc-4059-a2ac-a0e9f8190bae" providerId="ADAL" clId="{DB52C5D0-4D5F-43AE-9E0F-95616865A178}" dt="2025-09-22T13:53:24.715" v="100" actId="14100"/>
          <ac:cxnSpMkLst>
            <pc:docMk/>
            <pc:sldMk cId="4048073135" sldId="584"/>
            <ac:cxnSpMk id="25" creationId="{8500A8C6-6C75-2CA9-A0E9-A613F28E424A}"/>
          </ac:cxnSpMkLst>
        </pc:cxnChg>
        <pc:cxnChg chg="mod">
          <ac:chgData name="Villalonga, Sara" userId="0688e997-b0fc-4059-a2ac-a0e9f8190bae" providerId="ADAL" clId="{DB52C5D0-4D5F-43AE-9E0F-95616865A178}" dt="2025-09-22T14:00:16.356" v="138" actId="1582"/>
          <ac:cxnSpMkLst>
            <pc:docMk/>
            <pc:sldMk cId="4048073135" sldId="584"/>
            <ac:cxnSpMk id="29" creationId="{81B13A77-4307-9811-EF10-1CF4AAFA1D94}"/>
          </ac:cxnSpMkLst>
        </pc:cxnChg>
        <pc:cxnChg chg="mod">
          <ac:chgData name="Villalonga, Sara" userId="0688e997-b0fc-4059-a2ac-a0e9f8190bae" providerId="ADAL" clId="{DB52C5D0-4D5F-43AE-9E0F-95616865A178}" dt="2025-09-22T13:48:29.615" v="71" actId="208"/>
          <ac:cxnSpMkLst>
            <pc:docMk/>
            <pc:sldMk cId="4048073135" sldId="584"/>
            <ac:cxnSpMk id="32" creationId="{62CDCDB3-DF6E-4B4E-1A92-13499643FED3}"/>
          </ac:cxnSpMkLst>
        </pc:cxnChg>
        <pc:cxnChg chg="mod">
          <ac:chgData name="Villalonga, Sara" userId="0688e997-b0fc-4059-a2ac-a0e9f8190bae" providerId="ADAL" clId="{DB52C5D0-4D5F-43AE-9E0F-95616865A178}" dt="2025-09-22T13:48:35.632" v="73" actId="208"/>
          <ac:cxnSpMkLst>
            <pc:docMk/>
            <pc:sldMk cId="4048073135" sldId="584"/>
            <ac:cxnSpMk id="50" creationId="{E1390F4E-43D6-8EE2-36FA-B6CA8F3F11A9}"/>
          </ac:cxnSpMkLst>
        </pc:cxnChg>
      </pc:sldChg>
      <pc:sldChg chg="modSp mod">
        <pc:chgData name="Villalonga, Sara" userId="0688e997-b0fc-4059-a2ac-a0e9f8190bae" providerId="ADAL" clId="{DB52C5D0-4D5F-43AE-9E0F-95616865A178}" dt="2025-09-22T14:24:45.669" v="269" actId="113"/>
        <pc:sldMkLst>
          <pc:docMk/>
          <pc:sldMk cId="434071927" sldId="585"/>
        </pc:sldMkLst>
        <pc:spChg chg="mod">
          <ac:chgData name="Villalonga, Sara" userId="0688e997-b0fc-4059-a2ac-a0e9f8190bae" providerId="ADAL" clId="{DB52C5D0-4D5F-43AE-9E0F-95616865A178}" dt="2025-09-22T13:55:44.311" v="113" actId="207"/>
          <ac:spMkLst>
            <pc:docMk/>
            <pc:sldMk cId="434071927" sldId="585"/>
            <ac:spMk id="3" creationId="{6683AF3B-5055-EC16-12AE-6A1532D5A24F}"/>
          </ac:spMkLst>
        </pc:spChg>
        <pc:spChg chg="mod">
          <ac:chgData name="Villalonga, Sara" userId="0688e997-b0fc-4059-a2ac-a0e9f8190bae" providerId="ADAL" clId="{DB52C5D0-4D5F-43AE-9E0F-95616865A178}" dt="2025-09-22T13:59:32.044" v="137" actId="1582"/>
          <ac:spMkLst>
            <pc:docMk/>
            <pc:sldMk cId="434071927" sldId="585"/>
            <ac:spMk id="23" creationId="{CB2A6C69-1E87-7A74-9545-3DD177D90ECE}"/>
          </ac:spMkLst>
        </pc:spChg>
        <pc:spChg chg="mod">
          <ac:chgData name="Villalonga, Sara" userId="0688e997-b0fc-4059-a2ac-a0e9f8190bae" providerId="ADAL" clId="{DB52C5D0-4D5F-43AE-9E0F-95616865A178}" dt="2025-09-22T14:24:42.733" v="268" actId="113"/>
          <ac:spMkLst>
            <pc:docMk/>
            <pc:sldMk cId="434071927" sldId="585"/>
            <ac:spMk id="24" creationId="{23138C37-E31A-EC6C-CD66-653B10EC8001}"/>
          </ac:spMkLst>
        </pc:spChg>
        <pc:spChg chg="mod">
          <ac:chgData name="Villalonga, Sara" userId="0688e997-b0fc-4059-a2ac-a0e9f8190bae" providerId="ADAL" clId="{DB52C5D0-4D5F-43AE-9E0F-95616865A178}" dt="2025-09-22T13:59:32.044" v="137" actId="1582"/>
          <ac:spMkLst>
            <pc:docMk/>
            <pc:sldMk cId="434071927" sldId="585"/>
            <ac:spMk id="27" creationId="{1F4EA767-70E6-6CA5-4098-B3930881A946}"/>
          </ac:spMkLst>
        </pc:spChg>
        <pc:spChg chg="mod">
          <ac:chgData name="Villalonga, Sara" userId="0688e997-b0fc-4059-a2ac-a0e9f8190bae" providerId="ADAL" clId="{DB52C5D0-4D5F-43AE-9E0F-95616865A178}" dt="2025-09-22T14:24:40.405" v="267" actId="113"/>
          <ac:spMkLst>
            <pc:docMk/>
            <pc:sldMk cId="434071927" sldId="585"/>
            <ac:spMk id="28" creationId="{3763CBA9-5275-6942-6C1E-A0FE4FDC3DA1}"/>
          </ac:spMkLst>
        </pc:spChg>
        <pc:spChg chg="mod">
          <ac:chgData name="Villalonga, Sara" userId="0688e997-b0fc-4059-a2ac-a0e9f8190bae" providerId="ADAL" clId="{DB52C5D0-4D5F-43AE-9E0F-95616865A178}" dt="2025-09-22T13:58:25.538" v="134" actId="1582"/>
          <ac:spMkLst>
            <pc:docMk/>
            <pc:sldMk cId="434071927" sldId="585"/>
            <ac:spMk id="30" creationId="{2C1D594B-7E39-8436-5B8F-D6ECF022C8B8}"/>
          </ac:spMkLst>
        </pc:spChg>
        <pc:spChg chg="mod">
          <ac:chgData name="Villalonga, Sara" userId="0688e997-b0fc-4059-a2ac-a0e9f8190bae" providerId="ADAL" clId="{DB52C5D0-4D5F-43AE-9E0F-95616865A178}" dt="2025-09-22T14:24:36.962" v="266" actId="113"/>
          <ac:spMkLst>
            <pc:docMk/>
            <pc:sldMk cId="434071927" sldId="585"/>
            <ac:spMk id="31" creationId="{381AD096-64B1-4A1F-A576-A4C7B22EA437}"/>
          </ac:spMkLst>
        </pc:spChg>
        <pc:spChg chg="mod">
          <ac:chgData name="Villalonga, Sara" userId="0688e997-b0fc-4059-a2ac-a0e9f8190bae" providerId="ADAL" clId="{DB52C5D0-4D5F-43AE-9E0F-95616865A178}" dt="2025-09-22T13:59:32.044" v="137" actId="1582"/>
          <ac:spMkLst>
            <pc:docMk/>
            <pc:sldMk cId="434071927" sldId="585"/>
            <ac:spMk id="71" creationId="{8C501434-AEDE-D308-4E44-350EA3A8A009}"/>
          </ac:spMkLst>
        </pc:spChg>
        <pc:spChg chg="mod">
          <ac:chgData name="Villalonga, Sara" userId="0688e997-b0fc-4059-a2ac-a0e9f8190bae" providerId="ADAL" clId="{DB52C5D0-4D5F-43AE-9E0F-95616865A178}" dt="2025-09-22T14:24:45.669" v="269" actId="113"/>
          <ac:spMkLst>
            <pc:docMk/>
            <pc:sldMk cId="434071927" sldId="585"/>
            <ac:spMk id="72" creationId="{7AB1D6CC-0E64-03F0-7980-39E0828849F7}"/>
          </ac:spMkLst>
        </pc:spChg>
        <pc:cxnChg chg="mod">
          <ac:chgData name="Villalonga, Sara" userId="0688e997-b0fc-4059-a2ac-a0e9f8190bae" providerId="ADAL" clId="{DB52C5D0-4D5F-43AE-9E0F-95616865A178}" dt="2025-09-22T13:59:32.044" v="137" actId="1582"/>
          <ac:cxnSpMkLst>
            <pc:docMk/>
            <pc:sldMk cId="434071927" sldId="585"/>
            <ac:cxnSpMk id="25" creationId="{F5FA9740-554D-23A7-BE49-6E95A110BA7D}"/>
          </ac:cxnSpMkLst>
        </pc:cxnChg>
        <pc:cxnChg chg="mod">
          <ac:chgData name="Villalonga, Sara" userId="0688e997-b0fc-4059-a2ac-a0e9f8190bae" providerId="ADAL" clId="{DB52C5D0-4D5F-43AE-9E0F-95616865A178}" dt="2025-09-22T13:59:32.044" v="137" actId="1582"/>
          <ac:cxnSpMkLst>
            <pc:docMk/>
            <pc:sldMk cId="434071927" sldId="585"/>
            <ac:cxnSpMk id="29" creationId="{58BBC5C8-F1C5-F448-9BEE-1A9555D07664}"/>
          </ac:cxnSpMkLst>
        </pc:cxnChg>
        <pc:cxnChg chg="mod">
          <ac:chgData name="Villalonga, Sara" userId="0688e997-b0fc-4059-a2ac-a0e9f8190bae" providerId="ADAL" clId="{DB52C5D0-4D5F-43AE-9E0F-95616865A178}" dt="2025-09-22T13:58:36.426" v="135" actId="1582"/>
          <ac:cxnSpMkLst>
            <pc:docMk/>
            <pc:sldMk cId="434071927" sldId="585"/>
            <ac:cxnSpMk id="32" creationId="{20612671-EB08-86E0-2842-2DE7575BEA44}"/>
          </ac:cxnSpMkLst>
        </pc:cxnChg>
        <pc:cxnChg chg="mod">
          <ac:chgData name="Villalonga, Sara" userId="0688e997-b0fc-4059-a2ac-a0e9f8190bae" providerId="ADAL" clId="{DB52C5D0-4D5F-43AE-9E0F-95616865A178}" dt="2025-09-22T13:59:32.044" v="137" actId="1582"/>
          <ac:cxnSpMkLst>
            <pc:docMk/>
            <pc:sldMk cId="434071927" sldId="585"/>
            <ac:cxnSpMk id="73" creationId="{40AD6D5A-68B3-6663-A99D-6C8CC911CEA8}"/>
          </ac:cxnSpMkLst>
        </pc:cxnChg>
      </pc:sldChg>
      <pc:sldChg chg="delSp modSp mod">
        <pc:chgData name="Villalonga, Sara" userId="0688e997-b0fc-4059-a2ac-a0e9f8190bae" providerId="ADAL" clId="{DB52C5D0-4D5F-43AE-9E0F-95616865A178}" dt="2025-09-22T14:34:42.905" v="336" actId="207"/>
        <pc:sldMkLst>
          <pc:docMk/>
          <pc:sldMk cId="1388332218" sldId="586"/>
        </pc:sldMkLst>
        <pc:spChg chg="mod">
          <ac:chgData name="Villalonga, Sara" userId="0688e997-b0fc-4059-a2ac-a0e9f8190bae" providerId="ADAL" clId="{DB52C5D0-4D5F-43AE-9E0F-95616865A178}" dt="2025-09-22T14:34:42.905" v="336" actId="207"/>
          <ac:spMkLst>
            <pc:docMk/>
            <pc:sldMk cId="1388332218" sldId="586"/>
            <ac:spMk id="3" creationId="{16C4C2B9-88E4-7C9D-5CE9-096CC4091584}"/>
          </ac:spMkLst>
        </pc:spChg>
        <pc:spChg chg="mod">
          <ac:chgData name="Villalonga, Sara" userId="0688e997-b0fc-4059-a2ac-a0e9f8190bae" providerId="ADAL" clId="{DB52C5D0-4D5F-43AE-9E0F-95616865A178}" dt="2025-09-22T14:32:05.084" v="315" actId="208"/>
          <ac:spMkLst>
            <pc:docMk/>
            <pc:sldMk cId="1388332218" sldId="586"/>
            <ac:spMk id="6" creationId="{D7053776-2395-C876-5D37-075FDB0F1ADE}"/>
          </ac:spMkLst>
        </pc:spChg>
        <pc:spChg chg="mod">
          <ac:chgData name="Villalonga, Sara" userId="0688e997-b0fc-4059-a2ac-a0e9f8190bae" providerId="ADAL" clId="{DB52C5D0-4D5F-43AE-9E0F-95616865A178}" dt="2025-09-22T14:33:59.322" v="332" actId="208"/>
          <ac:spMkLst>
            <pc:docMk/>
            <pc:sldMk cId="1388332218" sldId="586"/>
            <ac:spMk id="13" creationId="{4680401A-318C-8357-152D-AEED44F14E31}"/>
          </ac:spMkLst>
        </pc:spChg>
        <pc:spChg chg="mod">
          <ac:chgData name="Villalonga, Sara" userId="0688e997-b0fc-4059-a2ac-a0e9f8190bae" providerId="ADAL" clId="{DB52C5D0-4D5F-43AE-9E0F-95616865A178}" dt="2025-09-22T14:34:19.971" v="334" actId="1582"/>
          <ac:spMkLst>
            <pc:docMk/>
            <pc:sldMk cId="1388332218" sldId="586"/>
            <ac:spMk id="21" creationId="{BA5BF4CA-9772-E9A6-09CA-5C1739239297}"/>
          </ac:spMkLst>
        </pc:spChg>
        <pc:spChg chg="mod">
          <ac:chgData name="Villalonga, Sara" userId="0688e997-b0fc-4059-a2ac-a0e9f8190bae" providerId="ADAL" clId="{DB52C5D0-4D5F-43AE-9E0F-95616865A178}" dt="2025-09-22T14:34:42.905" v="336" actId="207"/>
          <ac:spMkLst>
            <pc:docMk/>
            <pc:sldMk cId="1388332218" sldId="586"/>
            <ac:spMk id="22" creationId="{E4C601E8-3FF3-D999-2479-A0002AFAEDC0}"/>
          </ac:spMkLst>
        </pc:spChg>
        <pc:spChg chg="mod">
          <ac:chgData name="Villalonga, Sara" userId="0688e997-b0fc-4059-a2ac-a0e9f8190bae" providerId="ADAL" clId="{DB52C5D0-4D5F-43AE-9E0F-95616865A178}" dt="2025-09-22T14:34:19.971" v="334" actId="1582"/>
          <ac:spMkLst>
            <pc:docMk/>
            <pc:sldMk cId="1388332218" sldId="586"/>
            <ac:spMk id="30" creationId="{D027ACAB-9582-5285-6430-7445CB5170EA}"/>
          </ac:spMkLst>
        </pc:spChg>
        <pc:spChg chg="mod">
          <ac:chgData name="Villalonga, Sara" userId="0688e997-b0fc-4059-a2ac-a0e9f8190bae" providerId="ADAL" clId="{DB52C5D0-4D5F-43AE-9E0F-95616865A178}" dt="2025-09-22T14:34:42.905" v="336" actId="207"/>
          <ac:spMkLst>
            <pc:docMk/>
            <pc:sldMk cId="1388332218" sldId="586"/>
            <ac:spMk id="32" creationId="{6450258C-4A36-3378-B087-5D6F25E6F0F2}"/>
          </ac:spMkLst>
        </pc:spChg>
        <pc:spChg chg="mod">
          <ac:chgData name="Villalonga, Sara" userId="0688e997-b0fc-4059-a2ac-a0e9f8190bae" providerId="ADAL" clId="{DB52C5D0-4D5F-43AE-9E0F-95616865A178}" dt="2025-09-22T14:34:42.905" v="336" actId="207"/>
          <ac:spMkLst>
            <pc:docMk/>
            <pc:sldMk cId="1388332218" sldId="586"/>
            <ac:spMk id="34" creationId="{7486892F-8C10-3724-8DC0-9ED4256FCB6B}"/>
          </ac:spMkLst>
        </pc:spChg>
        <pc:spChg chg="mod">
          <ac:chgData name="Villalonga, Sara" userId="0688e997-b0fc-4059-a2ac-a0e9f8190bae" providerId="ADAL" clId="{DB52C5D0-4D5F-43AE-9E0F-95616865A178}" dt="2025-09-22T14:34:19.971" v="334" actId="1582"/>
          <ac:spMkLst>
            <pc:docMk/>
            <pc:sldMk cId="1388332218" sldId="586"/>
            <ac:spMk id="37" creationId="{F6F89A47-5AF6-E8C4-BDAE-0158D3461A7B}"/>
          </ac:spMkLst>
        </pc:spChg>
        <pc:spChg chg="mod">
          <ac:chgData name="Villalonga, Sara" userId="0688e997-b0fc-4059-a2ac-a0e9f8190bae" providerId="ADAL" clId="{DB52C5D0-4D5F-43AE-9E0F-95616865A178}" dt="2025-09-22T14:34:19.971" v="334" actId="1582"/>
          <ac:spMkLst>
            <pc:docMk/>
            <pc:sldMk cId="1388332218" sldId="586"/>
            <ac:spMk id="38" creationId="{826A4EF7-0E06-6C17-69B2-8E3C4F45BB3B}"/>
          </ac:spMkLst>
        </pc:spChg>
        <pc:spChg chg="mod">
          <ac:chgData name="Villalonga, Sara" userId="0688e997-b0fc-4059-a2ac-a0e9f8190bae" providerId="ADAL" clId="{DB52C5D0-4D5F-43AE-9E0F-95616865A178}" dt="2025-09-22T14:34:19.971" v="334" actId="1582"/>
          <ac:spMkLst>
            <pc:docMk/>
            <pc:sldMk cId="1388332218" sldId="586"/>
            <ac:spMk id="44" creationId="{7EDFE166-F236-5288-445B-41320FBCBE09}"/>
          </ac:spMkLst>
        </pc:spChg>
        <pc:spChg chg="mod">
          <ac:chgData name="Villalonga, Sara" userId="0688e997-b0fc-4059-a2ac-a0e9f8190bae" providerId="ADAL" clId="{DB52C5D0-4D5F-43AE-9E0F-95616865A178}" dt="2025-09-22T14:34:30.935" v="335" actId="207"/>
          <ac:spMkLst>
            <pc:docMk/>
            <pc:sldMk cId="1388332218" sldId="586"/>
            <ac:spMk id="45" creationId="{A037AAC5-EAD4-7041-7C05-152B0D7BD20E}"/>
          </ac:spMkLst>
        </pc:spChg>
        <pc:picChg chg="mod">
          <ac:chgData name="Villalonga, Sara" userId="0688e997-b0fc-4059-a2ac-a0e9f8190bae" providerId="ADAL" clId="{DB52C5D0-4D5F-43AE-9E0F-95616865A178}" dt="2025-09-22T14:33:55.628" v="329" actId="2085"/>
          <ac:picMkLst>
            <pc:docMk/>
            <pc:sldMk cId="1388332218" sldId="586"/>
            <ac:picMk id="19" creationId="{D638304D-BB62-22BD-789F-743BC297943D}"/>
          </ac:picMkLst>
        </pc:picChg>
        <pc:cxnChg chg="mod">
          <ac:chgData name="Villalonga, Sara" userId="0688e997-b0fc-4059-a2ac-a0e9f8190bae" providerId="ADAL" clId="{DB52C5D0-4D5F-43AE-9E0F-95616865A178}" dt="2025-09-22T14:32:24.342" v="318" actId="208"/>
          <ac:cxnSpMkLst>
            <pc:docMk/>
            <pc:sldMk cId="1388332218" sldId="586"/>
            <ac:cxnSpMk id="39" creationId="{6F742E75-5021-FE8F-23A8-737D06EB3AEA}"/>
          </ac:cxnSpMkLst>
        </pc:cxnChg>
      </pc:sldChg>
      <pc:sldMasterChg chg="modSldLayout">
        <pc:chgData name="Villalonga, Sara" userId="0688e997-b0fc-4059-a2ac-a0e9f8190bae" providerId="ADAL" clId="{DB52C5D0-4D5F-43AE-9E0F-95616865A178}" dt="2025-09-26T11:02:45.525" v="385" actId="478"/>
        <pc:sldMasterMkLst>
          <pc:docMk/>
          <pc:sldMasterMk cId="277661457" sldId="2147483790"/>
        </pc:sldMasterMkLst>
        <pc:sldLayoutChg chg="addSp delSp modSp">
          <pc:chgData name="Villalonga, Sara" userId="0688e997-b0fc-4059-a2ac-a0e9f8190bae" providerId="ADAL" clId="{DB52C5D0-4D5F-43AE-9E0F-95616865A178}" dt="2025-09-26T11:02:39.562" v="381" actId="478"/>
          <pc:sldLayoutMkLst>
            <pc:docMk/>
            <pc:sldMasterMk cId="277661457" sldId="2147483790"/>
            <pc:sldLayoutMk cId="3411029397" sldId="2147483786"/>
          </pc:sldLayoutMkLst>
        </pc:sldLayoutChg>
        <pc:sldLayoutChg chg="addSp delSp modSp">
          <pc:chgData name="Villalonga, Sara" userId="0688e997-b0fc-4059-a2ac-a0e9f8190bae" providerId="ADAL" clId="{DB52C5D0-4D5F-43AE-9E0F-95616865A178}" dt="2025-09-26T11:02:42.990" v="383" actId="478"/>
          <pc:sldLayoutMkLst>
            <pc:docMk/>
            <pc:sldMasterMk cId="277661457" sldId="2147483790"/>
            <pc:sldLayoutMk cId="291179544" sldId="2147483787"/>
          </pc:sldLayoutMkLst>
        </pc:sldLayoutChg>
        <pc:sldLayoutChg chg="addSp delSp modSp">
          <pc:chgData name="Villalonga, Sara" userId="0688e997-b0fc-4059-a2ac-a0e9f8190bae" providerId="ADAL" clId="{DB52C5D0-4D5F-43AE-9E0F-95616865A178}" dt="2025-09-26T11:02:40.713" v="382" actId="478"/>
          <pc:sldLayoutMkLst>
            <pc:docMk/>
            <pc:sldMasterMk cId="277661457" sldId="2147483790"/>
            <pc:sldLayoutMk cId="2032394534" sldId="2147483788"/>
          </pc:sldLayoutMkLst>
        </pc:sldLayoutChg>
        <pc:sldLayoutChg chg="addSp delSp modSp mod">
          <pc:chgData name="Villalonga, Sara" userId="0688e997-b0fc-4059-a2ac-a0e9f8190bae" providerId="ADAL" clId="{DB52C5D0-4D5F-43AE-9E0F-95616865A178}" dt="2025-09-26T11:02:23.969" v="368" actId="478"/>
          <pc:sldLayoutMkLst>
            <pc:docMk/>
            <pc:sldMasterMk cId="277661457" sldId="2147483790"/>
            <pc:sldLayoutMk cId="1986128886" sldId="2147483791"/>
          </pc:sldLayoutMkLst>
        </pc:sldLayoutChg>
        <pc:sldLayoutChg chg="delSp mod">
          <pc:chgData name="Villalonga, Sara" userId="0688e997-b0fc-4059-a2ac-a0e9f8190bae" providerId="ADAL" clId="{DB52C5D0-4D5F-43AE-9E0F-95616865A178}" dt="2025-09-26T11:02:25.224" v="369" actId="478"/>
          <pc:sldLayoutMkLst>
            <pc:docMk/>
            <pc:sldMasterMk cId="277661457" sldId="2147483790"/>
            <pc:sldLayoutMk cId="2176006653" sldId="2147483792"/>
          </pc:sldLayoutMkLst>
        </pc:sldLayoutChg>
        <pc:sldLayoutChg chg="addSp delSp modSp">
          <pc:chgData name="Villalonga, Sara" userId="0688e997-b0fc-4059-a2ac-a0e9f8190bae" providerId="ADAL" clId="{DB52C5D0-4D5F-43AE-9E0F-95616865A178}" dt="2025-09-26T11:02:26.645" v="370" actId="478"/>
          <pc:sldLayoutMkLst>
            <pc:docMk/>
            <pc:sldMasterMk cId="277661457" sldId="2147483790"/>
            <pc:sldLayoutMk cId="801169902" sldId="2147483793"/>
          </pc:sldLayoutMkLst>
        </pc:sldLayoutChg>
        <pc:sldLayoutChg chg="addSp delSp modSp">
          <pc:chgData name="Villalonga, Sara" userId="0688e997-b0fc-4059-a2ac-a0e9f8190bae" providerId="ADAL" clId="{DB52C5D0-4D5F-43AE-9E0F-95616865A178}" dt="2025-09-26T11:02:27.994" v="371" actId="478"/>
          <pc:sldLayoutMkLst>
            <pc:docMk/>
            <pc:sldMasterMk cId="277661457" sldId="2147483790"/>
            <pc:sldLayoutMk cId="1424629099" sldId="2147483794"/>
          </pc:sldLayoutMkLst>
        </pc:sldLayoutChg>
        <pc:sldLayoutChg chg="addSp delSp modSp">
          <pc:chgData name="Villalonga, Sara" userId="0688e997-b0fc-4059-a2ac-a0e9f8190bae" providerId="ADAL" clId="{DB52C5D0-4D5F-43AE-9E0F-95616865A178}" dt="2025-09-26T11:02:29.122" v="372" actId="478"/>
          <pc:sldLayoutMkLst>
            <pc:docMk/>
            <pc:sldMasterMk cId="277661457" sldId="2147483790"/>
            <pc:sldLayoutMk cId="614607068" sldId="2147483795"/>
          </pc:sldLayoutMkLst>
        </pc:sldLayoutChg>
        <pc:sldLayoutChg chg="addSp delSp modSp">
          <pc:chgData name="Villalonga, Sara" userId="0688e997-b0fc-4059-a2ac-a0e9f8190bae" providerId="ADAL" clId="{DB52C5D0-4D5F-43AE-9E0F-95616865A178}" dt="2025-09-26T11:02:30.184" v="373" actId="478"/>
          <pc:sldLayoutMkLst>
            <pc:docMk/>
            <pc:sldMasterMk cId="277661457" sldId="2147483790"/>
            <pc:sldLayoutMk cId="307613950" sldId="2147483796"/>
          </pc:sldLayoutMkLst>
        </pc:sldLayoutChg>
        <pc:sldLayoutChg chg="addSp delSp modSp">
          <pc:chgData name="Villalonga, Sara" userId="0688e997-b0fc-4059-a2ac-a0e9f8190bae" providerId="ADAL" clId="{DB52C5D0-4D5F-43AE-9E0F-95616865A178}" dt="2025-09-26T11:02:31.309" v="374" actId="478"/>
          <pc:sldLayoutMkLst>
            <pc:docMk/>
            <pc:sldMasterMk cId="277661457" sldId="2147483790"/>
            <pc:sldLayoutMk cId="576549759" sldId="2147483797"/>
          </pc:sldLayoutMkLst>
        </pc:sldLayoutChg>
        <pc:sldLayoutChg chg="addSp delSp modSp">
          <pc:chgData name="Villalonga, Sara" userId="0688e997-b0fc-4059-a2ac-a0e9f8190bae" providerId="ADAL" clId="{DB52C5D0-4D5F-43AE-9E0F-95616865A178}" dt="2025-09-26T11:02:32.512" v="375" actId="478"/>
          <pc:sldLayoutMkLst>
            <pc:docMk/>
            <pc:sldMasterMk cId="277661457" sldId="2147483790"/>
            <pc:sldLayoutMk cId="280474979" sldId="2147483798"/>
          </pc:sldLayoutMkLst>
        </pc:sldLayoutChg>
        <pc:sldLayoutChg chg="addSp delSp modSp">
          <pc:chgData name="Villalonga, Sara" userId="0688e997-b0fc-4059-a2ac-a0e9f8190bae" providerId="ADAL" clId="{DB52C5D0-4D5F-43AE-9E0F-95616865A178}" dt="2025-09-26T11:02:34.183" v="376" actId="478"/>
          <pc:sldLayoutMkLst>
            <pc:docMk/>
            <pc:sldMasterMk cId="277661457" sldId="2147483790"/>
            <pc:sldLayoutMk cId="1755573871" sldId="2147483799"/>
          </pc:sldLayoutMkLst>
        </pc:sldLayoutChg>
        <pc:sldLayoutChg chg="addSp delSp modSp">
          <pc:chgData name="Villalonga, Sara" userId="0688e997-b0fc-4059-a2ac-a0e9f8190bae" providerId="ADAL" clId="{DB52C5D0-4D5F-43AE-9E0F-95616865A178}" dt="2025-09-26T11:02:35.330" v="377" actId="478"/>
          <pc:sldLayoutMkLst>
            <pc:docMk/>
            <pc:sldMasterMk cId="277661457" sldId="2147483790"/>
            <pc:sldLayoutMk cId="3352771424" sldId="2147483800"/>
          </pc:sldLayoutMkLst>
        </pc:sldLayoutChg>
        <pc:sldLayoutChg chg="addSp delSp modSp">
          <pc:chgData name="Villalonga, Sara" userId="0688e997-b0fc-4059-a2ac-a0e9f8190bae" providerId="ADAL" clId="{DB52C5D0-4D5F-43AE-9E0F-95616865A178}" dt="2025-09-26T11:02:36.481" v="378" actId="478"/>
          <pc:sldLayoutMkLst>
            <pc:docMk/>
            <pc:sldMasterMk cId="277661457" sldId="2147483790"/>
            <pc:sldLayoutMk cId="1686265230" sldId="2147483801"/>
          </pc:sldLayoutMkLst>
        </pc:sldLayoutChg>
        <pc:sldLayoutChg chg="addSp delSp modSp">
          <pc:chgData name="Villalonga, Sara" userId="0688e997-b0fc-4059-a2ac-a0e9f8190bae" providerId="ADAL" clId="{DB52C5D0-4D5F-43AE-9E0F-95616865A178}" dt="2025-09-26T11:02:37.476" v="379" actId="478"/>
          <pc:sldLayoutMkLst>
            <pc:docMk/>
            <pc:sldMasterMk cId="277661457" sldId="2147483790"/>
            <pc:sldLayoutMk cId="964502125" sldId="2147483802"/>
          </pc:sldLayoutMkLst>
        </pc:sldLayoutChg>
        <pc:sldLayoutChg chg="addSp delSp modSp">
          <pc:chgData name="Villalonga, Sara" userId="0688e997-b0fc-4059-a2ac-a0e9f8190bae" providerId="ADAL" clId="{DB52C5D0-4D5F-43AE-9E0F-95616865A178}" dt="2025-09-26T11:02:44.158" v="384" actId="478"/>
          <pc:sldLayoutMkLst>
            <pc:docMk/>
            <pc:sldMasterMk cId="277661457" sldId="2147483790"/>
            <pc:sldLayoutMk cId="951420061" sldId="2147483806"/>
          </pc:sldLayoutMkLst>
        </pc:sldLayoutChg>
        <pc:sldLayoutChg chg="delSp mod">
          <pc:chgData name="Villalonga, Sara" userId="0688e997-b0fc-4059-a2ac-a0e9f8190bae" providerId="ADAL" clId="{DB52C5D0-4D5F-43AE-9E0F-95616865A178}" dt="2025-09-26T11:02:45.525" v="385" actId="478"/>
          <pc:sldLayoutMkLst>
            <pc:docMk/>
            <pc:sldMasterMk cId="277661457" sldId="2147483790"/>
            <pc:sldLayoutMk cId="1681497307" sldId="2147483807"/>
          </pc:sldLayoutMkLst>
        </pc:sldLayoutChg>
      </pc:sldMasterChg>
    </pc:docChg>
  </pc:docChgLst>
  <pc:docChgLst>
    <pc:chgData name="Sanchez, Jose" userId="S::jose.sanchez2@dxc.com::bb91bba1-665d-4838-a5d9-31664ba8a4cc" providerId="AD" clId="Web-{CC147475-489A-6271-A17A-09E55B3283FF}"/>
    <pc:docChg chg="mod modSld">
      <pc:chgData name="Sanchez, Jose" userId="S::jose.sanchez2@dxc.com::bb91bba1-665d-4838-a5d9-31664ba8a4cc" providerId="AD" clId="Web-{CC147475-489A-6271-A17A-09E55B3283FF}" dt="2025-09-26T08:50:38.988" v="11" actId="20577"/>
      <pc:docMkLst>
        <pc:docMk/>
      </pc:docMkLst>
      <pc:sldChg chg="modSp">
        <pc:chgData name="Sanchez, Jose" userId="S::jose.sanchez2@dxc.com::bb91bba1-665d-4838-a5d9-31664ba8a4cc" providerId="AD" clId="Web-{CC147475-489A-6271-A17A-09E55B3283FF}" dt="2025-09-26T08:50:38.988" v="11" actId="20577"/>
        <pc:sldMkLst>
          <pc:docMk/>
          <pc:sldMk cId="434071927" sldId="585"/>
        </pc:sldMkLst>
        <pc:spChg chg="mod">
          <ac:chgData name="Sanchez, Jose" userId="S::jose.sanchez2@dxc.com::bb91bba1-665d-4838-a5d9-31664ba8a4cc" providerId="AD" clId="Web-{CC147475-489A-6271-A17A-09E55B3283FF}" dt="2025-09-26T08:50:04.753" v="5" actId="20577"/>
          <ac:spMkLst>
            <pc:docMk/>
            <pc:sldMk cId="434071927" sldId="585"/>
            <ac:spMk id="24" creationId="{23138C37-E31A-EC6C-CD66-653B10EC8001}"/>
          </ac:spMkLst>
        </pc:spChg>
        <pc:spChg chg="mod">
          <ac:chgData name="Sanchez, Jose" userId="S::jose.sanchez2@dxc.com::bb91bba1-665d-4838-a5d9-31664ba8a4cc" providerId="AD" clId="Web-{CC147475-489A-6271-A17A-09E55B3283FF}" dt="2025-09-26T08:50:01.643" v="3" actId="20577"/>
          <ac:spMkLst>
            <pc:docMk/>
            <pc:sldMk cId="434071927" sldId="585"/>
            <ac:spMk id="28" creationId="{3763CBA9-5275-6942-6C1E-A0FE4FDC3DA1}"/>
          </ac:spMkLst>
        </pc:spChg>
        <pc:spChg chg="mod">
          <ac:chgData name="Sanchez, Jose" userId="S::jose.sanchez2@dxc.com::bb91bba1-665d-4838-a5d9-31664ba8a4cc" providerId="AD" clId="Web-{CC147475-489A-6271-A17A-09E55B3283FF}" dt="2025-09-26T08:50:38.988" v="11" actId="20577"/>
          <ac:spMkLst>
            <pc:docMk/>
            <pc:sldMk cId="434071927" sldId="585"/>
            <ac:spMk id="31" creationId="{381AD096-64B1-4A1F-A576-A4C7B22EA437}"/>
          </ac:spMkLst>
        </pc:spChg>
        <pc:spChg chg="mod">
          <ac:chgData name="Sanchez, Jose" userId="S::jose.sanchez2@dxc.com::bb91bba1-665d-4838-a5d9-31664ba8a4cc" providerId="AD" clId="Web-{CC147475-489A-6271-A17A-09E55B3283FF}" dt="2025-09-26T08:50:18.784" v="8" actId="20577"/>
          <ac:spMkLst>
            <pc:docMk/>
            <pc:sldMk cId="434071927" sldId="585"/>
            <ac:spMk id="72" creationId="{7AB1D6CC-0E64-03F0-7980-39E0828849F7}"/>
          </ac:spMkLst>
        </pc:spChg>
      </pc:sldChg>
    </pc:docChg>
  </pc:docChgLst>
  <pc:docChgLst>
    <pc:chgData name="Bigas, Marc" userId="a76649d8-8b81-4c68-a060-d743b2cef9d5" providerId="ADAL" clId="{A75B5565-5445-4CA0-989C-E99DE6FE3EA9}"/>
    <pc:docChg chg="undo custSel modSld">
      <pc:chgData name="Bigas, Marc" userId="a76649d8-8b81-4c68-a060-d743b2cef9d5" providerId="ADAL" clId="{A75B5565-5445-4CA0-989C-E99DE6FE3EA9}" dt="2025-10-22T10:16:43.843" v="263" actId="1036"/>
      <pc:docMkLst>
        <pc:docMk/>
      </pc:docMkLst>
      <pc:sldChg chg="modSp mod">
        <pc:chgData name="Bigas, Marc" userId="a76649d8-8b81-4c68-a060-d743b2cef9d5" providerId="ADAL" clId="{A75B5565-5445-4CA0-989C-E99DE6FE3EA9}" dt="2025-10-20T13:44:28.306" v="72" actId="20577"/>
        <pc:sldMkLst>
          <pc:docMk/>
          <pc:sldMk cId="22132530" sldId="258"/>
        </pc:sldMkLst>
        <pc:spChg chg="mod">
          <ac:chgData name="Bigas, Marc" userId="a76649d8-8b81-4c68-a060-d743b2cef9d5" providerId="ADAL" clId="{A75B5565-5445-4CA0-989C-E99DE6FE3EA9}" dt="2025-10-20T13:44:28.306" v="72" actId="20577"/>
          <ac:spMkLst>
            <pc:docMk/>
            <pc:sldMk cId="22132530" sldId="258"/>
            <ac:spMk id="5" creationId="{910E7A2F-6876-33F3-CA88-257BF2B06121}"/>
          </ac:spMkLst>
        </pc:spChg>
      </pc:sldChg>
      <pc:sldChg chg="modSp mod">
        <pc:chgData name="Bigas, Marc" userId="a76649d8-8b81-4c68-a060-d743b2cef9d5" providerId="ADAL" clId="{A75B5565-5445-4CA0-989C-E99DE6FE3EA9}" dt="2025-10-20T13:50:58.764" v="217" actId="20577"/>
        <pc:sldMkLst>
          <pc:docMk/>
          <pc:sldMk cId="993294996" sldId="265"/>
        </pc:sldMkLst>
        <pc:spChg chg="mod">
          <ac:chgData name="Bigas, Marc" userId="a76649d8-8b81-4c68-a060-d743b2cef9d5" providerId="ADAL" clId="{A75B5565-5445-4CA0-989C-E99DE6FE3EA9}" dt="2025-10-20T13:50:58.764" v="217" actId="20577"/>
          <ac:spMkLst>
            <pc:docMk/>
            <pc:sldMk cId="993294996" sldId="265"/>
            <ac:spMk id="5" creationId="{062CDD8D-0B40-F73C-243D-A94B3D1FE25D}"/>
          </ac:spMkLst>
        </pc:spChg>
      </pc:sldChg>
      <pc:sldChg chg="modSp mod modClrScheme chgLayout">
        <pc:chgData name="Bigas, Marc" userId="a76649d8-8b81-4c68-a060-d743b2cef9d5" providerId="ADAL" clId="{A75B5565-5445-4CA0-989C-E99DE6FE3EA9}" dt="2025-10-20T13:50:06.603" v="216" actId="14429"/>
        <pc:sldMkLst>
          <pc:docMk/>
          <pc:sldMk cId="2080606687" sldId="547"/>
        </pc:sldMkLst>
        <pc:spChg chg="mod modVis">
          <ac:chgData name="Bigas, Marc" userId="a76649d8-8b81-4c68-a060-d743b2cef9d5" providerId="ADAL" clId="{A75B5565-5445-4CA0-989C-E99DE6FE3EA9}" dt="2025-10-20T13:48:37.201" v="79" actId="14429"/>
          <ac:spMkLst>
            <pc:docMk/>
            <pc:sldMk cId="2080606687" sldId="547"/>
            <ac:spMk id="7" creationId="{CC81634A-016A-7C6B-A6CB-C8DA06FB49F7}"/>
          </ac:spMkLst>
        </pc:spChg>
        <pc:spChg chg="mod">
          <ac:chgData name="Bigas, Marc" userId="a76649d8-8b81-4c68-a060-d743b2cef9d5" providerId="ADAL" clId="{A75B5565-5445-4CA0-989C-E99DE6FE3EA9}" dt="2025-10-20T13:50:01.999" v="212" actId="20577"/>
          <ac:spMkLst>
            <pc:docMk/>
            <pc:sldMk cId="2080606687" sldId="547"/>
            <ac:spMk id="10" creationId="{2BC16031-3F53-114E-48BC-199CF4212A46}"/>
          </ac:spMkLst>
        </pc:spChg>
        <pc:spChg chg="mod modVis">
          <ac:chgData name="Bigas, Marc" userId="a76649d8-8b81-4c68-a060-d743b2cef9d5" providerId="ADAL" clId="{A75B5565-5445-4CA0-989C-E99DE6FE3EA9}" dt="2025-10-20T13:50:06.603" v="216" actId="14429"/>
          <ac:spMkLst>
            <pc:docMk/>
            <pc:sldMk cId="2080606687" sldId="547"/>
            <ac:spMk id="11" creationId="{F6B284B8-0611-AE8B-C703-9EFD3225DF0D}"/>
          </ac:spMkLst>
        </pc:spChg>
        <pc:spChg chg="mod modVis">
          <ac:chgData name="Bigas, Marc" userId="a76649d8-8b81-4c68-a060-d743b2cef9d5" providerId="ADAL" clId="{A75B5565-5445-4CA0-989C-E99DE6FE3EA9}" dt="2025-10-20T13:50:06.120" v="215" actId="14429"/>
          <ac:spMkLst>
            <pc:docMk/>
            <pc:sldMk cId="2080606687" sldId="547"/>
            <ac:spMk id="12" creationId="{29B27997-0A1D-EEF2-7F79-26BF8345AB44}"/>
          </ac:spMkLst>
        </pc:spChg>
        <pc:spChg chg="mod modVis">
          <ac:chgData name="Bigas, Marc" userId="a76649d8-8b81-4c68-a060-d743b2cef9d5" providerId="ADAL" clId="{A75B5565-5445-4CA0-989C-E99DE6FE3EA9}" dt="2025-10-20T13:50:05.481" v="214" actId="14429"/>
          <ac:spMkLst>
            <pc:docMk/>
            <pc:sldMk cId="2080606687" sldId="547"/>
            <ac:spMk id="13" creationId="{8FCFDA40-A471-9FFA-4E78-CB6C6AD67224}"/>
          </ac:spMkLst>
        </pc:spChg>
        <pc:spChg chg="mod modVis">
          <ac:chgData name="Bigas, Marc" userId="a76649d8-8b81-4c68-a060-d743b2cef9d5" providerId="ADAL" clId="{A75B5565-5445-4CA0-989C-E99DE6FE3EA9}" dt="2025-10-20T13:50:05.032" v="213" actId="14429"/>
          <ac:spMkLst>
            <pc:docMk/>
            <pc:sldMk cId="2080606687" sldId="547"/>
            <ac:spMk id="14" creationId="{5D494B8F-9260-E8C5-333B-372C3D7A1890}"/>
          </ac:spMkLst>
        </pc:spChg>
        <pc:picChg chg="mod modVis">
          <ac:chgData name="Bigas, Marc" userId="a76649d8-8b81-4c68-a060-d743b2cef9d5" providerId="ADAL" clId="{A75B5565-5445-4CA0-989C-E99DE6FE3EA9}" dt="2025-10-20T13:48:35.694" v="77" actId="14429"/>
          <ac:picMkLst>
            <pc:docMk/>
            <pc:sldMk cId="2080606687" sldId="547"/>
            <ac:picMk id="9" creationId="{D34B36C1-E51F-B627-778E-273A45EE6023}"/>
          </ac:picMkLst>
        </pc:picChg>
      </pc:sldChg>
      <pc:sldChg chg="modSp mod modClrScheme modShow chgLayout">
        <pc:chgData name="Bigas, Marc" userId="a76649d8-8b81-4c68-a060-d743b2cef9d5" providerId="ADAL" clId="{A75B5565-5445-4CA0-989C-E99DE6FE3EA9}" dt="2025-10-02T09:20:28.330" v="5" actId="700"/>
        <pc:sldMkLst>
          <pc:docMk/>
          <pc:sldMk cId="1876367482" sldId="548"/>
        </pc:sldMkLst>
      </pc:sldChg>
      <pc:sldChg chg="mod modClrScheme chgLayout">
        <pc:chgData name="Bigas, Marc" userId="a76649d8-8b81-4c68-a060-d743b2cef9d5" providerId="ADAL" clId="{A75B5565-5445-4CA0-989C-E99DE6FE3EA9}" dt="2025-10-02T09:20:31.953" v="6" actId="700"/>
        <pc:sldMkLst>
          <pc:docMk/>
          <pc:sldMk cId="2452438579" sldId="549"/>
        </pc:sldMkLst>
      </pc:sldChg>
      <pc:sldChg chg="mod modClrScheme chgLayout">
        <pc:chgData name="Bigas, Marc" userId="a76649d8-8b81-4c68-a060-d743b2cef9d5" providerId="ADAL" clId="{A75B5565-5445-4CA0-989C-E99DE6FE3EA9}" dt="2025-10-02T09:22:44.383" v="7" actId="700"/>
        <pc:sldMkLst>
          <pc:docMk/>
          <pc:sldMk cId="3755096027" sldId="552"/>
        </pc:sldMkLst>
      </pc:sldChg>
      <pc:sldChg chg="mod modClrScheme chgLayout">
        <pc:chgData name="Bigas, Marc" userId="a76649d8-8b81-4c68-a060-d743b2cef9d5" providerId="ADAL" clId="{A75B5565-5445-4CA0-989C-E99DE6FE3EA9}" dt="2025-10-02T09:32:25.028" v="53" actId="700"/>
        <pc:sldMkLst>
          <pc:docMk/>
          <pc:sldMk cId="2827812763" sldId="554"/>
        </pc:sldMkLst>
      </pc:sldChg>
      <pc:sldChg chg="mod modClrScheme chgLayout">
        <pc:chgData name="Bigas, Marc" userId="a76649d8-8b81-4c68-a060-d743b2cef9d5" providerId="ADAL" clId="{A75B5565-5445-4CA0-989C-E99DE6FE3EA9}" dt="2025-10-02T09:32:25.028" v="53" actId="700"/>
        <pc:sldMkLst>
          <pc:docMk/>
          <pc:sldMk cId="3651172029" sldId="556"/>
        </pc:sldMkLst>
      </pc:sldChg>
      <pc:sldChg chg="delSp modSp mod modClrScheme chgLayout">
        <pc:chgData name="Bigas, Marc" userId="a76649d8-8b81-4c68-a060-d743b2cef9d5" providerId="ADAL" clId="{A75B5565-5445-4CA0-989C-E99DE6FE3EA9}" dt="2025-10-22T10:16:43.843" v="263" actId="1036"/>
        <pc:sldMkLst>
          <pc:docMk/>
          <pc:sldMk cId="3131720812" sldId="557"/>
        </pc:sldMkLst>
        <pc:spChg chg="mod">
          <ac:chgData name="Bigas, Marc" userId="a76649d8-8b81-4c68-a060-d743b2cef9d5" providerId="ADAL" clId="{A75B5565-5445-4CA0-989C-E99DE6FE3EA9}" dt="2025-10-22T10:15:58.800" v="249" actId="14100"/>
          <ac:spMkLst>
            <pc:docMk/>
            <pc:sldMk cId="3131720812" sldId="557"/>
            <ac:spMk id="2" creationId="{3C00899F-B9D4-1B39-23FA-0556634B369A}"/>
          </ac:spMkLst>
        </pc:spChg>
        <pc:spChg chg="mod">
          <ac:chgData name="Bigas, Marc" userId="a76649d8-8b81-4c68-a060-d743b2cef9d5" providerId="ADAL" clId="{A75B5565-5445-4CA0-989C-E99DE6FE3EA9}" dt="2025-10-22T10:16:07.147" v="252" actId="1076"/>
          <ac:spMkLst>
            <pc:docMk/>
            <pc:sldMk cId="3131720812" sldId="557"/>
            <ac:spMk id="3" creationId="{A8D070DC-73CA-FBCF-88A5-6A280D1DE41A}"/>
          </ac:spMkLst>
        </pc:spChg>
        <pc:picChg chg="mod">
          <ac:chgData name="Bigas, Marc" userId="a76649d8-8b81-4c68-a060-d743b2cef9d5" providerId="ADAL" clId="{A75B5565-5445-4CA0-989C-E99DE6FE3EA9}" dt="2025-10-22T10:16:43.843" v="263" actId="1036"/>
          <ac:picMkLst>
            <pc:docMk/>
            <pc:sldMk cId="3131720812" sldId="557"/>
            <ac:picMk id="4" creationId="{3FF46CA5-4C48-7701-C5D9-397A2692AB96}"/>
          </ac:picMkLst>
        </pc:picChg>
        <pc:picChg chg="del mod">
          <ac:chgData name="Bigas, Marc" userId="a76649d8-8b81-4c68-a060-d743b2cef9d5" providerId="ADAL" clId="{A75B5565-5445-4CA0-989C-E99DE6FE3EA9}" dt="2025-10-22T10:16:25.067" v="255" actId="478"/>
          <ac:picMkLst>
            <pc:docMk/>
            <pc:sldMk cId="3131720812" sldId="557"/>
            <ac:picMk id="7" creationId="{608B6A16-8350-2D97-8AF9-F55F8B368103}"/>
          </ac:picMkLst>
        </pc:picChg>
        <pc:picChg chg="mod">
          <ac:chgData name="Bigas, Marc" userId="a76649d8-8b81-4c68-a060-d743b2cef9d5" providerId="ADAL" clId="{A75B5565-5445-4CA0-989C-E99DE6FE3EA9}" dt="2025-10-22T10:16:20.081" v="254" actId="1076"/>
          <ac:picMkLst>
            <pc:docMk/>
            <pc:sldMk cId="3131720812" sldId="557"/>
            <ac:picMk id="8" creationId="{99C5F96D-4178-CEFA-0ECF-5F71275EBB5F}"/>
          </ac:picMkLst>
        </pc:picChg>
      </pc:sldChg>
      <pc:sldChg chg="modSp mod modClrScheme chgLayout">
        <pc:chgData name="Bigas, Marc" userId="a76649d8-8b81-4c68-a060-d743b2cef9d5" providerId="ADAL" clId="{A75B5565-5445-4CA0-989C-E99DE6FE3EA9}" dt="2025-10-22T10:15:36.504" v="232" actId="1036"/>
        <pc:sldMkLst>
          <pc:docMk/>
          <pc:sldMk cId="4135828510" sldId="562"/>
        </pc:sldMkLst>
        <pc:spChg chg="mod">
          <ac:chgData name="Bigas, Marc" userId="a76649d8-8b81-4c68-a060-d743b2cef9d5" providerId="ADAL" clId="{A75B5565-5445-4CA0-989C-E99DE6FE3EA9}" dt="2025-10-22T10:15:36.504" v="232" actId="1036"/>
          <ac:spMkLst>
            <pc:docMk/>
            <pc:sldMk cId="4135828510" sldId="562"/>
            <ac:spMk id="2" creationId="{D09E4E56-E6C0-6C5C-1005-9E4FAE24E9E8}"/>
          </ac:spMkLst>
        </pc:spChg>
        <pc:spChg chg="mod">
          <ac:chgData name="Bigas, Marc" userId="a76649d8-8b81-4c68-a060-d743b2cef9d5" providerId="ADAL" clId="{A75B5565-5445-4CA0-989C-E99DE6FE3EA9}" dt="2025-10-22T10:15:36.504" v="232" actId="1036"/>
          <ac:spMkLst>
            <pc:docMk/>
            <pc:sldMk cId="4135828510" sldId="562"/>
            <ac:spMk id="3" creationId="{BD041FE0-F077-FE2F-CA67-E89C54D54031}"/>
          </ac:spMkLst>
        </pc:spChg>
        <pc:spChg chg="mod">
          <ac:chgData name="Bigas, Marc" userId="a76649d8-8b81-4c68-a060-d743b2cef9d5" providerId="ADAL" clId="{A75B5565-5445-4CA0-989C-E99DE6FE3EA9}" dt="2025-10-22T10:15:36.504" v="232" actId="1036"/>
          <ac:spMkLst>
            <pc:docMk/>
            <pc:sldMk cId="4135828510" sldId="562"/>
            <ac:spMk id="21" creationId="{00166AB5-8AA7-FA95-926D-931279FEC0F6}"/>
          </ac:spMkLst>
        </pc:spChg>
        <pc:spChg chg="mod">
          <ac:chgData name="Bigas, Marc" userId="a76649d8-8b81-4c68-a060-d743b2cef9d5" providerId="ADAL" clId="{A75B5565-5445-4CA0-989C-E99DE6FE3EA9}" dt="2025-10-22T10:15:36.504" v="232" actId="1036"/>
          <ac:spMkLst>
            <pc:docMk/>
            <pc:sldMk cId="4135828510" sldId="562"/>
            <ac:spMk id="22" creationId="{65323889-DA08-AA52-E424-19B6097737BB}"/>
          </ac:spMkLst>
        </pc:spChg>
        <pc:spChg chg="mod">
          <ac:chgData name="Bigas, Marc" userId="a76649d8-8b81-4c68-a060-d743b2cef9d5" providerId="ADAL" clId="{A75B5565-5445-4CA0-989C-E99DE6FE3EA9}" dt="2025-10-22T10:15:36.504" v="232" actId="1036"/>
          <ac:spMkLst>
            <pc:docMk/>
            <pc:sldMk cId="4135828510" sldId="562"/>
            <ac:spMk id="28" creationId="{129E80C7-7FF9-EA73-C4D8-BD94E10F15EE}"/>
          </ac:spMkLst>
        </pc:spChg>
        <pc:spChg chg="mod">
          <ac:chgData name="Bigas, Marc" userId="a76649d8-8b81-4c68-a060-d743b2cef9d5" providerId="ADAL" clId="{A75B5565-5445-4CA0-989C-E99DE6FE3EA9}" dt="2025-10-22T10:15:36.504" v="232" actId="1036"/>
          <ac:spMkLst>
            <pc:docMk/>
            <pc:sldMk cId="4135828510" sldId="562"/>
            <ac:spMk id="31" creationId="{A96077D5-4AD2-022D-A11C-E07193943722}"/>
          </ac:spMkLst>
        </pc:spChg>
        <pc:spChg chg="mod">
          <ac:chgData name="Bigas, Marc" userId="a76649d8-8b81-4c68-a060-d743b2cef9d5" providerId="ADAL" clId="{A75B5565-5445-4CA0-989C-E99DE6FE3EA9}" dt="2025-10-22T10:15:36.504" v="232" actId="1036"/>
          <ac:spMkLst>
            <pc:docMk/>
            <pc:sldMk cId="4135828510" sldId="562"/>
            <ac:spMk id="37" creationId="{107DABAC-19CF-DABD-3F09-6C7018A48948}"/>
          </ac:spMkLst>
        </pc:spChg>
        <pc:spChg chg="mod">
          <ac:chgData name="Bigas, Marc" userId="a76649d8-8b81-4c68-a060-d743b2cef9d5" providerId="ADAL" clId="{A75B5565-5445-4CA0-989C-E99DE6FE3EA9}" dt="2025-10-22T10:15:36.504" v="232" actId="1036"/>
          <ac:spMkLst>
            <pc:docMk/>
            <pc:sldMk cId="4135828510" sldId="562"/>
            <ac:spMk id="38" creationId="{20D6B6D2-0EAD-1CBD-3323-ADB2C6676186}"/>
          </ac:spMkLst>
        </pc:spChg>
        <pc:spChg chg="mod">
          <ac:chgData name="Bigas, Marc" userId="a76649d8-8b81-4c68-a060-d743b2cef9d5" providerId="ADAL" clId="{A75B5565-5445-4CA0-989C-E99DE6FE3EA9}" dt="2025-10-22T10:15:36.504" v="232" actId="1036"/>
          <ac:spMkLst>
            <pc:docMk/>
            <pc:sldMk cId="4135828510" sldId="562"/>
            <ac:spMk id="44" creationId="{5978423B-4C59-D609-7767-A5EF2D84C4D6}"/>
          </ac:spMkLst>
        </pc:spChg>
        <pc:spChg chg="mod">
          <ac:chgData name="Bigas, Marc" userId="a76649d8-8b81-4c68-a060-d743b2cef9d5" providerId="ADAL" clId="{A75B5565-5445-4CA0-989C-E99DE6FE3EA9}" dt="2025-10-22T10:15:36.504" v="232" actId="1036"/>
          <ac:spMkLst>
            <pc:docMk/>
            <pc:sldMk cId="4135828510" sldId="562"/>
            <ac:spMk id="45" creationId="{9FBDFE82-C909-2BA2-6770-E4C2040A85DD}"/>
          </ac:spMkLst>
        </pc:spChg>
      </pc:sldChg>
      <pc:sldChg chg="mod modClrScheme chgLayout">
        <pc:chgData name="Bigas, Marc" userId="a76649d8-8b81-4c68-a060-d743b2cef9d5" providerId="ADAL" clId="{A75B5565-5445-4CA0-989C-E99DE6FE3EA9}" dt="2025-10-02T09:32:25.028" v="53" actId="700"/>
        <pc:sldMkLst>
          <pc:docMk/>
          <pc:sldMk cId="365116719" sldId="563"/>
        </pc:sldMkLst>
      </pc:sldChg>
      <pc:sldChg chg="mod modClrScheme chgLayout">
        <pc:chgData name="Bigas, Marc" userId="a76649d8-8b81-4c68-a060-d743b2cef9d5" providerId="ADAL" clId="{A75B5565-5445-4CA0-989C-E99DE6FE3EA9}" dt="2025-10-02T09:32:25.028" v="53" actId="700"/>
        <pc:sldMkLst>
          <pc:docMk/>
          <pc:sldMk cId="2471374583" sldId="564"/>
        </pc:sldMkLst>
      </pc:sldChg>
      <pc:sldChg chg="modSp mod modClrScheme chgLayout">
        <pc:chgData name="Bigas, Marc" userId="a76649d8-8b81-4c68-a060-d743b2cef9d5" providerId="ADAL" clId="{A75B5565-5445-4CA0-989C-E99DE6FE3EA9}" dt="2025-10-02T09:32:25.028" v="53" actId="700"/>
        <pc:sldMkLst>
          <pc:docMk/>
          <pc:sldMk cId="302414100" sldId="565"/>
        </pc:sldMkLst>
        <pc:spChg chg="mod">
          <ac:chgData name="Bigas, Marc" userId="a76649d8-8b81-4c68-a060-d743b2cef9d5" providerId="ADAL" clId="{A75B5565-5445-4CA0-989C-E99DE6FE3EA9}" dt="2025-10-02T09:32:14.329" v="52" actId="1035"/>
          <ac:spMkLst>
            <pc:docMk/>
            <pc:sldMk cId="302414100" sldId="565"/>
            <ac:spMk id="2" creationId="{4F1878CF-0365-5EAA-9916-4708BFC5A965}"/>
          </ac:spMkLst>
        </pc:spChg>
        <pc:spChg chg="mod">
          <ac:chgData name="Bigas, Marc" userId="a76649d8-8b81-4c68-a060-d743b2cef9d5" providerId="ADAL" clId="{A75B5565-5445-4CA0-989C-E99DE6FE3EA9}" dt="2025-10-02T09:32:14.329" v="52" actId="1035"/>
          <ac:spMkLst>
            <pc:docMk/>
            <pc:sldMk cId="302414100" sldId="565"/>
            <ac:spMk id="3" creationId="{52F2CE04-45B5-2B50-BBFE-8DFF35B5F7D2}"/>
          </ac:spMkLst>
        </pc:spChg>
        <pc:picChg chg="mod">
          <ac:chgData name="Bigas, Marc" userId="a76649d8-8b81-4c68-a060-d743b2cef9d5" providerId="ADAL" clId="{A75B5565-5445-4CA0-989C-E99DE6FE3EA9}" dt="2025-10-02T09:32:14.329" v="52" actId="1035"/>
          <ac:picMkLst>
            <pc:docMk/>
            <pc:sldMk cId="302414100" sldId="565"/>
            <ac:picMk id="4" creationId="{3E9534CD-C4B1-9BCA-1787-39FD58F2D093}"/>
          </ac:picMkLst>
        </pc:picChg>
        <pc:picChg chg="mod">
          <ac:chgData name="Bigas, Marc" userId="a76649d8-8b81-4c68-a060-d743b2cef9d5" providerId="ADAL" clId="{A75B5565-5445-4CA0-989C-E99DE6FE3EA9}" dt="2025-10-02T09:32:14.329" v="52" actId="1035"/>
          <ac:picMkLst>
            <pc:docMk/>
            <pc:sldMk cId="302414100" sldId="565"/>
            <ac:picMk id="7" creationId="{33007340-F8A3-6376-2E5C-957A675EF144}"/>
          </ac:picMkLst>
        </pc:picChg>
      </pc:sldChg>
      <pc:sldChg chg="mod modClrScheme chgLayout">
        <pc:chgData name="Bigas, Marc" userId="a76649d8-8b81-4c68-a060-d743b2cef9d5" providerId="ADAL" clId="{A75B5565-5445-4CA0-989C-E99DE6FE3EA9}" dt="2025-10-02T09:32:25.028" v="53" actId="700"/>
        <pc:sldMkLst>
          <pc:docMk/>
          <pc:sldMk cId="1696801592" sldId="566"/>
        </pc:sldMkLst>
      </pc:sldChg>
      <pc:sldChg chg="modSp mod modClrScheme chgLayout">
        <pc:chgData name="Bigas, Marc" userId="a76649d8-8b81-4c68-a060-d743b2cef9d5" providerId="ADAL" clId="{A75B5565-5445-4CA0-989C-E99DE6FE3EA9}" dt="2025-10-02T09:34:07.678" v="71" actId="1036"/>
        <pc:sldMkLst>
          <pc:docMk/>
          <pc:sldMk cId="1839912047" sldId="567"/>
        </pc:sldMkLst>
        <pc:spChg chg="mod">
          <ac:chgData name="Bigas, Marc" userId="a76649d8-8b81-4c68-a060-d743b2cef9d5" providerId="ADAL" clId="{A75B5565-5445-4CA0-989C-E99DE6FE3EA9}" dt="2025-10-02T09:34:07.678" v="71" actId="1036"/>
          <ac:spMkLst>
            <pc:docMk/>
            <pc:sldMk cId="1839912047" sldId="567"/>
            <ac:spMk id="2" creationId="{9D8D6E3F-6F3D-7487-7BBC-E87C3D6B98DA}"/>
          </ac:spMkLst>
        </pc:spChg>
        <pc:spChg chg="mod">
          <ac:chgData name="Bigas, Marc" userId="a76649d8-8b81-4c68-a060-d743b2cef9d5" providerId="ADAL" clId="{A75B5565-5445-4CA0-989C-E99DE6FE3EA9}" dt="2025-10-02T09:34:07.678" v="71" actId="1036"/>
          <ac:spMkLst>
            <pc:docMk/>
            <pc:sldMk cId="1839912047" sldId="567"/>
            <ac:spMk id="3" creationId="{7054B694-94C7-A0B1-5F52-FFC222946466}"/>
          </ac:spMkLst>
        </pc:spChg>
        <pc:picChg chg="mod">
          <ac:chgData name="Bigas, Marc" userId="a76649d8-8b81-4c68-a060-d743b2cef9d5" providerId="ADAL" clId="{A75B5565-5445-4CA0-989C-E99DE6FE3EA9}" dt="2025-10-02T09:34:07.678" v="71" actId="1036"/>
          <ac:picMkLst>
            <pc:docMk/>
            <pc:sldMk cId="1839912047" sldId="567"/>
            <ac:picMk id="4" creationId="{CF25A259-2C60-6CCF-4833-31960D8343D7}"/>
          </ac:picMkLst>
        </pc:picChg>
        <pc:picChg chg="mod">
          <ac:chgData name="Bigas, Marc" userId="a76649d8-8b81-4c68-a060-d743b2cef9d5" providerId="ADAL" clId="{A75B5565-5445-4CA0-989C-E99DE6FE3EA9}" dt="2025-10-02T09:34:07.678" v="71" actId="1036"/>
          <ac:picMkLst>
            <pc:docMk/>
            <pc:sldMk cId="1839912047" sldId="567"/>
            <ac:picMk id="7" creationId="{32CD221E-40C0-6397-FB77-47534B9977B0}"/>
          </ac:picMkLst>
        </pc:picChg>
      </pc:sldChg>
      <pc:sldChg chg="modSp mod modClrScheme chgLayout">
        <pc:chgData name="Bigas, Marc" userId="a76649d8-8b81-4c68-a060-d743b2cef9d5" providerId="ADAL" clId="{A75B5565-5445-4CA0-989C-E99DE6FE3EA9}" dt="2025-10-02T09:25:51.189" v="33" actId="1036"/>
        <pc:sldMkLst>
          <pc:docMk/>
          <pc:sldMk cId="57013405" sldId="569"/>
        </pc:sldMkLst>
        <pc:spChg chg="mod">
          <ac:chgData name="Bigas, Marc" userId="a76649d8-8b81-4c68-a060-d743b2cef9d5" providerId="ADAL" clId="{A75B5565-5445-4CA0-989C-E99DE6FE3EA9}" dt="2025-10-02T09:25:51.189" v="33" actId="1036"/>
          <ac:spMkLst>
            <pc:docMk/>
            <pc:sldMk cId="57013405" sldId="569"/>
            <ac:spMk id="2" creationId="{73C0B991-A22D-2D72-48D6-2343CD00FEA5}"/>
          </ac:spMkLst>
        </pc:spChg>
        <pc:spChg chg="mod">
          <ac:chgData name="Bigas, Marc" userId="a76649d8-8b81-4c68-a060-d743b2cef9d5" providerId="ADAL" clId="{A75B5565-5445-4CA0-989C-E99DE6FE3EA9}" dt="2025-10-02T09:25:51.189" v="33" actId="1036"/>
          <ac:spMkLst>
            <pc:docMk/>
            <pc:sldMk cId="57013405" sldId="569"/>
            <ac:spMk id="3" creationId="{96D4C8AE-326C-F2BC-7FE0-3000BBFCEFEF}"/>
          </ac:spMkLst>
        </pc:spChg>
        <pc:picChg chg="mod">
          <ac:chgData name="Bigas, Marc" userId="a76649d8-8b81-4c68-a060-d743b2cef9d5" providerId="ADAL" clId="{A75B5565-5445-4CA0-989C-E99DE6FE3EA9}" dt="2025-10-02T09:25:51.189" v="33" actId="1036"/>
          <ac:picMkLst>
            <pc:docMk/>
            <pc:sldMk cId="57013405" sldId="569"/>
            <ac:picMk id="4" creationId="{E74D1CA2-80E7-F8DD-D330-F9D0FDD1DEDB}"/>
          </ac:picMkLst>
        </pc:picChg>
        <pc:picChg chg="mod">
          <ac:chgData name="Bigas, Marc" userId="a76649d8-8b81-4c68-a060-d743b2cef9d5" providerId="ADAL" clId="{A75B5565-5445-4CA0-989C-E99DE6FE3EA9}" dt="2025-10-02T09:25:51.189" v="33" actId="1036"/>
          <ac:picMkLst>
            <pc:docMk/>
            <pc:sldMk cId="57013405" sldId="569"/>
            <ac:picMk id="7" creationId="{E1D3DE1F-859D-76BF-BAE8-33E179C6BC02}"/>
          </ac:picMkLst>
        </pc:picChg>
      </pc:sldChg>
      <pc:sldChg chg="modSp mod">
        <pc:chgData name="Bigas, Marc" userId="a76649d8-8b81-4c68-a060-d743b2cef9d5" providerId="ADAL" clId="{A75B5565-5445-4CA0-989C-E99DE6FE3EA9}" dt="2025-10-02T09:23:35.801" v="15" actId="113"/>
        <pc:sldMkLst>
          <pc:docMk/>
          <pc:sldMk cId="4048073135" sldId="584"/>
        </pc:sldMkLst>
        <pc:spChg chg="mod">
          <ac:chgData name="Bigas, Marc" userId="a76649d8-8b81-4c68-a060-d743b2cef9d5" providerId="ADAL" clId="{A75B5565-5445-4CA0-989C-E99DE6FE3EA9}" dt="2025-10-02T09:23:35.801" v="15" actId="113"/>
          <ac:spMkLst>
            <pc:docMk/>
            <pc:sldMk cId="4048073135" sldId="584"/>
            <ac:spMk id="3" creationId="{7F9363E2-E8B4-2AC1-90E8-924BCFF81631}"/>
          </ac:spMkLst>
        </pc:spChg>
        <pc:spChg chg="mod">
          <ac:chgData name="Bigas, Marc" userId="a76649d8-8b81-4c68-a060-d743b2cef9d5" providerId="ADAL" clId="{A75B5565-5445-4CA0-989C-E99DE6FE3EA9}" dt="2025-10-02T09:23:04.539" v="11" actId="1076"/>
          <ac:spMkLst>
            <pc:docMk/>
            <pc:sldMk cId="4048073135" sldId="584"/>
            <ac:spMk id="49" creationId="{4E3BCA29-9822-0DA3-1234-079737893D07}"/>
          </ac:spMkLst>
        </pc:spChg>
        <pc:cxnChg chg="mod">
          <ac:chgData name="Bigas, Marc" userId="a76649d8-8b81-4c68-a060-d743b2cef9d5" providerId="ADAL" clId="{A75B5565-5445-4CA0-989C-E99DE6FE3EA9}" dt="2025-10-02T09:23:04.539" v="11" actId="1076"/>
          <ac:cxnSpMkLst>
            <pc:docMk/>
            <pc:sldMk cId="4048073135" sldId="584"/>
            <ac:cxnSpMk id="50" creationId="{E1390F4E-43D6-8EE2-36FA-B6CA8F3F11A9}"/>
          </ac:cxnSpMkLst>
        </pc:cxnChg>
      </pc:sldChg>
      <pc:sldChg chg="mod modClrScheme chgLayout">
        <pc:chgData name="Bigas, Marc" userId="a76649d8-8b81-4c68-a060-d743b2cef9d5" providerId="ADAL" clId="{A75B5565-5445-4CA0-989C-E99DE6FE3EA9}" dt="2025-10-02T09:32:25.028" v="53" actId="700"/>
        <pc:sldMkLst>
          <pc:docMk/>
          <pc:sldMk cId="1388332218" sldId="586"/>
        </pc:sldMkLst>
      </pc:sldChg>
    </pc:docChg>
  </pc:docChgLst>
  <pc:docChgLst>
    <pc:chgData name="Sardà, Eduvigis" userId="b1ad0630-0272-43d7-8302-7f8594b48b7a" providerId="ADAL" clId="{EE7EB96C-6CBA-4EE2-9419-00CFF33BD227}"/>
    <pc:docChg chg="undo custSel addSld delSld modSld sldOrd modMainMaster">
      <pc:chgData name="Sardà, Eduvigis" userId="b1ad0630-0272-43d7-8302-7f8594b48b7a" providerId="ADAL" clId="{EE7EB96C-6CBA-4EE2-9419-00CFF33BD227}" dt="2025-10-06T14:51:36.868" v="1118" actId="115"/>
      <pc:docMkLst>
        <pc:docMk/>
      </pc:docMkLst>
      <pc:sldChg chg="del">
        <pc:chgData name="Sardà, Eduvigis" userId="b1ad0630-0272-43d7-8302-7f8594b48b7a" providerId="ADAL" clId="{EE7EB96C-6CBA-4EE2-9419-00CFF33BD227}" dt="2025-09-25T11:59:00.367" v="3" actId="47"/>
        <pc:sldMkLst>
          <pc:docMk/>
          <pc:sldMk cId="2050942753" sldId="257"/>
        </pc:sldMkLst>
      </pc:sldChg>
      <pc:sldChg chg="modSp mod">
        <pc:chgData name="Sardà, Eduvigis" userId="b1ad0630-0272-43d7-8302-7f8594b48b7a" providerId="ADAL" clId="{EE7EB96C-6CBA-4EE2-9419-00CFF33BD227}" dt="2025-09-25T12:45:33.531" v="11" actId="113"/>
        <pc:sldMkLst>
          <pc:docMk/>
          <pc:sldMk cId="119268023" sldId="259"/>
        </pc:sldMkLst>
        <pc:spChg chg="mod">
          <ac:chgData name="Sardà, Eduvigis" userId="b1ad0630-0272-43d7-8302-7f8594b48b7a" providerId="ADAL" clId="{EE7EB96C-6CBA-4EE2-9419-00CFF33BD227}" dt="2025-09-25T12:45:33.531" v="11" actId="113"/>
          <ac:spMkLst>
            <pc:docMk/>
            <pc:sldMk cId="119268023" sldId="259"/>
            <ac:spMk id="2" creationId="{4F5CDABF-16F2-D797-AAC8-9683190F9689}"/>
          </ac:spMkLst>
        </pc:spChg>
      </pc:sldChg>
      <pc:sldChg chg="modSp">
        <pc:chgData name="Sardà, Eduvigis" userId="b1ad0630-0272-43d7-8302-7f8594b48b7a" providerId="ADAL" clId="{EE7EB96C-6CBA-4EE2-9419-00CFF33BD227}" dt="2025-09-25T12:44:04.492" v="6"/>
        <pc:sldMkLst>
          <pc:docMk/>
          <pc:sldMk cId="2240963097" sldId="266"/>
        </pc:sldMkLst>
        <pc:spChg chg="mod">
          <ac:chgData name="Sardà, Eduvigis" userId="b1ad0630-0272-43d7-8302-7f8594b48b7a" providerId="ADAL" clId="{EE7EB96C-6CBA-4EE2-9419-00CFF33BD227}" dt="2025-09-25T12:44:04.492" v="6"/>
          <ac:spMkLst>
            <pc:docMk/>
            <pc:sldMk cId="2240963097" sldId="266"/>
            <ac:spMk id="2" creationId="{21A8CC9A-2C2F-C2E2-33C4-4EC0612B8582}"/>
          </ac:spMkLst>
        </pc:spChg>
      </pc:sldChg>
      <pc:sldChg chg="modSp add del mod">
        <pc:chgData name="Sardà, Eduvigis" userId="b1ad0630-0272-43d7-8302-7f8594b48b7a" providerId="ADAL" clId="{EE7EB96C-6CBA-4EE2-9419-00CFF33BD227}" dt="2025-09-25T12:01:15.298" v="5" actId="113"/>
        <pc:sldMkLst>
          <pc:docMk/>
          <pc:sldMk cId="1869515876" sldId="517"/>
        </pc:sldMkLst>
        <pc:spChg chg="mod">
          <ac:chgData name="Sardà, Eduvigis" userId="b1ad0630-0272-43d7-8302-7f8594b48b7a" providerId="ADAL" clId="{EE7EB96C-6CBA-4EE2-9419-00CFF33BD227}" dt="2025-09-25T12:01:15.298" v="5" actId="113"/>
          <ac:spMkLst>
            <pc:docMk/>
            <pc:sldMk cId="1869515876" sldId="517"/>
            <ac:spMk id="5" creationId="{4DAA6F00-58E4-8D14-0856-A43DF4409515}"/>
          </ac:spMkLst>
        </pc:spChg>
      </pc:sldChg>
      <pc:sldChg chg="modSp mod modAnim">
        <pc:chgData name="Sardà, Eduvigis" userId="b1ad0630-0272-43d7-8302-7f8594b48b7a" providerId="ADAL" clId="{EE7EB96C-6CBA-4EE2-9419-00CFF33BD227}" dt="2025-10-06T13:38:36.099" v="976" actId="14100"/>
        <pc:sldMkLst>
          <pc:docMk/>
          <pc:sldMk cId="2080606687" sldId="547"/>
        </pc:sldMkLst>
        <pc:spChg chg="mod modVis">
          <ac:chgData name="Sardà, Eduvigis" userId="b1ad0630-0272-43d7-8302-7f8594b48b7a" providerId="ADAL" clId="{EE7EB96C-6CBA-4EE2-9419-00CFF33BD227}" dt="2025-10-02T14:18:44.015" v="18" actId="14429"/>
          <ac:spMkLst>
            <pc:docMk/>
            <pc:sldMk cId="2080606687" sldId="547"/>
            <ac:spMk id="2" creationId="{D573AC32-B800-9C2C-6129-B5BFAEE11E5A}"/>
          </ac:spMkLst>
        </pc:spChg>
        <pc:spChg chg="mod">
          <ac:chgData name="Sardà, Eduvigis" userId="b1ad0630-0272-43d7-8302-7f8594b48b7a" providerId="ADAL" clId="{EE7EB96C-6CBA-4EE2-9419-00CFF33BD227}" dt="2025-10-06T13:38:36.099" v="976" actId="14100"/>
          <ac:spMkLst>
            <pc:docMk/>
            <pc:sldMk cId="2080606687" sldId="547"/>
            <ac:spMk id="7" creationId="{CC81634A-016A-7C6B-A6CB-C8DA06FB49F7}"/>
          </ac:spMkLst>
        </pc:spChg>
      </pc:sldChg>
      <pc:sldChg chg="del">
        <pc:chgData name="Sardà, Eduvigis" userId="b1ad0630-0272-43d7-8302-7f8594b48b7a" providerId="ADAL" clId="{EE7EB96C-6CBA-4EE2-9419-00CFF33BD227}" dt="2025-10-02T14:23:29.165" v="47" actId="2696"/>
        <pc:sldMkLst>
          <pc:docMk/>
          <pc:sldMk cId="1876367482" sldId="548"/>
        </pc:sldMkLst>
      </pc:sldChg>
      <pc:sldChg chg="modSp mod">
        <pc:chgData name="Sardà, Eduvigis" userId="b1ad0630-0272-43d7-8302-7f8594b48b7a" providerId="ADAL" clId="{EE7EB96C-6CBA-4EE2-9419-00CFF33BD227}" dt="2025-10-02T15:37:08.058" v="952" actId="113"/>
        <pc:sldMkLst>
          <pc:docMk/>
          <pc:sldMk cId="2827812763" sldId="554"/>
        </pc:sldMkLst>
        <pc:spChg chg="mod">
          <ac:chgData name="Sardà, Eduvigis" userId="b1ad0630-0272-43d7-8302-7f8594b48b7a" providerId="ADAL" clId="{EE7EB96C-6CBA-4EE2-9419-00CFF33BD227}" dt="2025-10-02T15:37:08.058" v="952" actId="113"/>
          <ac:spMkLst>
            <pc:docMk/>
            <pc:sldMk cId="2827812763" sldId="554"/>
            <ac:spMk id="6" creationId="{62B5516E-51C0-B810-CB39-906C4061F8DF}"/>
          </ac:spMkLst>
        </pc:spChg>
        <pc:spChg chg="mod">
          <ac:chgData name="Sardà, Eduvigis" userId="b1ad0630-0272-43d7-8302-7f8594b48b7a" providerId="ADAL" clId="{EE7EB96C-6CBA-4EE2-9419-00CFF33BD227}" dt="2025-10-02T15:37:08.058" v="952" actId="113"/>
          <ac:spMkLst>
            <pc:docMk/>
            <pc:sldMk cId="2827812763" sldId="554"/>
            <ac:spMk id="8" creationId="{7DFCF5D9-1662-E9B4-3EA9-58FACE05BD0D}"/>
          </ac:spMkLst>
        </pc:spChg>
        <pc:spChg chg="mod">
          <ac:chgData name="Sardà, Eduvigis" userId="b1ad0630-0272-43d7-8302-7f8594b48b7a" providerId="ADAL" clId="{EE7EB96C-6CBA-4EE2-9419-00CFF33BD227}" dt="2025-10-02T15:37:08.058" v="952" actId="113"/>
          <ac:spMkLst>
            <pc:docMk/>
            <pc:sldMk cId="2827812763" sldId="554"/>
            <ac:spMk id="9" creationId="{228F6206-C915-61C3-8A1B-76CFF0C04810}"/>
          </ac:spMkLst>
        </pc:spChg>
        <pc:spChg chg="mod">
          <ac:chgData name="Sardà, Eduvigis" userId="b1ad0630-0272-43d7-8302-7f8594b48b7a" providerId="ADAL" clId="{EE7EB96C-6CBA-4EE2-9419-00CFF33BD227}" dt="2025-10-02T15:37:08.058" v="952" actId="113"/>
          <ac:spMkLst>
            <pc:docMk/>
            <pc:sldMk cId="2827812763" sldId="554"/>
            <ac:spMk id="10" creationId="{E90E41B8-E871-4681-7ABE-BB29CD56B1CE}"/>
          </ac:spMkLst>
        </pc:spChg>
        <pc:spChg chg="mod">
          <ac:chgData name="Sardà, Eduvigis" userId="b1ad0630-0272-43d7-8302-7f8594b48b7a" providerId="ADAL" clId="{EE7EB96C-6CBA-4EE2-9419-00CFF33BD227}" dt="2025-10-02T15:37:08.058" v="952" actId="113"/>
          <ac:spMkLst>
            <pc:docMk/>
            <pc:sldMk cId="2827812763" sldId="554"/>
            <ac:spMk id="11" creationId="{E19876AA-1BCA-B447-4D7A-D1EF1F98C434}"/>
          </ac:spMkLst>
        </pc:spChg>
      </pc:sldChg>
      <pc:sldChg chg="delSp modSp mod">
        <pc:chgData name="Sardà, Eduvigis" userId="b1ad0630-0272-43d7-8302-7f8594b48b7a" providerId="ADAL" clId="{EE7EB96C-6CBA-4EE2-9419-00CFF33BD227}" dt="2025-10-02T15:40:10.145" v="971" actId="478"/>
        <pc:sldMkLst>
          <pc:docMk/>
          <pc:sldMk cId="3651172029" sldId="556"/>
        </pc:sldMkLst>
        <pc:spChg chg="mod">
          <ac:chgData name="Sardà, Eduvigis" userId="b1ad0630-0272-43d7-8302-7f8594b48b7a" providerId="ADAL" clId="{EE7EB96C-6CBA-4EE2-9419-00CFF33BD227}" dt="2025-10-02T15:37:16.741" v="953" actId="113"/>
          <ac:spMkLst>
            <pc:docMk/>
            <pc:sldMk cId="3651172029" sldId="556"/>
            <ac:spMk id="6" creationId="{C34C1836-470D-6B2E-5CB4-0276CA7C50EE}"/>
          </ac:spMkLst>
        </pc:spChg>
      </pc:sldChg>
      <pc:sldChg chg="modSp mod">
        <pc:chgData name="Sardà, Eduvigis" userId="b1ad0630-0272-43d7-8302-7f8594b48b7a" providerId="ADAL" clId="{EE7EB96C-6CBA-4EE2-9419-00CFF33BD227}" dt="2025-10-02T15:37:22.584" v="954" actId="113"/>
        <pc:sldMkLst>
          <pc:docMk/>
          <pc:sldMk cId="3131720812" sldId="557"/>
        </pc:sldMkLst>
        <pc:spChg chg="mod">
          <ac:chgData name="Sardà, Eduvigis" userId="b1ad0630-0272-43d7-8302-7f8594b48b7a" providerId="ADAL" clId="{EE7EB96C-6CBA-4EE2-9419-00CFF33BD227}" dt="2025-10-02T15:37:22.584" v="954" actId="113"/>
          <ac:spMkLst>
            <pc:docMk/>
            <pc:sldMk cId="3131720812" sldId="557"/>
            <ac:spMk id="6" creationId="{098B2544-9C48-D6BD-D5F5-495766F9CCD6}"/>
          </ac:spMkLst>
        </pc:spChg>
      </pc:sldChg>
      <pc:sldChg chg="delSp modSp mod">
        <pc:chgData name="Sardà, Eduvigis" userId="b1ad0630-0272-43d7-8302-7f8594b48b7a" providerId="ADAL" clId="{EE7EB96C-6CBA-4EE2-9419-00CFF33BD227}" dt="2025-10-02T15:40:15.122" v="972" actId="478"/>
        <pc:sldMkLst>
          <pc:docMk/>
          <pc:sldMk cId="4135828510" sldId="562"/>
        </pc:sldMkLst>
        <pc:spChg chg="mod">
          <ac:chgData name="Sardà, Eduvigis" userId="b1ad0630-0272-43d7-8302-7f8594b48b7a" providerId="ADAL" clId="{EE7EB96C-6CBA-4EE2-9419-00CFF33BD227}" dt="2025-10-02T15:37:29.225" v="955" actId="113"/>
          <ac:spMkLst>
            <pc:docMk/>
            <pc:sldMk cId="4135828510" sldId="562"/>
            <ac:spMk id="6" creationId="{10FBC86D-CA9B-833E-FB43-7C9EF61A19F5}"/>
          </ac:spMkLst>
        </pc:spChg>
      </pc:sldChg>
      <pc:sldChg chg="modSp mod">
        <pc:chgData name="Sardà, Eduvigis" userId="b1ad0630-0272-43d7-8302-7f8594b48b7a" providerId="ADAL" clId="{EE7EB96C-6CBA-4EE2-9419-00CFF33BD227}" dt="2025-10-02T15:37:36.424" v="956" actId="113"/>
        <pc:sldMkLst>
          <pc:docMk/>
          <pc:sldMk cId="365116719" sldId="563"/>
        </pc:sldMkLst>
        <pc:spChg chg="mod">
          <ac:chgData name="Sardà, Eduvigis" userId="b1ad0630-0272-43d7-8302-7f8594b48b7a" providerId="ADAL" clId="{EE7EB96C-6CBA-4EE2-9419-00CFF33BD227}" dt="2025-10-02T15:37:36.424" v="956" actId="113"/>
          <ac:spMkLst>
            <pc:docMk/>
            <pc:sldMk cId="365116719" sldId="563"/>
            <ac:spMk id="6" creationId="{68428562-400E-B5DF-A1AB-A6E4D0357BC4}"/>
          </ac:spMkLst>
        </pc:spChg>
      </pc:sldChg>
      <pc:sldChg chg="addSp modSp mod">
        <pc:chgData name="Sardà, Eduvigis" userId="b1ad0630-0272-43d7-8302-7f8594b48b7a" providerId="ADAL" clId="{EE7EB96C-6CBA-4EE2-9419-00CFF33BD227}" dt="2025-10-06T14:51:36.868" v="1118" actId="115"/>
        <pc:sldMkLst>
          <pc:docMk/>
          <pc:sldMk cId="2471374583" sldId="564"/>
        </pc:sldMkLst>
        <pc:spChg chg="mod">
          <ac:chgData name="Sardà, Eduvigis" userId="b1ad0630-0272-43d7-8302-7f8594b48b7a" providerId="ADAL" clId="{EE7EB96C-6CBA-4EE2-9419-00CFF33BD227}" dt="2025-10-06T14:48:28.049" v="996" actId="1582"/>
          <ac:spMkLst>
            <pc:docMk/>
            <pc:sldMk cId="2471374583" sldId="564"/>
            <ac:spMk id="2" creationId="{029D9815-7547-1C01-48D9-6142F88F12EB}"/>
          </ac:spMkLst>
        </pc:spChg>
        <pc:spChg chg="mod">
          <ac:chgData name="Sardà, Eduvigis" userId="b1ad0630-0272-43d7-8302-7f8594b48b7a" providerId="ADAL" clId="{EE7EB96C-6CBA-4EE2-9419-00CFF33BD227}" dt="2025-10-02T15:37:43.411" v="958" actId="207"/>
          <ac:spMkLst>
            <pc:docMk/>
            <pc:sldMk cId="2471374583" sldId="564"/>
            <ac:spMk id="6" creationId="{6719280F-4A82-E75C-6104-EEE97A87C47B}"/>
          </ac:spMkLst>
        </pc:spChg>
        <pc:spChg chg="add mod">
          <ac:chgData name="Sardà, Eduvigis" userId="b1ad0630-0272-43d7-8302-7f8594b48b7a" providerId="ADAL" clId="{EE7EB96C-6CBA-4EE2-9419-00CFF33BD227}" dt="2025-10-06T14:51:23.086" v="1114" actId="14100"/>
          <ac:spMkLst>
            <pc:docMk/>
            <pc:sldMk cId="2471374583" sldId="564"/>
            <ac:spMk id="11" creationId="{FD75ECA5-6740-0C92-E53D-632A669A19F1}"/>
          </ac:spMkLst>
        </pc:spChg>
        <pc:spChg chg="add mod">
          <ac:chgData name="Sardà, Eduvigis" userId="b1ad0630-0272-43d7-8302-7f8594b48b7a" providerId="ADAL" clId="{EE7EB96C-6CBA-4EE2-9419-00CFF33BD227}" dt="2025-10-06T14:51:36.868" v="1118" actId="115"/>
          <ac:spMkLst>
            <pc:docMk/>
            <pc:sldMk cId="2471374583" sldId="564"/>
            <ac:spMk id="13" creationId="{662582B7-D840-FF4A-CEB0-17874EA2A1FE}"/>
          </ac:spMkLst>
        </pc:spChg>
        <pc:spChg chg="add mod">
          <ac:chgData name="Sardà, Eduvigis" userId="b1ad0630-0272-43d7-8302-7f8594b48b7a" providerId="ADAL" clId="{EE7EB96C-6CBA-4EE2-9419-00CFF33BD227}" dt="2025-10-06T14:50:46.251" v="1002" actId="1076"/>
          <ac:spMkLst>
            <pc:docMk/>
            <pc:sldMk cId="2471374583" sldId="564"/>
            <ac:spMk id="14" creationId="{C4D9D0BC-EAA3-5BED-5396-8EBB887F0CCE}"/>
          </ac:spMkLst>
        </pc:spChg>
        <pc:spChg chg="mod">
          <ac:chgData name="Sardà, Eduvigis" userId="b1ad0630-0272-43d7-8302-7f8594b48b7a" providerId="ADAL" clId="{EE7EB96C-6CBA-4EE2-9419-00CFF33BD227}" dt="2025-10-06T14:48:53.649" v="999" actId="1076"/>
          <ac:spMkLst>
            <pc:docMk/>
            <pc:sldMk cId="2471374583" sldId="564"/>
            <ac:spMk id="21" creationId="{3D153684-75D7-F8B1-20A5-02FEC7BD8DEE}"/>
          </ac:spMkLst>
        </pc:spChg>
        <pc:spChg chg="mod">
          <ac:chgData name="Sardà, Eduvigis" userId="b1ad0630-0272-43d7-8302-7f8594b48b7a" providerId="ADAL" clId="{EE7EB96C-6CBA-4EE2-9419-00CFF33BD227}" dt="2025-10-06T14:48:57.178" v="1000" actId="1076"/>
          <ac:spMkLst>
            <pc:docMk/>
            <pc:sldMk cId="2471374583" sldId="564"/>
            <ac:spMk id="22" creationId="{2783A13E-A934-687F-A5A3-058678C380DD}"/>
          </ac:spMkLst>
        </pc:spChg>
        <pc:spChg chg="mod">
          <ac:chgData name="Sardà, Eduvigis" userId="b1ad0630-0272-43d7-8302-7f8594b48b7a" providerId="ADAL" clId="{EE7EB96C-6CBA-4EE2-9419-00CFF33BD227}" dt="2025-10-06T14:48:42.194" v="998" actId="113"/>
          <ac:spMkLst>
            <pc:docMk/>
            <pc:sldMk cId="2471374583" sldId="564"/>
            <ac:spMk id="32" creationId="{535B7759-4DB2-0CAC-54C7-068D9CDEC9DD}"/>
          </ac:spMkLst>
        </pc:spChg>
        <pc:picChg chg="mod">
          <ac:chgData name="Sardà, Eduvigis" userId="b1ad0630-0272-43d7-8302-7f8594b48b7a" providerId="ADAL" clId="{EE7EB96C-6CBA-4EE2-9419-00CFF33BD227}" dt="2025-10-06T14:48:10.879" v="995" actId="1037"/>
          <ac:picMkLst>
            <pc:docMk/>
            <pc:sldMk cId="2471374583" sldId="564"/>
            <ac:picMk id="12" creationId="{19E35F70-7B38-37D4-68F8-8B403E159279}"/>
          </ac:picMkLst>
        </pc:picChg>
        <pc:picChg chg="add mod">
          <ac:chgData name="Sardà, Eduvigis" userId="b1ad0630-0272-43d7-8302-7f8594b48b7a" providerId="ADAL" clId="{EE7EB96C-6CBA-4EE2-9419-00CFF33BD227}" dt="2025-10-06T14:50:46.251" v="1002" actId="1076"/>
          <ac:picMkLst>
            <pc:docMk/>
            <pc:sldMk cId="2471374583" sldId="564"/>
            <ac:picMk id="15" creationId="{97D4EA15-30CF-D8F9-EB6B-5244E61AF998}"/>
          </ac:picMkLst>
        </pc:picChg>
        <pc:picChg chg="mod">
          <ac:chgData name="Sardà, Eduvigis" userId="b1ad0630-0272-43d7-8302-7f8594b48b7a" providerId="ADAL" clId="{EE7EB96C-6CBA-4EE2-9419-00CFF33BD227}" dt="2025-10-06T14:47:26.809" v="988" actId="1036"/>
          <ac:picMkLst>
            <pc:docMk/>
            <pc:sldMk cId="2471374583" sldId="564"/>
            <ac:picMk id="19" creationId="{E5DB4C56-2AB0-6C12-AC90-239450D23417}"/>
          </ac:picMkLst>
        </pc:picChg>
        <pc:cxnChg chg="mod">
          <ac:chgData name="Sardà, Eduvigis" userId="b1ad0630-0272-43d7-8302-7f8594b48b7a" providerId="ADAL" clId="{EE7EB96C-6CBA-4EE2-9419-00CFF33BD227}" dt="2025-10-06T14:48:34.157" v="997" actId="1582"/>
          <ac:cxnSpMkLst>
            <pc:docMk/>
            <pc:sldMk cId="2471374583" sldId="564"/>
            <ac:cxnSpMk id="4" creationId="{3E7BA60B-3BDF-64EA-551E-7638DBD8CC1F}"/>
          </ac:cxnSpMkLst>
        </pc:cxnChg>
        <pc:cxnChg chg="mod">
          <ac:chgData name="Sardà, Eduvigis" userId="b1ad0630-0272-43d7-8302-7f8594b48b7a" providerId="ADAL" clId="{EE7EB96C-6CBA-4EE2-9419-00CFF33BD227}" dt="2025-10-06T14:48:57.178" v="1000" actId="1076"/>
          <ac:cxnSpMkLst>
            <pc:docMk/>
            <pc:sldMk cId="2471374583" sldId="564"/>
            <ac:cxnSpMk id="23" creationId="{2238C79B-4208-2CF8-9DC6-615D6E553C97}"/>
          </ac:cxnSpMkLst>
        </pc:cxnChg>
      </pc:sldChg>
      <pc:sldChg chg="modSp mod">
        <pc:chgData name="Sardà, Eduvigis" userId="b1ad0630-0272-43d7-8302-7f8594b48b7a" providerId="ADAL" clId="{EE7EB96C-6CBA-4EE2-9419-00CFF33BD227}" dt="2025-10-02T15:40:00.780" v="970" actId="113"/>
        <pc:sldMkLst>
          <pc:docMk/>
          <pc:sldMk cId="302414100" sldId="565"/>
        </pc:sldMkLst>
        <pc:spChg chg="mod">
          <ac:chgData name="Sardà, Eduvigis" userId="b1ad0630-0272-43d7-8302-7f8594b48b7a" providerId="ADAL" clId="{EE7EB96C-6CBA-4EE2-9419-00CFF33BD227}" dt="2025-10-02T15:40:00.780" v="970" actId="113"/>
          <ac:spMkLst>
            <pc:docMk/>
            <pc:sldMk cId="302414100" sldId="565"/>
            <ac:spMk id="6" creationId="{8056B1CA-C758-BD19-8D0B-6B2905074E35}"/>
          </ac:spMkLst>
        </pc:spChg>
      </pc:sldChg>
      <pc:sldChg chg="modSp mod">
        <pc:chgData name="Sardà, Eduvigis" userId="b1ad0630-0272-43d7-8302-7f8594b48b7a" providerId="ADAL" clId="{EE7EB96C-6CBA-4EE2-9419-00CFF33BD227}" dt="2025-10-02T15:39:55.496" v="969" actId="113"/>
        <pc:sldMkLst>
          <pc:docMk/>
          <pc:sldMk cId="1696801592" sldId="566"/>
        </pc:sldMkLst>
        <pc:spChg chg="mod">
          <ac:chgData name="Sardà, Eduvigis" userId="b1ad0630-0272-43d7-8302-7f8594b48b7a" providerId="ADAL" clId="{EE7EB96C-6CBA-4EE2-9419-00CFF33BD227}" dt="2025-10-02T15:39:55.496" v="969" actId="113"/>
          <ac:spMkLst>
            <pc:docMk/>
            <pc:sldMk cId="1696801592" sldId="566"/>
            <ac:spMk id="6" creationId="{06635B9D-7894-29B8-EC1F-974C6377578A}"/>
          </ac:spMkLst>
        </pc:spChg>
        <pc:spChg chg="mod">
          <ac:chgData name="Sardà, Eduvigis" userId="b1ad0630-0272-43d7-8302-7f8594b48b7a" providerId="ADAL" clId="{EE7EB96C-6CBA-4EE2-9419-00CFF33BD227}" dt="2025-10-02T15:38:59.033" v="965" actId="20577"/>
          <ac:spMkLst>
            <pc:docMk/>
            <pc:sldMk cId="1696801592" sldId="566"/>
            <ac:spMk id="8" creationId="{C6EA2A5C-CED0-02F1-1CF8-E448F4454A84}"/>
          </ac:spMkLst>
        </pc:spChg>
      </pc:sldChg>
      <pc:sldChg chg="modSp mod">
        <pc:chgData name="Sardà, Eduvigis" userId="b1ad0630-0272-43d7-8302-7f8594b48b7a" providerId="ADAL" clId="{EE7EB96C-6CBA-4EE2-9419-00CFF33BD227}" dt="2025-10-02T15:39:44.697" v="968" actId="113"/>
        <pc:sldMkLst>
          <pc:docMk/>
          <pc:sldMk cId="1839912047" sldId="567"/>
        </pc:sldMkLst>
        <pc:spChg chg="mod">
          <ac:chgData name="Sardà, Eduvigis" userId="b1ad0630-0272-43d7-8302-7f8594b48b7a" providerId="ADAL" clId="{EE7EB96C-6CBA-4EE2-9419-00CFF33BD227}" dt="2025-10-02T15:39:44.697" v="968" actId="113"/>
          <ac:spMkLst>
            <pc:docMk/>
            <pc:sldMk cId="1839912047" sldId="567"/>
            <ac:spMk id="6" creationId="{349318CE-FBAA-9895-2488-9EB10C53017D}"/>
          </ac:spMkLst>
        </pc:spChg>
      </pc:sldChg>
      <pc:sldChg chg="modSp mod">
        <pc:chgData name="Sardà, Eduvigis" userId="b1ad0630-0272-43d7-8302-7f8594b48b7a" providerId="ADAL" clId="{EE7EB96C-6CBA-4EE2-9419-00CFF33BD227}" dt="2025-10-02T15:39:30.408" v="966" actId="113"/>
        <pc:sldMkLst>
          <pc:docMk/>
          <pc:sldMk cId="57013405" sldId="569"/>
        </pc:sldMkLst>
        <pc:spChg chg="mod">
          <ac:chgData name="Sardà, Eduvigis" userId="b1ad0630-0272-43d7-8302-7f8594b48b7a" providerId="ADAL" clId="{EE7EB96C-6CBA-4EE2-9419-00CFF33BD227}" dt="2025-10-02T15:39:30.408" v="966" actId="113"/>
          <ac:spMkLst>
            <pc:docMk/>
            <pc:sldMk cId="57013405" sldId="569"/>
            <ac:spMk id="6" creationId="{BC2FFC9D-C998-9847-0B56-9C91872252E7}"/>
          </ac:spMkLst>
        </pc:spChg>
      </pc:sldChg>
      <pc:sldChg chg="modSp mod">
        <pc:chgData name="Sardà, Eduvigis" userId="b1ad0630-0272-43d7-8302-7f8594b48b7a" providerId="ADAL" clId="{EE7EB96C-6CBA-4EE2-9419-00CFF33BD227}" dt="2025-10-02T11:19:37.332" v="16" actId="20577"/>
        <pc:sldMkLst>
          <pc:docMk/>
          <pc:sldMk cId="4048073135" sldId="584"/>
        </pc:sldMkLst>
        <pc:spChg chg="mod">
          <ac:chgData name="Sardà, Eduvigis" userId="b1ad0630-0272-43d7-8302-7f8594b48b7a" providerId="ADAL" clId="{EE7EB96C-6CBA-4EE2-9419-00CFF33BD227}" dt="2025-10-02T11:19:37.332" v="16" actId="20577"/>
          <ac:spMkLst>
            <pc:docMk/>
            <pc:sldMk cId="4048073135" sldId="584"/>
            <ac:spMk id="3" creationId="{7F9363E2-E8B4-2AC1-90E8-924BCFF81631}"/>
          </ac:spMkLst>
        </pc:spChg>
      </pc:sldChg>
      <pc:sldChg chg="addSp modSp mod">
        <pc:chgData name="Sardà, Eduvigis" userId="b1ad0630-0272-43d7-8302-7f8594b48b7a" providerId="ADAL" clId="{EE7EB96C-6CBA-4EE2-9419-00CFF33BD227}" dt="2025-10-02T15:16:27.940" v="93"/>
        <pc:sldMkLst>
          <pc:docMk/>
          <pc:sldMk cId="434071927" sldId="585"/>
        </pc:sldMkLst>
        <pc:spChg chg="mod">
          <ac:chgData name="Sardà, Eduvigis" userId="b1ad0630-0272-43d7-8302-7f8594b48b7a" providerId="ADAL" clId="{EE7EB96C-6CBA-4EE2-9419-00CFF33BD227}" dt="2025-10-02T15:12:50.393" v="81" actId="20577"/>
          <ac:spMkLst>
            <pc:docMk/>
            <pc:sldMk cId="434071927" sldId="585"/>
            <ac:spMk id="3" creationId="{6683AF3B-5055-EC16-12AE-6A1532D5A24F}"/>
          </ac:spMkLst>
        </pc:spChg>
        <pc:spChg chg="mod">
          <ac:chgData name="Sardà, Eduvigis" userId="b1ad0630-0272-43d7-8302-7f8594b48b7a" providerId="ADAL" clId="{EE7EB96C-6CBA-4EE2-9419-00CFF33BD227}" dt="2025-10-02T15:13:30.101" v="87" actId="20577"/>
          <ac:spMkLst>
            <pc:docMk/>
            <pc:sldMk cId="434071927" sldId="585"/>
            <ac:spMk id="24" creationId="{23138C37-E31A-EC6C-CD66-653B10EC8001}"/>
          </ac:spMkLst>
        </pc:spChg>
        <pc:spChg chg="mod">
          <ac:chgData name="Sardà, Eduvigis" userId="b1ad0630-0272-43d7-8302-7f8594b48b7a" providerId="ADAL" clId="{EE7EB96C-6CBA-4EE2-9419-00CFF33BD227}" dt="2025-10-02T15:13:26.754" v="85" actId="20577"/>
          <ac:spMkLst>
            <pc:docMk/>
            <pc:sldMk cId="434071927" sldId="585"/>
            <ac:spMk id="28" creationId="{3763CBA9-5275-6942-6C1E-A0FE4FDC3DA1}"/>
          </ac:spMkLst>
        </pc:spChg>
        <pc:spChg chg="mod">
          <ac:chgData name="Sardà, Eduvigis" userId="b1ad0630-0272-43d7-8302-7f8594b48b7a" providerId="ADAL" clId="{EE7EB96C-6CBA-4EE2-9419-00CFF33BD227}" dt="2025-10-02T15:13:23.608" v="83" actId="20577"/>
          <ac:spMkLst>
            <pc:docMk/>
            <pc:sldMk cId="434071927" sldId="585"/>
            <ac:spMk id="31" creationId="{381AD096-64B1-4A1F-A576-A4C7B22EA437}"/>
          </ac:spMkLst>
        </pc:spChg>
        <pc:spChg chg="mod">
          <ac:chgData name="Sardà, Eduvigis" userId="b1ad0630-0272-43d7-8302-7f8594b48b7a" providerId="ADAL" clId="{EE7EB96C-6CBA-4EE2-9419-00CFF33BD227}" dt="2025-10-02T15:13:32.784" v="89" actId="20577"/>
          <ac:spMkLst>
            <pc:docMk/>
            <pc:sldMk cId="434071927" sldId="585"/>
            <ac:spMk id="72" creationId="{7AB1D6CC-0E64-03F0-7980-39E0828849F7}"/>
          </ac:spMkLst>
        </pc:spChg>
      </pc:sldChg>
      <pc:sldChg chg="modSp mod">
        <pc:chgData name="Sardà, Eduvigis" userId="b1ad0630-0272-43d7-8302-7f8594b48b7a" providerId="ADAL" clId="{EE7EB96C-6CBA-4EE2-9419-00CFF33BD227}" dt="2025-10-02T15:40:39.493" v="973" actId="114"/>
        <pc:sldMkLst>
          <pc:docMk/>
          <pc:sldMk cId="1388332218" sldId="586"/>
        </pc:sldMkLst>
        <pc:spChg chg="mod">
          <ac:chgData name="Sardà, Eduvigis" userId="b1ad0630-0272-43d7-8302-7f8594b48b7a" providerId="ADAL" clId="{EE7EB96C-6CBA-4EE2-9419-00CFF33BD227}" dt="2025-10-02T15:39:37.985" v="967" actId="113"/>
          <ac:spMkLst>
            <pc:docMk/>
            <pc:sldMk cId="1388332218" sldId="586"/>
            <ac:spMk id="6" creationId="{D7053776-2395-C876-5D37-075FDB0F1ADE}"/>
          </ac:spMkLst>
        </pc:spChg>
        <pc:spChg chg="mod">
          <ac:chgData name="Sardà, Eduvigis" userId="b1ad0630-0272-43d7-8302-7f8594b48b7a" providerId="ADAL" clId="{EE7EB96C-6CBA-4EE2-9419-00CFF33BD227}" dt="2025-10-02T15:40:39.493" v="973" actId="114"/>
          <ac:spMkLst>
            <pc:docMk/>
            <pc:sldMk cId="1388332218" sldId="586"/>
            <ac:spMk id="8" creationId="{15A11D0F-B202-ACC5-8916-6A27286026D1}"/>
          </ac:spMkLst>
        </pc:spChg>
      </pc:sldChg>
      <pc:sldChg chg="addSp delSp modSp add mod">
        <pc:chgData name="Sardà, Eduvigis" userId="b1ad0630-0272-43d7-8302-7f8594b48b7a" providerId="ADAL" clId="{EE7EB96C-6CBA-4EE2-9419-00CFF33BD227}" dt="2025-10-02T15:24:12.305" v="385" actId="207"/>
        <pc:sldMkLst>
          <pc:docMk/>
          <pc:sldMk cId="251784078" sldId="587"/>
        </pc:sldMkLst>
        <pc:spChg chg="mod">
          <ac:chgData name="Sardà, Eduvigis" userId="b1ad0630-0272-43d7-8302-7f8594b48b7a" providerId="ADAL" clId="{EE7EB96C-6CBA-4EE2-9419-00CFF33BD227}" dt="2025-10-02T15:24:12.305" v="385" actId="207"/>
          <ac:spMkLst>
            <pc:docMk/>
            <pc:sldMk cId="251784078" sldId="587"/>
            <ac:spMk id="3" creationId="{B5DEF83B-1A83-F40C-1A1F-D52DFDF14C5C}"/>
          </ac:spMkLst>
        </pc:spChg>
        <pc:spChg chg="add mod">
          <ac:chgData name="Sardà, Eduvigis" userId="b1ad0630-0272-43d7-8302-7f8594b48b7a" providerId="ADAL" clId="{EE7EB96C-6CBA-4EE2-9419-00CFF33BD227}" dt="2025-10-02T15:23:34.648" v="368" actId="14100"/>
          <ac:spMkLst>
            <pc:docMk/>
            <pc:sldMk cId="251784078" sldId="587"/>
            <ac:spMk id="13" creationId="{0AE4237C-71B5-6235-8F72-6EDAEC521DAA}"/>
          </ac:spMkLst>
        </pc:spChg>
        <pc:spChg chg="add mod">
          <ac:chgData name="Sardà, Eduvigis" userId="b1ad0630-0272-43d7-8302-7f8594b48b7a" providerId="ADAL" clId="{EE7EB96C-6CBA-4EE2-9419-00CFF33BD227}" dt="2025-10-02T15:23:50.429" v="374" actId="20577"/>
          <ac:spMkLst>
            <pc:docMk/>
            <pc:sldMk cId="251784078" sldId="587"/>
            <ac:spMk id="14" creationId="{B03242E0-E2DA-6FDA-3D20-73770716974F}"/>
          </ac:spMkLst>
        </pc:spChg>
        <pc:spChg chg="mod">
          <ac:chgData name="Sardà, Eduvigis" userId="b1ad0630-0272-43d7-8302-7f8594b48b7a" providerId="ADAL" clId="{EE7EB96C-6CBA-4EE2-9419-00CFF33BD227}" dt="2025-10-02T15:23:40.620" v="369" actId="14100"/>
          <ac:spMkLst>
            <pc:docMk/>
            <pc:sldMk cId="251784078" sldId="587"/>
            <ac:spMk id="23" creationId="{9617A743-34C6-504B-3D8A-D58027302636}"/>
          </ac:spMkLst>
        </pc:spChg>
        <pc:spChg chg="mod">
          <ac:chgData name="Sardà, Eduvigis" userId="b1ad0630-0272-43d7-8302-7f8594b48b7a" providerId="ADAL" clId="{EE7EB96C-6CBA-4EE2-9419-00CFF33BD227}" dt="2025-10-02T15:18:09.816" v="113" actId="20577"/>
          <ac:spMkLst>
            <pc:docMk/>
            <pc:sldMk cId="251784078" sldId="587"/>
            <ac:spMk id="24" creationId="{AF4064FB-E0A9-92B7-4AB7-E9CFD8659886}"/>
          </ac:spMkLst>
        </pc:spChg>
        <pc:spChg chg="mod">
          <ac:chgData name="Sardà, Eduvigis" userId="b1ad0630-0272-43d7-8302-7f8594b48b7a" providerId="ADAL" clId="{EE7EB96C-6CBA-4EE2-9419-00CFF33BD227}" dt="2025-10-02T15:23:14.767" v="366" actId="14100"/>
          <ac:spMkLst>
            <pc:docMk/>
            <pc:sldMk cId="251784078" sldId="587"/>
            <ac:spMk id="71" creationId="{6CF818C2-42D9-9F72-B454-4B8F1EDFB6D5}"/>
          </ac:spMkLst>
        </pc:spChg>
        <pc:spChg chg="mod ord">
          <ac:chgData name="Sardà, Eduvigis" userId="b1ad0630-0272-43d7-8302-7f8594b48b7a" providerId="ADAL" clId="{EE7EB96C-6CBA-4EE2-9419-00CFF33BD227}" dt="2025-10-02T15:23:07.899" v="365" actId="166"/>
          <ac:spMkLst>
            <pc:docMk/>
            <pc:sldMk cId="251784078" sldId="587"/>
            <ac:spMk id="72" creationId="{C681B682-A980-2B3F-B71B-E73F0C4AEC8E}"/>
          </ac:spMkLst>
        </pc:spChg>
        <pc:picChg chg="mod modCrop">
          <ac:chgData name="Sardà, Eduvigis" userId="b1ad0630-0272-43d7-8302-7f8594b48b7a" providerId="ADAL" clId="{EE7EB96C-6CBA-4EE2-9419-00CFF33BD227}" dt="2025-10-02T15:16:49.334" v="96" actId="18131"/>
          <ac:picMkLst>
            <pc:docMk/>
            <pc:sldMk cId="251784078" sldId="587"/>
            <ac:picMk id="21" creationId="{51F429BF-BEE4-AC72-6138-C835A01CC68F}"/>
          </ac:picMkLst>
        </pc:picChg>
        <pc:cxnChg chg="add mod">
          <ac:chgData name="Sardà, Eduvigis" userId="b1ad0630-0272-43d7-8302-7f8594b48b7a" providerId="ADAL" clId="{EE7EB96C-6CBA-4EE2-9419-00CFF33BD227}" dt="2025-10-02T15:23:45.761" v="370" actId="1076"/>
          <ac:cxnSpMkLst>
            <pc:docMk/>
            <pc:sldMk cId="251784078" sldId="587"/>
            <ac:cxnSpMk id="15" creationId="{604F3659-91CC-2DE4-553D-6DDB3FEB79A7}"/>
          </ac:cxnSpMkLst>
        </pc:cxnChg>
        <pc:cxnChg chg="mod">
          <ac:chgData name="Sardà, Eduvigis" userId="b1ad0630-0272-43d7-8302-7f8594b48b7a" providerId="ADAL" clId="{EE7EB96C-6CBA-4EE2-9419-00CFF33BD227}" dt="2025-10-02T15:23:40.620" v="369" actId="14100"/>
          <ac:cxnSpMkLst>
            <pc:docMk/>
            <pc:sldMk cId="251784078" sldId="587"/>
            <ac:cxnSpMk id="25" creationId="{A08B5E14-9E87-5004-565A-EE287BAC2E47}"/>
          </ac:cxnSpMkLst>
        </pc:cxnChg>
        <pc:cxnChg chg="mod">
          <ac:chgData name="Sardà, Eduvigis" userId="b1ad0630-0272-43d7-8302-7f8594b48b7a" providerId="ADAL" clId="{EE7EB96C-6CBA-4EE2-9419-00CFF33BD227}" dt="2025-10-02T15:22:54.790" v="364" actId="14100"/>
          <ac:cxnSpMkLst>
            <pc:docMk/>
            <pc:sldMk cId="251784078" sldId="587"/>
            <ac:cxnSpMk id="73" creationId="{1C8FCFC1-6033-2325-AB7D-97953A755BCD}"/>
          </ac:cxnSpMkLst>
        </pc:cxnChg>
      </pc:sldChg>
      <pc:sldChg chg="addSp delSp modSp add mod ord">
        <pc:chgData name="Sardà, Eduvigis" userId="b1ad0630-0272-43d7-8302-7f8594b48b7a" providerId="ADAL" clId="{EE7EB96C-6CBA-4EE2-9419-00CFF33BD227}" dt="2025-10-02T15:34:12.689" v="820"/>
        <pc:sldMkLst>
          <pc:docMk/>
          <pc:sldMk cId="2225704957" sldId="588"/>
        </pc:sldMkLst>
        <pc:spChg chg="mod">
          <ac:chgData name="Sardà, Eduvigis" userId="b1ad0630-0272-43d7-8302-7f8594b48b7a" providerId="ADAL" clId="{EE7EB96C-6CBA-4EE2-9419-00CFF33BD227}" dt="2025-10-02T15:29:33.267" v="711" actId="113"/>
          <ac:spMkLst>
            <pc:docMk/>
            <pc:sldMk cId="2225704957" sldId="588"/>
            <ac:spMk id="3" creationId="{3DB3D947-BA39-060E-9E55-D63911C5414A}"/>
          </ac:spMkLst>
        </pc:spChg>
        <pc:spChg chg="mod">
          <ac:chgData name="Sardà, Eduvigis" userId="b1ad0630-0272-43d7-8302-7f8594b48b7a" providerId="ADAL" clId="{EE7EB96C-6CBA-4EE2-9419-00CFF33BD227}" dt="2025-10-02T15:32:43.348" v="796" actId="14100"/>
          <ac:spMkLst>
            <pc:docMk/>
            <pc:sldMk cId="2225704957" sldId="588"/>
            <ac:spMk id="13" creationId="{99ED8895-B81A-51E6-B19B-5001DA463BAD}"/>
          </ac:spMkLst>
        </pc:spChg>
        <pc:spChg chg="mod">
          <ac:chgData name="Sardà, Eduvigis" userId="b1ad0630-0272-43d7-8302-7f8594b48b7a" providerId="ADAL" clId="{EE7EB96C-6CBA-4EE2-9419-00CFF33BD227}" dt="2025-10-02T15:33:24.121" v="816" actId="20577"/>
          <ac:spMkLst>
            <pc:docMk/>
            <pc:sldMk cId="2225704957" sldId="588"/>
            <ac:spMk id="14" creationId="{011E2175-A76C-4D47-717E-9862F238D8F6}"/>
          </ac:spMkLst>
        </pc:spChg>
        <pc:spChg chg="add mod">
          <ac:chgData name="Sardà, Eduvigis" userId="b1ad0630-0272-43d7-8302-7f8594b48b7a" providerId="ADAL" clId="{EE7EB96C-6CBA-4EE2-9419-00CFF33BD227}" dt="2025-10-02T15:31:31.404" v="763" actId="14100"/>
          <ac:spMkLst>
            <pc:docMk/>
            <pc:sldMk cId="2225704957" sldId="588"/>
            <ac:spMk id="18" creationId="{F806E63F-F59A-6967-C692-C4F8EF2CBC71}"/>
          </ac:spMkLst>
        </pc:spChg>
        <pc:spChg chg="add mod">
          <ac:chgData name="Sardà, Eduvigis" userId="b1ad0630-0272-43d7-8302-7f8594b48b7a" providerId="ADAL" clId="{EE7EB96C-6CBA-4EE2-9419-00CFF33BD227}" dt="2025-10-02T15:31:35.629" v="785" actId="1038"/>
          <ac:spMkLst>
            <pc:docMk/>
            <pc:sldMk cId="2225704957" sldId="588"/>
            <ac:spMk id="19" creationId="{D88AE299-6DD8-0F80-C3FD-4C2B4BE3857B}"/>
          </ac:spMkLst>
        </pc:spChg>
        <pc:spChg chg="mod">
          <ac:chgData name="Sardà, Eduvigis" userId="b1ad0630-0272-43d7-8302-7f8594b48b7a" providerId="ADAL" clId="{EE7EB96C-6CBA-4EE2-9419-00CFF33BD227}" dt="2025-10-02T15:31:06.067" v="720" actId="14100"/>
          <ac:spMkLst>
            <pc:docMk/>
            <pc:sldMk cId="2225704957" sldId="588"/>
            <ac:spMk id="23" creationId="{573C9B57-7E23-21C6-9367-8899830C421F}"/>
          </ac:spMkLst>
        </pc:spChg>
        <pc:spChg chg="mod">
          <ac:chgData name="Sardà, Eduvigis" userId="b1ad0630-0272-43d7-8302-7f8594b48b7a" providerId="ADAL" clId="{EE7EB96C-6CBA-4EE2-9419-00CFF33BD227}" dt="2025-10-02T15:33:08.231" v="808" actId="20577"/>
          <ac:spMkLst>
            <pc:docMk/>
            <pc:sldMk cId="2225704957" sldId="588"/>
            <ac:spMk id="24" creationId="{C1BD3D64-1059-D6ED-B024-1A48EC792E7C}"/>
          </ac:spMkLst>
        </pc:spChg>
        <pc:spChg chg="add mod">
          <ac:chgData name="Sardà, Eduvigis" userId="b1ad0630-0272-43d7-8302-7f8594b48b7a" providerId="ADAL" clId="{EE7EB96C-6CBA-4EE2-9419-00CFF33BD227}" dt="2025-10-02T15:31:42.974" v="787" actId="1076"/>
          <ac:spMkLst>
            <pc:docMk/>
            <pc:sldMk cId="2225704957" sldId="588"/>
            <ac:spMk id="26" creationId="{CAE9D2F4-8003-A22B-909E-72824C0B0047}"/>
          </ac:spMkLst>
        </pc:spChg>
        <pc:spChg chg="add mod">
          <ac:chgData name="Sardà, Eduvigis" userId="b1ad0630-0272-43d7-8302-7f8594b48b7a" providerId="ADAL" clId="{EE7EB96C-6CBA-4EE2-9419-00CFF33BD227}" dt="2025-10-02T15:33:13.892" v="812" actId="20577"/>
          <ac:spMkLst>
            <pc:docMk/>
            <pc:sldMk cId="2225704957" sldId="588"/>
            <ac:spMk id="27" creationId="{7FC20456-D08D-18F6-DED5-8823490BEF38}"/>
          </ac:spMkLst>
        </pc:spChg>
        <pc:spChg chg="add mod">
          <ac:chgData name="Sardà, Eduvigis" userId="b1ad0630-0272-43d7-8302-7f8594b48b7a" providerId="ADAL" clId="{EE7EB96C-6CBA-4EE2-9419-00CFF33BD227}" dt="2025-10-02T15:33:02.951" v="806" actId="1036"/>
          <ac:spMkLst>
            <pc:docMk/>
            <pc:sldMk cId="2225704957" sldId="588"/>
            <ac:spMk id="36" creationId="{6D972EE9-2A23-F795-38E4-A03D4886C956}"/>
          </ac:spMkLst>
        </pc:spChg>
        <pc:spChg chg="add mod">
          <ac:chgData name="Sardà, Eduvigis" userId="b1ad0630-0272-43d7-8302-7f8594b48b7a" providerId="ADAL" clId="{EE7EB96C-6CBA-4EE2-9419-00CFF33BD227}" dt="2025-10-02T15:33:30.501" v="818" actId="20577"/>
          <ac:spMkLst>
            <pc:docMk/>
            <pc:sldMk cId="2225704957" sldId="588"/>
            <ac:spMk id="37" creationId="{9900592D-1634-C022-0E39-F600D845196D}"/>
          </ac:spMkLst>
        </pc:spChg>
        <pc:spChg chg="mod">
          <ac:chgData name="Sardà, Eduvigis" userId="b1ad0630-0272-43d7-8302-7f8594b48b7a" providerId="ADAL" clId="{EE7EB96C-6CBA-4EE2-9419-00CFF33BD227}" dt="2025-10-02T15:32:18.463" v="791" actId="14100"/>
          <ac:spMkLst>
            <pc:docMk/>
            <pc:sldMk cId="2225704957" sldId="588"/>
            <ac:spMk id="71" creationId="{309ACDD2-0EE8-83FF-A524-D820CB740930}"/>
          </ac:spMkLst>
        </pc:spChg>
        <pc:spChg chg="mod">
          <ac:chgData name="Sardà, Eduvigis" userId="b1ad0630-0272-43d7-8302-7f8594b48b7a" providerId="ADAL" clId="{EE7EB96C-6CBA-4EE2-9419-00CFF33BD227}" dt="2025-10-02T15:33:19.437" v="814" actId="20577"/>
          <ac:spMkLst>
            <pc:docMk/>
            <pc:sldMk cId="2225704957" sldId="588"/>
            <ac:spMk id="72" creationId="{19A026D0-7A1B-A81F-8D96-4D86BEA45BF3}"/>
          </ac:spMkLst>
        </pc:spChg>
        <pc:picChg chg="add mod ord">
          <ac:chgData name="Sardà, Eduvigis" userId="b1ad0630-0272-43d7-8302-7f8594b48b7a" providerId="ADAL" clId="{EE7EB96C-6CBA-4EE2-9419-00CFF33BD227}" dt="2025-10-02T15:30:36.208" v="714" actId="14826"/>
          <ac:picMkLst>
            <pc:docMk/>
            <pc:sldMk cId="2225704957" sldId="588"/>
            <ac:picMk id="4" creationId="{629B8B45-D00D-4E74-4744-EAE2E379B00E}"/>
          </ac:picMkLst>
        </pc:picChg>
        <pc:cxnChg chg="mod">
          <ac:chgData name="Sardà, Eduvigis" userId="b1ad0630-0272-43d7-8302-7f8594b48b7a" providerId="ADAL" clId="{EE7EB96C-6CBA-4EE2-9419-00CFF33BD227}" dt="2025-10-02T15:32:51.345" v="799" actId="14100"/>
          <ac:cxnSpMkLst>
            <pc:docMk/>
            <pc:sldMk cId="2225704957" sldId="588"/>
            <ac:cxnSpMk id="15" creationId="{22AFECD9-3A72-2907-F33B-8D7A79DA6DD8}"/>
          </ac:cxnSpMkLst>
        </pc:cxnChg>
        <pc:cxnChg chg="add mod">
          <ac:chgData name="Sardà, Eduvigis" userId="b1ad0630-0272-43d7-8302-7f8594b48b7a" providerId="ADAL" clId="{EE7EB96C-6CBA-4EE2-9419-00CFF33BD227}" dt="2025-10-02T15:31:35.629" v="785" actId="1038"/>
          <ac:cxnSpMkLst>
            <pc:docMk/>
            <pc:sldMk cId="2225704957" sldId="588"/>
            <ac:cxnSpMk id="20" creationId="{80301A65-1CB2-885E-8144-A3DD8703CF1E}"/>
          </ac:cxnSpMkLst>
        </pc:cxnChg>
        <pc:cxnChg chg="mod">
          <ac:chgData name="Sardà, Eduvigis" userId="b1ad0630-0272-43d7-8302-7f8594b48b7a" providerId="ADAL" clId="{EE7EB96C-6CBA-4EE2-9419-00CFF33BD227}" dt="2025-10-02T15:31:11.175" v="721" actId="1076"/>
          <ac:cxnSpMkLst>
            <pc:docMk/>
            <pc:sldMk cId="2225704957" sldId="588"/>
            <ac:cxnSpMk id="25" creationId="{5C735F00-7DD2-8FBA-9AB6-3D7AE10D2D1F}"/>
          </ac:cxnSpMkLst>
        </pc:cxnChg>
        <pc:cxnChg chg="add mod">
          <ac:chgData name="Sardà, Eduvigis" userId="b1ad0630-0272-43d7-8302-7f8594b48b7a" providerId="ADAL" clId="{EE7EB96C-6CBA-4EE2-9419-00CFF33BD227}" dt="2025-10-02T15:31:42.974" v="787" actId="1076"/>
          <ac:cxnSpMkLst>
            <pc:docMk/>
            <pc:sldMk cId="2225704957" sldId="588"/>
            <ac:cxnSpMk id="28" creationId="{E26649BB-F8AB-D533-DAFD-6E48124EA2EA}"/>
          </ac:cxnSpMkLst>
        </pc:cxnChg>
        <pc:cxnChg chg="add mod">
          <ac:chgData name="Sardà, Eduvigis" userId="b1ad0630-0272-43d7-8302-7f8594b48b7a" providerId="ADAL" clId="{EE7EB96C-6CBA-4EE2-9419-00CFF33BD227}" dt="2025-10-02T15:33:02.951" v="806" actId="1036"/>
          <ac:cxnSpMkLst>
            <pc:docMk/>
            <pc:sldMk cId="2225704957" sldId="588"/>
            <ac:cxnSpMk id="38" creationId="{4CE8254B-6262-CC76-FC67-A7C89B147112}"/>
          </ac:cxnSpMkLst>
        </pc:cxnChg>
        <pc:cxnChg chg="mod">
          <ac:chgData name="Sardà, Eduvigis" userId="b1ad0630-0272-43d7-8302-7f8594b48b7a" providerId="ADAL" clId="{EE7EB96C-6CBA-4EE2-9419-00CFF33BD227}" dt="2025-10-02T15:32:32.764" v="794" actId="1076"/>
          <ac:cxnSpMkLst>
            <pc:docMk/>
            <pc:sldMk cId="2225704957" sldId="588"/>
            <ac:cxnSpMk id="73" creationId="{C48474EA-1F02-ABB1-D0DD-554AFDB54AD4}"/>
          </ac:cxnSpMkLst>
        </pc:cxnChg>
      </pc:sldChg>
      <pc:sldMasterChg chg="modSldLayout">
        <pc:chgData name="Sardà, Eduvigis" userId="b1ad0630-0272-43d7-8302-7f8594b48b7a" providerId="ADAL" clId="{EE7EB96C-6CBA-4EE2-9419-00CFF33BD227}" dt="2025-09-25T12:45:10.191" v="10" actId="113"/>
        <pc:sldMasterMkLst>
          <pc:docMk/>
          <pc:sldMasterMk cId="277661457" sldId="2147483790"/>
        </pc:sldMasterMkLst>
        <pc:sldLayoutChg chg="modSp mod">
          <pc:chgData name="Sardà, Eduvigis" userId="b1ad0630-0272-43d7-8302-7f8594b48b7a" providerId="ADAL" clId="{EE7EB96C-6CBA-4EE2-9419-00CFF33BD227}" dt="2025-09-25T12:44:20.873" v="8" actId="113"/>
          <pc:sldLayoutMkLst>
            <pc:docMk/>
            <pc:sldMasterMk cId="277661457" sldId="2147483790"/>
            <pc:sldLayoutMk cId="3411029397" sldId="2147483786"/>
          </pc:sldLayoutMkLst>
          <pc:spChg chg="mod">
            <ac:chgData name="Sardà, Eduvigis" userId="b1ad0630-0272-43d7-8302-7f8594b48b7a" providerId="ADAL" clId="{EE7EB96C-6CBA-4EE2-9419-00CFF33BD227}" dt="2025-09-25T12:44:20.873" v="8" actId="113"/>
            <ac:spMkLst>
              <pc:docMk/>
              <pc:sldMasterMk cId="277661457" sldId="2147483790"/>
              <pc:sldLayoutMk cId="3411029397" sldId="2147483786"/>
              <ac:spMk id="7" creationId="{E59128A0-A5F8-7E52-0F67-58077E8D98DC}"/>
            </ac:spMkLst>
          </pc:spChg>
        </pc:sldLayoutChg>
        <pc:sldLayoutChg chg="modSp mod">
          <pc:chgData name="Sardà, Eduvigis" userId="b1ad0630-0272-43d7-8302-7f8594b48b7a" providerId="ADAL" clId="{EE7EB96C-6CBA-4EE2-9419-00CFF33BD227}" dt="2025-09-25T12:44:45.419" v="9" actId="113"/>
          <pc:sldLayoutMkLst>
            <pc:docMk/>
            <pc:sldMasterMk cId="277661457" sldId="2147483790"/>
            <pc:sldLayoutMk cId="2032394534" sldId="2147483788"/>
          </pc:sldLayoutMkLst>
          <pc:spChg chg="mod">
            <ac:chgData name="Sardà, Eduvigis" userId="b1ad0630-0272-43d7-8302-7f8594b48b7a" providerId="ADAL" clId="{EE7EB96C-6CBA-4EE2-9419-00CFF33BD227}" dt="2025-09-25T12:44:45.419" v="9" actId="113"/>
            <ac:spMkLst>
              <pc:docMk/>
              <pc:sldMasterMk cId="277661457" sldId="2147483790"/>
              <pc:sldLayoutMk cId="2032394534" sldId="2147483788"/>
              <ac:spMk id="2" creationId="{50AF1910-DA86-59E9-C8EA-6CF8D27A726A}"/>
            </ac:spMkLst>
          </pc:spChg>
        </pc:sldLayoutChg>
        <pc:sldLayoutChg chg="modSp mod">
          <pc:chgData name="Sardà, Eduvigis" userId="b1ad0630-0272-43d7-8302-7f8594b48b7a" providerId="ADAL" clId="{EE7EB96C-6CBA-4EE2-9419-00CFF33BD227}" dt="2025-09-25T12:45:10.191" v="10" actId="113"/>
          <pc:sldLayoutMkLst>
            <pc:docMk/>
            <pc:sldMasterMk cId="277661457" sldId="2147483790"/>
            <pc:sldLayoutMk cId="1681497307" sldId="2147483807"/>
          </pc:sldLayoutMkLst>
          <pc:spChg chg="mod">
            <ac:chgData name="Sardà, Eduvigis" userId="b1ad0630-0272-43d7-8302-7f8594b48b7a" providerId="ADAL" clId="{EE7EB96C-6CBA-4EE2-9419-00CFF33BD227}" dt="2025-09-25T12:45:10.191" v="10" actId="113"/>
            <ac:spMkLst>
              <pc:docMk/>
              <pc:sldMasterMk cId="277661457" sldId="2147483790"/>
              <pc:sldLayoutMk cId="1681497307" sldId="2147483807"/>
              <ac:spMk id="6" creationId="{922EC8AD-8C99-B04F-6840-42AB119BA88A}"/>
            </ac:spMkLst>
          </pc:spChg>
        </pc:sldLayoutChg>
      </pc:sldMasterChg>
    </pc:docChg>
  </pc:docChgLst>
  <pc:docChgLst>
    <pc:chgData name="Sanchez, Jose" userId="bb91bba1-665d-4838-a5d9-31664ba8a4cc" providerId="ADAL" clId="{AC2C06E1-6AFC-4078-98D0-6C8FAC115278}"/>
    <pc:docChg chg="modMainMaster">
      <pc:chgData name="Sanchez, Jose" userId="bb91bba1-665d-4838-a5d9-31664ba8a4cc" providerId="ADAL" clId="{AC2C06E1-6AFC-4078-98D0-6C8FAC115278}" dt="2025-09-26T09:20:58.390" v="1" actId="20577"/>
      <pc:docMkLst>
        <pc:docMk/>
      </pc:docMkLst>
      <pc:sldMasterChg chg="modSldLayout">
        <pc:chgData name="Sanchez, Jose" userId="bb91bba1-665d-4838-a5d9-31664ba8a4cc" providerId="ADAL" clId="{AC2C06E1-6AFC-4078-98D0-6C8FAC115278}" dt="2025-09-26T09:20:58.390" v="1" actId="20577"/>
        <pc:sldMasterMkLst>
          <pc:docMk/>
          <pc:sldMasterMk cId="277661457" sldId="2147483790"/>
        </pc:sldMasterMkLst>
        <pc:sldLayoutChg chg="modSp mod">
          <pc:chgData name="Sanchez, Jose" userId="bb91bba1-665d-4838-a5d9-31664ba8a4cc" providerId="ADAL" clId="{AC2C06E1-6AFC-4078-98D0-6C8FAC115278}" dt="2025-09-26T09:20:58.390" v="1" actId="20577"/>
          <pc:sldLayoutMkLst>
            <pc:docMk/>
            <pc:sldMasterMk cId="277661457" sldId="2147483790"/>
            <pc:sldLayoutMk cId="1755573871" sldId="2147483799"/>
          </pc:sldLayoutMkLst>
          <pc:spChg chg="mod">
            <ac:chgData name="Sanchez, Jose" userId="bb91bba1-665d-4838-a5d9-31664ba8a4cc" providerId="ADAL" clId="{AC2C06E1-6AFC-4078-98D0-6C8FAC115278}" dt="2025-09-26T09:20:58.390" v="1" actId="20577"/>
            <ac:spMkLst>
              <pc:docMk/>
              <pc:sldMasterMk cId="277661457" sldId="2147483790"/>
              <pc:sldLayoutMk cId="1755573871" sldId="2147483799"/>
              <ac:spMk id="4" creationId="{EC22B920-EC1A-B2D3-99BD-26C1CCAF6F8B}"/>
            </ac:spMkLst>
          </pc:spChg>
        </pc:sldLayoutChg>
      </pc:sldMasterChg>
    </pc:docChg>
  </pc:docChgLst>
  <pc:docChgLst>
    <pc:chgData name="Ballester, Raúl" userId="f4487294-a1f3-4118-993e-3473a50bf12f" providerId="ADAL" clId="{D7C0682B-F846-40BB-BBD5-C0943BE483C4}"/>
    <pc:docChg chg="undo custSel modSld">
      <pc:chgData name="Ballester, Raúl" userId="f4487294-a1f3-4118-993e-3473a50bf12f" providerId="ADAL" clId="{D7C0682B-F846-40BB-BBD5-C0943BE483C4}" dt="2025-10-20T17:46:17.458" v="1098" actId="962"/>
      <pc:docMkLst>
        <pc:docMk/>
      </pc:docMkLst>
      <pc:sldChg chg="addSp modSp mod">
        <pc:chgData name="Ballester, Raúl" userId="f4487294-a1f3-4118-993e-3473a50bf12f" providerId="ADAL" clId="{D7C0682B-F846-40BB-BBD5-C0943BE483C4}" dt="2025-10-20T17:42:26.145" v="1028" actId="13244"/>
        <pc:sldMkLst>
          <pc:docMk/>
          <pc:sldMk cId="22132530" sldId="258"/>
        </pc:sldMkLst>
        <pc:spChg chg="add mod ord">
          <ac:chgData name="Ballester, Raúl" userId="f4487294-a1f3-4118-993e-3473a50bf12f" providerId="ADAL" clId="{D7C0682B-F846-40BB-BBD5-C0943BE483C4}" dt="2025-10-20T17:42:26.145" v="1028" actId="13244"/>
          <ac:spMkLst>
            <pc:docMk/>
            <pc:sldMk cId="22132530" sldId="258"/>
            <ac:spMk id="2" creationId="{E792B8BD-3AE2-78CB-73D3-1152007B25F8}"/>
          </ac:spMkLst>
        </pc:spChg>
      </pc:sldChg>
      <pc:sldChg chg="modSp mod">
        <pc:chgData name="Ballester, Raúl" userId="f4487294-a1f3-4118-993e-3473a50bf12f" providerId="ADAL" clId="{D7C0682B-F846-40BB-BBD5-C0943BE483C4}" dt="2025-10-20T17:42:31.692" v="1029" actId="962"/>
        <pc:sldMkLst>
          <pc:docMk/>
          <pc:sldMk cId="119268023" sldId="259"/>
        </pc:sldMkLst>
        <pc:spChg chg="mod">
          <ac:chgData name="Ballester, Raúl" userId="f4487294-a1f3-4118-993e-3473a50bf12f" providerId="ADAL" clId="{D7C0682B-F846-40BB-BBD5-C0943BE483C4}" dt="2025-10-20T17:37:26.761" v="64" actId="33553"/>
          <ac:spMkLst>
            <pc:docMk/>
            <pc:sldMk cId="119268023" sldId="259"/>
            <ac:spMk id="2" creationId="{4F5CDABF-16F2-D797-AAC8-9683190F9689}"/>
          </ac:spMkLst>
        </pc:spChg>
        <pc:spChg chg="mod">
          <ac:chgData name="Ballester, Raúl" userId="f4487294-a1f3-4118-993e-3473a50bf12f" providerId="ADAL" clId="{D7C0682B-F846-40BB-BBD5-C0943BE483C4}" dt="2025-10-20T17:42:03.798" v="1015" actId="962"/>
          <ac:spMkLst>
            <pc:docMk/>
            <pc:sldMk cId="119268023" sldId="259"/>
            <ac:spMk id="7" creationId="{60CC7A37-13AD-28F9-2038-605099D7656C}"/>
          </ac:spMkLst>
        </pc:spChg>
        <pc:picChg chg="mod">
          <ac:chgData name="Ballester, Raúl" userId="f4487294-a1f3-4118-993e-3473a50bf12f" providerId="ADAL" clId="{D7C0682B-F846-40BB-BBD5-C0943BE483C4}" dt="2025-10-20T17:42:31.692" v="1029" actId="962"/>
          <ac:picMkLst>
            <pc:docMk/>
            <pc:sldMk cId="119268023" sldId="259"/>
            <ac:picMk id="6" creationId="{36951F25-46A0-60AA-A6FE-54C0F7FCE370}"/>
          </ac:picMkLst>
        </pc:picChg>
        <pc:picChg chg="mod">
          <ac:chgData name="Ballester, Raúl" userId="f4487294-a1f3-4118-993e-3473a50bf12f" providerId="ADAL" clId="{D7C0682B-F846-40BB-BBD5-C0943BE483C4}" dt="2025-10-20T17:32:57.658" v="7" actId="962"/>
          <ac:picMkLst>
            <pc:docMk/>
            <pc:sldMk cId="119268023" sldId="259"/>
            <ac:picMk id="8" creationId="{A684C973-9E6B-0563-B65C-91AF885CC5D7}"/>
          </ac:picMkLst>
        </pc:picChg>
      </pc:sldChg>
      <pc:sldChg chg="addSp modSp mod">
        <pc:chgData name="Ballester, Raúl" userId="f4487294-a1f3-4118-993e-3473a50bf12f" providerId="ADAL" clId="{D7C0682B-F846-40BB-BBD5-C0943BE483C4}" dt="2025-10-20T17:46:11.112" v="1096" actId="13244"/>
        <pc:sldMkLst>
          <pc:docMk/>
          <pc:sldMk cId="111097298" sldId="264"/>
        </pc:sldMkLst>
        <pc:spChg chg="add mod ord">
          <ac:chgData name="Ballester, Raúl" userId="f4487294-a1f3-4118-993e-3473a50bf12f" providerId="ADAL" clId="{D7C0682B-F846-40BB-BBD5-C0943BE483C4}" dt="2025-10-20T17:46:11.112" v="1096" actId="13244"/>
          <ac:spMkLst>
            <pc:docMk/>
            <pc:sldMk cId="111097298" sldId="264"/>
            <ac:spMk id="2" creationId="{486EF2AA-3CAF-4F2E-133E-7CC48BE20E29}"/>
          </ac:spMkLst>
        </pc:spChg>
      </pc:sldChg>
      <pc:sldChg chg="addSp modSp mod">
        <pc:chgData name="Ballester, Raúl" userId="f4487294-a1f3-4118-993e-3473a50bf12f" providerId="ADAL" clId="{D7C0682B-F846-40BB-BBD5-C0943BE483C4}" dt="2025-10-20T17:46:14.106" v="1097" actId="13244"/>
        <pc:sldMkLst>
          <pc:docMk/>
          <pc:sldMk cId="993294996" sldId="265"/>
        </pc:sldMkLst>
        <pc:spChg chg="add mod ord">
          <ac:chgData name="Ballester, Raúl" userId="f4487294-a1f3-4118-993e-3473a50bf12f" providerId="ADAL" clId="{D7C0682B-F846-40BB-BBD5-C0943BE483C4}" dt="2025-10-20T17:46:14.106" v="1097" actId="13244"/>
          <ac:spMkLst>
            <pc:docMk/>
            <pc:sldMk cId="993294996" sldId="265"/>
            <ac:spMk id="2" creationId="{BCD1C3BA-31A8-0FAF-4A76-144069DFEBA9}"/>
          </ac:spMkLst>
        </pc:spChg>
      </pc:sldChg>
      <pc:sldChg chg="modSp mod">
        <pc:chgData name="Ballester, Raúl" userId="f4487294-a1f3-4118-993e-3473a50bf12f" providerId="ADAL" clId="{D7C0682B-F846-40BB-BBD5-C0943BE483C4}" dt="2025-10-20T17:46:17.458" v="1098" actId="962"/>
        <pc:sldMkLst>
          <pc:docMk/>
          <pc:sldMk cId="2240963097" sldId="266"/>
        </pc:sldMkLst>
        <pc:spChg chg="mod">
          <ac:chgData name="Ballester, Raúl" userId="f4487294-a1f3-4118-993e-3473a50bf12f" providerId="ADAL" clId="{D7C0682B-F846-40BB-BBD5-C0943BE483C4}" dt="2025-10-20T17:46:17.458" v="1098" actId="962"/>
          <ac:spMkLst>
            <pc:docMk/>
            <pc:sldMk cId="2240963097" sldId="266"/>
            <ac:spMk id="2" creationId="{21A8CC9A-2C2F-C2E2-33C4-4EC0612B8582}"/>
          </ac:spMkLst>
        </pc:spChg>
      </pc:sldChg>
      <pc:sldChg chg="addSp modSp mod">
        <pc:chgData name="Ballester, Raúl" userId="f4487294-a1f3-4118-993e-3473a50bf12f" providerId="ADAL" clId="{D7C0682B-F846-40BB-BBD5-C0943BE483C4}" dt="2025-10-20T17:42:23.499" v="1027" actId="13244"/>
        <pc:sldMkLst>
          <pc:docMk/>
          <pc:sldMk cId="1869515876" sldId="517"/>
        </pc:sldMkLst>
        <pc:spChg chg="add mod">
          <ac:chgData name="Ballester, Raúl" userId="f4487294-a1f3-4118-993e-3473a50bf12f" providerId="ADAL" clId="{D7C0682B-F846-40BB-BBD5-C0943BE483C4}" dt="2025-10-20T17:37:24.194" v="62" actId="33553"/>
          <ac:spMkLst>
            <pc:docMk/>
            <pc:sldMk cId="1869515876" sldId="517"/>
            <ac:spMk id="2" creationId="{5CAAB1B4-8A82-2348-C255-E88E2B3FF696}"/>
          </ac:spMkLst>
        </pc:spChg>
        <pc:spChg chg="ord">
          <ac:chgData name="Ballester, Raúl" userId="f4487294-a1f3-4118-993e-3473a50bf12f" providerId="ADAL" clId="{D7C0682B-F846-40BB-BBD5-C0943BE483C4}" dt="2025-10-20T17:42:23.499" v="1027" actId="13244"/>
          <ac:spMkLst>
            <pc:docMk/>
            <pc:sldMk cId="1869515876" sldId="517"/>
            <ac:spMk id="5" creationId="{4DAA6F00-58E4-8D14-0856-A43DF4409515}"/>
          </ac:spMkLst>
        </pc:spChg>
      </pc:sldChg>
      <pc:sldChg chg="modSp mod">
        <pc:chgData name="Ballester, Raúl" userId="f4487294-a1f3-4118-993e-3473a50bf12f" providerId="ADAL" clId="{D7C0682B-F846-40BB-BBD5-C0943BE483C4}" dt="2025-10-20T17:37:27.790" v="65" actId="33553"/>
        <pc:sldMkLst>
          <pc:docMk/>
          <pc:sldMk cId="2080606687" sldId="547"/>
        </pc:sldMkLst>
        <pc:spChg chg="mod">
          <ac:chgData name="Ballester, Raúl" userId="f4487294-a1f3-4118-993e-3473a50bf12f" providerId="ADAL" clId="{D7C0682B-F846-40BB-BBD5-C0943BE483C4}" dt="2025-10-20T17:37:27.790" v="65" actId="33553"/>
          <ac:spMkLst>
            <pc:docMk/>
            <pc:sldMk cId="2080606687" sldId="547"/>
            <ac:spMk id="3" creationId="{777363FF-C7AC-AACC-1528-CE3641DC8B4B}"/>
          </ac:spMkLst>
        </pc:spChg>
        <pc:picChg chg="mod">
          <ac:chgData name="Ballester, Raúl" userId="f4487294-a1f3-4118-993e-3473a50bf12f" providerId="ADAL" clId="{D7C0682B-F846-40BB-BBD5-C0943BE483C4}" dt="2025-10-20T17:33:02.028" v="9" actId="962"/>
          <ac:picMkLst>
            <pc:docMk/>
            <pc:sldMk cId="2080606687" sldId="547"/>
            <ac:picMk id="9" creationId="{D34B36C1-E51F-B627-778E-273A45EE6023}"/>
          </ac:picMkLst>
        </pc:picChg>
      </pc:sldChg>
      <pc:sldChg chg="modSp mod">
        <pc:chgData name="Ballester, Raúl" userId="f4487294-a1f3-4118-993e-3473a50bf12f" providerId="ADAL" clId="{D7C0682B-F846-40BB-BBD5-C0943BE483C4}" dt="2025-10-20T17:37:28.888" v="66" actId="33553"/>
        <pc:sldMkLst>
          <pc:docMk/>
          <pc:sldMk cId="2452438579" sldId="549"/>
        </pc:sldMkLst>
        <pc:spChg chg="mod">
          <ac:chgData name="Ballester, Raúl" userId="f4487294-a1f3-4118-993e-3473a50bf12f" providerId="ADAL" clId="{D7C0682B-F846-40BB-BBD5-C0943BE483C4}" dt="2025-10-20T17:37:28.888" v="66" actId="33553"/>
          <ac:spMkLst>
            <pc:docMk/>
            <pc:sldMk cId="2452438579" sldId="549"/>
            <ac:spMk id="3" creationId="{F29F588C-6224-5C5F-2058-1B248CA7E5E4}"/>
          </ac:spMkLst>
        </pc:spChg>
      </pc:sldChg>
      <pc:sldChg chg="modSp mod">
        <pc:chgData name="Ballester, Raúl" userId="f4487294-a1f3-4118-993e-3473a50bf12f" providerId="ADAL" clId="{D7C0682B-F846-40BB-BBD5-C0943BE483C4}" dt="2025-10-20T17:37:35.575" v="74" actId="1036"/>
        <pc:sldMkLst>
          <pc:docMk/>
          <pc:sldMk cId="712580840" sldId="550"/>
        </pc:sldMkLst>
        <pc:spChg chg="mod">
          <ac:chgData name="Ballester, Raúl" userId="f4487294-a1f3-4118-993e-3473a50bf12f" providerId="ADAL" clId="{D7C0682B-F846-40BB-BBD5-C0943BE483C4}" dt="2025-10-20T17:37:35.575" v="74" actId="1036"/>
          <ac:spMkLst>
            <pc:docMk/>
            <pc:sldMk cId="712580840" sldId="550"/>
            <ac:spMk id="2" creationId="{1EC241CA-CD43-20D1-27B0-8B4560C58A33}"/>
          </ac:spMkLst>
        </pc:spChg>
      </pc:sldChg>
      <pc:sldChg chg="modSp mod">
        <pc:chgData name="Ballester, Raúl" userId="f4487294-a1f3-4118-993e-3473a50bf12f" providerId="ADAL" clId="{D7C0682B-F846-40BB-BBD5-C0943BE483C4}" dt="2025-10-20T17:37:39.861" v="75" actId="33553"/>
        <pc:sldMkLst>
          <pc:docMk/>
          <pc:sldMk cId="3755096027" sldId="552"/>
        </pc:sldMkLst>
        <pc:spChg chg="mod">
          <ac:chgData name="Ballester, Raúl" userId="f4487294-a1f3-4118-993e-3473a50bf12f" providerId="ADAL" clId="{D7C0682B-F846-40BB-BBD5-C0943BE483C4}" dt="2025-10-20T17:37:39.861" v="75" actId="33553"/>
          <ac:spMkLst>
            <pc:docMk/>
            <pc:sldMk cId="3755096027" sldId="552"/>
            <ac:spMk id="2" creationId="{6A7A84FA-E09D-59F6-AA55-EB574D2DDCE6}"/>
          </ac:spMkLst>
        </pc:spChg>
      </pc:sldChg>
      <pc:sldChg chg="modSp mod">
        <pc:chgData name="Ballester, Raúl" userId="f4487294-a1f3-4118-993e-3473a50bf12f" providerId="ADAL" clId="{D7C0682B-F846-40BB-BBD5-C0943BE483C4}" dt="2025-10-20T17:43:05.580" v="1037" actId="962"/>
        <pc:sldMkLst>
          <pc:docMk/>
          <pc:sldMk cId="2827812763" sldId="554"/>
        </pc:sldMkLst>
        <pc:spChg chg="mod">
          <ac:chgData name="Ballester, Raúl" userId="f4487294-a1f3-4118-993e-3473a50bf12f" providerId="ADAL" clId="{D7C0682B-F846-40BB-BBD5-C0943BE483C4}" dt="2025-10-20T17:37:49.431" v="79" actId="33553"/>
          <ac:spMkLst>
            <pc:docMk/>
            <pc:sldMk cId="2827812763" sldId="554"/>
            <ac:spMk id="3" creationId="{9478DA75-1A2D-9B0B-3A13-D96329541352}"/>
          </ac:spMkLst>
        </pc:spChg>
        <pc:spChg chg="mod">
          <ac:chgData name="Ballester, Raúl" userId="f4487294-a1f3-4118-993e-3473a50bf12f" providerId="ADAL" clId="{D7C0682B-F846-40BB-BBD5-C0943BE483C4}" dt="2025-10-20T17:43:03.922" v="1033" actId="962"/>
          <ac:spMkLst>
            <pc:docMk/>
            <pc:sldMk cId="2827812763" sldId="554"/>
            <ac:spMk id="6" creationId="{62B5516E-51C0-B810-CB39-906C4061F8DF}"/>
          </ac:spMkLst>
        </pc:spChg>
        <pc:spChg chg="mod">
          <ac:chgData name="Ballester, Raúl" userId="f4487294-a1f3-4118-993e-3473a50bf12f" providerId="ADAL" clId="{D7C0682B-F846-40BB-BBD5-C0943BE483C4}" dt="2025-10-20T17:43:04.227" v="1034" actId="962"/>
          <ac:spMkLst>
            <pc:docMk/>
            <pc:sldMk cId="2827812763" sldId="554"/>
            <ac:spMk id="8" creationId="{7DFCF5D9-1662-E9B4-3EA9-58FACE05BD0D}"/>
          </ac:spMkLst>
        </pc:spChg>
        <pc:spChg chg="mod">
          <ac:chgData name="Ballester, Raúl" userId="f4487294-a1f3-4118-993e-3473a50bf12f" providerId="ADAL" clId="{D7C0682B-F846-40BB-BBD5-C0943BE483C4}" dt="2025-10-20T17:43:04.661" v="1035" actId="962"/>
          <ac:spMkLst>
            <pc:docMk/>
            <pc:sldMk cId="2827812763" sldId="554"/>
            <ac:spMk id="9" creationId="{228F6206-C915-61C3-8A1B-76CFF0C04810}"/>
          </ac:spMkLst>
        </pc:spChg>
        <pc:spChg chg="mod">
          <ac:chgData name="Ballester, Raúl" userId="f4487294-a1f3-4118-993e-3473a50bf12f" providerId="ADAL" clId="{D7C0682B-F846-40BB-BBD5-C0943BE483C4}" dt="2025-10-20T17:43:05.058" v="1036" actId="962"/>
          <ac:spMkLst>
            <pc:docMk/>
            <pc:sldMk cId="2827812763" sldId="554"/>
            <ac:spMk id="10" creationId="{E90E41B8-E871-4681-7ABE-BB29CD56B1CE}"/>
          </ac:spMkLst>
        </pc:spChg>
        <pc:spChg chg="mod">
          <ac:chgData name="Ballester, Raúl" userId="f4487294-a1f3-4118-993e-3473a50bf12f" providerId="ADAL" clId="{D7C0682B-F846-40BB-BBD5-C0943BE483C4}" dt="2025-10-20T17:43:05.580" v="1037" actId="962"/>
          <ac:spMkLst>
            <pc:docMk/>
            <pc:sldMk cId="2827812763" sldId="554"/>
            <ac:spMk id="11" creationId="{E19876AA-1BCA-B447-4D7A-D1EF1F98C434}"/>
          </ac:spMkLst>
        </pc:spChg>
      </pc:sldChg>
      <pc:sldChg chg="addSp delSp modSp mod">
        <pc:chgData name="Ballester, Raúl" userId="f4487294-a1f3-4118-993e-3473a50bf12f" providerId="ADAL" clId="{D7C0682B-F846-40BB-BBD5-C0943BE483C4}" dt="2025-10-20T17:43:41.251" v="1051" actId="14429"/>
        <pc:sldMkLst>
          <pc:docMk/>
          <pc:sldMk cId="3651172029" sldId="556"/>
        </pc:sldMkLst>
        <pc:spChg chg="mod">
          <ac:chgData name="Ballester, Raúl" userId="f4487294-a1f3-4118-993e-3473a50bf12f" providerId="ADAL" clId="{D7C0682B-F846-40BB-BBD5-C0943BE483C4}" dt="2025-10-20T17:43:10.474" v="1038" actId="962"/>
          <ac:spMkLst>
            <pc:docMk/>
            <pc:sldMk cId="3651172029" sldId="556"/>
            <ac:spMk id="6" creationId="{C34C1836-470D-6B2E-5CB4-0276CA7C50EE}"/>
          </ac:spMkLst>
        </pc:spChg>
        <pc:spChg chg="add mod ord">
          <ac:chgData name="Ballester, Raúl" userId="f4487294-a1f3-4118-993e-3473a50bf12f" providerId="ADAL" clId="{D7C0682B-F846-40BB-BBD5-C0943BE483C4}" dt="2025-10-20T17:43:13.634" v="1039" actId="13244"/>
          <ac:spMkLst>
            <pc:docMk/>
            <pc:sldMk cId="3651172029" sldId="556"/>
            <ac:spMk id="7" creationId="{E3070AC8-19AD-74E7-C1F6-95BA114A9C26}"/>
          </ac:spMkLst>
        </pc:spChg>
        <pc:spChg chg="mod modVis">
          <ac:chgData name="Ballester, Raúl" userId="f4487294-a1f3-4118-993e-3473a50bf12f" providerId="ADAL" clId="{D7C0682B-F846-40BB-BBD5-C0943BE483C4}" dt="2025-10-20T17:43:41.251" v="1051" actId="14429"/>
          <ac:spMkLst>
            <pc:docMk/>
            <pc:sldMk cId="3651172029" sldId="556"/>
            <ac:spMk id="18" creationId="{F1F8B0BC-A21E-61BF-25C4-79A20BE587B4}"/>
          </ac:spMkLst>
        </pc:spChg>
        <pc:picChg chg="mod">
          <ac:chgData name="Ballester, Raúl" userId="f4487294-a1f3-4118-993e-3473a50bf12f" providerId="ADAL" clId="{D7C0682B-F846-40BB-BBD5-C0943BE483C4}" dt="2025-10-20T17:40:11.221" v="524" actId="962"/>
          <ac:picMkLst>
            <pc:docMk/>
            <pc:sldMk cId="3651172029" sldId="556"/>
            <ac:picMk id="19" creationId="{C2767B89-C8E6-D12F-3591-2CD301C5D5E8}"/>
          </ac:picMkLst>
        </pc:picChg>
      </pc:sldChg>
      <pc:sldChg chg="addSp delSp modSp mod">
        <pc:chgData name="Ballester, Raúl" userId="f4487294-a1f3-4118-993e-3473a50bf12f" providerId="ADAL" clId="{D7C0682B-F846-40BB-BBD5-C0943BE483C4}" dt="2025-10-20T17:43:59.026" v="1053" actId="962"/>
        <pc:sldMkLst>
          <pc:docMk/>
          <pc:sldMk cId="3131720812" sldId="557"/>
        </pc:sldMkLst>
        <pc:spChg chg="mod">
          <ac:chgData name="Ballester, Raúl" userId="f4487294-a1f3-4118-993e-3473a50bf12f" providerId="ADAL" clId="{D7C0682B-F846-40BB-BBD5-C0943BE483C4}" dt="2025-10-20T17:43:59.026" v="1053" actId="962"/>
          <ac:spMkLst>
            <pc:docMk/>
            <pc:sldMk cId="3131720812" sldId="557"/>
            <ac:spMk id="6" creationId="{098B2544-9C48-D6BD-D5F5-495766F9CCD6}"/>
          </ac:spMkLst>
        </pc:spChg>
        <pc:spChg chg="add mod ord">
          <ac:chgData name="Ballester, Raúl" userId="f4487294-a1f3-4118-993e-3473a50bf12f" providerId="ADAL" clId="{D7C0682B-F846-40BB-BBD5-C0943BE483C4}" dt="2025-10-20T17:43:55.142" v="1052" actId="13244"/>
          <ac:spMkLst>
            <pc:docMk/>
            <pc:sldMk cId="3131720812" sldId="557"/>
            <ac:spMk id="11" creationId="{FB9003B5-DC24-0EE5-761E-F12759BA8D9B}"/>
          </ac:spMkLst>
        </pc:spChg>
      </pc:sldChg>
      <pc:sldChg chg="addSp delSp modSp mod">
        <pc:chgData name="Ballester, Raúl" userId="f4487294-a1f3-4118-993e-3473a50bf12f" providerId="ADAL" clId="{D7C0682B-F846-40BB-BBD5-C0943BE483C4}" dt="2025-10-20T17:44:16.265" v="1059" actId="14429"/>
        <pc:sldMkLst>
          <pc:docMk/>
          <pc:sldMk cId="4135828510" sldId="562"/>
        </pc:sldMkLst>
        <pc:spChg chg="mod">
          <ac:chgData name="Ballester, Raúl" userId="f4487294-a1f3-4118-993e-3473a50bf12f" providerId="ADAL" clId="{D7C0682B-F846-40BB-BBD5-C0943BE483C4}" dt="2025-10-20T17:44:06.393" v="1054" actId="962"/>
          <ac:spMkLst>
            <pc:docMk/>
            <pc:sldMk cId="4135828510" sldId="562"/>
            <ac:spMk id="6" creationId="{10FBC86D-CA9B-833E-FB43-7C9EF61A19F5}"/>
          </ac:spMkLst>
        </pc:spChg>
        <pc:spChg chg="add mod ord">
          <ac:chgData name="Ballester, Raúl" userId="f4487294-a1f3-4118-993e-3473a50bf12f" providerId="ADAL" clId="{D7C0682B-F846-40BB-BBD5-C0943BE483C4}" dt="2025-10-20T17:44:08.609" v="1055" actId="13244"/>
          <ac:spMkLst>
            <pc:docMk/>
            <pc:sldMk cId="4135828510" sldId="562"/>
            <ac:spMk id="7" creationId="{F204D60A-99DB-69CF-B284-B115633AD847}"/>
          </ac:spMkLst>
        </pc:spChg>
        <pc:spChg chg="mod modVis">
          <ac:chgData name="Ballester, Raúl" userId="f4487294-a1f3-4118-993e-3473a50bf12f" providerId="ADAL" clId="{D7C0682B-F846-40BB-BBD5-C0943BE483C4}" dt="2025-10-20T17:44:16.265" v="1059" actId="14429"/>
          <ac:spMkLst>
            <pc:docMk/>
            <pc:sldMk cId="4135828510" sldId="562"/>
            <ac:spMk id="40" creationId="{D37198DD-225C-2F27-56E2-392D88D0185E}"/>
          </ac:spMkLst>
        </pc:spChg>
        <pc:picChg chg="mod">
          <ac:chgData name="Ballester, Raúl" userId="f4487294-a1f3-4118-993e-3473a50bf12f" providerId="ADAL" clId="{D7C0682B-F846-40BB-BBD5-C0943BE483C4}" dt="2025-10-20T17:40:28.217" v="704" actId="962"/>
          <ac:picMkLst>
            <pc:docMk/>
            <pc:sldMk cId="4135828510" sldId="562"/>
            <ac:picMk id="19" creationId="{01B13394-AF9A-E148-D8E0-8F8DFEE78046}"/>
          </ac:picMkLst>
        </pc:picChg>
      </pc:sldChg>
      <pc:sldChg chg="addSp delSp modSp mod">
        <pc:chgData name="Ballester, Raúl" userId="f4487294-a1f3-4118-993e-3473a50bf12f" providerId="ADAL" clId="{D7C0682B-F846-40BB-BBD5-C0943BE483C4}" dt="2025-10-20T17:44:29.342" v="1061" actId="962"/>
        <pc:sldMkLst>
          <pc:docMk/>
          <pc:sldMk cId="365116719" sldId="563"/>
        </pc:sldMkLst>
        <pc:spChg chg="mod">
          <ac:chgData name="Ballester, Raúl" userId="f4487294-a1f3-4118-993e-3473a50bf12f" providerId="ADAL" clId="{D7C0682B-F846-40BB-BBD5-C0943BE483C4}" dt="2025-10-20T17:44:29.342" v="1061" actId="962"/>
          <ac:spMkLst>
            <pc:docMk/>
            <pc:sldMk cId="365116719" sldId="563"/>
            <ac:spMk id="6" creationId="{68428562-400E-B5DF-A1AB-A6E4D0357BC4}"/>
          </ac:spMkLst>
        </pc:spChg>
        <pc:spChg chg="add mod ord">
          <ac:chgData name="Ballester, Raúl" userId="f4487294-a1f3-4118-993e-3473a50bf12f" providerId="ADAL" clId="{D7C0682B-F846-40BB-BBD5-C0943BE483C4}" dt="2025-10-20T17:44:25.897" v="1060" actId="13244"/>
          <ac:spMkLst>
            <pc:docMk/>
            <pc:sldMk cId="365116719" sldId="563"/>
            <ac:spMk id="8" creationId="{CE891395-9A47-82AD-2D55-BF9143D56BC4}"/>
          </ac:spMkLst>
        </pc:spChg>
      </pc:sldChg>
      <pc:sldChg chg="addSp delSp modSp mod">
        <pc:chgData name="Ballester, Raúl" userId="f4487294-a1f3-4118-993e-3473a50bf12f" providerId="ADAL" clId="{D7C0682B-F846-40BB-BBD5-C0943BE483C4}" dt="2025-10-20T17:44:43.703" v="1065" actId="14429"/>
        <pc:sldMkLst>
          <pc:docMk/>
          <pc:sldMk cId="2471374583" sldId="564"/>
        </pc:sldMkLst>
        <pc:spChg chg="mod">
          <ac:chgData name="Ballester, Raúl" userId="f4487294-a1f3-4118-993e-3473a50bf12f" providerId="ADAL" clId="{D7C0682B-F846-40BB-BBD5-C0943BE483C4}" dt="2025-10-20T17:44:38.806" v="1063" actId="962"/>
          <ac:spMkLst>
            <pc:docMk/>
            <pc:sldMk cId="2471374583" sldId="564"/>
            <ac:spMk id="6" creationId="{6719280F-4A82-E75C-6104-EEE97A87C47B}"/>
          </ac:spMkLst>
        </pc:spChg>
        <pc:spChg chg="add mod ord">
          <ac:chgData name="Ballester, Raúl" userId="f4487294-a1f3-4118-993e-3473a50bf12f" providerId="ADAL" clId="{D7C0682B-F846-40BB-BBD5-C0943BE483C4}" dt="2025-10-20T17:44:35.149" v="1062" actId="13244"/>
          <ac:spMkLst>
            <pc:docMk/>
            <pc:sldMk cId="2471374583" sldId="564"/>
            <ac:spMk id="7" creationId="{16DF1AAF-0C11-3EFB-9EEC-F38AF0D4DA2D}"/>
          </ac:spMkLst>
        </pc:spChg>
        <pc:spChg chg="mod">
          <ac:chgData name="Ballester, Raúl" userId="f4487294-a1f3-4118-993e-3473a50bf12f" providerId="ADAL" clId="{D7C0682B-F846-40BB-BBD5-C0943BE483C4}" dt="2025-10-20T17:42:08.472" v="1023" actId="962"/>
          <ac:spMkLst>
            <pc:docMk/>
            <pc:sldMk cId="2471374583" sldId="564"/>
            <ac:spMk id="14" creationId="{C4D9D0BC-EAA3-5BED-5396-8EBB887F0CCE}"/>
          </ac:spMkLst>
        </pc:spChg>
        <pc:spChg chg="mod modVis">
          <ac:chgData name="Ballester, Raúl" userId="f4487294-a1f3-4118-993e-3473a50bf12f" providerId="ADAL" clId="{D7C0682B-F846-40BB-BBD5-C0943BE483C4}" dt="2025-10-20T17:44:43.703" v="1065" actId="14429"/>
          <ac:spMkLst>
            <pc:docMk/>
            <pc:sldMk cId="2471374583" sldId="564"/>
            <ac:spMk id="43" creationId="{728EEB3F-2CB6-62F3-C6F8-CDE892A90EA8}"/>
          </ac:spMkLst>
        </pc:spChg>
        <pc:grpChg chg="mod">
          <ac:chgData name="Ballester, Raúl" userId="f4487294-a1f3-4118-993e-3473a50bf12f" providerId="ADAL" clId="{D7C0682B-F846-40BB-BBD5-C0943BE483C4}" dt="2025-10-20T17:40:56.917" v="782" actId="962"/>
          <ac:grpSpMkLst>
            <pc:docMk/>
            <pc:sldMk cId="2471374583" sldId="564"/>
            <ac:grpSpMk id="36" creationId="{9DFDD96E-5F38-D577-C8CF-56C8C3F6DC3E}"/>
          </ac:grpSpMkLst>
        </pc:grpChg>
        <pc:picChg chg="mod">
          <ac:chgData name="Ballester, Raúl" userId="f4487294-a1f3-4118-993e-3473a50bf12f" providerId="ADAL" clId="{D7C0682B-F846-40BB-BBD5-C0943BE483C4}" dt="2025-10-20T17:40:58.833" v="784" actId="962"/>
          <ac:picMkLst>
            <pc:docMk/>
            <pc:sldMk cId="2471374583" sldId="564"/>
            <ac:picMk id="19" creationId="{E5DB4C56-2AB0-6C12-AC90-239450D23417}"/>
          </ac:picMkLst>
        </pc:picChg>
      </pc:sldChg>
      <pc:sldChg chg="addSp delSp modSp mod">
        <pc:chgData name="Ballester, Raúl" userId="f4487294-a1f3-4118-993e-3473a50bf12f" providerId="ADAL" clId="{D7C0682B-F846-40BB-BBD5-C0943BE483C4}" dt="2025-10-20T17:45:01.726" v="1073" actId="13244"/>
        <pc:sldMkLst>
          <pc:docMk/>
          <pc:sldMk cId="302414100" sldId="565"/>
        </pc:sldMkLst>
        <pc:spChg chg="mod">
          <ac:chgData name="Ballester, Raúl" userId="f4487294-a1f3-4118-993e-3473a50bf12f" providerId="ADAL" clId="{D7C0682B-F846-40BB-BBD5-C0943BE483C4}" dt="2025-10-20T17:44:58.097" v="1072" actId="962"/>
          <ac:spMkLst>
            <pc:docMk/>
            <pc:sldMk cId="302414100" sldId="565"/>
            <ac:spMk id="2" creationId="{4F1878CF-0365-5EAA-9916-4708BFC5A965}"/>
          </ac:spMkLst>
        </pc:spChg>
        <pc:spChg chg="mod">
          <ac:chgData name="Ballester, Raúl" userId="f4487294-a1f3-4118-993e-3473a50bf12f" providerId="ADAL" clId="{D7C0682B-F846-40BB-BBD5-C0943BE483C4}" dt="2025-10-20T17:44:56.327" v="1070" actId="962"/>
          <ac:spMkLst>
            <pc:docMk/>
            <pc:sldMk cId="302414100" sldId="565"/>
            <ac:spMk id="3" creationId="{52F2CE04-45B5-2B50-BBFE-8DFF35B5F7D2}"/>
          </ac:spMkLst>
        </pc:spChg>
        <pc:spChg chg="ord">
          <ac:chgData name="Ballester, Raúl" userId="f4487294-a1f3-4118-993e-3473a50bf12f" providerId="ADAL" clId="{D7C0682B-F846-40BB-BBD5-C0943BE483C4}" dt="2025-10-20T17:45:01.726" v="1073" actId="13244"/>
          <ac:spMkLst>
            <pc:docMk/>
            <pc:sldMk cId="302414100" sldId="565"/>
            <ac:spMk id="5" creationId="{F9066F84-9ACC-0828-D71F-0EAA48CC4710}"/>
          </ac:spMkLst>
        </pc:spChg>
        <pc:spChg chg="mod">
          <ac:chgData name="Ballester, Raúl" userId="f4487294-a1f3-4118-993e-3473a50bf12f" providerId="ADAL" clId="{D7C0682B-F846-40BB-BBD5-C0943BE483C4}" dt="2025-10-20T17:44:53.811" v="1068" actId="962"/>
          <ac:spMkLst>
            <pc:docMk/>
            <pc:sldMk cId="302414100" sldId="565"/>
            <ac:spMk id="6" creationId="{8056B1CA-C758-BD19-8D0B-6B2905074E35}"/>
          </ac:spMkLst>
        </pc:spChg>
        <pc:spChg chg="add mod ord">
          <ac:chgData name="Ballester, Raúl" userId="f4487294-a1f3-4118-993e-3473a50bf12f" providerId="ADAL" clId="{D7C0682B-F846-40BB-BBD5-C0943BE483C4}" dt="2025-10-20T17:44:51.312" v="1067" actId="13244"/>
          <ac:spMkLst>
            <pc:docMk/>
            <pc:sldMk cId="302414100" sldId="565"/>
            <ac:spMk id="8" creationId="{F9DAC90C-91E4-3BF3-1200-68313B255A69}"/>
          </ac:spMkLst>
        </pc:spChg>
      </pc:sldChg>
      <pc:sldChg chg="addSp delSp modSp mod">
        <pc:chgData name="Ballester, Raúl" userId="f4487294-a1f3-4118-993e-3473a50bf12f" providerId="ADAL" clId="{D7C0682B-F846-40BB-BBD5-C0943BE483C4}" dt="2025-10-20T17:45:09.573" v="1075" actId="962"/>
        <pc:sldMkLst>
          <pc:docMk/>
          <pc:sldMk cId="1696801592" sldId="566"/>
        </pc:sldMkLst>
        <pc:spChg chg="mod">
          <ac:chgData name="Ballester, Raúl" userId="f4487294-a1f3-4118-993e-3473a50bf12f" providerId="ADAL" clId="{D7C0682B-F846-40BB-BBD5-C0943BE483C4}" dt="2025-10-20T17:45:09.573" v="1075" actId="962"/>
          <ac:spMkLst>
            <pc:docMk/>
            <pc:sldMk cId="1696801592" sldId="566"/>
            <ac:spMk id="6" creationId="{06635B9D-7894-29B8-EC1F-974C6377578A}"/>
          </ac:spMkLst>
        </pc:spChg>
        <pc:spChg chg="add mod ord">
          <ac:chgData name="Ballester, Raúl" userId="f4487294-a1f3-4118-993e-3473a50bf12f" providerId="ADAL" clId="{D7C0682B-F846-40BB-BBD5-C0943BE483C4}" dt="2025-10-20T17:45:07.244" v="1074" actId="13244"/>
          <ac:spMkLst>
            <pc:docMk/>
            <pc:sldMk cId="1696801592" sldId="566"/>
            <ac:spMk id="7" creationId="{3C359E44-A88A-93E7-1FD7-A79214355505}"/>
          </ac:spMkLst>
        </pc:spChg>
        <pc:grpChg chg="mod">
          <ac:chgData name="Ballester, Raúl" userId="f4487294-a1f3-4118-993e-3473a50bf12f" providerId="ADAL" clId="{D7C0682B-F846-40BB-BBD5-C0943BE483C4}" dt="2025-10-20T17:41:24.584" v="838" actId="962"/>
          <ac:grpSpMkLst>
            <pc:docMk/>
            <pc:sldMk cId="1696801592" sldId="566"/>
            <ac:grpSpMk id="27" creationId="{D486E1FD-39B3-4D8F-5C7C-248FBC33CFB2}"/>
          </ac:grpSpMkLst>
        </pc:grpChg>
        <pc:picChg chg="mod">
          <ac:chgData name="Ballester, Raúl" userId="f4487294-a1f3-4118-993e-3473a50bf12f" providerId="ADAL" clId="{D7C0682B-F846-40BB-BBD5-C0943BE483C4}" dt="2025-10-20T17:41:26.452" v="840" actId="962"/>
          <ac:picMkLst>
            <pc:docMk/>
            <pc:sldMk cId="1696801592" sldId="566"/>
            <ac:picMk id="19" creationId="{3DE73D2C-8CFC-8FEE-BA8A-A8E75CC63DC4}"/>
          </ac:picMkLst>
        </pc:picChg>
        <pc:picChg chg="mod">
          <ac:chgData name="Ballester, Raúl" userId="f4487294-a1f3-4118-993e-3473a50bf12f" providerId="ADAL" clId="{D7C0682B-F846-40BB-BBD5-C0943BE483C4}" dt="2025-10-20T17:42:08.978" v="1024" actId="962"/>
          <ac:picMkLst>
            <pc:docMk/>
            <pc:sldMk cId="1696801592" sldId="566"/>
            <ac:picMk id="40" creationId="{3DF5CF6B-0973-D473-BC5D-2945CDC3771C}"/>
          </ac:picMkLst>
        </pc:picChg>
      </pc:sldChg>
      <pc:sldChg chg="addSp delSp modSp mod">
        <pc:chgData name="Ballester, Raúl" userId="f4487294-a1f3-4118-993e-3473a50bf12f" providerId="ADAL" clId="{D7C0682B-F846-40BB-BBD5-C0943BE483C4}" dt="2025-10-20T17:45:21.004" v="1081" actId="962"/>
        <pc:sldMkLst>
          <pc:docMk/>
          <pc:sldMk cId="1839912047" sldId="567"/>
        </pc:sldMkLst>
        <pc:spChg chg="mod">
          <ac:chgData name="Ballester, Raúl" userId="f4487294-a1f3-4118-993e-3473a50bf12f" providerId="ADAL" clId="{D7C0682B-F846-40BB-BBD5-C0943BE483C4}" dt="2025-10-20T17:45:20.277" v="1079" actId="962"/>
          <ac:spMkLst>
            <pc:docMk/>
            <pc:sldMk cId="1839912047" sldId="567"/>
            <ac:spMk id="2" creationId="{9D8D6E3F-6F3D-7487-7BBC-E87C3D6B98DA}"/>
          </ac:spMkLst>
        </pc:spChg>
        <pc:spChg chg="mod">
          <ac:chgData name="Ballester, Raúl" userId="f4487294-a1f3-4118-993e-3473a50bf12f" providerId="ADAL" clId="{D7C0682B-F846-40BB-BBD5-C0943BE483C4}" dt="2025-10-20T17:45:21.004" v="1081" actId="962"/>
          <ac:spMkLst>
            <pc:docMk/>
            <pc:sldMk cId="1839912047" sldId="567"/>
            <ac:spMk id="3" creationId="{7054B694-94C7-A0B1-5F52-FFC222946466}"/>
          </ac:spMkLst>
        </pc:spChg>
        <pc:spChg chg="mod">
          <ac:chgData name="Ballester, Raúl" userId="f4487294-a1f3-4118-993e-3473a50bf12f" providerId="ADAL" clId="{D7C0682B-F846-40BB-BBD5-C0943BE483C4}" dt="2025-10-20T17:45:15.620" v="1076" actId="962"/>
          <ac:spMkLst>
            <pc:docMk/>
            <pc:sldMk cId="1839912047" sldId="567"/>
            <ac:spMk id="6" creationId="{349318CE-FBAA-9895-2488-9EB10C53017D}"/>
          </ac:spMkLst>
        </pc:spChg>
        <pc:spChg chg="add mod ord">
          <ac:chgData name="Ballester, Raúl" userId="f4487294-a1f3-4118-993e-3473a50bf12f" providerId="ADAL" clId="{D7C0682B-F846-40BB-BBD5-C0943BE483C4}" dt="2025-10-20T17:45:18.442" v="1077" actId="13244"/>
          <ac:spMkLst>
            <pc:docMk/>
            <pc:sldMk cId="1839912047" sldId="567"/>
            <ac:spMk id="8" creationId="{DF236FC2-EDB3-596A-B57F-5995818F2A24}"/>
          </ac:spMkLst>
        </pc:spChg>
      </pc:sldChg>
      <pc:sldChg chg="addSp delSp modSp mod">
        <pc:chgData name="Ballester, Raúl" userId="f4487294-a1f3-4118-993e-3473a50bf12f" providerId="ADAL" clId="{D7C0682B-F846-40BB-BBD5-C0943BE483C4}" dt="2025-10-20T17:46:02.516" v="1093" actId="962"/>
        <pc:sldMkLst>
          <pc:docMk/>
          <pc:sldMk cId="57013405" sldId="569"/>
        </pc:sldMkLst>
        <pc:spChg chg="mod ord">
          <ac:chgData name="Ballester, Raúl" userId="f4487294-a1f3-4118-993e-3473a50bf12f" providerId="ADAL" clId="{D7C0682B-F846-40BB-BBD5-C0943BE483C4}" dt="2025-10-20T17:45:57.043" v="1092" actId="13244"/>
          <ac:spMkLst>
            <pc:docMk/>
            <pc:sldMk cId="57013405" sldId="569"/>
            <ac:spMk id="2" creationId="{73C0B991-A22D-2D72-48D6-2343CD00FEA5}"/>
          </ac:spMkLst>
        </pc:spChg>
        <pc:spChg chg="mod">
          <ac:chgData name="Ballester, Raúl" userId="f4487294-a1f3-4118-993e-3473a50bf12f" providerId="ADAL" clId="{D7C0682B-F846-40BB-BBD5-C0943BE483C4}" dt="2025-10-20T17:45:45.981" v="1088" actId="962"/>
          <ac:spMkLst>
            <pc:docMk/>
            <pc:sldMk cId="57013405" sldId="569"/>
            <ac:spMk id="3" creationId="{96D4C8AE-326C-F2BC-7FE0-3000BBFCEFEF}"/>
          </ac:spMkLst>
        </pc:spChg>
        <pc:spChg chg="ord">
          <ac:chgData name="Ballester, Raúl" userId="f4487294-a1f3-4118-993e-3473a50bf12f" providerId="ADAL" clId="{D7C0682B-F846-40BB-BBD5-C0943BE483C4}" dt="2025-10-20T17:45:49.049" v="1089" actId="13244"/>
          <ac:spMkLst>
            <pc:docMk/>
            <pc:sldMk cId="57013405" sldId="569"/>
            <ac:spMk id="5" creationId="{454F5FEE-515D-D81C-A616-1D8BDDE7E885}"/>
          </ac:spMkLst>
        </pc:spChg>
        <pc:spChg chg="mod">
          <ac:chgData name="Ballester, Raúl" userId="f4487294-a1f3-4118-993e-3473a50bf12f" providerId="ADAL" clId="{D7C0682B-F846-40BB-BBD5-C0943BE483C4}" dt="2025-10-20T17:46:02.516" v="1093" actId="962"/>
          <ac:spMkLst>
            <pc:docMk/>
            <pc:sldMk cId="57013405" sldId="569"/>
            <ac:spMk id="6" creationId="{BC2FFC9D-C998-9847-0B56-9C91872252E7}"/>
          </ac:spMkLst>
        </pc:spChg>
        <pc:spChg chg="add mod ord">
          <ac:chgData name="Ballester, Raúl" userId="f4487294-a1f3-4118-993e-3473a50bf12f" providerId="ADAL" clId="{D7C0682B-F846-40BB-BBD5-C0943BE483C4}" dt="2025-10-20T17:45:39.482" v="1084" actId="13244"/>
          <ac:spMkLst>
            <pc:docMk/>
            <pc:sldMk cId="57013405" sldId="569"/>
            <ac:spMk id="8" creationId="{F7652B20-B018-4F7D-37AB-33295C81A181}"/>
          </ac:spMkLst>
        </pc:spChg>
        <pc:spChg chg="ord">
          <ac:chgData name="Ballester, Raúl" userId="f4487294-a1f3-4118-993e-3473a50bf12f" providerId="ADAL" clId="{D7C0682B-F846-40BB-BBD5-C0943BE483C4}" dt="2025-10-20T17:45:51.781" v="1090" actId="13244"/>
          <ac:spMkLst>
            <pc:docMk/>
            <pc:sldMk cId="57013405" sldId="569"/>
            <ac:spMk id="14" creationId="{CDAA4D1B-4371-E17E-29F7-D22FFC5C497F}"/>
          </ac:spMkLst>
        </pc:spChg>
      </pc:sldChg>
      <pc:sldChg chg="modSp mod">
        <pc:chgData name="Ballester, Raúl" userId="f4487294-a1f3-4118-993e-3473a50bf12f" providerId="ADAL" clId="{D7C0682B-F846-40BB-BBD5-C0943BE483C4}" dt="2025-10-20T17:42:44.972" v="1030" actId="13244"/>
        <pc:sldMkLst>
          <pc:docMk/>
          <pc:sldMk cId="4048073135" sldId="584"/>
        </pc:sldMkLst>
        <pc:spChg chg="mod ord">
          <ac:chgData name="Ballester, Raúl" userId="f4487294-a1f3-4118-993e-3473a50bf12f" providerId="ADAL" clId="{D7C0682B-F846-40BB-BBD5-C0943BE483C4}" dt="2025-10-20T17:42:44.972" v="1030" actId="13244"/>
          <ac:spMkLst>
            <pc:docMk/>
            <pc:sldMk cId="4048073135" sldId="584"/>
            <ac:spMk id="6" creationId="{0EC4DDFB-2090-1E31-F9B6-4E1664886880}"/>
          </ac:spMkLst>
        </pc:spChg>
        <pc:spChg chg="mod">
          <ac:chgData name="Ballester, Raúl" userId="f4487294-a1f3-4118-993e-3473a50bf12f" providerId="ADAL" clId="{D7C0682B-F846-40BB-BBD5-C0943BE483C4}" dt="2025-10-20T17:42:04.770" v="1016" actId="962"/>
          <ac:spMkLst>
            <pc:docMk/>
            <pc:sldMk cId="4048073135" sldId="584"/>
            <ac:spMk id="15" creationId="{094A402E-94A6-82B6-CA20-1B272B2B9B32}"/>
          </ac:spMkLst>
        </pc:spChg>
        <pc:picChg chg="mod">
          <ac:chgData name="Ballester, Raúl" userId="f4487294-a1f3-4118-993e-3473a50bf12f" providerId="ADAL" clId="{D7C0682B-F846-40BB-BBD5-C0943BE483C4}" dt="2025-10-20T17:39:37.216" v="302" actId="962"/>
          <ac:picMkLst>
            <pc:docMk/>
            <pc:sldMk cId="4048073135" sldId="584"/>
            <ac:picMk id="21" creationId="{9D178F5B-6607-6A8E-CE30-CC597229A583}"/>
          </ac:picMkLst>
        </pc:picChg>
      </pc:sldChg>
      <pc:sldChg chg="modSp mod">
        <pc:chgData name="Ballester, Raúl" userId="f4487294-a1f3-4118-993e-3473a50bf12f" providerId="ADAL" clId="{D7C0682B-F846-40BB-BBD5-C0943BE483C4}" dt="2025-10-20T17:42:50.289" v="1031" actId="13244"/>
        <pc:sldMkLst>
          <pc:docMk/>
          <pc:sldMk cId="434071927" sldId="585"/>
        </pc:sldMkLst>
        <pc:spChg chg="mod">
          <ac:chgData name="Ballester, Raúl" userId="f4487294-a1f3-4118-993e-3473a50bf12f" providerId="ADAL" clId="{D7C0682B-F846-40BB-BBD5-C0943BE483C4}" dt="2025-10-20T17:42:06.925" v="1020" actId="962"/>
          <ac:spMkLst>
            <pc:docMk/>
            <pc:sldMk cId="434071927" sldId="585"/>
            <ac:spMk id="5" creationId="{B8A4C0CB-92F6-B11A-E1F3-5D98B56C57B1}"/>
          </ac:spMkLst>
        </pc:spChg>
        <pc:spChg chg="mod ord">
          <ac:chgData name="Ballester, Raúl" userId="f4487294-a1f3-4118-993e-3473a50bf12f" providerId="ADAL" clId="{D7C0682B-F846-40BB-BBD5-C0943BE483C4}" dt="2025-10-20T17:42:50.289" v="1031" actId="13244"/>
          <ac:spMkLst>
            <pc:docMk/>
            <pc:sldMk cId="434071927" sldId="585"/>
            <ac:spMk id="6" creationId="{527B4B24-7F2F-3FEF-B288-CE7940240C34}"/>
          </ac:spMkLst>
        </pc:spChg>
        <pc:spChg chg="mod">
          <ac:chgData name="Ballester, Raúl" userId="f4487294-a1f3-4118-993e-3473a50bf12f" providerId="ADAL" clId="{D7C0682B-F846-40BB-BBD5-C0943BE483C4}" dt="2025-10-20T17:42:05.392" v="1017" actId="962"/>
          <ac:spMkLst>
            <pc:docMk/>
            <pc:sldMk cId="434071927" sldId="585"/>
            <ac:spMk id="8" creationId="{A93C504F-0754-A507-30DE-D187E2E1B715}"/>
          </ac:spMkLst>
        </pc:spChg>
        <pc:picChg chg="mod">
          <ac:chgData name="Ballester, Raúl" userId="f4487294-a1f3-4118-993e-3473a50bf12f" providerId="ADAL" clId="{D7C0682B-F846-40BB-BBD5-C0943BE483C4}" dt="2025-10-20T17:39:46.873" v="368" actId="962"/>
          <ac:picMkLst>
            <pc:docMk/>
            <pc:sldMk cId="434071927" sldId="585"/>
            <ac:picMk id="21" creationId="{0100FEA2-439A-8681-D410-E7FA197F69D2}"/>
          </ac:picMkLst>
        </pc:picChg>
        <pc:picChg chg="mod">
          <ac:chgData name="Ballester, Raúl" userId="f4487294-a1f3-4118-993e-3473a50bf12f" providerId="ADAL" clId="{D7C0682B-F846-40BB-BBD5-C0943BE483C4}" dt="2025-10-20T17:42:05.927" v="1018" actId="962"/>
          <ac:picMkLst>
            <pc:docMk/>
            <pc:sldMk cId="434071927" sldId="585"/>
            <ac:picMk id="77" creationId="{FB105C4E-CFC0-BE5E-FB7B-B608487F15A7}"/>
          </ac:picMkLst>
        </pc:picChg>
        <pc:picChg chg="mod">
          <ac:chgData name="Ballester, Raúl" userId="f4487294-a1f3-4118-993e-3473a50bf12f" providerId="ADAL" clId="{D7C0682B-F846-40BB-BBD5-C0943BE483C4}" dt="2025-10-20T17:42:06.447" v="1019" actId="962"/>
          <ac:picMkLst>
            <pc:docMk/>
            <pc:sldMk cId="434071927" sldId="585"/>
            <ac:picMk id="78" creationId="{88635F18-C2FA-4800-6B07-6D8E25F3EE9A}"/>
          </ac:picMkLst>
        </pc:picChg>
      </pc:sldChg>
      <pc:sldChg chg="addSp delSp modSp mod">
        <pc:chgData name="Ballester, Raúl" userId="f4487294-a1f3-4118-993e-3473a50bf12f" providerId="ADAL" clId="{D7C0682B-F846-40BB-BBD5-C0943BE483C4}" dt="2025-10-20T17:45:29.476" v="1083" actId="962"/>
        <pc:sldMkLst>
          <pc:docMk/>
          <pc:sldMk cId="1388332218" sldId="586"/>
        </pc:sldMkLst>
        <pc:spChg chg="mod">
          <ac:chgData name="Ballester, Raúl" userId="f4487294-a1f3-4118-993e-3473a50bf12f" providerId="ADAL" clId="{D7C0682B-F846-40BB-BBD5-C0943BE483C4}" dt="2025-10-20T17:45:29.476" v="1083" actId="962"/>
          <ac:spMkLst>
            <pc:docMk/>
            <pc:sldMk cId="1388332218" sldId="586"/>
            <ac:spMk id="6" creationId="{D7053776-2395-C876-5D37-075FDB0F1ADE}"/>
          </ac:spMkLst>
        </pc:spChg>
        <pc:spChg chg="add mod ord">
          <ac:chgData name="Ballester, Raúl" userId="f4487294-a1f3-4118-993e-3473a50bf12f" providerId="ADAL" clId="{D7C0682B-F846-40BB-BBD5-C0943BE483C4}" dt="2025-10-20T17:45:27.493" v="1082" actId="13244"/>
          <ac:spMkLst>
            <pc:docMk/>
            <pc:sldMk cId="1388332218" sldId="586"/>
            <ac:spMk id="7" creationId="{5B4D3C96-8009-F0FF-DD7C-E17C5A2F1181}"/>
          </ac:spMkLst>
        </pc:spChg>
        <pc:grpChg chg="mod">
          <ac:chgData name="Ballester, Raúl" userId="f4487294-a1f3-4118-993e-3473a50bf12f" providerId="ADAL" clId="{D7C0682B-F846-40BB-BBD5-C0943BE483C4}" dt="2025-10-20T17:41:38.999" v="944" actId="962"/>
          <ac:grpSpMkLst>
            <pc:docMk/>
            <pc:sldMk cId="1388332218" sldId="586"/>
            <ac:grpSpMk id="27" creationId="{50E54835-1447-4A7B-4874-7558BDB8EC0C}"/>
          </ac:grpSpMkLst>
        </pc:grpChg>
        <pc:picChg chg="mod">
          <ac:chgData name="Ballester, Raúl" userId="f4487294-a1f3-4118-993e-3473a50bf12f" providerId="ADAL" clId="{D7C0682B-F846-40BB-BBD5-C0943BE483C4}" dt="2025-10-20T17:41:41.090" v="946" actId="962"/>
          <ac:picMkLst>
            <pc:docMk/>
            <pc:sldMk cId="1388332218" sldId="586"/>
            <ac:picMk id="19" creationId="{D638304D-BB62-22BD-789F-743BC297943D}"/>
          </ac:picMkLst>
        </pc:picChg>
        <pc:picChg chg="mod">
          <ac:chgData name="Ballester, Raúl" userId="f4487294-a1f3-4118-993e-3473a50bf12f" providerId="ADAL" clId="{D7C0682B-F846-40BB-BBD5-C0943BE483C4}" dt="2025-10-20T17:42:09.485" v="1025" actId="962"/>
          <ac:picMkLst>
            <pc:docMk/>
            <pc:sldMk cId="1388332218" sldId="586"/>
            <ac:picMk id="40" creationId="{9CCACD9B-4AEB-9A95-F20F-D5EB46910ED7}"/>
          </ac:picMkLst>
        </pc:picChg>
      </pc:sldChg>
      <pc:sldChg chg="modSp mod">
        <pc:chgData name="Ballester, Raúl" userId="f4487294-a1f3-4118-993e-3473a50bf12f" providerId="ADAL" clId="{D7C0682B-F846-40BB-BBD5-C0943BE483C4}" dt="2025-10-20T17:42:54.378" v="1032" actId="13244"/>
        <pc:sldMkLst>
          <pc:docMk/>
          <pc:sldMk cId="251784078" sldId="587"/>
        </pc:sldMkLst>
        <pc:spChg chg="ord">
          <ac:chgData name="Ballester, Raúl" userId="f4487294-a1f3-4118-993e-3473a50bf12f" providerId="ADAL" clId="{D7C0682B-F846-40BB-BBD5-C0943BE483C4}" dt="2025-10-20T17:42:54.378" v="1032" actId="13244"/>
          <ac:spMkLst>
            <pc:docMk/>
            <pc:sldMk cId="251784078" sldId="587"/>
            <ac:spMk id="3" creationId="{B5DEF83B-1A83-F40C-1A1F-D52DFDF14C5C}"/>
          </ac:spMkLst>
        </pc:spChg>
        <pc:spChg chg="mod">
          <ac:chgData name="Ballester, Raúl" userId="f4487294-a1f3-4118-993e-3473a50bf12f" providerId="ADAL" clId="{D7C0682B-F846-40BB-BBD5-C0943BE483C4}" dt="2025-10-20T17:42:08.023" v="1022" actId="962"/>
          <ac:spMkLst>
            <pc:docMk/>
            <pc:sldMk cId="251784078" sldId="587"/>
            <ac:spMk id="5" creationId="{9CDC3A8F-3090-CBB4-73BC-524048D49C44}"/>
          </ac:spMkLst>
        </pc:spChg>
        <pc:spChg chg="mod">
          <ac:chgData name="Ballester, Raúl" userId="f4487294-a1f3-4118-993e-3473a50bf12f" providerId="ADAL" clId="{D7C0682B-F846-40BB-BBD5-C0943BE483C4}" dt="2025-10-20T17:37:47.987" v="78" actId="33553"/>
          <ac:spMkLst>
            <pc:docMk/>
            <pc:sldMk cId="251784078" sldId="587"/>
            <ac:spMk id="6" creationId="{B13FE6E0-F597-0AFC-4146-D9AF4236B7F9}"/>
          </ac:spMkLst>
        </pc:spChg>
        <pc:spChg chg="mod">
          <ac:chgData name="Ballester, Raúl" userId="f4487294-a1f3-4118-993e-3473a50bf12f" providerId="ADAL" clId="{D7C0682B-F846-40BB-BBD5-C0943BE483C4}" dt="2025-10-20T17:42:07.546" v="1021" actId="962"/>
          <ac:spMkLst>
            <pc:docMk/>
            <pc:sldMk cId="251784078" sldId="587"/>
            <ac:spMk id="8" creationId="{01069D06-B21D-659F-9B90-0F26535FE9B4}"/>
          </ac:spMkLst>
        </pc:spChg>
        <pc:picChg chg="mod">
          <ac:chgData name="Ballester, Raúl" userId="f4487294-a1f3-4118-993e-3473a50bf12f" providerId="ADAL" clId="{D7C0682B-F846-40BB-BBD5-C0943BE483C4}" dt="2025-10-20T17:39:55.456" v="424" actId="962"/>
          <ac:picMkLst>
            <pc:docMk/>
            <pc:sldMk cId="251784078" sldId="587"/>
            <ac:picMk id="21" creationId="{51F429BF-BEE4-AC72-6138-C835A01CC68F}"/>
          </ac:picMkLst>
        </pc:picChg>
      </pc:sldChg>
      <pc:sldChg chg="modSp mod">
        <pc:chgData name="Ballester, Raúl" userId="f4487294-a1f3-4118-993e-3473a50bf12f" providerId="ADAL" clId="{D7C0682B-F846-40BB-BBD5-C0943BE483C4}" dt="2025-10-20T17:46:08.311" v="1095" actId="13244"/>
        <pc:sldMkLst>
          <pc:docMk/>
          <pc:sldMk cId="2225704957" sldId="588"/>
        </pc:sldMkLst>
        <pc:spChg chg="mod">
          <ac:chgData name="Ballester, Raúl" userId="f4487294-a1f3-4118-993e-3473a50bf12f" providerId="ADAL" clId="{D7C0682B-F846-40BB-BBD5-C0943BE483C4}" dt="2025-10-20T17:42:09.916" v="1026" actId="962"/>
          <ac:spMkLst>
            <pc:docMk/>
            <pc:sldMk cId="2225704957" sldId="588"/>
            <ac:spMk id="5" creationId="{035F529B-B0D6-06D2-E95F-A4841A1D25B7}"/>
          </ac:spMkLst>
        </pc:spChg>
        <pc:spChg chg="mod ord">
          <ac:chgData name="Ballester, Raúl" userId="f4487294-a1f3-4118-993e-3473a50bf12f" providerId="ADAL" clId="{D7C0682B-F846-40BB-BBD5-C0943BE483C4}" dt="2025-10-20T17:46:08.311" v="1095" actId="13244"/>
          <ac:spMkLst>
            <pc:docMk/>
            <pc:sldMk cId="2225704957" sldId="588"/>
            <ac:spMk id="6" creationId="{056F19BE-EE6F-7FA0-5221-76FC93F1DEFC}"/>
          </ac:spMkLst>
        </pc:spChg>
        <pc:picChg chg="mod ord">
          <ac:chgData name="Ballester, Raúl" userId="f4487294-a1f3-4118-993e-3473a50bf12f" providerId="ADAL" clId="{D7C0682B-F846-40BB-BBD5-C0943BE483C4}" dt="2025-10-20T17:46:06.512" v="1094" actId="13244"/>
          <ac:picMkLst>
            <pc:docMk/>
            <pc:sldMk cId="2225704957" sldId="588"/>
            <ac:picMk id="4" creationId="{629B8B45-D00D-4E74-4744-EAE2E379B00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10/22/2025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‹Nº›</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5" name="Google Shape;144;p33">
            <a:extLst>
              <a:ext uri="{FF2B5EF4-FFF2-40B4-BE49-F238E27FC236}">
                <a16:creationId xmlns:a16="http://schemas.microsoft.com/office/drawing/2014/main" id="{20679372-B575-288A-278F-485C7CC7E551}"/>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198612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1600" b="1" dirty="0" err="1">
                <a:solidFill>
                  <a:srgbClr val="FFFFFF"/>
                </a:solidFill>
                <a:latin typeface="Arial" panose="020B0604020202020204" pitchFamily="34" charset="0"/>
                <a:cs typeface="Arial" panose="020B0604020202020204" pitchFamily="34" charset="0"/>
              </a:rPr>
              <a:t>Índice</a:t>
            </a:r>
            <a:r>
              <a:rPr lang="ca-ES" sz="1600" b="1" dirty="0">
                <a:solidFill>
                  <a:srgbClr val="FFFFFF"/>
                </a:solidFill>
                <a:latin typeface="Arial" panose="020B0604020202020204" pitchFamily="34" charset="0"/>
                <a:cs typeface="Arial" panose="020B0604020202020204" pitchFamily="34" charset="0"/>
              </a:rPr>
              <a:t> de </a:t>
            </a:r>
            <a:r>
              <a:rPr lang="ca-ES" sz="1600" b="1" dirty="0" err="1">
                <a:solidFill>
                  <a:srgbClr val="FFFFFF"/>
                </a:solidFill>
                <a:latin typeface="Arial" panose="020B0604020202020204" pitchFamily="34" charset="0"/>
                <a:cs typeface="Arial" panose="020B0604020202020204" pitchFamily="34" charset="0"/>
              </a:rPr>
              <a:t>contenidos</a:t>
            </a:r>
            <a:endParaRPr lang="ca-ES" sz="1600" b="1" dirty="0">
              <a:solidFill>
                <a:srgbClr val="FFFFFF"/>
              </a:solidFill>
              <a:latin typeface="Arial" panose="020B0604020202020204" pitchFamily="34" charset="0"/>
              <a:cs typeface="Arial" panose="020B0604020202020204" pitchFamily="34" charset="0"/>
            </a:endParaRPr>
          </a:p>
        </p:txBody>
      </p:sp>
      <p:sp>
        <p:nvSpPr>
          <p:cNvPr id="5" name="Google Shape;650;p54">
            <a:extLst>
              <a:ext uri="{FF2B5EF4-FFF2-40B4-BE49-F238E27FC236}">
                <a16:creationId xmlns:a16="http://schemas.microsoft.com/office/drawing/2014/main" id="{F2B1C13A-8200-6428-911E-D8EDE1528550}"/>
              </a:ext>
            </a:extLst>
          </p:cNvPr>
          <p:cNvSpPr/>
          <p:nvPr userDrawn="1"/>
        </p:nvSpPr>
        <p:spPr>
          <a:xfrm>
            <a:off x="720000" y="1404928"/>
            <a:ext cx="3852000" cy="2581616"/>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52771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ncionamiento">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108E8908-E34C-1E68-F0A6-E696FB7C9AAB}"/>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a:ln>
                <a:noFill/>
              </a:ln>
              <a:solidFill>
                <a:schemeClr val="bg1"/>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021AC3AC-C885-8372-90A6-A6E524D016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4" name="QuadreDeText 2">
            <a:extLst>
              <a:ext uri="{FF2B5EF4-FFF2-40B4-BE49-F238E27FC236}">
                <a16:creationId xmlns:a16="http://schemas.microsoft.com/office/drawing/2014/main" id="{5CECF601-BB6E-FE49-EA62-3464B22029FD}"/>
              </a:ext>
            </a:extLst>
          </p:cNvPr>
          <p:cNvSpPr txBox="1"/>
          <p:nvPr userDrawn="1"/>
        </p:nvSpPr>
        <p:spPr>
          <a:xfrm>
            <a:off x="256308" y="1211443"/>
            <a:ext cx="5405352"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Los casos de adopción de Travesía M365 están desarrollados de manera didáctica para que el aprendizaje sea sencillo y eficiente.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Es importante que, conforme vayas trabajando los casos de adopción, tengas las aplicaciones abiertas y vayas practicando simultáneamente.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 las paginas encontraras muchas imágenes con apartados numerados y textos con referencias a cada uno de los apartados.</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Por ejemplo como se muestra en las dos imágenes inferiores, el texto hace referencia al punto 1 que encuentras en la imagen.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Imagen 4">
            <a:extLst>
              <a:ext uri="{FF2B5EF4-FFF2-40B4-BE49-F238E27FC236}">
                <a16:creationId xmlns:a16="http://schemas.microsoft.com/office/drawing/2014/main" id="{C33C23F0-2FA0-B93C-1E45-950F450ED3C1}"/>
              </a:ext>
            </a:extLst>
          </p:cNvPr>
          <p:cNvPicPr>
            <a:picLocks noChangeAspect="1"/>
          </p:cNvPicPr>
          <p:nvPr userDrawn="1"/>
        </p:nvPicPr>
        <p:blipFill>
          <a:blip r:embed="rId4"/>
          <a:stretch>
            <a:fillRect/>
          </a:stretch>
        </p:blipFill>
        <p:spPr>
          <a:xfrm>
            <a:off x="3446264" y="3479799"/>
            <a:ext cx="1563067" cy="452258"/>
          </a:xfrm>
          <a:prstGeom prst="rect">
            <a:avLst/>
          </a:prstGeom>
        </p:spPr>
      </p:pic>
      <p:pic>
        <p:nvPicPr>
          <p:cNvPr id="6" name="Imagen 5">
            <a:extLst>
              <a:ext uri="{FF2B5EF4-FFF2-40B4-BE49-F238E27FC236}">
                <a16:creationId xmlns:a16="http://schemas.microsoft.com/office/drawing/2014/main" id="{553E144F-713E-1965-CCC7-9252A462036D}"/>
              </a:ext>
            </a:extLst>
          </p:cNvPr>
          <p:cNvPicPr>
            <a:picLocks noChangeAspect="1"/>
          </p:cNvPicPr>
          <p:nvPr userDrawn="1"/>
        </p:nvPicPr>
        <p:blipFill>
          <a:blip r:embed="rId5"/>
          <a:stretch>
            <a:fillRect/>
          </a:stretch>
        </p:blipFill>
        <p:spPr>
          <a:xfrm>
            <a:off x="849533" y="3479799"/>
            <a:ext cx="2186231" cy="432087"/>
          </a:xfrm>
          <a:prstGeom prst="rect">
            <a:avLst/>
          </a:prstGeom>
        </p:spPr>
      </p:pic>
    </p:spTree>
    <p:extLst>
      <p:ext uri="{BB962C8B-B14F-4D97-AF65-F5344CB8AC3E}">
        <p14:creationId xmlns:p14="http://schemas.microsoft.com/office/powerpoint/2010/main" val="1686265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ncionamiento 2">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es-ES_tradnl" sz="1600" noProof="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0F7B567-3C4F-DE5D-0AEA-775C244ACFFA}"/>
              </a:ext>
            </a:extLst>
          </p:cNvPr>
          <p:cNvSpPr txBox="1"/>
          <p:nvPr userDrawn="1"/>
        </p:nvSpPr>
        <p:spPr>
          <a:xfrm>
            <a:off x="256308" y="1211443"/>
            <a:ext cx="5403608"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Otros elementos que te encontraras son botones de acción. Cada vez que veas uno, clica sobre él y aparecerá una imagen, una nueva información o algo cambiará. El botón de acción tiene una breve descripción sobre su función.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Encontrarás texto importante que tiene que ver con el mensaje de la diapositiva enmarcado con un símbolo de admiración, tal y como lo ves debajo de estas líneas. Este texto puede contener información adicional sobre lo que se está tratando en la página y tener relación directa.</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2">
            <a:extLst>
              <a:ext uri="{FF2B5EF4-FFF2-40B4-BE49-F238E27FC236}">
                <a16:creationId xmlns:a16="http://schemas.microsoft.com/office/drawing/2014/main" id="{C18C7FA8-1332-AD44-8F7F-7A365B87BD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cantonades arrodonides 11">
            <a:extLst>
              <a:ext uri="{FF2B5EF4-FFF2-40B4-BE49-F238E27FC236}">
                <a16:creationId xmlns:a16="http://schemas.microsoft.com/office/drawing/2014/main" id="{01C9AC17-B423-D5BF-CDC5-9377E1097235}"/>
              </a:ext>
              <a:ext uri="{C183D7F6-B498-43B3-948B-1728B52AA6E4}">
                <adec:decorative xmlns:adec="http://schemas.microsoft.com/office/drawing/2017/decorative" val="1"/>
              </a:ext>
            </a:extLst>
          </p:cNvPr>
          <p:cNvSpPr/>
          <p:nvPr userDrawn="1"/>
        </p:nvSpPr>
        <p:spPr>
          <a:xfrm>
            <a:off x="1966563" y="3453558"/>
            <a:ext cx="2238935" cy="478499"/>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4" name="QuadreDeText 13">
            <a:extLst>
              <a:ext uri="{FF2B5EF4-FFF2-40B4-BE49-F238E27FC236}">
                <a16:creationId xmlns:a16="http://schemas.microsoft.com/office/drawing/2014/main" id="{78C5B22B-2505-E3A0-C72A-42620913B470}"/>
              </a:ext>
            </a:extLst>
          </p:cNvPr>
          <p:cNvSpPr txBox="1"/>
          <p:nvPr userDrawn="1"/>
        </p:nvSpPr>
        <p:spPr>
          <a:xfrm>
            <a:off x="2026127" y="3539565"/>
            <a:ext cx="2179372" cy="307777"/>
          </a:xfrm>
          <a:prstGeom prst="rect">
            <a:avLst/>
          </a:prstGeom>
          <a:noFill/>
        </p:spPr>
        <p:txBody>
          <a:bodyPr wrap="square" lIns="121920" tIns="60960" rIns="121920" bIns="60960" rtlCol="0" anchor="t">
            <a:spAutoFit/>
          </a:bodyPr>
          <a:lstStyle/>
          <a:p>
            <a:pPr lvl="0" defTabSz="1219170">
              <a:defRPr/>
            </a:pPr>
            <a:r>
              <a:rPr lang="es-ES_tradnl" sz="1200" noProof="0"/>
              <a:t>Esto es un texto importante</a:t>
            </a:r>
          </a:p>
        </p:txBody>
      </p:sp>
      <p:sp>
        <p:nvSpPr>
          <p:cNvPr id="15" name="Rectangle 14">
            <a:extLst>
              <a:ext uri="{FF2B5EF4-FFF2-40B4-BE49-F238E27FC236}">
                <a16:creationId xmlns:a16="http://schemas.microsoft.com/office/drawing/2014/main" id="{BB2136B7-7113-9913-2B5A-4D24E590D492}"/>
              </a:ext>
            </a:extLst>
          </p:cNvPr>
          <p:cNvSpPr/>
          <p:nvPr userDrawn="1"/>
        </p:nvSpPr>
        <p:spPr>
          <a:xfrm>
            <a:off x="2115761" y="3392506"/>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6" name="Imatge 15">
            <a:extLst>
              <a:ext uri="{FF2B5EF4-FFF2-40B4-BE49-F238E27FC236}">
                <a16:creationId xmlns:a16="http://schemas.microsoft.com/office/drawing/2014/main" id="{F65AEA0B-8A8F-EA76-71DF-E7DEF0CF2F54}"/>
              </a:ext>
              <a:ext uri="{C183D7F6-B498-43B3-948B-1728B52AA6E4}">
                <adec:decorative xmlns:adec="http://schemas.microsoft.com/office/drawing/2017/decorative" val="1"/>
              </a:ext>
            </a:extLst>
          </p:cNvPr>
          <p:cNvPicPr>
            <a:picLocks noChangeAspect="1"/>
          </p:cNvPicPr>
          <p:nvPr userDrawn="1"/>
        </p:nvPicPr>
        <p:blipFill>
          <a:blip r:embed="rId4">
            <a:duotone>
              <a:srgbClr val="A5644E">
                <a:shade val="45000"/>
                <a:satMod val="135000"/>
              </a:srgbClr>
              <a:prstClr val="white"/>
            </a:duotone>
          </a:blip>
          <a:stretch>
            <a:fillRect/>
          </a:stretch>
        </p:blipFill>
        <p:spPr>
          <a:xfrm>
            <a:off x="2089890" y="3282836"/>
            <a:ext cx="278457" cy="278455"/>
          </a:xfrm>
          <a:prstGeom prst="rect">
            <a:avLst/>
          </a:prstGeom>
          <a:effectLst>
            <a:outerShdw blurRad="50800" dist="50800" dir="5400000" algn="ctr" rotWithShape="0">
              <a:srgbClr val="A5644E"/>
            </a:outerShdw>
          </a:effectLst>
        </p:spPr>
      </p:pic>
      <p:sp>
        <p:nvSpPr>
          <p:cNvPr id="18" name="QuadreDeText 17">
            <a:extLst>
              <a:ext uri="{FF2B5EF4-FFF2-40B4-BE49-F238E27FC236}">
                <a16:creationId xmlns:a16="http://schemas.microsoft.com/office/drawing/2014/main" id="{7966FC87-815E-E6FF-5A2A-3FF6787E2F3F}"/>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a:ln>
                <a:noFill/>
              </a:ln>
              <a:solidFill>
                <a:schemeClr val="bg1"/>
              </a:solidFill>
              <a:effectLst/>
              <a:uLnTx/>
              <a:uFillTx/>
              <a:latin typeface="Arial"/>
              <a:ea typeface="+mn-ea"/>
              <a:cs typeface="Arial"/>
              <a:sym typeface="Arial"/>
            </a:endParaRPr>
          </a:p>
        </p:txBody>
      </p:sp>
      <p:sp>
        <p:nvSpPr>
          <p:cNvPr id="2" name="botó_sharepoint">
            <a:extLst>
              <a:ext uri="{FF2B5EF4-FFF2-40B4-BE49-F238E27FC236}">
                <a16:creationId xmlns:a16="http://schemas.microsoft.com/office/drawing/2014/main" id="{DA3B232F-D425-AD5C-4AC9-569107875B35}"/>
              </a:ext>
            </a:extLst>
          </p:cNvPr>
          <p:cNvSpPr>
            <a:spLocks/>
          </p:cNvSpPr>
          <p:nvPr userDrawn="1"/>
        </p:nvSpPr>
        <p:spPr>
          <a:xfrm>
            <a:off x="1962717" y="2056574"/>
            <a:ext cx="1881450" cy="210410"/>
          </a:xfrm>
          <a:prstGeom prst="rect">
            <a:avLst/>
          </a:prstGeom>
          <a:solidFill>
            <a:srgbClr val="CCAEA4"/>
          </a:solidFill>
          <a:ln w="25400" cap="flat" cmpd="sng" algn="ctr">
            <a:solidFill>
              <a:srgbClr val="4E110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srgbClr val="4E110E"/>
                </a:solidFill>
                <a:effectLst/>
                <a:uLnTx/>
                <a:uFillTx/>
                <a:latin typeface="Arial"/>
                <a:ea typeface="+mn-ea"/>
                <a:cs typeface="+mn-cs"/>
              </a:rPr>
              <a:t>Botón de acción</a:t>
            </a:r>
          </a:p>
        </p:txBody>
      </p:sp>
    </p:spTree>
    <p:extLst>
      <p:ext uri="{BB962C8B-B14F-4D97-AF65-F5344CB8AC3E}">
        <p14:creationId xmlns:p14="http://schemas.microsoft.com/office/powerpoint/2010/main" val="964502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a:solidFill>
                  <a:srgbClr val="FFFFFF"/>
                </a:solidFill>
                <a:latin typeface="Arial" panose="020B0604020202020204" pitchFamily="34" charset="0"/>
                <a:cs typeface="Arial" panose="020B0604020202020204" pitchFamily="34" charset="0"/>
              </a:rPr>
              <a:t>Recomendaciones y buenas prácticas</a:t>
            </a:r>
          </a:p>
        </p:txBody>
      </p:sp>
    </p:spTree>
    <p:extLst>
      <p:ext uri="{BB962C8B-B14F-4D97-AF65-F5344CB8AC3E}">
        <p14:creationId xmlns:p14="http://schemas.microsoft.com/office/powerpoint/2010/main" val="341102939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203239453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10/22/2025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b="1">
                <a:solidFill>
                  <a:srgbClr val="602927"/>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3.3.</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29117954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4" name="Google Shape;144;p33">
            <a:extLst>
              <a:ext uri="{FF2B5EF4-FFF2-40B4-BE49-F238E27FC236}">
                <a16:creationId xmlns:a16="http://schemas.microsoft.com/office/drawing/2014/main" id="{E1DD82E9-9F08-16FB-214E-39BC26187246}"/>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951420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err="1">
                <a:solidFill>
                  <a:srgbClr val="FFFFFF"/>
                </a:solidFill>
              </a:rPr>
              <a:t>Objetivos</a:t>
            </a:r>
            <a:endParaRPr lang="ca-ES" sz="1600" b="1">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1681497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688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pic>
        <p:nvPicPr>
          <p:cNvPr id="11" name="Imagen 10" descr="Gráfico&#10;&#10;El contenido generado por IA puede ser incorrecto.">
            <a:extLst>
              <a:ext uri="{FF2B5EF4-FFF2-40B4-BE49-F238E27FC236}">
                <a16:creationId xmlns:a16="http://schemas.microsoft.com/office/drawing/2014/main" id="{6CF0CF5C-15B4-5292-9EC0-0C7038CE811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85" b="99546" l="2119" r="97966">
                        <a14:foregroundMark x1="2203" y1="92738" x2="13390" y2="94554"/>
                        <a14:foregroundMark x1="24492" y1="98790" x2="26271" y2="98638"/>
                        <a14:foregroundMark x1="12288" y1="89107" x2="14407" y2="93797"/>
                        <a14:foregroundMark x1="75169" y1="99244" x2="83644" y2="98185"/>
                        <a14:foregroundMark x1="83644" y1="98185" x2="94237" y2="90469"/>
                        <a14:foregroundMark x1="94237" y1="90469" x2="87119" y2="98941"/>
                        <a14:foregroundMark x1="87119" y1="98941" x2="67034" y2="99092"/>
                        <a14:foregroundMark x1="95847" y1="86233" x2="97966" y2="99546"/>
                        <a14:foregroundMark x1="8390" y1="84418" x2="11356" y2="91982"/>
                        <a14:foregroundMark x1="86864" y1="94554" x2="82288" y2="95764"/>
                        <a14:backgroundMark x1="18390" y1="50227" x2="61356" y2="53555"/>
                        <a14:backgroundMark x1="79068" y1="46293" x2="38814" y2="85779"/>
                        <a14:backgroundMark x1="19576" y1="71256" x2="47712" y2="88200"/>
                      </a14:backgroundRemoval>
                    </a14:imgEffect>
                  </a14:imgLayer>
                </a14:imgProps>
              </a:ext>
            </a:extLst>
          </a:blip>
          <a:srcRect t="75481"/>
          <a:stretch/>
        </p:blipFill>
        <p:spPr>
          <a:xfrm>
            <a:off x="0" y="3887583"/>
            <a:ext cx="9144000" cy="1255917"/>
          </a:xfrm>
          <a:prstGeom prst="rect">
            <a:avLst/>
          </a:prstGeom>
        </p:spPr>
      </p:pic>
      <p:sp>
        <p:nvSpPr>
          <p:cNvPr id="3" name="Títol 1">
            <a:extLst>
              <a:ext uri="{FF2B5EF4-FFF2-40B4-BE49-F238E27FC236}">
                <a16:creationId xmlns:a16="http://schemas.microsoft.com/office/drawing/2014/main" id="{8F2A9412-76A4-D5B8-CA02-4B6A3B472D30}"/>
              </a:ext>
            </a:extLst>
          </p:cNvPr>
          <p:cNvSpPr txBox="1">
            <a:spLocks/>
          </p:cNvSpPr>
          <p:nvPr userDrawn="1"/>
        </p:nvSpPr>
        <p:spPr>
          <a:xfrm>
            <a:off x="0"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39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2176006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2"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61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15" name="Imagen 14" descr="Gráfico&#10;&#10;El contenido generado por IA puede ser incorrecto.">
            <a:extLst>
              <a:ext uri="{FF2B5EF4-FFF2-40B4-BE49-F238E27FC236}">
                <a16:creationId xmlns:a16="http://schemas.microsoft.com/office/drawing/2014/main" id="{E83FBAFC-7581-CD72-AE08-3957D62BF09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t="85603"/>
          <a:stretch/>
        </p:blipFill>
        <p:spPr>
          <a:xfrm>
            <a:off x="-25878" y="4608576"/>
            <a:ext cx="6618236" cy="534923"/>
          </a:xfrm>
          <a:prstGeom prst="rect">
            <a:avLst/>
          </a:prstGeom>
        </p:spPr>
      </p:pic>
      <p:pic>
        <p:nvPicPr>
          <p:cNvPr id="6" name="Imagen 5" descr="Gráfico&#10;&#10;El contenido generado por IA puede ser incorrecto.">
            <a:extLst>
              <a:ext uri="{FF2B5EF4-FFF2-40B4-BE49-F238E27FC236}">
                <a16:creationId xmlns:a16="http://schemas.microsoft.com/office/drawing/2014/main" id="{DDC3A877-6258-6B93-9A45-4D7C64DAFB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l="67516" t="83309" b="-1"/>
          <a:stretch/>
        </p:blipFill>
        <p:spPr>
          <a:xfrm flipH="1">
            <a:off x="6592358" y="4407409"/>
            <a:ext cx="2551642" cy="736090"/>
          </a:xfrm>
          <a:prstGeom prst="rect">
            <a:avLst/>
          </a:prstGeom>
        </p:spPr>
      </p:pic>
      <p:sp>
        <p:nvSpPr>
          <p:cNvPr id="3" name="Títol 1">
            <a:extLst>
              <a:ext uri="{FF2B5EF4-FFF2-40B4-BE49-F238E27FC236}">
                <a16:creationId xmlns:a16="http://schemas.microsoft.com/office/drawing/2014/main" id="{52077AD4-7186-662A-CCAC-C77B8D4D0231}"/>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5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16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62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ación">
    <p:spTree>
      <p:nvGrpSpPr>
        <p:cNvPr id="1" name=""/>
        <p:cNvGrpSpPr/>
        <p:nvPr/>
      </p:nvGrpSpPr>
      <p:grpSpPr>
        <a:xfrm>
          <a:off x="0" y="0"/>
          <a:ext cx="0" cy="0"/>
          <a:chOff x="0" y="0"/>
          <a:chExt cx="0" cy="0"/>
        </a:xfrm>
      </p:grpSpPr>
      <p:pic>
        <p:nvPicPr>
          <p:cNvPr id="11" name="Imagen 10" descr="Gráfico&#10;&#10;El contenido generado por IA puede ser incorrecto.">
            <a:extLst>
              <a:ext uri="{FF2B5EF4-FFF2-40B4-BE49-F238E27FC236}">
                <a16:creationId xmlns:a16="http://schemas.microsoft.com/office/drawing/2014/main" id="{6CF0CF5C-15B4-5292-9EC0-0C7038CE811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85" b="99546" l="2119" r="97966">
                        <a14:foregroundMark x1="2203" y1="92738" x2="13390" y2="94554"/>
                        <a14:foregroundMark x1="24492" y1="98790" x2="26271" y2="98638"/>
                        <a14:foregroundMark x1="12288" y1="89107" x2="14407" y2="93797"/>
                        <a14:foregroundMark x1="75169" y1="99244" x2="83644" y2="98185"/>
                        <a14:foregroundMark x1="83644" y1="98185" x2="94237" y2="90469"/>
                        <a14:foregroundMark x1="94237" y1="90469" x2="87119" y2="98941"/>
                        <a14:foregroundMark x1="87119" y1="98941" x2="67034" y2="99092"/>
                        <a14:foregroundMark x1="95847" y1="86233" x2="97966" y2="99546"/>
                        <a14:foregroundMark x1="8390" y1="84418" x2="11356" y2="91982"/>
                        <a14:foregroundMark x1="86864" y1="94554" x2="82288" y2="95764"/>
                        <a14:backgroundMark x1="18390" y1="50227" x2="61356" y2="53555"/>
                        <a14:backgroundMark x1="79068" y1="46293" x2="38814" y2="85779"/>
                        <a14:backgroundMark x1="19576" y1="71256" x2="47712" y2="88200"/>
                      </a14:backgroundRemoval>
                    </a14:imgEffect>
                  </a14:imgLayer>
                </a14:imgProps>
              </a:ext>
            </a:extLst>
          </a:blip>
          <a:srcRect t="75481"/>
          <a:stretch/>
        </p:blipFill>
        <p:spPr>
          <a:xfrm>
            <a:off x="0" y="3887583"/>
            <a:ext cx="9144000" cy="1255917"/>
          </a:xfrm>
          <a:prstGeom prst="rect">
            <a:avLst/>
          </a:prstGeom>
        </p:spPr>
      </p:pic>
      <p:sp>
        <p:nvSpPr>
          <p:cNvPr id="2" name="Títol 1">
            <a:extLst>
              <a:ext uri="{FF2B5EF4-FFF2-40B4-BE49-F238E27FC236}">
                <a16:creationId xmlns:a16="http://schemas.microsoft.com/office/drawing/2014/main" id="{63C7701E-3C38-F6BA-D496-8C20DA1FC0BF}"/>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607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pic>
        <p:nvPicPr>
          <p:cNvPr id="15" name="Imagen 14" descr="Gráfico&#10;&#10;El contenido generado por IA puede ser incorrecto.">
            <a:extLst>
              <a:ext uri="{FF2B5EF4-FFF2-40B4-BE49-F238E27FC236}">
                <a16:creationId xmlns:a16="http://schemas.microsoft.com/office/drawing/2014/main" id="{E83FBAFC-7581-CD72-AE08-3957D62BF09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t="85603"/>
          <a:stretch/>
        </p:blipFill>
        <p:spPr>
          <a:xfrm>
            <a:off x="-25878" y="4608576"/>
            <a:ext cx="6618236" cy="534923"/>
          </a:xfrm>
          <a:prstGeom prst="rect">
            <a:avLst/>
          </a:prstGeom>
        </p:spPr>
      </p:pic>
      <p:pic>
        <p:nvPicPr>
          <p:cNvPr id="6" name="Imagen 5" descr="Gráfico&#10;&#10;El contenido generado por IA puede ser incorrecto.">
            <a:extLst>
              <a:ext uri="{FF2B5EF4-FFF2-40B4-BE49-F238E27FC236}">
                <a16:creationId xmlns:a16="http://schemas.microsoft.com/office/drawing/2014/main" id="{DDC3A877-6258-6B93-9A45-4D7C64DAFB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l="67516" t="83309" b="-1"/>
          <a:stretch/>
        </p:blipFill>
        <p:spPr>
          <a:xfrm flipH="1">
            <a:off x="6592358" y="4407409"/>
            <a:ext cx="2551642" cy="736090"/>
          </a:xfrm>
          <a:prstGeom prst="rect">
            <a:avLst/>
          </a:prstGeom>
        </p:spPr>
      </p:pic>
      <p:sp>
        <p:nvSpPr>
          <p:cNvPr id="2" name="Títol 1">
            <a:extLst>
              <a:ext uri="{FF2B5EF4-FFF2-40B4-BE49-F238E27FC236}">
                <a16:creationId xmlns:a16="http://schemas.microsoft.com/office/drawing/2014/main" id="{08260D49-33E0-4638-72CC-C1A2CA525938}"/>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1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dirty="0">
                <a:solidFill>
                  <a:srgbClr val="FFFFFF"/>
                </a:solidFill>
                <a:latin typeface="Arial" panose="020B0604020202020204" pitchFamily="34" charset="0"/>
                <a:cs typeface="Arial" panose="020B0604020202020204" pitchFamily="34" charset="0"/>
              </a:rPr>
              <a:t>Recomendaciones y buenas prácticas</a:t>
            </a:r>
          </a:p>
        </p:txBody>
      </p:sp>
    </p:spTree>
    <p:extLst>
      <p:ext uri="{BB962C8B-B14F-4D97-AF65-F5344CB8AC3E}">
        <p14:creationId xmlns:p14="http://schemas.microsoft.com/office/powerpoint/2010/main" val="57654975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dirty="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2804749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10/22/2025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a:solidFill>
                  <a:schemeClr val="dk2"/>
                </a:solidFill>
                <a:latin typeface="Arial" panose="020B0604020202020204" pitchFamily="34" charset="0"/>
                <a:cs typeface="Arial" panose="020B0604020202020204" pitchFamily="34" charset="0"/>
              </a:rPr>
              <a:t>Cada cima alcanzada </a:t>
            </a:r>
            <a:r>
              <a:rPr lang="es-ES_tradnl" sz="3200" b="1">
                <a:solidFill>
                  <a:srgbClr val="602927"/>
                </a:solidFill>
                <a:latin typeface="Arial" panose="020B0604020202020204" pitchFamily="34" charset="0"/>
                <a:cs typeface="Arial" panose="020B0604020202020204" pitchFamily="34" charset="0"/>
              </a:rPr>
              <a:t>abre paso </a:t>
            </a:r>
            <a:r>
              <a:rPr lang="es-ES_tradnl" sz="320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3.3.</a:t>
            </a:r>
          </a:p>
          <a:p>
            <a:pPr marL="0" indent="0">
              <a:spcBef>
                <a:spcPts val="0"/>
              </a:spcBef>
              <a:spcAft>
                <a:spcPts val="1600"/>
              </a:spcAft>
              <a:buClrTx/>
              <a:buFont typeface="Arial" panose="020B0604020202020204" pitchFamily="34" charset="0"/>
              <a:buNone/>
            </a:pPr>
            <a:r>
              <a:rPr lang="es-ES_tradnl" sz="1600" b="1">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175557387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23"/>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24"/>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27766145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786" r:id="rId13"/>
    <p:sldLayoutId id="2147483788" r:id="rId14"/>
    <p:sldLayoutId id="2147483787"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a:xfrm>
            <a:off x="1780735" y="1153000"/>
            <a:ext cx="5582529" cy="1696824"/>
          </a:xfrm>
        </p:spPr>
        <p:txBody>
          <a:bodyPr/>
          <a:lstStyle/>
          <a:p>
            <a:r>
              <a:rPr lang="es-ES" dirty="0"/>
              <a:t>Crea reglas en Outlook para mejorar tu eficiencia </a:t>
            </a:r>
            <a:endParaRPr lang="en-US" dirty="0"/>
          </a:p>
        </p:txBody>
      </p:sp>
      <p:sp>
        <p:nvSpPr>
          <p:cNvPr id="4" name="TextBox 4">
            <a:extLst>
              <a:ext uri="{FF2B5EF4-FFF2-40B4-BE49-F238E27FC236}">
                <a16:creationId xmlns:a16="http://schemas.microsoft.com/office/drawing/2014/main" id="{7863774F-E452-9073-55D1-405FFE3E2E76}"/>
              </a:ext>
            </a:extLst>
          </p:cNvPr>
          <p:cNvSpPr txBox="1"/>
          <p:nvPr/>
        </p:nvSpPr>
        <p:spPr>
          <a:xfrm>
            <a:off x="3286287" y="2849824"/>
            <a:ext cx="2571427" cy="338554"/>
          </a:xfrm>
          <a:prstGeom prst="rect">
            <a:avLst/>
          </a:prstGeom>
          <a:noFill/>
        </p:spPr>
        <p:txBody>
          <a:bodyPr wrap="square">
            <a:spAutoFit/>
          </a:bodyPr>
          <a:lstStyle/>
          <a:p>
            <a:pPr algn="ctr"/>
            <a:r>
              <a:rPr lang="es-ES" sz="1600">
                <a:solidFill>
                  <a:schemeClr val="tx1"/>
                </a:solidFill>
                <a:latin typeface="Arial Black" panose="020B0A04020102020204" pitchFamily="34" charset="0"/>
              </a:rPr>
              <a:t>Caso de adopción 3.2</a:t>
            </a:r>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8DA7-BB85-AAA0-DCFA-B6FEDB25163D}"/>
            </a:ext>
          </a:extLst>
        </p:cNvPr>
        <p:cNvGrpSpPr/>
        <p:nvPr/>
      </p:nvGrpSpPr>
      <p:grpSpPr>
        <a:xfrm>
          <a:off x="0" y="0"/>
          <a:ext cx="0" cy="0"/>
          <a:chOff x="0" y="0"/>
          <a:chExt cx="0" cy="0"/>
        </a:xfrm>
      </p:grpSpPr>
      <p:sp>
        <p:nvSpPr>
          <p:cNvPr id="6" name="QuadreDeText 3">
            <a:extLst>
              <a:ext uri="{FF2B5EF4-FFF2-40B4-BE49-F238E27FC236}">
                <a16:creationId xmlns:a16="http://schemas.microsoft.com/office/drawing/2014/main" id="{527B4B24-7F2F-3FEF-B288-CE7940240C3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 reglas en Outlook</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2">
            <a:extLst>
              <a:ext uri="{FF2B5EF4-FFF2-40B4-BE49-F238E27FC236}">
                <a16:creationId xmlns:a16="http://schemas.microsoft.com/office/drawing/2014/main" id="{6683AF3B-5055-EC16-12AE-6A1532D5A24F}"/>
              </a:ext>
            </a:extLst>
          </p:cNvPr>
          <p:cNvSpPr txBox="1"/>
          <p:nvPr/>
        </p:nvSpPr>
        <p:spPr>
          <a:xfrm>
            <a:off x="409716" y="1278081"/>
            <a:ext cx="3836816" cy="2862322"/>
          </a:xfrm>
          <a:prstGeom prst="rect">
            <a:avLst/>
          </a:prstGeom>
          <a:noFill/>
        </p:spPr>
        <p:txBody>
          <a:bodyPr wrap="square">
            <a:spAutoFit/>
          </a:bodyPr>
          <a:lstStyle/>
          <a:p>
            <a:r>
              <a:rPr lang="es-ES" sz="1200" dirty="0"/>
              <a:t>En Outlook, primero</a:t>
            </a:r>
            <a:r>
              <a:rPr lang="es-ES" sz="1200" b="1" dirty="0"/>
              <a:t> guarda con un nombre </a:t>
            </a:r>
            <a:r>
              <a:rPr lang="es-ES" sz="1200" b="1" dirty="0">
                <a:solidFill>
                  <a:srgbClr val="602927"/>
                </a:solidFill>
              </a:rPr>
              <a:t>(1) </a:t>
            </a:r>
            <a:r>
              <a:rPr lang="es-ES" sz="1200" dirty="0">
                <a:solidFill>
                  <a:schemeClr val="tx1"/>
                </a:solidFill>
              </a:rPr>
              <a:t>la regla y </a:t>
            </a:r>
            <a:r>
              <a:rPr lang="es-ES" sz="1200" dirty="0"/>
              <a:t>se ejecuta siguiendo el orden configurado en la lista de reglas. una regla tiene tres partes:</a:t>
            </a:r>
          </a:p>
          <a:p>
            <a:endParaRPr lang="es-ES" sz="1200" dirty="0"/>
          </a:p>
          <a:p>
            <a:pPr marL="171450" indent="-171450">
              <a:buFont typeface="Arial" panose="020B0604020202020204" pitchFamily="34" charset="0"/>
              <a:buChar char="•"/>
            </a:pPr>
            <a:r>
              <a:rPr lang="es-ES" sz="1200" b="1" dirty="0"/>
              <a:t>Condición </a:t>
            </a:r>
            <a:r>
              <a:rPr lang="es-ES" sz="1200" b="1" dirty="0">
                <a:solidFill>
                  <a:srgbClr val="602927"/>
                </a:solidFill>
              </a:rPr>
              <a:t>(2): </a:t>
            </a:r>
            <a:r>
              <a:rPr lang="es-ES" sz="1200" dirty="0"/>
              <a:t>define qué mensajes se verán afectados (por ejemplo, remitente, asunto o si estás en copia).</a:t>
            </a:r>
          </a:p>
          <a:p>
            <a:pPr marL="171450" indent="-171450">
              <a:buFont typeface="Arial" panose="020B0604020202020204" pitchFamily="34" charset="0"/>
              <a:buChar char="•"/>
            </a:pPr>
            <a:endParaRPr lang="es-ES" sz="1200" dirty="0"/>
          </a:p>
          <a:p>
            <a:pPr marL="171450" indent="-171450">
              <a:buFont typeface="Arial" panose="020B0604020202020204" pitchFamily="34" charset="0"/>
              <a:buChar char="•"/>
            </a:pPr>
            <a:r>
              <a:rPr lang="es-ES" sz="1200" b="1" dirty="0"/>
              <a:t>Acción </a:t>
            </a:r>
            <a:r>
              <a:rPr lang="es-ES" sz="1200" b="1" dirty="0">
                <a:solidFill>
                  <a:srgbClr val="602927"/>
                </a:solidFill>
              </a:rPr>
              <a:t>(3):</a:t>
            </a:r>
            <a:r>
              <a:rPr lang="es-ES" sz="1200" dirty="0">
                <a:solidFill>
                  <a:srgbClr val="602927"/>
                </a:solidFill>
              </a:rPr>
              <a:t> </a:t>
            </a:r>
            <a:r>
              <a:rPr lang="es-ES" sz="1200" dirty="0"/>
              <a:t>indica qué hacer con esos mensajes (mover, categorizar, marcar prioridad…).</a:t>
            </a:r>
          </a:p>
          <a:p>
            <a:pPr marL="171450" indent="-171450">
              <a:buFont typeface="Arial" panose="020B0604020202020204" pitchFamily="34" charset="0"/>
              <a:buChar char="•"/>
            </a:pPr>
            <a:endParaRPr lang="es-ES" sz="1200" dirty="0"/>
          </a:p>
          <a:p>
            <a:pPr marL="171450" indent="-171450">
              <a:buFont typeface="Arial" panose="020B0604020202020204" pitchFamily="34" charset="0"/>
              <a:buChar char="•"/>
            </a:pPr>
            <a:r>
              <a:rPr lang="es-ES" sz="1200" b="1" dirty="0"/>
              <a:t>Excepción </a:t>
            </a:r>
            <a:r>
              <a:rPr lang="es-ES" sz="1200" b="1" dirty="0">
                <a:solidFill>
                  <a:srgbClr val="602927"/>
                </a:solidFill>
              </a:rPr>
              <a:t>(4):</a:t>
            </a:r>
            <a:r>
              <a:rPr lang="es-ES" sz="1200" dirty="0">
                <a:solidFill>
                  <a:srgbClr val="602927"/>
                </a:solidFill>
              </a:rPr>
              <a:t> </a:t>
            </a:r>
            <a:r>
              <a:rPr lang="es-ES" sz="1200" dirty="0"/>
              <a:t>evita que la regla se aplique en casos concretos (por ejemplo, si el asunto contiene “urgente”).</a:t>
            </a:r>
          </a:p>
          <a:p>
            <a:endParaRPr lang="es-ES" sz="1200" dirty="0"/>
          </a:p>
        </p:txBody>
      </p:sp>
      <p:sp>
        <p:nvSpPr>
          <p:cNvPr id="8" name="QuadreDeText 7">
            <a:extLst>
              <a:ext uri="{FF2B5EF4-FFF2-40B4-BE49-F238E27FC236}">
                <a16:creationId xmlns:a16="http://schemas.microsoft.com/office/drawing/2014/main" id="{A93C504F-0754-A507-30DE-D187E2E1B715}"/>
              </a:ext>
              <a:ext uri="{C183D7F6-B498-43B3-948B-1728B52AA6E4}">
                <adec:decorative xmlns:adec="http://schemas.microsoft.com/office/drawing/2017/decorative" val="1"/>
              </a:ext>
            </a:extLst>
          </p:cNvPr>
          <p:cNvSpPr txBox="1"/>
          <p:nvPr/>
        </p:nvSpPr>
        <p:spPr>
          <a:xfrm>
            <a:off x="5043499" y="4381455"/>
            <a:ext cx="3930226" cy="276999"/>
          </a:xfrm>
          <a:prstGeom prst="rect">
            <a:avLst/>
          </a:prstGeom>
          <a:solidFill>
            <a:schemeClr val="bg1"/>
          </a:solidFill>
          <a:ln>
            <a:solidFill>
              <a:srgbClr val="602927"/>
            </a:solidFill>
          </a:ln>
        </p:spPr>
        <p:txBody>
          <a:bodyPr wrap="square">
            <a:spAutoFit/>
          </a:bodyPr>
          <a:lstStyle/>
          <a:p>
            <a:pPr>
              <a:buNone/>
            </a:pPr>
            <a:endParaRPr lang="es-ES" sz="1200"/>
          </a:p>
        </p:txBody>
      </p:sp>
      <p:pic>
        <p:nvPicPr>
          <p:cNvPr id="21" name="Imatge 20" descr="La imagen muestra los campos del apartado Reglas.">
            <a:extLst>
              <a:ext uri="{FF2B5EF4-FFF2-40B4-BE49-F238E27FC236}">
                <a16:creationId xmlns:a16="http://schemas.microsoft.com/office/drawing/2014/main" id="{0100FEA2-439A-8681-D410-E7FA197F69D2}"/>
              </a:ext>
            </a:extLst>
          </p:cNvPr>
          <p:cNvPicPr>
            <a:picLocks noChangeAspect="1"/>
          </p:cNvPicPr>
          <p:nvPr/>
        </p:nvPicPr>
        <p:blipFill>
          <a:blip r:embed="rId2"/>
          <a:srcRect l="35221"/>
          <a:stretch/>
        </p:blipFill>
        <p:spPr>
          <a:xfrm>
            <a:off x="4393305" y="1173686"/>
            <a:ext cx="4580416" cy="3746659"/>
          </a:xfrm>
          <a:prstGeom prst="rect">
            <a:avLst/>
          </a:prstGeom>
          <a:ln>
            <a:noFill/>
          </a:ln>
        </p:spPr>
      </p:pic>
      <p:pic>
        <p:nvPicPr>
          <p:cNvPr id="77" name="Imatge 76">
            <a:extLst>
              <a:ext uri="{FF2B5EF4-FFF2-40B4-BE49-F238E27FC236}">
                <a16:creationId xmlns:a16="http://schemas.microsoft.com/office/drawing/2014/main" id="{FB105C4E-CFC0-BE5E-FB7B-B608487F15A7}"/>
              </a:ext>
              <a:ext uri="{C183D7F6-B498-43B3-948B-1728B52AA6E4}">
                <adec:decorative xmlns:adec="http://schemas.microsoft.com/office/drawing/2017/decorative" val="1"/>
              </a:ext>
            </a:extLst>
          </p:cNvPr>
          <p:cNvPicPr>
            <a:picLocks noChangeAspect="1"/>
          </p:cNvPicPr>
          <p:nvPr/>
        </p:nvPicPr>
        <p:blipFill>
          <a:blip r:embed="rId3"/>
          <a:srcRect t="1437"/>
          <a:stretch/>
        </p:blipFill>
        <p:spPr>
          <a:xfrm>
            <a:off x="7827940" y="2535547"/>
            <a:ext cx="906344" cy="2191088"/>
          </a:xfrm>
          <a:prstGeom prst="rect">
            <a:avLst/>
          </a:prstGeom>
          <a:ln>
            <a:solidFill>
              <a:srgbClr val="602927"/>
            </a:solidFill>
          </a:ln>
          <a:effectLst>
            <a:outerShdw blurRad="63500" sx="102000" sy="102000" algn="ctr" rotWithShape="0">
              <a:prstClr val="black">
                <a:alpha val="40000"/>
              </a:prstClr>
            </a:outerShdw>
          </a:effectLst>
        </p:spPr>
      </p:pic>
      <p:pic>
        <p:nvPicPr>
          <p:cNvPr id="78" name="Imatge 77">
            <a:extLst>
              <a:ext uri="{FF2B5EF4-FFF2-40B4-BE49-F238E27FC236}">
                <a16:creationId xmlns:a16="http://schemas.microsoft.com/office/drawing/2014/main" id="{88635F18-C2FA-4800-6B07-6D8E25F3EE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99663" y="3131576"/>
            <a:ext cx="814771" cy="1910324"/>
          </a:xfrm>
          <a:prstGeom prst="rect">
            <a:avLst/>
          </a:prstGeom>
          <a:ln>
            <a:solidFill>
              <a:srgbClr val="602927"/>
            </a:solidFill>
          </a:ln>
          <a:effectLst>
            <a:outerShdw blurRad="63500" sx="102000" sy="102000" algn="ctr" rotWithShape="0">
              <a:prstClr val="black">
                <a:alpha val="40000"/>
              </a:prstClr>
            </a:outerShdw>
          </a:effectLst>
        </p:spPr>
      </p:pic>
      <p:sp>
        <p:nvSpPr>
          <p:cNvPr id="23" name="Rectangle: cantonades arrodonides 15">
            <a:extLst>
              <a:ext uri="{FF2B5EF4-FFF2-40B4-BE49-F238E27FC236}">
                <a16:creationId xmlns:a16="http://schemas.microsoft.com/office/drawing/2014/main" id="{CB2A6C69-1E87-7A74-9545-3DD177D90ECE}"/>
              </a:ext>
              <a:ext uri="{C183D7F6-B498-43B3-948B-1728B52AA6E4}">
                <adec:decorative xmlns:adec="http://schemas.microsoft.com/office/drawing/2017/decorative" val="1"/>
              </a:ext>
            </a:extLst>
          </p:cNvPr>
          <p:cNvSpPr/>
          <p:nvPr/>
        </p:nvSpPr>
        <p:spPr>
          <a:xfrm>
            <a:off x="4518409" y="2936516"/>
            <a:ext cx="1650264" cy="422767"/>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4" name="Oval 23">
            <a:extLst>
              <a:ext uri="{FF2B5EF4-FFF2-40B4-BE49-F238E27FC236}">
                <a16:creationId xmlns:a16="http://schemas.microsoft.com/office/drawing/2014/main" id="{23138C37-E31A-EC6C-CD66-653B10EC8001}"/>
              </a:ext>
              <a:ext uri="{C183D7F6-B498-43B3-948B-1728B52AA6E4}">
                <adec:decorative xmlns:adec="http://schemas.microsoft.com/office/drawing/2017/decorative" val="1"/>
              </a:ext>
            </a:extLst>
          </p:cNvPr>
          <p:cNvSpPr/>
          <p:nvPr/>
        </p:nvSpPr>
        <p:spPr>
          <a:xfrm>
            <a:off x="6499612" y="3025158"/>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3</a:t>
            </a:r>
          </a:p>
        </p:txBody>
      </p:sp>
      <p:cxnSp>
        <p:nvCxnSpPr>
          <p:cNvPr id="25" name="Connector recte 24">
            <a:extLst>
              <a:ext uri="{FF2B5EF4-FFF2-40B4-BE49-F238E27FC236}">
                <a16:creationId xmlns:a16="http://schemas.microsoft.com/office/drawing/2014/main" id="{F5FA9740-554D-23A7-BE49-6E95A110BA7D}"/>
              </a:ext>
              <a:ext uri="{C183D7F6-B498-43B3-948B-1728B52AA6E4}">
                <adec:decorative xmlns:adec="http://schemas.microsoft.com/office/drawing/2017/decorative" val="1"/>
              </a:ext>
            </a:extLst>
          </p:cNvPr>
          <p:cNvCxnSpPr>
            <a:cxnSpLocks/>
            <a:stCxn id="24" idx="2"/>
            <a:endCxn id="23" idx="3"/>
          </p:cNvCxnSpPr>
          <p:nvPr/>
        </p:nvCxnSpPr>
        <p:spPr>
          <a:xfrm flipH="1">
            <a:off x="6168673" y="3147390"/>
            <a:ext cx="330939" cy="51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7" name="Rectangle: cantonades arrodonides 26">
            <a:extLst>
              <a:ext uri="{FF2B5EF4-FFF2-40B4-BE49-F238E27FC236}">
                <a16:creationId xmlns:a16="http://schemas.microsoft.com/office/drawing/2014/main" id="{1F4EA767-70E6-6CA5-4098-B3930881A946}"/>
              </a:ext>
              <a:ext uri="{C183D7F6-B498-43B3-948B-1728B52AA6E4}">
                <adec:decorative xmlns:adec="http://schemas.microsoft.com/office/drawing/2017/decorative" val="1"/>
              </a:ext>
            </a:extLst>
          </p:cNvPr>
          <p:cNvSpPr/>
          <p:nvPr/>
        </p:nvSpPr>
        <p:spPr>
          <a:xfrm>
            <a:off x="4518409" y="2338697"/>
            <a:ext cx="1660147" cy="473579"/>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8" name="Oval 27">
            <a:extLst>
              <a:ext uri="{FF2B5EF4-FFF2-40B4-BE49-F238E27FC236}">
                <a16:creationId xmlns:a16="http://schemas.microsoft.com/office/drawing/2014/main" id="{3763CBA9-5275-6942-6C1E-A0FE4FDC3DA1}"/>
              </a:ext>
              <a:ext uri="{C183D7F6-B498-43B3-948B-1728B52AA6E4}">
                <adec:decorative xmlns:adec="http://schemas.microsoft.com/office/drawing/2017/decorative" val="1"/>
              </a:ext>
            </a:extLst>
          </p:cNvPr>
          <p:cNvSpPr/>
          <p:nvPr/>
        </p:nvSpPr>
        <p:spPr>
          <a:xfrm>
            <a:off x="7538758" y="2464779"/>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2</a:t>
            </a:r>
          </a:p>
        </p:txBody>
      </p:sp>
      <p:cxnSp>
        <p:nvCxnSpPr>
          <p:cNvPr id="29" name="Connector recte 28">
            <a:extLst>
              <a:ext uri="{FF2B5EF4-FFF2-40B4-BE49-F238E27FC236}">
                <a16:creationId xmlns:a16="http://schemas.microsoft.com/office/drawing/2014/main" id="{58BBC5C8-F1C5-F448-9BEE-1A9555D07664}"/>
              </a:ext>
              <a:ext uri="{C183D7F6-B498-43B3-948B-1728B52AA6E4}">
                <adec:decorative xmlns:adec="http://schemas.microsoft.com/office/drawing/2017/decorative" val="1"/>
              </a:ext>
            </a:extLst>
          </p:cNvPr>
          <p:cNvCxnSpPr>
            <a:cxnSpLocks/>
            <a:stCxn id="28" idx="2"/>
            <a:endCxn id="27" idx="3"/>
          </p:cNvCxnSpPr>
          <p:nvPr/>
        </p:nvCxnSpPr>
        <p:spPr>
          <a:xfrm flipH="1" flipV="1">
            <a:off x="6178556" y="2575487"/>
            <a:ext cx="1360202" cy="11524"/>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0" name="Rectangle: cantonades arrodonides 15">
            <a:extLst>
              <a:ext uri="{FF2B5EF4-FFF2-40B4-BE49-F238E27FC236}">
                <a16:creationId xmlns:a16="http://schemas.microsoft.com/office/drawing/2014/main" id="{2C1D594B-7E39-8436-5B8F-D6ECF022C8B8}"/>
              </a:ext>
              <a:ext uri="{C183D7F6-B498-43B3-948B-1728B52AA6E4}">
                <adec:decorative xmlns:adec="http://schemas.microsoft.com/office/drawing/2017/decorative" val="1"/>
              </a:ext>
            </a:extLst>
          </p:cNvPr>
          <p:cNvSpPr/>
          <p:nvPr/>
        </p:nvSpPr>
        <p:spPr>
          <a:xfrm>
            <a:off x="4518409" y="1868657"/>
            <a:ext cx="4091515" cy="359363"/>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1" name="Oval 30">
            <a:extLst>
              <a:ext uri="{FF2B5EF4-FFF2-40B4-BE49-F238E27FC236}">
                <a16:creationId xmlns:a16="http://schemas.microsoft.com/office/drawing/2014/main" id="{381AD096-64B1-4A1F-A576-A4C7B22EA437}"/>
              </a:ext>
              <a:ext uri="{C183D7F6-B498-43B3-948B-1728B52AA6E4}">
                <adec:decorative xmlns:adec="http://schemas.microsoft.com/office/drawing/2017/decorative" val="1"/>
              </a:ext>
            </a:extLst>
          </p:cNvPr>
          <p:cNvSpPr/>
          <p:nvPr/>
        </p:nvSpPr>
        <p:spPr>
          <a:xfrm>
            <a:off x="6439050" y="1446625"/>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1</a:t>
            </a:r>
          </a:p>
        </p:txBody>
      </p:sp>
      <p:cxnSp>
        <p:nvCxnSpPr>
          <p:cNvPr id="32" name="Connector recte 31">
            <a:extLst>
              <a:ext uri="{FF2B5EF4-FFF2-40B4-BE49-F238E27FC236}">
                <a16:creationId xmlns:a16="http://schemas.microsoft.com/office/drawing/2014/main" id="{20612671-EB08-86E0-2842-2DE7575BEA44}"/>
              </a:ext>
              <a:ext uri="{C183D7F6-B498-43B3-948B-1728B52AA6E4}">
                <adec:decorative xmlns:adec="http://schemas.microsoft.com/office/drawing/2017/decorative" val="1"/>
              </a:ext>
            </a:extLst>
          </p:cNvPr>
          <p:cNvCxnSpPr>
            <a:cxnSpLocks/>
            <a:stCxn id="31" idx="4"/>
            <a:endCxn id="30" idx="0"/>
          </p:cNvCxnSpPr>
          <p:nvPr/>
        </p:nvCxnSpPr>
        <p:spPr>
          <a:xfrm>
            <a:off x="6561282" y="1691088"/>
            <a:ext cx="2885" cy="177569"/>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71" name="Rectangle: cantonades arrodonides 15">
            <a:extLst>
              <a:ext uri="{FF2B5EF4-FFF2-40B4-BE49-F238E27FC236}">
                <a16:creationId xmlns:a16="http://schemas.microsoft.com/office/drawing/2014/main" id="{8C501434-AEDE-D308-4E44-350EA3A8A009}"/>
              </a:ext>
              <a:ext uri="{C183D7F6-B498-43B3-948B-1728B52AA6E4}">
                <adec:decorative xmlns:adec="http://schemas.microsoft.com/office/drawing/2017/decorative" val="1"/>
              </a:ext>
            </a:extLst>
          </p:cNvPr>
          <p:cNvSpPr/>
          <p:nvPr/>
        </p:nvSpPr>
        <p:spPr>
          <a:xfrm>
            <a:off x="4518408" y="3381424"/>
            <a:ext cx="1650264" cy="155363"/>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72" name="Oval 71">
            <a:extLst>
              <a:ext uri="{FF2B5EF4-FFF2-40B4-BE49-F238E27FC236}">
                <a16:creationId xmlns:a16="http://schemas.microsoft.com/office/drawing/2014/main" id="{7AB1D6CC-0E64-03F0-7980-39E0828849F7}"/>
              </a:ext>
              <a:ext uri="{C183D7F6-B498-43B3-948B-1728B52AA6E4}">
                <adec:decorative xmlns:adec="http://schemas.microsoft.com/office/drawing/2017/decorative" val="1"/>
              </a:ext>
            </a:extLst>
          </p:cNvPr>
          <p:cNvSpPr/>
          <p:nvPr/>
        </p:nvSpPr>
        <p:spPr>
          <a:xfrm>
            <a:off x="5221308" y="3859294"/>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4</a:t>
            </a:r>
          </a:p>
        </p:txBody>
      </p:sp>
      <p:cxnSp>
        <p:nvCxnSpPr>
          <p:cNvPr id="73" name="Connector recte 72">
            <a:extLst>
              <a:ext uri="{FF2B5EF4-FFF2-40B4-BE49-F238E27FC236}">
                <a16:creationId xmlns:a16="http://schemas.microsoft.com/office/drawing/2014/main" id="{40AD6D5A-68B3-6663-A99D-6C8CC911CEA8}"/>
              </a:ext>
              <a:ext uri="{C183D7F6-B498-43B3-948B-1728B52AA6E4}">
                <adec:decorative xmlns:adec="http://schemas.microsoft.com/office/drawing/2017/decorative" val="1"/>
              </a:ext>
            </a:extLst>
          </p:cNvPr>
          <p:cNvCxnSpPr>
            <a:cxnSpLocks/>
            <a:stCxn id="72" idx="0"/>
            <a:endCxn id="71" idx="2"/>
          </p:cNvCxnSpPr>
          <p:nvPr/>
        </p:nvCxnSpPr>
        <p:spPr>
          <a:xfrm flipV="1">
            <a:off x="5343540" y="3536787"/>
            <a:ext cx="0" cy="322507"/>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5" name="Rectangle 14">
            <a:extLst>
              <a:ext uri="{FF2B5EF4-FFF2-40B4-BE49-F238E27FC236}">
                <a16:creationId xmlns:a16="http://schemas.microsoft.com/office/drawing/2014/main" id="{B8A4C0CB-92F6-B11A-E1F3-5D98B56C57B1}"/>
              </a:ext>
              <a:ext uri="{C183D7F6-B498-43B3-948B-1728B52AA6E4}">
                <adec:decorative xmlns:adec="http://schemas.microsoft.com/office/drawing/2017/decorative" val="1"/>
              </a:ext>
            </a:extLst>
          </p:cNvPr>
          <p:cNvSpPr/>
          <p:nvPr/>
        </p:nvSpPr>
        <p:spPr>
          <a:xfrm>
            <a:off x="4660978" y="136528"/>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Tree>
    <p:extLst>
      <p:ext uri="{BB962C8B-B14F-4D97-AF65-F5344CB8AC3E}">
        <p14:creationId xmlns:p14="http://schemas.microsoft.com/office/powerpoint/2010/main" val="434071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0DD53-BE98-A466-F3C9-D3FB8E127F07}"/>
            </a:ext>
          </a:extLst>
        </p:cNvPr>
        <p:cNvGrpSpPr/>
        <p:nvPr/>
      </p:nvGrpSpPr>
      <p:grpSpPr>
        <a:xfrm>
          <a:off x="0" y="0"/>
          <a:ext cx="0" cy="0"/>
          <a:chOff x="0" y="0"/>
          <a:chExt cx="0" cy="0"/>
        </a:xfrm>
      </p:grpSpPr>
      <p:sp>
        <p:nvSpPr>
          <p:cNvPr id="6" name="QuadreDeText 3">
            <a:extLst>
              <a:ext uri="{FF2B5EF4-FFF2-40B4-BE49-F238E27FC236}">
                <a16:creationId xmlns:a16="http://schemas.microsoft.com/office/drawing/2014/main" id="{B13FE6E0-F597-0AFC-4146-D9AF4236B7F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 reglas en Outlook</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2">
            <a:extLst>
              <a:ext uri="{FF2B5EF4-FFF2-40B4-BE49-F238E27FC236}">
                <a16:creationId xmlns:a16="http://schemas.microsoft.com/office/drawing/2014/main" id="{B5DEF83B-1A83-F40C-1A1F-D52DFDF14C5C}"/>
              </a:ext>
            </a:extLst>
          </p:cNvPr>
          <p:cNvSpPr txBox="1"/>
          <p:nvPr/>
        </p:nvSpPr>
        <p:spPr>
          <a:xfrm>
            <a:off x="409716" y="1278081"/>
            <a:ext cx="3836816" cy="2492990"/>
          </a:xfrm>
          <a:prstGeom prst="rect">
            <a:avLst/>
          </a:prstGeom>
          <a:noFill/>
        </p:spPr>
        <p:txBody>
          <a:bodyPr wrap="square">
            <a:spAutoFit/>
          </a:bodyPr>
          <a:lstStyle/>
          <a:p>
            <a:r>
              <a:rPr lang="es-ES" sz="1200" dirty="0"/>
              <a:t>Cuando decidas aplicar una excepción, simplemente haz clic sobre la opción. Verás que se abre </a:t>
            </a:r>
            <a:r>
              <a:rPr lang="es-ES" sz="1200" b="1" dirty="0"/>
              <a:t>un nuevo apartado </a:t>
            </a:r>
            <a:r>
              <a:rPr lang="es-ES" sz="1200" b="1" dirty="0">
                <a:solidFill>
                  <a:srgbClr val="602927"/>
                </a:solidFill>
              </a:rPr>
              <a:t>(1)</a:t>
            </a:r>
            <a:r>
              <a:rPr lang="es-ES" sz="1200" dirty="0">
                <a:solidFill>
                  <a:srgbClr val="602927"/>
                </a:solidFill>
              </a:rPr>
              <a:t> </a:t>
            </a:r>
            <a:r>
              <a:rPr lang="es-ES" sz="1200" dirty="0"/>
              <a:t>con un </a:t>
            </a:r>
            <a:r>
              <a:rPr lang="es-ES" sz="1200" b="1" dirty="0"/>
              <a:t>desplegable de opciones </a:t>
            </a:r>
            <a:r>
              <a:rPr lang="es-ES" sz="1200" b="1" dirty="0">
                <a:solidFill>
                  <a:srgbClr val="602927"/>
                </a:solidFill>
              </a:rPr>
              <a:t>(2)</a:t>
            </a:r>
            <a:r>
              <a:rPr lang="es-ES" sz="1200" dirty="0">
                <a:solidFill>
                  <a:srgbClr val="602927"/>
                </a:solidFill>
              </a:rPr>
              <a:t>, </a:t>
            </a:r>
            <a:r>
              <a:rPr lang="es-ES" sz="1200" dirty="0"/>
              <a:t>donde podrás elegir fácilmente en qué situaciones concretas no quieres que tu regla se aplique.</a:t>
            </a:r>
          </a:p>
          <a:p>
            <a:endParaRPr lang="es-ES" sz="1200" dirty="0"/>
          </a:p>
          <a:p>
            <a:r>
              <a:rPr lang="es-ES" sz="1200" dirty="0"/>
              <a:t>Además, tienes la opción de marcar “</a:t>
            </a:r>
            <a:r>
              <a:rPr lang="es-ES" sz="1200" b="1" dirty="0"/>
              <a:t>Detener el procesamiento de más reglas” </a:t>
            </a:r>
            <a:r>
              <a:rPr lang="es-ES" sz="1200" b="1" dirty="0">
                <a:solidFill>
                  <a:srgbClr val="602927"/>
                </a:solidFill>
              </a:rPr>
              <a:t>(3). </a:t>
            </a:r>
            <a:r>
              <a:rPr lang="es-ES" sz="1200" dirty="0"/>
              <a:t>Esto significa que, una vez se cumpla esta regla, Outlook ya no seguirá comprobando las demás reglas que tengas configuradas. Es útil para evitar conflictos o duplicaciones si varias reglas pudieran aplicarse al mismo mensaje.”</a:t>
            </a:r>
          </a:p>
        </p:txBody>
      </p:sp>
      <p:sp>
        <p:nvSpPr>
          <p:cNvPr id="8" name="QuadreDeText 7">
            <a:extLst>
              <a:ext uri="{FF2B5EF4-FFF2-40B4-BE49-F238E27FC236}">
                <a16:creationId xmlns:a16="http://schemas.microsoft.com/office/drawing/2014/main" id="{01069D06-B21D-659F-9B90-0F26535FE9B4}"/>
              </a:ext>
              <a:ext uri="{C183D7F6-B498-43B3-948B-1728B52AA6E4}">
                <adec:decorative xmlns:adec="http://schemas.microsoft.com/office/drawing/2017/decorative" val="1"/>
              </a:ext>
            </a:extLst>
          </p:cNvPr>
          <p:cNvSpPr txBox="1"/>
          <p:nvPr/>
        </p:nvSpPr>
        <p:spPr>
          <a:xfrm>
            <a:off x="5043499" y="4381455"/>
            <a:ext cx="3930226" cy="276999"/>
          </a:xfrm>
          <a:prstGeom prst="rect">
            <a:avLst/>
          </a:prstGeom>
          <a:solidFill>
            <a:schemeClr val="bg1"/>
          </a:solidFill>
          <a:ln>
            <a:solidFill>
              <a:srgbClr val="602927"/>
            </a:solidFill>
          </a:ln>
        </p:spPr>
        <p:txBody>
          <a:bodyPr wrap="square">
            <a:spAutoFit/>
          </a:bodyPr>
          <a:lstStyle/>
          <a:p>
            <a:pPr>
              <a:buNone/>
            </a:pPr>
            <a:endParaRPr lang="es-ES" sz="1200"/>
          </a:p>
        </p:txBody>
      </p:sp>
      <p:pic>
        <p:nvPicPr>
          <p:cNvPr id="21" name="Imatge 20" descr="La imagen muestra el campo de excepciones.">
            <a:extLst>
              <a:ext uri="{FF2B5EF4-FFF2-40B4-BE49-F238E27FC236}">
                <a16:creationId xmlns:a16="http://schemas.microsoft.com/office/drawing/2014/main" id="{51F429BF-BEE4-AC72-6138-C835A01CC68F}"/>
              </a:ext>
            </a:extLst>
          </p:cNvPr>
          <p:cNvPicPr>
            <a:picLocks noChangeAspect="1"/>
          </p:cNvPicPr>
          <p:nvPr/>
        </p:nvPicPr>
        <p:blipFill>
          <a:blip r:embed="rId2"/>
          <a:srcRect l="35222" t="583" b="-583"/>
          <a:stretch/>
        </p:blipFill>
        <p:spPr>
          <a:xfrm>
            <a:off x="4393305" y="1173686"/>
            <a:ext cx="4580416" cy="3746659"/>
          </a:xfrm>
          <a:prstGeom prst="rect">
            <a:avLst/>
          </a:prstGeom>
          <a:ln>
            <a:noFill/>
          </a:ln>
        </p:spPr>
      </p:pic>
      <p:sp>
        <p:nvSpPr>
          <p:cNvPr id="23" name="Rectangle: cantonades arrodonides 15">
            <a:extLst>
              <a:ext uri="{FF2B5EF4-FFF2-40B4-BE49-F238E27FC236}">
                <a16:creationId xmlns:a16="http://schemas.microsoft.com/office/drawing/2014/main" id="{9617A743-34C6-504B-3D8A-D58027302636}"/>
              </a:ext>
              <a:ext uri="{C183D7F6-B498-43B3-948B-1728B52AA6E4}">
                <adec:decorative xmlns:adec="http://schemas.microsoft.com/office/drawing/2017/decorative" val="1"/>
              </a:ext>
            </a:extLst>
          </p:cNvPr>
          <p:cNvSpPr/>
          <p:nvPr/>
        </p:nvSpPr>
        <p:spPr>
          <a:xfrm>
            <a:off x="6207854" y="1141322"/>
            <a:ext cx="1522424" cy="3721562"/>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4" name="Oval 23">
            <a:extLst>
              <a:ext uri="{FF2B5EF4-FFF2-40B4-BE49-F238E27FC236}">
                <a16:creationId xmlns:a16="http://schemas.microsoft.com/office/drawing/2014/main" id="{AF4064FB-E0A9-92B7-4AB7-E9CFD8659886}"/>
              </a:ext>
              <a:ext uri="{C183D7F6-B498-43B3-948B-1728B52AA6E4}">
                <adec:decorative xmlns:adec="http://schemas.microsoft.com/office/drawing/2017/decorative" val="1"/>
              </a:ext>
            </a:extLst>
          </p:cNvPr>
          <p:cNvSpPr/>
          <p:nvPr/>
        </p:nvSpPr>
        <p:spPr>
          <a:xfrm>
            <a:off x="8229768" y="2879871"/>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2</a:t>
            </a:r>
          </a:p>
        </p:txBody>
      </p:sp>
      <p:cxnSp>
        <p:nvCxnSpPr>
          <p:cNvPr id="25" name="Connector recte 24">
            <a:extLst>
              <a:ext uri="{FF2B5EF4-FFF2-40B4-BE49-F238E27FC236}">
                <a16:creationId xmlns:a16="http://schemas.microsoft.com/office/drawing/2014/main" id="{A08B5E14-9E87-5004-565A-EE287BAC2E47}"/>
              </a:ext>
              <a:ext uri="{C183D7F6-B498-43B3-948B-1728B52AA6E4}">
                <adec:decorative xmlns:adec="http://schemas.microsoft.com/office/drawing/2017/decorative" val="1"/>
              </a:ext>
            </a:extLst>
          </p:cNvPr>
          <p:cNvCxnSpPr>
            <a:cxnSpLocks/>
            <a:stCxn id="24" idx="2"/>
            <a:endCxn id="23" idx="3"/>
          </p:cNvCxnSpPr>
          <p:nvPr/>
        </p:nvCxnSpPr>
        <p:spPr>
          <a:xfrm flipH="1">
            <a:off x="7730278" y="3002103"/>
            <a:ext cx="499490"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71" name="Rectangle: cantonades arrodonides 15">
            <a:extLst>
              <a:ext uri="{FF2B5EF4-FFF2-40B4-BE49-F238E27FC236}">
                <a16:creationId xmlns:a16="http://schemas.microsoft.com/office/drawing/2014/main" id="{6CF818C2-42D9-9F72-B454-4B8F1EDFB6D5}"/>
              </a:ext>
              <a:ext uri="{C183D7F6-B498-43B3-948B-1728B52AA6E4}">
                <adec:decorative xmlns:adec="http://schemas.microsoft.com/office/drawing/2017/decorative" val="1"/>
              </a:ext>
            </a:extLst>
          </p:cNvPr>
          <p:cNvSpPr/>
          <p:nvPr/>
        </p:nvSpPr>
        <p:spPr>
          <a:xfrm>
            <a:off x="4572000" y="3449670"/>
            <a:ext cx="1650264" cy="455985"/>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73" name="Connector recte 72">
            <a:extLst>
              <a:ext uri="{FF2B5EF4-FFF2-40B4-BE49-F238E27FC236}">
                <a16:creationId xmlns:a16="http://schemas.microsoft.com/office/drawing/2014/main" id="{1C8FCFC1-6033-2325-AB7D-97953A755BCD}"/>
              </a:ext>
              <a:ext uri="{C183D7F6-B498-43B3-948B-1728B52AA6E4}">
                <adec:decorative xmlns:adec="http://schemas.microsoft.com/office/drawing/2017/decorative" val="1"/>
              </a:ext>
            </a:extLst>
          </p:cNvPr>
          <p:cNvCxnSpPr>
            <a:cxnSpLocks/>
            <a:stCxn id="72" idx="0"/>
          </p:cNvCxnSpPr>
          <p:nvPr/>
        </p:nvCxnSpPr>
        <p:spPr>
          <a:xfrm>
            <a:off x="5382723" y="2879871"/>
            <a:ext cx="14408" cy="569799"/>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5" name="Rectangle 14">
            <a:extLst>
              <a:ext uri="{FF2B5EF4-FFF2-40B4-BE49-F238E27FC236}">
                <a16:creationId xmlns:a16="http://schemas.microsoft.com/office/drawing/2014/main" id="{9CDC3A8F-3090-CBB4-73BC-524048D49C44}"/>
              </a:ext>
              <a:ext uri="{C183D7F6-B498-43B3-948B-1728B52AA6E4}">
                <adec:decorative xmlns:adec="http://schemas.microsoft.com/office/drawing/2017/decorative" val="1"/>
              </a:ext>
            </a:extLst>
          </p:cNvPr>
          <p:cNvSpPr/>
          <p:nvPr/>
        </p:nvSpPr>
        <p:spPr>
          <a:xfrm>
            <a:off x="4660978" y="136528"/>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13" name="Rectangle: cantonades arrodonides 15">
            <a:extLst>
              <a:ext uri="{FF2B5EF4-FFF2-40B4-BE49-F238E27FC236}">
                <a16:creationId xmlns:a16="http://schemas.microsoft.com/office/drawing/2014/main" id="{0AE4237C-71B5-6235-8F72-6EDAEC521DAA}"/>
              </a:ext>
              <a:ext uri="{C183D7F6-B498-43B3-948B-1728B52AA6E4}">
                <adec:decorative xmlns:adec="http://schemas.microsoft.com/office/drawing/2017/decorative" val="1"/>
              </a:ext>
            </a:extLst>
          </p:cNvPr>
          <p:cNvSpPr/>
          <p:nvPr/>
        </p:nvSpPr>
        <p:spPr>
          <a:xfrm>
            <a:off x="4557590" y="3923870"/>
            <a:ext cx="1650264" cy="253155"/>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4" name="Oval 13">
            <a:extLst>
              <a:ext uri="{FF2B5EF4-FFF2-40B4-BE49-F238E27FC236}">
                <a16:creationId xmlns:a16="http://schemas.microsoft.com/office/drawing/2014/main" id="{B03242E0-E2DA-6FDA-3D20-73770716974F}"/>
              </a:ext>
              <a:ext uri="{C183D7F6-B498-43B3-948B-1728B52AA6E4}">
                <adec:decorative xmlns:adec="http://schemas.microsoft.com/office/drawing/2017/decorative" val="1"/>
              </a:ext>
            </a:extLst>
          </p:cNvPr>
          <p:cNvSpPr/>
          <p:nvPr/>
        </p:nvSpPr>
        <p:spPr>
          <a:xfrm>
            <a:off x="5258982" y="4446355"/>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3</a:t>
            </a:r>
          </a:p>
        </p:txBody>
      </p:sp>
      <p:cxnSp>
        <p:nvCxnSpPr>
          <p:cNvPr id="15" name="Connector recte 14">
            <a:extLst>
              <a:ext uri="{FF2B5EF4-FFF2-40B4-BE49-F238E27FC236}">
                <a16:creationId xmlns:a16="http://schemas.microsoft.com/office/drawing/2014/main" id="{604F3659-91CC-2DE4-553D-6DDB3FEB79A7}"/>
              </a:ext>
              <a:ext uri="{C183D7F6-B498-43B3-948B-1728B52AA6E4}">
                <adec:decorative xmlns:adec="http://schemas.microsoft.com/office/drawing/2017/decorative" val="1"/>
              </a:ext>
            </a:extLst>
          </p:cNvPr>
          <p:cNvCxnSpPr>
            <a:cxnSpLocks/>
            <a:stCxn id="14" idx="0"/>
            <a:endCxn id="13" idx="2"/>
          </p:cNvCxnSpPr>
          <p:nvPr/>
        </p:nvCxnSpPr>
        <p:spPr>
          <a:xfrm flipV="1">
            <a:off x="5381214" y="4177025"/>
            <a:ext cx="1508" cy="26933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C681B682-A980-2B3F-B71B-E73F0C4AEC8E}"/>
              </a:ext>
              <a:ext uri="{C183D7F6-B498-43B3-948B-1728B52AA6E4}">
                <adec:decorative xmlns:adec="http://schemas.microsoft.com/office/drawing/2017/decorative" val="1"/>
              </a:ext>
            </a:extLst>
          </p:cNvPr>
          <p:cNvSpPr/>
          <p:nvPr/>
        </p:nvSpPr>
        <p:spPr>
          <a:xfrm>
            <a:off x="5260491" y="2879871"/>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1</a:t>
            </a:r>
          </a:p>
        </p:txBody>
      </p:sp>
    </p:spTree>
    <p:extLst>
      <p:ext uri="{BB962C8B-B14F-4D97-AF65-F5344CB8AC3E}">
        <p14:creationId xmlns:p14="http://schemas.microsoft.com/office/powerpoint/2010/main" val="25178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DA25-E865-F352-29D6-7B7067D6D707}"/>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9478DA75-1A2D-9B0B-3A13-D9632954135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4431CA84-5AE4-82C5-8FB7-C080C6BB2DAE}"/>
              </a:ext>
            </a:extLst>
          </p:cNvPr>
          <p:cNvSpPr txBox="1"/>
          <p:nvPr/>
        </p:nvSpPr>
        <p:spPr>
          <a:xfrm>
            <a:off x="390266" y="1249446"/>
            <a:ext cx="8391425" cy="830997"/>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Las reglas de Outlook son como un asistente silencioso que trabaja por ti</a:t>
            </a:r>
            <a:r>
              <a:rPr lang="es-ES" sz="1200" b="1" dirty="0"/>
              <a:t>: clasifican, priorizan y ordenan automáticamente tus mensajes para que puedas concentrarte en lo que realmente importa. </a:t>
            </a:r>
            <a:r>
              <a:rPr lang="es-ES" sz="1200" dirty="0"/>
              <a:t>En las próximas secciones descubrirás cómo configurar reglas prácticas que te ayudarán a mantener tu bandeja de entrada bajo control, reducir distracciones y ganar tiempo para tus tareas clave.</a:t>
            </a:r>
          </a:p>
        </p:txBody>
      </p:sp>
      <p:sp>
        <p:nvSpPr>
          <p:cNvPr id="5" name="QuadreDeText 4">
            <a:extLst>
              <a:ext uri="{FF2B5EF4-FFF2-40B4-BE49-F238E27FC236}">
                <a16:creationId xmlns:a16="http://schemas.microsoft.com/office/drawing/2014/main" id="{1B2E57E4-8F5C-D779-4BCD-6BFD94CF99CA}"/>
              </a:ext>
            </a:extLst>
          </p:cNvPr>
          <p:cNvSpPr txBox="1"/>
          <p:nvPr/>
        </p:nvSpPr>
        <p:spPr>
          <a:xfrm>
            <a:off x="1537006" y="2417019"/>
            <a:ext cx="7244685" cy="1922770"/>
          </a:xfrm>
          <a:prstGeom prst="rect">
            <a:avLst/>
          </a:prstGeom>
          <a:noFill/>
        </p:spPr>
        <p:txBody>
          <a:bodyPr wrap="square">
            <a:spAutoFit/>
          </a:bodyPr>
          <a:lstStyle/>
          <a:p>
            <a:pPr marL="228600" indent="-228600" algn="l" rtl="0" fontAlgn="base">
              <a:lnSpc>
                <a:spcPts val="1552"/>
              </a:lnSpc>
              <a:buFont typeface="+mj-lt"/>
              <a:buAutoNum type="arabicPeriod"/>
            </a:pPr>
            <a:r>
              <a:rPr lang="es-ES" dirty="0">
                <a:solidFill>
                  <a:srgbClr val="000000"/>
                </a:solidFill>
                <a:effectLst/>
                <a:latin typeface="Arial" panose="020B0604020202020204" pitchFamily="34" charset="0"/>
                <a:cs typeface="Arial" panose="020B0604020202020204" pitchFamily="34" charset="0"/>
              </a:rPr>
              <a:t>Si estás en copia (CC), marcar el correo como baja prioridad. </a:t>
            </a:r>
          </a:p>
          <a:p>
            <a:pPr marL="228600" indent="-228600" algn="l" rtl="0" fontAlgn="base">
              <a:lnSpc>
                <a:spcPts val="1552"/>
              </a:lnSpc>
              <a:buFont typeface="+mj-lt"/>
              <a:buAutoNum type="arabicPeriod"/>
            </a:pPr>
            <a:endParaRPr lang="es-ES" dirty="0">
              <a:solidFill>
                <a:srgbClr val="000000"/>
              </a:solidFill>
              <a:effectLst/>
              <a:latin typeface="Arial" panose="020B0604020202020204" pitchFamily="34" charset="0"/>
              <a:cs typeface="Arial" panose="020B0604020202020204" pitchFamily="34" charset="0"/>
            </a:endParaRPr>
          </a:p>
          <a:p>
            <a:pPr marL="228600" indent="-228600" algn="l" rtl="0" fontAlgn="base">
              <a:lnSpc>
                <a:spcPts val="1552"/>
              </a:lnSpc>
              <a:buFont typeface="+mj-lt"/>
              <a:buAutoNum type="arabicPeriod"/>
            </a:pPr>
            <a:r>
              <a:rPr lang="es-ES" dirty="0">
                <a:solidFill>
                  <a:srgbClr val="000000"/>
                </a:solidFill>
                <a:effectLst/>
                <a:latin typeface="Arial" panose="020B0604020202020204" pitchFamily="34" charset="0"/>
                <a:cs typeface="Arial" panose="020B0604020202020204" pitchFamily="34" charset="0"/>
              </a:rPr>
              <a:t>Si el remitente es tu director/a, marcar como prioridad alta. </a:t>
            </a:r>
          </a:p>
          <a:p>
            <a:pPr marL="228600" indent="-228600" algn="l" rtl="0" fontAlgn="base">
              <a:lnSpc>
                <a:spcPts val="1552"/>
              </a:lnSpc>
              <a:buFont typeface="+mj-lt"/>
              <a:buAutoNum type="arabicPeriod"/>
            </a:pPr>
            <a:endParaRPr lang="es-ES" dirty="0">
              <a:solidFill>
                <a:srgbClr val="000000"/>
              </a:solidFill>
              <a:effectLst/>
              <a:latin typeface="Arial" panose="020B0604020202020204" pitchFamily="34" charset="0"/>
              <a:cs typeface="Arial" panose="020B0604020202020204" pitchFamily="34" charset="0"/>
            </a:endParaRPr>
          </a:p>
          <a:p>
            <a:pPr marL="228600" indent="-228600" algn="l" rtl="0" fontAlgn="base">
              <a:lnSpc>
                <a:spcPts val="1552"/>
              </a:lnSpc>
              <a:buFont typeface="+mj-lt"/>
              <a:buAutoNum type="arabicPeriod"/>
            </a:pPr>
            <a:r>
              <a:rPr lang="es-ES" dirty="0">
                <a:solidFill>
                  <a:srgbClr val="000000"/>
                </a:solidFill>
                <a:effectLst/>
                <a:latin typeface="Arial" panose="020B0604020202020204" pitchFamily="34" charset="0"/>
                <a:cs typeface="Arial" panose="020B0604020202020204" pitchFamily="34" charset="0"/>
              </a:rPr>
              <a:t>Asignar categorías automáticamente según palabras clave en el asunto. </a:t>
            </a:r>
          </a:p>
          <a:p>
            <a:pPr marL="228600" indent="-228600" algn="l" rtl="0" fontAlgn="base">
              <a:lnSpc>
                <a:spcPts val="1552"/>
              </a:lnSpc>
              <a:buFont typeface="+mj-lt"/>
              <a:buAutoNum type="arabicPeriod"/>
            </a:pPr>
            <a:endParaRPr lang="es-ES" dirty="0">
              <a:solidFill>
                <a:srgbClr val="000000"/>
              </a:solidFill>
              <a:effectLst/>
              <a:latin typeface="Arial" panose="020B0604020202020204" pitchFamily="34" charset="0"/>
              <a:cs typeface="Arial" panose="020B0604020202020204" pitchFamily="34" charset="0"/>
            </a:endParaRPr>
          </a:p>
          <a:p>
            <a:pPr marL="228600" indent="-228600" algn="l" rtl="0" fontAlgn="base">
              <a:lnSpc>
                <a:spcPts val="1552"/>
              </a:lnSpc>
              <a:buFont typeface="+mj-lt"/>
              <a:buAutoNum type="arabicPeriod"/>
            </a:pPr>
            <a:r>
              <a:rPr lang="es-ES" dirty="0">
                <a:solidFill>
                  <a:srgbClr val="000000"/>
                </a:solidFill>
                <a:effectLst/>
                <a:latin typeface="Arial" panose="020B0604020202020204" pitchFamily="34" charset="0"/>
                <a:cs typeface="Arial" panose="020B0604020202020204" pitchFamily="34" charset="0"/>
              </a:rPr>
              <a:t>Agrupar notificaciones de sistemas o plataformas en carpetas específicas.</a:t>
            </a:r>
            <a:endParaRPr lang="es-ES" dirty="0">
              <a:latin typeface="Arial" panose="020B0604020202020204" pitchFamily="34" charset="0"/>
              <a:cs typeface="Arial" panose="020B0604020202020204" pitchFamily="34" charset="0"/>
            </a:endParaRPr>
          </a:p>
          <a:p>
            <a:pPr marL="228600" indent="-228600" algn="l" rtl="0" fontAlgn="base">
              <a:lnSpc>
                <a:spcPts val="1552"/>
              </a:lnSpc>
              <a:buFont typeface="+mj-lt"/>
              <a:buAutoNum type="arabicPeriod"/>
            </a:pPr>
            <a:endParaRPr lang="es-ES" dirty="0">
              <a:solidFill>
                <a:srgbClr val="000000"/>
              </a:solidFill>
              <a:effectLst/>
              <a:latin typeface="Arial" panose="020B0604020202020204" pitchFamily="34" charset="0"/>
              <a:cs typeface="Arial" panose="020B0604020202020204" pitchFamily="34" charset="0"/>
            </a:endParaRPr>
          </a:p>
          <a:p>
            <a:pPr marL="228600" indent="-228600" algn="l" rtl="0" fontAlgn="base">
              <a:lnSpc>
                <a:spcPts val="1552"/>
              </a:lnSpc>
              <a:buFont typeface="+mj-lt"/>
              <a:buAutoNum type="arabicPeriod"/>
            </a:pPr>
            <a:r>
              <a:rPr lang="es-ES" dirty="0">
                <a:solidFill>
                  <a:srgbClr val="000000"/>
                </a:solidFill>
                <a:effectLst/>
                <a:latin typeface="Arial" panose="020B0604020202020204" pitchFamily="34" charset="0"/>
                <a:cs typeface="Arial" panose="020B0604020202020204" pitchFamily="34" charset="0"/>
              </a:rPr>
              <a:t>Mover correos recurrentes de boletines a carpetas de lectura posterior. </a:t>
            </a:r>
          </a:p>
        </p:txBody>
      </p:sp>
      <p:sp>
        <p:nvSpPr>
          <p:cNvPr id="6" name="Diagrama de flux: connector 5">
            <a:extLst>
              <a:ext uri="{FF2B5EF4-FFF2-40B4-BE49-F238E27FC236}">
                <a16:creationId xmlns:a16="http://schemas.microsoft.com/office/drawing/2014/main" id="{62B5516E-51C0-B810-CB39-906C4061F8DF}"/>
              </a:ext>
              <a:ext uri="{C183D7F6-B498-43B3-948B-1728B52AA6E4}">
                <adec:decorative xmlns:adec="http://schemas.microsoft.com/office/drawing/2017/decorative" val="1"/>
              </a:ext>
            </a:extLst>
          </p:cNvPr>
          <p:cNvSpPr/>
          <p:nvPr/>
        </p:nvSpPr>
        <p:spPr>
          <a:xfrm>
            <a:off x="1484252" y="2427750"/>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1</a:t>
            </a:r>
          </a:p>
        </p:txBody>
      </p:sp>
      <p:sp>
        <p:nvSpPr>
          <p:cNvPr id="8" name="Diagrama de flux: connector 7">
            <a:extLst>
              <a:ext uri="{FF2B5EF4-FFF2-40B4-BE49-F238E27FC236}">
                <a16:creationId xmlns:a16="http://schemas.microsoft.com/office/drawing/2014/main" id="{7DFCF5D9-1662-E9B4-3EA9-58FACE05BD0D}"/>
              </a:ext>
              <a:ext uri="{C183D7F6-B498-43B3-948B-1728B52AA6E4}">
                <adec:decorative xmlns:adec="http://schemas.microsoft.com/office/drawing/2017/decorative" val="1"/>
              </a:ext>
            </a:extLst>
          </p:cNvPr>
          <p:cNvSpPr/>
          <p:nvPr/>
        </p:nvSpPr>
        <p:spPr>
          <a:xfrm>
            <a:off x="1484252" y="2826335"/>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2</a:t>
            </a:r>
          </a:p>
        </p:txBody>
      </p:sp>
      <p:sp>
        <p:nvSpPr>
          <p:cNvPr id="9" name="Diagrama de flux: connector 8">
            <a:extLst>
              <a:ext uri="{FF2B5EF4-FFF2-40B4-BE49-F238E27FC236}">
                <a16:creationId xmlns:a16="http://schemas.microsoft.com/office/drawing/2014/main" id="{228F6206-C915-61C3-8A1B-76CFF0C04810}"/>
              </a:ext>
              <a:ext uri="{C183D7F6-B498-43B3-948B-1728B52AA6E4}">
                <adec:decorative xmlns:adec="http://schemas.microsoft.com/office/drawing/2017/decorative" val="1"/>
              </a:ext>
            </a:extLst>
          </p:cNvPr>
          <p:cNvSpPr/>
          <p:nvPr/>
        </p:nvSpPr>
        <p:spPr>
          <a:xfrm>
            <a:off x="1484252" y="3220521"/>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3</a:t>
            </a:r>
          </a:p>
        </p:txBody>
      </p:sp>
      <p:sp>
        <p:nvSpPr>
          <p:cNvPr id="10" name="Diagrama de flux: connector 9">
            <a:extLst>
              <a:ext uri="{FF2B5EF4-FFF2-40B4-BE49-F238E27FC236}">
                <a16:creationId xmlns:a16="http://schemas.microsoft.com/office/drawing/2014/main" id="{E90E41B8-E871-4681-7ABE-BB29CD56B1CE}"/>
              </a:ext>
              <a:ext uri="{C183D7F6-B498-43B3-948B-1728B52AA6E4}">
                <adec:decorative xmlns:adec="http://schemas.microsoft.com/office/drawing/2017/decorative" val="1"/>
              </a:ext>
            </a:extLst>
          </p:cNvPr>
          <p:cNvSpPr/>
          <p:nvPr/>
        </p:nvSpPr>
        <p:spPr>
          <a:xfrm>
            <a:off x="1480458" y="3653741"/>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4</a:t>
            </a:r>
          </a:p>
        </p:txBody>
      </p:sp>
      <p:sp>
        <p:nvSpPr>
          <p:cNvPr id="11" name="Diagrama de flux: connector 10">
            <a:extLst>
              <a:ext uri="{FF2B5EF4-FFF2-40B4-BE49-F238E27FC236}">
                <a16:creationId xmlns:a16="http://schemas.microsoft.com/office/drawing/2014/main" id="{E19876AA-1BCA-B447-4D7A-D1EF1F98C434}"/>
              </a:ext>
              <a:ext uri="{C183D7F6-B498-43B3-948B-1728B52AA6E4}">
                <adec:decorative xmlns:adec="http://schemas.microsoft.com/office/drawing/2017/decorative" val="1"/>
              </a:ext>
            </a:extLst>
          </p:cNvPr>
          <p:cNvSpPr/>
          <p:nvPr/>
        </p:nvSpPr>
        <p:spPr>
          <a:xfrm>
            <a:off x="1480458" y="4051789"/>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5</a:t>
            </a:r>
          </a:p>
        </p:txBody>
      </p:sp>
    </p:spTree>
    <p:extLst>
      <p:ext uri="{BB962C8B-B14F-4D97-AF65-F5344CB8AC3E}">
        <p14:creationId xmlns:p14="http://schemas.microsoft.com/office/powerpoint/2010/main" val="2827812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7B157-E050-A9C8-376A-B0427A55ACC1}"/>
            </a:ext>
          </a:extLst>
        </p:cNvPr>
        <p:cNvGrpSpPr/>
        <p:nvPr/>
      </p:nvGrpSpPr>
      <p:grpSpPr>
        <a:xfrm>
          <a:off x="0" y="0"/>
          <a:ext cx="0" cy="0"/>
          <a:chOff x="0" y="0"/>
          <a:chExt cx="0" cy="0"/>
        </a:xfrm>
      </p:grpSpPr>
      <p:sp>
        <p:nvSpPr>
          <p:cNvPr id="7" name="QuadreDeText 3">
            <a:extLst>
              <a:ext uri="{FF2B5EF4-FFF2-40B4-BE49-F238E27FC236}">
                <a16:creationId xmlns:a16="http://schemas.microsoft.com/office/drawing/2014/main" id="{E3070AC8-19AD-74E7-C1F6-95BA114A9C2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35DFE690-ADF9-A107-2ED6-1BE66D6D81AF}"/>
              </a:ext>
            </a:extLst>
          </p:cNvPr>
          <p:cNvSpPr txBox="1"/>
          <p:nvPr/>
        </p:nvSpPr>
        <p:spPr>
          <a:xfrm>
            <a:off x="211678" y="1221054"/>
            <a:ext cx="2735708" cy="691664"/>
          </a:xfrm>
          <a:prstGeom prst="rect">
            <a:avLst/>
          </a:prstGeom>
          <a:noFill/>
        </p:spPr>
        <p:txBody>
          <a:bodyPr wrap="square">
            <a:spAutoFit/>
          </a:bodyPr>
          <a:lstStyle/>
          <a:p>
            <a:pPr marL="228600" indent="-228600" algn="l" rtl="0" fontAlgn="base">
              <a:lnSpc>
                <a:spcPts val="1552"/>
              </a:lnSpc>
              <a:buFont typeface="+mj-lt"/>
              <a:buAutoNum type="arabicPeriod"/>
            </a:pPr>
            <a:r>
              <a:rPr lang="es-ES" sz="1200" b="1">
                <a:solidFill>
                  <a:srgbClr val="000000"/>
                </a:solidFill>
                <a:effectLst/>
                <a:latin typeface="Arial" panose="020B0604020202020204" pitchFamily="34" charset="0"/>
                <a:cs typeface="Arial" panose="020B0604020202020204" pitchFamily="34" charset="0"/>
              </a:rPr>
              <a:t>En Outlook Web si estás en copia (CC), marcar el correo como baja prioridad. </a:t>
            </a:r>
          </a:p>
        </p:txBody>
      </p:sp>
      <p:sp>
        <p:nvSpPr>
          <p:cNvPr id="6" name="Diagrama de flux: connector 5">
            <a:extLst>
              <a:ext uri="{FF2B5EF4-FFF2-40B4-BE49-F238E27FC236}">
                <a16:creationId xmlns:a16="http://schemas.microsoft.com/office/drawing/2014/main" id="{C34C1836-470D-6B2E-5CB4-0276CA7C50EE}"/>
              </a:ext>
              <a:ext uri="{C183D7F6-B498-43B3-948B-1728B52AA6E4}">
                <adec:decorative xmlns:adec="http://schemas.microsoft.com/office/drawing/2017/decorative" val="1"/>
              </a:ext>
            </a:extLst>
          </p:cNvPr>
          <p:cNvSpPr/>
          <p:nvPr/>
        </p:nvSpPr>
        <p:spPr>
          <a:xfrm>
            <a:off x="211678" y="1262937"/>
            <a:ext cx="216000" cy="216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1200" b="1" dirty="0">
                <a:solidFill>
                  <a:srgbClr val="602927"/>
                </a:solidFill>
              </a:rPr>
              <a:t>1</a:t>
            </a:r>
          </a:p>
        </p:txBody>
      </p:sp>
      <p:sp>
        <p:nvSpPr>
          <p:cNvPr id="8" name="QuadreDeText 7">
            <a:extLst>
              <a:ext uri="{FF2B5EF4-FFF2-40B4-BE49-F238E27FC236}">
                <a16:creationId xmlns:a16="http://schemas.microsoft.com/office/drawing/2014/main" id="{33227061-59E8-058C-5A68-A2E4C215FD1B}"/>
              </a:ext>
            </a:extLst>
          </p:cNvPr>
          <p:cNvSpPr txBox="1"/>
          <p:nvPr/>
        </p:nvSpPr>
        <p:spPr>
          <a:xfrm>
            <a:off x="416437" y="1917916"/>
            <a:ext cx="2528878" cy="2127955"/>
          </a:xfrm>
          <a:prstGeom prst="rect">
            <a:avLst/>
          </a:prstGeom>
          <a:noFill/>
        </p:spPr>
        <p:txBody>
          <a:bodyPr wrap="square">
            <a:spAutoFit/>
          </a:bodyPr>
          <a:lstStyle/>
          <a:p>
            <a:pPr fontAlgn="base">
              <a:lnSpc>
                <a:spcPts val="1552"/>
              </a:lnSpc>
            </a:pPr>
            <a:r>
              <a:rPr lang="es-ES" sz="1200"/>
              <a:t>En </a:t>
            </a:r>
            <a:r>
              <a:rPr lang="es-ES" sz="1200" b="1"/>
              <a:t>Outlook Web</a:t>
            </a:r>
            <a:r>
              <a:rPr lang="es-ES" sz="1200"/>
              <a:t>, Haz clic en “Agregar nueva regla”, escribe </a:t>
            </a:r>
            <a:r>
              <a:rPr lang="es-ES" sz="1200" b="1"/>
              <a:t>un nombre descriptivo</a:t>
            </a:r>
            <a:r>
              <a:rPr lang="es-ES" sz="1200" b="1">
                <a:solidFill>
                  <a:srgbClr val="BC9484"/>
                </a:solidFill>
              </a:rPr>
              <a:t> </a:t>
            </a:r>
            <a:r>
              <a:rPr lang="es-ES" sz="1200" b="1">
                <a:solidFill>
                  <a:srgbClr val="602927"/>
                </a:solidFill>
              </a:rPr>
              <a:t>(1) </a:t>
            </a:r>
            <a:r>
              <a:rPr lang="es-ES" sz="1200"/>
              <a:t>y, en la condición, elige </a:t>
            </a:r>
            <a:r>
              <a:rPr lang="es-ES" sz="1200" b="1"/>
              <a:t>“Estoy en la línea CC” </a:t>
            </a:r>
            <a:r>
              <a:rPr lang="es-ES" sz="1200" b="1">
                <a:solidFill>
                  <a:srgbClr val="602927"/>
                </a:solidFill>
              </a:rPr>
              <a:t>(2). </a:t>
            </a:r>
            <a:r>
              <a:rPr lang="es-ES" sz="1200"/>
              <a:t>En la acción selecciona </a:t>
            </a:r>
            <a:r>
              <a:rPr lang="es-ES" sz="1200" b="1"/>
              <a:t>“Marcar con importancia” </a:t>
            </a:r>
            <a:r>
              <a:rPr lang="es-ES" sz="1200" b="1">
                <a:solidFill>
                  <a:srgbClr val="602927"/>
                </a:solidFill>
              </a:rPr>
              <a:t>(3), </a:t>
            </a:r>
            <a:r>
              <a:rPr lang="es-ES" sz="1200"/>
              <a:t>en la nueva pestaña selecciona </a:t>
            </a:r>
            <a:r>
              <a:rPr lang="es-ES" sz="1200" b="1"/>
              <a:t>“Baja”</a:t>
            </a:r>
            <a:r>
              <a:rPr lang="es-ES" sz="1200" b="1">
                <a:solidFill>
                  <a:srgbClr val="602927"/>
                </a:solidFill>
              </a:rPr>
              <a:t> (4) </a:t>
            </a:r>
            <a:r>
              <a:rPr lang="es-ES" sz="1200"/>
              <a:t>y confirma pulsando </a:t>
            </a:r>
            <a:r>
              <a:rPr lang="es-ES" sz="1200" b="1"/>
              <a:t>“Guardar” </a:t>
            </a:r>
            <a:r>
              <a:rPr lang="es-ES" sz="1200" b="1">
                <a:solidFill>
                  <a:srgbClr val="602927"/>
                </a:solidFill>
              </a:rPr>
              <a:t>(5).</a:t>
            </a:r>
            <a:endParaRPr lang="ca-ES" sz="1200">
              <a:solidFill>
                <a:srgbClr val="602927"/>
              </a:solidFill>
            </a:endParaRPr>
          </a:p>
          <a:p>
            <a:pPr algn="l" rtl="0" fontAlgn="base">
              <a:lnSpc>
                <a:spcPts val="1552"/>
              </a:lnSpc>
            </a:pPr>
            <a:r>
              <a:rPr lang="es-ES" sz="1200" b="1">
                <a:solidFill>
                  <a:srgbClr val="000000"/>
                </a:solidFill>
                <a:effectLst/>
                <a:latin typeface="Arial" panose="020B0604020202020204" pitchFamily="34" charset="0"/>
                <a:cs typeface="Arial" panose="020B0604020202020204" pitchFamily="34" charset="0"/>
              </a:rPr>
              <a:t> </a:t>
            </a:r>
          </a:p>
        </p:txBody>
      </p:sp>
      <p:pic>
        <p:nvPicPr>
          <p:cNvPr id="19" name="Imatge 18" descr="La imagen muestra campos del apartado Reglas.">
            <a:extLst>
              <a:ext uri="{FF2B5EF4-FFF2-40B4-BE49-F238E27FC236}">
                <a16:creationId xmlns:a16="http://schemas.microsoft.com/office/drawing/2014/main" id="{C2767B89-C8E6-D12F-3591-2CD301C5D5E8}"/>
              </a:ext>
            </a:extLst>
          </p:cNvPr>
          <p:cNvPicPr>
            <a:picLocks noChangeAspect="1"/>
          </p:cNvPicPr>
          <p:nvPr/>
        </p:nvPicPr>
        <p:blipFill>
          <a:blip r:embed="rId2"/>
          <a:srcRect/>
          <a:stretch/>
        </p:blipFill>
        <p:spPr>
          <a:xfrm>
            <a:off x="3044249" y="1245503"/>
            <a:ext cx="5841931" cy="3095489"/>
          </a:xfrm>
          <a:prstGeom prst="rect">
            <a:avLst/>
          </a:prstGeom>
          <a:ln>
            <a:noFill/>
          </a:ln>
        </p:spPr>
      </p:pic>
      <p:sp>
        <p:nvSpPr>
          <p:cNvPr id="28" name="Rectangle: cantonades arrodonides 15">
            <a:extLst>
              <a:ext uri="{FF2B5EF4-FFF2-40B4-BE49-F238E27FC236}">
                <a16:creationId xmlns:a16="http://schemas.microsoft.com/office/drawing/2014/main" id="{9B43C168-2295-8C2E-464A-D8B30DFE2149}"/>
              </a:ext>
              <a:ext uri="{C183D7F6-B498-43B3-948B-1728B52AA6E4}">
                <adec:decorative xmlns:adec="http://schemas.microsoft.com/office/drawing/2017/decorative" val="1"/>
              </a:ext>
            </a:extLst>
          </p:cNvPr>
          <p:cNvSpPr/>
          <p:nvPr/>
        </p:nvSpPr>
        <p:spPr>
          <a:xfrm>
            <a:off x="5456465" y="1744215"/>
            <a:ext cx="3077935" cy="160547"/>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9" name="Oval 28">
            <a:extLst>
              <a:ext uri="{FF2B5EF4-FFF2-40B4-BE49-F238E27FC236}">
                <a16:creationId xmlns:a16="http://schemas.microsoft.com/office/drawing/2014/main" id="{3EAC92D7-BB13-6E58-79AA-DFE4BACA434E}"/>
              </a:ext>
              <a:ext uri="{C183D7F6-B498-43B3-948B-1728B52AA6E4}">
                <adec:decorative xmlns:adec="http://schemas.microsoft.com/office/drawing/2017/decorative" val="1"/>
              </a:ext>
            </a:extLst>
          </p:cNvPr>
          <p:cNvSpPr/>
          <p:nvPr/>
        </p:nvSpPr>
        <p:spPr>
          <a:xfrm>
            <a:off x="4571998" y="1703526"/>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30" name="Connector recte 29">
            <a:extLst>
              <a:ext uri="{FF2B5EF4-FFF2-40B4-BE49-F238E27FC236}">
                <a16:creationId xmlns:a16="http://schemas.microsoft.com/office/drawing/2014/main" id="{88593728-25F6-5D91-3F9E-049287FDF53A}"/>
              </a:ext>
              <a:ext uri="{C183D7F6-B498-43B3-948B-1728B52AA6E4}">
                <adec:decorative xmlns:adec="http://schemas.microsoft.com/office/drawing/2017/decorative" val="1"/>
              </a:ext>
            </a:extLst>
          </p:cNvPr>
          <p:cNvCxnSpPr>
            <a:cxnSpLocks/>
            <a:stCxn id="29" idx="6"/>
            <a:endCxn id="28" idx="1"/>
          </p:cNvCxnSpPr>
          <p:nvPr/>
        </p:nvCxnSpPr>
        <p:spPr>
          <a:xfrm flipV="1">
            <a:off x="4816461" y="1824489"/>
            <a:ext cx="640004" cy="1269"/>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7" name="Rectangle: cantonades arrodonides 15">
            <a:extLst>
              <a:ext uri="{FF2B5EF4-FFF2-40B4-BE49-F238E27FC236}">
                <a16:creationId xmlns:a16="http://schemas.microsoft.com/office/drawing/2014/main" id="{66994F59-A612-0BC3-4F58-CEF0FE0B4002}"/>
              </a:ext>
              <a:ext uri="{C183D7F6-B498-43B3-948B-1728B52AA6E4}">
                <adec:decorative xmlns:adec="http://schemas.microsoft.com/office/drawing/2017/decorative" val="1"/>
              </a:ext>
            </a:extLst>
          </p:cNvPr>
          <p:cNvSpPr/>
          <p:nvPr/>
        </p:nvSpPr>
        <p:spPr>
          <a:xfrm>
            <a:off x="5456465" y="2200422"/>
            <a:ext cx="1139208" cy="151279"/>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8" name="Oval 37">
            <a:extLst>
              <a:ext uri="{FF2B5EF4-FFF2-40B4-BE49-F238E27FC236}">
                <a16:creationId xmlns:a16="http://schemas.microsoft.com/office/drawing/2014/main" id="{B9B5043A-14B1-6242-F404-3DAB25E95101}"/>
              </a:ext>
              <a:ext uri="{C183D7F6-B498-43B3-948B-1728B52AA6E4}">
                <adec:decorative xmlns:adec="http://schemas.microsoft.com/office/drawing/2017/decorative" val="1"/>
              </a:ext>
            </a:extLst>
          </p:cNvPr>
          <p:cNvSpPr/>
          <p:nvPr/>
        </p:nvSpPr>
        <p:spPr>
          <a:xfrm>
            <a:off x="4571999" y="2153829"/>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39" name="Connector recte 38">
            <a:extLst>
              <a:ext uri="{FF2B5EF4-FFF2-40B4-BE49-F238E27FC236}">
                <a16:creationId xmlns:a16="http://schemas.microsoft.com/office/drawing/2014/main" id="{161AFFE9-B702-290F-F763-C28C9177810D}"/>
              </a:ext>
              <a:ext uri="{C183D7F6-B498-43B3-948B-1728B52AA6E4}">
                <adec:decorative xmlns:adec="http://schemas.microsoft.com/office/drawing/2017/decorative" val="1"/>
              </a:ext>
            </a:extLst>
          </p:cNvPr>
          <p:cNvCxnSpPr>
            <a:cxnSpLocks/>
            <a:stCxn id="38" idx="6"/>
            <a:endCxn id="37" idx="1"/>
          </p:cNvCxnSpPr>
          <p:nvPr/>
        </p:nvCxnSpPr>
        <p:spPr>
          <a:xfrm>
            <a:off x="4816462" y="2276061"/>
            <a:ext cx="640003" cy="1"/>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44" name="Rectangle: cantonades arrodonides 15">
            <a:extLst>
              <a:ext uri="{FF2B5EF4-FFF2-40B4-BE49-F238E27FC236}">
                <a16:creationId xmlns:a16="http://schemas.microsoft.com/office/drawing/2014/main" id="{91091555-0B1D-242A-529E-1697BF6D37C5}"/>
              </a:ext>
              <a:ext uri="{C183D7F6-B498-43B3-948B-1728B52AA6E4}">
                <adec:decorative xmlns:adec="http://schemas.microsoft.com/office/drawing/2017/decorative" val="1"/>
              </a:ext>
            </a:extLst>
          </p:cNvPr>
          <p:cNvSpPr/>
          <p:nvPr/>
        </p:nvSpPr>
        <p:spPr>
          <a:xfrm>
            <a:off x="5413544" y="2864675"/>
            <a:ext cx="1139208"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45" name="Oval 44">
            <a:extLst>
              <a:ext uri="{FF2B5EF4-FFF2-40B4-BE49-F238E27FC236}">
                <a16:creationId xmlns:a16="http://schemas.microsoft.com/office/drawing/2014/main" id="{A58A6F77-6C07-8B1D-9271-B97CB84CD017}"/>
              </a:ext>
              <a:ext uri="{C183D7F6-B498-43B3-948B-1728B52AA6E4}">
                <adec:decorative xmlns:adec="http://schemas.microsoft.com/office/drawing/2017/decorative" val="1"/>
              </a:ext>
            </a:extLst>
          </p:cNvPr>
          <p:cNvSpPr/>
          <p:nvPr/>
        </p:nvSpPr>
        <p:spPr>
          <a:xfrm>
            <a:off x="4529077" y="2827187"/>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46" name="Connector recte 45">
            <a:extLst>
              <a:ext uri="{FF2B5EF4-FFF2-40B4-BE49-F238E27FC236}">
                <a16:creationId xmlns:a16="http://schemas.microsoft.com/office/drawing/2014/main" id="{BDA7A366-2EF9-EB56-2639-B89CC2863DDB}"/>
              </a:ext>
              <a:ext uri="{C183D7F6-B498-43B3-948B-1728B52AA6E4}">
                <adec:decorative xmlns:adec="http://schemas.microsoft.com/office/drawing/2017/decorative" val="1"/>
              </a:ext>
            </a:extLst>
          </p:cNvPr>
          <p:cNvCxnSpPr>
            <a:cxnSpLocks/>
            <a:stCxn id="45" idx="6"/>
            <a:endCxn id="44" idx="1"/>
          </p:cNvCxnSpPr>
          <p:nvPr/>
        </p:nvCxnSpPr>
        <p:spPr>
          <a:xfrm>
            <a:off x="4773540" y="2949419"/>
            <a:ext cx="640004"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 name="Rectangle: cantonades arrodonides 15">
            <a:extLst>
              <a:ext uri="{FF2B5EF4-FFF2-40B4-BE49-F238E27FC236}">
                <a16:creationId xmlns:a16="http://schemas.microsoft.com/office/drawing/2014/main" id="{1ABC21CB-C59C-2580-6A9B-7934A58ADE0B}"/>
              </a:ext>
              <a:ext uri="{C183D7F6-B498-43B3-948B-1728B52AA6E4}">
                <adec:decorative xmlns:adec="http://schemas.microsoft.com/office/drawing/2017/decorative" val="1"/>
              </a:ext>
            </a:extLst>
          </p:cNvPr>
          <p:cNvSpPr/>
          <p:nvPr/>
        </p:nvSpPr>
        <p:spPr>
          <a:xfrm>
            <a:off x="6590072" y="3358371"/>
            <a:ext cx="345652"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 name="Oval 2">
            <a:extLst>
              <a:ext uri="{FF2B5EF4-FFF2-40B4-BE49-F238E27FC236}">
                <a16:creationId xmlns:a16="http://schemas.microsoft.com/office/drawing/2014/main" id="{EC87FFAC-3157-6D07-A421-7532BD9600CC}"/>
              </a:ext>
              <a:ext uri="{C183D7F6-B498-43B3-948B-1728B52AA6E4}">
                <adec:decorative xmlns:adec="http://schemas.microsoft.com/office/drawing/2017/decorative" val="1"/>
              </a:ext>
            </a:extLst>
          </p:cNvPr>
          <p:cNvSpPr/>
          <p:nvPr/>
        </p:nvSpPr>
        <p:spPr>
          <a:xfrm>
            <a:off x="5705605" y="3320883"/>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cxnSp>
        <p:nvCxnSpPr>
          <p:cNvPr id="4" name="Connector recte 3">
            <a:extLst>
              <a:ext uri="{FF2B5EF4-FFF2-40B4-BE49-F238E27FC236}">
                <a16:creationId xmlns:a16="http://schemas.microsoft.com/office/drawing/2014/main" id="{28273F8A-C82E-D2ED-A518-E9B3BCAEFAE9}"/>
              </a:ext>
              <a:ext uri="{C183D7F6-B498-43B3-948B-1728B52AA6E4}">
                <adec:decorative xmlns:adec="http://schemas.microsoft.com/office/drawing/2017/decorative" val="1"/>
              </a:ext>
            </a:extLst>
          </p:cNvPr>
          <p:cNvCxnSpPr>
            <a:cxnSpLocks/>
            <a:stCxn id="3" idx="6"/>
            <a:endCxn id="2" idx="1"/>
          </p:cNvCxnSpPr>
          <p:nvPr/>
        </p:nvCxnSpPr>
        <p:spPr>
          <a:xfrm>
            <a:off x="5950068" y="3443115"/>
            <a:ext cx="640004"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Rectangle: cantonades arrodonides 15">
            <a:extLst>
              <a:ext uri="{FF2B5EF4-FFF2-40B4-BE49-F238E27FC236}">
                <a16:creationId xmlns:a16="http://schemas.microsoft.com/office/drawing/2014/main" id="{DD65D56B-C7A5-6D8A-F543-402A53FE378E}"/>
              </a:ext>
              <a:ext uri="{C183D7F6-B498-43B3-948B-1728B52AA6E4}">
                <adec:decorative xmlns:adec="http://schemas.microsoft.com/office/drawing/2017/decorative" val="1"/>
              </a:ext>
            </a:extLst>
          </p:cNvPr>
          <p:cNvSpPr/>
          <p:nvPr/>
        </p:nvSpPr>
        <p:spPr>
          <a:xfrm>
            <a:off x="7697958" y="3931142"/>
            <a:ext cx="444235" cy="160547"/>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4" name="Oval 13">
            <a:extLst>
              <a:ext uri="{FF2B5EF4-FFF2-40B4-BE49-F238E27FC236}">
                <a16:creationId xmlns:a16="http://schemas.microsoft.com/office/drawing/2014/main" id="{68019F2C-2B05-B35B-F989-06CB13DA6821}"/>
              </a:ext>
              <a:ext uri="{C183D7F6-B498-43B3-948B-1728B52AA6E4}">
                <adec:decorative xmlns:adec="http://schemas.microsoft.com/office/drawing/2017/decorative" val="1"/>
              </a:ext>
            </a:extLst>
          </p:cNvPr>
          <p:cNvSpPr/>
          <p:nvPr/>
        </p:nvSpPr>
        <p:spPr>
          <a:xfrm>
            <a:off x="6813492" y="3893654"/>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5</a:t>
            </a:r>
            <a:endParaRPr lang="es-ES" sz="1100" b="1">
              <a:solidFill>
                <a:srgbClr val="602927"/>
              </a:solidFill>
            </a:endParaRPr>
          </a:p>
        </p:txBody>
      </p:sp>
      <p:cxnSp>
        <p:nvCxnSpPr>
          <p:cNvPr id="15" name="Connector recte 14">
            <a:extLst>
              <a:ext uri="{FF2B5EF4-FFF2-40B4-BE49-F238E27FC236}">
                <a16:creationId xmlns:a16="http://schemas.microsoft.com/office/drawing/2014/main" id="{7F613C67-12FC-5C80-60C9-1C2333CD0C83}"/>
              </a:ext>
              <a:ext uri="{C183D7F6-B498-43B3-948B-1728B52AA6E4}">
                <adec:decorative xmlns:adec="http://schemas.microsoft.com/office/drawing/2017/decorative" val="1"/>
              </a:ext>
            </a:extLst>
          </p:cNvPr>
          <p:cNvCxnSpPr>
            <a:cxnSpLocks/>
            <a:stCxn id="14" idx="6"/>
            <a:endCxn id="12" idx="1"/>
          </p:cNvCxnSpPr>
          <p:nvPr/>
        </p:nvCxnSpPr>
        <p:spPr>
          <a:xfrm flipV="1">
            <a:off x="7057955" y="4011416"/>
            <a:ext cx="640003" cy="447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18" name="blanc" descr="Quadre que serveix per a tapar informació dels botons " hidden="1">
            <a:extLst>
              <a:ext uri="{FF2B5EF4-FFF2-40B4-BE49-F238E27FC236}">
                <a16:creationId xmlns:a16="http://schemas.microsoft.com/office/drawing/2014/main" id="{F1F8B0BC-A21E-61BF-25C4-79A20BE587B4}"/>
              </a:ext>
              <a:ext uri="{C183D7F6-B498-43B3-948B-1728B52AA6E4}">
                <adec:decorative xmlns:adec="http://schemas.microsoft.com/office/drawing/2017/decorative" val="0"/>
              </a:ext>
            </a:extLst>
          </p:cNvPr>
          <p:cNvSpPr/>
          <p:nvPr/>
        </p:nvSpPr>
        <p:spPr>
          <a:xfrm>
            <a:off x="2947386" y="1221054"/>
            <a:ext cx="6196614" cy="4034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36511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39DC-B5F6-A980-E886-F7D6F3689E67}"/>
            </a:ext>
          </a:extLst>
        </p:cNvPr>
        <p:cNvGrpSpPr/>
        <p:nvPr/>
      </p:nvGrpSpPr>
      <p:grpSpPr>
        <a:xfrm>
          <a:off x="0" y="0"/>
          <a:ext cx="0" cy="0"/>
          <a:chOff x="0" y="0"/>
          <a:chExt cx="0" cy="0"/>
        </a:xfrm>
      </p:grpSpPr>
      <p:sp>
        <p:nvSpPr>
          <p:cNvPr id="11" name="QuadreDeText 3">
            <a:extLst>
              <a:ext uri="{FF2B5EF4-FFF2-40B4-BE49-F238E27FC236}">
                <a16:creationId xmlns:a16="http://schemas.microsoft.com/office/drawing/2014/main" id="{FB9003B5-DC24-0EE5-761E-F12759BA8D9B}"/>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Rectangle: cantonades arrodonides 1">
            <a:extLst>
              <a:ext uri="{FF2B5EF4-FFF2-40B4-BE49-F238E27FC236}">
                <a16:creationId xmlns:a16="http://schemas.microsoft.com/office/drawing/2014/main" id="{3C00899F-B9D4-1B39-23FA-0556634B369A}"/>
              </a:ext>
              <a:ext uri="{C183D7F6-B498-43B3-948B-1728B52AA6E4}">
                <adec:decorative xmlns:adec="http://schemas.microsoft.com/office/drawing/2017/decorative" val="1"/>
              </a:ext>
            </a:extLst>
          </p:cNvPr>
          <p:cNvSpPr/>
          <p:nvPr/>
        </p:nvSpPr>
        <p:spPr>
          <a:xfrm>
            <a:off x="650503" y="1980081"/>
            <a:ext cx="3718296" cy="2700407"/>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dirty="0">
                <a:latin typeface="Arial" panose="020B0604020202020204" pitchFamily="34" charset="0"/>
                <a:cs typeface="Arial" panose="020B0604020202020204" pitchFamily="34" charset="0"/>
              </a:rPr>
              <a:t>Permite</a:t>
            </a:r>
            <a:r>
              <a:rPr lang="es-ES" b="1" dirty="0">
                <a:latin typeface="Arial" panose="020B0604020202020204" pitchFamily="34" charset="0"/>
                <a:cs typeface="Arial" panose="020B0604020202020204" pitchFamily="34" charset="0"/>
              </a:rPr>
              <a:t> identificar rápidamente mensajes </a:t>
            </a:r>
            <a:r>
              <a:rPr lang="es-ES" dirty="0">
                <a:latin typeface="Arial" panose="020B0604020202020204" pitchFamily="34" charset="0"/>
                <a:cs typeface="Arial" panose="020B0604020202020204" pitchFamily="34" charset="0"/>
              </a:rPr>
              <a:t>donde no eres el destinatario principal.</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Ayuda a centrarte </a:t>
            </a:r>
            <a:r>
              <a:rPr lang="es-ES" dirty="0">
                <a:latin typeface="Arial" panose="020B0604020202020204" pitchFamily="34" charset="0"/>
                <a:cs typeface="Arial" panose="020B0604020202020204" pitchFamily="34" charset="0"/>
              </a:rPr>
              <a:t>en</a:t>
            </a:r>
            <a:r>
              <a:rPr lang="es-ES" b="1"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correos que requieren acción directa.</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Reduce el ruido </a:t>
            </a:r>
            <a:r>
              <a:rPr lang="es-ES" dirty="0">
                <a:latin typeface="Arial" panose="020B0604020202020204" pitchFamily="34" charset="0"/>
                <a:cs typeface="Arial" panose="020B0604020202020204" pitchFamily="34" charset="0"/>
              </a:rPr>
              <a:t>en la bandeja de entrada principal.</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Facilita la clasificación </a:t>
            </a:r>
            <a:r>
              <a:rPr lang="es-ES" dirty="0">
                <a:latin typeface="Arial" panose="020B0604020202020204" pitchFamily="34" charset="0"/>
                <a:cs typeface="Arial" panose="020B0604020202020204" pitchFamily="34" charset="0"/>
              </a:rPr>
              <a:t>visual de mensajes.</a:t>
            </a:r>
          </a:p>
        </p:txBody>
      </p:sp>
      <p:sp>
        <p:nvSpPr>
          <p:cNvPr id="3" name="Rectangle: cantonades arrodonides 2">
            <a:extLst>
              <a:ext uri="{FF2B5EF4-FFF2-40B4-BE49-F238E27FC236}">
                <a16:creationId xmlns:a16="http://schemas.microsoft.com/office/drawing/2014/main" id="{A8D070DC-73CA-FBCF-88A5-6A280D1DE41A}"/>
              </a:ext>
              <a:ext uri="{C183D7F6-B498-43B3-948B-1728B52AA6E4}">
                <adec:decorative xmlns:adec="http://schemas.microsoft.com/office/drawing/2017/decorative" val="1"/>
              </a:ext>
            </a:extLst>
          </p:cNvPr>
          <p:cNvSpPr/>
          <p:nvPr/>
        </p:nvSpPr>
        <p:spPr>
          <a:xfrm>
            <a:off x="4929119" y="1980081"/>
            <a:ext cx="3800084" cy="2700407"/>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dirty="0">
                <a:latin typeface="Arial" panose="020B0604020202020204" pitchFamily="34" charset="0"/>
                <a:cs typeface="Arial" panose="020B0604020202020204" pitchFamily="34" charset="0"/>
              </a:rPr>
              <a:t>Podrías </a:t>
            </a:r>
            <a:r>
              <a:rPr lang="es-ES" b="1" dirty="0">
                <a:latin typeface="Arial" panose="020B0604020202020204" pitchFamily="34" charset="0"/>
                <a:cs typeface="Arial" panose="020B0604020202020204" pitchFamily="34" charset="0"/>
              </a:rPr>
              <a:t>pasar por alto mensajes importantes </a:t>
            </a:r>
            <a:r>
              <a:rPr lang="es-ES" dirty="0">
                <a:latin typeface="Arial" panose="020B0604020202020204" pitchFamily="34" charset="0"/>
                <a:cs typeface="Arial" panose="020B0604020202020204" pitchFamily="34" charset="0"/>
              </a:rPr>
              <a:t>enviados en copia.</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Requiere revisar periódicamente </a:t>
            </a:r>
            <a:r>
              <a:rPr lang="es-ES" dirty="0">
                <a:latin typeface="Arial" panose="020B0604020202020204" pitchFamily="34" charset="0"/>
                <a:cs typeface="Arial" panose="020B0604020202020204" pitchFamily="34" charset="0"/>
              </a:rPr>
              <a:t>la carpeta o la lista de prioridad baja.</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No todos los correos en CC son prescindibles</a:t>
            </a:r>
            <a:r>
              <a:rPr lang="es-ES" dirty="0">
                <a:latin typeface="Arial" panose="020B0604020202020204" pitchFamily="34" charset="0"/>
                <a:cs typeface="Arial" panose="020B0604020202020204" pitchFamily="34" charset="0"/>
              </a:rPr>
              <a:t>, lo que puede generar falsas sensaciones de baja urgencia.</a:t>
            </a:r>
          </a:p>
        </p:txBody>
      </p:sp>
      <p:pic>
        <p:nvPicPr>
          <p:cNvPr id="4" name="Gràfic 3">
            <a:extLst>
              <a:ext uri="{FF2B5EF4-FFF2-40B4-BE49-F238E27FC236}">
                <a16:creationId xmlns:a16="http://schemas.microsoft.com/office/drawing/2014/main" id="{3FF46CA5-4C48-7701-C5D9-397A2692AB9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312" y="1976520"/>
            <a:ext cx="685800" cy="685800"/>
          </a:xfrm>
          <a:prstGeom prst="rect">
            <a:avLst/>
          </a:prstGeom>
        </p:spPr>
      </p:pic>
      <p:sp>
        <p:nvSpPr>
          <p:cNvPr id="5" name="QuadreDeText 4">
            <a:extLst>
              <a:ext uri="{FF2B5EF4-FFF2-40B4-BE49-F238E27FC236}">
                <a16:creationId xmlns:a16="http://schemas.microsoft.com/office/drawing/2014/main" id="{49C9904E-6F96-6757-DC0A-AF5BA3AD982E}"/>
              </a:ext>
            </a:extLst>
          </p:cNvPr>
          <p:cNvSpPr txBox="1"/>
          <p:nvPr/>
        </p:nvSpPr>
        <p:spPr>
          <a:xfrm>
            <a:off x="334587" y="1257409"/>
            <a:ext cx="8310650" cy="297517"/>
          </a:xfrm>
          <a:prstGeom prst="rect">
            <a:avLst/>
          </a:prstGeom>
          <a:noFill/>
        </p:spPr>
        <p:txBody>
          <a:bodyPr wrap="square">
            <a:spAutoFit/>
          </a:bodyPr>
          <a:lstStyle/>
          <a:p>
            <a:pPr marL="228600" indent="-228600" algn="l" rtl="0" fontAlgn="base">
              <a:lnSpc>
                <a:spcPts val="1552"/>
              </a:lnSpc>
              <a:buFont typeface="+mj-lt"/>
              <a:buAutoNum type="arabicPeriod"/>
            </a:pPr>
            <a:r>
              <a:rPr lang="es-ES" b="1" dirty="0">
                <a:solidFill>
                  <a:srgbClr val="000000"/>
                </a:solidFill>
                <a:effectLst/>
                <a:latin typeface="Arial" panose="020B0604020202020204" pitchFamily="34" charset="0"/>
                <a:cs typeface="Arial" panose="020B0604020202020204" pitchFamily="34" charset="0"/>
              </a:rPr>
              <a:t>Si estás en copia (CC), marcar el correo como baja prioridad. </a:t>
            </a:r>
          </a:p>
        </p:txBody>
      </p:sp>
      <p:sp>
        <p:nvSpPr>
          <p:cNvPr id="6" name="Diagrama de flux: connector 5">
            <a:extLst>
              <a:ext uri="{FF2B5EF4-FFF2-40B4-BE49-F238E27FC236}">
                <a16:creationId xmlns:a16="http://schemas.microsoft.com/office/drawing/2014/main" id="{098B2544-9C48-D6BD-D5F5-495766F9CCD6}"/>
              </a:ext>
              <a:ext uri="{C183D7F6-B498-43B3-948B-1728B52AA6E4}">
                <adec:decorative xmlns:adec="http://schemas.microsoft.com/office/drawing/2017/decorative" val="1"/>
              </a:ext>
            </a:extLst>
          </p:cNvPr>
          <p:cNvSpPr/>
          <p:nvPr/>
        </p:nvSpPr>
        <p:spPr>
          <a:xfrm>
            <a:off x="309648" y="1258613"/>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1</a:t>
            </a:r>
          </a:p>
        </p:txBody>
      </p:sp>
      <p:sp>
        <p:nvSpPr>
          <p:cNvPr id="14" name="QuadreDeText 13">
            <a:extLst>
              <a:ext uri="{FF2B5EF4-FFF2-40B4-BE49-F238E27FC236}">
                <a16:creationId xmlns:a16="http://schemas.microsoft.com/office/drawing/2014/main" id="{44C18D3E-B6F6-A88D-E1BD-680E5F2441DD}"/>
              </a:ext>
            </a:extLst>
          </p:cNvPr>
          <p:cNvSpPr txBox="1"/>
          <p:nvPr/>
        </p:nvSpPr>
        <p:spPr>
          <a:xfrm>
            <a:off x="650503" y="1530525"/>
            <a:ext cx="8493497" cy="461665"/>
          </a:xfrm>
          <a:prstGeom prst="rect">
            <a:avLst/>
          </a:prstGeom>
          <a:noFill/>
        </p:spPr>
        <p:txBody>
          <a:bodyPr wrap="square">
            <a:spAutoFit/>
          </a:bodyPr>
          <a:lstStyle/>
          <a:p>
            <a:r>
              <a:rPr lang="es-ES" sz="1200" b="1"/>
              <a:t>Recomendación</a:t>
            </a:r>
            <a:r>
              <a:rPr lang="es-ES" sz="1200"/>
              <a:t>: Úsala si recibes más de 20 correos al día donde sueles estar solo en copia y la mayoría no requieren acción inmediata.</a:t>
            </a:r>
            <a:endParaRPr lang="ca-ES" sz="1200"/>
          </a:p>
        </p:txBody>
      </p:sp>
      <p:pic>
        <p:nvPicPr>
          <p:cNvPr id="8" name="Gràfic 6">
            <a:extLst>
              <a:ext uri="{FF2B5EF4-FFF2-40B4-BE49-F238E27FC236}">
                <a16:creationId xmlns:a16="http://schemas.microsoft.com/office/drawing/2014/main" id="{99C5F96D-4178-CEFA-0ECF-5F71275EBB5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3728" y="1916231"/>
            <a:ext cx="691846" cy="691846"/>
          </a:xfrm>
          <a:prstGeom prst="rect">
            <a:avLst/>
          </a:prstGeom>
        </p:spPr>
      </p:pic>
      <p:sp>
        <p:nvSpPr>
          <p:cNvPr id="10" name="QuadreDeText 13">
            <a:extLst>
              <a:ext uri="{FF2B5EF4-FFF2-40B4-BE49-F238E27FC236}">
                <a16:creationId xmlns:a16="http://schemas.microsoft.com/office/drawing/2014/main" id="{A8E399D8-DC41-F06E-E063-ADEA0D4B2E60}"/>
              </a:ext>
            </a:extLst>
          </p:cNvPr>
          <p:cNvSpPr txBox="1"/>
          <p:nvPr/>
        </p:nvSpPr>
        <p:spPr>
          <a:xfrm>
            <a:off x="650503" y="1528949"/>
            <a:ext cx="8493497" cy="461665"/>
          </a:xfrm>
          <a:prstGeom prst="rect">
            <a:avLst/>
          </a:prstGeom>
          <a:noFill/>
        </p:spPr>
        <p:txBody>
          <a:bodyPr wrap="square">
            <a:spAutoFit/>
          </a:bodyPr>
          <a:lstStyle/>
          <a:p>
            <a:r>
              <a:rPr lang="es-ES" sz="1200" b="1" dirty="0"/>
              <a:t>Recomendación</a:t>
            </a:r>
            <a:r>
              <a:rPr lang="es-ES" sz="1200" dirty="0"/>
              <a:t>: Úsala si recibes más de 20 correos al día donde sueles estar solo en copia y la mayoría no requieren acción inmediata.</a:t>
            </a:r>
            <a:endParaRPr lang="ca-ES" sz="1200" dirty="0"/>
          </a:p>
        </p:txBody>
      </p:sp>
    </p:spTree>
    <p:extLst>
      <p:ext uri="{BB962C8B-B14F-4D97-AF65-F5344CB8AC3E}">
        <p14:creationId xmlns:p14="http://schemas.microsoft.com/office/powerpoint/2010/main" val="313172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F96F-AF97-4635-4443-680790876E0E}"/>
            </a:ext>
          </a:extLst>
        </p:cNvPr>
        <p:cNvGrpSpPr/>
        <p:nvPr/>
      </p:nvGrpSpPr>
      <p:grpSpPr>
        <a:xfrm>
          <a:off x="0" y="0"/>
          <a:ext cx="0" cy="0"/>
          <a:chOff x="0" y="0"/>
          <a:chExt cx="0" cy="0"/>
        </a:xfrm>
      </p:grpSpPr>
      <p:sp>
        <p:nvSpPr>
          <p:cNvPr id="7" name="QuadreDeText 3">
            <a:extLst>
              <a:ext uri="{FF2B5EF4-FFF2-40B4-BE49-F238E27FC236}">
                <a16:creationId xmlns:a16="http://schemas.microsoft.com/office/drawing/2014/main" id="{F204D60A-99DB-69CF-B284-B115633AD84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AAD8862A-B3D8-E31F-143E-6C31389FD25A}"/>
              </a:ext>
            </a:extLst>
          </p:cNvPr>
          <p:cNvSpPr txBox="1"/>
          <p:nvPr/>
        </p:nvSpPr>
        <p:spPr>
          <a:xfrm>
            <a:off x="211678" y="1221054"/>
            <a:ext cx="2735708" cy="691664"/>
          </a:xfrm>
          <a:prstGeom prst="rect">
            <a:avLst/>
          </a:prstGeom>
          <a:noFill/>
        </p:spPr>
        <p:txBody>
          <a:bodyPr wrap="square">
            <a:spAutoFit/>
          </a:bodyPr>
          <a:lstStyle/>
          <a:p>
            <a:pPr marL="228600" indent="-228600" fontAlgn="base">
              <a:lnSpc>
                <a:spcPts val="1552"/>
              </a:lnSpc>
              <a:buFont typeface="+mj-lt"/>
              <a:buAutoNum type="arabicPeriod"/>
            </a:pPr>
            <a:r>
              <a:rPr lang="es-ES" sz="1200" b="1">
                <a:latin typeface="Arial" panose="020B0604020202020204" pitchFamily="34" charset="0"/>
                <a:cs typeface="Arial" panose="020B0604020202020204" pitchFamily="34" charset="0"/>
              </a:rPr>
              <a:t>En Outlook Web si el remitente es tu director/a, marcar como prioridad alta.</a:t>
            </a:r>
          </a:p>
        </p:txBody>
      </p:sp>
      <p:sp>
        <p:nvSpPr>
          <p:cNvPr id="6" name="Diagrama de flux: connector 5">
            <a:extLst>
              <a:ext uri="{FF2B5EF4-FFF2-40B4-BE49-F238E27FC236}">
                <a16:creationId xmlns:a16="http://schemas.microsoft.com/office/drawing/2014/main" id="{10FBC86D-CA9B-833E-FB43-7C9EF61A19F5}"/>
              </a:ext>
              <a:ext uri="{C183D7F6-B498-43B3-948B-1728B52AA6E4}">
                <adec:decorative xmlns:adec="http://schemas.microsoft.com/office/drawing/2017/decorative" val="1"/>
              </a:ext>
            </a:extLst>
          </p:cNvPr>
          <p:cNvSpPr/>
          <p:nvPr/>
        </p:nvSpPr>
        <p:spPr>
          <a:xfrm>
            <a:off x="211678" y="1262937"/>
            <a:ext cx="216000" cy="216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1200" b="1" dirty="0">
                <a:solidFill>
                  <a:srgbClr val="602927"/>
                </a:solidFill>
              </a:rPr>
              <a:t>2</a:t>
            </a:r>
          </a:p>
        </p:txBody>
      </p:sp>
      <p:sp>
        <p:nvSpPr>
          <p:cNvPr id="8" name="QuadreDeText 7">
            <a:extLst>
              <a:ext uri="{FF2B5EF4-FFF2-40B4-BE49-F238E27FC236}">
                <a16:creationId xmlns:a16="http://schemas.microsoft.com/office/drawing/2014/main" id="{52D0F2BA-92CF-F544-C104-20E2F76C517B}"/>
              </a:ext>
            </a:extLst>
          </p:cNvPr>
          <p:cNvSpPr txBox="1"/>
          <p:nvPr/>
        </p:nvSpPr>
        <p:spPr>
          <a:xfrm>
            <a:off x="447613" y="1932130"/>
            <a:ext cx="2497702" cy="1938992"/>
          </a:xfrm>
          <a:prstGeom prst="rect">
            <a:avLst/>
          </a:prstGeom>
          <a:noFill/>
        </p:spPr>
        <p:txBody>
          <a:bodyPr wrap="square">
            <a:spAutoFit/>
          </a:bodyPr>
          <a:lstStyle/>
          <a:p>
            <a:r>
              <a:rPr lang="es-ES" sz="1200"/>
              <a:t>En </a:t>
            </a:r>
            <a:r>
              <a:rPr lang="es-ES" sz="1200" b="1"/>
              <a:t>Outlook Web</a:t>
            </a:r>
            <a:r>
              <a:rPr lang="es-ES" sz="1200"/>
              <a:t>, Haz clic en “Agregar nueva regla”, escribe </a:t>
            </a:r>
            <a:r>
              <a:rPr lang="es-ES" sz="1200" b="1"/>
              <a:t>un nombre descriptivo</a:t>
            </a:r>
            <a:r>
              <a:rPr lang="es-ES" sz="1200" b="1">
                <a:solidFill>
                  <a:srgbClr val="BC9484"/>
                </a:solidFill>
              </a:rPr>
              <a:t> </a:t>
            </a:r>
            <a:r>
              <a:rPr lang="es-ES" sz="1200" b="1">
                <a:solidFill>
                  <a:srgbClr val="602927"/>
                </a:solidFill>
              </a:rPr>
              <a:t>(1) </a:t>
            </a:r>
            <a:r>
              <a:rPr lang="es-ES" sz="1200"/>
              <a:t>y, en la condición, elige </a:t>
            </a:r>
            <a:r>
              <a:rPr lang="es-ES" sz="1200" b="1"/>
              <a:t>“De”(2) </a:t>
            </a:r>
            <a:r>
              <a:rPr lang="es-ES" sz="1200"/>
              <a:t>e incluye en el </a:t>
            </a:r>
            <a:r>
              <a:rPr lang="es-ES" sz="1200" b="1"/>
              <a:t>campo que aparece </a:t>
            </a:r>
            <a:r>
              <a:rPr lang="es-ES" sz="1200" b="1">
                <a:solidFill>
                  <a:srgbClr val="602927"/>
                </a:solidFill>
              </a:rPr>
              <a:t>(3) </a:t>
            </a:r>
            <a:r>
              <a:rPr lang="es-ES" sz="1200"/>
              <a:t>el correo de la directoria. En la acción selecciona </a:t>
            </a:r>
            <a:r>
              <a:rPr lang="es-ES" sz="1200" b="1"/>
              <a:t>“Marcar con importancia” </a:t>
            </a:r>
            <a:r>
              <a:rPr lang="es-ES" sz="1200" b="1">
                <a:solidFill>
                  <a:srgbClr val="602927"/>
                </a:solidFill>
              </a:rPr>
              <a:t>(4), </a:t>
            </a:r>
            <a:r>
              <a:rPr lang="es-ES" sz="1200"/>
              <a:t>en la nueva pestaña selecciona </a:t>
            </a:r>
            <a:r>
              <a:rPr lang="es-ES" sz="1200" b="1"/>
              <a:t>“Alta”</a:t>
            </a:r>
            <a:r>
              <a:rPr lang="es-ES" sz="1200" b="1">
                <a:solidFill>
                  <a:srgbClr val="BC9484"/>
                </a:solidFill>
              </a:rPr>
              <a:t> </a:t>
            </a:r>
            <a:r>
              <a:rPr lang="es-ES" sz="1200" b="1">
                <a:solidFill>
                  <a:srgbClr val="602927"/>
                </a:solidFill>
              </a:rPr>
              <a:t>(5)</a:t>
            </a:r>
            <a:r>
              <a:rPr lang="es-ES" sz="1200" b="1">
                <a:solidFill>
                  <a:srgbClr val="BC9484"/>
                </a:solidFill>
              </a:rPr>
              <a:t> </a:t>
            </a:r>
            <a:r>
              <a:rPr lang="es-ES" sz="1200"/>
              <a:t>y confirma pulsando </a:t>
            </a:r>
            <a:r>
              <a:rPr lang="es-ES" sz="1200" b="1"/>
              <a:t>“Guardar” </a:t>
            </a:r>
            <a:r>
              <a:rPr lang="es-ES" sz="1200" b="1">
                <a:solidFill>
                  <a:srgbClr val="602927"/>
                </a:solidFill>
              </a:rPr>
              <a:t>(6). </a:t>
            </a:r>
          </a:p>
        </p:txBody>
      </p:sp>
      <p:pic>
        <p:nvPicPr>
          <p:cNvPr id="19" name="Imatge 18" descr="La imagen muestra configuraciones del apartado Reglas.">
            <a:extLst>
              <a:ext uri="{FF2B5EF4-FFF2-40B4-BE49-F238E27FC236}">
                <a16:creationId xmlns:a16="http://schemas.microsoft.com/office/drawing/2014/main" id="{01B13394-AF9A-E148-D8E0-8F8DFEE78046}"/>
              </a:ext>
            </a:extLst>
          </p:cNvPr>
          <p:cNvPicPr>
            <a:picLocks noChangeAspect="1"/>
          </p:cNvPicPr>
          <p:nvPr/>
        </p:nvPicPr>
        <p:blipFill>
          <a:blip r:embed="rId2"/>
          <a:srcRect/>
          <a:stretch/>
        </p:blipFill>
        <p:spPr>
          <a:xfrm>
            <a:off x="3044249" y="1279715"/>
            <a:ext cx="5841931" cy="3095488"/>
          </a:xfrm>
          <a:prstGeom prst="rect">
            <a:avLst/>
          </a:prstGeom>
          <a:ln>
            <a:noFill/>
          </a:ln>
        </p:spPr>
      </p:pic>
      <p:sp>
        <p:nvSpPr>
          <p:cNvPr id="28" name="Rectangle: cantonades arrodonides 15">
            <a:extLst>
              <a:ext uri="{FF2B5EF4-FFF2-40B4-BE49-F238E27FC236}">
                <a16:creationId xmlns:a16="http://schemas.microsoft.com/office/drawing/2014/main" id="{129E80C7-7FF9-EA73-C4D8-BD94E10F15EE}"/>
              </a:ext>
              <a:ext uri="{C183D7F6-B498-43B3-948B-1728B52AA6E4}">
                <adec:decorative xmlns:adec="http://schemas.microsoft.com/office/drawing/2017/decorative" val="1"/>
              </a:ext>
            </a:extLst>
          </p:cNvPr>
          <p:cNvSpPr/>
          <p:nvPr/>
        </p:nvSpPr>
        <p:spPr>
          <a:xfrm>
            <a:off x="5425082" y="1865790"/>
            <a:ext cx="3134301" cy="202893"/>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9" name="Oval 28">
            <a:extLst>
              <a:ext uri="{FF2B5EF4-FFF2-40B4-BE49-F238E27FC236}">
                <a16:creationId xmlns:a16="http://schemas.microsoft.com/office/drawing/2014/main" id="{39576D6D-6AEC-646D-9A2B-10C0D64A000A}"/>
              </a:ext>
              <a:ext uri="{C183D7F6-B498-43B3-948B-1728B52AA6E4}">
                <adec:decorative xmlns:adec="http://schemas.microsoft.com/office/drawing/2017/decorative" val="1"/>
              </a:ext>
            </a:extLst>
          </p:cNvPr>
          <p:cNvSpPr/>
          <p:nvPr/>
        </p:nvSpPr>
        <p:spPr>
          <a:xfrm>
            <a:off x="4571999" y="1845005"/>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a:solidFill>
                  <a:srgbClr val="602927"/>
                </a:solidFill>
              </a:rPr>
              <a:t>1</a:t>
            </a:r>
            <a:endParaRPr lang="es-ES" sz="1050" b="1">
              <a:solidFill>
                <a:srgbClr val="602927"/>
              </a:solidFill>
            </a:endParaRPr>
          </a:p>
        </p:txBody>
      </p:sp>
      <p:cxnSp>
        <p:nvCxnSpPr>
          <p:cNvPr id="30" name="Connector recte 29">
            <a:extLst>
              <a:ext uri="{FF2B5EF4-FFF2-40B4-BE49-F238E27FC236}">
                <a16:creationId xmlns:a16="http://schemas.microsoft.com/office/drawing/2014/main" id="{26BD9D5C-303B-052E-1E49-EFF3534D7673}"/>
              </a:ext>
              <a:ext uri="{C183D7F6-B498-43B3-948B-1728B52AA6E4}">
                <adec:decorative xmlns:adec="http://schemas.microsoft.com/office/drawing/2017/decorative" val="1"/>
              </a:ext>
            </a:extLst>
          </p:cNvPr>
          <p:cNvCxnSpPr>
            <a:cxnSpLocks/>
            <a:stCxn id="29" idx="6"/>
            <a:endCxn id="28" idx="1"/>
          </p:cNvCxnSpPr>
          <p:nvPr/>
        </p:nvCxnSpPr>
        <p:spPr>
          <a:xfrm>
            <a:off x="4816462" y="1967237"/>
            <a:ext cx="608620"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7" name="Rectangle: cantonades arrodonides 15">
            <a:extLst>
              <a:ext uri="{FF2B5EF4-FFF2-40B4-BE49-F238E27FC236}">
                <a16:creationId xmlns:a16="http://schemas.microsoft.com/office/drawing/2014/main" id="{107DABAC-19CF-DABD-3F09-6C7018A48948}"/>
              </a:ext>
              <a:ext uri="{C183D7F6-B498-43B3-948B-1728B52AA6E4}">
                <adec:decorative xmlns:adec="http://schemas.microsoft.com/office/drawing/2017/decorative" val="1"/>
              </a:ext>
            </a:extLst>
          </p:cNvPr>
          <p:cNvSpPr/>
          <p:nvPr/>
        </p:nvSpPr>
        <p:spPr>
          <a:xfrm>
            <a:off x="5456465" y="2337194"/>
            <a:ext cx="1139208"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8" name="Oval 37">
            <a:extLst>
              <a:ext uri="{FF2B5EF4-FFF2-40B4-BE49-F238E27FC236}">
                <a16:creationId xmlns:a16="http://schemas.microsoft.com/office/drawing/2014/main" id="{20D6B6D2-0EAD-1CBD-3323-ADB2C6676186}"/>
              </a:ext>
              <a:ext uri="{C183D7F6-B498-43B3-948B-1728B52AA6E4}">
                <adec:decorative xmlns:adec="http://schemas.microsoft.com/office/drawing/2017/decorative" val="1"/>
              </a:ext>
            </a:extLst>
          </p:cNvPr>
          <p:cNvSpPr/>
          <p:nvPr/>
        </p:nvSpPr>
        <p:spPr>
          <a:xfrm>
            <a:off x="4571998" y="2299706"/>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cxnSp>
        <p:nvCxnSpPr>
          <p:cNvPr id="39" name="Connector recte 38">
            <a:extLst>
              <a:ext uri="{FF2B5EF4-FFF2-40B4-BE49-F238E27FC236}">
                <a16:creationId xmlns:a16="http://schemas.microsoft.com/office/drawing/2014/main" id="{FADADFC5-0952-4E31-17F5-70BDC39F1529}"/>
              </a:ext>
              <a:ext uri="{C183D7F6-B498-43B3-948B-1728B52AA6E4}">
                <adec:decorative xmlns:adec="http://schemas.microsoft.com/office/drawing/2017/decorative" val="1"/>
              </a:ext>
            </a:extLst>
          </p:cNvPr>
          <p:cNvCxnSpPr>
            <a:cxnSpLocks/>
            <a:stCxn id="38" idx="6"/>
            <a:endCxn id="37" idx="1"/>
          </p:cNvCxnSpPr>
          <p:nvPr/>
        </p:nvCxnSpPr>
        <p:spPr>
          <a:xfrm>
            <a:off x="4816461" y="2421938"/>
            <a:ext cx="640004"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44" name="Rectangle: cantonades arrodonides 15">
            <a:extLst>
              <a:ext uri="{FF2B5EF4-FFF2-40B4-BE49-F238E27FC236}">
                <a16:creationId xmlns:a16="http://schemas.microsoft.com/office/drawing/2014/main" id="{5978423B-4C59-D609-7767-A5EF2D84C4D6}"/>
              </a:ext>
              <a:ext uri="{C183D7F6-B498-43B3-948B-1728B52AA6E4}">
                <adec:decorative xmlns:adec="http://schemas.microsoft.com/office/drawing/2017/decorative" val="1"/>
              </a:ext>
            </a:extLst>
          </p:cNvPr>
          <p:cNvSpPr/>
          <p:nvPr/>
        </p:nvSpPr>
        <p:spPr>
          <a:xfrm>
            <a:off x="5413544" y="3019655"/>
            <a:ext cx="1139208"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45" name="Oval 44">
            <a:extLst>
              <a:ext uri="{FF2B5EF4-FFF2-40B4-BE49-F238E27FC236}">
                <a16:creationId xmlns:a16="http://schemas.microsoft.com/office/drawing/2014/main" id="{9FBDFE82-C909-2BA2-6770-E4C2040A85DD}"/>
              </a:ext>
              <a:ext uri="{C183D7F6-B498-43B3-948B-1728B52AA6E4}">
                <adec:decorative xmlns:adec="http://schemas.microsoft.com/office/drawing/2017/decorative" val="1"/>
              </a:ext>
            </a:extLst>
          </p:cNvPr>
          <p:cNvSpPr/>
          <p:nvPr/>
        </p:nvSpPr>
        <p:spPr>
          <a:xfrm>
            <a:off x="4529077" y="2982167"/>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46" name="Connector recte 45">
            <a:extLst>
              <a:ext uri="{FF2B5EF4-FFF2-40B4-BE49-F238E27FC236}">
                <a16:creationId xmlns:a16="http://schemas.microsoft.com/office/drawing/2014/main" id="{54555F02-EEB4-DCA3-6630-F9E8B0F459FE}"/>
              </a:ext>
              <a:ext uri="{C183D7F6-B498-43B3-948B-1728B52AA6E4}">
                <adec:decorative xmlns:adec="http://schemas.microsoft.com/office/drawing/2017/decorative" val="1"/>
              </a:ext>
            </a:extLst>
          </p:cNvPr>
          <p:cNvCxnSpPr>
            <a:cxnSpLocks/>
            <a:stCxn id="45" idx="6"/>
            <a:endCxn id="44" idx="1"/>
          </p:cNvCxnSpPr>
          <p:nvPr/>
        </p:nvCxnSpPr>
        <p:spPr>
          <a:xfrm>
            <a:off x="4773540" y="3104399"/>
            <a:ext cx="640004"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 name="Rectangle: cantonades arrodonides 15">
            <a:extLst>
              <a:ext uri="{FF2B5EF4-FFF2-40B4-BE49-F238E27FC236}">
                <a16:creationId xmlns:a16="http://schemas.microsoft.com/office/drawing/2014/main" id="{D09E4E56-E6C0-6C5C-1005-9E4FAE24E9E8}"/>
              </a:ext>
              <a:ext uri="{C183D7F6-B498-43B3-948B-1728B52AA6E4}">
                <adec:decorative xmlns:adec="http://schemas.microsoft.com/office/drawing/2017/decorative" val="1"/>
              </a:ext>
            </a:extLst>
          </p:cNvPr>
          <p:cNvSpPr/>
          <p:nvPr/>
        </p:nvSpPr>
        <p:spPr>
          <a:xfrm>
            <a:off x="6595673" y="3007607"/>
            <a:ext cx="1314750"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 name="Oval 2">
            <a:extLst>
              <a:ext uri="{FF2B5EF4-FFF2-40B4-BE49-F238E27FC236}">
                <a16:creationId xmlns:a16="http://schemas.microsoft.com/office/drawing/2014/main" id="{BD041FE0-F077-FE2F-CA67-E89C54D54031}"/>
              </a:ext>
              <a:ext uri="{C183D7F6-B498-43B3-948B-1728B52AA6E4}">
                <adec:decorative xmlns:adec="http://schemas.microsoft.com/office/drawing/2017/decorative" val="1"/>
              </a:ext>
            </a:extLst>
          </p:cNvPr>
          <p:cNvSpPr/>
          <p:nvPr/>
        </p:nvSpPr>
        <p:spPr>
          <a:xfrm>
            <a:off x="8342391" y="2970119"/>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cxnSp>
        <p:nvCxnSpPr>
          <p:cNvPr id="4" name="Connector recte 3">
            <a:extLst>
              <a:ext uri="{FF2B5EF4-FFF2-40B4-BE49-F238E27FC236}">
                <a16:creationId xmlns:a16="http://schemas.microsoft.com/office/drawing/2014/main" id="{3F930484-ABBF-6593-5451-6592A2D08330}"/>
              </a:ext>
              <a:ext uri="{C183D7F6-B498-43B3-948B-1728B52AA6E4}">
                <adec:decorative xmlns:adec="http://schemas.microsoft.com/office/drawing/2017/decorative" val="1"/>
              </a:ext>
            </a:extLst>
          </p:cNvPr>
          <p:cNvCxnSpPr>
            <a:cxnSpLocks/>
            <a:stCxn id="3" idx="2"/>
            <a:endCxn id="2" idx="3"/>
          </p:cNvCxnSpPr>
          <p:nvPr/>
        </p:nvCxnSpPr>
        <p:spPr>
          <a:xfrm flipH="1">
            <a:off x="7910423" y="3092351"/>
            <a:ext cx="431968"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15">
            <a:extLst>
              <a:ext uri="{FF2B5EF4-FFF2-40B4-BE49-F238E27FC236}">
                <a16:creationId xmlns:a16="http://schemas.microsoft.com/office/drawing/2014/main" id="{00166AB5-8AA7-FA95-926D-931279FEC0F6}"/>
              </a:ext>
              <a:ext uri="{C183D7F6-B498-43B3-948B-1728B52AA6E4}">
                <adec:decorative xmlns:adec="http://schemas.microsoft.com/office/drawing/2017/decorative" val="1"/>
              </a:ext>
            </a:extLst>
          </p:cNvPr>
          <p:cNvSpPr/>
          <p:nvPr/>
        </p:nvSpPr>
        <p:spPr>
          <a:xfrm>
            <a:off x="7697958" y="3965095"/>
            <a:ext cx="444235" cy="160547"/>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2" name="Oval 21">
            <a:extLst>
              <a:ext uri="{FF2B5EF4-FFF2-40B4-BE49-F238E27FC236}">
                <a16:creationId xmlns:a16="http://schemas.microsoft.com/office/drawing/2014/main" id="{65323889-DA08-AA52-E424-19B6097737BB}"/>
              </a:ext>
              <a:ext uri="{C183D7F6-B498-43B3-948B-1728B52AA6E4}">
                <adec:decorative xmlns:adec="http://schemas.microsoft.com/office/drawing/2017/decorative" val="1"/>
              </a:ext>
            </a:extLst>
          </p:cNvPr>
          <p:cNvSpPr/>
          <p:nvPr/>
        </p:nvSpPr>
        <p:spPr>
          <a:xfrm>
            <a:off x="6813492" y="3927607"/>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6</a:t>
            </a:r>
            <a:endParaRPr lang="es-ES" sz="1100" b="1">
              <a:solidFill>
                <a:srgbClr val="602927"/>
              </a:solidFill>
            </a:endParaRPr>
          </a:p>
        </p:txBody>
      </p:sp>
      <p:cxnSp>
        <p:nvCxnSpPr>
          <p:cNvPr id="23" name="Connector recte 22">
            <a:extLst>
              <a:ext uri="{FF2B5EF4-FFF2-40B4-BE49-F238E27FC236}">
                <a16:creationId xmlns:a16="http://schemas.microsoft.com/office/drawing/2014/main" id="{F91903C6-1ABA-DA03-7E7F-AA89A3C7CEB7}"/>
              </a:ext>
              <a:ext uri="{C183D7F6-B498-43B3-948B-1728B52AA6E4}">
                <adec:decorative xmlns:adec="http://schemas.microsoft.com/office/drawing/2017/decorative" val="1"/>
              </a:ext>
            </a:extLst>
          </p:cNvPr>
          <p:cNvCxnSpPr>
            <a:cxnSpLocks/>
            <a:stCxn id="22" idx="6"/>
            <a:endCxn id="21" idx="1"/>
          </p:cNvCxnSpPr>
          <p:nvPr/>
        </p:nvCxnSpPr>
        <p:spPr>
          <a:xfrm flipV="1">
            <a:off x="7057955" y="4045369"/>
            <a:ext cx="640003" cy="447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1" name="Rectangle: cantonades arrodonides 15">
            <a:extLst>
              <a:ext uri="{FF2B5EF4-FFF2-40B4-BE49-F238E27FC236}">
                <a16:creationId xmlns:a16="http://schemas.microsoft.com/office/drawing/2014/main" id="{A96077D5-4AD2-022D-A11C-E07193943722}"/>
              </a:ext>
              <a:ext uri="{C183D7F6-B498-43B3-948B-1728B52AA6E4}">
                <adec:decorative xmlns:adec="http://schemas.microsoft.com/office/drawing/2017/decorative" val="1"/>
              </a:ext>
            </a:extLst>
          </p:cNvPr>
          <p:cNvSpPr/>
          <p:nvPr/>
        </p:nvSpPr>
        <p:spPr>
          <a:xfrm>
            <a:off x="6632341" y="2337194"/>
            <a:ext cx="1509852" cy="164806"/>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33" name="Connector recte 32">
            <a:extLst>
              <a:ext uri="{FF2B5EF4-FFF2-40B4-BE49-F238E27FC236}">
                <a16:creationId xmlns:a16="http://schemas.microsoft.com/office/drawing/2014/main" id="{5FDF36C5-A5BE-FF37-D8C1-49EC3C45D54B}"/>
              </a:ext>
              <a:ext uri="{C183D7F6-B498-43B3-948B-1728B52AA6E4}">
                <adec:decorative xmlns:adec="http://schemas.microsoft.com/office/drawing/2017/decorative" val="1"/>
              </a:ext>
            </a:extLst>
          </p:cNvPr>
          <p:cNvCxnSpPr>
            <a:cxnSpLocks/>
            <a:stCxn id="32" idx="6"/>
            <a:endCxn id="31" idx="3"/>
          </p:cNvCxnSpPr>
          <p:nvPr/>
        </p:nvCxnSpPr>
        <p:spPr>
          <a:xfrm flipH="1">
            <a:off x="8142193" y="2415913"/>
            <a:ext cx="444662" cy="3684"/>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125BCDD-76C2-C73B-8ADC-FD1490F8103D}"/>
              </a:ext>
              <a:ext uri="{C183D7F6-B498-43B3-948B-1728B52AA6E4}">
                <adec:decorative xmlns:adec="http://schemas.microsoft.com/office/drawing/2017/decorative" val="1"/>
              </a:ext>
            </a:extLst>
          </p:cNvPr>
          <p:cNvSpPr/>
          <p:nvPr/>
        </p:nvSpPr>
        <p:spPr>
          <a:xfrm>
            <a:off x="8342392" y="2293681"/>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5</a:t>
            </a:r>
            <a:endParaRPr lang="es-ES" sz="1100" b="1">
              <a:solidFill>
                <a:srgbClr val="602927"/>
              </a:solidFill>
            </a:endParaRPr>
          </a:p>
        </p:txBody>
      </p:sp>
      <p:sp>
        <p:nvSpPr>
          <p:cNvPr id="40" name="blanc" descr="Quadre que serveix per a tapar informació dels botons " hidden="1">
            <a:extLst>
              <a:ext uri="{FF2B5EF4-FFF2-40B4-BE49-F238E27FC236}">
                <a16:creationId xmlns:a16="http://schemas.microsoft.com/office/drawing/2014/main" id="{D37198DD-225C-2F27-56E2-392D88D0185E}"/>
              </a:ext>
            </a:extLst>
          </p:cNvPr>
          <p:cNvSpPr/>
          <p:nvPr/>
        </p:nvSpPr>
        <p:spPr>
          <a:xfrm>
            <a:off x="2947386" y="1078286"/>
            <a:ext cx="6196614" cy="41775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41358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C0A8-B4FF-AF56-D535-B9ABBDB056EE}"/>
            </a:ext>
          </a:extLst>
        </p:cNvPr>
        <p:cNvGrpSpPr/>
        <p:nvPr/>
      </p:nvGrpSpPr>
      <p:grpSpPr>
        <a:xfrm>
          <a:off x="0" y="0"/>
          <a:ext cx="0" cy="0"/>
          <a:chOff x="0" y="0"/>
          <a:chExt cx="0" cy="0"/>
        </a:xfrm>
      </p:grpSpPr>
      <p:sp>
        <p:nvSpPr>
          <p:cNvPr id="8" name="QuadreDeText 3">
            <a:extLst>
              <a:ext uri="{FF2B5EF4-FFF2-40B4-BE49-F238E27FC236}">
                <a16:creationId xmlns:a16="http://schemas.microsoft.com/office/drawing/2014/main" id="{CE891395-9A47-82AD-2D55-BF9143D56BC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Rectangle: cantonades arrodonides 1">
            <a:extLst>
              <a:ext uri="{FF2B5EF4-FFF2-40B4-BE49-F238E27FC236}">
                <a16:creationId xmlns:a16="http://schemas.microsoft.com/office/drawing/2014/main" id="{11A83190-96B4-8E40-E315-B48F9882BA01}"/>
              </a:ext>
              <a:ext uri="{C183D7F6-B498-43B3-948B-1728B52AA6E4}">
                <adec:decorative xmlns:adec="http://schemas.microsoft.com/office/drawing/2017/decorative" val="1"/>
              </a:ext>
            </a:extLst>
          </p:cNvPr>
          <p:cNvSpPr/>
          <p:nvPr/>
        </p:nvSpPr>
        <p:spPr>
          <a:xfrm>
            <a:off x="650503" y="2111814"/>
            <a:ext cx="3718296" cy="2987296"/>
          </a:xfrm>
          <a:prstGeom prst="roundRect">
            <a:avLst/>
          </a:prstGeom>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Destaca de forma inmediata mensajes </a:t>
            </a:r>
            <a:r>
              <a:rPr lang="es-ES">
                <a:latin typeface="Arial" panose="020B0604020202020204" pitchFamily="34" charset="0"/>
                <a:cs typeface="Arial" panose="020B0604020202020204" pitchFamily="34" charset="0"/>
              </a:rPr>
              <a:t>potencialmente críticos.</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Reduce el riesgo </a:t>
            </a:r>
            <a:r>
              <a:rPr lang="es-ES">
                <a:latin typeface="Arial" panose="020B0604020202020204" pitchFamily="34" charset="0"/>
                <a:cs typeface="Arial" panose="020B0604020202020204" pitchFamily="34" charset="0"/>
              </a:rPr>
              <a:t>de pasar por alto comunicaciones importantes.</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Facilita priorizar la respuesta </a:t>
            </a:r>
            <a:r>
              <a:rPr lang="es-ES">
                <a:latin typeface="Arial" panose="020B0604020202020204" pitchFamily="34" charset="0"/>
                <a:cs typeface="Arial" panose="020B0604020202020204" pitchFamily="34" charset="0"/>
              </a:rPr>
              <a:t>a tu responsable directo</a:t>
            </a:r>
            <a:r>
              <a:rPr lang="es-ES" b="1">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Mejora la gestión del tiempo </a:t>
            </a:r>
            <a:r>
              <a:rPr lang="es-ES">
                <a:latin typeface="Arial" panose="020B0604020202020204" pitchFamily="34" charset="0"/>
                <a:cs typeface="Arial" panose="020B0604020202020204" pitchFamily="34" charset="0"/>
              </a:rPr>
              <a:t>en entornos con alta carga de correos.</a:t>
            </a:r>
          </a:p>
        </p:txBody>
      </p:sp>
      <p:sp>
        <p:nvSpPr>
          <p:cNvPr id="3" name="Rectangle: cantonades arrodonides 2">
            <a:extLst>
              <a:ext uri="{FF2B5EF4-FFF2-40B4-BE49-F238E27FC236}">
                <a16:creationId xmlns:a16="http://schemas.microsoft.com/office/drawing/2014/main" id="{F943C97B-31D6-DFF3-1D87-56357198E1BA}"/>
              </a:ext>
              <a:ext uri="{C183D7F6-B498-43B3-948B-1728B52AA6E4}">
                <adec:decorative xmlns:adec="http://schemas.microsoft.com/office/drawing/2017/decorative" val="1"/>
              </a:ext>
            </a:extLst>
          </p:cNvPr>
          <p:cNvSpPr/>
          <p:nvPr/>
        </p:nvSpPr>
        <p:spPr>
          <a:xfrm>
            <a:off x="4929119" y="2111814"/>
            <a:ext cx="3800084" cy="2987296"/>
          </a:xfrm>
          <a:prstGeom prst="roundRect">
            <a:avLst/>
          </a:prstGeom>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a:solidFill>
                <a:srgbClr val="602927"/>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a:solidFill>
                <a:srgbClr val="602927"/>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a:solidFill>
                  <a:srgbClr val="602927"/>
                </a:solidFill>
                <a:latin typeface="Arial" panose="020B0604020202020204" pitchFamily="34" charset="0"/>
                <a:cs typeface="Arial" panose="020B0604020202020204" pitchFamily="34" charset="0"/>
              </a:rPr>
              <a:t>Si tu director/a envía mensajes no urgentes, </a:t>
            </a:r>
            <a:r>
              <a:rPr lang="es-ES" b="1">
                <a:solidFill>
                  <a:srgbClr val="602927"/>
                </a:solidFill>
                <a:latin typeface="Arial" panose="020B0604020202020204" pitchFamily="34" charset="0"/>
                <a:cs typeface="Arial" panose="020B0604020202020204" pitchFamily="34" charset="0"/>
              </a:rPr>
              <a:t>la bandeja de entrada puede saturarse</a:t>
            </a:r>
            <a:r>
              <a:rPr lang="es-ES">
                <a:solidFill>
                  <a:srgbClr val="602927"/>
                </a:solidFill>
                <a:latin typeface="Arial" panose="020B0604020202020204" pitchFamily="34" charset="0"/>
                <a:cs typeface="Arial" panose="020B0604020202020204" pitchFamily="34" charset="0"/>
              </a:rPr>
              <a:t> de prioridades altas.</a:t>
            </a:r>
          </a:p>
          <a:p>
            <a:pPr marL="171450" indent="-171450">
              <a:buFont typeface="Arial" panose="020B0604020202020204" pitchFamily="34" charset="0"/>
              <a:buChar char="•"/>
            </a:pPr>
            <a:r>
              <a:rPr lang="es-ES">
                <a:solidFill>
                  <a:srgbClr val="602927"/>
                </a:solidFill>
                <a:latin typeface="Arial" panose="020B0604020202020204" pitchFamily="34" charset="0"/>
                <a:cs typeface="Arial" panose="020B0604020202020204" pitchFamily="34" charset="0"/>
              </a:rPr>
              <a:t>Puede </a:t>
            </a:r>
            <a:r>
              <a:rPr lang="es-ES" b="1">
                <a:solidFill>
                  <a:srgbClr val="602927"/>
                </a:solidFill>
                <a:latin typeface="Arial" panose="020B0604020202020204" pitchFamily="34" charset="0"/>
                <a:cs typeface="Arial" panose="020B0604020202020204" pitchFamily="34" charset="0"/>
              </a:rPr>
              <a:t>perder eficacia si se abusa </a:t>
            </a:r>
            <a:r>
              <a:rPr lang="es-ES">
                <a:solidFill>
                  <a:srgbClr val="602927"/>
                </a:solidFill>
                <a:latin typeface="Arial" panose="020B0604020202020204" pitchFamily="34" charset="0"/>
                <a:cs typeface="Arial" panose="020B0604020202020204" pitchFamily="34" charset="0"/>
              </a:rPr>
              <a:t>de la categoría de alta prioridad.</a:t>
            </a:r>
          </a:p>
          <a:p>
            <a:pPr marL="171450" indent="-171450">
              <a:buFont typeface="Arial" panose="020B0604020202020204" pitchFamily="34" charset="0"/>
              <a:buChar char="•"/>
            </a:pPr>
            <a:r>
              <a:rPr lang="es-ES" b="1">
                <a:solidFill>
                  <a:srgbClr val="602927"/>
                </a:solidFill>
                <a:latin typeface="Arial" panose="020B0604020202020204" pitchFamily="34" charset="0"/>
                <a:cs typeface="Arial" panose="020B0604020202020204" pitchFamily="34" charset="0"/>
              </a:rPr>
              <a:t>No distingue </a:t>
            </a:r>
            <a:r>
              <a:rPr lang="es-ES">
                <a:solidFill>
                  <a:srgbClr val="602927"/>
                </a:solidFill>
                <a:latin typeface="Arial" panose="020B0604020202020204" pitchFamily="34" charset="0"/>
                <a:cs typeface="Arial" panose="020B0604020202020204" pitchFamily="34" charset="0"/>
              </a:rPr>
              <a:t>entre mensajes informativos y tareas urgentes.</a:t>
            </a:r>
          </a:p>
        </p:txBody>
      </p:sp>
      <p:pic>
        <p:nvPicPr>
          <p:cNvPr id="4" name="Gràfic 3">
            <a:extLst>
              <a:ext uri="{FF2B5EF4-FFF2-40B4-BE49-F238E27FC236}">
                <a16:creationId xmlns:a16="http://schemas.microsoft.com/office/drawing/2014/main" id="{B5AF99A2-E0F4-A416-1EB5-8559490E3B9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6261" y="2296458"/>
            <a:ext cx="685800" cy="685800"/>
          </a:xfrm>
          <a:prstGeom prst="rect">
            <a:avLst/>
          </a:prstGeom>
        </p:spPr>
      </p:pic>
      <p:pic>
        <p:nvPicPr>
          <p:cNvPr id="7" name="Gràfic 6">
            <a:extLst>
              <a:ext uri="{FF2B5EF4-FFF2-40B4-BE49-F238E27FC236}">
                <a16:creationId xmlns:a16="http://schemas.microsoft.com/office/drawing/2014/main" id="{8B56C5EE-4288-99C0-C0D1-F9E06A7D09B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3728" y="2149302"/>
            <a:ext cx="691846" cy="691846"/>
          </a:xfrm>
          <a:prstGeom prst="rect">
            <a:avLst/>
          </a:prstGeom>
        </p:spPr>
      </p:pic>
      <p:sp>
        <p:nvSpPr>
          <p:cNvPr id="5" name="QuadreDeText 4">
            <a:extLst>
              <a:ext uri="{FF2B5EF4-FFF2-40B4-BE49-F238E27FC236}">
                <a16:creationId xmlns:a16="http://schemas.microsoft.com/office/drawing/2014/main" id="{52ACF5A0-691F-6A46-CBC4-766ADD29FF83}"/>
              </a:ext>
            </a:extLst>
          </p:cNvPr>
          <p:cNvSpPr txBox="1"/>
          <p:nvPr/>
        </p:nvSpPr>
        <p:spPr>
          <a:xfrm>
            <a:off x="334587" y="1257409"/>
            <a:ext cx="8310650" cy="297517"/>
          </a:xfrm>
          <a:prstGeom prst="rect">
            <a:avLst/>
          </a:prstGeom>
          <a:noFill/>
        </p:spPr>
        <p:txBody>
          <a:bodyPr wrap="square">
            <a:spAutoFit/>
          </a:bodyPr>
          <a:lstStyle/>
          <a:p>
            <a:pPr marL="228600" indent="-228600" fontAlgn="base">
              <a:lnSpc>
                <a:spcPts val="1552"/>
              </a:lnSpc>
              <a:buFont typeface="+mj-lt"/>
              <a:buAutoNum type="arabicPeriod"/>
            </a:pPr>
            <a:r>
              <a:rPr lang="es-ES" b="1">
                <a:latin typeface="Arial" panose="020B0604020202020204" pitchFamily="34" charset="0"/>
                <a:cs typeface="Arial" panose="020B0604020202020204" pitchFamily="34" charset="0"/>
              </a:rPr>
              <a:t>Si el remitente es tu director/a, marcar como prioridad alta.</a:t>
            </a:r>
          </a:p>
        </p:txBody>
      </p:sp>
      <p:sp>
        <p:nvSpPr>
          <p:cNvPr id="6" name="Diagrama de flux: connector 5">
            <a:extLst>
              <a:ext uri="{FF2B5EF4-FFF2-40B4-BE49-F238E27FC236}">
                <a16:creationId xmlns:a16="http://schemas.microsoft.com/office/drawing/2014/main" id="{68428562-400E-B5DF-A1AB-A6E4D0357BC4}"/>
              </a:ext>
              <a:ext uri="{C183D7F6-B498-43B3-948B-1728B52AA6E4}">
                <adec:decorative xmlns:adec="http://schemas.microsoft.com/office/drawing/2017/decorative" val="1"/>
              </a:ext>
            </a:extLst>
          </p:cNvPr>
          <p:cNvSpPr/>
          <p:nvPr/>
        </p:nvSpPr>
        <p:spPr>
          <a:xfrm>
            <a:off x="309648" y="1258613"/>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dirty="0">
                <a:solidFill>
                  <a:srgbClr val="602927"/>
                </a:solidFill>
              </a:rPr>
              <a:t>2</a:t>
            </a:r>
          </a:p>
        </p:txBody>
      </p:sp>
      <p:sp>
        <p:nvSpPr>
          <p:cNvPr id="14" name="QuadreDeText 13">
            <a:extLst>
              <a:ext uri="{FF2B5EF4-FFF2-40B4-BE49-F238E27FC236}">
                <a16:creationId xmlns:a16="http://schemas.microsoft.com/office/drawing/2014/main" id="{F89B5C18-2254-877F-B777-B81F3DCC8AB6}"/>
              </a:ext>
            </a:extLst>
          </p:cNvPr>
          <p:cNvSpPr txBox="1"/>
          <p:nvPr/>
        </p:nvSpPr>
        <p:spPr>
          <a:xfrm>
            <a:off x="650503" y="1530525"/>
            <a:ext cx="8493497" cy="276999"/>
          </a:xfrm>
          <a:prstGeom prst="rect">
            <a:avLst/>
          </a:prstGeom>
          <a:noFill/>
        </p:spPr>
        <p:txBody>
          <a:bodyPr wrap="square">
            <a:spAutoFit/>
          </a:bodyPr>
          <a:lstStyle/>
          <a:p>
            <a:r>
              <a:rPr lang="es-ES" sz="1200" b="1"/>
              <a:t>Recomendación</a:t>
            </a:r>
            <a:r>
              <a:rPr lang="es-ES" sz="1200"/>
              <a:t>: Ideal si recibes más de 5 correos semanales de esta persona y suelen requerir respuesta rápida.</a:t>
            </a:r>
            <a:endParaRPr lang="ca-ES" sz="1200"/>
          </a:p>
        </p:txBody>
      </p:sp>
    </p:spTree>
    <p:extLst>
      <p:ext uri="{BB962C8B-B14F-4D97-AF65-F5344CB8AC3E}">
        <p14:creationId xmlns:p14="http://schemas.microsoft.com/office/powerpoint/2010/main" val="36511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30AE1-64BE-6A37-955E-73170E1EA87C}"/>
            </a:ext>
          </a:extLst>
        </p:cNvPr>
        <p:cNvGrpSpPr/>
        <p:nvPr/>
      </p:nvGrpSpPr>
      <p:grpSpPr>
        <a:xfrm>
          <a:off x="0" y="0"/>
          <a:ext cx="0" cy="0"/>
          <a:chOff x="0" y="0"/>
          <a:chExt cx="0" cy="0"/>
        </a:xfrm>
      </p:grpSpPr>
      <p:sp>
        <p:nvSpPr>
          <p:cNvPr id="7" name="QuadreDeText 3">
            <a:extLst>
              <a:ext uri="{FF2B5EF4-FFF2-40B4-BE49-F238E27FC236}">
                <a16:creationId xmlns:a16="http://schemas.microsoft.com/office/drawing/2014/main" id="{16DF1AAF-0C11-3EFB-9EEC-F38AF0D4DA2D}"/>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D0267B61-6BAC-D995-7AE6-DBF5EDCAD602}"/>
              </a:ext>
            </a:extLst>
          </p:cNvPr>
          <p:cNvSpPr txBox="1"/>
          <p:nvPr/>
        </p:nvSpPr>
        <p:spPr>
          <a:xfrm>
            <a:off x="211677" y="1221054"/>
            <a:ext cx="2832571" cy="691664"/>
          </a:xfrm>
          <a:prstGeom prst="rect">
            <a:avLst/>
          </a:prstGeom>
          <a:noFill/>
        </p:spPr>
        <p:txBody>
          <a:bodyPr wrap="square">
            <a:spAutoFit/>
          </a:bodyPr>
          <a:lstStyle/>
          <a:p>
            <a:pPr marL="228600" indent="-228600" fontAlgn="base">
              <a:lnSpc>
                <a:spcPts val="1552"/>
              </a:lnSpc>
              <a:buFont typeface="+mj-lt"/>
              <a:buAutoNum type="arabicPeriod"/>
            </a:pPr>
            <a:r>
              <a:rPr lang="es-ES" sz="1200" b="1">
                <a:latin typeface="Arial" panose="020B0604020202020204" pitchFamily="34" charset="0"/>
                <a:cs typeface="Arial" panose="020B0604020202020204" pitchFamily="34" charset="0"/>
              </a:rPr>
              <a:t>Asignar categorías automáticamente según palabras clave en el asunto. </a:t>
            </a:r>
          </a:p>
        </p:txBody>
      </p:sp>
      <p:sp>
        <p:nvSpPr>
          <p:cNvPr id="6" name="Diagrama de flux: connector 5">
            <a:extLst>
              <a:ext uri="{FF2B5EF4-FFF2-40B4-BE49-F238E27FC236}">
                <a16:creationId xmlns:a16="http://schemas.microsoft.com/office/drawing/2014/main" id="{6719280F-4A82-E75C-6104-EEE97A87C47B}"/>
              </a:ext>
              <a:ext uri="{C183D7F6-B498-43B3-948B-1728B52AA6E4}">
                <adec:decorative xmlns:adec="http://schemas.microsoft.com/office/drawing/2017/decorative" val="1"/>
              </a:ext>
            </a:extLst>
          </p:cNvPr>
          <p:cNvSpPr/>
          <p:nvPr/>
        </p:nvSpPr>
        <p:spPr>
          <a:xfrm>
            <a:off x="211678" y="1262937"/>
            <a:ext cx="216000" cy="216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1200" b="1" dirty="0">
                <a:solidFill>
                  <a:srgbClr val="602927"/>
                </a:solidFill>
              </a:rPr>
              <a:t>3</a:t>
            </a:r>
          </a:p>
        </p:txBody>
      </p:sp>
      <p:sp>
        <p:nvSpPr>
          <p:cNvPr id="8" name="QuadreDeText 7">
            <a:extLst>
              <a:ext uri="{FF2B5EF4-FFF2-40B4-BE49-F238E27FC236}">
                <a16:creationId xmlns:a16="http://schemas.microsoft.com/office/drawing/2014/main" id="{F18AB350-597E-C004-6305-A190C9893159}"/>
              </a:ext>
            </a:extLst>
          </p:cNvPr>
          <p:cNvSpPr txBox="1"/>
          <p:nvPr/>
        </p:nvSpPr>
        <p:spPr>
          <a:xfrm>
            <a:off x="427678" y="1920551"/>
            <a:ext cx="2377666" cy="1754326"/>
          </a:xfrm>
          <a:prstGeom prst="rect">
            <a:avLst/>
          </a:prstGeom>
          <a:noFill/>
        </p:spPr>
        <p:txBody>
          <a:bodyPr wrap="square">
            <a:spAutoFit/>
          </a:bodyPr>
          <a:lstStyle/>
          <a:p>
            <a:r>
              <a:rPr lang="es-ES" sz="1200"/>
              <a:t>En </a:t>
            </a:r>
            <a:r>
              <a:rPr lang="es-ES" sz="1200" b="1"/>
              <a:t>Outlook Web</a:t>
            </a:r>
            <a:r>
              <a:rPr lang="es-ES" sz="1200"/>
              <a:t>, crea una nueva regla y en la condición selecciona </a:t>
            </a:r>
            <a:r>
              <a:rPr lang="es-ES" sz="1200" b="1"/>
              <a:t>“El asunto incluye” </a:t>
            </a:r>
            <a:r>
              <a:rPr lang="es-ES" sz="1200" b="1">
                <a:solidFill>
                  <a:srgbClr val="602927"/>
                </a:solidFill>
              </a:rPr>
              <a:t>(1). </a:t>
            </a:r>
            <a:r>
              <a:rPr lang="es-ES" sz="1200" b="1"/>
              <a:t>Introduce las palabras clave</a:t>
            </a:r>
            <a:r>
              <a:rPr lang="es-ES" sz="1200" b="1">
                <a:solidFill>
                  <a:srgbClr val="BC9484"/>
                </a:solidFill>
              </a:rPr>
              <a:t> </a:t>
            </a:r>
            <a:r>
              <a:rPr lang="es-ES" sz="1200" b="1">
                <a:solidFill>
                  <a:srgbClr val="602927"/>
                </a:solidFill>
              </a:rPr>
              <a:t>(2) </a:t>
            </a:r>
            <a:r>
              <a:rPr lang="es-ES" sz="1200"/>
              <a:t>que quieres que activen la regla y, en la acción</a:t>
            </a:r>
            <a:r>
              <a:rPr lang="es-ES" sz="1200" b="1"/>
              <a:t> “Categorizar”</a:t>
            </a:r>
            <a:r>
              <a:rPr lang="es-ES" sz="1200" b="1">
                <a:solidFill>
                  <a:srgbClr val="602927"/>
                </a:solidFill>
              </a:rPr>
              <a:t>(3)</a:t>
            </a:r>
            <a:r>
              <a:rPr lang="es-ES" sz="1200">
                <a:solidFill>
                  <a:srgbClr val="602927"/>
                </a:solidFill>
              </a:rPr>
              <a:t>, </a:t>
            </a:r>
            <a:r>
              <a:rPr lang="es-ES" sz="1200"/>
              <a:t>elige la </a:t>
            </a:r>
            <a:r>
              <a:rPr lang="es-ES" sz="1200" b="1"/>
              <a:t>categoría</a:t>
            </a:r>
            <a:r>
              <a:rPr lang="es-ES" sz="1200"/>
              <a:t> </a:t>
            </a:r>
            <a:r>
              <a:rPr lang="es-ES" sz="1200" b="1">
                <a:solidFill>
                  <a:srgbClr val="602927"/>
                </a:solidFill>
              </a:rPr>
              <a:t>(4)</a:t>
            </a:r>
            <a:r>
              <a:rPr lang="es-ES" sz="1200">
                <a:solidFill>
                  <a:srgbClr val="602927"/>
                </a:solidFill>
              </a:rPr>
              <a:t>. </a:t>
            </a:r>
            <a:r>
              <a:rPr lang="es-ES" sz="1200"/>
              <a:t>Pulsa </a:t>
            </a:r>
            <a:r>
              <a:rPr lang="es-ES" sz="1200" b="1"/>
              <a:t>“Guardar” </a:t>
            </a:r>
            <a:r>
              <a:rPr lang="es-ES" sz="1200" b="1">
                <a:solidFill>
                  <a:srgbClr val="602927"/>
                </a:solidFill>
              </a:rPr>
              <a:t>(5) </a:t>
            </a:r>
            <a:r>
              <a:rPr lang="es-ES" sz="1200"/>
              <a:t>para confirmar. </a:t>
            </a:r>
            <a:endParaRPr lang="es-ES" sz="1200" b="1">
              <a:solidFill>
                <a:srgbClr val="BC9484"/>
              </a:solidFill>
            </a:endParaRPr>
          </a:p>
        </p:txBody>
      </p:sp>
      <p:grpSp>
        <p:nvGrpSpPr>
          <p:cNvPr id="36" name="Agrupa 35" descr="La imagen muestra casillas rellenadas.">
            <a:extLst>
              <a:ext uri="{FF2B5EF4-FFF2-40B4-BE49-F238E27FC236}">
                <a16:creationId xmlns:a16="http://schemas.microsoft.com/office/drawing/2014/main" id="{9DFDD96E-5F38-D577-C8CF-56C8C3F6DC3E}"/>
              </a:ext>
            </a:extLst>
          </p:cNvPr>
          <p:cNvGrpSpPr/>
          <p:nvPr/>
        </p:nvGrpSpPr>
        <p:grpSpPr>
          <a:xfrm>
            <a:off x="3040440" y="1335353"/>
            <a:ext cx="5841929" cy="3095487"/>
            <a:chOff x="3040440" y="1250464"/>
            <a:chExt cx="5841929" cy="3095487"/>
          </a:xfrm>
          <a:solidFill>
            <a:srgbClr val="CCAEA4"/>
          </a:solidFill>
        </p:grpSpPr>
        <p:pic>
          <p:nvPicPr>
            <p:cNvPr id="19" name="Imatge 18" descr="La imagen muestra casillas rellenadas.">
              <a:extLst>
                <a:ext uri="{FF2B5EF4-FFF2-40B4-BE49-F238E27FC236}">
                  <a16:creationId xmlns:a16="http://schemas.microsoft.com/office/drawing/2014/main" id="{E5DB4C56-2AB0-6C12-AC90-239450D23417}"/>
                </a:ext>
              </a:extLst>
            </p:cNvPr>
            <p:cNvPicPr>
              <a:picLocks noChangeAspect="1"/>
            </p:cNvPicPr>
            <p:nvPr/>
          </p:nvPicPr>
          <p:blipFill>
            <a:blip r:embed="rId2"/>
            <a:srcRect/>
            <a:stretch/>
          </p:blipFill>
          <p:spPr>
            <a:xfrm>
              <a:off x="3040440" y="1250464"/>
              <a:ext cx="5841929" cy="3095487"/>
            </a:xfrm>
            <a:prstGeom prst="rect">
              <a:avLst/>
            </a:prstGeom>
            <a:grpFill/>
            <a:ln w="28575">
              <a:noFill/>
            </a:ln>
          </p:spPr>
        </p:pic>
        <p:pic>
          <p:nvPicPr>
            <p:cNvPr id="12" name="Imatge 11">
              <a:extLst>
                <a:ext uri="{FF2B5EF4-FFF2-40B4-BE49-F238E27FC236}">
                  <a16:creationId xmlns:a16="http://schemas.microsoft.com/office/drawing/2014/main" id="{19E35F70-7B38-37D4-68F8-8B403E159279}"/>
                </a:ext>
              </a:extLst>
            </p:cNvPr>
            <p:cNvPicPr>
              <a:picLocks noChangeAspect="1"/>
            </p:cNvPicPr>
            <p:nvPr/>
          </p:nvPicPr>
          <p:blipFill>
            <a:blip r:embed="rId3"/>
            <a:srcRect/>
            <a:stretch/>
          </p:blipFill>
          <p:spPr>
            <a:xfrm>
              <a:off x="7921390" y="2490265"/>
              <a:ext cx="804626" cy="944561"/>
            </a:xfrm>
            <a:prstGeom prst="rect">
              <a:avLst/>
            </a:prstGeom>
            <a:grpFill/>
            <a:ln w="28575">
              <a:noFill/>
            </a:ln>
          </p:spPr>
        </p:pic>
      </p:grpSp>
      <p:sp>
        <p:nvSpPr>
          <p:cNvPr id="37" name="Rectangle: cantonades arrodonides 15">
            <a:extLst>
              <a:ext uri="{FF2B5EF4-FFF2-40B4-BE49-F238E27FC236}">
                <a16:creationId xmlns:a16="http://schemas.microsoft.com/office/drawing/2014/main" id="{93D12722-C586-2B74-172D-4EB371DE1461}"/>
              </a:ext>
              <a:ext uri="{C183D7F6-B498-43B3-948B-1728B52AA6E4}">
                <adec:decorative xmlns:adec="http://schemas.microsoft.com/office/drawing/2017/decorative" val="1"/>
              </a:ext>
            </a:extLst>
          </p:cNvPr>
          <p:cNvSpPr/>
          <p:nvPr/>
        </p:nvSpPr>
        <p:spPr>
          <a:xfrm>
            <a:off x="5456465" y="2267103"/>
            <a:ext cx="1096287"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8" name="Oval 37">
            <a:extLst>
              <a:ext uri="{FF2B5EF4-FFF2-40B4-BE49-F238E27FC236}">
                <a16:creationId xmlns:a16="http://schemas.microsoft.com/office/drawing/2014/main" id="{878866EC-0F09-24C2-23C3-0381DD7B638B}"/>
              </a:ext>
              <a:ext uri="{C183D7F6-B498-43B3-948B-1728B52AA6E4}">
                <adec:decorative xmlns:adec="http://schemas.microsoft.com/office/drawing/2017/decorative" val="1"/>
              </a:ext>
            </a:extLst>
          </p:cNvPr>
          <p:cNvSpPr/>
          <p:nvPr/>
        </p:nvSpPr>
        <p:spPr>
          <a:xfrm>
            <a:off x="4571998" y="2229615"/>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39" name="Connector recte 38">
            <a:extLst>
              <a:ext uri="{FF2B5EF4-FFF2-40B4-BE49-F238E27FC236}">
                <a16:creationId xmlns:a16="http://schemas.microsoft.com/office/drawing/2014/main" id="{3C7A12B0-5163-DD13-702C-7E8C38F8F275}"/>
              </a:ext>
              <a:ext uri="{C183D7F6-B498-43B3-948B-1728B52AA6E4}">
                <adec:decorative xmlns:adec="http://schemas.microsoft.com/office/drawing/2017/decorative" val="1"/>
              </a:ext>
            </a:extLst>
          </p:cNvPr>
          <p:cNvCxnSpPr>
            <a:cxnSpLocks/>
            <a:stCxn id="38" idx="6"/>
            <a:endCxn id="37" idx="1"/>
          </p:cNvCxnSpPr>
          <p:nvPr/>
        </p:nvCxnSpPr>
        <p:spPr>
          <a:xfrm>
            <a:off x="4816461" y="2351847"/>
            <a:ext cx="640004"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44" name="Rectangle: cantonades arrodonides 15">
            <a:extLst>
              <a:ext uri="{FF2B5EF4-FFF2-40B4-BE49-F238E27FC236}">
                <a16:creationId xmlns:a16="http://schemas.microsoft.com/office/drawing/2014/main" id="{13E8D1A6-75B1-F718-1D77-5237FE2D5571}"/>
              </a:ext>
              <a:ext uri="{C183D7F6-B498-43B3-948B-1728B52AA6E4}">
                <adec:decorative xmlns:adec="http://schemas.microsoft.com/office/drawing/2017/decorative" val="1"/>
              </a:ext>
            </a:extLst>
          </p:cNvPr>
          <p:cNvSpPr/>
          <p:nvPr/>
        </p:nvSpPr>
        <p:spPr>
          <a:xfrm>
            <a:off x="5439762" y="2907821"/>
            <a:ext cx="1139208"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45" name="Oval 44">
            <a:extLst>
              <a:ext uri="{FF2B5EF4-FFF2-40B4-BE49-F238E27FC236}">
                <a16:creationId xmlns:a16="http://schemas.microsoft.com/office/drawing/2014/main" id="{596C89E5-F44D-A4AE-A84F-E1BB376128FA}"/>
              </a:ext>
              <a:ext uri="{C183D7F6-B498-43B3-948B-1728B52AA6E4}">
                <adec:decorative xmlns:adec="http://schemas.microsoft.com/office/drawing/2017/decorative" val="1"/>
              </a:ext>
            </a:extLst>
          </p:cNvPr>
          <p:cNvSpPr/>
          <p:nvPr/>
        </p:nvSpPr>
        <p:spPr>
          <a:xfrm>
            <a:off x="4537924" y="2870333"/>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46" name="Connector recte 45">
            <a:extLst>
              <a:ext uri="{FF2B5EF4-FFF2-40B4-BE49-F238E27FC236}">
                <a16:creationId xmlns:a16="http://schemas.microsoft.com/office/drawing/2014/main" id="{1A5C341D-4C06-6010-5438-A9E2BFE7D4E6}"/>
              </a:ext>
              <a:ext uri="{C183D7F6-B498-43B3-948B-1728B52AA6E4}">
                <adec:decorative xmlns:adec="http://schemas.microsoft.com/office/drawing/2017/decorative" val="1"/>
              </a:ext>
            </a:extLst>
          </p:cNvPr>
          <p:cNvCxnSpPr>
            <a:cxnSpLocks/>
            <a:stCxn id="45" idx="6"/>
            <a:endCxn id="44" idx="1"/>
          </p:cNvCxnSpPr>
          <p:nvPr/>
        </p:nvCxnSpPr>
        <p:spPr>
          <a:xfrm>
            <a:off x="4782387" y="2992565"/>
            <a:ext cx="657375"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 name="Rectangle: cantonades arrodonides 15">
            <a:extLst>
              <a:ext uri="{FF2B5EF4-FFF2-40B4-BE49-F238E27FC236}">
                <a16:creationId xmlns:a16="http://schemas.microsoft.com/office/drawing/2014/main" id="{029D9815-7547-1C01-48D9-6142F88F12EB}"/>
              </a:ext>
              <a:ext uri="{C183D7F6-B498-43B3-948B-1728B52AA6E4}">
                <adec:decorative xmlns:adec="http://schemas.microsoft.com/office/drawing/2017/decorative" val="1"/>
              </a:ext>
            </a:extLst>
          </p:cNvPr>
          <p:cNvSpPr/>
          <p:nvPr/>
        </p:nvSpPr>
        <p:spPr>
          <a:xfrm>
            <a:off x="6609387" y="2903335"/>
            <a:ext cx="1301036" cy="16948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 name="Oval 2">
            <a:extLst>
              <a:ext uri="{FF2B5EF4-FFF2-40B4-BE49-F238E27FC236}">
                <a16:creationId xmlns:a16="http://schemas.microsoft.com/office/drawing/2014/main" id="{153CAEC6-2634-7282-1EEE-20134339B1E1}"/>
              </a:ext>
              <a:ext uri="{C183D7F6-B498-43B3-948B-1728B52AA6E4}">
                <adec:decorative xmlns:adec="http://schemas.microsoft.com/office/drawing/2017/decorative" val="1"/>
              </a:ext>
            </a:extLst>
          </p:cNvPr>
          <p:cNvSpPr/>
          <p:nvPr/>
        </p:nvSpPr>
        <p:spPr>
          <a:xfrm>
            <a:off x="7137674" y="3276568"/>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cxnSp>
        <p:nvCxnSpPr>
          <p:cNvPr id="4" name="Connector recte 3">
            <a:extLst>
              <a:ext uri="{FF2B5EF4-FFF2-40B4-BE49-F238E27FC236}">
                <a16:creationId xmlns:a16="http://schemas.microsoft.com/office/drawing/2014/main" id="{3E7BA60B-3BDF-64EA-551E-7638DBD8CC1F}"/>
              </a:ext>
              <a:ext uri="{C183D7F6-B498-43B3-948B-1728B52AA6E4}">
                <adec:decorative xmlns:adec="http://schemas.microsoft.com/office/drawing/2017/decorative" val="1"/>
              </a:ext>
            </a:extLst>
          </p:cNvPr>
          <p:cNvCxnSpPr>
            <a:cxnSpLocks/>
            <a:stCxn id="3" idx="0"/>
            <a:endCxn id="2" idx="2"/>
          </p:cNvCxnSpPr>
          <p:nvPr/>
        </p:nvCxnSpPr>
        <p:spPr>
          <a:xfrm flipH="1" flipV="1">
            <a:off x="7259905" y="3072823"/>
            <a:ext cx="1" cy="203745"/>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15">
            <a:extLst>
              <a:ext uri="{FF2B5EF4-FFF2-40B4-BE49-F238E27FC236}">
                <a16:creationId xmlns:a16="http://schemas.microsoft.com/office/drawing/2014/main" id="{3D153684-75D7-F8B1-20A5-02FEC7BD8DEE}"/>
              </a:ext>
              <a:ext uri="{C183D7F6-B498-43B3-948B-1728B52AA6E4}">
                <adec:decorative xmlns:adec="http://schemas.microsoft.com/office/drawing/2017/decorative" val="1"/>
              </a:ext>
            </a:extLst>
          </p:cNvPr>
          <p:cNvSpPr/>
          <p:nvPr/>
        </p:nvSpPr>
        <p:spPr>
          <a:xfrm>
            <a:off x="7688305" y="4021705"/>
            <a:ext cx="444235" cy="160547"/>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2" name="Oval 21">
            <a:extLst>
              <a:ext uri="{FF2B5EF4-FFF2-40B4-BE49-F238E27FC236}">
                <a16:creationId xmlns:a16="http://schemas.microsoft.com/office/drawing/2014/main" id="{2783A13E-A934-687F-A5A3-058678C380DD}"/>
              </a:ext>
              <a:ext uri="{C183D7F6-B498-43B3-948B-1728B52AA6E4}">
                <adec:decorative xmlns:adec="http://schemas.microsoft.com/office/drawing/2017/decorative" val="1"/>
              </a:ext>
            </a:extLst>
          </p:cNvPr>
          <p:cNvSpPr/>
          <p:nvPr/>
        </p:nvSpPr>
        <p:spPr>
          <a:xfrm>
            <a:off x="6816244" y="3979746"/>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5</a:t>
            </a:r>
            <a:endParaRPr lang="es-ES" sz="1100" b="1">
              <a:solidFill>
                <a:srgbClr val="602927"/>
              </a:solidFill>
            </a:endParaRPr>
          </a:p>
        </p:txBody>
      </p:sp>
      <p:cxnSp>
        <p:nvCxnSpPr>
          <p:cNvPr id="23" name="Connector recte 22">
            <a:extLst>
              <a:ext uri="{FF2B5EF4-FFF2-40B4-BE49-F238E27FC236}">
                <a16:creationId xmlns:a16="http://schemas.microsoft.com/office/drawing/2014/main" id="{2238C79B-4208-2CF8-9DC6-615D6E553C97}"/>
              </a:ext>
              <a:ext uri="{C183D7F6-B498-43B3-948B-1728B52AA6E4}">
                <adec:decorative xmlns:adec="http://schemas.microsoft.com/office/drawing/2017/decorative" val="1"/>
              </a:ext>
            </a:extLst>
          </p:cNvPr>
          <p:cNvCxnSpPr>
            <a:cxnSpLocks/>
            <a:stCxn id="22" idx="6"/>
            <a:endCxn id="21" idx="1"/>
          </p:cNvCxnSpPr>
          <p:nvPr/>
        </p:nvCxnSpPr>
        <p:spPr>
          <a:xfrm>
            <a:off x="7060707" y="4101978"/>
            <a:ext cx="627598" cy="1"/>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1" name="Rectangle: cantonades arrodonides 15">
            <a:extLst>
              <a:ext uri="{FF2B5EF4-FFF2-40B4-BE49-F238E27FC236}">
                <a16:creationId xmlns:a16="http://schemas.microsoft.com/office/drawing/2014/main" id="{D49E2731-2841-F089-8732-835A64B2E385}"/>
              </a:ext>
              <a:ext uri="{C183D7F6-B498-43B3-948B-1728B52AA6E4}">
                <adec:decorative xmlns:adec="http://schemas.microsoft.com/office/drawing/2017/decorative" val="1"/>
              </a:ext>
            </a:extLst>
          </p:cNvPr>
          <p:cNvSpPr/>
          <p:nvPr/>
        </p:nvSpPr>
        <p:spPr>
          <a:xfrm>
            <a:off x="6595673" y="2267103"/>
            <a:ext cx="1546520" cy="164806"/>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33" name="Connector recte 32">
            <a:extLst>
              <a:ext uri="{FF2B5EF4-FFF2-40B4-BE49-F238E27FC236}">
                <a16:creationId xmlns:a16="http://schemas.microsoft.com/office/drawing/2014/main" id="{89456AF0-B133-3D6C-1079-0D6E6D2718AB}"/>
              </a:ext>
              <a:ext uri="{C183D7F6-B498-43B3-948B-1728B52AA6E4}">
                <adec:decorative xmlns:adec="http://schemas.microsoft.com/office/drawing/2017/decorative" val="1"/>
              </a:ext>
            </a:extLst>
          </p:cNvPr>
          <p:cNvCxnSpPr>
            <a:cxnSpLocks/>
            <a:stCxn id="32" idx="6"/>
            <a:endCxn id="31" idx="3"/>
          </p:cNvCxnSpPr>
          <p:nvPr/>
        </p:nvCxnSpPr>
        <p:spPr>
          <a:xfrm flipH="1">
            <a:off x="8142193" y="2345822"/>
            <a:ext cx="444662" cy="3684"/>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35B7759-4DB2-0CAC-54C7-068D9CDEC9DD}"/>
              </a:ext>
              <a:ext uri="{C183D7F6-B498-43B3-948B-1728B52AA6E4}">
                <adec:decorative xmlns:adec="http://schemas.microsoft.com/office/drawing/2017/decorative" val="1"/>
              </a:ext>
            </a:extLst>
          </p:cNvPr>
          <p:cNvSpPr/>
          <p:nvPr/>
        </p:nvSpPr>
        <p:spPr>
          <a:xfrm>
            <a:off x="8342392" y="2223590"/>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100" b="1" dirty="0">
              <a:solidFill>
                <a:srgbClr val="602927"/>
              </a:solidFill>
            </a:endParaRPr>
          </a:p>
        </p:txBody>
      </p:sp>
      <p:sp>
        <p:nvSpPr>
          <p:cNvPr id="43" name="blanc" descr="Quadre que serveix per a tapar informació dels botons " hidden="1">
            <a:extLst>
              <a:ext uri="{FF2B5EF4-FFF2-40B4-BE49-F238E27FC236}">
                <a16:creationId xmlns:a16="http://schemas.microsoft.com/office/drawing/2014/main" id="{728EEB3F-2CB6-62F3-C6F8-CDE892A90EA8}"/>
              </a:ext>
            </a:extLst>
          </p:cNvPr>
          <p:cNvSpPr/>
          <p:nvPr/>
        </p:nvSpPr>
        <p:spPr>
          <a:xfrm>
            <a:off x="2947386" y="1221054"/>
            <a:ext cx="6196614" cy="4034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1" name="Rectangle: cantonades arrodonides 10">
            <a:extLst>
              <a:ext uri="{FF2B5EF4-FFF2-40B4-BE49-F238E27FC236}">
                <a16:creationId xmlns:a16="http://schemas.microsoft.com/office/drawing/2014/main" id="{FD75ECA5-6740-0C92-E53D-632A669A19F1}"/>
              </a:ext>
              <a:ext uri="{C183D7F6-B498-43B3-948B-1728B52AA6E4}">
                <adec:decorative xmlns:adec="http://schemas.microsoft.com/office/drawing/2017/decorative" val="1"/>
              </a:ext>
            </a:extLst>
          </p:cNvPr>
          <p:cNvSpPr/>
          <p:nvPr/>
        </p:nvSpPr>
        <p:spPr>
          <a:xfrm>
            <a:off x="4653119" y="624677"/>
            <a:ext cx="3778782" cy="603575"/>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3" name="QuadreDeText 12">
            <a:extLst>
              <a:ext uri="{FF2B5EF4-FFF2-40B4-BE49-F238E27FC236}">
                <a16:creationId xmlns:a16="http://schemas.microsoft.com/office/drawing/2014/main" id="{662582B7-D840-FF4A-CEB0-17874EA2A1FE}"/>
              </a:ext>
            </a:extLst>
          </p:cNvPr>
          <p:cNvSpPr txBox="1"/>
          <p:nvPr/>
        </p:nvSpPr>
        <p:spPr>
          <a:xfrm>
            <a:off x="4712683" y="710684"/>
            <a:ext cx="3874172" cy="492443"/>
          </a:xfrm>
          <a:prstGeom prst="rect">
            <a:avLst/>
          </a:prstGeom>
          <a:noFill/>
        </p:spPr>
        <p:txBody>
          <a:bodyPr wrap="square" lIns="121920" tIns="60960" rIns="121920" bIns="60960" rtlCol="0" anchor="t">
            <a:spAutoFit/>
          </a:bodyPr>
          <a:lstStyle/>
          <a:p>
            <a:pPr lvl="0" defTabSz="1219170">
              <a:defRPr/>
            </a:pPr>
            <a:r>
              <a:rPr lang="es-ES_tradnl" sz="1200" noProof="0" dirty="0"/>
              <a:t>Para más información sobre como crear categorías personalizadas consulta el </a:t>
            </a:r>
            <a:r>
              <a:rPr lang="es-ES_tradnl" sz="1200" b="1" u="sng" noProof="0" dirty="0"/>
              <a:t>Caso de adopción 3.1</a:t>
            </a:r>
          </a:p>
        </p:txBody>
      </p:sp>
      <p:sp>
        <p:nvSpPr>
          <p:cNvPr id="14" name="Rectangle 13">
            <a:extLst>
              <a:ext uri="{FF2B5EF4-FFF2-40B4-BE49-F238E27FC236}">
                <a16:creationId xmlns:a16="http://schemas.microsoft.com/office/drawing/2014/main" id="{C4D9D0BC-EAA3-5BED-5396-8EBB887F0CCE}"/>
              </a:ext>
              <a:ext uri="{C183D7F6-B498-43B3-948B-1728B52AA6E4}">
                <adec:decorative xmlns:adec="http://schemas.microsoft.com/office/drawing/2017/decorative" val="1"/>
              </a:ext>
            </a:extLst>
          </p:cNvPr>
          <p:cNvSpPr/>
          <p:nvPr/>
        </p:nvSpPr>
        <p:spPr>
          <a:xfrm>
            <a:off x="4802317" y="563625"/>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5" name="Imatge 14">
            <a:extLst>
              <a:ext uri="{FF2B5EF4-FFF2-40B4-BE49-F238E27FC236}">
                <a16:creationId xmlns:a16="http://schemas.microsoft.com/office/drawing/2014/main" id="{97D4EA15-30CF-D8F9-EB6B-5244E61AF998}"/>
              </a:ext>
              <a:ext uri="{C183D7F6-B498-43B3-948B-1728B52AA6E4}">
                <adec:decorative xmlns:adec="http://schemas.microsoft.com/office/drawing/2017/decorative" val="1"/>
              </a:ext>
            </a:extLst>
          </p:cNvPr>
          <p:cNvPicPr>
            <a:picLocks noChangeAspect="1"/>
          </p:cNvPicPr>
          <p:nvPr/>
        </p:nvPicPr>
        <p:blipFill>
          <a:blip r:embed="rId4">
            <a:duotone>
              <a:srgbClr val="A5644E">
                <a:shade val="45000"/>
                <a:satMod val="135000"/>
              </a:srgbClr>
              <a:prstClr val="white"/>
            </a:duotone>
          </a:blip>
          <a:stretch>
            <a:fillRect/>
          </a:stretch>
        </p:blipFill>
        <p:spPr>
          <a:xfrm>
            <a:off x="4776446" y="453955"/>
            <a:ext cx="278457" cy="278455"/>
          </a:xfrm>
          <a:prstGeom prst="rect">
            <a:avLst/>
          </a:prstGeom>
          <a:effectLst>
            <a:outerShdw blurRad="50800" dist="50800" dir="5400000" algn="ctr" rotWithShape="0">
              <a:srgbClr val="A5644E"/>
            </a:outerShdw>
          </a:effectLst>
        </p:spPr>
      </p:pic>
    </p:spTree>
    <p:extLst>
      <p:ext uri="{BB962C8B-B14F-4D97-AF65-F5344CB8AC3E}">
        <p14:creationId xmlns:p14="http://schemas.microsoft.com/office/powerpoint/2010/main" val="2471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EF485-47A2-B4A5-2DEF-600EFDE55DCF}"/>
            </a:ext>
          </a:extLst>
        </p:cNvPr>
        <p:cNvGrpSpPr/>
        <p:nvPr/>
      </p:nvGrpSpPr>
      <p:grpSpPr>
        <a:xfrm>
          <a:off x="0" y="0"/>
          <a:ext cx="0" cy="0"/>
          <a:chOff x="0" y="0"/>
          <a:chExt cx="0" cy="0"/>
        </a:xfrm>
      </p:grpSpPr>
      <p:sp>
        <p:nvSpPr>
          <p:cNvPr id="8" name="QuadreDeText 3">
            <a:extLst>
              <a:ext uri="{FF2B5EF4-FFF2-40B4-BE49-F238E27FC236}">
                <a16:creationId xmlns:a16="http://schemas.microsoft.com/office/drawing/2014/main" id="{F9DAC90C-91E4-3BF3-1200-68313B255A6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F9066F84-9ACC-0828-D71F-0EAA48CC4710}"/>
              </a:ext>
            </a:extLst>
          </p:cNvPr>
          <p:cNvSpPr txBox="1"/>
          <p:nvPr/>
        </p:nvSpPr>
        <p:spPr>
          <a:xfrm>
            <a:off x="334587" y="1257409"/>
            <a:ext cx="8310650" cy="297517"/>
          </a:xfrm>
          <a:prstGeom prst="rect">
            <a:avLst/>
          </a:prstGeom>
          <a:noFill/>
        </p:spPr>
        <p:txBody>
          <a:bodyPr wrap="square">
            <a:spAutoFit/>
          </a:bodyPr>
          <a:lstStyle/>
          <a:p>
            <a:pPr marL="228600" indent="-228600" algn="l" rtl="0" fontAlgn="base">
              <a:lnSpc>
                <a:spcPts val="1552"/>
              </a:lnSpc>
              <a:buFont typeface="+mj-lt"/>
              <a:buAutoNum type="arabicPeriod"/>
            </a:pPr>
            <a:r>
              <a:rPr lang="es-ES" b="1">
                <a:solidFill>
                  <a:srgbClr val="000000"/>
                </a:solidFill>
                <a:effectLst/>
                <a:latin typeface="Arial" panose="020B0604020202020204" pitchFamily="34" charset="0"/>
                <a:cs typeface="Arial" panose="020B0604020202020204" pitchFamily="34" charset="0"/>
              </a:rPr>
              <a:t>Asignar categorías automáticamente según palabras clave en el asunto. </a:t>
            </a:r>
          </a:p>
        </p:txBody>
      </p:sp>
      <p:sp>
        <p:nvSpPr>
          <p:cNvPr id="2" name="Rectangle: cantonades arrodonides 1">
            <a:extLst>
              <a:ext uri="{FF2B5EF4-FFF2-40B4-BE49-F238E27FC236}">
                <a16:creationId xmlns:a16="http://schemas.microsoft.com/office/drawing/2014/main" id="{4F1878CF-0365-5EAA-9916-4708BFC5A965}"/>
              </a:ext>
              <a:ext uri="{C183D7F6-B498-43B3-948B-1728B52AA6E4}">
                <adec:decorative xmlns:adec="http://schemas.microsoft.com/office/drawing/2017/decorative" val="0"/>
              </a:ext>
            </a:extLst>
          </p:cNvPr>
          <p:cNvSpPr/>
          <p:nvPr/>
        </p:nvSpPr>
        <p:spPr>
          <a:xfrm>
            <a:off x="650503" y="1875594"/>
            <a:ext cx="3718296" cy="2987296"/>
          </a:xfrm>
          <a:prstGeom prst="roundRect">
            <a:avLst/>
          </a:prstGeom>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Organiza visualmente los correos </a:t>
            </a:r>
            <a:r>
              <a:rPr lang="es-ES" dirty="0">
                <a:latin typeface="Arial" panose="020B0604020202020204" pitchFamily="34" charset="0"/>
                <a:cs typeface="Arial" panose="020B0604020202020204" pitchFamily="34" charset="0"/>
              </a:rPr>
              <a:t>sin intervención manual.</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Facilita la búsqueda y el filtrado </a:t>
            </a:r>
            <a:r>
              <a:rPr lang="es-ES" dirty="0">
                <a:latin typeface="Arial" panose="020B0604020202020204" pitchFamily="34" charset="0"/>
                <a:cs typeface="Arial" panose="020B0604020202020204" pitchFamily="34" charset="0"/>
              </a:rPr>
              <a:t>por temas o proyectos.</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Ahorra tiempo </a:t>
            </a:r>
            <a:r>
              <a:rPr lang="es-ES" dirty="0">
                <a:latin typeface="Arial" panose="020B0604020202020204" pitchFamily="34" charset="0"/>
                <a:cs typeface="Arial" panose="020B0604020202020204" pitchFamily="34" charset="0"/>
              </a:rPr>
              <a:t>al clasificar mensajes de forma automática.</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Mantiene consistencia </a:t>
            </a:r>
            <a:r>
              <a:rPr lang="es-ES" dirty="0">
                <a:latin typeface="Arial" panose="020B0604020202020204" pitchFamily="34" charset="0"/>
                <a:cs typeface="Arial" panose="020B0604020202020204" pitchFamily="34" charset="0"/>
              </a:rPr>
              <a:t>en la organización del correo.</a:t>
            </a:r>
          </a:p>
        </p:txBody>
      </p:sp>
      <p:sp>
        <p:nvSpPr>
          <p:cNvPr id="3" name="Rectangle: cantonades arrodonides 2">
            <a:extLst>
              <a:ext uri="{FF2B5EF4-FFF2-40B4-BE49-F238E27FC236}">
                <a16:creationId xmlns:a16="http://schemas.microsoft.com/office/drawing/2014/main" id="{52F2CE04-45B5-2B50-BBFE-8DFF35B5F7D2}"/>
              </a:ext>
              <a:ext uri="{C183D7F6-B498-43B3-948B-1728B52AA6E4}">
                <adec:decorative xmlns:adec="http://schemas.microsoft.com/office/drawing/2017/decorative" val="0"/>
              </a:ext>
            </a:extLst>
          </p:cNvPr>
          <p:cNvSpPr/>
          <p:nvPr/>
        </p:nvSpPr>
        <p:spPr>
          <a:xfrm>
            <a:off x="4929119" y="1875594"/>
            <a:ext cx="3800084" cy="2987296"/>
          </a:xfrm>
          <a:prstGeom prst="roundRect">
            <a:avLst/>
          </a:prstGeom>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Depende de que las palabras clave </a:t>
            </a:r>
            <a:r>
              <a:rPr lang="es-ES" dirty="0">
                <a:latin typeface="Arial" panose="020B0604020202020204" pitchFamily="34" charset="0"/>
                <a:cs typeface="Arial" panose="020B0604020202020204" pitchFamily="34" charset="0"/>
              </a:rPr>
              <a:t>estén presentes y bien escritas.</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Puede asignar categorías a mensajes irrelevantes</a:t>
            </a:r>
            <a:r>
              <a:rPr lang="es-ES" dirty="0">
                <a:latin typeface="Arial" panose="020B0604020202020204" pitchFamily="34" charset="0"/>
                <a:cs typeface="Arial" panose="020B0604020202020204" pitchFamily="34" charset="0"/>
              </a:rPr>
              <a:t> si el término es muy genérico.</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Requiere revisión periódica</a:t>
            </a:r>
            <a:r>
              <a:rPr lang="es-ES" dirty="0">
                <a:latin typeface="Arial" panose="020B0604020202020204" pitchFamily="34" charset="0"/>
                <a:cs typeface="Arial" panose="020B0604020202020204" pitchFamily="34" charset="0"/>
              </a:rPr>
              <a:t> para ajustar o ampliar la lista de palabras clave.</a:t>
            </a:r>
          </a:p>
        </p:txBody>
      </p:sp>
      <p:pic>
        <p:nvPicPr>
          <p:cNvPr id="4" name="Gràfic 3">
            <a:extLst>
              <a:ext uri="{FF2B5EF4-FFF2-40B4-BE49-F238E27FC236}">
                <a16:creationId xmlns:a16="http://schemas.microsoft.com/office/drawing/2014/main" id="{3E9534CD-C4B1-9BCA-1787-39FD58F2D0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6261" y="2060238"/>
            <a:ext cx="685800" cy="685800"/>
          </a:xfrm>
          <a:prstGeom prst="rect">
            <a:avLst/>
          </a:prstGeom>
        </p:spPr>
      </p:pic>
      <p:pic>
        <p:nvPicPr>
          <p:cNvPr id="7" name="Gràfic 6">
            <a:extLst>
              <a:ext uri="{FF2B5EF4-FFF2-40B4-BE49-F238E27FC236}">
                <a16:creationId xmlns:a16="http://schemas.microsoft.com/office/drawing/2014/main" id="{33007340-F8A3-6376-2E5C-957A675EF14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3728" y="1913082"/>
            <a:ext cx="691846" cy="691846"/>
          </a:xfrm>
          <a:prstGeom prst="rect">
            <a:avLst/>
          </a:prstGeom>
        </p:spPr>
      </p:pic>
      <p:sp>
        <p:nvSpPr>
          <p:cNvPr id="6" name="Diagrama de flux: connector 5">
            <a:extLst>
              <a:ext uri="{FF2B5EF4-FFF2-40B4-BE49-F238E27FC236}">
                <a16:creationId xmlns:a16="http://schemas.microsoft.com/office/drawing/2014/main" id="{8056B1CA-C758-BD19-8D0B-6B2905074E35}"/>
              </a:ext>
              <a:ext uri="{C183D7F6-B498-43B3-948B-1728B52AA6E4}">
                <adec:decorative xmlns:adec="http://schemas.microsoft.com/office/drawing/2017/decorative" val="1"/>
              </a:ext>
            </a:extLst>
          </p:cNvPr>
          <p:cNvSpPr/>
          <p:nvPr/>
        </p:nvSpPr>
        <p:spPr>
          <a:xfrm>
            <a:off x="309648" y="1258613"/>
            <a:ext cx="288000" cy="288000"/>
          </a:xfrm>
          <a:prstGeom prst="flowChartConnector">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dirty="0">
                <a:solidFill>
                  <a:srgbClr val="602927"/>
                </a:solidFill>
              </a:rPr>
              <a:t>3</a:t>
            </a:r>
          </a:p>
        </p:txBody>
      </p:sp>
      <p:sp>
        <p:nvSpPr>
          <p:cNvPr id="14" name="QuadreDeText 13">
            <a:extLst>
              <a:ext uri="{FF2B5EF4-FFF2-40B4-BE49-F238E27FC236}">
                <a16:creationId xmlns:a16="http://schemas.microsoft.com/office/drawing/2014/main" id="{28D4FB8F-8AFA-938E-D4D8-850A895AFF5A}"/>
              </a:ext>
            </a:extLst>
          </p:cNvPr>
          <p:cNvSpPr txBox="1"/>
          <p:nvPr/>
        </p:nvSpPr>
        <p:spPr>
          <a:xfrm>
            <a:off x="650503" y="1530525"/>
            <a:ext cx="8493497" cy="461665"/>
          </a:xfrm>
          <a:prstGeom prst="rect">
            <a:avLst/>
          </a:prstGeom>
          <a:noFill/>
        </p:spPr>
        <p:txBody>
          <a:bodyPr wrap="square">
            <a:spAutoFit/>
          </a:bodyPr>
          <a:lstStyle/>
          <a:p>
            <a:r>
              <a:rPr lang="es-ES" sz="1200" b="1"/>
              <a:t>Recomendación</a:t>
            </a:r>
            <a:r>
              <a:rPr lang="es-ES" sz="1200"/>
              <a:t>: Muy útil si recibes más de 15 correos diarios relacionados con proyectos o temas que quieres agrupar.</a:t>
            </a:r>
          </a:p>
          <a:p>
            <a:endParaRPr lang="ca-ES" sz="1200"/>
          </a:p>
        </p:txBody>
      </p:sp>
    </p:spTree>
    <p:extLst>
      <p:ext uri="{BB962C8B-B14F-4D97-AF65-F5344CB8AC3E}">
        <p14:creationId xmlns:p14="http://schemas.microsoft.com/office/powerpoint/2010/main" val="30241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BCCA-D63C-114B-0983-93D0BF9A85FC}"/>
            </a:ext>
          </a:extLst>
        </p:cNvPr>
        <p:cNvGrpSpPr/>
        <p:nvPr/>
      </p:nvGrpSpPr>
      <p:grpSpPr>
        <a:xfrm>
          <a:off x="0" y="0"/>
          <a:ext cx="0" cy="0"/>
          <a:chOff x="0" y="0"/>
          <a:chExt cx="0" cy="0"/>
        </a:xfrm>
      </p:grpSpPr>
      <p:sp>
        <p:nvSpPr>
          <p:cNvPr id="7" name="QuadreDeText 3">
            <a:extLst>
              <a:ext uri="{FF2B5EF4-FFF2-40B4-BE49-F238E27FC236}">
                <a16:creationId xmlns:a16="http://schemas.microsoft.com/office/drawing/2014/main" id="{3C359E44-A88A-93E7-1FD7-A7921435550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BE7A6527-0994-4488-8438-ED99CF692F32}"/>
              </a:ext>
            </a:extLst>
          </p:cNvPr>
          <p:cNvSpPr txBox="1"/>
          <p:nvPr/>
        </p:nvSpPr>
        <p:spPr>
          <a:xfrm>
            <a:off x="211677" y="1221054"/>
            <a:ext cx="2832571" cy="691664"/>
          </a:xfrm>
          <a:prstGeom prst="rect">
            <a:avLst/>
          </a:prstGeom>
          <a:noFill/>
        </p:spPr>
        <p:txBody>
          <a:bodyPr wrap="square">
            <a:spAutoFit/>
          </a:bodyPr>
          <a:lstStyle/>
          <a:p>
            <a:pPr marL="228600" indent="-228600" fontAlgn="base">
              <a:lnSpc>
                <a:spcPts val="1552"/>
              </a:lnSpc>
              <a:buFont typeface="+mj-lt"/>
              <a:buAutoNum type="arabicPeriod"/>
            </a:pPr>
            <a:r>
              <a:rPr lang="es-ES" sz="1200" b="1">
                <a:latin typeface="Arial" panose="020B0604020202020204" pitchFamily="34" charset="0"/>
                <a:cs typeface="Arial" panose="020B0604020202020204" pitchFamily="34" charset="0"/>
              </a:rPr>
              <a:t>Agrupar notificaciones de sistemas o plataformas en carpetas específicas.</a:t>
            </a:r>
          </a:p>
        </p:txBody>
      </p:sp>
      <p:sp>
        <p:nvSpPr>
          <p:cNvPr id="6" name="Diagrama de flux: connector 5">
            <a:extLst>
              <a:ext uri="{FF2B5EF4-FFF2-40B4-BE49-F238E27FC236}">
                <a16:creationId xmlns:a16="http://schemas.microsoft.com/office/drawing/2014/main" id="{06635B9D-7894-29B8-EC1F-974C6377578A}"/>
              </a:ext>
              <a:ext uri="{C183D7F6-B498-43B3-948B-1728B52AA6E4}">
                <adec:decorative xmlns:adec="http://schemas.microsoft.com/office/drawing/2017/decorative" val="1"/>
              </a:ext>
            </a:extLst>
          </p:cNvPr>
          <p:cNvSpPr/>
          <p:nvPr/>
        </p:nvSpPr>
        <p:spPr>
          <a:xfrm>
            <a:off x="211678" y="1262937"/>
            <a:ext cx="216000" cy="216000"/>
          </a:xfrm>
          <a:prstGeom prst="flowChartConnector">
            <a:avLst/>
          </a:prstGeom>
          <a:solidFill>
            <a:srgbClr val="CCAEA4"/>
          </a:solid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1200" b="1">
                <a:solidFill>
                  <a:srgbClr val="602927"/>
                </a:solidFill>
              </a:rPr>
              <a:t>4</a:t>
            </a:r>
          </a:p>
        </p:txBody>
      </p:sp>
      <p:sp>
        <p:nvSpPr>
          <p:cNvPr id="8" name="QuadreDeText 7">
            <a:extLst>
              <a:ext uri="{FF2B5EF4-FFF2-40B4-BE49-F238E27FC236}">
                <a16:creationId xmlns:a16="http://schemas.microsoft.com/office/drawing/2014/main" id="{C6EA2A5C-CED0-02F1-1CF8-E448F4454A84}"/>
              </a:ext>
            </a:extLst>
          </p:cNvPr>
          <p:cNvSpPr txBox="1"/>
          <p:nvPr/>
        </p:nvSpPr>
        <p:spPr>
          <a:xfrm>
            <a:off x="427678" y="1962777"/>
            <a:ext cx="2377666" cy="2127955"/>
          </a:xfrm>
          <a:prstGeom prst="rect">
            <a:avLst/>
          </a:prstGeom>
          <a:noFill/>
        </p:spPr>
        <p:txBody>
          <a:bodyPr wrap="square">
            <a:spAutoFit/>
          </a:bodyPr>
          <a:lstStyle/>
          <a:p>
            <a:pPr fontAlgn="base">
              <a:lnSpc>
                <a:spcPts val="1552"/>
              </a:lnSpc>
            </a:pPr>
            <a:r>
              <a:rPr lang="es-ES" sz="1200" b="1" dirty="0">
                <a:solidFill>
                  <a:srgbClr val="000000"/>
                </a:solidFill>
                <a:effectLst/>
                <a:latin typeface="Arial" panose="020B0604020202020204" pitchFamily="34" charset="0"/>
                <a:cs typeface="Arial" panose="020B0604020202020204" pitchFamily="34" charset="0"/>
              </a:rPr>
              <a:t>Descripción de la regla</a:t>
            </a:r>
            <a:r>
              <a:rPr lang="es-ES" sz="1200" b="1" dirty="0">
                <a:latin typeface="Arial" panose="020B0604020202020204" pitchFamily="34" charset="0"/>
                <a:cs typeface="Arial" panose="020B0604020202020204" pitchFamily="34" charset="0"/>
              </a:rPr>
              <a:t>: </a:t>
            </a:r>
            <a:r>
              <a:rPr lang="es-ES" sz="1200" dirty="0"/>
              <a:t>Mueve automáticamente a carpetas dedicadas las notificaciones generadas por herramientas o plataformas (ERP, CRM, </a:t>
            </a:r>
            <a:r>
              <a:rPr lang="es-ES" sz="1200" dirty="0" err="1"/>
              <a:t>Teams</a:t>
            </a:r>
            <a:r>
              <a:rPr lang="es-ES" sz="1200" dirty="0"/>
              <a:t>, etc.). Esta se puede extrapolar a otras reglas donde quieras asignar a una carpeta concreta a una serie de correos.</a:t>
            </a:r>
            <a:endParaRPr lang="es-ES" sz="1200" b="1" dirty="0">
              <a:solidFill>
                <a:srgbClr val="000000"/>
              </a:solidFill>
              <a:effectLst/>
              <a:latin typeface="Arial" panose="020B0604020202020204" pitchFamily="34" charset="0"/>
              <a:cs typeface="Arial" panose="020B0604020202020204" pitchFamily="34" charset="0"/>
            </a:endParaRPr>
          </a:p>
        </p:txBody>
      </p:sp>
      <p:grpSp>
        <p:nvGrpSpPr>
          <p:cNvPr id="27" name="Agrupa 26" descr="La imagen muestra Notificaciones de Teams.">
            <a:extLst>
              <a:ext uri="{FF2B5EF4-FFF2-40B4-BE49-F238E27FC236}">
                <a16:creationId xmlns:a16="http://schemas.microsoft.com/office/drawing/2014/main" id="{D486E1FD-39B3-4D8F-5C7C-248FBC33CFB2}"/>
              </a:ext>
            </a:extLst>
          </p:cNvPr>
          <p:cNvGrpSpPr/>
          <p:nvPr/>
        </p:nvGrpSpPr>
        <p:grpSpPr>
          <a:xfrm>
            <a:off x="2805345" y="1218877"/>
            <a:ext cx="6232816" cy="3885259"/>
            <a:chOff x="2886705" y="1104897"/>
            <a:chExt cx="6232816" cy="3885259"/>
          </a:xfrm>
        </p:grpSpPr>
        <p:sp>
          <p:nvSpPr>
            <p:cNvPr id="13" name="QuadreDeText 12">
              <a:extLst>
                <a:ext uri="{FF2B5EF4-FFF2-40B4-BE49-F238E27FC236}">
                  <a16:creationId xmlns:a16="http://schemas.microsoft.com/office/drawing/2014/main" id="{D5C5999F-3E0D-B817-D8BF-30797FA279A9}"/>
                </a:ext>
              </a:extLst>
            </p:cNvPr>
            <p:cNvSpPr txBox="1"/>
            <p:nvPr/>
          </p:nvSpPr>
          <p:spPr>
            <a:xfrm>
              <a:off x="2886705" y="4159159"/>
              <a:ext cx="6232816" cy="830997"/>
            </a:xfrm>
            <a:prstGeom prst="rect">
              <a:avLst/>
            </a:prstGeom>
            <a:solidFill>
              <a:schemeClr val="bg1"/>
            </a:solidFill>
            <a:ln>
              <a:noFill/>
            </a:ln>
          </p:spPr>
          <p:txBody>
            <a:bodyPr wrap="square">
              <a:spAutoFit/>
            </a:bodyPr>
            <a:lstStyle/>
            <a:p>
              <a:r>
                <a:rPr lang="es-ES" sz="1200"/>
                <a:t>En </a:t>
              </a:r>
              <a:r>
                <a:rPr lang="es-ES" sz="1200" b="1"/>
                <a:t>Outlook Web, </a:t>
              </a:r>
              <a:r>
                <a:rPr lang="es-ES" sz="1200"/>
                <a:t>crea una nueva regla, como </a:t>
              </a:r>
              <a:r>
                <a:rPr lang="es-ES" sz="1200" b="1"/>
                <a:t>condición “La dirección del remitente incluye</a:t>
              </a:r>
              <a:r>
                <a:rPr lang="es-ES" sz="1200" b="1">
                  <a:solidFill>
                    <a:schemeClr val="tx1"/>
                  </a:solidFill>
                </a:rPr>
                <a:t>” </a:t>
              </a:r>
              <a:r>
                <a:rPr lang="es-ES" sz="1200" b="1">
                  <a:solidFill>
                    <a:srgbClr val="602927"/>
                  </a:solidFill>
                </a:rPr>
                <a:t>(1) </a:t>
              </a:r>
              <a:r>
                <a:rPr lang="es-ES" sz="1200"/>
                <a:t>y añade la </a:t>
              </a:r>
              <a:r>
                <a:rPr lang="es-ES" sz="1200" b="1"/>
                <a:t>palabra de referencia </a:t>
              </a:r>
              <a:r>
                <a:rPr lang="es-ES" sz="1200" b="1">
                  <a:solidFill>
                    <a:srgbClr val="602927"/>
                  </a:solidFill>
                </a:rPr>
                <a:t>(2) </a:t>
              </a:r>
              <a:r>
                <a:rPr lang="es-ES" sz="1200"/>
                <a:t>del sistema o plataforma. En la acción selecciona </a:t>
              </a:r>
              <a:r>
                <a:rPr lang="es-ES" sz="1200" b="1"/>
                <a:t>“Mover a carpeta”</a:t>
              </a:r>
              <a:r>
                <a:rPr lang="es-ES" sz="1200" b="1">
                  <a:solidFill>
                    <a:srgbClr val="602927"/>
                  </a:solidFill>
                </a:rPr>
                <a:t> (3) </a:t>
              </a:r>
              <a:r>
                <a:rPr lang="es-ES" sz="1200"/>
                <a:t>y elige la carpeta correspondiente o</a:t>
              </a:r>
              <a:r>
                <a:rPr lang="es-ES" sz="1200" b="1"/>
                <a:t> crea-la </a:t>
              </a:r>
              <a:r>
                <a:rPr lang="es-ES" sz="1200" b="1">
                  <a:solidFill>
                    <a:srgbClr val="602927"/>
                  </a:solidFill>
                </a:rPr>
                <a:t>(4). </a:t>
              </a:r>
              <a:r>
                <a:rPr lang="es-ES" sz="1200"/>
                <a:t>Confirma la nueva carpeta pulsando </a:t>
              </a:r>
              <a:r>
                <a:rPr lang="es-ES" sz="1200" b="1"/>
                <a:t>“Guardar”</a:t>
              </a:r>
              <a:r>
                <a:rPr lang="es-ES" sz="1200" b="1">
                  <a:solidFill>
                    <a:srgbClr val="602927"/>
                  </a:solidFill>
                </a:rPr>
                <a:t> (5). </a:t>
              </a:r>
              <a:r>
                <a:rPr lang="es-ES" sz="1200"/>
                <a:t>Y guarda la regla.</a:t>
              </a:r>
              <a:endParaRPr lang="es-ES" sz="1200" b="1">
                <a:solidFill>
                  <a:srgbClr val="BC9484"/>
                </a:solidFill>
              </a:endParaRPr>
            </a:p>
          </p:txBody>
        </p:sp>
        <p:pic>
          <p:nvPicPr>
            <p:cNvPr id="19" name="Imatge 18" descr="La imagen muestra Notificaciones de Teams.">
              <a:extLst>
                <a:ext uri="{FF2B5EF4-FFF2-40B4-BE49-F238E27FC236}">
                  <a16:creationId xmlns:a16="http://schemas.microsoft.com/office/drawing/2014/main" id="{3DE73D2C-8CFC-8FEE-BA8A-A8E75CC63DC4}"/>
                </a:ext>
              </a:extLst>
            </p:cNvPr>
            <p:cNvPicPr>
              <a:picLocks noChangeAspect="1"/>
            </p:cNvPicPr>
            <p:nvPr/>
          </p:nvPicPr>
          <p:blipFill>
            <a:blip r:embed="rId2"/>
            <a:srcRect/>
            <a:stretch/>
          </p:blipFill>
          <p:spPr>
            <a:xfrm>
              <a:off x="3176149" y="1104897"/>
              <a:ext cx="5841929" cy="3095487"/>
            </a:xfrm>
            <a:prstGeom prst="rect">
              <a:avLst/>
            </a:prstGeom>
            <a:ln>
              <a:noFill/>
            </a:ln>
          </p:spPr>
        </p:pic>
      </p:grpSp>
      <p:sp>
        <p:nvSpPr>
          <p:cNvPr id="37" name="Rectangle: cantonades arrodonides 15">
            <a:extLst>
              <a:ext uri="{FF2B5EF4-FFF2-40B4-BE49-F238E27FC236}">
                <a16:creationId xmlns:a16="http://schemas.microsoft.com/office/drawing/2014/main" id="{D043323E-0F98-6DBE-4C3E-03158FBAFD7D}"/>
              </a:ext>
              <a:ext uri="{C183D7F6-B498-43B3-948B-1728B52AA6E4}">
                <adec:decorative xmlns:adec="http://schemas.microsoft.com/office/drawing/2017/decorative" val="1"/>
              </a:ext>
            </a:extLst>
          </p:cNvPr>
          <p:cNvSpPr/>
          <p:nvPr/>
        </p:nvSpPr>
        <p:spPr>
          <a:xfrm>
            <a:off x="5510814" y="2264926"/>
            <a:ext cx="1096287"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8" name="Oval 37">
            <a:extLst>
              <a:ext uri="{FF2B5EF4-FFF2-40B4-BE49-F238E27FC236}">
                <a16:creationId xmlns:a16="http://schemas.microsoft.com/office/drawing/2014/main" id="{8019DBD2-9341-0211-09E3-F518BF51D7D6}"/>
              </a:ext>
              <a:ext uri="{C183D7F6-B498-43B3-948B-1728B52AA6E4}">
                <adec:decorative xmlns:adec="http://schemas.microsoft.com/office/drawing/2017/decorative" val="1"/>
              </a:ext>
            </a:extLst>
          </p:cNvPr>
          <p:cNvSpPr/>
          <p:nvPr/>
        </p:nvSpPr>
        <p:spPr>
          <a:xfrm>
            <a:off x="4626347" y="2227438"/>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39" name="Connector recte 38">
            <a:extLst>
              <a:ext uri="{FF2B5EF4-FFF2-40B4-BE49-F238E27FC236}">
                <a16:creationId xmlns:a16="http://schemas.microsoft.com/office/drawing/2014/main" id="{0376BAB4-1B56-4C7F-7177-06B29BEE92DA}"/>
              </a:ext>
              <a:ext uri="{C183D7F6-B498-43B3-948B-1728B52AA6E4}">
                <adec:decorative xmlns:adec="http://schemas.microsoft.com/office/drawing/2017/decorative" val="1"/>
              </a:ext>
            </a:extLst>
          </p:cNvPr>
          <p:cNvCxnSpPr>
            <a:cxnSpLocks/>
            <a:stCxn id="38" idx="6"/>
            <a:endCxn id="37" idx="1"/>
          </p:cNvCxnSpPr>
          <p:nvPr/>
        </p:nvCxnSpPr>
        <p:spPr>
          <a:xfrm>
            <a:off x="4870810" y="2349670"/>
            <a:ext cx="640004"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44" name="Rectangle: cantonades arrodonides 15">
            <a:extLst>
              <a:ext uri="{FF2B5EF4-FFF2-40B4-BE49-F238E27FC236}">
                <a16:creationId xmlns:a16="http://schemas.microsoft.com/office/drawing/2014/main" id="{D8FE74F8-3FA0-58E6-18BA-30CCBEB52ED7}"/>
              </a:ext>
              <a:ext uri="{C183D7F6-B498-43B3-948B-1728B52AA6E4}">
                <adec:decorative xmlns:adec="http://schemas.microsoft.com/office/drawing/2017/decorative" val="1"/>
              </a:ext>
            </a:extLst>
          </p:cNvPr>
          <p:cNvSpPr/>
          <p:nvPr/>
        </p:nvSpPr>
        <p:spPr>
          <a:xfrm>
            <a:off x="5494111" y="2905644"/>
            <a:ext cx="1139208"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45" name="Oval 44">
            <a:extLst>
              <a:ext uri="{FF2B5EF4-FFF2-40B4-BE49-F238E27FC236}">
                <a16:creationId xmlns:a16="http://schemas.microsoft.com/office/drawing/2014/main" id="{B2E4C2A2-2363-3487-F73E-32C56FA40A1D}"/>
              </a:ext>
              <a:ext uri="{C183D7F6-B498-43B3-948B-1728B52AA6E4}">
                <adec:decorative xmlns:adec="http://schemas.microsoft.com/office/drawing/2017/decorative" val="1"/>
              </a:ext>
            </a:extLst>
          </p:cNvPr>
          <p:cNvSpPr/>
          <p:nvPr/>
        </p:nvSpPr>
        <p:spPr>
          <a:xfrm>
            <a:off x="4592273" y="286815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46" name="Connector recte 45">
            <a:extLst>
              <a:ext uri="{FF2B5EF4-FFF2-40B4-BE49-F238E27FC236}">
                <a16:creationId xmlns:a16="http://schemas.microsoft.com/office/drawing/2014/main" id="{A09F9BD9-7DDD-3425-DB98-822B74A9F137}"/>
              </a:ext>
              <a:ext uri="{C183D7F6-B498-43B3-948B-1728B52AA6E4}">
                <adec:decorative xmlns:adec="http://schemas.microsoft.com/office/drawing/2017/decorative" val="1"/>
              </a:ext>
            </a:extLst>
          </p:cNvPr>
          <p:cNvCxnSpPr>
            <a:cxnSpLocks/>
            <a:stCxn id="45" idx="6"/>
            <a:endCxn id="44" idx="1"/>
          </p:cNvCxnSpPr>
          <p:nvPr/>
        </p:nvCxnSpPr>
        <p:spPr>
          <a:xfrm>
            <a:off x="4836736" y="2990388"/>
            <a:ext cx="657375"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 name="Rectangle: cantonades arrodonides 15">
            <a:extLst>
              <a:ext uri="{FF2B5EF4-FFF2-40B4-BE49-F238E27FC236}">
                <a16:creationId xmlns:a16="http://schemas.microsoft.com/office/drawing/2014/main" id="{1CB1A218-93AB-01D8-8B1A-49C052737BFC}"/>
              </a:ext>
              <a:ext uri="{C183D7F6-B498-43B3-948B-1728B52AA6E4}">
                <adec:decorative xmlns:adec="http://schemas.microsoft.com/office/drawing/2017/decorative" val="1"/>
              </a:ext>
            </a:extLst>
          </p:cNvPr>
          <p:cNvSpPr/>
          <p:nvPr/>
        </p:nvSpPr>
        <p:spPr>
          <a:xfrm>
            <a:off x="7638819" y="3713379"/>
            <a:ext cx="329820" cy="206890"/>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 name="Oval 2">
            <a:extLst>
              <a:ext uri="{FF2B5EF4-FFF2-40B4-BE49-F238E27FC236}">
                <a16:creationId xmlns:a16="http://schemas.microsoft.com/office/drawing/2014/main" id="{D9559AD5-722B-6200-F30F-E992433DAE2E}"/>
              </a:ext>
              <a:ext uri="{C183D7F6-B498-43B3-948B-1728B52AA6E4}">
                <adec:decorative xmlns:adec="http://schemas.microsoft.com/office/drawing/2017/decorative" val="1"/>
              </a:ext>
            </a:extLst>
          </p:cNvPr>
          <p:cNvSpPr/>
          <p:nvPr/>
        </p:nvSpPr>
        <p:spPr>
          <a:xfrm>
            <a:off x="7681497" y="3301137"/>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5</a:t>
            </a:r>
            <a:endParaRPr lang="es-ES" sz="1100" b="1">
              <a:solidFill>
                <a:srgbClr val="602927"/>
              </a:solidFill>
            </a:endParaRPr>
          </a:p>
        </p:txBody>
      </p:sp>
      <p:cxnSp>
        <p:nvCxnSpPr>
          <p:cNvPr id="4" name="Connector recte 3">
            <a:extLst>
              <a:ext uri="{FF2B5EF4-FFF2-40B4-BE49-F238E27FC236}">
                <a16:creationId xmlns:a16="http://schemas.microsoft.com/office/drawing/2014/main" id="{A930FE32-E145-BA13-4DCF-B495D56C33F0}"/>
              </a:ext>
              <a:ext uri="{C183D7F6-B498-43B3-948B-1728B52AA6E4}">
                <adec:decorative xmlns:adec="http://schemas.microsoft.com/office/drawing/2017/decorative" val="1"/>
              </a:ext>
            </a:extLst>
          </p:cNvPr>
          <p:cNvCxnSpPr>
            <a:cxnSpLocks/>
            <a:stCxn id="3" idx="4"/>
            <a:endCxn id="2" idx="0"/>
          </p:cNvCxnSpPr>
          <p:nvPr/>
        </p:nvCxnSpPr>
        <p:spPr>
          <a:xfrm>
            <a:off x="7803729" y="3545600"/>
            <a:ext cx="0" cy="167779"/>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15">
            <a:extLst>
              <a:ext uri="{FF2B5EF4-FFF2-40B4-BE49-F238E27FC236}">
                <a16:creationId xmlns:a16="http://schemas.microsoft.com/office/drawing/2014/main" id="{2B49B66C-0C4E-8274-C7A0-4DA8D262A034}"/>
              </a:ext>
              <a:ext uri="{C183D7F6-B498-43B3-948B-1728B52AA6E4}">
                <adec:decorative xmlns:adec="http://schemas.microsoft.com/office/drawing/2017/decorative" val="1"/>
              </a:ext>
            </a:extLst>
          </p:cNvPr>
          <p:cNvSpPr/>
          <p:nvPr/>
        </p:nvSpPr>
        <p:spPr>
          <a:xfrm>
            <a:off x="6681333" y="3740291"/>
            <a:ext cx="926987"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2" name="Oval 21">
            <a:extLst>
              <a:ext uri="{FF2B5EF4-FFF2-40B4-BE49-F238E27FC236}">
                <a16:creationId xmlns:a16="http://schemas.microsoft.com/office/drawing/2014/main" id="{126C68C3-5478-84B9-8D86-85E2BF8AE584}"/>
              </a:ext>
              <a:ext uri="{C183D7F6-B498-43B3-948B-1728B52AA6E4}">
                <adec:decorative xmlns:adec="http://schemas.microsoft.com/office/drawing/2017/decorative" val="1"/>
              </a:ext>
            </a:extLst>
          </p:cNvPr>
          <p:cNvSpPr/>
          <p:nvPr/>
        </p:nvSpPr>
        <p:spPr>
          <a:xfrm>
            <a:off x="5842984" y="3702803"/>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cxnSp>
        <p:nvCxnSpPr>
          <p:cNvPr id="23" name="Connector recte 22">
            <a:extLst>
              <a:ext uri="{FF2B5EF4-FFF2-40B4-BE49-F238E27FC236}">
                <a16:creationId xmlns:a16="http://schemas.microsoft.com/office/drawing/2014/main" id="{A25F156F-8000-E5D9-3DF8-E8AC8155A490}"/>
              </a:ext>
              <a:ext uri="{C183D7F6-B498-43B3-948B-1728B52AA6E4}">
                <adec:decorative xmlns:adec="http://schemas.microsoft.com/office/drawing/2017/decorative" val="1"/>
              </a:ext>
            </a:extLst>
          </p:cNvPr>
          <p:cNvCxnSpPr>
            <a:cxnSpLocks/>
            <a:stCxn id="22" idx="6"/>
            <a:endCxn id="21" idx="1"/>
          </p:cNvCxnSpPr>
          <p:nvPr/>
        </p:nvCxnSpPr>
        <p:spPr>
          <a:xfrm>
            <a:off x="6087447" y="3825035"/>
            <a:ext cx="593886"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1" name="Rectangle: cantonades arrodonides 15">
            <a:extLst>
              <a:ext uri="{FF2B5EF4-FFF2-40B4-BE49-F238E27FC236}">
                <a16:creationId xmlns:a16="http://schemas.microsoft.com/office/drawing/2014/main" id="{3D4417DC-D46C-914D-114C-4B514D9CCD83}"/>
              </a:ext>
              <a:ext uri="{C183D7F6-B498-43B3-948B-1728B52AA6E4}">
                <adec:decorative xmlns:adec="http://schemas.microsoft.com/office/drawing/2017/decorative" val="1"/>
              </a:ext>
            </a:extLst>
          </p:cNvPr>
          <p:cNvSpPr/>
          <p:nvPr/>
        </p:nvSpPr>
        <p:spPr>
          <a:xfrm>
            <a:off x="6650022" y="2264926"/>
            <a:ext cx="1546520" cy="16480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33" name="Connector recte 32">
            <a:extLst>
              <a:ext uri="{FF2B5EF4-FFF2-40B4-BE49-F238E27FC236}">
                <a16:creationId xmlns:a16="http://schemas.microsoft.com/office/drawing/2014/main" id="{0CB7155C-D314-0F76-19C9-BEC82A541D9D}"/>
              </a:ext>
              <a:ext uri="{C183D7F6-B498-43B3-948B-1728B52AA6E4}">
                <adec:decorative xmlns:adec="http://schemas.microsoft.com/office/drawing/2017/decorative" val="1"/>
              </a:ext>
            </a:extLst>
          </p:cNvPr>
          <p:cNvCxnSpPr>
            <a:cxnSpLocks/>
            <a:stCxn id="32" idx="6"/>
            <a:endCxn id="31" idx="3"/>
          </p:cNvCxnSpPr>
          <p:nvPr/>
        </p:nvCxnSpPr>
        <p:spPr>
          <a:xfrm flipH="1">
            <a:off x="8196542" y="2343645"/>
            <a:ext cx="444662" cy="3684"/>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C659A03-0BD4-23E5-FA72-A9F1FDF90AB5}"/>
              </a:ext>
              <a:ext uri="{C183D7F6-B498-43B3-948B-1728B52AA6E4}">
                <adec:decorative xmlns:adec="http://schemas.microsoft.com/office/drawing/2017/decorative" val="1"/>
              </a:ext>
            </a:extLst>
          </p:cNvPr>
          <p:cNvSpPr/>
          <p:nvPr/>
        </p:nvSpPr>
        <p:spPr>
          <a:xfrm>
            <a:off x="8396741" y="2221413"/>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pic>
        <p:nvPicPr>
          <p:cNvPr id="40" name="Imatge 39">
            <a:extLst>
              <a:ext uri="{FF2B5EF4-FFF2-40B4-BE49-F238E27FC236}">
                <a16:creationId xmlns:a16="http://schemas.microsoft.com/office/drawing/2014/main" id="{3DF5CF6B-0973-D473-BC5D-2945CDC377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77072" y="3519868"/>
            <a:ext cx="132670" cy="154267"/>
          </a:xfrm>
          <a:prstGeom prst="rect">
            <a:avLst/>
          </a:prstGeom>
        </p:spPr>
      </p:pic>
      <p:sp>
        <p:nvSpPr>
          <p:cNvPr id="43" name="blanc" descr="Quadre que serveix per a tapar informació dels botons " hidden="1">
            <a:extLst>
              <a:ext uri="{FF2B5EF4-FFF2-40B4-BE49-F238E27FC236}">
                <a16:creationId xmlns:a16="http://schemas.microsoft.com/office/drawing/2014/main" id="{C74BA1DC-91FE-DFC2-4FBB-8F66D0C2DBA5}"/>
              </a:ext>
            </a:extLst>
          </p:cNvPr>
          <p:cNvSpPr/>
          <p:nvPr/>
        </p:nvSpPr>
        <p:spPr>
          <a:xfrm>
            <a:off x="2947386" y="1221054"/>
            <a:ext cx="6196614" cy="4034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16968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CAAB1B4-8A82-2348-C255-E88E2B3FF696}"/>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Índice</a:t>
            </a:r>
            <a:r>
              <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 de </a:t>
            </a: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contenidos</a:t>
            </a:r>
            <a:endPar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5" name="QuadreDeText 4">
            <a:extLst>
              <a:ext uri="{FF2B5EF4-FFF2-40B4-BE49-F238E27FC236}">
                <a16:creationId xmlns:a16="http://schemas.microsoft.com/office/drawing/2014/main" id="{4DAA6F00-58E4-8D14-0856-A43DF4409515}"/>
              </a:ext>
            </a:extLst>
          </p:cNvPr>
          <p:cNvSpPr txBox="1"/>
          <p:nvPr/>
        </p:nvSpPr>
        <p:spPr>
          <a:xfrm>
            <a:off x="897898" y="1790024"/>
            <a:ext cx="3570514" cy="1887696"/>
          </a:xfrm>
          <a:prstGeom prst="rect">
            <a:avLst/>
          </a:prstGeom>
          <a:noFill/>
        </p:spPr>
        <p:txBody>
          <a:bodyPr wrap="square">
            <a:spAutoFit/>
          </a:bodyPr>
          <a:lstStyle/>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a:ln>
                  <a:noFill/>
                </a:ln>
                <a:solidFill>
                  <a:prstClr val="white"/>
                </a:solidFill>
                <a:effectLst/>
                <a:uLnTx/>
                <a:uFillTx/>
                <a:latin typeface="Arial" panose="020B0604020202020204" pitchFamily="34" charset="0"/>
                <a:cs typeface="Arial"/>
                <a:sym typeface="Arial"/>
              </a:rPr>
              <a:t>3.0. Introducción</a:t>
            </a:r>
            <a:r>
              <a:rPr kumimoji="0" lang="en-US" sz="1250" b="0" i="0" u="none" strike="noStrike" kern="0" cap="none" spc="0" normalizeH="0" baseline="0" noProof="0">
                <a:ln>
                  <a:noFill/>
                </a:ln>
                <a:solidFill>
                  <a:prstClr val="white"/>
                </a:solidFill>
                <a:effectLst/>
                <a:uLnTx/>
                <a:uFillTx/>
                <a:latin typeface="Arial" panose="020B0604020202020204" pitchFamily="34" charset="0"/>
                <a:cs typeface="Arial"/>
                <a:sym typeface="Arial"/>
              </a:rPr>
              <a:t>​</a:t>
            </a:r>
            <a:endParaRPr kumimoji="0" lang="en-US" sz="1400" b="0" i="0" u="none" strike="noStrike" kern="0" cap="none" spc="0" normalizeH="0" baseline="0" noProof="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a:ln>
                  <a:noFill/>
                </a:ln>
                <a:solidFill>
                  <a:prstClr val="white"/>
                </a:solidFill>
                <a:effectLst/>
                <a:uLnTx/>
                <a:uFillTx/>
                <a:latin typeface="Arial" panose="020B0604020202020204" pitchFamily="34" charset="0"/>
                <a:cs typeface="Arial"/>
                <a:sym typeface="Arial"/>
              </a:rPr>
              <a:t>​</a:t>
            </a:r>
            <a:endParaRPr kumimoji="0" lang="es-ES" sz="1400" b="0" i="0" u="none" strike="noStrike" kern="0" cap="none" spc="0" normalizeH="0" baseline="0" noProof="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i="0" u="none" strike="noStrike" kern="0" cap="none" spc="0" normalizeH="0" baseline="0" noProof="0">
                <a:ln>
                  <a:noFill/>
                </a:ln>
                <a:solidFill>
                  <a:prstClr val="white"/>
                </a:solidFill>
                <a:effectLst/>
                <a:uLnTx/>
                <a:uFillTx/>
                <a:latin typeface="Arial" panose="020B0604020202020204" pitchFamily="34" charset="0"/>
                <a:cs typeface="Arial"/>
                <a:sym typeface="Arial"/>
              </a:rPr>
              <a:t>3.1. Organiza tu bandeja de entrada </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a:ln>
                  <a:noFill/>
                </a:ln>
                <a:solidFill>
                  <a:prstClr val="white"/>
                </a:solidFill>
                <a:effectLst/>
                <a:uLnTx/>
                <a:uFillTx/>
                <a:latin typeface="Arial" panose="020B0604020202020204" pitchFamily="34" charset="0"/>
                <a:cs typeface="Arial"/>
                <a:sym typeface="Arial"/>
              </a:rPr>
              <a:t>​</a:t>
            </a:r>
            <a:endParaRPr kumimoji="0" lang="es-ES" sz="1400" b="0" i="0" u="none" strike="noStrike" kern="0" cap="none" spc="0" normalizeH="0" baseline="0" noProof="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1" i="0" u="none" strike="noStrike" kern="0" cap="none" spc="0" normalizeH="0" baseline="0" noProof="0">
                <a:ln>
                  <a:noFill/>
                </a:ln>
                <a:solidFill>
                  <a:prstClr val="white"/>
                </a:solidFill>
                <a:effectLst/>
                <a:uLnTx/>
                <a:uFillTx/>
                <a:latin typeface="Arial" panose="020B0604020202020204" pitchFamily="34" charset="0"/>
                <a:cs typeface="Arial"/>
                <a:sym typeface="Arial"/>
              </a:rPr>
              <a:t>3.2. Crea reglas en Outlook para mejorar tu eficiencia </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a:ln>
                  <a:noFill/>
                </a:ln>
                <a:solidFill>
                  <a:prstClr val="white"/>
                </a:solidFill>
                <a:effectLst/>
                <a:uLnTx/>
                <a:uFillTx/>
                <a:latin typeface="Arial" panose="020B0604020202020204" pitchFamily="34" charset="0"/>
                <a:cs typeface="Arial"/>
                <a:sym typeface="Arial"/>
              </a:rPr>
              <a:t>​</a:t>
            </a:r>
            <a:endParaRPr kumimoji="0" lang="es-ES" sz="1400" b="0" i="0" u="none" strike="noStrike" kern="0" cap="none" spc="0" normalizeH="0" baseline="0" noProof="0">
              <a:ln>
                <a:noFill/>
              </a:ln>
              <a:solidFill>
                <a:prstClr val="white"/>
              </a:solidFill>
              <a:effectLst/>
              <a:uLnTx/>
              <a:uFillTx/>
              <a:latin typeface="Segoe UI" panose="020B0502040204020203" pitchFamily="34" charset="0"/>
              <a:cs typeface="Arial"/>
              <a:sym typeface="Arial"/>
            </a:endParaRP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r>
              <a:rPr kumimoji="0" lang="es-ES" sz="1250" b="0" i="0" u="none" strike="noStrike" kern="0" cap="none" spc="0" normalizeH="0" baseline="0" noProof="0">
                <a:ln>
                  <a:noFill/>
                </a:ln>
                <a:solidFill>
                  <a:prstClr val="white"/>
                </a:solidFill>
                <a:effectLst/>
                <a:uLnTx/>
                <a:uFillTx/>
                <a:latin typeface="Arial" panose="020B0604020202020204" pitchFamily="34" charset="0"/>
                <a:cs typeface="Arial"/>
                <a:sym typeface="Arial"/>
              </a:rPr>
              <a:t>3.3. Gestiona estados y notificaciones en Microsoft 365</a:t>
            </a:r>
          </a:p>
          <a:p>
            <a:pPr marL="0" marR="0" lvl="0" indent="0" algn="l" defTabSz="914400" rtl="0" eaLnBrk="1" fontAlgn="base" latinLnBrk="0" hangingPunct="1">
              <a:lnSpc>
                <a:spcPts val="135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000000"/>
              </a:solidFill>
              <a:effectLst/>
              <a:uLnTx/>
              <a:uFillTx/>
              <a:latin typeface="Segoe UI" panose="020B0502040204020203" pitchFamily="34" charset="0"/>
              <a:cs typeface="Arial"/>
              <a:sym typeface="Arial"/>
            </a:endParaRPr>
          </a:p>
        </p:txBody>
      </p:sp>
    </p:spTree>
    <p:extLst>
      <p:ext uri="{BB962C8B-B14F-4D97-AF65-F5344CB8AC3E}">
        <p14:creationId xmlns:p14="http://schemas.microsoft.com/office/powerpoint/2010/main" val="1869515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AFF3-3DFF-D2CB-85C7-17553B45A358}"/>
            </a:ext>
          </a:extLst>
        </p:cNvPr>
        <p:cNvGrpSpPr/>
        <p:nvPr/>
      </p:nvGrpSpPr>
      <p:grpSpPr>
        <a:xfrm>
          <a:off x="0" y="0"/>
          <a:ext cx="0" cy="0"/>
          <a:chOff x="0" y="0"/>
          <a:chExt cx="0" cy="0"/>
        </a:xfrm>
      </p:grpSpPr>
      <p:sp>
        <p:nvSpPr>
          <p:cNvPr id="8" name="QuadreDeText 3">
            <a:extLst>
              <a:ext uri="{FF2B5EF4-FFF2-40B4-BE49-F238E27FC236}">
                <a16:creationId xmlns:a16="http://schemas.microsoft.com/office/drawing/2014/main" id="{DF236FC2-EDB3-596A-B57F-5995818F2A2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Rectangle: cantonades arrodonides 1">
            <a:extLst>
              <a:ext uri="{FF2B5EF4-FFF2-40B4-BE49-F238E27FC236}">
                <a16:creationId xmlns:a16="http://schemas.microsoft.com/office/drawing/2014/main" id="{9D8D6E3F-6F3D-7487-7BBC-E87C3D6B98DA}"/>
              </a:ext>
              <a:ext uri="{C183D7F6-B498-43B3-948B-1728B52AA6E4}">
                <adec:decorative xmlns:adec="http://schemas.microsoft.com/office/drawing/2017/decorative" val="0"/>
              </a:ext>
            </a:extLst>
          </p:cNvPr>
          <p:cNvSpPr/>
          <p:nvPr/>
        </p:nvSpPr>
        <p:spPr>
          <a:xfrm>
            <a:off x="650503" y="1936554"/>
            <a:ext cx="3718296" cy="2987296"/>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Mantiene la bandeja de entrada limpia </a:t>
            </a:r>
            <a:r>
              <a:rPr lang="es-ES">
                <a:latin typeface="Arial" panose="020B0604020202020204" pitchFamily="34" charset="0"/>
                <a:cs typeface="Arial" panose="020B0604020202020204" pitchFamily="34" charset="0"/>
              </a:rPr>
              <a:t>y enfocada en correos relevantes.</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Facilita revisar notificaciones </a:t>
            </a:r>
            <a:r>
              <a:rPr lang="es-ES">
                <a:latin typeface="Arial" panose="020B0604020202020204" pitchFamily="34" charset="0"/>
                <a:cs typeface="Arial" panose="020B0604020202020204" pitchFamily="34" charset="0"/>
              </a:rPr>
              <a:t>de forma agrupada y ordenada.</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Reduce distracciones </a:t>
            </a:r>
            <a:r>
              <a:rPr lang="es-ES">
                <a:latin typeface="Arial" panose="020B0604020202020204" pitchFamily="34" charset="0"/>
                <a:cs typeface="Arial" panose="020B0604020202020204" pitchFamily="34" charset="0"/>
              </a:rPr>
              <a:t>causadas por avisos automáticos.</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Permite diferenciar </a:t>
            </a:r>
            <a:r>
              <a:rPr lang="es-ES">
                <a:latin typeface="Arial" panose="020B0604020202020204" pitchFamily="34" charset="0"/>
                <a:cs typeface="Arial" panose="020B0604020202020204" pitchFamily="34" charset="0"/>
              </a:rPr>
              <a:t>claramente entre comunicación humana y alertas del sistema.</a:t>
            </a:r>
          </a:p>
        </p:txBody>
      </p:sp>
      <p:sp>
        <p:nvSpPr>
          <p:cNvPr id="3" name="Rectangle: cantonades arrodonides 2">
            <a:extLst>
              <a:ext uri="{FF2B5EF4-FFF2-40B4-BE49-F238E27FC236}">
                <a16:creationId xmlns:a16="http://schemas.microsoft.com/office/drawing/2014/main" id="{7054B694-94C7-A0B1-5F52-FFC222946466}"/>
              </a:ext>
              <a:ext uri="{C183D7F6-B498-43B3-948B-1728B52AA6E4}">
                <adec:decorative xmlns:adec="http://schemas.microsoft.com/office/drawing/2017/decorative" val="0"/>
              </a:ext>
            </a:extLst>
          </p:cNvPr>
          <p:cNvSpPr/>
          <p:nvPr/>
        </p:nvSpPr>
        <p:spPr>
          <a:xfrm>
            <a:off x="4929119" y="1936554"/>
            <a:ext cx="3800084" cy="2987296"/>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Riesgo de no detectar notificaciones críticas</a:t>
            </a:r>
            <a:r>
              <a:rPr lang="es-ES" dirty="0">
                <a:latin typeface="Arial" panose="020B0604020202020204" pitchFamily="34" charset="0"/>
                <a:cs typeface="Arial" panose="020B0604020202020204" pitchFamily="34" charset="0"/>
              </a:rPr>
              <a:t> si no se revisa la carpeta con frecuencia.</a:t>
            </a:r>
          </a:p>
          <a:p>
            <a:pPr marL="171450" indent="-171450">
              <a:buFont typeface="Arial" panose="020B0604020202020204" pitchFamily="34" charset="0"/>
              <a:buChar char="•"/>
            </a:pPr>
            <a:r>
              <a:rPr lang="es-ES" dirty="0">
                <a:latin typeface="Arial" panose="020B0604020202020204" pitchFamily="34" charset="0"/>
                <a:cs typeface="Arial" panose="020B0604020202020204" pitchFamily="34" charset="0"/>
              </a:rPr>
              <a:t>Puede </a:t>
            </a:r>
            <a:r>
              <a:rPr lang="es-ES" b="1" dirty="0">
                <a:latin typeface="Arial" panose="020B0604020202020204" pitchFamily="34" charset="0"/>
                <a:cs typeface="Arial" panose="020B0604020202020204" pitchFamily="34" charset="0"/>
              </a:rPr>
              <a:t>requerir varios criterios </a:t>
            </a:r>
            <a:r>
              <a:rPr lang="es-ES" dirty="0">
                <a:latin typeface="Arial" panose="020B0604020202020204" pitchFamily="34" charset="0"/>
                <a:cs typeface="Arial" panose="020B0604020202020204" pitchFamily="34" charset="0"/>
              </a:rPr>
              <a:t>para capturar todas las notificaciones de un mismo sistema.</a:t>
            </a:r>
          </a:p>
          <a:p>
            <a:pPr marL="171450" indent="-171450">
              <a:buFont typeface="Arial" panose="020B0604020202020204" pitchFamily="34" charset="0"/>
              <a:buChar char="•"/>
            </a:pPr>
            <a:r>
              <a:rPr lang="es-ES" dirty="0">
                <a:latin typeface="Arial" panose="020B0604020202020204" pitchFamily="34" charset="0"/>
                <a:cs typeface="Arial" panose="020B0604020202020204" pitchFamily="34" charset="0"/>
              </a:rPr>
              <a:t>Si cambian remitentes o formatos, </a:t>
            </a:r>
            <a:r>
              <a:rPr lang="es-ES" b="1" dirty="0">
                <a:latin typeface="Arial" panose="020B0604020202020204" pitchFamily="34" charset="0"/>
                <a:cs typeface="Arial" panose="020B0604020202020204" pitchFamily="34" charset="0"/>
              </a:rPr>
              <a:t>la regla podría dejar de funcionar.</a:t>
            </a:r>
          </a:p>
        </p:txBody>
      </p:sp>
      <p:pic>
        <p:nvPicPr>
          <p:cNvPr id="4" name="Gràfic 3">
            <a:extLst>
              <a:ext uri="{FF2B5EF4-FFF2-40B4-BE49-F238E27FC236}">
                <a16:creationId xmlns:a16="http://schemas.microsoft.com/office/drawing/2014/main" id="{CF25A259-2C60-6CCF-4833-31960D8343D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6261" y="2121198"/>
            <a:ext cx="685800" cy="685800"/>
          </a:xfrm>
          <a:prstGeom prst="rect">
            <a:avLst/>
          </a:prstGeom>
        </p:spPr>
      </p:pic>
      <p:pic>
        <p:nvPicPr>
          <p:cNvPr id="7" name="Gràfic 6">
            <a:extLst>
              <a:ext uri="{FF2B5EF4-FFF2-40B4-BE49-F238E27FC236}">
                <a16:creationId xmlns:a16="http://schemas.microsoft.com/office/drawing/2014/main" id="{32CD221E-40C0-6397-FB77-47534B9977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3728" y="1974042"/>
            <a:ext cx="691846" cy="691846"/>
          </a:xfrm>
          <a:prstGeom prst="rect">
            <a:avLst/>
          </a:prstGeom>
        </p:spPr>
      </p:pic>
      <p:sp>
        <p:nvSpPr>
          <p:cNvPr id="5" name="QuadreDeText 4">
            <a:extLst>
              <a:ext uri="{FF2B5EF4-FFF2-40B4-BE49-F238E27FC236}">
                <a16:creationId xmlns:a16="http://schemas.microsoft.com/office/drawing/2014/main" id="{640BC7F6-C4D4-2F56-D808-E39260C82A4C}"/>
              </a:ext>
            </a:extLst>
          </p:cNvPr>
          <p:cNvSpPr txBox="1"/>
          <p:nvPr/>
        </p:nvSpPr>
        <p:spPr>
          <a:xfrm>
            <a:off x="334587" y="1257409"/>
            <a:ext cx="8310650" cy="297517"/>
          </a:xfrm>
          <a:prstGeom prst="rect">
            <a:avLst/>
          </a:prstGeom>
          <a:noFill/>
        </p:spPr>
        <p:txBody>
          <a:bodyPr wrap="square">
            <a:spAutoFit/>
          </a:bodyPr>
          <a:lstStyle/>
          <a:p>
            <a:pPr marL="228600" indent="-228600" fontAlgn="base">
              <a:lnSpc>
                <a:spcPts val="1552"/>
              </a:lnSpc>
              <a:buFont typeface="+mj-lt"/>
              <a:buAutoNum type="arabicPeriod"/>
            </a:pPr>
            <a:r>
              <a:rPr lang="es-ES" b="1">
                <a:latin typeface="Arial" panose="020B0604020202020204" pitchFamily="34" charset="0"/>
                <a:cs typeface="Arial" panose="020B0604020202020204" pitchFamily="34" charset="0"/>
              </a:rPr>
              <a:t>Agrupar notificaciones de sistemas o plataformas en carpetas específicas.</a:t>
            </a:r>
          </a:p>
        </p:txBody>
      </p:sp>
      <p:sp>
        <p:nvSpPr>
          <p:cNvPr id="6" name="Diagrama de flux: connector 5">
            <a:extLst>
              <a:ext uri="{FF2B5EF4-FFF2-40B4-BE49-F238E27FC236}">
                <a16:creationId xmlns:a16="http://schemas.microsoft.com/office/drawing/2014/main" id="{349318CE-FBAA-9895-2488-9EB10C53017D}"/>
              </a:ext>
              <a:ext uri="{C183D7F6-B498-43B3-948B-1728B52AA6E4}">
                <adec:decorative xmlns:adec="http://schemas.microsoft.com/office/drawing/2017/decorative" val="1"/>
              </a:ext>
            </a:extLst>
          </p:cNvPr>
          <p:cNvSpPr/>
          <p:nvPr/>
        </p:nvSpPr>
        <p:spPr>
          <a:xfrm>
            <a:off x="309648" y="1258613"/>
            <a:ext cx="288000" cy="288000"/>
          </a:xfrm>
          <a:prstGeom prst="flowChartConnector">
            <a:avLst/>
          </a:prstGeom>
          <a:solidFill>
            <a:srgbClr val="CCAEA4"/>
          </a:solid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4</a:t>
            </a:r>
          </a:p>
        </p:txBody>
      </p:sp>
      <p:sp>
        <p:nvSpPr>
          <p:cNvPr id="14" name="QuadreDeText 13">
            <a:extLst>
              <a:ext uri="{FF2B5EF4-FFF2-40B4-BE49-F238E27FC236}">
                <a16:creationId xmlns:a16="http://schemas.microsoft.com/office/drawing/2014/main" id="{6FFBBDD1-647D-9057-6920-0D0A8D34B4C9}"/>
              </a:ext>
            </a:extLst>
          </p:cNvPr>
          <p:cNvSpPr txBox="1"/>
          <p:nvPr/>
        </p:nvSpPr>
        <p:spPr>
          <a:xfrm>
            <a:off x="650503" y="1530525"/>
            <a:ext cx="8493497" cy="461665"/>
          </a:xfrm>
          <a:prstGeom prst="rect">
            <a:avLst/>
          </a:prstGeom>
          <a:noFill/>
        </p:spPr>
        <p:txBody>
          <a:bodyPr wrap="square">
            <a:spAutoFit/>
          </a:bodyPr>
          <a:lstStyle/>
          <a:p>
            <a:r>
              <a:rPr lang="es-ES" sz="1200" b="1"/>
              <a:t>Recomendación</a:t>
            </a:r>
            <a:r>
              <a:rPr lang="es-ES" sz="1200"/>
              <a:t>: Recomendada si recibes más de 10 notificaciones automáticas diarias y no todas requieren acción inmediata..</a:t>
            </a:r>
            <a:endParaRPr lang="ca-ES" sz="1200"/>
          </a:p>
        </p:txBody>
      </p:sp>
    </p:spTree>
    <p:extLst>
      <p:ext uri="{BB962C8B-B14F-4D97-AF65-F5344CB8AC3E}">
        <p14:creationId xmlns:p14="http://schemas.microsoft.com/office/powerpoint/2010/main" val="183991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4584-41E2-1578-794B-06125706309B}"/>
            </a:ext>
          </a:extLst>
        </p:cNvPr>
        <p:cNvGrpSpPr/>
        <p:nvPr/>
      </p:nvGrpSpPr>
      <p:grpSpPr>
        <a:xfrm>
          <a:off x="0" y="0"/>
          <a:ext cx="0" cy="0"/>
          <a:chOff x="0" y="0"/>
          <a:chExt cx="0" cy="0"/>
        </a:xfrm>
      </p:grpSpPr>
      <p:sp>
        <p:nvSpPr>
          <p:cNvPr id="7" name="QuadreDeText 3">
            <a:extLst>
              <a:ext uri="{FF2B5EF4-FFF2-40B4-BE49-F238E27FC236}">
                <a16:creationId xmlns:a16="http://schemas.microsoft.com/office/drawing/2014/main" id="{5B4D3C96-8009-F0FF-DD7C-E17C5A2F118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B281C8F4-E5B6-C82A-5F92-79958A567A2A}"/>
              </a:ext>
            </a:extLst>
          </p:cNvPr>
          <p:cNvSpPr txBox="1"/>
          <p:nvPr/>
        </p:nvSpPr>
        <p:spPr>
          <a:xfrm>
            <a:off x="211677" y="1221054"/>
            <a:ext cx="2832571" cy="691664"/>
          </a:xfrm>
          <a:prstGeom prst="rect">
            <a:avLst/>
          </a:prstGeom>
          <a:noFill/>
        </p:spPr>
        <p:txBody>
          <a:bodyPr wrap="square">
            <a:spAutoFit/>
          </a:bodyPr>
          <a:lstStyle/>
          <a:p>
            <a:pPr marL="228600" indent="-228600" fontAlgn="base">
              <a:lnSpc>
                <a:spcPts val="1552"/>
              </a:lnSpc>
              <a:buFont typeface="+mj-lt"/>
              <a:buAutoNum type="arabicPeriod"/>
            </a:pPr>
            <a:r>
              <a:rPr lang="es-ES" sz="1200" b="1">
                <a:latin typeface="Arial" panose="020B0604020202020204" pitchFamily="34" charset="0"/>
                <a:cs typeface="Arial" panose="020B0604020202020204" pitchFamily="34" charset="0"/>
              </a:rPr>
              <a:t>Mover correos recurrentes de boletines a carpetas de lectura posterior. </a:t>
            </a:r>
          </a:p>
        </p:txBody>
      </p:sp>
      <p:sp>
        <p:nvSpPr>
          <p:cNvPr id="6" name="Diagrama de flux: connector 5">
            <a:extLst>
              <a:ext uri="{FF2B5EF4-FFF2-40B4-BE49-F238E27FC236}">
                <a16:creationId xmlns:a16="http://schemas.microsoft.com/office/drawing/2014/main" id="{D7053776-2395-C876-5D37-075FDB0F1ADE}"/>
              </a:ext>
              <a:ext uri="{C183D7F6-B498-43B3-948B-1728B52AA6E4}">
                <adec:decorative xmlns:adec="http://schemas.microsoft.com/office/drawing/2017/decorative" val="1"/>
              </a:ext>
            </a:extLst>
          </p:cNvPr>
          <p:cNvSpPr/>
          <p:nvPr/>
        </p:nvSpPr>
        <p:spPr>
          <a:xfrm>
            <a:off x="211678" y="1262937"/>
            <a:ext cx="216000" cy="216000"/>
          </a:xfrm>
          <a:prstGeom prst="flowChartConnector">
            <a:avLst/>
          </a:prstGeom>
          <a:solidFill>
            <a:srgbClr val="CCAEA4"/>
          </a:solid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1200" b="1" dirty="0">
                <a:solidFill>
                  <a:srgbClr val="602927"/>
                </a:solidFill>
              </a:rPr>
              <a:t>5</a:t>
            </a:r>
          </a:p>
        </p:txBody>
      </p:sp>
      <p:sp>
        <p:nvSpPr>
          <p:cNvPr id="8" name="QuadreDeText 7">
            <a:extLst>
              <a:ext uri="{FF2B5EF4-FFF2-40B4-BE49-F238E27FC236}">
                <a16:creationId xmlns:a16="http://schemas.microsoft.com/office/drawing/2014/main" id="{15A11D0F-B202-ACC5-8916-6A27286026D1}"/>
              </a:ext>
            </a:extLst>
          </p:cNvPr>
          <p:cNvSpPr txBox="1"/>
          <p:nvPr/>
        </p:nvSpPr>
        <p:spPr>
          <a:xfrm>
            <a:off x="427678" y="1962777"/>
            <a:ext cx="2377666" cy="1307217"/>
          </a:xfrm>
          <a:prstGeom prst="rect">
            <a:avLst/>
          </a:prstGeom>
          <a:noFill/>
        </p:spPr>
        <p:txBody>
          <a:bodyPr wrap="square">
            <a:spAutoFit/>
          </a:bodyPr>
          <a:lstStyle/>
          <a:p>
            <a:pPr fontAlgn="base">
              <a:lnSpc>
                <a:spcPts val="1552"/>
              </a:lnSpc>
            </a:pPr>
            <a:r>
              <a:rPr lang="es-ES" sz="1200" b="1" dirty="0">
                <a:solidFill>
                  <a:srgbClr val="000000"/>
                </a:solidFill>
                <a:effectLst/>
                <a:latin typeface="Arial" panose="020B0604020202020204" pitchFamily="34" charset="0"/>
                <a:cs typeface="Arial" panose="020B0604020202020204" pitchFamily="34" charset="0"/>
              </a:rPr>
              <a:t>Descripción de la regla</a:t>
            </a:r>
            <a:r>
              <a:rPr lang="es-ES" sz="1200" b="1" dirty="0">
                <a:latin typeface="Arial" panose="020B0604020202020204" pitchFamily="34" charset="0"/>
                <a:cs typeface="Arial" panose="020B0604020202020204" pitchFamily="34" charset="0"/>
              </a:rPr>
              <a:t>: </a:t>
            </a:r>
            <a:r>
              <a:rPr lang="es-ES" sz="1200" dirty="0"/>
              <a:t>Redirige automáticamente boletines, </a:t>
            </a:r>
            <a:r>
              <a:rPr lang="es-ES" sz="1200" i="1" dirty="0" err="1"/>
              <a:t>newsletters</a:t>
            </a:r>
            <a:r>
              <a:rPr lang="es-ES" sz="1200" dirty="0"/>
              <a:t> y comunicaciones periódicas a una carpeta para revisarlos en otro momento.</a:t>
            </a:r>
            <a:endParaRPr lang="es-ES" sz="1200" b="1" dirty="0">
              <a:solidFill>
                <a:srgbClr val="000000"/>
              </a:solidFill>
              <a:effectLst/>
              <a:latin typeface="Arial" panose="020B0604020202020204" pitchFamily="34" charset="0"/>
              <a:cs typeface="Arial" panose="020B0604020202020204" pitchFamily="34" charset="0"/>
            </a:endParaRPr>
          </a:p>
        </p:txBody>
      </p:sp>
      <p:grpSp>
        <p:nvGrpSpPr>
          <p:cNvPr id="27" name="Agrupa 26" descr="La imagen muestra la posibilidad de agregar condiciones o acciones.">
            <a:extLst>
              <a:ext uri="{FF2B5EF4-FFF2-40B4-BE49-F238E27FC236}">
                <a16:creationId xmlns:a16="http://schemas.microsoft.com/office/drawing/2014/main" id="{50E54835-1447-4A7B-4874-7558BDB8EC0C}"/>
              </a:ext>
            </a:extLst>
          </p:cNvPr>
          <p:cNvGrpSpPr/>
          <p:nvPr/>
        </p:nvGrpSpPr>
        <p:grpSpPr>
          <a:xfrm>
            <a:off x="3044247" y="1221054"/>
            <a:ext cx="5888075" cy="3883082"/>
            <a:chOff x="3125607" y="1107074"/>
            <a:chExt cx="5888075" cy="3883082"/>
          </a:xfrm>
        </p:grpSpPr>
        <p:sp>
          <p:nvSpPr>
            <p:cNvPr id="13" name="QuadreDeText 12">
              <a:extLst>
                <a:ext uri="{FF2B5EF4-FFF2-40B4-BE49-F238E27FC236}">
                  <a16:creationId xmlns:a16="http://schemas.microsoft.com/office/drawing/2014/main" id="{4680401A-318C-8357-152D-AEED44F14E31}"/>
                </a:ext>
              </a:extLst>
            </p:cNvPr>
            <p:cNvSpPr txBox="1"/>
            <p:nvPr/>
          </p:nvSpPr>
          <p:spPr>
            <a:xfrm>
              <a:off x="3125607" y="4159159"/>
              <a:ext cx="5888075" cy="830997"/>
            </a:xfrm>
            <a:prstGeom prst="rect">
              <a:avLst/>
            </a:prstGeom>
            <a:solidFill>
              <a:schemeClr val="bg1"/>
            </a:solidFill>
            <a:ln>
              <a:noFill/>
            </a:ln>
          </p:spPr>
          <p:txBody>
            <a:bodyPr wrap="square">
              <a:spAutoFit/>
            </a:bodyPr>
            <a:lstStyle/>
            <a:p>
              <a:r>
                <a:rPr lang="es-ES" sz="1200" dirty="0"/>
                <a:t>En </a:t>
              </a:r>
              <a:r>
                <a:rPr lang="es-ES" sz="1200" b="1" dirty="0"/>
                <a:t>Outlook Web</a:t>
              </a:r>
              <a:r>
                <a:rPr lang="es-ES" sz="1200" dirty="0"/>
                <a:t>, crea una nueva regla con la condición </a:t>
              </a:r>
              <a:r>
                <a:rPr lang="es-ES" sz="1200" b="1" dirty="0"/>
                <a:t>“El asunto contiene”</a:t>
              </a:r>
              <a:r>
                <a:rPr lang="es-ES" sz="1200" b="1" dirty="0">
                  <a:solidFill>
                    <a:srgbClr val="602927"/>
                  </a:solidFill>
                </a:rPr>
                <a:t> (1) </a:t>
              </a:r>
              <a:r>
                <a:rPr lang="es-ES" sz="1200" b="1" dirty="0"/>
                <a:t>palabras como “boletín” o “</a:t>
              </a:r>
              <a:r>
                <a:rPr lang="es-ES" sz="1200" b="1" dirty="0" err="1"/>
                <a:t>newsletter</a:t>
              </a:r>
              <a:r>
                <a:rPr lang="es-ES" sz="1200" b="1" dirty="0"/>
                <a:t>”</a:t>
              </a:r>
              <a:r>
                <a:rPr lang="es-ES" sz="1200" b="1" dirty="0">
                  <a:solidFill>
                    <a:srgbClr val="BC9484"/>
                  </a:solidFill>
                </a:rPr>
                <a:t> </a:t>
              </a:r>
              <a:r>
                <a:rPr lang="es-ES" sz="1200" b="1" dirty="0">
                  <a:solidFill>
                    <a:srgbClr val="602927"/>
                  </a:solidFill>
                </a:rPr>
                <a:t>(2). </a:t>
              </a:r>
              <a:r>
                <a:rPr lang="es-ES" sz="1200" dirty="0"/>
                <a:t>En la acción, elige “</a:t>
              </a:r>
              <a:r>
                <a:rPr lang="es-ES" sz="1200" b="1" dirty="0"/>
                <a:t>Mover a carpeta” </a:t>
              </a:r>
              <a:r>
                <a:rPr lang="es-ES" sz="1200" b="1" dirty="0">
                  <a:solidFill>
                    <a:srgbClr val="602927"/>
                  </a:solidFill>
                </a:rPr>
                <a:t>(3) </a:t>
              </a:r>
              <a:r>
                <a:rPr lang="es-ES" sz="1200" dirty="0"/>
                <a:t>y </a:t>
              </a:r>
              <a:r>
                <a:rPr lang="es-ES" sz="1200" b="1" dirty="0"/>
                <a:t>busca la carpeta </a:t>
              </a:r>
              <a:r>
                <a:rPr lang="es-ES" sz="1200" b="1" dirty="0">
                  <a:solidFill>
                    <a:srgbClr val="602927"/>
                  </a:solidFill>
                </a:rPr>
                <a:t>(4) </a:t>
              </a:r>
              <a:r>
                <a:rPr lang="es-ES" sz="1200" dirty="0"/>
                <a:t>que hayas creado para este fin y </a:t>
              </a:r>
              <a:r>
                <a:rPr lang="es-ES" sz="1200" b="1" dirty="0"/>
                <a:t>selecciónala </a:t>
              </a:r>
              <a:r>
                <a:rPr lang="es-ES" sz="1200" b="1" dirty="0">
                  <a:solidFill>
                    <a:srgbClr val="602927"/>
                  </a:solidFill>
                </a:rPr>
                <a:t>(5)</a:t>
              </a:r>
              <a:r>
                <a:rPr lang="es-ES" sz="1200" dirty="0">
                  <a:solidFill>
                    <a:srgbClr val="602927"/>
                  </a:solidFill>
                </a:rPr>
                <a:t>. </a:t>
              </a:r>
              <a:r>
                <a:rPr lang="es-ES" sz="1200" dirty="0"/>
                <a:t>Guarda los cambios pulsando </a:t>
              </a:r>
              <a:r>
                <a:rPr lang="es-ES" sz="1200" b="1" dirty="0"/>
                <a:t>“Guardar” </a:t>
              </a:r>
              <a:r>
                <a:rPr lang="es-ES" sz="1200" b="1" dirty="0">
                  <a:solidFill>
                    <a:srgbClr val="602927"/>
                  </a:solidFill>
                </a:rPr>
                <a:t>(6). </a:t>
              </a:r>
            </a:p>
          </p:txBody>
        </p:sp>
        <p:pic>
          <p:nvPicPr>
            <p:cNvPr id="19" name="Imatge 18" descr="La imagen muestra la posibilidad de agregar condiciones o acciones.">
              <a:extLst>
                <a:ext uri="{FF2B5EF4-FFF2-40B4-BE49-F238E27FC236}">
                  <a16:creationId xmlns:a16="http://schemas.microsoft.com/office/drawing/2014/main" id="{D638304D-BB62-22BD-789F-743BC297943D}"/>
                </a:ext>
              </a:extLst>
            </p:cNvPr>
            <p:cNvPicPr>
              <a:picLocks noChangeAspect="1"/>
            </p:cNvPicPr>
            <p:nvPr/>
          </p:nvPicPr>
          <p:blipFill>
            <a:blip r:embed="rId2"/>
            <a:srcRect/>
            <a:stretch/>
          </p:blipFill>
          <p:spPr>
            <a:xfrm>
              <a:off x="3171754" y="1107074"/>
              <a:ext cx="5841928" cy="3095487"/>
            </a:xfrm>
            <a:prstGeom prst="rect">
              <a:avLst/>
            </a:prstGeom>
            <a:ln>
              <a:noFill/>
            </a:ln>
          </p:spPr>
        </p:pic>
      </p:grpSp>
      <p:sp>
        <p:nvSpPr>
          <p:cNvPr id="37" name="Rectangle: cantonades arrodonides 15">
            <a:extLst>
              <a:ext uri="{FF2B5EF4-FFF2-40B4-BE49-F238E27FC236}">
                <a16:creationId xmlns:a16="http://schemas.microsoft.com/office/drawing/2014/main" id="{F6F89A47-5AF6-E8C4-BDAE-0158D3461A7B}"/>
              </a:ext>
              <a:ext uri="{C183D7F6-B498-43B3-948B-1728B52AA6E4}">
                <adec:decorative xmlns:adec="http://schemas.microsoft.com/office/drawing/2017/decorative" val="1"/>
              </a:ext>
            </a:extLst>
          </p:cNvPr>
          <p:cNvSpPr/>
          <p:nvPr/>
        </p:nvSpPr>
        <p:spPr>
          <a:xfrm>
            <a:off x="5510814" y="2264926"/>
            <a:ext cx="1096287"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8" name="Oval 37">
            <a:extLst>
              <a:ext uri="{FF2B5EF4-FFF2-40B4-BE49-F238E27FC236}">
                <a16:creationId xmlns:a16="http://schemas.microsoft.com/office/drawing/2014/main" id="{826A4EF7-0E06-6C17-69B2-8E3C4F45BB3B}"/>
              </a:ext>
              <a:ext uri="{C183D7F6-B498-43B3-948B-1728B52AA6E4}">
                <adec:decorative xmlns:adec="http://schemas.microsoft.com/office/drawing/2017/decorative" val="1"/>
              </a:ext>
            </a:extLst>
          </p:cNvPr>
          <p:cNvSpPr/>
          <p:nvPr/>
        </p:nvSpPr>
        <p:spPr>
          <a:xfrm>
            <a:off x="4626347" y="2227438"/>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39" name="Connector recte 38">
            <a:extLst>
              <a:ext uri="{FF2B5EF4-FFF2-40B4-BE49-F238E27FC236}">
                <a16:creationId xmlns:a16="http://schemas.microsoft.com/office/drawing/2014/main" id="{6F742E75-5021-FE8F-23A8-737D06EB3AEA}"/>
              </a:ext>
              <a:ext uri="{C183D7F6-B498-43B3-948B-1728B52AA6E4}">
                <adec:decorative xmlns:adec="http://schemas.microsoft.com/office/drawing/2017/decorative" val="1"/>
              </a:ext>
            </a:extLst>
          </p:cNvPr>
          <p:cNvCxnSpPr>
            <a:cxnSpLocks/>
            <a:stCxn id="38" idx="6"/>
            <a:endCxn id="37" idx="1"/>
          </p:cNvCxnSpPr>
          <p:nvPr/>
        </p:nvCxnSpPr>
        <p:spPr>
          <a:xfrm>
            <a:off x="4870810" y="2349670"/>
            <a:ext cx="640004"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44" name="Rectangle: cantonades arrodonides 15">
            <a:extLst>
              <a:ext uri="{FF2B5EF4-FFF2-40B4-BE49-F238E27FC236}">
                <a16:creationId xmlns:a16="http://schemas.microsoft.com/office/drawing/2014/main" id="{7EDFE166-F236-5288-445B-41320FBCBE09}"/>
              </a:ext>
              <a:ext uri="{C183D7F6-B498-43B3-948B-1728B52AA6E4}">
                <adec:decorative xmlns:adec="http://schemas.microsoft.com/office/drawing/2017/decorative" val="1"/>
              </a:ext>
            </a:extLst>
          </p:cNvPr>
          <p:cNvSpPr/>
          <p:nvPr/>
        </p:nvSpPr>
        <p:spPr>
          <a:xfrm>
            <a:off x="5494111" y="2905644"/>
            <a:ext cx="1139208" cy="169488"/>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45" name="Oval 44">
            <a:extLst>
              <a:ext uri="{FF2B5EF4-FFF2-40B4-BE49-F238E27FC236}">
                <a16:creationId xmlns:a16="http://schemas.microsoft.com/office/drawing/2014/main" id="{A037AAC5-EAD4-7041-7C05-152B0D7BD20E}"/>
              </a:ext>
              <a:ext uri="{C183D7F6-B498-43B3-948B-1728B52AA6E4}">
                <adec:decorative xmlns:adec="http://schemas.microsoft.com/office/drawing/2017/decorative" val="1"/>
              </a:ext>
            </a:extLst>
          </p:cNvPr>
          <p:cNvSpPr/>
          <p:nvPr/>
        </p:nvSpPr>
        <p:spPr>
          <a:xfrm>
            <a:off x="4592273" y="286815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3</a:t>
            </a:r>
            <a:endParaRPr lang="es-ES" sz="1100" b="1">
              <a:solidFill>
                <a:srgbClr val="602927"/>
              </a:solidFill>
            </a:endParaRPr>
          </a:p>
        </p:txBody>
      </p:sp>
      <p:cxnSp>
        <p:nvCxnSpPr>
          <p:cNvPr id="46" name="Connector recte 45">
            <a:extLst>
              <a:ext uri="{FF2B5EF4-FFF2-40B4-BE49-F238E27FC236}">
                <a16:creationId xmlns:a16="http://schemas.microsoft.com/office/drawing/2014/main" id="{9E5E8CA1-DBDD-A104-CC93-03CC9304DBBC}"/>
              </a:ext>
              <a:ext uri="{C183D7F6-B498-43B3-948B-1728B52AA6E4}">
                <adec:decorative xmlns:adec="http://schemas.microsoft.com/office/drawing/2017/decorative" val="1"/>
              </a:ext>
            </a:extLst>
          </p:cNvPr>
          <p:cNvCxnSpPr>
            <a:cxnSpLocks/>
            <a:stCxn id="45" idx="6"/>
            <a:endCxn id="44" idx="1"/>
          </p:cNvCxnSpPr>
          <p:nvPr/>
        </p:nvCxnSpPr>
        <p:spPr>
          <a:xfrm>
            <a:off x="4836736" y="2990388"/>
            <a:ext cx="657375"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2" name="Rectangle: cantonades arrodonides 15">
            <a:extLst>
              <a:ext uri="{FF2B5EF4-FFF2-40B4-BE49-F238E27FC236}">
                <a16:creationId xmlns:a16="http://schemas.microsoft.com/office/drawing/2014/main" id="{7AA6B331-F9C9-93A7-0738-4E383A806BC5}"/>
              </a:ext>
              <a:ext uri="{C183D7F6-B498-43B3-948B-1728B52AA6E4}">
                <adec:decorative xmlns:adec="http://schemas.microsoft.com/office/drawing/2017/decorative" val="1"/>
              </a:ext>
            </a:extLst>
          </p:cNvPr>
          <p:cNvSpPr/>
          <p:nvPr/>
        </p:nvSpPr>
        <p:spPr>
          <a:xfrm>
            <a:off x="7720099" y="3895985"/>
            <a:ext cx="476443" cy="16480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 name="Oval 2">
            <a:extLst>
              <a:ext uri="{FF2B5EF4-FFF2-40B4-BE49-F238E27FC236}">
                <a16:creationId xmlns:a16="http://schemas.microsoft.com/office/drawing/2014/main" id="{16C4C2B9-88E4-7C9D-5CE9-096CC4091584}"/>
              </a:ext>
              <a:ext uri="{C183D7F6-B498-43B3-948B-1728B52AA6E4}">
                <adec:decorative xmlns:adec="http://schemas.microsoft.com/office/drawing/2017/decorative" val="1"/>
              </a:ext>
            </a:extLst>
          </p:cNvPr>
          <p:cNvSpPr/>
          <p:nvPr/>
        </p:nvSpPr>
        <p:spPr>
          <a:xfrm>
            <a:off x="7836089" y="3519868"/>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6</a:t>
            </a:r>
            <a:endParaRPr lang="es-ES" sz="1100" b="1">
              <a:solidFill>
                <a:srgbClr val="602927"/>
              </a:solidFill>
            </a:endParaRPr>
          </a:p>
        </p:txBody>
      </p:sp>
      <p:cxnSp>
        <p:nvCxnSpPr>
          <p:cNvPr id="4" name="Connector recte 3">
            <a:extLst>
              <a:ext uri="{FF2B5EF4-FFF2-40B4-BE49-F238E27FC236}">
                <a16:creationId xmlns:a16="http://schemas.microsoft.com/office/drawing/2014/main" id="{8C76996B-31C8-37D7-0F9C-8C7B418D9B4E}"/>
              </a:ext>
              <a:ext uri="{C183D7F6-B498-43B3-948B-1728B52AA6E4}">
                <adec:decorative xmlns:adec="http://schemas.microsoft.com/office/drawing/2017/decorative" val="1"/>
              </a:ext>
            </a:extLst>
          </p:cNvPr>
          <p:cNvCxnSpPr>
            <a:cxnSpLocks/>
            <a:stCxn id="3" idx="4"/>
            <a:endCxn id="2" idx="0"/>
          </p:cNvCxnSpPr>
          <p:nvPr/>
        </p:nvCxnSpPr>
        <p:spPr>
          <a:xfrm>
            <a:off x="7958321" y="3764331"/>
            <a:ext cx="0" cy="131654"/>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21" name="Rectangle: cantonades arrodonides 15">
            <a:extLst>
              <a:ext uri="{FF2B5EF4-FFF2-40B4-BE49-F238E27FC236}">
                <a16:creationId xmlns:a16="http://schemas.microsoft.com/office/drawing/2014/main" id="{BA5BF4CA-9772-E9A6-09CA-5C1739239297}"/>
              </a:ext>
              <a:ext uri="{C183D7F6-B498-43B3-948B-1728B52AA6E4}">
                <adec:decorative xmlns:adec="http://schemas.microsoft.com/office/drawing/2017/decorative" val="1"/>
              </a:ext>
            </a:extLst>
          </p:cNvPr>
          <p:cNvSpPr/>
          <p:nvPr/>
        </p:nvSpPr>
        <p:spPr>
          <a:xfrm>
            <a:off x="6633319" y="3217902"/>
            <a:ext cx="1335320" cy="149844"/>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2" name="Oval 21">
            <a:extLst>
              <a:ext uri="{FF2B5EF4-FFF2-40B4-BE49-F238E27FC236}">
                <a16:creationId xmlns:a16="http://schemas.microsoft.com/office/drawing/2014/main" id="{E4C601E8-3FF3-D999-2479-A0002AFAEDC0}"/>
              </a:ext>
              <a:ext uri="{C183D7F6-B498-43B3-948B-1728B52AA6E4}">
                <adec:decorative xmlns:adec="http://schemas.microsoft.com/office/drawing/2017/decorative" val="1"/>
              </a:ext>
            </a:extLst>
          </p:cNvPr>
          <p:cNvSpPr/>
          <p:nvPr/>
        </p:nvSpPr>
        <p:spPr>
          <a:xfrm>
            <a:off x="6103806" y="3170592"/>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5</a:t>
            </a:r>
            <a:endParaRPr lang="es-ES" sz="1100" b="1">
              <a:solidFill>
                <a:srgbClr val="602927"/>
              </a:solidFill>
            </a:endParaRPr>
          </a:p>
        </p:txBody>
      </p:sp>
      <p:cxnSp>
        <p:nvCxnSpPr>
          <p:cNvPr id="23" name="Connector recte 22">
            <a:extLst>
              <a:ext uri="{FF2B5EF4-FFF2-40B4-BE49-F238E27FC236}">
                <a16:creationId xmlns:a16="http://schemas.microsoft.com/office/drawing/2014/main" id="{7363BEF1-587F-F591-8644-B5C40A67B0E5}"/>
              </a:ext>
              <a:ext uri="{C183D7F6-B498-43B3-948B-1728B52AA6E4}">
                <adec:decorative xmlns:adec="http://schemas.microsoft.com/office/drawing/2017/decorative" val="1"/>
              </a:ext>
            </a:extLst>
          </p:cNvPr>
          <p:cNvCxnSpPr>
            <a:cxnSpLocks/>
            <a:stCxn id="22" idx="6"/>
            <a:endCxn id="21" idx="1"/>
          </p:cNvCxnSpPr>
          <p:nvPr/>
        </p:nvCxnSpPr>
        <p:spPr>
          <a:xfrm>
            <a:off x="6348269" y="3292824"/>
            <a:ext cx="285050" cy="0"/>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1" name="Rectangle: cantonades arrodonides 15">
            <a:extLst>
              <a:ext uri="{FF2B5EF4-FFF2-40B4-BE49-F238E27FC236}">
                <a16:creationId xmlns:a16="http://schemas.microsoft.com/office/drawing/2014/main" id="{9A32007C-82E9-CE19-5D26-8FDF87B3737D}"/>
              </a:ext>
              <a:ext uri="{C183D7F6-B498-43B3-948B-1728B52AA6E4}">
                <adec:decorative xmlns:adec="http://schemas.microsoft.com/office/drawing/2017/decorative" val="1"/>
              </a:ext>
            </a:extLst>
          </p:cNvPr>
          <p:cNvSpPr/>
          <p:nvPr/>
        </p:nvSpPr>
        <p:spPr>
          <a:xfrm>
            <a:off x="6650022" y="2264926"/>
            <a:ext cx="1546520" cy="16480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33" name="Connector recte 32">
            <a:extLst>
              <a:ext uri="{FF2B5EF4-FFF2-40B4-BE49-F238E27FC236}">
                <a16:creationId xmlns:a16="http://schemas.microsoft.com/office/drawing/2014/main" id="{9B6EEBBC-D987-35CF-88AF-96FD5A09DA46}"/>
              </a:ext>
              <a:ext uri="{C183D7F6-B498-43B3-948B-1728B52AA6E4}">
                <adec:decorative xmlns:adec="http://schemas.microsoft.com/office/drawing/2017/decorative" val="1"/>
              </a:ext>
            </a:extLst>
          </p:cNvPr>
          <p:cNvCxnSpPr>
            <a:cxnSpLocks/>
            <a:stCxn id="32" idx="6"/>
            <a:endCxn id="31" idx="3"/>
          </p:cNvCxnSpPr>
          <p:nvPr/>
        </p:nvCxnSpPr>
        <p:spPr>
          <a:xfrm flipH="1">
            <a:off x="8196542" y="2343645"/>
            <a:ext cx="444662" cy="3684"/>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450258C-4A36-3378-B087-5D6F25E6F0F2}"/>
              </a:ext>
              <a:ext uri="{C183D7F6-B498-43B3-948B-1728B52AA6E4}">
                <adec:decorative xmlns:adec="http://schemas.microsoft.com/office/drawing/2017/decorative" val="1"/>
              </a:ext>
            </a:extLst>
          </p:cNvPr>
          <p:cNvSpPr/>
          <p:nvPr/>
        </p:nvSpPr>
        <p:spPr>
          <a:xfrm>
            <a:off x="8396741" y="2221413"/>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pic>
        <p:nvPicPr>
          <p:cNvPr id="40" name="Imatge 39">
            <a:extLst>
              <a:ext uri="{FF2B5EF4-FFF2-40B4-BE49-F238E27FC236}">
                <a16:creationId xmlns:a16="http://schemas.microsoft.com/office/drawing/2014/main" id="{9CCACD9B-4AEB-9A95-F20F-D5EB46910E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77072" y="3519868"/>
            <a:ext cx="132670" cy="154267"/>
          </a:xfrm>
          <a:prstGeom prst="rect">
            <a:avLst/>
          </a:prstGeom>
        </p:spPr>
      </p:pic>
      <p:sp>
        <p:nvSpPr>
          <p:cNvPr id="30" name="Rectangle: cantonades arrodonides 15">
            <a:extLst>
              <a:ext uri="{FF2B5EF4-FFF2-40B4-BE49-F238E27FC236}">
                <a16:creationId xmlns:a16="http://schemas.microsoft.com/office/drawing/2014/main" id="{D027ACAB-9582-5285-6430-7445CB5170EA}"/>
              </a:ext>
              <a:ext uri="{C183D7F6-B498-43B3-948B-1728B52AA6E4}">
                <adec:decorative xmlns:adec="http://schemas.microsoft.com/office/drawing/2017/decorative" val="1"/>
              </a:ext>
            </a:extLst>
          </p:cNvPr>
          <p:cNvSpPr/>
          <p:nvPr/>
        </p:nvSpPr>
        <p:spPr>
          <a:xfrm>
            <a:off x="6651266" y="3075132"/>
            <a:ext cx="1278856" cy="125073"/>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35" name="Connector recte 34">
            <a:extLst>
              <a:ext uri="{FF2B5EF4-FFF2-40B4-BE49-F238E27FC236}">
                <a16:creationId xmlns:a16="http://schemas.microsoft.com/office/drawing/2014/main" id="{C57874D7-F3F4-B02E-5132-2A2A28E41CD8}"/>
              </a:ext>
              <a:ext uri="{C183D7F6-B498-43B3-948B-1728B52AA6E4}">
                <adec:decorative xmlns:adec="http://schemas.microsoft.com/office/drawing/2017/decorative" val="1"/>
              </a:ext>
            </a:extLst>
          </p:cNvPr>
          <p:cNvCxnSpPr>
            <a:cxnSpLocks/>
            <a:stCxn id="34" idx="6"/>
            <a:endCxn id="30" idx="3"/>
          </p:cNvCxnSpPr>
          <p:nvPr/>
        </p:nvCxnSpPr>
        <p:spPr>
          <a:xfrm flipH="1">
            <a:off x="7930122" y="3137668"/>
            <a:ext cx="711081" cy="1"/>
          </a:xfrm>
          <a:prstGeom prst="line">
            <a:avLst/>
          </a:prstGeom>
          <a:ln w="28575">
            <a:solidFill>
              <a:srgbClr val="602927"/>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486892F-8C10-3724-8DC0-9ED4256FCB6B}"/>
              </a:ext>
              <a:ext uri="{C183D7F6-B498-43B3-948B-1728B52AA6E4}">
                <adec:decorative xmlns:adec="http://schemas.microsoft.com/office/drawing/2017/decorative" val="1"/>
              </a:ext>
            </a:extLst>
          </p:cNvPr>
          <p:cNvSpPr/>
          <p:nvPr/>
        </p:nvSpPr>
        <p:spPr>
          <a:xfrm>
            <a:off x="8396740" y="3015436"/>
            <a:ext cx="244463" cy="244463"/>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4</a:t>
            </a:r>
            <a:endParaRPr lang="es-ES" sz="1100" b="1">
              <a:solidFill>
                <a:srgbClr val="602927"/>
              </a:solidFill>
            </a:endParaRPr>
          </a:p>
        </p:txBody>
      </p:sp>
      <p:sp>
        <p:nvSpPr>
          <p:cNvPr id="52" name="blanc" descr="Quadre que serveix per a tapar informació dels botons " hidden="1">
            <a:extLst>
              <a:ext uri="{FF2B5EF4-FFF2-40B4-BE49-F238E27FC236}">
                <a16:creationId xmlns:a16="http://schemas.microsoft.com/office/drawing/2014/main" id="{3FD15E89-1508-77B3-94AA-0EE6F894702E}"/>
              </a:ext>
            </a:extLst>
          </p:cNvPr>
          <p:cNvSpPr/>
          <p:nvPr/>
        </p:nvSpPr>
        <p:spPr>
          <a:xfrm>
            <a:off x="2947386" y="1221054"/>
            <a:ext cx="6196614" cy="4034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13883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AD430-8587-E583-530D-D59549A52D94}"/>
            </a:ext>
          </a:extLst>
        </p:cNvPr>
        <p:cNvGrpSpPr/>
        <p:nvPr/>
      </p:nvGrpSpPr>
      <p:grpSpPr>
        <a:xfrm>
          <a:off x="0" y="0"/>
          <a:ext cx="0" cy="0"/>
          <a:chOff x="0" y="0"/>
          <a:chExt cx="0" cy="0"/>
        </a:xfrm>
      </p:grpSpPr>
      <p:sp>
        <p:nvSpPr>
          <p:cNvPr id="8" name="QuadreDeText 3">
            <a:extLst>
              <a:ext uri="{FF2B5EF4-FFF2-40B4-BE49-F238E27FC236}">
                <a16:creationId xmlns:a16="http://schemas.microsoft.com/office/drawing/2014/main" id="{F7652B20-B018-4F7D-37AB-33295C81A18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Ejemplos de reglas útiles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454F5FEE-515D-D81C-A616-1D8BDDE7E885}"/>
              </a:ext>
            </a:extLst>
          </p:cNvPr>
          <p:cNvSpPr txBox="1"/>
          <p:nvPr/>
        </p:nvSpPr>
        <p:spPr>
          <a:xfrm>
            <a:off x="334587" y="1257409"/>
            <a:ext cx="8310650" cy="297517"/>
          </a:xfrm>
          <a:prstGeom prst="rect">
            <a:avLst/>
          </a:prstGeom>
          <a:noFill/>
        </p:spPr>
        <p:txBody>
          <a:bodyPr wrap="square">
            <a:spAutoFit/>
          </a:bodyPr>
          <a:lstStyle/>
          <a:p>
            <a:pPr marL="228600" indent="-228600" algn="l" rtl="0" fontAlgn="base">
              <a:lnSpc>
                <a:spcPts val="1552"/>
              </a:lnSpc>
              <a:buFont typeface="+mj-lt"/>
              <a:buAutoNum type="arabicPeriod"/>
            </a:pPr>
            <a:r>
              <a:rPr lang="es-ES" b="1">
                <a:solidFill>
                  <a:srgbClr val="000000"/>
                </a:solidFill>
                <a:effectLst/>
                <a:latin typeface="Arial" panose="020B0604020202020204" pitchFamily="34" charset="0"/>
                <a:cs typeface="Arial" panose="020B0604020202020204" pitchFamily="34" charset="0"/>
              </a:rPr>
              <a:t>Mover correos recurrentes de boletines a carpetas de lectura posterior. </a:t>
            </a:r>
          </a:p>
        </p:txBody>
      </p:sp>
      <p:sp>
        <p:nvSpPr>
          <p:cNvPr id="14" name="QuadreDeText 13">
            <a:extLst>
              <a:ext uri="{FF2B5EF4-FFF2-40B4-BE49-F238E27FC236}">
                <a16:creationId xmlns:a16="http://schemas.microsoft.com/office/drawing/2014/main" id="{CDAA4D1B-4371-E17E-29F7-D22FFC5C497F}"/>
              </a:ext>
            </a:extLst>
          </p:cNvPr>
          <p:cNvSpPr txBox="1"/>
          <p:nvPr/>
        </p:nvSpPr>
        <p:spPr>
          <a:xfrm>
            <a:off x="650503" y="1530525"/>
            <a:ext cx="8493497" cy="276999"/>
          </a:xfrm>
          <a:prstGeom prst="rect">
            <a:avLst/>
          </a:prstGeom>
          <a:noFill/>
        </p:spPr>
        <p:txBody>
          <a:bodyPr wrap="square">
            <a:spAutoFit/>
          </a:bodyPr>
          <a:lstStyle/>
          <a:p>
            <a:r>
              <a:rPr lang="es-ES" sz="1200" b="1" dirty="0"/>
              <a:t>Recomendación</a:t>
            </a:r>
            <a:r>
              <a:rPr lang="es-ES" sz="1200" dirty="0"/>
              <a:t>: Úsala si recibes más de 5 boletines a la semana y quieres leerlos sin interrumpir otras tareas.</a:t>
            </a:r>
            <a:endParaRPr lang="ca-ES" sz="1200" dirty="0"/>
          </a:p>
        </p:txBody>
      </p:sp>
      <p:sp>
        <p:nvSpPr>
          <p:cNvPr id="2" name="Rectangle: cantonades arrodonides 1">
            <a:extLst>
              <a:ext uri="{FF2B5EF4-FFF2-40B4-BE49-F238E27FC236}">
                <a16:creationId xmlns:a16="http://schemas.microsoft.com/office/drawing/2014/main" id="{73C0B991-A22D-2D72-48D6-2343CD00FEA5}"/>
              </a:ext>
              <a:ext uri="{C183D7F6-B498-43B3-948B-1728B52AA6E4}">
                <adec:decorative xmlns:adec="http://schemas.microsoft.com/office/drawing/2017/decorative" val="0"/>
              </a:ext>
            </a:extLst>
          </p:cNvPr>
          <p:cNvSpPr/>
          <p:nvPr/>
        </p:nvSpPr>
        <p:spPr>
          <a:xfrm>
            <a:off x="650503" y="1860354"/>
            <a:ext cx="3718296" cy="2987296"/>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Evita interrupciones </a:t>
            </a:r>
            <a:r>
              <a:rPr lang="es-ES" dirty="0">
                <a:latin typeface="Arial" panose="020B0604020202020204" pitchFamily="34" charset="0"/>
                <a:cs typeface="Arial" panose="020B0604020202020204" pitchFamily="34" charset="0"/>
              </a:rPr>
              <a:t>durante la jornada laboral.</a:t>
            </a:r>
          </a:p>
          <a:p>
            <a:pPr marL="171450" indent="-171450">
              <a:buFont typeface="Arial" panose="020B0604020202020204" pitchFamily="34" charset="0"/>
              <a:buChar char="•"/>
            </a:pPr>
            <a:r>
              <a:rPr lang="es-ES" dirty="0">
                <a:latin typeface="Arial" panose="020B0604020202020204" pitchFamily="34" charset="0"/>
                <a:cs typeface="Arial" panose="020B0604020202020204" pitchFamily="34" charset="0"/>
              </a:rPr>
              <a:t>Mantiene la bandeja de entrada </a:t>
            </a:r>
            <a:r>
              <a:rPr lang="es-ES" b="1" dirty="0">
                <a:latin typeface="Arial" panose="020B0604020202020204" pitchFamily="34" charset="0"/>
                <a:cs typeface="Arial" panose="020B0604020202020204" pitchFamily="34" charset="0"/>
              </a:rPr>
              <a:t>enfocada en mensajes de trabajo </a:t>
            </a:r>
            <a:r>
              <a:rPr lang="es-ES" dirty="0">
                <a:latin typeface="Arial" panose="020B0604020202020204" pitchFamily="34" charset="0"/>
                <a:cs typeface="Arial" panose="020B0604020202020204" pitchFamily="34" charset="0"/>
              </a:rPr>
              <a:t>o alta prioridad.</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Facilita leer los boletines </a:t>
            </a:r>
            <a:r>
              <a:rPr lang="es-ES" dirty="0">
                <a:latin typeface="Arial" panose="020B0604020202020204" pitchFamily="34" charset="0"/>
                <a:cs typeface="Arial" panose="020B0604020202020204" pitchFamily="34" charset="0"/>
              </a:rPr>
              <a:t>en un momento más adecuado.</a:t>
            </a:r>
          </a:p>
          <a:p>
            <a:pPr marL="171450" indent="-171450">
              <a:buFont typeface="Arial" panose="020B0604020202020204" pitchFamily="34" charset="0"/>
              <a:buChar char="•"/>
            </a:pPr>
            <a:r>
              <a:rPr lang="es-ES" b="1" dirty="0">
                <a:latin typeface="Arial" panose="020B0604020202020204" pitchFamily="34" charset="0"/>
                <a:cs typeface="Arial" panose="020B0604020202020204" pitchFamily="34" charset="0"/>
              </a:rPr>
              <a:t>Agrupa todas las suscripciones </a:t>
            </a:r>
            <a:r>
              <a:rPr lang="es-ES" dirty="0">
                <a:latin typeface="Arial" panose="020B0604020202020204" pitchFamily="34" charset="0"/>
                <a:cs typeface="Arial" panose="020B0604020202020204" pitchFamily="34" charset="0"/>
              </a:rPr>
              <a:t>en un único lugar para su consulta.</a:t>
            </a:r>
          </a:p>
        </p:txBody>
      </p:sp>
      <p:sp>
        <p:nvSpPr>
          <p:cNvPr id="3" name="Rectangle: cantonades arrodonides 2">
            <a:extLst>
              <a:ext uri="{FF2B5EF4-FFF2-40B4-BE49-F238E27FC236}">
                <a16:creationId xmlns:a16="http://schemas.microsoft.com/office/drawing/2014/main" id="{96D4C8AE-326C-F2BC-7FE0-3000BBFCEFEF}"/>
              </a:ext>
              <a:ext uri="{C183D7F6-B498-43B3-948B-1728B52AA6E4}">
                <adec:decorative xmlns:adec="http://schemas.microsoft.com/office/drawing/2017/decorative" val="0"/>
              </a:ext>
            </a:extLst>
          </p:cNvPr>
          <p:cNvSpPr/>
          <p:nvPr/>
        </p:nvSpPr>
        <p:spPr>
          <a:xfrm>
            <a:off x="4929119" y="1860354"/>
            <a:ext cx="3800084" cy="2987296"/>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a:latin typeface="Arial" panose="020B0604020202020204" pitchFamily="34" charset="0"/>
                <a:cs typeface="Arial" panose="020B0604020202020204" pitchFamily="34" charset="0"/>
              </a:rPr>
              <a:t>Puedes </a:t>
            </a:r>
            <a:r>
              <a:rPr lang="es-ES" b="1">
                <a:latin typeface="Arial" panose="020B0604020202020204" pitchFamily="34" charset="0"/>
                <a:cs typeface="Arial" panose="020B0604020202020204" pitchFamily="34" charset="0"/>
              </a:rPr>
              <a:t>olvidar revisar la carpeta </a:t>
            </a:r>
            <a:r>
              <a:rPr lang="es-ES">
                <a:latin typeface="Arial" panose="020B0604020202020204" pitchFamily="34" charset="0"/>
                <a:cs typeface="Arial" panose="020B0604020202020204" pitchFamily="34" charset="0"/>
              </a:rPr>
              <a:t>y perder información útil o actualizaciones importantes.</a:t>
            </a:r>
          </a:p>
          <a:p>
            <a:pPr marL="171450" indent="-171450">
              <a:buFont typeface="Arial" panose="020B0604020202020204" pitchFamily="34" charset="0"/>
              <a:buChar char="•"/>
            </a:pPr>
            <a:r>
              <a:rPr lang="es-ES">
                <a:latin typeface="Arial" panose="020B0604020202020204" pitchFamily="34" charset="0"/>
                <a:cs typeface="Arial" panose="020B0604020202020204" pitchFamily="34" charset="0"/>
              </a:rPr>
              <a:t>Si el remitente cambia su dirección o formato, </a:t>
            </a:r>
            <a:r>
              <a:rPr lang="es-ES" b="1">
                <a:latin typeface="Arial" panose="020B0604020202020204" pitchFamily="34" charset="0"/>
                <a:cs typeface="Arial" panose="020B0604020202020204" pitchFamily="34" charset="0"/>
              </a:rPr>
              <a:t>la regla puede dejar de aplicarse.</a:t>
            </a:r>
          </a:p>
          <a:p>
            <a:pPr marL="171450" indent="-171450">
              <a:buFont typeface="Arial" panose="020B0604020202020204" pitchFamily="34" charset="0"/>
              <a:buChar char="•"/>
            </a:pPr>
            <a:r>
              <a:rPr lang="es-ES" b="1">
                <a:latin typeface="Arial" panose="020B0604020202020204" pitchFamily="34" charset="0"/>
                <a:cs typeface="Arial" panose="020B0604020202020204" pitchFamily="34" charset="0"/>
              </a:rPr>
              <a:t>Algunos boletines pueden incluir avisos relevantes</a:t>
            </a:r>
            <a:r>
              <a:rPr lang="es-ES">
                <a:latin typeface="Arial" panose="020B0604020202020204" pitchFamily="34" charset="0"/>
                <a:cs typeface="Arial" panose="020B0604020202020204" pitchFamily="34" charset="0"/>
              </a:rPr>
              <a:t> que no convendría retrasar.</a:t>
            </a:r>
          </a:p>
        </p:txBody>
      </p:sp>
      <p:pic>
        <p:nvPicPr>
          <p:cNvPr id="4" name="Gràfic 3">
            <a:extLst>
              <a:ext uri="{FF2B5EF4-FFF2-40B4-BE49-F238E27FC236}">
                <a16:creationId xmlns:a16="http://schemas.microsoft.com/office/drawing/2014/main" id="{E74D1CA2-80E7-F8DD-D330-F9D0FDD1DED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6261" y="2044998"/>
            <a:ext cx="685800" cy="685800"/>
          </a:xfrm>
          <a:prstGeom prst="rect">
            <a:avLst/>
          </a:prstGeom>
        </p:spPr>
      </p:pic>
      <p:pic>
        <p:nvPicPr>
          <p:cNvPr id="7" name="Gràfic 6">
            <a:extLst>
              <a:ext uri="{FF2B5EF4-FFF2-40B4-BE49-F238E27FC236}">
                <a16:creationId xmlns:a16="http://schemas.microsoft.com/office/drawing/2014/main" id="{E1D3DE1F-859D-76BF-BAE8-33E179C6BC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3728" y="1897842"/>
            <a:ext cx="691846" cy="691846"/>
          </a:xfrm>
          <a:prstGeom prst="rect">
            <a:avLst/>
          </a:prstGeom>
        </p:spPr>
      </p:pic>
      <p:sp>
        <p:nvSpPr>
          <p:cNvPr id="6" name="Diagrama de flux: connector 5">
            <a:extLst>
              <a:ext uri="{FF2B5EF4-FFF2-40B4-BE49-F238E27FC236}">
                <a16:creationId xmlns:a16="http://schemas.microsoft.com/office/drawing/2014/main" id="{BC2FFC9D-C998-9847-0B56-9C91872252E7}"/>
              </a:ext>
              <a:ext uri="{C183D7F6-B498-43B3-948B-1728B52AA6E4}">
                <adec:decorative xmlns:adec="http://schemas.microsoft.com/office/drawing/2017/decorative" val="1"/>
              </a:ext>
            </a:extLst>
          </p:cNvPr>
          <p:cNvSpPr/>
          <p:nvPr/>
        </p:nvSpPr>
        <p:spPr>
          <a:xfrm>
            <a:off x="309648" y="1258613"/>
            <a:ext cx="288000" cy="288000"/>
          </a:xfrm>
          <a:prstGeom prst="flowChartConnector">
            <a:avLst/>
          </a:prstGeom>
          <a:solidFill>
            <a:srgbClr val="CCAEA4"/>
          </a:solid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b="1">
                <a:solidFill>
                  <a:srgbClr val="602927"/>
                </a:solidFill>
              </a:rPr>
              <a:t>5</a:t>
            </a:r>
          </a:p>
        </p:txBody>
      </p:sp>
    </p:spTree>
    <p:extLst>
      <p:ext uri="{BB962C8B-B14F-4D97-AF65-F5344CB8AC3E}">
        <p14:creationId xmlns:p14="http://schemas.microsoft.com/office/powerpoint/2010/main" val="57013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0BC41-2F2A-09A7-6349-B6991518A54A}"/>
            </a:ext>
          </a:extLst>
        </p:cNvPr>
        <p:cNvGrpSpPr/>
        <p:nvPr/>
      </p:nvGrpSpPr>
      <p:grpSpPr>
        <a:xfrm>
          <a:off x="0" y="0"/>
          <a:ext cx="0" cy="0"/>
          <a:chOff x="0" y="0"/>
          <a:chExt cx="0" cy="0"/>
        </a:xfrm>
      </p:grpSpPr>
      <p:sp>
        <p:nvSpPr>
          <p:cNvPr id="6" name="QuadreDeText 3">
            <a:extLst>
              <a:ext uri="{FF2B5EF4-FFF2-40B4-BE49-F238E27FC236}">
                <a16:creationId xmlns:a16="http://schemas.microsoft.com/office/drawing/2014/main" id="{056F19BE-EE6F-7FA0-5221-76FC93F1DEF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 reglas en Outlook</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2">
            <a:extLst>
              <a:ext uri="{FF2B5EF4-FFF2-40B4-BE49-F238E27FC236}">
                <a16:creationId xmlns:a16="http://schemas.microsoft.com/office/drawing/2014/main" id="{3DB3D947-BA39-060E-9E55-D63911C5414A}"/>
              </a:ext>
            </a:extLst>
          </p:cNvPr>
          <p:cNvSpPr txBox="1"/>
          <p:nvPr/>
        </p:nvSpPr>
        <p:spPr>
          <a:xfrm>
            <a:off x="409716" y="1278081"/>
            <a:ext cx="1522424" cy="3046988"/>
          </a:xfrm>
          <a:prstGeom prst="rect">
            <a:avLst/>
          </a:prstGeom>
          <a:noFill/>
        </p:spPr>
        <p:txBody>
          <a:bodyPr wrap="square">
            <a:spAutoFit/>
          </a:bodyPr>
          <a:lstStyle/>
          <a:p>
            <a:r>
              <a:rPr lang="es-ES" sz="1200" dirty="0"/>
              <a:t>Una vez creadas, las reglas se gestionan desde </a:t>
            </a:r>
            <a:r>
              <a:rPr lang="es-ES" sz="1200" b="1" dirty="0"/>
              <a:t>“Configuración” (1), </a:t>
            </a:r>
            <a:r>
              <a:rPr lang="es-ES" sz="1200" dirty="0"/>
              <a:t>en el apartado </a:t>
            </a:r>
            <a:r>
              <a:rPr lang="es-ES" sz="1200" b="1" dirty="0"/>
              <a:t>“Correo” (2) </a:t>
            </a:r>
            <a:r>
              <a:rPr lang="es-ES" sz="1200" dirty="0"/>
              <a:t>y luego </a:t>
            </a:r>
            <a:r>
              <a:rPr lang="es-ES" sz="1200" b="1" dirty="0"/>
              <a:t>“Reglas” (3). </a:t>
            </a:r>
            <a:r>
              <a:rPr lang="es-ES" sz="1200" dirty="0"/>
              <a:t>En esta sección podrás ver todas tus reglas, decidir </a:t>
            </a:r>
            <a:r>
              <a:rPr lang="es-ES" sz="1200" b="1" dirty="0"/>
              <a:t>el orden (4) </a:t>
            </a:r>
            <a:r>
              <a:rPr lang="es-ES" sz="1200" dirty="0"/>
              <a:t>en que se aplican y </a:t>
            </a:r>
            <a:r>
              <a:rPr lang="es-ES" sz="1200" b="1" dirty="0"/>
              <a:t>activarlas (5)</a:t>
            </a:r>
            <a:r>
              <a:rPr lang="es-ES" sz="1200" dirty="0"/>
              <a:t> o </a:t>
            </a:r>
            <a:r>
              <a:rPr lang="es-ES" sz="1200" b="1" dirty="0"/>
              <a:t>desactivarlas (6) </a:t>
            </a:r>
            <a:r>
              <a:rPr lang="es-ES" sz="1200" dirty="0"/>
              <a:t>fácilmente según lo necesites.</a:t>
            </a:r>
          </a:p>
        </p:txBody>
      </p:sp>
      <p:pic>
        <p:nvPicPr>
          <p:cNvPr id="4" name="Imatge 3" descr="La imagen muestra desplazables del apartado Reglas.">
            <a:extLst>
              <a:ext uri="{FF2B5EF4-FFF2-40B4-BE49-F238E27FC236}">
                <a16:creationId xmlns:a16="http://schemas.microsoft.com/office/drawing/2014/main" id="{629B8B45-D00D-4E74-4744-EAE2E379B00E}"/>
              </a:ext>
            </a:extLst>
          </p:cNvPr>
          <p:cNvPicPr>
            <a:picLocks noChangeAspect="1"/>
          </p:cNvPicPr>
          <p:nvPr/>
        </p:nvPicPr>
        <p:blipFill>
          <a:blip r:embed="rId2"/>
          <a:srcRect/>
          <a:stretch/>
        </p:blipFill>
        <p:spPr>
          <a:xfrm>
            <a:off x="2195449" y="1277378"/>
            <a:ext cx="6815927" cy="3611583"/>
          </a:xfrm>
          <a:prstGeom prst="rect">
            <a:avLst/>
          </a:prstGeom>
        </p:spPr>
      </p:pic>
      <p:sp>
        <p:nvSpPr>
          <p:cNvPr id="23" name="Rectangle: cantonades arrodonides 15">
            <a:extLst>
              <a:ext uri="{FF2B5EF4-FFF2-40B4-BE49-F238E27FC236}">
                <a16:creationId xmlns:a16="http://schemas.microsoft.com/office/drawing/2014/main" id="{573C9B57-7E23-21C6-9367-8899830C421F}"/>
              </a:ext>
              <a:ext uri="{C183D7F6-B498-43B3-948B-1728B52AA6E4}">
                <adec:decorative xmlns:adec="http://schemas.microsoft.com/office/drawing/2017/decorative" val="1"/>
              </a:ext>
            </a:extLst>
          </p:cNvPr>
          <p:cNvSpPr/>
          <p:nvPr/>
        </p:nvSpPr>
        <p:spPr>
          <a:xfrm>
            <a:off x="7855788" y="1305464"/>
            <a:ext cx="172529" cy="223482"/>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4" name="Oval 23">
            <a:extLst>
              <a:ext uri="{FF2B5EF4-FFF2-40B4-BE49-F238E27FC236}">
                <a16:creationId xmlns:a16="http://schemas.microsoft.com/office/drawing/2014/main" id="{C1BD3D64-1059-D6ED-B024-1A48EC792E7C}"/>
              </a:ext>
              <a:ext uri="{C183D7F6-B498-43B3-948B-1728B52AA6E4}">
                <adec:decorative xmlns:adec="http://schemas.microsoft.com/office/drawing/2017/decorative" val="1"/>
              </a:ext>
            </a:extLst>
          </p:cNvPr>
          <p:cNvSpPr/>
          <p:nvPr/>
        </p:nvSpPr>
        <p:spPr>
          <a:xfrm>
            <a:off x="8397615" y="1294973"/>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1</a:t>
            </a:r>
          </a:p>
        </p:txBody>
      </p:sp>
      <p:cxnSp>
        <p:nvCxnSpPr>
          <p:cNvPr id="25" name="Connector recte 24">
            <a:extLst>
              <a:ext uri="{FF2B5EF4-FFF2-40B4-BE49-F238E27FC236}">
                <a16:creationId xmlns:a16="http://schemas.microsoft.com/office/drawing/2014/main" id="{5C735F00-7DD2-8FBA-9AB6-3D7AE10D2D1F}"/>
              </a:ext>
              <a:ext uri="{C183D7F6-B498-43B3-948B-1728B52AA6E4}">
                <adec:decorative xmlns:adec="http://schemas.microsoft.com/office/drawing/2017/decorative" val="1"/>
              </a:ext>
            </a:extLst>
          </p:cNvPr>
          <p:cNvCxnSpPr>
            <a:cxnSpLocks/>
            <a:stCxn id="24" idx="2"/>
            <a:endCxn id="23" idx="3"/>
          </p:cNvCxnSpPr>
          <p:nvPr/>
        </p:nvCxnSpPr>
        <p:spPr>
          <a:xfrm flipH="1">
            <a:off x="8028317" y="1417205"/>
            <a:ext cx="369298" cy="0"/>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71" name="Rectangle: cantonades arrodonides 15">
            <a:extLst>
              <a:ext uri="{FF2B5EF4-FFF2-40B4-BE49-F238E27FC236}">
                <a16:creationId xmlns:a16="http://schemas.microsoft.com/office/drawing/2014/main" id="{309ACDD2-0EE8-83FF-A524-D820CB740930}"/>
              </a:ext>
              <a:ext uri="{C183D7F6-B498-43B3-948B-1728B52AA6E4}">
                <adec:decorative xmlns:adec="http://schemas.microsoft.com/office/drawing/2017/decorative" val="1"/>
              </a:ext>
            </a:extLst>
          </p:cNvPr>
          <p:cNvSpPr/>
          <p:nvPr/>
        </p:nvSpPr>
        <p:spPr>
          <a:xfrm>
            <a:off x="7756256" y="4051631"/>
            <a:ext cx="379226" cy="455985"/>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cxnSp>
        <p:nvCxnSpPr>
          <p:cNvPr id="73" name="Connector recte 72">
            <a:extLst>
              <a:ext uri="{FF2B5EF4-FFF2-40B4-BE49-F238E27FC236}">
                <a16:creationId xmlns:a16="http://schemas.microsoft.com/office/drawing/2014/main" id="{C48474EA-1F02-ABB1-D0DD-554AFDB54AD4}"/>
              </a:ext>
              <a:ext uri="{C183D7F6-B498-43B3-948B-1728B52AA6E4}">
                <adec:decorative xmlns:adec="http://schemas.microsoft.com/office/drawing/2017/decorative" val="1"/>
              </a:ext>
            </a:extLst>
          </p:cNvPr>
          <p:cNvCxnSpPr>
            <a:cxnSpLocks/>
            <a:stCxn id="72" idx="0"/>
            <a:endCxn id="71" idx="0"/>
          </p:cNvCxnSpPr>
          <p:nvPr/>
        </p:nvCxnSpPr>
        <p:spPr>
          <a:xfrm>
            <a:off x="7945027" y="3492323"/>
            <a:ext cx="842" cy="559308"/>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5" name="Rectangle 14">
            <a:extLst>
              <a:ext uri="{FF2B5EF4-FFF2-40B4-BE49-F238E27FC236}">
                <a16:creationId xmlns:a16="http://schemas.microsoft.com/office/drawing/2014/main" id="{035F529B-B0D6-06D2-E95F-A4841A1D25B7}"/>
              </a:ext>
              <a:ext uri="{C183D7F6-B498-43B3-948B-1728B52AA6E4}">
                <adec:decorative xmlns:adec="http://schemas.microsoft.com/office/drawing/2017/decorative" val="1"/>
              </a:ext>
            </a:extLst>
          </p:cNvPr>
          <p:cNvSpPr/>
          <p:nvPr/>
        </p:nvSpPr>
        <p:spPr>
          <a:xfrm>
            <a:off x="4660978" y="136528"/>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13" name="Rectangle: cantonades arrodonides 15">
            <a:extLst>
              <a:ext uri="{FF2B5EF4-FFF2-40B4-BE49-F238E27FC236}">
                <a16:creationId xmlns:a16="http://schemas.microsoft.com/office/drawing/2014/main" id="{99ED8895-B81A-51E6-B19B-5001DA463BAD}"/>
              </a:ext>
              <a:ext uri="{C183D7F6-B498-43B3-948B-1728B52AA6E4}">
                <adec:decorative xmlns:adec="http://schemas.microsoft.com/office/drawing/2017/decorative" val="1"/>
              </a:ext>
            </a:extLst>
          </p:cNvPr>
          <p:cNvSpPr/>
          <p:nvPr/>
        </p:nvSpPr>
        <p:spPr>
          <a:xfrm>
            <a:off x="7242126" y="2674998"/>
            <a:ext cx="580669" cy="244464"/>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4" name="Oval 13">
            <a:extLst>
              <a:ext uri="{FF2B5EF4-FFF2-40B4-BE49-F238E27FC236}">
                <a16:creationId xmlns:a16="http://schemas.microsoft.com/office/drawing/2014/main" id="{011E2175-A76C-4D47-717E-9862F238D8F6}"/>
              </a:ext>
              <a:ext uri="{C183D7F6-B498-43B3-948B-1728B52AA6E4}">
                <adec:decorative xmlns:adec="http://schemas.microsoft.com/office/drawing/2017/decorative" val="1"/>
              </a:ext>
            </a:extLst>
          </p:cNvPr>
          <p:cNvSpPr/>
          <p:nvPr/>
        </p:nvSpPr>
        <p:spPr>
          <a:xfrm>
            <a:off x="6522094" y="2674999"/>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5</a:t>
            </a:r>
          </a:p>
        </p:txBody>
      </p:sp>
      <p:cxnSp>
        <p:nvCxnSpPr>
          <p:cNvPr id="15" name="Connector recte 14">
            <a:extLst>
              <a:ext uri="{FF2B5EF4-FFF2-40B4-BE49-F238E27FC236}">
                <a16:creationId xmlns:a16="http://schemas.microsoft.com/office/drawing/2014/main" id="{22AFECD9-3A72-2907-F33B-8D7A79DA6DD8}"/>
              </a:ext>
              <a:ext uri="{C183D7F6-B498-43B3-948B-1728B52AA6E4}">
                <adec:decorative xmlns:adec="http://schemas.microsoft.com/office/drawing/2017/decorative" val="1"/>
              </a:ext>
            </a:extLst>
          </p:cNvPr>
          <p:cNvCxnSpPr>
            <a:cxnSpLocks/>
            <a:stCxn id="14" idx="6"/>
            <a:endCxn id="13" idx="1"/>
          </p:cNvCxnSpPr>
          <p:nvPr/>
        </p:nvCxnSpPr>
        <p:spPr>
          <a:xfrm flipV="1">
            <a:off x="6766557" y="2797230"/>
            <a:ext cx="475569" cy="1"/>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19A026D0-7A1B-A81F-8D96-4D86BEA45BF3}"/>
              </a:ext>
              <a:ext uri="{C183D7F6-B498-43B3-948B-1728B52AA6E4}">
                <adec:decorative xmlns:adec="http://schemas.microsoft.com/office/drawing/2017/decorative" val="1"/>
              </a:ext>
            </a:extLst>
          </p:cNvPr>
          <p:cNvSpPr/>
          <p:nvPr/>
        </p:nvSpPr>
        <p:spPr>
          <a:xfrm>
            <a:off x="7822795" y="3492323"/>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4</a:t>
            </a:r>
          </a:p>
        </p:txBody>
      </p:sp>
      <p:sp>
        <p:nvSpPr>
          <p:cNvPr id="18" name="Rectangle: cantonades arrodonides 15">
            <a:extLst>
              <a:ext uri="{FF2B5EF4-FFF2-40B4-BE49-F238E27FC236}">
                <a16:creationId xmlns:a16="http://schemas.microsoft.com/office/drawing/2014/main" id="{F806E63F-F59A-6967-C692-C4F8EF2CBC71}"/>
              </a:ext>
              <a:ext uri="{C183D7F6-B498-43B3-948B-1728B52AA6E4}">
                <adec:decorative xmlns:adec="http://schemas.microsoft.com/office/drawing/2017/decorative" val="1"/>
              </a:ext>
            </a:extLst>
          </p:cNvPr>
          <p:cNvSpPr/>
          <p:nvPr/>
        </p:nvSpPr>
        <p:spPr>
          <a:xfrm>
            <a:off x="2444297" y="2337778"/>
            <a:ext cx="523628" cy="233972"/>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19" name="Oval 18">
            <a:extLst>
              <a:ext uri="{FF2B5EF4-FFF2-40B4-BE49-F238E27FC236}">
                <a16:creationId xmlns:a16="http://schemas.microsoft.com/office/drawing/2014/main" id="{D88AE299-6DD8-0F80-C3FD-4C2B4BE3857B}"/>
              </a:ext>
              <a:ext uri="{C183D7F6-B498-43B3-948B-1728B52AA6E4}">
                <adec:decorative xmlns:adec="http://schemas.microsoft.com/office/drawing/2017/decorative" val="1"/>
              </a:ext>
            </a:extLst>
          </p:cNvPr>
          <p:cNvSpPr/>
          <p:nvPr/>
        </p:nvSpPr>
        <p:spPr>
          <a:xfrm>
            <a:off x="3234097" y="2327287"/>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2</a:t>
            </a:r>
          </a:p>
        </p:txBody>
      </p:sp>
      <p:cxnSp>
        <p:nvCxnSpPr>
          <p:cNvPr id="20" name="Connector recte 19">
            <a:extLst>
              <a:ext uri="{FF2B5EF4-FFF2-40B4-BE49-F238E27FC236}">
                <a16:creationId xmlns:a16="http://schemas.microsoft.com/office/drawing/2014/main" id="{80301A65-1CB2-885E-8144-A3DD8703CF1E}"/>
              </a:ext>
              <a:ext uri="{C183D7F6-B498-43B3-948B-1728B52AA6E4}">
                <adec:decorative xmlns:adec="http://schemas.microsoft.com/office/drawing/2017/decorative" val="1"/>
              </a:ext>
            </a:extLst>
          </p:cNvPr>
          <p:cNvCxnSpPr>
            <a:cxnSpLocks/>
            <a:stCxn id="19" idx="2"/>
            <a:endCxn id="18" idx="3"/>
          </p:cNvCxnSpPr>
          <p:nvPr/>
        </p:nvCxnSpPr>
        <p:spPr>
          <a:xfrm flipH="1">
            <a:off x="2967925" y="2449519"/>
            <a:ext cx="266172" cy="5245"/>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6" name="Rectangle: cantonades arrodonides 15">
            <a:extLst>
              <a:ext uri="{FF2B5EF4-FFF2-40B4-BE49-F238E27FC236}">
                <a16:creationId xmlns:a16="http://schemas.microsoft.com/office/drawing/2014/main" id="{CAE9D2F4-8003-A22B-909E-72824C0B0047}"/>
              </a:ext>
              <a:ext uri="{C183D7F6-B498-43B3-948B-1728B52AA6E4}">
                <adec:decorative xmlns:adec="http://schemas.microsoft.com/office/drawing/2017/decorative" val="1"/>
              </a:ext>
            </a:extLst>
          </p:cNvPr>
          <p:cNvSpPr/>
          <p:nvPr/>
        </p:nvSpPr>
        <p:spPr>
          <a:xfrm>
            <a:off x="3594909" y="2366652"/>
            <a:ext cx="523628" cy="233972"/>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7" name="Oval 26">
            <a:extLst>
              <a:ext uri="{FF2B5EF4-FFF2-40B4-BE49-F238E27FC236}">
                <a16:creationId xmlns:a16="http://schemas.microsoft.com/office/drawing/2014/main" id="{7FC20456-D08D-18F6-DED5-8823490BEF38}"/>
              </a:ext>
              <a:ext uri="{C183D7F6-B498-43B3-948B-1728B52AA6E4}">
                <adec:decorative xmlns:adec="http://schemas.microsoft.com/office/drawing/2017/decorative" val="1"/>
              </a:ext>
            </a:extLst>
          </p:cNvPr>
          <p:cNvSpPr/>
          <p:nvPr/>
        </p:nvSpPr>
        <p:spPr>
          <a:xfrm>
            <a:off x="4384709" y="2356161"/>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3</a:t>
            </a:r>
          </a:p>
        </p:txBody>
      </p:sp>
      <p:cxnSp>
        <p:nvCxnSpPr>
          <p:cNvPr id="28" name="Connector recte 27">
            <a:extLst>
              <a:ext uri="{FF2B5EF4-FFF2-40B4-BE49-F238E27FC236}">
                <a16:creationId xmlns:a16="http://schemas.microsoft.com/office/drawing/2014/main" id="{E26649BB-F8AB-D533-DAFD-6E48124EA2EA}"/>
              </a:ext>
              <a:ext uri="{C183D7F6-B498-43B3-948B-1728B52AA6E4}">
                <adec:decorative xmlns:adec="http://schemas.microsoft.com/office/drawing/2017/decorative" val="1"/>
              </a:ext>
            </a:extLst>
          </p:cNvPr>
          <p:cNvCxnSpPr>
            <a:cxnSpLocks/>
            <a:stCxn id="27" idx="2"/>
            <a:endCxn id="26" idx="3"/>
          </p:cNvCxnSpPr>
          <p:nvPr/>
        </p:nvCxnSpPr>
        <p:spPr>
          <a:xfrm flipH="1">
            <a:off x="4118537" y="2478393"/>
            <a:ext cx="266172" cy="5245"/>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6" name="Rectangle: cantonades arrodonides 15">
            <a:extLst>
              <a:ext uri="{FF2B5EF4-FFF2-40B4-BE49-F238E27FC236}">
                <a16:creationId xmlns:a16="http://schemas.microsoft.com/office/drawing/2014/main" id="{6D972EE9-2A23-F795-38E4-A03D4886C956}"/>
              </a:ext>
              <a:ext uri="{C183D7F6-B498-43B3-948B-1728B52AA6E4}">
                <adec:decorative xmlns:adec="http://schemas.microsoft.com/office/drawing/2017/decorative" val="1"/>
              </a:ext>
            </a:extLst>
          </p:cNvPr>
          <p:cNvSpPr/>
          <p:nvPr/>
        </p:nvSpPr>
        <p:spPr>
          <a:xfrm>
            <a:off x="7242126" y="3122404"/>
            <a:ext cx="580669" cy="244464"/>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7" name="Oval 36">
            <a:extLst>
              <a:ext uri="{FF2B5EF4-FFF2-40B4-BE49-F238E27FC236}">
                <a16:creationId xmlns:a16="http://schemas.microsoft.com/office/drawing/2014/main" id="{9900592D-1634-C022-0E39-F600D845196D}"/>
              </a:ext>
              <a:ext uri="{C183D7F6-B498-43B3-948B-1728B52AA6E4}">
                <adec:decorative xmlns:adec="http://schemas.microsoft.com/office/drawing/2017/decorative" val="1"/>
              </a:ext>
            </a:extLst>
          </p:cNvPr>
          <p:cNvSpPr/>
          <p:nvPr/>
        </p:nvSpPr>
        <p:spPr>
          <a:xfrm>
            <a:off x="6522094" y="3122405"/>
            <a:ext cx="244463" cy="244463"/>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rgbClr val="602927"/>
                </a:solidFill>
              </a:rPr>
              <a:t>6</a:t>
            </a:r>
          </a:p>
        </p:txBody>
      </p:sp>
      <p:cxnSp>
        <p:nvCxnSpPr>
          <p:cNvPr id="38" name="Connector recte 37">
            <a:extLst>
              <a:ext uri="{FF2B5EF4-FFF2-40B4-BE49-F238E27FC236}">
                <a16:creationId xmlns:a16="http://schemas.microsoft.com/office/drawing/2014/main" id="{4CE8254B-6262-CC76-FC67-A7C89B147112}"/>
              </a:ext>
              <a:ext uri="{C183D7F6-B498-43B3-948B-1728B52AA6E4}">
                <adec:decorative xmlns:adec="http://schemas.microsoft.com/office/drawing/2017/decorative" val="1"/>
              </a:ext>
            </a:extLst>
          </p:cNvPr>
          <p:cNvCxnSpPr>
            <a:cxnSpLocks/>
            <a:stCxn id="37" idx="6"/>
            <a:endCxn id="36" idx="1"/>
          </p:cNvCxnSpPr>
          <p:nvPr/>
        </p:nvCxnSpPr>
        <p:spPr>
          <a:xfrm flipV="1">
            <a:off x="6766557" y="3244636"/>
            <a:ext cx="475569" cy="1"/>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704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86EF2AA-3CAF-4F2E-133E-7CC48BE20E29}"/>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269238" y="1207906"/>
            <a:ext cx="5209905" cy="3570208"/>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Empieza con reglas simples: </a:t>
            </a:r>
            <a:r>
              <a:rPr lang="es-ES" i="0">
                <a:solidFill>
                  <a:sysClr val="windowText" lastClr="000000"/>
                </a:solidFill>
                <a:effectLst/>
                <a:latin typeface="Arial" panose="020B0604020202020204" pitchFamily="34" charset="0"/>
                <a:cs typeface="Arial" panose="020B0604020202020204" pitchFamily="34" charset="0"/>
              </a:rPr>
              <a:t>crea pocas y bien definidas, y amplía según tus necesidades.</a:t>
            </a:r>
          </a:p>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Prioriza las más importantes: </a:t>
            </a:r>
            <a:r>
              <a:rPr lang="es-ES" i="0">
                <a:solidFill>
                  <a:sysClr val="windowText" lastClr="000000"/>
                </a:solidFill>
                <a:effectLst/>
                <a:latin typeface="Arial" panose="020B0604020202020204" pitchFamily="34" charset="0"/>
                <a:cs typeface="Arial" panose="020B0604020202020204" pitchFamily="34" charset="0"/>
              </a:rPr>
              <a:t>configura primero las que tengan mayor impacto en tu organización diaria.</a:t>
            </a:r>
          </a:p>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Evita reglas innecesarias o redundantes: </a:t>
            </a:r>
            <a:r>
              <a:rPr lang="es-ES" i="0">
                <a:solidFill>
                  <a:sysClr val="windowText" lastClr="000000"/>
                </a:solidFill>
                <a:effectLst/>
                <a:latin typeface="Arial" panose="020B0604020202020204" pitchFamily="34" charset="0"/>
                <a:cs typeface="Arial" panose="020B0604020202020204" pitchFamily="34" charset="0"/>
              </a:rPr>
              <a:t>demasiadas pueden ralentizar Outlook y dificultar el seguimiento.</a:t>
            </a:r>
          </a:p>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Revisa las carpetas con filtros activos:</a:t>
            </a:r>
            <a:r>
              <a:rPr lang="es-ES" i="0">
                <a:solidFill>
                  <a:sysClr val="windowText" lastClr="000000"/>
                </a:solidFill>
                <a:effectLst/>
                <a:latin typeface="Arial" panose="020B0604020202020204" pitchFamily="34" charset="0"/>
                <a:cs typeface="Arial" panose="020B0604020202020204" pitchFamily="34" charset="0"/>
              </a:rPr>
              <a:t> así no pasarás por alto mensajes importantes.</a:t>
            </a:r>
          </a:p>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Usa categorías y colores:</a:t>
            </a:r>
            <a:r>
              <a:rPr lang="es-ES" i="0">
                <a:solidFill>
                  <a:sysClr val="windowText" lastClr="000000"/>
                </a:solidFill>
                <a:effectLst/>
                <a:latin typeface="Arial" panose="020B0604020202020204" pitchFamily="34" charset="0"/>
                <a:cs typeface="Arial" panose="020B0604020202020204" pitchFamily="34" charset="0"/>
              </a:rPr>
              <a:t> facilitan identificar visualmente correos clave.</a:t>
            </a:r>
          </a:p>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Combina con notificaciones inteligentes: </a:t>
            </a:r>
            <a:r>
              <a:rPr lang="es-ES" i="0">
                <a:solidFill>
                  <a:sysClr val="windowText" lastClr="000000"/>
                </a:solidFill>
                <a:effectLst/>
                <a:latin typeface="Arial" panose="020B0604020202020204" pitchFamily="34" charset="0"/>
                <a:cs typeface="Arial" panose="020B0604020202020204" pitchFamily="34" charset="0"/>
              </a:rPr>
              <a:t>activa avisos solo para remitentes o asuntos prioritarios.</a:t>
            </a:r>
          </a:p>
          <a:p>
            <a:pPr marL="285750" indent="-285750" algn="l">
              <a:spcBef>
                <a:spcPts val="300"/>
              </a:spcBef>
              <a:spcAft>
                <a:spcPts val="300"/>
              </a:spcAft>
              <a:buFont typeface="Arial" panose="020B0604020202020204" pitchFamily="34" charset="0"/>
              <a:buChar char="•"/>
            </a:pPr>
            <a:r>
              <a:rPr lang="es-ES" b="1" i="0">
                <a:solidFill>
                  <a:sysClr val="windowText" lastClr="000000"/>
                </a:solidFill>
                <a:effectLst/>
                <a:latin typeface="Arial" panose="020B0604020202020204" pitchFamily="34" charset="0"/>
                <a:cs typeface="Arial" panose="020B0604020202020204" pitchFamily="34" charset="0"/>
              </a:rPr>
              <a:t>Actualiza y optimiza: </a:t>
            </a:r>
            <a:r>
              <a:rPr lang="es-ES" i="0">
                <a:solidFill>
                  <a:sysClr val="windowText" lastClr="000000"/>
                </a:solidFill>
                <a:effectLst/>
                <a:latin typeface="Arial" panose="020B0604020202020204" pitchFamily="34" charset="0"/>
                <a:cs typeface="Arial" panose="020B0604020202020204" pitchFamily="34" charset="0"/>
              </a:rPr>
              <a:t>revisa tus reglas periódicamente para adaptarlas a cambios en tu flujo de trabajo.</a:t>
            </a:r>
          </a:p>
        </p:txBody>
      </p:sp>
    </p:spTree>
    <p:extLst>
      <p:ext uri="{BB962C8B-B14F-4D97-AF65-F5344CB8AC3E}">
        <p14:creationId xmlns:p14="http://schemas.microsoft.com/office/powerpoint/2010/main" val="111097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CD1C3BA-31A8-0FAF-4A76-144069DFEBA9}"/>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 aprendido...</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231172" y="1321657"/>
            <a:ext cx="4169377" cy="2015936"/>
          </a:xfrm>
          <a:prstGeom prst="rect">
            <a:avLst/>
          </a:prstGeom>
          <a:solidFill>
            <a:schemeClr val="bg1"/>
          </a:solidFill>
        </p:spPr>
        <p:txBody>
          <a:bodyPr wrap="square">
            <a:spAutoFit/>
          </a:bodyPr>
          <a:lstStyle/>
          <a:p>
            <a:pPr marL="285750" indent="-285750" fontAlgn="base">
              <a:lnSpc>
                <a:spcPts val="1500"/>
              </a:lnSpc>
              <a:buFont typeface="Arial" panose="020B0604020202020204" pitchFamily="34" charset="0"/>
              <a:buChar char="•"/>
            </a:pPr>
            <a:r>
              <a:rPr lang="es-ES" b="1" dirty="0"/>
              <a:t>Uso de las reglas de Outlook </a:t>
            </a:r>
            <a:r>
              <a:rPr lang="es-ES" dirty="0"/>
              <a:t>para la productividad: permiten automatizar la gestión del correo, reduciendo el tiempo de organización y mejorando la eficiencia.</a:t>
            </a:r>
          </a:p>
          <a:p>
            <a:pPr marL="285750" indent="-285750" fontAlgn="base">
              <a:lnSpc>
                <a:spcPts val="1500"/>
              </a:lnSpc>
              <a:buFont typeface="Arial" panose="020B0604020202020204" pitchFamily="34" charset="0"/>
              <a:buChar char="•"/>
            </a:pPr>
            <a:r>
              <a:rPr lang="es-ES" dirty="0"/>
              <a:t>Puedes </a:t>
            </a:r>
            <a:r>
              <a:rPr lang="es-ES" b="1" dirty="0"/>
              <a:t>filtrar mensajes, priorizar remitentes y clasificarlos por categorías </a:t>
            </a:r>
            <a:r>
              <a:rPr lang="es-ES" dirty="0"/>
              <a:t>para facilitar su gestión.</a:t>
            </a:r>
          </a:p>
          <a:p>
            <a:pPr marL="285750" indent="-285750" fontAlgn="base">
              <a:lnSpc>
                <a:spcPts val="1500"/>
              </a:lnSpc>
              <a:buFont typeface="Arial" panose="020B0604020202020204" pitchFamily="34" charset="0"/>
              <a:buChar char="•"/>
            </a:pPr>
            <a:r>
              <a:rPr lang="es-ES" b="1"/>
              <a:t>Aplicarlas </a:t>
            </a:r>
            <a:r>
              <a:rPr lang="es-ES" b="1" dirty="0"/>
              <a:t>de forma eficiente ayuda a no perder correos importantes, </a:t>
            </a:r>
            <a:r>
              <a:rPr lang="es-ES" dirty="0"/>
              <a:t>mantener la bandeja organizada y responder más rápido.</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9329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n-US" smtClean="0"/>
              <a:t>26</a:t>
            </a:fld>
            <a:endParaRPr lang="en-US"/>
          </a:p>
        </p:txBody>
      </p:sp>
    </p:spTree>
    <p:extLst>
      <p:ext uri="{BB962C8B-B14F-4D97-AF65-F5344CB8AC3E}">
        <p14:creationId xmlns:p14="http://schemas.microsoft.com/office/powerpoint/2010/main" val="22409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792B8BD-3AE2-78CB-73D3-1152007B25F8}"/>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Objetivos</a:t>
            </a:r>
            <a:endParaRPr kumimoji="0" lang="ca-E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 name="QuadreDeText 4">
            <a:extLst>
              <a:ext uri="{FF2B5EF4-FFF2-40B4-BE49-F238E27FC236}">
                <a16:creationId xmlns:a16="http://schemas.microsoft.com/office/drawing/2014/main" id="{910E7A2F-6876-33F3-CA88-257BF2B06121}"/>
              </a:ext>
            </a:extLst>
          </p:cNvPr>
          <p:cNvSpPr txBox="1"/>
          <p:nvPr/>
        </p:nvSpPr>
        <p:spPr>
          <a:xfrm>
            <a:off x="288203" y="1314861"/>
            <a:ext cx="4074248" cy="2246769"/>
          </a:xfrm>
          <a:prstGeom prst="rect">
            <a:avLst/>
          </a:prstGeom>
          <a:noFill/>
        </p:spPr>
        <p:txBody>
          <a:bodyPr wrap="square">
            <a:spAutoFit/>
          </a:bodyPr>
          <a:lstStyle/>
          <a:p>
            <a:pPr marL="285750" indent="-285750">
              <a:buFont typeface="Arial" panose="020B0604020202020204" pitchFamily="34" charset="0"/>
              <a:buChar char="•"/>
            </a:pPr>
            <a:r>
              <a:rPr lang="es-ES" b="1" dirty="0"/>
              <a:t>Configurar y personalizar reglas </a:t>
            </a:r>
            <a:r>
              <a:rPr lang="es-ES" dirty="0"/>
              <a:t>en Outlook para automatizar la gestión del correo.</a:t>
            </a:r>
          </a:p>
          <a:p>
            <a:pPr marL="285750" indent="-285750">
              <a:buFont typeface="Arial" panose="020B0604020202020204" pitchFamily="34" charset="0"/>
              <a:buChar char="•"/>
            </a:pPr>
            <a:r>
              <a:rPr lang="es-ES" b="1" dirty="0"/>
              <a:t>Clasificar los correos automáticamente</a:t>
            </a:r>
            <a:r>
              <a:rPr lang="es-ES" dirty="0"/>
              <a:t> según criterios como remitente, palabras clave o prioridad.</a:t>
            </a:r>
          </a:p>
          <a:p>
            <a:pPr marL="285750" indent="-285750">
              <a:buFont typeface="Arial" panose="020B0604020202020204" pitchFamily="34" charset="0"/>
              <a:buChar char="•"/>
            </a:pPr>
            <a:r>
              <a:rPr lang="es-ES" b="1" dirty="0"/>
              <a:t>Identificar buenas prácticas y errores comunes </a:t>
            </a:r>
            <a:r>
              <a:rPr lang="es-ES" dirty="0"/>
              <a:t>en la aplicación de automatismos para evitar la pérdida de correos importantes o la sobrecarga de reglas innecesarias.</a:t>
            </a:r>
          </a:p>
        </p:txBody>
      </p:sp>
    </p:spTree>
    <p:extLst>
      <p:ext uri="{BB962C8B-B14F-4D97-AF65-F5344CB8AC3E}">
        <p14:creationId xmlns:p14="http://schemas.microsoft.com/office/powerpoint/2010/main" val="2213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4F5CDABF-16F2-D797-AAC8-9683190F968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Pon reglas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EB9D0900-E16C-F5F0-14CB-70F5FC59A3D2}"/>
              </a:ext>
            </a:extLst>
          </p:cNvPr>
          <p:cNvSpPr txBox="1"/>
          <p:nvPr/>
        </p:nvSpPr>
        <p:spPr>
          <a:xfrm>
            <a:off x="390266" y="1249446"/>
            <a:ext cx="3978533" cy="138499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a:latin typeface="Arial" panose="020B0604020202020204" pitchFamily="34" charset="0"/>
                <a:cs typeface="Arial" panose="020B0604020202020204" pitchFamily="34" charset="0"/>
              </a:rPr>
              <a:t>María sigue su formación y descubre las reglas de Outlook, que automatizan la gestión de los correos entrantes según remitente, prioridad, destinatario, etc. </a:t>
            </a:r>
          </a:p>
          <a:p>
            <a:br>
              <a:rPr lang="es-ES">
                <a:latin typeface="Arial" panose="020B0604020202020204" pitchFamily="34" charset="0"/>
                <a:cs typeface="Arial" panose="020B0604020202020204" pitchFamily="34" charset="0"/>
              </a:rPr>
            </a:br>
            <a:r>
              <a:rPr lang="es-ES" b="1">
                <a:latin typeface="Arial" panose="020B0604020202020204" pitchFamily="34" charset="0"/>
                <a:cs typeface="Arial" panose="020B0604020202020204" pitchFamily="34" charset="0"/>
              </a:rPr>
              <a:t>¿La ayudamos a aplicarlas? </a:t>
            </a:r>
            <a:endParaRPr lang="ca-ES" b="1">
              <a:latin typeface="Arial" panose="020B0604020202020204" pitchFamily="34" charset="0"/>
              <a:cs typeface="Arial" panose="020B0604020202020204" pitchFamily="34" charset="0"/>
            </a:endParaRPr>
          </a:p>
        </p:txBody>
      </p:sp>
      <p:pic>
        <p:nvPicPr>
          <p:cNvPr id="6" name="Imatge 5">
            <a:extLst>
              <a:ext uri="{FF2B5EF4-FFF2-40B4-BE49-F238E27FC236}">
                <a16:creationId xmlns:a16="http://schemas.microsoft.com/office/drawing/2014/main" id="{36951F25-46A0-60AA-A6FE-54C0F7FCE370}"/>
              </a:ext>
              <a:ext uri="{C183D7F6-B498-43B3-948B-1728B52AA6E4}">
                <adec:decorative xmlns:adec="http://schemas.microsoft.com/office/drawing/2017/decorative" val="1"/>
              </a:ext>
            </a:extLst>
          </p:cNvPr>
          <p:cNvPicPr>
            <a:picLocks noChangeAspect="1"/>
          </p:cNvPicPr>
          <p:nvPr/>
        </p:nvPicPr>
        <p:blipFill>
          <a:blip r:embed="rId2"/>
          <a:srcRect b="59971"/>
          <a:stretch/>
        </p:blipFill>
        <p:spPr>
          <a:xfrm>
            <a:off x="6079060" y="726073"/>
            <a:ext cx="2538596" cy="3980408"/>
          </a:xfrm>
          <a:prstGeom prst="rect">
            <a:avLst/>
          </a:prstGeom>
        </p:spPr>
      </p:pic>
      <p:sp>
        <p:nvSpPr>
          <p:cNvPr id="7" name="Globus: oval 6">
            <a:extLst>
              <a:ext uri="{FF2B5EF4-FFF2-40B4-BE49-F238E27FC236}">
                <a16:creationId xmlns:a16="http://schemas.microsoft.com/office/drawing/2014/main" id="{60CC7A37-13AD-28F9-2038-605099D7656C}"/>
              </a:ext>
              <a:ext uri="{C183D7F6-B498-43B3-948B-1728B52AA6E4}">
                <adec:decorative xmlns:adec="http://schemas.microsoft.com/office/drawing/2017/decorative" val="1"/>
              </a:ext>
            </a:extLst>
          </p:cNvPr>
          <p:cNvSpPr/>
          <p:nvPr/>
        </p:nvSpPr>
        <p:spPr>
          <a:xfrm>
            <a:off x="4572000" y="726073"/>
            <a:ext cx="1996440" cy="1508760"/>
          </a:xfrm>
          <a:prstGeom prst="wedgeEllipseCallout">
            <a:avLst>
              <a:gd name="adj1" fmla="val 50923"/>
              <a:gd name="adj2" fmla="val 60480"/>
            </a:avLst>
          </a:prstGeom>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pic>
        <p:nvPicPr>
          <p:cNvPr id="8" name="Imatge 7" descr="La imagen muestra el logo de Outlook.">
            <a:extLst>
              <a:ext uri="{FF2B5EF4-FFF2-40B4-BE49-F238E27FC236}">
                <a16:creationId xmlns:a16="http://schemas.microsoft.com/office/drawing/2014/main" id="{A684C973-9E6B-0563-B65C-91AF885CC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39453" y="959800"/>
            <a:ext cx="1041306" cy="1041306"/>
          </a:xfrm>
          <a:prstGeom prst="rect">
            <a:avLst/>
          </a:prstGeom>
        </p:spPr>
      </p:pic>
    </p:spTree>
    <p:extLst>
      <p:ext uri="{BB962C8B-B14F-4D97-AF65-F5344CB8AC3E}">
        <p14:creationId xmlns:p14="http://schemas.microsoft.com/office/powerpoint/2010/main" val="1192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CC0C8-7B61-7E0E-262A-8E33C968F950}"/>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777363FF-C7AC-AACC-1528-CE3641DC8B4B}"/>
              </a:ext>
            </a:extLst>
          </p:cNvPr>
          <p:cNvSpPr txBox="1">
            <a:spLocks noGrp="1"/>
          </p:cNvSpPr>
          <p:nvPr>
            <p:ph type="title" idx="4294967295"/>
          </p:nvPr>
        </p:nvSpPr>
        <p:spPr>
          <a:xfrm>
            <a:off x="-73151" y="726073"/>
            <a:ext cx="4710988"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Buenas prácticas al crear reglas automáticas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6B391A3B-6A6A-A672-5399-CD969A2F94E0}"/>
              </a:ext>
            </a:extLst>
          </p:cNvPr>
          <p:cNvSpPr txBox="1"/>
          <p:nvPr/>
        </p:nvSpPr>
        <p:spPr>
          <a:xfrm>
            <a:off x="390267" y="1249446"/>
            <a:ext cx="3704656" cy="175432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Las normas y avisos o reglas de Outlook son instrucciones predefinidas que permiten automatizar la gestión de los correos electrónicos según criterios establecidos por el usuario. Esta automatización le permitirá dedicar menos tiempo a ordenar el correo manualmente y más tiempo a sus tareas importantes.</a:t>
            </a:r>
          </a:p>
          <a:p>
            <a:r>
              <a:rPr lang="es-ES" sz="1200" dirty="0"/>
              <a:t>Haz clic en el menú inferior para leer qué puede hacer María:</a:t>
            </a:r>
          </a:p>
        </p:txBody>
      </p:sp>
      <p:sp>
        <p:nvSpPr>
          <p:cNvPr id="2" name="botó_filtrarimoure">
            <a:extLst>
              <a:ext uri="{FF2B5EF4-FFF2-40B4-BE49-F238E27FC236}">
                <a16:creationId xmlns:a16="http://schemas.microsoft.com/office/drawing/2014/main" id="{D573AC32-B800-9C2C-6129-B5BFAEE11E5A}"/>
              </a:ext>
            </a:extLst>
          </p:cNvPr>
          <p:cNvSpPr/>
          <p:nvPr/>
        </p:nvSpPr>
        <p:spPr>
          <a:xfrm>
            <a:off x="1025306" y="3147013"/>
            <a:ext cx="2226240" cy="264044"/>
          </a:xfrm>
          <a:prstGeom prst="rect">
            <a:avLst/>
          </a:prstGeom>
          <a:solidFill>
            <a:srgbClr val="CCAEA4"/>
          </a:solidFill>
          <a:ln w="28575">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ca-ES" sz="1200" dirty="0">
                <a:solidFill>
                  <a:srgbClr val="4E110E"/>
                </a:solidFill>
                <a:latin typeface="Arial" panose="020B0604020202020204" pitchFamily="34" charset="0"/>
                <a:cs typeface="Arial" panose="020B0604020202020204" pitchFamily="34" charset="0"/>
              </a:rPr>
              <a:t>Filtrar y </a:t>
            </a:r>
            <a:r>
              <a:rPr lang="ca-ES" sz="1200" dirty="0" err="1">
                <a:solidFill>
                  <a:srgbClr val="4E110E"/>
                </a:solidFill>
                <a:latin typeface="Arial" panose="020B0604020202020204" pitchFamily="34" charset="0"/>
                <a:cs typeface="Arial" panose="020B0604020202020204" pitchFamily="34" charset="0"/>
              </a:rPr>
              <a:t>desplazar</a:t>
            </a:r>
            <a:endParaRPr lang="es-ES" altLang="ca-ES" sz="1200" dirty="0">
              <a:solidFill>
                <a:srgbClr val="4E110E"/>
              </a:solidFill>
              <a:latin typeface="Arial" panose="020B0604020202020204" pitchFamily="34" charset="0"/>
              <a:cs typeface="Arial" panose="020B0604020202020204" pitchFamily="34" charset="0"/>
            </a:endParaRPr>
          </a:p>
        </p:txBody>
      </p:sp>
      <p:sp>
        <p:nvSpPr>
          <p:cNvPr id="5" name="botó_categories">
            <a:extLst>
              <a:ext uri="{FF2B5EF4-FFF2-40B4-BE49-F238E27FC236}">
                <a16:creationId xmlns:a16="http://schemas.microsoft.com/office/drawing/2014/main" id="{FE580465-9406-37E0-685E-6FDAB4048293}"/>
              </a:ext>
            </a:extLst>
          </p:cNvPr>
          <p:cNvSpPr/>
          <p:nvPr/>
        </p:nvSpPr>
        <p:spPr>
          <a:xfrm>
            <a:off x="1025306" y="3551285"/>
            <a:ext cx="2226240" cy="239336"/>
          </a:xfrm>
          <a:prstGeom prst="rect">
            <a:avLst/>
          </a:prstGeom>
          <a:solidFill>
            <a:srgbClr val="CCAEA4"/>
          </a:solidFill>
          <a:ln w="28575">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ca-ES" sz="1200" err="1">
                <a:solidFill>
                  <a:srgbClr val="4E110E"/>
                </a:solidFill>
                <a:latin typeface="Arial" panose="020B0604020202020204" pitchFamily="34" charset="0"/>
                <a:cs typeface="Arial" panose="020B0604020202020204" pitchFamily="34" charset="0"/>
              </a:rPr>
              <a:t>Asignar</a:t>
            </a:r>
            <a:r>
              <a:rPr lang="ca-ES" sz="1200">
                <a:solidFill>
                  <a:srgbClr val="4E110E"/>
                </a:solidFill>
                <a:latin typeface="Arial" panose="020B0604020202020204" pitchFamily="34" charset="0"/>
                <a:cs typeface="Arial" panose="020B0604020202020204" pitchFamily="34" charset="0"/>
              </a:rPr>
              <a:t> </a:t>
            </a:r>
            <a:r>
              <a:rPr lang="ca-ES" sz="1200" err="1">
                <a:solidFill>
                  <a:srgbClr val="4E110E"/>
                </a:solidFill>
                <a:latin typeface="Arial" panose="020B0604020202020204" pitchFamily="34" charset="0"/>
                <a:cs typeface="Arial" panose="020B0604020202020204" pitchFamily="34" charset="0"/>
              </a:rPr>
              <a:t>categorías</a:t>
            </a:r>
            <a:endParaRPr lang="es-ES" sz="1200">
              <a:solidFill>
                <a:srgbClr val="4E110E"/>
              </a:solidFill>
              <a:latin typeface="Arial" panose="020B0604020202020204" pitchFamily="34" charset="0"/>
              <a:cs typeface="Arial" panose="020B0604020202020204" pitchFamily="34" charset="0"/>
            </a:endParaRPr>
          </a:p>
        </p:txBody>
      </p:sp>
      <p:sp>
        <p:nvSpPr>
          <p:cNvPr id="6" name="botó_prioritza">
            <a:extLst>
              <a:ext uri="{FF2B5EF4-FFF2-40B4-BE49-F238E27FC236}">
                <a16:creationId xmlns:a16="http://schemas.microsoft.com/office/drawing/2014/main" id="{9D7CB7E7-C06A-0F59-516C-CFE02DCBC84E}"/>
              </a:ext>
            </a:extLst>
          </p:cNvPr>
          <p:cNvSpPr/>
          <p:nvPr/>
        </p:nvSpPr>
        <p:spPr>
          <a:xfrm>
            <a:off x="1025306" y="3930849"/>
            <a:ext cx="2226240" cy="239336"/>
          </a:xfrm>
          <a:prstGeom prst="rect">
            <a:avLst/>
          </a:prstGeom>
          <a:solidFill>
            <a:srgbClr val="CCAEA4"/>
          </a:solidFill>
          <a:ln w="28575">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ca-ES" sz="1200" err="1">
                <a:solidFill>
                  <a:srgbClr val="4E110E"/>
                </a:solidFill>
                <a:latin typeface="Arial" panose="020B0604020202020204" pitchFamily="34" charset="0"/>
                <a:cs typeface="Arial" panose="020B0604020202020204" pitchFamily="34" charset="0"/>
              </a:rPr>
              <a:t>Priorizar</a:t>
            </a:r>
            <a:r>
              <a:rPr lang="ca-ES" sz="1200">
                <a:solidFill>
                  <a:srgbClr val="4E110E"/>
                </a:solidFill>
                <a:latin typeface="Arial" panose="020B0604020202020204" pitchFamily="34" charset="0"/>
                <a:cs typeface="Arial" panose="020B0604020202020204" pitchFamily="34" charset="0"/>
              </a:rPr>
              <a:t> </a:t>
            </a:r>
            <a:r>
              <a:rPr lang="ca-ES" sz="1200" err="1">
                <a:solidFill>
                  <a:srgbClr val="4E110E"/>
                </a:solidFill>
                <a:latin typeface="Arial" panose="020B0604020202020204" pitchFamily="34" charset="0"/>
                <a:cs typeface="Arial" panose="020B0604020202020204" pitchFamily="34" charset="0"/>
              </a:rPr>
              <a:t>mensajes</a:t>
            </a:r>
            <a:endParaRPr lang="ca-ES" sz="1200">
              <a:solidFill>
                <a:srgbClr val="4E110E"/>
              </a:solidFill>
              <a:latin typeface="Arial" panose="020B0604020202020204" pitchFamily="34" charset="0"/>
              <a:cs typeface="Arial" panose="020B0604020202020204" pitchFamily="34" charset="0"/>
            </a:endParaRPr>
          </a:p>
        </p:txBody>
      </p:sp>
      <p:sp>
        <p:nvSpPr>
          <p:cNvPr id="7" name="botó_respostes">
            <a:extLst>
              <a:ext uri="{FF2B5EF4-FFF2-40B4-BE49-F238E27FC236}">
                <a16:creationId xmlns:a16="http://schemas.microsoft.com/office/drawing/2014/main" id="{CC81634A-016A-7C6B-A6CB-C8DA06FB49F7}"/>
              </a:ext>
            </a:extLst>
          </p:cNvPr>
          <p:cNvSpPr/>
          <p:nvPr/>
        </p:nvSpPr>
        <p:spPr>
          <a:xfrm>
            <a:off x="1025306" y="4310411"/>
            <a:ext cx="2226240" cy="432000"/>
          </a:xfrm>
          <a:prstGeom prst="rect">
            <a:avLst/>
          </a:prstGeom>
          <a:solidFill>
            <a:srgbClr val="CCAEA4"/>
          </a:solidFill>
          <a:ln w="28575">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ca-ES" sz="1200" dirty="0">
                <a:solidFill>
                  <a:srgbClr val="4E110E"/>
                </a:solidFill>
                <a:latin typeface="Arial" panose="020B0604020202020204" pitchFamily="34" charset="0"/>
                <a:cs typeface="Arial" panose="020B0604020202020204" pitchFamily="34" charset="0"/>
              </a:rPr>
              <a:t>Configurar </a:t>
            </a:r>
            <a:r>
              <a:rPr lang="ca-ES" sz="1200" dirty="0" err="1">
                <a:solidFill>
                  <a:srgbClr val="4E110E"/>
                </a:solidFill>
                <a:latin typeface="Arial" panose="020B0604020202020204" pitchFamily="34" charset="0"/>
                <a:cs typeface="Arial" panose="020B0604020202020204" pitchFamily="34" charset="0"/>
              </a:rPr>
              <a:t>respuestas</a:t>
            </a:r>
            <a:r>
              <a:rPr lang="ca-ES" sz="1200" dirty="0">
                <a:solidFill>
                  <a:srgbClr val="4E110E"/>
                </a:solidFill>
                <a:latin typeface="Arial" panose="020B0604020202020204" pitchFamily="34" charset="0"/>
                <a:cs typeface="Arial" panose="020B0604020202020204" pitchFamily="34" charset="0"/>
              </a:rPr>
              <a:t> </a:t>
            </a:r>
            <a:r>
              <a:rPr lang="ca-ES" sz="1200" dirty="0" err="1">
                <a:solidFill>
                  <a:srgbClr val="4E110E"/>
                </a:solidFill>
                <a:latin typeface="Arial" panose="020B0604020202020204" pitchFamily="34" charset="0"/>
                <a:cs typeface="Arial" panose="020B0604020202020204" pitchFamily="34" charset="0"/>
              </a:rPr>
              <a:t>automáticas</a:t>
            </a:r>
            <a:endParaRPr lang="ca-ES" sz="1200" dirty="0">
              <a:solidFill>
                <a:srgbClr val="4E110E"/>
              </a:solidFill>
              <a:latin typeface="Arial" panose="020B0604020202020204" pitchFamily="34" charset="0"/>
              <a:cs typeface="Arial" panose="020B0604020202020204" pitchFamily="34" charset="0"/>
            </a:endParaRPr>
          </a:p>
        </p:txBody>
      </p:sp>
      <p:pic>
        <p:nvPicPr>
          <p:cNvPr id="9" name="Picture 2" descr="La imagen muestra el logo de Outlook.">
            <a:extLst>
              <a:ext uri="{FF2B5EF4-FFF2-40B4-BE49-F238E27FC236}">
                <a16:creationId xmlns:a16="http://schemas.microsoft.com/office/drawing/2014/main" id="{D34B36C1-E51F-B627-778E-273A45EE6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064" y="294268"/>
            <a:ext cx="1202163" cy="1202163"/>
          </a:xfrm>
          <a:prstGeom prst="rect">
            <a:avLst/>
          </a:prstGeom>
          <a:noFill/>
          <a:extLst>
            <a:ext uri="{909E8E84-426E-40DD-AFC4-6F175D3DCCD1}">
              <a14:hiddenFill xmlns:a14="http://schemas.microsoft.com/office/drawing/2010/main">
                <a:solidFill>
                  <a:srgbClr val="FFFFFF"/>
                </a:solidFill>
              </a14:hiddenFill>
            </a:ext>
          </a:extLst>
        </p:spPr>
      </p:pic>
      <p:sp>
        <p:nvSpPr>
          <p:cNvPr id="10" name="Filtrat i moure">
            <a:extLst>
              <a:ext uri="{FF2B5EF4-FFF2-40B4-BE49-F238E27FC236}">
                <a16:creationId xmlns:a16="http://schemas.microsoft.com/office/drawing/2014/main" id="{2BC16031-3F53-114E-48BC-199CF4212A46}"/>
              </a:ext>
            </a:extLst>
          </p:cNvPr>
          <p:cNvSpPr txBox="1"/>
          <p:nvPr/>
        </p:nvSpPr>
        <p:spPr>
          <a:xfrm>
            <a:off x="4192153" y="1614230"/>
            <a:ext cx="4204949" cy="2492990"/>
          </a:xfrm>
          <a:prstGeom prst="rect">
            <a:avLst/>
          </a:prstGeom>
          <a:noFill/>
        </p:spPr>
        <p:txBody>
          <a:bodyPr wrap="square">
            <a:spAutoFit/>
          </a:bodyPr>
          <a:lstStyle/>
          <a:p>
            <a:r>
              <a:rPr lang="es-ES" sz="1200" b="1" dirty="0"/>
              <a:t>Filtrar y mover automáticamente correos a carpetas específicas</a:t>
            </a:r>
          </a:p>
          <a:p>
            <a:endParaRPr lang="es-ES" sz="1200" dirty="0"/>
          </a:p>
          <a:p>
            <a:r>
              <a:rPr lang="es-ES" sz="1200" dirty="0"/>
              <a:t>Puedes crear reglas o filtros en tu cliente de correo electrónico para organizar automáticamente los mensajes entrantes.</a:t>
            </a:r>
          </a:p>
          <a:p>
            <a:endParaRPr lang="es-ES" sz="1200" dirty="0"/>
          </a:p>
          <a:p>
            <a:r>
              <a:rPr lang="es-ES" sz="1200" dirty="0"/>
              <a:t>Por ejemplo, puedes configurar una regla para que todos los correos que te lleguen de Travesía M365 para que vayan directamente a una carpeta llamada “Formación Travesía M365”.</a:t>
            </a:r>
          </a:p>
          <a:p>
            <a:r>
              <a:rPr lang="es-ES" sz="1200" dirty="0"/>
              <a:t>Esto te ayuda a mantener tu bandeja de entrada limpia y organizada.</a:t>
            </a:r>
          </a:p>
        </p:txBody>
      </p:sp>
      <p:sp>
        <p:nvSpPr>
          <p:cNvPr id="11" name="Categories">
            <a:extLst>
              <a:ext uri="{FF2B5EF4-FFF2-40B4-BE49-F238E27FC236}">
                <a16:creationId xmlns:a16="http://schemas.microsoft.com/office/drawing/2014/main" id="{F6B284B8-0611-AE8B-C703-9EFD3225DF0D}"/>
              </a:ext>
            </a:extLst>
          </p:cNvPr>
          <p:cNvSpPr txBox="1"/>
          <p:nvPr/>
        </p:nvSpPr>
        <p:spPr>
          <a:xfrm>
            <a:off x="4192153" y="1603343"/>
            <a:ext cx="4204949" cy="2123658"/>
          </a:xfrm>
          <a:prstGeom prst="rect">
            <a:avLst/>
          </a:prstGeom>
          <a:noFill/>
        </p:spPr>
        <p:txBody>
          <a:bodyPr wrap="square">
            <a:spAutoFit/>
          </a:bodyPr>
          <a:lstStyle/>
          <a:p>
            <a:r>
              <a:rPr lang="es-ES" sz="1200" b="1"/>
              <a:t>Asignar categorías a los mensajes según el contenido o el remitente</a:t>
            </a:r>
          </a:p>
          <a:p>
            <a:endParaRPr lang="es-ES" sz="1200"/>
          </a:p>
          <a:p>
            <a:r>
              <a:rPr lang="es-ES" sz="1200"/>
              <a:t>Las categorías son una forma útil de clasificar los correos electrónicos. Puedes asignar diferentes colores o etiquetas a los mensajes según su contenido o quién los envía.</a:t>
            </a:r>
          </a:p>
          <a:p>
            <a:endParaRPr lang="es-ES" sz="1200"/>
          </a:p>
          <a:p>
            <a:r>
              <a:rPr lang="es-ES" sz="1200"/>
              <a:t>Por ejemplo, puedes marcar todos los correos relacionados con proyectos con una etiqueta verde y los correos personales con una etiqueta azul. Esto facilita la identificación rápida de los correos importantes.</a:t>
            </a:r>
            <a:endParaRPr lang="ca-ES" sz="1200"/>
          </a:p>
        </p:txBody>
      </p:sp>
      <p:sp>
        <p:nvSpPr>
          <p:cNvPr id="12" name="prioritza">
            <a:extLst>
              <a:ext uri="{FF2B5EF4-FFF2-40B4-BE49-F238E27FC236}">
                <a16:creationId xmlns:a16="http://schemas.microsoft.com/office/drawing/2014/main" id="{29B27997-0A1D-EEF2-7F79-26BF8345AB44}"/>
              </a:ext>
            </a:extLst>
          </p:cNvPr>
          <p:cNvSpPr txBox="1"/>
          <p:nvPr/>
        </p:nvSpPr>
        <p:spPr>
          <a:xfrm>
            <a:off x="4192151" y="1581572"/>
            <a:ext cx="4204949" cy="1938992"/>
          </a:xfrm>
          <a:prstGeom prst="rect">
            <a:avLst/>
          </a:prstGeom>
          <a:noFill/>
        </p:spPr>
        <p:txBody>
          <a:bodyPr wrap="square">
            <a:spAutoFit/>
          </a:bodyPr>
          <a:lstStyle/>
          <a:p>
            <a:r>
              <a:rPr lang="es-ES" sz="1200" b="1"/>
              <a:t>Priorizar mensajes de determinadas personas</a:t>
            </a:r>
          </a:p>
          <a:p>
            <a:endParaRPr lang="es-ES" sz="1200" b="1"/>
          </a:p>
          <a:p>
            <a:r>
              <a:rPr lang="es-ES" sz="1200"/>
              <a:t>Puedes configurar tu correo electrónico para dar prioridad a los mensajes de personas específicas, como tu jefe o clientes importantes.</a:t>
            </a:r>
          </a:p>
          <a:p>
            <a:endParaRPr lang="es-ES" sz="1200"/>
          </a:p>
          <a:p>
            <a:r>
              <a:rPr lang="es-ES" sz="1200"/>
              <a:t>Esto puede incluir marcar estos correos como importantes, moverlos a la parte superior de tu bandeja de entrada o incluso configurar notificaciones especiales para estos remitentes.</a:t>
            </a:r>
            <a:endParaRPr lang="ca-ES" sz="1200"/>
          </a:p>
        </p:txBody>
      </p:sp>
      <p:sp>
        <p:nvSpPr>
          <p:cNvPr id="13" name="respostes">
            <a:extLst>
              <a:ext uri="{FF2B5EF4-FFF2-40B4-BE49-F238E27FC236}">
                <a16:creationId xmlns:a16="http://schemas.microsoft.com/office/drawing/2014/main" id="{8FCFDA40-A471-9FFA-4E78-CB6C6AD67224}"/>
              </a:ext>
            </a:extLst>
          </p:cNvPr>
          <p:cNvSpPr txBox="1"/>
          <p:nvPr/>
        </p:nvSpPr>
        <p:spPr>
          <a:xfrm>
            <a:off x="4192150" y="1577497"/>
            <a:ext cx="4204949" cy="2123658"/>
          </a:xfrm>
          <a:prstGeom prst="rect">
            <a:avLst/>
          </a:prstGeom>
          <a:noFill/>
        </p:spPr>
        <p:txBody>
          <a:bodyPr wrap="square">
            <a:spAutoFit/>
          </a:bodyPr>
          <a:lstStyle/>
          <a:p>
            <a:r>
              <a:rPr lang="es-ES" sz="1200" b="1"/>
              <a:t>Configurar respuestas automáticas para ciertos correos</a:t>
            </a:r>
          </a:p>
          <a:p>
            <a:endParaRPr lang="es-ES" sz="1200" b="1"/>
          </a:p>
          <a:p>
            <a:r>
              <a:rPr lang="es-ES" sz="1200"/>
              <a:t>Las respuestas automáticas son muy útiles para gestionar correos electrónicos cuando no puedes responder de inmediato. Puedes configurarlas para mensajes de determinados remitentes o con ciertos asuntos.</a:t>
            </a:r>
          </a:p>
          <a:p>
            <a:endParaRPr lang="es-ES" sz="1200"/>
          </a:p>
          <a:p>
            <a:r>
              <a:rPr lang="es-ES" sz="1200"/>
              <a:t>Por ejemplo, puedes crear una respuesta automática para informar a los remitentes de que has recibido su correo y que les responderás pronto.</a:t>
            </a:r>
          </a:p>
        </p:txBody>
      </p:sp>
      <p:sp>
        <p:nvSpPr>
          <p:cNvPr id="14" name="blanc" descr="Quadre que serveix per a tapar informació dels botons ">
            <a:extLst>
              <a:ext uri="{FF2B5EF4-FFF2-40B4-BE49-F238E27FC236}">
                <a16:creationId xmlns:a16="http://schemas.microsoft.com/office/drawing/2014/main" id="{5D494B8F-9260-E8C5-333B-372C3D7A1890}"/>
              </a:ext>
            </a:extLst>
          </p:cNvPr>
          <p:cNvSpPr/>
          <p:nvPr/>
        </p:nvSpPr>
        <p:spPr>
          <a:xfrm>
            <a:off x="4138798" y="1577497"/>
            <a:ext cx="4548697" cy="27210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2080606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3"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3"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2"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xit" presetSubtype="0" fill="hold" grpId="2"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grpId="2"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grpId="3" nodeType="with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3"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xit"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grpId="3"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animBg="1"/>
      <p:bldP spid="14" grpId="1" animBg="1"/>
      <p:bldP spid="14" grpId="2" animBg="1"/>
      <p:bldP spid="14"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9646-1BCD-7854-0C4E-643F5CE8174E}"/>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F29F588C-6224-5C5F-2058-1B248CA7E5E4}"/>
              </a:ext>
            </a:extLst>
          </p:cNvPr>
          <p:cNvSpPr txBox="1">
            <a:spLocks noGrp="1"/>
          </p:cNvSpPr>
          <p:nvPr>
            <p:ph type="title" idx="4294967295"/>
          </p:nvPr>
        </p:nvSpPr>
        <p:spPr>
          <a:xfrm>
            <a:off x="-73152" y="726073"/>
            <a:ext cx="4637837"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Buenas prácticas al crear reglas automáticas</a:t>
            </a:r>
            <a:endParaRPr kumimoji="0" lang="ca-E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4">
            <a:extLst>
              <a:ext uri="{FF2B5EF4-FFF2-40B4-BE49-F238E27FC236}">
                <a16:creationId xmlns:a16="http://schemas.microsoft.com/office/drawing/2014/main" id="{146C8F76-59A4-DEDF-044B-FF7BCB87FE1E}"/>
              </a:ext>
            </a:extLst>
          </p:cNvPr>
          <p:cNvSpPr txBox="1"/>
          <p:nvPr/>
        </p:nvSpPr>
        <p:spPr>
          <a:xfrm>
            <a:off x="390266" y="1249446"/>
            <a:ext cx="8259464" cy="646331"/>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a:t>Las reglas de Outlook son una herramienta útil para automatizar la gestión del correo, pero para que sean realmente efectivas es importante aplicarlas correctamente. La siguiente tabla recoge algunas buenas prácticas y errores frecuentes que conviene tener en cuenta.</a:t>
            </a:r>
            <a:endParaRPr lang="es-ES" sz="1100" b="1">
              <a:solidFill>
                <a:srgbClr val="927B71"/>
              </a:solidFill>
            </a:endParaRPr>
          </a:p>
        </p:txBody>
      </p:sp>
      <p:graphicFrame>
        <p:nvGraphicFramePr>
          <p:cNvPr id="2" name="Taula 1">
            <a:extLst>
              <a:ext uri="{FF2B5EF4-FFF2-40B4-BE49-F238E27FC236}">
                <a16:creationId xmlns:a16="http://schemas.microsoft.com/office/drawing/2014/main" id="{80508439-751A-B16A-6077-6D4C1D8A0812}"/>
              </a:ext>
            </a:extLst>
          </p:cNvPr>
          <p:cNvGraphicFramePr>
            <a:graphicFrameLocks noGrp="1"/>
          </p:cNvGraphicFramePr>
          <p:nvPr>
            <p:extLst>
              <p:ext uri="{D42A27DB-BD31-4B8C-83A1-F6EECF244321}">
                <p14:modId xmlns:p14="http://schemas.microsoft.com/office/powerpoint/2010/main" val="3826474891"/>
              </p:ext>
            </p:extLst>
          </p:nvPr>
        </p:nvGraphicFramePr>
        <p:xfrm>
          <a:off x="488092" y="2036362"/>
          <a:ext cx="8167816" cy="2893354"/>
        </p:xfrm>
        <a:graphic>
          <a:graphicData uri="http://schemas.openxmlformats.org/drawingml/2006/table">
            <a:tbl>
              <a:tblPr firstRow="1">
                <a:tableStyleId>{21E4AEA4-8DFA-4A89-87EB-49C32662AFE0}</a:tableStyleId>
              </a:tblPr>
              <a:tblGrid>
                <a:gridCol w="4083908">
                  <a:extLst>
                    <a:ext uri="{9D8B030D-6E8A-4147-A177-3AD203B41FA5}">
                      <a16:colId xmlns:a16="http://schemas.microsoft.com/office/drawing/2014/main" val="20000"/>
                    </a:ext>
                  </a:extLst>
                </a:gridCol>
                <a:gridCol w="4083908">
                  <a:extLst>
                    <a:ext uri="{9D8B030D-6E8A-4147-A177-3AD203B41FA5}">
                      <a16:colId xmlns:a16="http://schemas.microsoft.com/office/drawing/2014/main" val="20001"/>
                    </a:ext>
                  </a:extLst>
                </a:gridCol>
              </a:tblGrid>
              <a:tr h="594344">
                <a:tc>
                  <a:txBody>
                    <a:bodyPr/>
                    <a:lstStyle/>
                    <a:p>
                      <a:r>
                        <a:rPr lang="ca-ES" sz="1200">
                          <a:solidFill>
                            <a:srgbClr val="4E110E"/>
                          </a:solidFill>
                          <a:latin typeface="Arial" panose="020B0604020202020204" pitchFamily="34" charset="0"/>
                          <a:cs typeface="Arial" panose="020B0604020202020204" pitchFamily="34" charset="0"/>
                        </a:rPr>
                        <a:t>✅ </a:t>
                      </a:r>
                      <a:r>
                        <a:rPr lang="ca-ES" sz="1200" b="1" err="1">
                          <a:solidFill>
                            <a:srgbClr val="4E110E"/>
                          </a:solidFill>
                          <a:latin typeface="Arial" panose="020B0604020202020204" pitchFamily="34" charset="0"/>
                          <a:cs typeface="Arial" panose="020B0604020202020204" pitchFamily="34" charset="0"/>
                        </a:rPr>
                        <a:t>Buenas</a:t>
                      </a:r>
                      <a:r>
                        <a:rPr lang="ca-ES" sz="1200" b="1">
                          <a:solidFill>
                            <a:srgbClr val="4E110E"/>
                          </a:solidFill>
                          <a:latin typeface="Arial" panose="020B0604020202020204" pitchFamily="34" charset="0"/>
                          <a:cs typeface="Arial" panose="020B0604020202020204" pitchFamily="34" charset="0"/>
                        </a:rPr>
                        <a:t> </a:t>
                      </a:r>
                      <a:r>
                        <a:rPr lang="ca-ES" sz="1200" b="1" err="1">
                          <a:solidFill>
                            <a:srgbClr val="4E110E"/>
                          </a:solidFill>
                          <a:latin typeface="Arial" panose="020B0604020202020204" pitchFamily="34" charset="0"/>
                          <a:cs typeface="Arial" panose="020B0604020202020204" pitchFamily="34" charset="0"/>
                        </a:rPr>
                        <a:t>prácticas</a:t>
                      </a:r>
                      <a:endParaRPr lang="ca-ES" sz="120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ca-ES" sz="1200">
                          <a:solidFill>
                            <a:srgbClr val="4E110E"/>
                          </a:solidFill>
                          <a:latin typeface="Arial" panose="020B0604020202020204" pitchFamily="34" charset="0"/>
                          <a:cs typeface="Arial" panose="020B0604020202020204" pitchFamily="34" charset="0"/>
                        </a:rPr>
                        <a:t>❌ </a:t>
                      </a:r>
                      <a:r>
                        <a:rPr lang="ca-ES" sz="1200" b="1" err="1">
                          <a:solidFill>
                            <a:srgbClr val="4E110E"/>
                          </a:solidFill>
                          <a:latin typeface="Arial" panose="020B0604020202020204" pitchFamily="34" charset="0"/>
                          <a:cs typeface="Arial" panose="020B0604020202020204" pitchFamily="34" charset="0"/>
                        </a:rPr>
                        <a:t>Errores</a:t>
                      </a:r>
                      <a:r>
                        <a:rPr lang="ca-ES" sz="1200" b="1">
                          <a:solidFill>
                            <a:srgbClr val="4E110E"/>
                          </a:solidFill>
                          <a:latin typeface="Arial" panose="020B0604020202020204" pitchFamily="34" charset="0"/>
                          <a:cs typeface="Arial" panose="020B0604020202020204" pitchFamily="34" charset="0"/>
                        </a:rPr>
                        <a:t> </a:t>
                      </a:r>
                      <a:r>
                        <a:rPr lang="ca-ES" sz="1200" b="1" err="1">
                          <a:solidFill>
                            <a:srgbClr val="4E110E"/>
                          </a:solidFill>
                          <a:latin typeface="Arial" panose="020B0604020202020204" pitchFamily="34" charset="0"/>
                          <a:cs typeface="Arial" panose="020B0604020202020204" pitchFamily="34" charset="0"/>
                        </a:rPr>
                        <a:t>frecuentes</a:t>
                      </a:r>
                      <a:endParaRPr lang="ca-ES" sz="1200">
                        <a:solidFill>
                          <a:srgbClr val="4E110E"/>
                        </a:solidFill>
                        <a:latin typeface="Arial" panose="020B0604020202020204" pitchFamily="34" charset="0"/>
                        <a:cs typeface="Arial" panose="020B0604020202020204" pitchFamily="34" charset="0"/>
                      </a:endParaRPr>
                    </a:p>
                  </a:txBody>
                  <a:tcPr anchor="ctr">
                    <a:solidFill>
                      <a:srgbClr val="CCAEA4"/>
                    </a:solidFill>
                  </a:tcPr>
                </a:tc>
                <a:extLst>
                  <a:ext uri="{0D108BD9-81ED-4DB2-BD59-A6C34878D82A}">
                    <a16:rowId xmlns:a16="http://schemas.microsoft.com/office/drawing/2014/main" val="10000"/>
                  </a:ext>
                </a:extLst>
              </a:tr>
              <a:tr h="639758">
                <a:tc>
                  <a:txBody>
                    <a:bodyPr/>
                    <a:lstStyle/>
                    <a:p>
                      <a:r>
                        <a:rPr lang="es-ES" sz="1200" b="1" dirty="0">
                          <a:latin typeface="Arial" panose="020B0604020202020204" pitchFamily="34" charset="0"/>
                          <a:cs typeface="Arial" panose="020B0604020202020204" pitchFamily="34" charset="0"/>
                        </a:rPr>
                        <a:t>Crear reglas sencillas y útiles:</a:t>
                      </a:r>
                      <a:r>
                        <a:rPr lang="es-ES" sz="1200" dirty="0">
                          <a:latin typeface="Arial" panose="020B0604020202020204" pitchFamily="34" charset="0"/>
                          <a:cs typeface="Arial" panose="020B0604020202020204" pitchFamily="34" charset="0"/>
                        </a:rPr>
                        <a:t> es importante evitar reglas demasiado complejas que acaben siendo difíciles de gestionar.</a:t>
                      </a:r>
                    </a:p>
                  </a:txBody>
                  <a:tcPr anchor="ctr">
                    <a:solidFill>
                      <a:srgbClr val="EDDDCA"/>
                    </a:solidFill>
                  </a:tcPr>
                </a:tc>
                <a:tc>
                  <a:txBody>
                    <a:bodyPr/>
                    <a:lstStyle/>
                    <a:p>
                      <a:r>
                        <a:rPr lang="es-ES" sz="1200" b="1">
                          <a:latin typeface="Arial" panose="020B0604020202020204" pitchFamily="34" charset="0"/>
                          <a:cs typeface="Arial" panose="020B0604020202020204" pitchFamily="34" charset="0"/>
                        </a:rPr>
                        <a:t>Olvidarse de revisar carpetas con correos filtrados:</a:t>
                      </a:r>
                      <a:r>
                        <a:rPr lang="es-ES" sz="1200">
                          <a:latin typeface="Arial" panose="020B0604020202020204" pitchFamily="34" charset="0"/>
                          <a:cs typeface="Arial" panose="020B0604020202020204" pitchFamily="34" charset="0"/>
                        </a:rPr>
                        <a:t> esto puede hacer que se pasen por alto mensajes importantes.</a:t>
                      </a:r>
                    </a:p>
                  </a:txBody>
                  <a:tcPr anchor="ctr">
                    <a:solidFill>
                      <a:srgbClr val="EDDDCA"/>
                    </a:solidFill>
                  </a:tcPr>
                </a:tc>
                <a:extLst>
                  <a:ext uri="{0D108BD9-81ED-4DB2-BD59-A6C34878D82A}">
                    <a16:rowId xmlns:a16="http://schemas.microsoft.com/office/drawing/2014/main" val="10001"/>
                  </a:ext>
                </a:extLst>
              </a:tr>
              <a:tr h="832302">
                <a:tc>
                  <a:txBody>
                    <a:bodyPr/>
                    <a:lstStyle/>
                    <a:p>
                      <a:r>
                        <a:rPr lang="es-ES" sz="1200" b="1">
                          <a:latin typeface="Arial" panose="020B0604020202020204" pitchFamily="34" charset="0"/>
                          <a:cs typeface="Arial" panose="020B0604020202020204" pitchFamily="34" charset="0"/>
                        </a:rPr>
                        <a:t>Revisar las carpetas con reglas aplicadas:</a:t>
                      </a:r>
                      <a:r>
                        <a:rPr lang="es-ES" sz="1200">
                          <a:latin typeface="Arial" panose="020B0604020202020204" pitchFamily="34" charset="0"/>
                          <a:cs typeface="Arial" panose="020B0604020202020204" pitchFamily="34" charset="0"/>
                        </a:rPr>
                        <a:t> si Outlook mueve correos automáticamente, es importante comprobar esas carpetas periódicamente.</a:t>
                      </a:r>
                    </a:p>
                  </a:txBody>
                  <a:tcPr anchor="ctr">
                    <a:solidFill>
                      <a:srgbClr val="FFFFFF"/>
                    </a:solidFill>
                  </a:tcPr>
                </a:tc>
                <a:tc>
                  <a:txBody>
                    <a:bodyPr/>
                    <a:lstStyle/>
                    <a:p>
                      <a:r>
                        <a:rPr lang="es-ES" sz="1200" b="1">
                          <a:latin typeface="Arial" panose="020B0604020202020204" pitchFamily="34" charset="0"/>
                          <a:cs typeface="Arial" panose="020B0604020202020204" pitchFamily="34" charset="0"/>
                        </a:rPr>
                        <a:t>Crear reglas contradictorias:</a:t>
                      </a:r>
                      <a:r>
                        <a:rPr lang="es-ES" sz="1200">
                          <a:latin typeface="Arial" panose="020B0604020202020204" pitchFamily="34" charset="0"/>
                          <a:cs typeface="Arial" panose="020B0604020202020204" pitchFamily="34" charset="0"/>
                        </a:rPr>
                        <a:t> por ejemplo, una regla que mueva un correo a una carpeta y otra que lo marque como prioritario.</a:t>
                      </a:r>
                    </a:p>
                  </a:txBody>
                  <a:tcPr anchor="ctr">
                    <a:solidFill>
                      <a:srgbClr val="FFFFFF"/>
                    </a:solidFill>
                  </a:tcPr>
                </a:tc>
                <a:extLst>
                  <a:ext uri="{0D108BD9-81ED-4DB2-BD59-A6C34878D82A}">
                    <a16:rowId xmlns:a16="http://schemas.microsoft.com/office/drawing/2014/main" val="10002"/>
                  </a:ext>
                </a:extLst>
              </a:tr>
              <a:tr h="826628">
                <a:tc>
                  <a:txBody>
                    <a:bodyPr/>
                    <a:lstStyle/>
                    <a:p>
                      <a:r>
                        <a:rPr lang="es-ES" sz="1200" b="1">
                          <a:latin typeface="Arial" panose="020B0604020202020204" pitchFamily="34" charset="0"/>
                          <a:cs typeface="Arial" panose="020B0604020202020204" pitchFamily="34" charset="0"/>
                        </a:rPr>
                        <a:t>Mantener un equilibrio:</a:t>
                      </a:r>
                      <a:r>
                        <a:rPr lang="es-ES" sz="1200">
                          <a:latin typeface="Arial" panose="020B0604020202020204" pitchFamily="34" charset="0"/>
                          <a:cs typeface="Arial" panose="020B0604020202020204" pitchFamily="34" charset="0"/>
                        </a:rPr>
                        <a:t> no se debe abusar de las reglas para evitar perder información relevante.</a:t>
                      </a:r>
                    </a:p>
                  </a:txBody>
                  <a:tcPr anchor="ctr">
                    <a:solidFill>
                      <a:srgbClr val="EDDDCA"/>
                    </a:solidFill>
                  </a:tcPr>
                </a:tc>
                <a:tc>
                  <a:txBody>
                    <a:bodyPr/>
                    <a:lstStyle/>
                    <a:p>
                      <a:r>
                        <a:rPr lang="es-ES" sz="1200" b="1" dirty="0">
                          <a:latin typeface="Arial" panose="020B0604020202020204" pitchFamily="34" charset="0"/>
                          <a:cs typeface="Arial" panose="020B0604020202020204" pitchFamily="34" charset="0"/>
                        </a:rPr>
                        <a:t>Aplicar demasiadas reglas:</a:t>
                      </a:r>
                      <a:r>
                        <a:rPr lang="es-ES" sz="1200" dirty="0">
                          <a:latin typeface="Arial" panose="020B0604020202020204" pitchFamily="34" charset="0"/>
                          <a:cs typeface="Arial" panose="020B0604020202020204" pitchFamily="34" charset="0"/>
                        </a:rPr>
                        <a:t> si hay muchas reglas activas, Outlook puede tardar más en procesar los correos y hacer que María pierda agilidad.</a:t>
                      </a:r>
                    </a:p>
                  </a:txBody>
                  <a:tcPr anchor="ctr">
                    <a:solidFill>
                      <a:srgbClr val="EDDDCA"/>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5243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07771-52C7-241F-3A12-C7EDEE099CB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EC241CA-CD43-20D1-27B0-8B4560C58A33}"/>
              </a:ext>
            </a:extLst>
          </p:cNvPr>
          <p:cNvSpPr txBox="1">
            <a:spLocks noGrp="1"/>
          </p:cNvSpPr>
          <p:nvPr>
            <p:ph type="title" idx="4294967295"/>
          </p:nvPr>
        </p:nvSpPr>
        <p:spPr>
          <a:xfrm>
            <a:off x="-58522" y="762943"/>
            <a:ext cx="4427321"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Recomendaciones para saber si necesitas reglas </a:t>
            </a:r>
            <a:endParaRPr kumimoji="0" lang="ca-ES"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B510C731-35A4-8793-C802-4DCFA6E0080A}"/>
              </a:ext>
            </a:extLst>
          </p:cNvPr>
          <p:cNvSpPr txBox="1"/>
          <p:nvPr/>
        </p:nvSpPr>
        <p:spPr>
          <a:xfrm>
            <a:off x="390266" y="1249446"/>
            <a:ext cx="8279601" cy="286232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Para identificar qué reglas pueden serte útiles, puedes hacerte algunas preguntas que te ayuden a optimizar la gestión de tu correo electrónico:</a:t>
            </a:r>
          </a:p>
          <a:p>
            <a:endParaRPr lang="es-ES" sz="1200" dirty="0"/>
          </a:p>
          <a:p>
            <a:pPr marL="171450" indent="-171450">
              <a:buFont typeface="Wingdings" panose="05000000000000000000" pitchFamily="2" charset="2"/>
              <a:buChar char="q"/>
            </a:pPr>
            <a:r>
              <a:rPr lang="es-ES" sz="1200" b="1" dirty="0"/>
              <a:t>¿Cuántos correos recibes al día?</a:t>
            </a:r>
            <a:r>
              <a:rPr lang="es-ES" sz="1200" dirty="0"/>
              <a:t> Si tu bandeja de entrada se llena rápidamente (más de 30-50 correos diarios), podrías beneficiarte de reglas que clasifiquen automáticamente los mensajes en carpetas o con etiquetas.</a:t>
            </a:r>
          </a:p>
          <a:p>
            <a:pPr marL="171450" indent="-171450">
              <a:buFont typeface="Wingdings" panose="05000000000000000000" pitchFamily="2" charset="2"/>
              <a:buChar char="q"/>
            </a:pPr>
            <a:endParaRPr lang="es-ES" sz="1200" dirty="0"/>
          </a:p>
          <a:p>
            <a:pPr marL="171450" indent="-171450">
              <a:buFont typeface="Wingdings" panose="05000000000000000000" pitchFamily="2" charset="2"/>
              <a:buChar char="q"/>
            </a:pPr>
            <a:r>
              <a:rPr lang="es-ES" sz="1200" b="1" dirty="0"/>
              <a:t>¿Recibes correos recurrentes?</a:t>
            </a:r>
            <a:r>
              <a:rPr lang="es-ES" sz="1200" dirty="0"/>
              <a:t> Si recibes mensajes habitualmente de determinadas personas, equipos o proyectos, configura reglas para archivarlos, destacarlos o redirigirlos de forma automática.</a:t>
            </a:r>
          </a:p>
          <a:p>
            <a:pPr marL="171450" indent="-171450">
              <a:buFont typeface="Wingdings" panose="05000000000000000000" pitchFamily="2" charset="2"/>
              <a:buChar char="q"/>
            </a:pPr>
            <a:endParaRPr lang="es-ES" sz="1200" dirty="0"/>
          </a:p>
          <a:p>
            <a:pPr marL="171450" indent="-171450">
              <a:buFont typeface="Wingdings" panose="05000000000000000000" pitchFamily="2" charset="2"/>
              <a:buChar char="q"/>
            </a:pPr>
            <a:r>
              <a:rPr lang="es-ES" sz="1200" b="1" dirty="0"/>
              <a:t>¿Necesitas destacar mensajes importantes para no perderlos?</a:t>
            </a:r>
            <a:r>
              <a:rPr lang="es-ES" sz="1200" dirty="0"/>
              <a:t> Configura alertas, categorías específicas o fíjalos para que siempre estén visibles.</a:t>
            </a:r>
          </a:p>
          <a:p>
            <a:endParaRPr lang="es-ES" sz="1200" dirty="0"/>
          </a:p>
          <a:p>
            <a:r>
              <a:rPr lang="es-ES" sz="1200" dirty="0"/>
              <a:t>Empieza con reglas simples y ajústalas según tus necesidades. Con estas preguntas, podrás personalizar mejor tu correo y gestionarlo de forma más eficiente.</a:t>
            </a:r>
          </a:p>
          <a:p>
            <a:endParaRPr lang="es-ES" sz="1200" b="1" dirty="0">
              <a:solidFill>
                <a:srgbClr val="927B71"/>
              </a:solidFill>
            </a:endParaRPr>
          </a:p>
        </p:txBody>
      </p:sp>
    </p:spTree>
    <p:extLst>
      <p:ext uri="{BB962C8B-B14F-4D97-AF65-F5344CB8AC3E}">
        <p14:creationId xmlns:p14="http://schemas.microsoft.com/office/powerpoint/2010/main" val="71258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D27BF-6C8E-489C-BE50-B8BC9D8B06C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6A7A84FA-E09D-59F6-AA55-EB574D2DDCE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Ventajas e inconvenientes de usar reglas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81EFD8BE-ECDF-9217-E67D-CB66960040B0}"/>
              </a:ext>
            </a:extLst>
          </p:cNvPr>
          <p:cNvSpPr txBox="1"/>
          <p:nvPr/>
        </p:nvSpPr>
        <p:spPr>
          <a:xfrm>
            <a:off x="390266" y="1249446"/>
            <a:ext cx="8467487" cy="646331"/>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s-ES" sz="1200" dirty="0"/>
              <a:t>Las reglas son herramientas automatizadas que permiten gestionar y organizar los correos electrónicos según criterios específicos definidos por el usuario, como remitente, asunto o palabras clave. Aunque ofrecen grandes beneficios, también presentan algunos riesgos que conviene tener en cuenta.</a:t>
            </a:r>
          </a:p>
        </p:txBody>
      </p:sp>
      <p:sp>
        <p:nvSpPr>
          <p:cNvPr id="4" name="Rectangle: cantonades arrodonides 3">
            <a:extLst>
              <a:ext uri="{FF2B5EF4-FFF2-40B4-BE49-F238E27FC236}">
                <a16:creationId xmlns:a16="http://schemas.microsoft.com/office/drawing/2014/main" id="{CE51D2A6-27F0-5AFD-DE01-FE1E958B7FA0}"/>
              </a:ext>
              <a:ext uri="{C183D7F6-B498-43B3-948B-1728B52AA6E4}">
                <adec:decorative xmlns:adec="http://schemas.microsoft.com/office/drawing/2017/decorative" val="1"/>
              </a:ext>
            </a:extLst>
          </p:cNvPr>
          <p:cNvSpPr/>
          <p:nvPr/>
        </p:nvSpPr>
        <p:spPr>
          <a:xfrm>
            <a:off x="650503" y="2044206"/>
            <a:ext cx="3718296" cy="2987296"/>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sz="105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sz="105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50" b="1" dirty="0">
                <a:latin typeface="Arial" panose="020B0604020202020204" pitchFamily="34" charset="0"/>
                <a:cs typeface="Arial" panose="020B0604020202020204" pitchFamily="34" charset="0"/>
              </a:rPr>
              <a:t>Ahorro de tiempo:</a:t>
            </a:r>
            <a:r>
              <a:rPr lang="es-ES" sz="1050" dirty="0">
                <a:latin typeface="Arial" panose="020B0604020202020204" pitchFamily="34" charset="0"/>
                <a:cs typeface="Arial" panose="020B0604020202020204" pitchFamily="34" charset="0"/>
              </a:rPr>
              <a:t> Las reglas automatizan tareas repetitivas, como mover correos a carpetas específicas o asignar categorías, liberando tiempo para centrarse en actividades de mayor valor.</a:t>
            </a:r>
          </a:p>
          <a:p>
            <a:pPr marL="171450" indent="-171450">
              <a:buFont typeface="Arial" panose="020B0604020202020204" pitchFamily="34" charset="0"/>
              <a:buChar char="•"/>
            </a:pPr>
            <a:r>
              <a:rPr lang="es-ES" sz="1050" b="1" dirty="0">
                <a:latin typeface="Arial" panose="020B0604020202020204" pitchFamily="34" charset="0"/>
                <a:cs typeface="Arial" panose="020B0604020202020204" pitchFamily="34" charset="0"/>
              </a:rPr>
              <a:t>Menor sobrecarga visual:</a:t>
            </a:r>
            <a:r>
              <a:rPr lang="es-ES" sz="1050" dirty="0">
                <a:latin typeface="Arial" panose="020B0604020202020204" pitchFamily="34" charset="0"/>
                <a:cs typeface="Arial" panose="020B0604020202020204" pitchFamily="34" charset="0"/>
              </a:rPr>
              <a:t> Al filtrar automáticamente mensajes menos prioritarios o agruparlos según temas, la bandeja de entrada se mantiene más limpia y fácil de gestionar.</a:t>
            </a:r>
          </a:p>
          <a:p>
            <a:pPr marL="171450" indent="-171450">
              <a:buFont typeface="Arial" panose="020B0604020202020204" pitchFamily="34" charset="0"/>
              <a:buChar char="•"/>
            </a:pPr>
            <a:r>
              <a:rPr lang="es-ES" sz="1050" b="1" dirty="0">
                <a:latin typeface="Arial" panose="020B0604020202020204" pitchFamily="34" charset="0"/>
                <a:cs typeface="Arial" panose="020B0604020202020204" pitchFamily="34" charset="0"/>
              </a:rPr>
              <a:t>Clasificación automática:</a:t>
            </a:r>
            <a:r>
              <a:rPr lang="es-ES" sz="1050" dirty="0">
                <a:latin typeface="Arial" panose="020B0604020202020204" pitchFamily="34" charset="0"/>
                <a:cs typeface="Arial" panose="020B0604020202020204" pitchFamily="34" charset="0"/>
              </a:rPr>
              <a:t> Facilita la organización sistemática de los correos, garantizando que cada mensaje llegue al lugar correcto sin intervención manual, lo que mejora la eficiencia y evita olvidos.</a:t>
            </a:r>
          </a:p>
        </p:txBody>
      </p:sp>
      <p:sp>
        <p:nvSpPr>
          <p:cNvPr id="6" name="Rectangle: cantonades arrodonides 5">
            <a:extLst>
              <a:ext uri="{FF2B5EF4-FFF2-40B4-BE49-F238E27FC236}">
                <a16:creationId xmlns:a16="http://schemas.microsoft.com/office/drawing/2014/main" id="{044D63B2-1E9A-7585-8757-4C16EE88100A}"/>
              </a:ext>
              <a:ext uri="{C183D7F6-B498-43B3-948B-1728B52AA6E4}">
                <adec:decorative xmlns:adec="http://schemas.microsoft.com/office/drawing/2017/decorative" val="1"/>
              </a:ext>
            </a:extLst>
          </p:cNvPr>
          <p:cNvSpPr/>
          <p:nvPr/>
        </p:nvSpPr>
        <p:spPr>
          <a:xfrm>
            <a:off x="4929119" y="2044206"/>
            <a:ext cx="3800084" cy="2987296"/>
          </a:xfrm>
          <a:prstGeom prst="roundRect">
            <a:avLst/>
          </a:prstGeom>
          <a:ln>
            <a:solidFill>
              <a:srgbClr val="602927"/>
            </a:solidFill>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panose="020B0604020202020204" pitchFamily="34" charset="0"/>
              <a:buChar char="•"/>
            </a:pPr>
            <a:endParaRPr lang="es-ES" sz="1050"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sz="1050"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S" sz="1050"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50" b="1">
                <a:latin typeface="Arial" panose="020B0604020202020204" pitchFamily="34" charset="0"/>
                <a:cs typeface="Arial" panose="020B0604020202020204" pitchFamily="34" charset="0"/>
              </a:rPr>
              <a:t>Riesgo de perder correos importantes:</a:t>
            </a:r>
            <a:r>
              <a:rPr lang="es-ES" sz="1050">
                <a:latin typeface="Arial" panose="020B0604020202020204" pitchFamily="34" charset="0"/>
                <a:cs typeface="Arial" panose="020B0604020202020204" pitchFamily="34" charset="0"/>
              </a:rPr>
              <a:t> Si una regla está mal configurada o demasiado restrictiva, existe el peligro de que mensajes relevantes se desvíen a carpetas poco consultadas o se marquen incorrectamente, retrasando su atención.</a:t>
            </a:r>
          </a:p>
          <a:p>
            <a:pPr marL="171450" indent="-171450">
              <a:buFont typeface="Arial" panose="020B0604020202020204" pitchFamily="34" charset="0"/>
              <a:buChar char="•"/>
            </a:pPr>
            <a:r>
              <a:rPr lang="es-ES" sz="1050" b="1">
                <a:latin typeface="Arial" panose="020B0604020202020204" pitchFamily="34" charset="0"/>
                <a:cs typeface="Arial" panose="020B0604020202020204" pitchFamily="34" charset="0"/>
              </a:rPr>
              <a:t>Necesidad de revisión constante:</a:t>
            </a:r>
            <a:r>
              <a:rPr lang="es-ES" sz="1050">
                <a:latin typeface="Arial" panose="020B0604020202020204" pitchFamily="34" charset="0"/>
                <a:cs typeface="Arial" panose="020B0604020202020204" pitchFamily="34" charset="0"/>
              </a:rPr>
              <a:t> Las reglas deben ajustarse periódicamente para adaptarse a cambios en los flujos de trabajo o en los tipos de mensajes recibidos, lo que implica mantenimiento.</a:t>
            </a:r>
          </a:p>
          <a:p>
            <a:pPr marL="171450" indent="-171450">
              <a:buFont typeface="Arial" panose="020B0604020202020204" pitchFamily="34" charset="0"/>
              <a:buChar char="•"/>
            </a:pPr>
            <a:r>
              <a:rPr lang="es-ES" sz="1050" b="1">
                <a:latin typeface="Arial" panose="020B0604020202020204" pitchFamily="34" charset="0"/>
                <a:cs typeface="Arial" panose="020B0604020202020204" pitchFamily="34" charset="0"/>
              </a:rPr>
              <a:t>Complejidad para usuarios noveles:</a:t>
            </a:r>
            <a:r>
              <a:rPr lang="es-ES" sz="1050">
                <a:latin typeface="Arial" panose="020B0604020202020204" pitchFamily="34" charset="0"/>
                <a:cs typeface="Arial" panose="020B0604020202020204" pitchFamily="34" charset="0"/>
              </a:rPr>
              <a:t> Configurar reglas avanzadas puede resultar complicado para quienes no están familiarizados con estas herramientas, generando errores o desconfianza en su uso.</a:t>
            </a:r>
          </a:p>
        </p:txBody>
      </p:sp>
      <p:pic>
        <p:nvPicPr>
          <p:cNvPr id="7" name="Gràfic 6">
            <a:extLst>
              <a:ext uri="{FF2B5EF4-FFF2-40B4-BE49-F238E27FC236}">
                <a16:creationId xmlns:a16="http://schemas.microsoft.com/office/drawing/2014/main" id="{7C4BA858-10BF-1ED0-689A-11F1249C857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8876" y="2044206"/>
            <a:ext cx="685800" cy="685800"/>
          </a:xfrm>
          <a:prstGeom prst="rect">
            <a:avLst/>
          </a:prstGeom>
        </p:spPr>
      </p:pic>
      <p:pic>
        <p:nvPicPr>
          <p:cNvPr id="8" name="Gràfic 7">
            <a:extLst>
              <a:ext uri="{FF2B5EF4-FFF2-40B4-BE49-F238E27FC236}">
                <a16:creationId xmlns:a16="http://schemas.microsoft.com/office/drawing/2014/main" id="{7C1D5F2C-6E0A-9745-9DDD-E91DB95C2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3728" y="2081694"/>
            <a:ext cx="691846" cy="691846"/>
          </a:xfrm>
          <a:prstGeom prst="rect">
            <a:avLst/>
          </a:prstGeom>
        </p:spPr>
      </p:pic>
    </p:spTree>
    <p:extLst>
      <p:ext uri="{BB962C8B-B14F-4D97-AF65-F5344CB8AC3E}">
        <p14:creationId xmlns:p14="http://schemas.microsoft.com/office/powerpoint/2010/main" val="375509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6946E-BE5F-049A-8913-C5D5A38FFAC9}"/>
            </a:ext>
          </a:extLst>
        </p:cNvPr>
        <p:cNvGrpSpPr/>
        <p:nvPr/>
      </p:nvGrpSpPr>
      <p:grpSpPr>
        <a:xfrm>
          <a:off x="0" y="0"/>
          <a:ext cx="0" cy="0"/>
          <a:chOff x="0" y="0"/>
          <a:chExt cx="0" cy="0"/>
        </a:xfrm>
      </p:grpSpPr>
      <p:sp>
        <p:nvSpPr>
          <p:cNvPr id="6" name="QuadreDeText 3">
            <a:extLst>
              <a:ext uri="{FF2B5EF4-FFF2-40B4-BE49-F238E27FC236}">
                <a16:creationId xmlns:a16="http://schemas.microsoft.com/office/drawing/2014/main" id="{0EC4DDFB-2090-1E31-F9B6-4E1664886880}"/>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Configura reglas en Outlook</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2">
            <a:extLst>
              <a:ext uri="{FF2B5EF4-FFF2-40B4-BE49-F238E27FC236}">
                <a16:creationId xmlns:a16="http://schemas.microsoft.com/office/drawing/2014/main" id="{7F9363E2-E8B4-2AC1-90E8-924BCFF81631}"/>
              </a:ext>
            </a:extLst>
          </p:cNvPr>
          <p:cNvSpPr txBox="1"/>
          <p:nvPr/>
        </p:nvSpPr>
        <p:spPr>
          <a:xfrm>
            <a:off x="428172" y="1335429"/>
            <a:ext cx="2002971" cy="1569660"/>
          </a:xfrm>
          <a:prstGeom prst="rect">
            <a:avLst/>
          </a:prstGeom>
          <a:noFill/>
        </p:spPr>
        <p:txBody>
          <a:bodyPr wrap="square">
            <a:spAutoFit/>
          </a:bodyPr>
          <a:lstStyle/>
          <a:p>
            <a:pPr>
              <a:buNone/>
            </a:pPr>
            <a:r>
              <a:rPr lang="es-ES" sz="1200" dirty="0"/>
              <a:t>Para gestionar las reglas de correo en Outlook Web, ves a </a:t>
            </a:r>
            <a:r>
              <a:rPr lang="es-ES" sz="1200" b="1" dirty="0"/>
              <a:t>Configuración</a:t>
            </a:r>
            <a:r>
              <a:rPr lang="es-ES" sz="1200" dirty="0"/>
              <a:t> </a:t>
            </a:r>
            <a:r>
              <a:rPr lang="es-ES" sz="1200" b="1" dirty="0">
                <a:solidFill>
                  <a:srgbClr val="652F2A"/>
                </a:solidFill>
              </a:rPr>
              <a:t>(1)</a:t>
            </a:r>
            <a:r>
              <a:rPr lang="es-ES" sz="1200" dirty="0"/>
              <a:t>, después a </a:t>
            </a:r>
            <a:r>
              <a:rPr lang="es-ES" sz="1200" b="1" dirty="0"/>
              <a:t>Correo</a:t>
            </a:r>
            <a:r>
              <a:rPr lang="es-ES" sz="1200" dirty="0"/>
              <a:t> </a:t>
            </a:r>
            <a:r>
              <a:rPr lang="es-ES" sz="1200" b="1" dirty="0">
                <a:solidFill>
                  <a:srgbClr val="602927"/>
                </a:solidFill>
              </a:rPr>
              <a:t>(2) </a:t>
            </a:r>
            <a:r>
              <a:rPr lang="es-ES" sz="1200" dirty="0"/>
              <a:t>y posteriormente a </a:t>
            </a:r>
            <a:r>
              <a:rPr lang="es-ES" sz="1200" b="1" dirty="0"/>
              <a:t>Reglas</a:t>
            </a:r>
            <a:r>
              <a:rPr lang="es-ES" sz="1200" dirty="0"/>
              <a:t> </a:t>
            </a:r>
            <a:r>
              <a:rPr lang="es-ES" sz="1200" b="1" dirty="0">
                <a:solidFill>
                  <a:srgbClr val="602927"/>
                </a:solidFill>
              </a:rPr>
              <a:t>(3)</a:t>
            </a:r>
            <a:r>
              <a:rPr lang="es-ES" sz="1200" dirty="0">
                <a:solidFill>
                  <a:schemeClr val="tx1"/>
                </a:solidFill>
              </a:rPr>
              <a:t>. </a:t>
            </a:r>
            <a:r>
              <a:rPr lang="es-ES" sz="1200" dirty="0"/>
              <a:t>Finalmente, haz clic en </a:t>
            </a:r>
            <a:r>
              <a:rPr lang="es-ES" sz="1200" b="1" dirty="0"/>
              <a:t>“Agregar nueva regla”</a:t>
            </a:r>
            <a:r>
              <a:rPr lang="es-ES" sz="1200" b="1" dirty="0">
                <a:solidFill>
                  <a:srgbClr val="BC9484"/>
                </a:solidFill>
              </a:rPr>
              <a:t> </a:t>
            </a:r>
            <a:r>
              <a:rPr lang="es-ES" sz="1200" b="1" dirty="0">
                <a:solidFill>
                  <a:srgbClr val="602927"/>
                </a:solidFill>
              </a:rPr>
              <a:t>(4)</a:t>
            </a:r>
            <a:r>
              <a:rPr lang="es-ES" sz="1200" dirty="0">
                <a:solidFill>
                  <a:schemeClr val="tx1"/>
                </a:solidFill>
              </a:rPr>
              <a:t>. </a:t>
            </a:r>
          </a:p>
        </p:txBody>
      </p:sp>
      <p:pic>
        <p:nvPicPr>
          <p:cNvPr id="21" name="Imatge 20" descr="La imagen muestra el botón &quot;Agregar nueva regla&quot;.">
            <a:extLst>
              <a:ext uri="{FF2B5EF4-FFF2-40B4-BE49-F238E27FC236}">
                <a16:creationId xmlns:a16="http://schemas.microsoft.com/office/drawing/2014/main" id="{9D178F5B-6607-6A8E-CE30-CC597229A583}"/>
              </a:ext>
            </a:extLst>
          </p:cNvPr>
          <p:cNvPicPr>
            <a:picLocks noChangeAspect="1"/>
          </p:cNvPicPr>
          <p:nvPr/>
        </p:nvPicPr>
        <p:blipFill>
          <a:blip r:embed="rId2"/>
          <a:srcRect/>
          <a:stretch/>
        </p:blipFill>
        <p:spPr>
          <a:xfrm>
            <a:off x="2505169" y="1290087"/>
            <a:ext cx="6067137" cy="3094772"/>
          </a:xfrm>
          <a:prstGeom prst="rect">
            <a:avLst/>
          </a:prstGeom>
          <a:ln>
            <a:noFill/>
          </a:ln>
        </p:spPr>
      </p:pic>
      <p:sp>
        <p:nvSpPr>
          <p:cNvPr id="23" name="Rectangle: cantonades arrodonides 15">
            <a:extLst>
              <a:ext uri="{FF2B5EF4-FFF2-40B4-BE49-F238E27FC236}">
                <a16:creationId xmlns:a16="http://schemas.microsoft.com/office/drawing/2014/main" id="{99447911-A582-D87D-7ADB-F43CC39DF993}"/>
              </a:ext>
              <a:ext uri="{C183D7F6-B498-43B3-948B-1728B52AA6E4}">
                <adec:decorative xmlns:adec="http://schemas.microsoft.com/office/drawing/2017/decorative" val="1"/>
              </a:ext>
            </a:extLst>
          </p:cNvPr>
          <p:cNvSpPr/>
          <p:nvPr/>
        </p:nvSpPr>
        <p:spPr>
          <a:xfrm>
            <a:off x="2724739" y="2369314"/>
            <a:ext cx="777269" cy="16252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4" name="Oval 23">
            <a:extLst>
              <a:ext uri="{FF2B5EF4-FFF2-40B4-BE49-F238E27FC236}">
                <a16:creationId xmlns:a16="http://schemas.microsoft.com/office/drawing/2014/main" id="{1930480B-D050-F478-3AF5-8FD2B51E3135}"/>
              </a:ext>
              <a:ext uri="{C183D7F6-B498-43B3-948B-1728B52AA6E4}">
                <adec:decorative xmlns:adec="http://schemas.microsoft.com/office/drawing/2017/decorative" val="1"/>
              </a:ext>
            </a:extLst>
          </p:cNvPr>
          <p:cNvSpPr/>
          <p:nvPr/>
        </p:nvSpPr>
        <p:spPr>
          <a:xfrm>
            <a:off x="2991142" y="2787431"/>
            <a:ext cx="244463" cy="235335"/>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52F2A"/>
                </a:solidFill>
              </a:rPr>
              <a:t>2</a:t>
            </a:r>
            <a:endParaRPr lang="es-ES" sz="1100" b="1">
              <a:solidFill>
                <a:srgbClr val="652F2A"/>
              </a:solidFill>
            </a:endParaRPr>
          </a:p>
        </p:txBody>
      </p:sp>
      <p:cxnSp>
        <p:nvCxnSpPr>
          <p:cNvPr id="25" name="Connector recte 24">
            <a:extLst>
              <a:ext uri="{FF2B5EF4-FFF2-40B4-BE49-F238E27FC236}">
                <a16:creationId xmlns:a16="http://schemas.microsoft.com/office/drawing/2014/main" id="{8500A8C6-6C75-2CA9-A0E9-A613F28E424A}"/>
              </a:ext>
              <a:ext uri="{C183D7F6-B498-43B3-948B-1728B52AA6E4}">
                <adec:decorative xmlns:adec="http://schemas.microsoft.com/office/drawing/2017/decorative" val="1"/>
              </a:ext>
            </a:extLst>
          </p:cNvPr>
          <p:cNvCxnSpPr>
            <a:cxnSpLocks/>
            <a:stCxn id="24" idx="0"/>
            <a:endCxn id="23" idx="2"/>
          </p:cNvCxnSpPr>
          <p:nvPr/>
        </p:nvCxnSpPr>
        <p:spPr>
          <a:xfrm flipV="1">
            <a:off x="3113374" y="2531843"/>
            <a:ext cx="0" cy="255589"/>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26" name="Rectangle: cantonades arrodonides 15">
            <a:extLst>
              <a:ext uri="{FF2B5EF4-FFF2-40B4-BE49-F238E27FC236}">
                <a16:creationId xmlns:a16="http://schemas.microsoft.com/office/drawing/2014/main" id="{1D8CA0A4-3BFD-0284-2E01-609E7A37D21B}"/>
              </a:ext>
              <a:ext uri="{C183D7F6-B498-43B3-948B-1728B52AA6E4}">
                <adec:decorative xmlns:adec="http://schemas.microsoft.com/office/drawing/2017/decorative" val="1"/>
              </a:ext>
            </a:extLst>
          </p:cNvPr>
          <p:cNvSpPr/>
          <p:nvPr/>
        </p:nvSpPr>
        <p:spPr>
          <a:xfrm>
            <a:off x="7514840" y="1320077"/>
            <a:ext cx="203609" cy="157046"/>
          </a:xfrm>
          <a:prstGeom prst="roundRect">
            <a:avLst>
              <a:gd name="adj" fmla="val 7899"/>
            </a:avLst>
          </a:prstGeom>
          <a:no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7" name="Rectangle: cantonades arrodonides 26">
            <a:extLst>
              <a:ext uri="{FF2B5EF4-FFF2-40B4-BE49-F238E27FC236}">
                <a16:creationId xmlns:a16="http://schemas.microsoft.com/office/drawing/2014/main" id="{087772E4-7DC3-628B-FDCA-AE721FFED276}"/>
              </a:ext>
              <a:ext uri="{C183D7F6-B498-43B3-948B-1728B52AA6E4}">
                <adec:decorative xmlns:adec="http://schemas.microsoft.com/office/drawing/2017/decorative" val="1"/>
              </a:ext>
            </a:extLst>
          </p:cNvPr>
          <p:cNvSpPr/>
          <p:nvPr/>
        </p:nvSpPr>
        <p:spPr>
          <a:xfrm>
            <a:off x="3721578" y="2218500"/>
            <a:ext cx="891687" cy="162528"/>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28" name="Oval 27">
            <a:extLst>
              <a:ext uri="{FF2B5EF4-FFF2-40B4-BE49-F238E27FC236}">
                <a16:creationId xmlns:a16="http://schemas.microsoft.com/office/drawing/2014/main" id="{EC1D4FDE-AB65-7F8D-29AE-104DED46167A}"/>
              </a:ext>
              <a:ext uri="{C183D7F6-B498-43B3-948B-1728B52AA6E4}">
                <adec:decorative xmlns:adec="http://schemas.microsoft.com/office/drawing/2017/decorative" val="1"/>
              </a:ext>
            </a:extLst>
          </p:cNvPr>
          <p:cNvSpPr/>
          <p:nvPr/>
        </p:nvSpPr>
        <p:spPr>
          <a:xfrm>
            <a:off x="4040183" y="2581883"/>
            <a:ext cx="244463" cy="235335"/>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52F2A"/>
                </a:solidFill>
              </a:rPr>
              <a:t>3</a:t>
            </a:r>
            <a:endParaRPr lang="es-ES" sz="1100" b="1">
              <a:solidFill>
                <a:srgbClr val="652F2A"/>
              </a:solidFill>
            </a:endParaRPr>
          </a:p>
        </p:txBody>
      </p:sp>
      <p:cxnSp>
        <p:nvCxnSpPr>
          <p:cNvPr id="29" name="Connector recte 28">
            <a:extLst>
              <a:ext uri="{FF2B5EF4-FFF2-40B4-BE49-F238E27FC236}">
                <a16:creationId xmlns:a16="http://schemas.microsoft.com/office/drawing/2014/main" id="{81B13A77-4307-9811-EF10-1CF4AAFA1D94}"/>
              </a:ext>
              <a:ext uri="{C183D7F6-B498-43B3-948B-1728B52AA6E4}">
                <adec:decorative xmlns:adec="http://schemas.microsoft.com/office/drawing/2017/decorative" val="1"/>
              </a:ext>
            </a:extLst>
          </p:cNvPr>
          <p:cNvCxnSpPr>
            <a:cxnSpLocks/>
            <a:stCxn id="28" idx="0"/>
            <a:endCxn id="27" idx="2"/>
          </p:cNvCxnSpPr>
          <p:nvPr/>
        </p:nvCxnSpPr>
        <p:spPr>
          <a:xfrm flipV="1">
            <a:off x="4162415" y="2381029"/>
            <a:ext cx="5007" cy="200855"/>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0" name="Rectangle: cantonades arrodonides 15">
            <a:extLst>
              <a:ext uri="{FF2B5EF4-FFF2-40B4-BE49-F238E27FC236}">
                <a16:creationId xmlns:a16="http://schemas.microsoft.com/office/drawing/2014/main" id="{DD77EBDA-7630-F678-2E25-73B939F3B5B0}"/>
              </a:ext>
              <a:ext uri="{C183D7F6-B498-43B3-948B-1728B52AA6E4}">
                <adec:decorative xmlns:adec="http://schemas.microsoft.com/office/drawing/2017/decorative" val="1"/>
              </a:ext>
            </a:extLst>
          </p:cNvPr>
          <p:cNvSpPr/>
          <p:nvPr/>
        </p:nvSpPr>
        <p:spPr>
          <a:xfrm>
            <a:off x="7335295" y="1829833"/>
            <a:ext cx="908875" cy="176100"/>
          </a:xfrm>
          <a:prstGeom prst="roundRect">
            <a:avLst>
              <a:gd name="adj" fmla="val 7899"/>
            </a:avLst>
          </a:prstGeom>
          <a:no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a:ln w="22225">
                <a:solidFill>
                  <a:schemeClr val="accent2"/>
                </a:solidFill>
                <a:prstDash val="solid"/>
              </a:ln>
              <a:solidFill>
                <a:schemeClr val="accent2">
                  <a:lumMod val="40000"/>
                  <a:lumOff val="60000"/>
                </a:schemeClr>
              </a:solidFill>
            </a:endParaRPr>
          </a:p>
        </p:txBody>
      </p:sp>
      <p:sp>
        <p:nvSpPr>
          <p:cNvPr id="31" name="Oval 30">
            <a:extLst>
              <a:ext uri="{FF2B5EF4-FFF2-40B4-BE49-F238E27FC236}">
                <a16:creationId xmlns:a16="http://schemas.microsoft.com/office/drawing/2014/main" id="{2F3704A1-9AE4-80A7-AEFC-CFEC59F8F870}"/>
              </a:ext>
              <a:ext uri="{C183D7F6-B498-43B3-948B-1728B52AA6E4}">
                <adec:decorative xmlns:adec="http://schemas.microsoft.com/office/drawing/2017/decorative" val="1"/>
              </a:ext>
            </a:extLst>
          </p:cNvPr>
          <p:cNvSpPr/>
          <p:nvPr/>
        </p:nvSpPr>
        <p:spPr>
          <a:xfrm>
            <a:off x="7667501" y="2159087"/>
            <a:ext cx="244463" cy="235335"/>
          </a:xfrm>
          <a:prstGeom prst="ellipse">
            <a:avLst/>
          </a:prstGeom>
          <a:solidFill>
            <a:srgbClr val="CCAEA4"/>
          </a:solidFill>
          <a:ln w="28575">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52F2A"/>
                </a:solidFill>
              </a:rPr>
              <a:t>4</a:t>
            </a:r>
            <a:endParaRPr lang="es-ES" sz="1100" b="1">
              <a:solidFill>
                <a:srgbClr val="652F2A"/>
              </a:solidFill>
            </a:endParaRPr>
          </a:p>
        </p:txBody>
      </p:sp>
      <p:cxnSp>
        <p:nvCxnSpPr>
          <p:cNvPr id="32" name="Connector recte 31">
            <a:extLst>
              <a:ext uri="{FF2B5EF4-FFF2-40B4-BE49-F238E27FC236}">
                <a16:creationId xmlns:a16="http://schemas.microsoft.com/office/drawing/2014/main" id="{62CDCDB3-DF6E-4B4E-1A92-13499643FED3}"/>
              </a:ext>
              <a:ext uri="{C183D7F6-B498-43B3-948B-1728B52AA6E4}">
                <adec:decorative xmlns:adec="http://schemas.microsoft.com/office/drawing/2017/decorative" val="1"/>
              </a:ext>
            </a:extLst>
          </p:cNvPr>
          <p:cNvCxnSpPr>
            <a:cxnSpLocks/>
            <a:stCxn id="31" idx="0"/>
            <a:endCxn id="30" idx="2"/>
          </p:cNvCxnSpPr>
          <p:nvPr/>
        </p:nvCxnSpPr>
        <p:spPr>
          <a:xfrm flipV="1">
            <a:off x="7789733" y="2005932"/>
            <a:ext cx="0" cy="153154"/>
          </a:xfrm>
          <a:prstGeom prst="line">
            <a:avLst/>
          </a:prstGeom>
          <a:ln w="28575">
            <a:solidFill>
              <a:srgbClr val="4E110E"/>
            </a:solidFill>
          </a:ln>
        </p:spPr>
        <p:style>
          <a:lnRef idx="1">
            <a:schemeClr val="accent1"/>
          </a:lnRef>
          <a:fillRef idx="0">
            <a:schemeClr val="accent1"/>
          </a:fillRef>
          <a:effectRef idx="0">
            <a:schemeClr val="accent1"/>
          </a:effectRef>
          <a:fontRef idx="minor">
            <a:schemeClr val="tx1"/>
          </a:fontRef>
        </p:style>
      </p:cxnSp>
      <p:sp>
        <p:nvSpPr>
          <p:cNvPr id="33" name="Fletxa: corbada cap amunt 32">
            <a:extLst>
              <a:ext uri="{FF2B5EF4-FFF2-40B4-BE49-F238E27FC236}">
                <a16:creationId xmlns:a16="http://schemas.microsoft.com/office/drawing/2014/main" id="{6D4226D7-2A6A-7BA1-3318-2E38CCF766F1}"/>
              </a:ext>
              <a:ext uri="{C183D7F6-B498-43B3-948B-1728B52AA6E4}">
                <adec:decorative xmlns:adec="http://schemas.microsoft.com/office/drawing/2017/decorative" val="1"/>
              </a:ext>
            </a:extLst>
          </p:cNvPr>
          <p:cNvSpPr/>
          <p:nvPr/>
        </p:nvSpPr>
        <p:spPr>
          <a:xfrm rot="2532873" flipV="1">
            <a:off x="7823797" y="1300634"/>
            <a:ext cx="365811" cy="252241"/>
          </a:xfrm>
          <a:prstGeom prst="curvedUpArrow">
            <a:avLst>
              <a:gd name="adj1" fmla="val 25000"/>
              <a:gd name="adj2" fmla="val 64302"/>
              <a:gd name="adj3" fmla="val 25000"/>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sz="1050">
              <a:solidFill>
                <a:schemeClr val="tx1"/>
              </a:solidFill>
            </a:endParaRPr>
          </a:p>
        </p:txBody>
      </p:sp>
      <p:sp>
        <p:nvSpPr>
          <p:cNvPr id="49" name="Oval 48">
            <a:extLst>
              <a:ext uri="{FF2B5EF4-FFF2-40B4-BE49-F238E27FC236}">
                <a16:creationId xmlns:a16="http://schemas.microsoft.com/office/drawing/2014/main" id="{4E3BCA29-9822-0DA3-1234-079737893D07}"/>
              </a:ext>
              <a:ext uri="{C183D7F6-B498-43B3-948B-1728B52AA6E4}">
                <adec:decorative xmlns:adec="http://schemas.microsoft.com/office/drawing/2017/decorative" val="1"/>
              </a:ext>
            </a:extLst>
          </p:cNvPr>
          <p:cNvSpPr/>
          <p:nvPr/>
        </p:nvSpPr>
        <p:spPr>
          <a:xfrm>
            <a:off x="7494413" y="924186"/>
            <a:ext cx="244463" cy="235335"/>
          </a:xfrm>
          <a:prstGeom prst="ellipse">
            <a:avLst/>
          </a:prstGeom>
          <a:solidFill>
            <a:srgbClr val="CCAEA4"/>
          </a:solidFill>
          <a:ln w="28575">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1</a:t>
            </a:r>
            <a:endParaRPr lang="es-ES" sz="1100" b="1">
              <a:solidFill>
                <a:srgbClr val="602927"/>
              </a:solidFill>
            </a:endParaRPr>
          </a:p>
        </p:txBody>
      </p:sp>
      <p:cxnSp>
        <p:nvCxnSpPr>
          <p:cNvPr id="50" name="Connector recte 49">
            <a:extLst>
              <a:ext uri="{FF2B5EF4-FFF2-40B4-BE49-F238E27FC236}">
                <a16:creationId xmlns:a16="http://schemas.microsoft.com/office/drawing/2014/main" id="{E1390F4E-43D6-8EE2-36FA-B6CA8F3F11A9}"/>
              </a:ext>
              <a:ext uri="{C183D7F6-B498-43B3-948B-1728B52AA6E4}">
                <adec:decorative xmlns:adec="http://schemas.microsoft.com/office/drawing/2017/decorative" val="1"/>
              </a:ext>
            </a:extLst>
          </p:cNvPr>
          <p:cNvCxnSpPr>
            <a:cxnSpLocks/>
            <a:stCxn id="49" idx="4"/>
            <a:endCxn id="26" idx="0"/>
          </p:cNvCxnSpPr>
          <p:nvPr/>
        </p:nvCxnSpPr>
        <p:spPr>
          <a:xfrm>
            <a:off x="7616645" y="1159521"/>
            <a:ext cx="0" cy="160556"/>
          </a:xfrm>
          <a:prstGeom prst="line">
            <a:avLst/>
          </a:prstGeom>
          <a:ln w="19050">
            <a:solidFill>
              <a:srgbClr val="4E110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94A402E-94A6-82B6-CA20-1B272B2B9B32}"/>
              </a:ext>
              <a:ext uri="{C183D7F6-B498-43B3-948B-1728B52AA6E4}">
                <adec:decorative xmlns:adec="http://schemas.microsoft.com/office/drawing/2017/decorative" val="1"/>
              </a:ext>
            </a:extLst>
          </p:cNvPr>
          <p:cNvSpPr/>
          <p:nvPr/>
        </p:nvSpPr>
        <p:spPr>
          <a:xfrm>
            <a:off x="4623272" y="14323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Tree>
    <p:extLst>
      <p:ext uri="{BB962C8B-B14F-4D97-AF65-F5344CB8AC3E}">
        <p14:creationId xmlns:p14="http://schemas.microsoft.com/office/powerpoint/2010/main" val="4048073135"/>
      </p:ext>
    </p:extLst>
  </p:cSld>
  <p:clrMapOvr>
    <a:masterClrMapping/>
  </p:clrMapOvr>
</p:sld>
</file>

<file path=ppt/theme/theme1.xml><?xml version="1.0" encoding="utf-8"?>
<a:theme xmlns:a="http://schemas.openxmlformats.org/drawingml/2006/main" name="1_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1" id="{139DAF55-9D2D-4902-83A9-F3D17FA23D68}" vid="{1955F5F9-1404-481D-8EEE-41E0758C3FE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825a64e65d24ecb118cbf7f03824c9f9">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bca46f5d8d16977e6d8bac0b2fccdd0e"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20EFA0-69EA-48EF-83C0-4234CF21449F}"/>
</file>

<file path=customXml/itemProps2.xml><?xml version="1.0" encoding="utf-8"?>
<ds:datastoreItem xmlns:ds="http://schemas.openxmlformats.org/officeDocument/2006/customXml" ds:itemID="{02CA223D-24F4-4A2D-B84A-347A2E3F4FF5}">
  <ds:schemaRefs>
    <ds:schemaRef ds:uri="http://schemas.microsoft.com/sharepoint/v3/contenttype/forms"/>
  </ds:schemaRefs>
</ds:datastoreItem>
</file>

<file path=customXml/itemProps3.xml><?xml version="1.0" encoding="utf-8"?>
<ds:datastoreItem xmlns:ds="http://schemas.openxmlformats.org/officeDocument/2006/customXml" ds:itemID="{6D5945B3-E2C8-4CDD-872F-DEF0F986ACE1}">
  <ds:schemaRefs>
    <ds:schemaRef ds:uri="http://schemas.microsoft.com/office/2006/documentManagement/types"/>
    <ds:schemaRef ds:uri="http://purl.org/dc/elements/1.1/"/>
    <ds:schemaRef ds:uri="e85118f5-ea1e-479e-9ea6-972cd17c0f2f"/>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221</TotalTime>
  <Words>2845</Words>
  <Application>Microsoft Office PowerPoint</Application>
  <PresentationFormat>Presentación en pantalla (16:9)</PresentationFormat>
  <Paragraphs>268</Paragraphs>
  <Slides>26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 Black</vt:lpstr>
      <vt:lpstr>Wingdings</vt:lpstr>
      <vt:lpstr>Darker Grotesque Medium</vt:lpstr>
      <vt:lpstr>Century Gothic</vt:lpstr>
      <vt:lpstr>Arial</vt:lpstr>
      <vt:lpstr>Segoe UI</vt:lpstr>
      <vt:lpstr>1_Inicio</vt:lpstr>
      <vt:lpstr>Crea reglas en Outlook para mejorar tu eficiencia </vt:lpstr>
      <vt:lpstr>Índice de contenidos</vt:lpstr>
      <vt:lpstr>Objetivos</vt:lpstr>
      <vt:lpstr>Pon reglas</vt:lpstr>
      <vt:lpstr>Buenas prácticas al crear reglas automáticas</vt:lpstr>
      <vt:lpstr>Buenas prácticas al crear reglas automáticas</vt:lpstr>
      <vt:lpstr>Recomendaciones para saber si necesitas reglas </vt:lpstr>
      <vt:lpstr>Ventajas e inconvenientes de usar reglas</vt:lpstr>
      <vt:lpstr>Configura reglas en Outlook</vt:lpstr>
      <vt:lpstr>Configura reglas en Outlook</vt:lpstr>
      <vt:lpstr>Configura reglas en Outlook</vt:lpstr>
      <vt:lpstr>Ejemplos de reglas útiles</vt:lpstr>
      <vt:lpstr>Ejemplos de reglas útiles</vt:lpstr>
      <vt:lpstr>Ejemplos de reglas útiles</vt:lpstr>
      <vt:lpstr>Ejemplos de reglas útiles</vt:lpstr>
      <vt:lpstr>Ejemplos de reglas útiles</vt:lpstr>
      <vt:lpstr>Ejemplos de reglas útiles</vt:lpstr>
      <vt:lpstr>Ejemplos de reglas útiles</vt:lpstr>
      <vt:lpstr>Ejemplos de reglas útiles</vt:lpstr>
      <vt:lpstr>Ejemplos de reglas útiles</vt:lpstr>
      <vt:lpstr>Ejemplos de reglas útiles</vt:lpstr>
      <vt:lpstr>Ejemplos de reglas útiles</vt:lpstr>
      <vt:lpstr>Configura reglas en Outlook</vt:lpstr>
      <vt:lpstr>Recomendaciones y buenas prácticas</vt:lpstr>
      <vt:lpstr>He aprendido...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Bigas, Marc</cp:lastModifiedBy>
  <cp:revision>1</cp:revision>
  <dcterms:created xsi:type="dcterms:W3CDTF">2025-07-28T12:48:10Z</dcterms:created>
  <dcterms:modified xsi:type="dcterms:W3CDTF">2025-10-22T10:16:57Z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Order">
    <vt:r8>18900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