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9" r:id="rId4"/>
  </p:sldMasterIdLst>
  <p:notesMasterIdLst>
    <p:notesMasterId r:id="rId19"/>
  </p:notesMasterIdLst>
  <p:handoutMasterIdLst>
    <p:handoutMasterId r:id="rId20"/>
  </p:handoutMasterIdLst>
  <p:sldIdLst>
    <p:sldId id="256" r:id="rId5"/>
    <p:sldId id="517" r:id="rId6"/>
    <p:sldId id="258" r:id="rId7"/>
    <p:sldId id="259" r:id="rId8"/>
    <p:sldId id="382" r:id="rId9"/>
    <p:sldId id="507" r:id="rId10"/>
    <p:sldId id="508" r:id="rId11"/>
    <p:sldId id="515" r:id="rId12"/>
    <p:sldId id="516" r:id="rId13"/>
    <p:sldId id="511" r:id="rId14"/>
    <p:sldId id="512" r:id="rId15"/>
    <p:sldId id="264" r:id="rId16"/>
    <p:sldId id="265" r:id="rId17"/>
    <p:sldId id="266" r:id="rId18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Darker Grotesque Medium" panose="020B0604020202020204" charset="0"/>
      <p:regular r:id="rId26"/>
      <p:bold r:id="rId27"/>
    </p:embeddedFont>
    <p:embeddedFont>
      <p:font typeface="Segoe UI" panose="020B0502040204020203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FA2682-BA4F-ECF9-481F-51A495723135}" name="Bigas, Marc" initials="MB" userId="S::marc.bigas2@dxc.com::a76649d8-8b81-4c68-a060-d743b2cef9d5" providerId="AD"/>
  <p188:author id="{69C07282-7638-E76D-736D-FF8379C96245}" name="Sardà, Eduvigis" initials="ES" userId="S::eduvigis.sarda2@dxc.com::b1ad0630-0272-43d7-8302-7f8594b48b7a" providerId="AD"/>
  <p188:author id="{A07299A2-E60A-B763-91DA-8BE9347D55A1}" name="Villalonga, Sara" initials="VS" userId="S::sara.villalonga2@dxc.com::0688e997-b0fc-4059-a2ac-a0e9f8190bae" providerId="AD"/>
  <p188:author id="{B1C40DD9-13AA-18B1-3516-764D56EA5AF9}" name="Sanchez, Jose" initials="SJ" userId="S::jose.sanchez2@dxc.com::bb91bba1-665d-4838-a5d9-31664ba8a4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2927"/>
    <a:srgbClr val="CCAEA4"/>
    <a:srgbClr val="BC9484"/>
    <a:srgbClr val="4E110E"/>
    <a:srgbClr val="7F5645"/>
    <a:srgbClr val="D5B89F"/>
    <a:srgbClr val="FFFFFF"/>
    <a:srgbClr val="A6A6A6"/>
    <a:srgbClr val="E8B889"/>
    <a:srgbClr val="EDDD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56F48E-6EA8-482D-AA1F-1ED1D616B319}" v="1" dt="2025-10-20T13:38:24.036"/>
    <p1510:client id="{D5C87955-E1FD-46C6-8A96-E07300D5BB09}" v="8" dt="2025-10-20T17:55:29.250"/>
  </p1510:revLst>
</p1510:revInfo>
</file>

<file path=ppt/tableStyles.xml><?xml version="1.0" encoding="utf-8"?>
<a:tblStyleLst xmlns:a="http://schemas.openxmlformats.org/drawingml/2006/main" def="{EA8DD665-16FC-44C8-9AC9-639BC4426D08}">
  <a:tblStyle styleId="{EA8DD665-16FC-44C8-9AC9-639BC4426D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4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Villalonga Arias" userId="946604ae-6d31-4293-8778-3ad77e1a22f2" providerId="ADAL" clId="{DB52C5D0-4D5F-43AE-9E0F-95616865A178}"/>
    <pc:docChg chg="undo custSel addSld modSld modMainMaster">
      <pc:chgData name="Sara Villalonga Arias" userId="946604ae-6d31-4293-8778-3ad77e1a22f2" providerId="ADAL" clId="{DB52C5D0-4D5F-43AE-9E0F-95616865A178}" dt="2025-09-10T08:59:47.330" v="159" actId="113"/>
      <pc:docMkLst>
        <pc:docMk/>
      </pc:docMkLst>
      <pc:sldChg chg="addSp delSp modSp mod delAnim modAnim">
        <pc:chgData name="Sara Villalonga Arias" userId="946604ae-6d31-4293-8778-3ad77e1a22f2" providerId="ADAL" clId="{DB52C5D0-4D5F-43AE-9E0F-95616865A178}" dt="2025-09-10T08:48:18.642" v="60" actId="207"/>
        <pc:sldMkLst>
          <pc:docMk/>
          <pc:sldMk cId="3065748056" sldId="382"/>
        </pc:sldMkLst>
      </pc:sldChg>
      <pc:sldChg chg="delSp modSp mod">
        <pc:chgData name="Sara Villalonga Arias" userId="946604ae-6d31-4293-8778-3ad77e1a22f2" providerId="ADAL" clId="{DB52C5D0-4D5F-43AE-9E0F-95616865A178}" dt="2025-09-10T08:52:31.272" v="71" actId="113"/>
        <pc:sldMkLst>
          <pc:docMk/>
          <pc:sldMk cId="3989257309" sldId="507"/>
        </pc:sldMkLst>
      </pc:sldChg>
      <pc:sldChg chg="delSp modSp mod">
        <pc:chgData name="Sara Villalonga Arias" userId="946604ae-6d31-4293-8778-3ad77e1a22f2" providerId="ADAL" clId="{DB52C5D0-4D5F-43AE-9E0F-95616865A178}" dt="2025-09-10T08:53:53.868" v="82" actId="207"/>
        <pc:sldMkLst>
          <pc:docMk/>
          <pc:sldMk cId="678069549" sldId="508"/>
        </pc:sldMkLst>
      </pc:sldChg>
      <pc:sldChg chg="modSp mod">
        <pc:chgData name="Sara Villalonga Arias" userId="946604ae-6d31-4293-8778-3ad77e1a22f2" providerId="ADAL" clId="{DB52C5D0-4D5F-43AE-9E0F-95616865A178}" dt="2025-09-10T08:58:43.817" v="148" actId="207"/>
        <pc:sldMkLst>
          <pc:docMk/>
          <pc:sldMk cId="260724137" sldId="511"/>
        </pc:sldMkLst>
      </pc:sldChg>
      <pc:sldChg chg="delSp modSp add mod delAnim modAnim">
        <pc:chgData name="Sara Villalonga Arias" userId="946604ae-6d31-4293-8778-3ad77e1a22f2" providerId="ADAL" clId="{DB52C5D0-4D5F-43AE-9E0F-95616865A178}" dt="2025-09-10T08:56:22.217" v="103" actId="207"/>
        <pc:sldMkLst>
          <pc:docMk/>
          <pc:sldMk cId="86343804" sldId="515"/>
        </pc:sldMkLst>
      </pc:sldChg>
      <pc:sldChg chg="delSp modSp add mod delAnim modAnim">
        <pc:chgData name="Sara Villalonga Arias" userId="946604ae-6d31-4293-8778-3ad77e1a22f2" providerId="ADAL" clId="{DB52C5D0-4D5F-43AE-9E0F-95616865A178}" dt="2025-09-10T08:58:06.621" v="140" actId="113"/>
        <pc:sldMkLst>
          <pc:docMk/>
          <pc:sldMk cId="1979320353" sldId="516"/>
        </pc:sldMkLst>
      </pc:sldChg>
    </pc:docChg>
  </pc:docChgLst>
  <pc:docChgLst>
    <pc:chgData name="Villalonga, Sara" userId="0688e997-b0fc-4059-a2ac-a0e9f8190bae" providerId="ADAL" clId="{DB52C5D0-4D5F-43AE-9E0F-95616865A178}"/>
    <pc:docChg chg="undo custSel modSld modMainMaster">
      <pc:chgData name="Villalonga, Sara" userId="0688e997-b0fc-4059-a2ac-a0e9f8190bae" providerId="ADAL" clId="{DB52C5D0-4D5F-43AE-9E0F-95616865A178}" dt="2025-09-26T11:01:42.754" v="53" actId="1076"/>
      <pc:docMkLst>
        <pc:docMk/>
      </pc:docMkLst>
      <pc:sldChg chg="modSp mod">
        <pc:chgData name="Villalonga, Sara" userId="0688e997-b0fc-4059-a2ac-a0e9f8190bae" providerId="ADAL" clId="{DB52C5D0-4D5F-43AE-9E0F-95616865A178}" dt="2025-09-25T14:12:10.783" v="1" actId="1076"/>
        <pc:sldMkLst>
          <pc:docMk/>
          <pc:sldMk cId="245460078" sldId="256"/>
        </pc:sldMkLst>
        <pc:spChg chg="mod">
          <ac:chgData name="Villalonga, Sara" userId="0688e997-b0fc-4059-a2ac-a0e9f8190bae" providerId="ADAL" clId="{DB52C5D0-4D5F-43AE-9E0F-95616865A178}" dt="2025-09-25T14:12:10.783" v="1" actId="1076"/>
          <ac:spMkLst>
            <pc:docMk/>
            <pc:sldMk cId="245460078" sldId="256"/>
            <ac:spMk id="3" creationId="{C1A574B5-F6F1-C8F0-35DF-FFD3312499E1}"/>
          </ac:spMkLst>
        </pc:spChg>
      </pc:sldChg>
      <pc:sldChg chg="modSp mod">
        <pc:chgData name="Villalonga, Sara" userId="0688e997-b0fc-4059-a2ac-a0e9f8190bae" providerId="ADAL" clId="{DB52C5D0-4D5F-43AE-9E0F-95616865A178}" dt="2025-09-26T11:01:28.099" v="52" actId="1076"/>
        <pc:sldMkLst>
          <pc:docMk/>
          <pc:sldMk cId="22132530" sldId="258"/>
        </pc:sldMkLst>
        <pc:spChg chg="mod">
          <ac:chgData name="Villalonga, Sara" userId="0688e997-b0fc-4059-a2ac-a0e9f8190bae" providerId="ADAL" clId="{DB52C5D0-4D5F-43AE-9E0F-95616865A178}" dt="2025-09-26T11:01:28.099" v="52" actId="1076"/>
          <ac:spMkLst>
            <pc:docMk/>
            <pc:sldMk cId="22132530" sldId="258"/>
            <ac:spMk id="5" creationId="{910E7A2F-6876-33F3-CA88-257BF2B06121}"/>
          </ac:spMkLst>
        </pc:spChg>
      </pc:sldChg>
      <pc:sldChg chg="modSp mod">
        <pc:chgData name="Villalonga, Sara" userId="0688e997-b0fc-4059-a2ac-a0e9f8190bae" providerId="ADAL" clId="{DB52C5D0-4D5F-43AE-9E0F-95616865A178}" dt="2025-09-26T11:01:42.754" v="53" actId="1076"/>
        <pc:sldMkLst>
          <pc:docMk/>
          <pc:sldMk cId="993294996" sldId="265"/>
        </pc:sldMkLst>
        <pc:spChg chg="mod">
          <ac:chgData name="Villalonga, Sara" userId="0688e997-b0fc-4059-a2ac-a0e9f8190bae" providerId="ADAL" clId="{DB52C5D0-4D5F-43AE-9E0F-95616865A178}" dt="2025-09-26T11:01:42.754" v="53" actId="1076"/>
          <ac:spMkLst>
            <pc:docMk/>
            <pc:sldMk cId="993294996" sldId="265"/>
            <ac:spMk id="5" creationId="{062CDD8D-0B40-F73C-243D-A94B3D1FE25D}"/>
          </ac:spMkLst>
        </pc:spChg>
      </pc:sldChg>
      <pc:sldChg chg="modSp mod">
        <pc:chgData name="Villalonga, Sara" userId="0688e997-b0fc-4059-a2ac-a0e9f8190bae" providerId="ADAL" clId="{DB52C5D0-4D5F-43AE-9E0F-95616865A178}" dt="2025-09-25T14:13:39.902" v="24" actId="1036"/>
        <pc:sldMkLst>
          <pc:docMk/>
          <pc:sldMk cId="260724137" sldId="511"/>
        </pc:sldMkLst>
        <pc:spChg chg="mod">
          <ac:chgData name="Villalonga, Sara" userId="0688e997-b0fc-4059-a2ac-a0e9f8190bae" providerId="ADAL" clId="{DB52C5D0-4D5F-43AE-9E0F-95616865A178}" dt="2025-09-25T14:13:39.902" v="24" actId="1036"/>
          <ac:spMkLst>
            <pc:docMk/>
            <pc:sldMk cId="260724137" sldId="511"/>
            <ac:spMk id="63" creationId="{550B6D09-C8EB-73D3-19E9-CE623CF76B7A}"/>
          </ac:spMkLst>
        </pc:spChg>
      </pc:sldChg>
      <pc:sldMasterChg chg="modSldLayout">
        <pc:chgData name="Villalonga, Sara" userId="0688e997-b0fc-4059-a2ac-a0e9f8190bae" providerId="ADAL" clId="{DB52C5D0-4D5F-43AE-9E0F-95616865A178}" dt="2025-09-26T11:01:08.028" v="44" actId="478"/>
        <pc:sldMasterMkLst>
          <pc:docMk/>
          <pc:sldMasterMk cId="927919232" sldId="2147483789"/>
        </pc:sldMasterMkLst>
        <pc:sldLayoutChg chg="addSp delSp modSp">
          <pc:chgData name="Villalonga, Sara" userId="0688e997-b0fc-4059-a2ac-a0e9f8190bae" providerId="ADAL" clId="{DB52C5D0-4D5F-43AE-9E0F-95616865A178}" dt="2025-09-26T11:00:51.738" v="37" actId="478"/>
          <pc:sldLayoutMkLst>
            <pc:docMk/>
            <pc:sldMasterMk cId="927919232" sldId="2147483789"/>
            <pc:sldLayoutMk cId="3411029397" sldId="2147483786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55.634" v="39" actId="478"/>
          <pc:sldLayoutMkLst>
            <pc:docMk/>
            <pc:sldMasterMk cId="927919232" sldId="2147483789"/>
            <pc:sldLayoutMk cId="291179544" sldId="2147483787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53.591" v="38" actId="478"/>
          <pc:sldLayoutMkLst>
            <pc:docMk/>
            <pc:sldMasterMk cId="927919232" sldId="2147483789"/>
            <pc:sldLayoutMk cId="2032394534" sldId="2147483788"/>
          </pc:sldLayoutMkLst>
        </pc:sldLayoutChg>
        <pc:sldLayoutChg chg="addSp delSp modSp mod">
          <pc:chgData name="Villalonga, Sara" userId="0688e997-b0fc-4059-a2ac-a0e9f8190bae" providerId="ADAL" clId="{DB52C5D0-4D5F-43AE-9E0F-95616865A178}" dt="2025-09-26T11:00:13.234" v="25" actId="478"/>
          <pc:sldLayoutMkLst>
            <pc:docMk/>
            <pc:sldMasterMk cId="927919232" sldId="2147483789"/>
            <pc:sldLayoutMk cId="1649489571" sldId="2147483790"/>
          </pc:sldLayoutMkLst>
        </pc:sldLayoutChg>
        <pc:sldLayoutChg chg="delSp mod">
          <pc:chgData name="Villalonga, Sara" userId="0688e997-b0fc-4059-a2ac-a0e9f8190bae" providerId="ADAL" clId="{DB52C5D0-4D5F-43AE-9E0F-95616865A178}" dt="2025-09-26T11:00:16.032" v="26" actId="478"/>
          <pc:sldLayoutMkLst>
            <pc:docMk/>
            <pc:sldMasterMk cId="927919232" sldId="2147483789"/>
            <pc:sldLayoutMk cId="2653769573" sldId="2147483791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22.221" v="27" actId="478"/>
          <pc:sldLayoutMkLst>
            <pc:docMk/>
            <pc:sldMasterMk cId="927919232" sldId="2147483789"/>
            <pc:sldLayoutMk cId="611896704" sldId="2147483792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23.593" v="28" actId="478"/>
          <pc:sldLayoutMkLst>
            <pc:docMk/>
            <pc:sldMasterMk cId="927919232" sldId="2147483789"/>
            <pc:sldLayoutMk cId="4181113931" sldId="2147483793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26.755" v="29" actId="478"/>
          <pc:sldLayoutMkLst>
            <pc:docMk/>
            <pc:sldMasterMk cId="927919232" sldId="2147483789"/>
            <pc:sldLayoutMk cId="3722927441" sldId="2147483794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30.171" v="30" actId="478"/>
          <pc:sldLayoutMkLst>
            <pc:docMk/>
            <pc:sldMasterMk cId="927919232" sldId="2147483789"/>
            <pc:sldLayoutMk cId="2291022775" sldId="2147483795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32.290" v="31" actId="478"/>
          <pc:sldLayoutMkLst>
            <pc:docMk/>
            <pc:sldMasterMk cId="927919232" sldId="2147483789"/>
            <pc:sldLayoutMk cId="989027283" sldId="2147483796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33.725" v="32" actId="478"/>
          <pc:sldLayoutMkLst>
            <pc:docMk/>
            <pc:sldMasterMk cId="927919232" sldId="2147483789"/>
            <pc:sldLayoutMk cId="452918072" sldId="2147483797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36.161" v="33" actId="478"/>
          <pc:sldLayoutMkLst>
            <pc:docMk/>
            <pc:sldMasterMk cId="927919232" sldId="2147483789"/>
            <pc:sldLayoutMk cId="1036742152" sldId="2147483798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44.318" v="34" actId="478"/>
          <pc:sldLayoutMkLst>
            <pc:docMk/>
            <pc:sldMasterMk cId="927919232" sldId="2147483789"/>
            <pc:sldLayoutMk cId="4272643591" sldId="2147483799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47.011" v="35" actId="478"/>
          <pc:sldLayoutMkLst>
            <pc:docMk/>
            <pc:sldMasterMk cId="927919232" sldId="2147483789"/>
            <pc:sldLayoutMk cId="3542365829" sldId="2147483800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0:49.335" v="36" actId="478"/>
          <pc:sldLayoutMkLst>
            <pc:docMk/>
            <pc:sldMasterMk cId="927919232" sldId="2147483789"/>
            <pc:sldLayoutMk cId="4228719162" sldId="2147483801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1:00.674" v="40" actId="478"/>
          <pc:sldLayoutMkLst>
            <pc:docMk/>
            <pc:sldMasterMk cId="927919232" sldId="2147483789"/>
            <pc:sldLayoutMk cId="4263004617" sldId="2147483805"/>
          </pc:sldLayoutMkLst>
        </pc:sldLayoutChg>
        <pc:sldLayoutChg chg="delSp mod">
          <pc:chgData name="Villalonga, Sara" userId="0688e997-b0fc-4059-a2ac-a0e9f8190bae" providerId="ADAL" clId="{DB52C5D0-4D5F-43AE-9E0F-95616865A178}" dt="2025-09-26T11:01:02.480" v="41" actId="478"/>
          <pc:sldLayoutMkLst>
            <pc:docMk/>
            <pc:sldMasterMk cId="927919232" sldId="2147483789"/>
            <pc:sldLayoutMk cId="945343919" sldId="2147483806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1:04.246" v="42" actId="478"/>
          <pc:sldLayoutMkLst>
            <pc:docMk/>
            <pc:sldMasterMk cId="927919232" sldId="2147483789"/>
            <pc:sldLayoutMk cId="1854670935" sldId="2147483807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1:06.701" v="43" actId="478"/>
          <pc:sldLayoutMkLst>
            <pc:docMk/>
            <pc:sldMasterMk cId="927919232" sldId="2147483789"/>
            <pc:sldLayoutMk cId="3211654090" sldId="2147483808"/>
          </pc:sldLayoutMkLst>
        </pc:sldLayoutChg>
        <pc:sldLayoutChg chg="addSp delSp modSp">
          <pc:chgData name="Villalonga, Sara" userId="0688e997-b0fc-4059-a2ac-a0e9f8190bae" providerId="ADAL" clId="{DB52C5D0-4D5F-43AE-9E0F-95616865A178}" dt="2025-09-26T11:01:08.028" v="44" actId="478"/>
          <pc:sldLayoutMkLst>
            <pc:docMk/>
            <pc:sldMasterMk cId="927919232" sldId="2147483789"/>
            <pc:sldLayoutMk cId="218808286" sldId="2147483809"/>
          </pc:sldLayoutMkLst>
        </pc:sldLayoutChg>
      </pc:sldMasterChg>
    </pc:docChg>
  </pc:docChgLst>
  <pc:docChgLst>
    <pc:chgData name="Sanchez, Jose" userId="S::jose.sanchez2@dxc.com::bb91bba1-665d-4838-a5d9-31664ba8a4cc" providerId="AD" clId="Web-{F0625B69-2C06-C8A2-E2A3-705F48FB0416}"/>
    <pc:docChg chg="mod modSld">
      <pc:chgData name="Sanchez, Jose" userId="S::jose.sanchez2@dxc.com::bb91bba1-665d-4838-a5d9-31664ba8a4cc" providerId="AD" clId="Web-{F0625B69-2C06-C8A2-E2A3-705F48FB0416}" dt="2025-09-26T08:16:57.737" v="107" actId="20577"/>
      <pc:docMkLst>
        <pc:docMk/>
      </pc:docMkLst>
      <pc:sldChg chg="modSp">
        <pc:chgData name="Sanchez, Jose" userId="S::jose.sanchez2@dxc.com::bb91bba1-665d-4838-a5d9-31664ba8a4cc" providerId="AD" clId="Web-{F0625B69-2C06-C8A2-E2A3-705F48FB0416}" dt="2025-09-26T08:04:31.299" v="17" actId="14100"/>
        <pc:sldMkLst>
          <pc:docMk/>
          <pc:sldMk cId="3989257309" sldId="507"/>
        </pc:sldMkLst>
        <pc:spChg chg="mod">
          <ac:chgData name="Sanchez, Jose" userId="S::jose.sanchez2@dxc.com::bb91bba1-665d-4838-a5d9-31664ba8a4cc" providerId="AD" clId="Web-{F0625B69-2C06-C8A2-E2A3-705F48FB0416}" dt="2025-09-26T08:04:31.299" v="17" actId="14100"/>
          <ac:spMkLst>
            <pc:docMk/>
            <pc:sldMk cId="3989257309" sldId="507"/>
            <ac:spMk id="3" creationId="{95A4978D-222F-9CD0-D985-191DBC5E02AE}"/>
          </ac:spMkLst>
        </pc:spChg>
      </pc:sldChg>
      <pc:sldChg chg="modSp">
        <pc:chgData name="Sanchez, Jose" userId="S::jose.sanchez2@dxc.com::bb91bba1-665d-4838-a5d9-31664ba8a4cc" providerId="AD" clId="Web-{F0625B69-2C06-C8A2-E2A3-705F48FB0416}" dt="2025-09-26T08:08:40.100" v="64" actId="20577"/>
        <pc:sldMkLst>
          <pc:docMk/>
          <pc:sldMk cId="678069549" sldId="508"/>
        </pc:sldMkLst>
        <pc:spChg chg="mod">
          <ac:chgData name="Sanchez, Jose" userId="S::jose.sanchez2@dxc.com::bb91bba1-665d-4838-a5d9-31664ba8a4cc" providerId="AD" clId="Web-{F0625B69-2C06-C8A2-E2A3-705F48FB0416}" dt="2025-09-26T08:08:40.100" v="64" actId="20577"/>
          <ac:spMkLst>
            <pc:docMk/>
            <pc:sldMk cId="678069549" sldId="508"/>
            <ac:spMk id="3" creationId="{3F475ED6-10DC-F69F-234D-E13F726FF385}"/>
          </ac:spMkLst>
        </pc:spChg>
      </pc:sldChg>
      <pc:sldChg chg="modSp">
        <pc:chgData name="Sanchez, Jose" userId="S::jose.sanchez2@dxc.com::bb91bba1-665d-4838-a5d9-31664ba8a4cc" providerId="AD" clId="Web-{F0625B69-2C06-C8A2-E2A3-705F48FB0416}" dt="2025-09-26T08:13:57.009" v="103" actId="20577"/>
        <pc:sldMkLst>
          <pc:docMk/>
          <pc:sldMk cId="86343804" sldId="515"/>
        </pc:sldMkLst>
        <pc:spChg chg="mod">
          <ac:chgData name="Sanchez, Jose" userId="S::jose.sanchez2@dxc.com::bb91bba1-665d-4838-a5d9-31664ba8a4cc" providerId="AD" clId="Web-{F0625B69-2C06-C8A2-E2A3-705F48FB0416}" dt="2025-09-26T08:13:57.009" v="103" actId="20577"/>
          <ac:spMkLst>
            <pc:docMk/>
            <pc:sldMk cId="86343804" sldId="515"/>
            <ac:spMk id="3" creationId="{05605A6A-7F5B-9243-ED57-D06E03421B8C}"/>
          </ac:spMkLst>
        </pc:spChg>
      </pc:sldChg>
      <pc:sldChg chg="modSp">
        <pc:chgData name="Sanchez, Jose" userId="S::jose.sanchez2@dxc.com::bb91bba1-665d-4838-a5d9-31664ba8a4cc" providerId="AD" clId="Web-{F0625B69-2C06-C8A2-E2A3-705F48FB0416}" dt="2025-09-26T08:16:57.737" v="107" actId="20577"/>
        <pc:sldMkLst>
          <pc:docMk/>
          <pc:sldMk cId="1979320353" sldId="516"/>
        </pc:sldMkLst>
        <pc:spChg chg="mod">
          <ac:chgData name="Sanchez, Jose" userId="S::jose.sanchez2@dxc.com::bb91bba1-665d-4838-a5d9-31664ba8a4cc" providerId="AD" clId="Web-{F0625B69-2C06-C8A2-E2A3-705F48FB0416}" dt="2025-09-26T08:16:57.737" v="107" actId="20577"/>
          <ac:spMkLst>
            <pc:docMk/>
            <pc:sldMk cId="1979320353" sldId="516"/>
            <ac:spMk id="4" creationId="{E6704D81-AD4B-6085-8870-97AE2EA9F02C}"/>
          </ac:spMkLst>
        </pc:spChg>
      </pc:sldChg>
    </pc:docChg>
  </pc:docChgLst>
  <pc:docChgLst>
    <pc:chgData name="Sardà, Eduvigis" userId="b1ad0630-0272-43d7-8302-7f8594b48b7a" providerId="ADAL" clId="{4E2AB127-AFCD-4300-BF47-FBED216B191D}"/>
    <pc:docChg chg="undo redo custSel addSld delSld modSld modMainMaster">
      <pc:chgData name="Sardà, Eduvigis" userId="b1ad0630-0272-43d7-8302-7f8594b48b7a" providerId="ADAL" clId="{4E2AB127-AFCD-4300-BF47-FBED216B191D}" dt="2025-10-06T14:45:41.342" v="179" actId="113"/>
      <pc:docMkLst>
        <pc:docMk/>
      </pc:docMkLst>
      <pc:sldChg chg="modSp">
        <pc:chgData name="Sardà, Eduvigis" userId="b1ad0630-0272-43d7-8302-7f8594b48b7a" providerId="ADAL" clId="{4E2AB127-AFCD-4300-BF47-FBED216B191D}" dt="2025-09-25T12:01:51.553" v="30"/>
        <pc:sldMkLst>
          <pc:docMk/>
          <pc:sldMk cId="245460078" sldId="256"/>
        </pc:sldMkLst>
        <pc:spChg chg="mod">
          <ac:chgData name="Sardà, Eduvigis" userId="b1ad0630-0272-43d7-8302-7f8594b48b7a" providerId="ADAL" clId="{4E2AB127-AFCD-4300-BF47-FBED216B191D}" dt="2025-09-25T12:01:51.553" v="30"/>
          <ac:spMkLst>
            <pc:docMk/>
            <pc:sldMk cId="245460078" sldId="256"/>
            <ac:spMk id="2" creationId="{6C2F58D4-B164-C75E-2BF3-593108441ADA}"/>
          </ac:spMkLst>
        </pc:spChg>
      </pc:sldChg>
      <pc:sldChg chg="del">
        <pc:chgData name="Sardà, Eduvigis" userId="b1ad0630-0272-43d7-8302-7f8594b48b7a" providerId="ADAL" clId="{4E2AB127-AFCD-4300-BF47-FBED216B191D}" dt="2025-09-25T11:57:48.403" v="23" actId="47"/>
        <pc:sldMkLst>
          <pc:docMk/>
          <pc:sldMk cId="2050942753" sldId="257"/>
        </pc:sldMkLst>
      </pc:sldChg>
      <pc:sldChg chg="modSp mod">
        <pc:chgData name="Sardà, Eduvigis" userId="b1ad0630-0272-43d7-8302-7f8594b48b7a" providerId="ADAL" clId="{4E2AB127-AFCD-4300-BF47-FBED216B191D}" dt="2025-09-25T12:02:45.489" v="35" actId="113"/>
        <pc:sldMkLst>
          <pc:docMk/>
          <pc:sldMk cId="119268023" sldId="259"/>
        </pc:sldMkLst>
        <pc:spChg chg="mod">
          <ac:chgData name="Sardà, Eduvigis" userId="b1ad0630-0272-43d7-8302-7f8594b48b7a" providerId="ADAL" clId="{4E2AB127-AFCD-4300-BF47-FBED216B191D}" dt="2025-09-25T12:02:45.489" v="35" actId="113"/>
          <ac:spMkLst>
            <pc:docMk/>
            <pc:sldMk cId="119268023" sldId="259"/>
            <ac:spMk id="2" creationId="{4F5CDABF-16F2-D797-AAC8-9683190F9689}"/>
          </ac:spMkLst>
        </pc:spChg>
      </pc:sldChg>
      <pc:sldChg chg="modSp mod">
        <pc:chgData name="Sardà, Eduvigis" userId="b1ad0630-0272-43d7-8302-7f8594b48b7a" providerId="ADAL" clId="{4E2AB127-AFCD-4300-BF47-FBED216B191D}" dt="2025-09-25T12:05:37.722" v="64" actId="20577"/>
        <pc:sldMkLst>
          <pc:docMk/>
          <pc:sldMk cId="111097298" sldId="264"/>
        </pc:sldMkLst>
        <pc:spChg chg="mod">
          <ac:chgData name="Sardà, Eduvigis" userId="b1ad0630-0272-43d7-8302-7f8594b48b7a" providerId="ADAL" clId="{4E2AB127-AFCD-4300-BF47-FBED216B191D}" dt="2025-09-25T12:05:37.722" v="64" actId="20577"/>
          <ac:spMkLst>
            <pc:docMk/>
            <pc:sldMk cId="111097298" sldId="264"/>
            <ac:spMk id="4" creationId="{D5D336CC-E979-CFB9-2D4C-62280B249F81}"/>
          </ac:spMkLst>
        </pc:spChg>
      </pc:sldChg>
      <pc:sldChg chg="modSp">
        <pc:chgData name="Sardà, Eduvigis" userId="b1ad0630-0272-43d7-8302-7f8594b48b7a" providerId="ADAL" clId="{4E2AB127-AFCD-4300-BF47-FBED216B191D}" dt="2025-09-25T12:01:51.553" v="30"/>
        <pc:sldMkLst>
          <pc:docMk/>
          <pc:sldMk cId="2240963097" sldId="266"/>
        </pc:sldMkLst>
        <pc:spChg chg="mod">
          <ac:chgData name="Sardà, Eduvigis" userId="b1ad0630-0272-43d7-8302-7f8594b48b7a" providerId="ADAL" clId="{4E2AB127-AFCD-4300-BF47-FBED216B191D}" dt="2025-09-25T12:01:51.553" v="30"/>
          <ac:spMkLst>
            <pc:docMk/>
            <pc:sldMk cId="2240963097" sldId="266"/>
            <ac:spMk id="2" creationId="{21A8CC9A-2C2F-C2E2-33C4-4EC0612B8582}"/>
          </ac:spMkLst>
        </pc:spChg>
      </pc:sldChg>
      <pc:sldChg chg="modSp mod">
        <pc:chgData name="Sardà, Eduvigis" userId="b1ad0630-0272-43d7-8302-7f8594b48b7a" providerId="ADAL" clId="{4E2AB127-AFCD-4300-BF47-FBED216B191D}" dt="2025-09-25T12:08:02.067" v="77" actId="207"/>
        <pc:sldMkLst>
          <pc:docMk/>
          <pc:sldMk cId="3065748056" sldId="382"/>
        </pc:sldMkLst>
        <pc:spChg chg="mod">
          <ac:chgData name="Sardà, Eduvigis" userId="b1ad0630-0272-43d7-8302-7f8594b48b7a" providerId="ADAL" clId="{4E2AB127-AFCD-4300-BF47-FBED216B191D}" dt="2025-09-25T12:02:49.513" v="36" actId="113"/>
          <ac:spMkLst>
            <pc:docMk/>
            <pc:sldMk cId="3065748056" sldId="382"/>
            <ac:spMk id="2" creationId="{2E7D2816-6009-ED90-7D38-37D6CA0129CC}"/>
          </ac:spMkLst>
        </pc:spChg>
        <pc:spChg chg="mod">
          <ac:chgData name="Sardà, Eduvigis" userId="b1ad0630-0272-43d7-8302-7f8594b48b7a" providerId="ADAL" clId="{4E2AB127-AFCD-4300-BF47-FBED216B191D}" dt="2025-09-25T12:02:53.987" v="41" actId="20577"/>
          <ac:spMkLst>
            <pc:docMk/>
            <pc:sldMk cId="3065748056" sldId="382"/>
            <ac:spMk id="3" creationId="{AEBB2E44-5FE8-7A98-AB96-0B17CD550AA0}"/>
          </ac:spMkLst>
        </pc:spChg>
        <pc:spChg chg="mod">
          <ac:chgData name="Sardà, Eduvigis" userId="b1ad0630-0272-43d7-8302-7f8594b48b7a" providerId="ADAL" clId="{4E2AB127-AFCD-4300-BF47-FBED216B191D}" dt="2025-09-25T12:08:02.067" v="77" actId="207"/>
          <ac:spMkLst>
            <pc:docMk/>
            <pc:sldMk cId="3065748056" sldId="382"/>
            <ac:spMk id="28" creationId="{3D43E627-33DD-EFE7-8C2A-AB55663E9B95}"/>
          </ac:spMkLst>
        </pc:spChg>
        <pc:spChg chg="mod">
          <ac:chgData name="Sardà, Eduvigis" userId="b1ad0630-0272-43d7-8302-7f8594b48b7a" providerId="ADAL" clId="{4E2AB127-AFCD-4300-BF47-FBED216B191D}" dt="2025-09-25T12:08:02.067" v="77" actId="207"/>
          <ac:spMkLst>
            <pc:docMk/>
            <pc:sldMk cId="3065748056" sldId="382"/>
            <ac:spMk id="31" creationId="{0CE43A1D-763C-E211-2DDA-BFAC1E36AE89}"/>
          </ac:spMkLst>
        </pc:spChg>
        <pc:spChg chg="mod">
          <ac:chgData name="Sardà, Eduvigis" userId="b1ad0630-0272-43d7-8302-7f8594b48b7a" providerId="ADAL" clId="{4E2AB127-AFCD-4300-BF47-FBED216B191D}" dt="2025-09-25T12:08:02.067" v="77" actId="207"/>
          <ac:spMkLst>
            <pc:docMk/>
            <pc:sldMk cId="3065748056" sldId="382"/>
            <ac:spMk id="34" creationId="{02346AA6-917C-FF7A-BCC2-CC16C09FCA94}"/>
          </ac:spMkLst>
        </pc:spChg>
      </pc:sldChg>
      <pc:sldChg chg="modSp mod">
        <pc:chgData name="Sardà, Eduvigis" userId="b1ad0630-0272-43d7-8302-7f8594b48b7a" providerId="ADAL" clId="{4E2AB127-AFCD-4300-BF47-FBED216B191D}" dt="2025-09-25T12:07:55.501" v="76" actId="207"/>
        <pc:sldMkLst>
          <pc:docMk/>
          <pc:sldMk cId="3989257309" sldId="507"/>
        </pc:sldMkLst>
        <pc:spChg chg="mod">
          <ac:chgData name="Sardà, Eduvigis" userId="b1ad0630-0272-43d7-8302-7f8594b48b7a" providerId="ADAL" clId="{4E2AB127-AFCD-4300-BF47-FBED216B191D}" dt="2025-09-25T12:03:12.881" v="43" actId="113"/>
          <ac:spMkLst>
            <pc:docMk/>
            <pc:sldMk cId="3989257309" sldId="507"/>
            <ac:spMk id="2" creationId="{C2BC9838-16A7-E05B-3531-F5C1A8D50004}"/>
          </ac:spMkLst>
        </pc:spChg>
        <pc:spChg chg="mod">
          <ac:chgData name="Sardà, Eduvigis" userId="b1ad0630-0272-43d7-8302-7f8594b48b7a" providerId="ADAL" clId="{4E2AB127-AFCD-4300-BF47-FBED216B191D}" dt="2025-09-25T12:07:55.501" v="76" actId="207"/>
          <ac:spMkLst>
            <pc:docMk/>
            <pc:sldMk cId="3989257309" sldId="507"/>
            <ac:spMk id="10" creationId="{7CB38956-B03D-E6E9-2799-CAF2238A23EB}"/>
          </ac:spMkLst>
        </pc:spChg>
        <pc:spChg chg="mod">
          <ac:chgData name="Sardà, Eduvigis" userId="b1ad0630-0272-43d7-8302-7f8594b48b7a" providerId="ADAL" clId="{4E2AB127-AFCD-4300-BF47-FBED216B191D}" dt="2025-09-25T12:07:55.501" v="76" actId="207"/>
          <ac:spMkLst>
            <pc:docMk/>
            <pc:sldMk cId="3989257309" sldId="507"/>
            <ac:spMk id="20" creationId="{8B0FBDBF-256E-6087-F8D5-3F50CF0671BF}"/>
          </ac:spMkLst>
        </pc:spChg>
      </pc:sldChg>
      <pc:sldChg chg="modSp mod">
        <pc:chgData name="Sardà, Eduvigis" userId="b1ad0630-0272-43d7-8302-7f8594b48b7a" providerId="ADAL" clId="{4E2AB127-AFCD-4300-BF47-FBED216B191D}" dt="2025-10-06T14:45:41.342" v="179" actId="113"/>
        <pc:sldMkLst>
          <pc:docMk/>
          <pc:sldMk cId="678069549" sldId="508"/>
        </pc:sldMkLst>
        <pc:spChg chg="mod">
          <ac:chgData name="Sardà, Eduvigis" userId="b1ad0630-0272-43d7-8302-7f8594b48b7a" providerId="ADAL" clId="{4E2AB127-AFCD-4300-BF47-FBED216B191D}" dt="2025-09-25T12:03:39.484" v="46" actId="113"/>
          <ac:spMkLst>
            <pc:docMk/>
            <pc:sldMk cId="678069549" sldId="508"/>
            <ac:spMk id="2" creationId="{4AF60336-6126-9F40-F043-8D3D4A6551CD}"/>
          </ac:spMkLst>
        </pc:spChg>
        <pc:spChg chg="mod">
          <ac:chgData name="Sardà, Eduvigis" userId="b1ad0630-0272-43d7-8302-7f8594b48b7a" providerId="ADAL" clId="{4E2AB127-AFCD-4300-BF47-FBED216B191D}" dt="2025-10-06T14:45:41.342" v="179" actId="113"/>
          <ac:spMkLst>
            <pc:docMk/>
            <pc:sldMk cId="678069549" sldId="508"/>
            <ac:spMk id="3" creationId="{3F475ED6-10DC-F69F-234D-E13F726FF385}"/>
          </ac:spMkLst>
        </pc:spChg>
        <pc:spChg chg="mod">
          <ac:chgData name="Sardà, Eduvigis" userId="b1ad0630-0272-43d7-8302-7f8594b48b7a" providerId="ADAL" clId="{4E2AB127-AFCD-4300-BF47-FBED216B191D}" dt="2025-09-25T12:07:47.027" v="75" actId="207"/>
          <ac:spMkLst>
            <pc:docMk/>
            <pc:sldMk cId="678069549" sldId="508"/>
            <ac:spMk id="10" creationId="{4105B627-F50E-F135-68EB-461FA476CD67}"/>
          </ac:spMkLst>
        </pc:spChg>
        <pc:spChg chg="mod">
          <ac:chgData name="Sardà, Eduvigis" userId="b1ad0630-0272-43d7-8302-7f8594b48b7a" providerId="ADAL" clId="{4E2AB127-AFCD-4300-BF47-FBED216B191D}" dt="2025-09-25T12:07:47.027" v="75" actId="207"/>
          <ac:spMkLst>
            <pc:docMk/>
            <pc:sldMk cId="678069549" sldId="508"/>
            <ac:spMk id="13" creationId="{C5AE0F56-A546-585F-7E48-ED336C7CD686}"/>
          </ac:spMkLst>
        </pc:spChg>
      </pc:sldChg>
      <pc:sldChg chg="addSp delSp modSp mod">
        <pc:chgData name="Sardà, Eduvigis" userId="b1ad0630-0272-43d7-8302-7f8594b48b7a" providerId="ADAL" clId="{4E2AB127-AFCD-4300-BF47-FBED216B191D}" dt="2025-10-02T11:10:14.216" v="83" actId="33935"/>
        <pc:sldMkLst>
          <pc:docMk/>
          <pc:sldMk cId="260724137" sldId="511"/>
        </pc:sldMkLst>
        <pc:spChg chg="mod modVis">
          <ac:chgData name="Sardà, Eduvigis" userId="b1ad0630-0272-43d7-8302-7f8594b48b7a" providerId="ADAL" clId="{4E2AB127-AFCD-4300-BF47-FBED216B191D}" dt="2025-09-25T12:08:28.816" v="81" actId="33935"/>
          <ac:spMkLst>
            <pc:docMk/>
            <pc:sldMk cId="260724137" sldId="511"/>
            <ac:spMk id="3" creationId="{E9045A0B-BD6F-011D-2ED0-2D8CF237F1B3}"/>
          </ac:spMkLst>
        </pc:spChg>
        <pc:spChg chg="mod">
          <ac:chgData name="Sardà, Eduvigis" userId="b1ad0630-0272-43d7-8302-7f8594b48b7a" providerId="ADAL" clId="{4E2AB127-AFCD-4300-BF47-FBED216B191D}" dt="2025-09-22T12:48:33.475" v="17" actId="207"/>
          <ac:spMkLst>
            <pc:docMk/>
            <pc:sldMk cId="260724137" sldId="511"/>
            <ac:spMk id="5" creationId="{9322D737-F2A2-01C7-7437-8E2E3290D798}"/>
          </ac:spMkLst>
        </pc:spChg>
        <pc:spChg chg="mod modVis">
          <ac:chgData name="Sardà, Eduvigis" userId="b1ad0630-0272-43d7-8302-7f8594b48b7a" providerId="ADAL" clId="{4E2AB127-AFCD-4300-BF47-FBED216B191D}" dt="2025-09-25T12:08:28.816" v="81" actId="33935"/>
          <ac:spMkLst>
            <pc:docMk/>
            <pc:sldMk cId="260724137" sldId="511"/>
            <ac:spMk id="7" creationId="{3A54C13E-9936-0B96-00FA-BB14D563C25A}"/>
          </ac:spMkLst>
        </pc:spChg>
        <pc:spChg chg="mod modVis">
          <ac:chgData name="Sardà, Eduvigis" userId="b1ad0630-0272-43d7-8302-7f8594b48b7a" providerId="ADAL" clId="{4E2AB127-AFCD-4300-BF47-FBED216B191D}" dt="2025-09-25T12:08:28.816" v="81" actId="33935"/>
          <ac:spMkLst>
            <pc:docMk/>
            <pc:sldMk cId="260724137" sldId="511"/>
            <ac:spMk id="8" creationId="{945A5F4C-57CE-0197-4FC4-A99AD703FA0F}"/>
          </ac:spMkLst>
        </pc:spChg>
        <pc:spChg chg="mod modVis">
          <ac:chgData name="Sardà, Eduvigis" userId="b1ad0630-0272-43d7-8302-7f8594b48b7a" providerId="ADAL" clId="{4E2AB127-AFCD-4300-BF47-FBED216B191D}" dt="2025-09-25T12:08:28.816" v="81" actId="33935"/>
          <ac:spMkLst>
            <pc:docMk/>
            <pc:sldMk cId="260724137" sldId="511"/>
            <ac:spMk id="9" creationId="{6AF1DDE7-F103-229A-CAC6-53E6094698A2}"/>
          </ac:spMkLst>
        </pc:spChg>
        <pc:spChg chg="mod">
          <ac:chgData name="Sardà, Eduvigis" userId="b1ad0630-0272-43d7-8302-7f8594b48b7a" providerId="ADAL" clId="{4E2AB127-AFCD-4300-BF47-FBED216B191D}" dt="2025-09-22T12:48:42.679" v="18" actId="207"/>
          <ac:spMkLst>
            <pc:docMk/>
            <pc:sldMk cId="260724137" sldId="511"/>
            <ac:spMk id="10" creationId="{A1598BB0-4494-F2D1-BA2E-38C32D7D2C09}"/>
          </ac:spMkLst>
        </pc:spChg>
        <pc:spChg chg="mod">
          <ac:chgData name="Sardà, Eduvigis" userId="b1ad0630-0272-43d7-8302-7f8594b48b7a" providerId="ADAL" clId="{4E2AB127-AFCD-4300-BF47-FBED216B191D}" dt="2025-09-22T12:48:33.475" v="17" actId="207"/>
          <ac:spMkLst>
            <pc:docMk/>
            <pc:sldMk cId="260724137" sldId="511"/>
            <ac:spMk id="12" creationId="{F2C2D954-5EE2-620F-9232-88007092DEBC}"/>
          </ac:spMkLst>
        </pc:spChg>
        <pc:spChg chg="mod">
          <ac:chgData name="Sardà, Eduvigis" userId="b1ad0630-0272-43d7-8302-7f8594b48b7a" providerId="ADAL" clId="{4E2AB127-AFCD-4300-BF47-FBED216B191D}" dt="2025-09-22T12:48:42.679" v="18" actId="207"/>
          <ac:spMkLst>
            <pc:docMk/>
            <pc:sldMk cId="260724137" sldId="511"/>
            <ac:spMk id="15" creationId="{1D9E0EA1-8137-2389-DF41-6C1DBF9C9726}"/>
          </ac:spMkLst>
        </pc:spChg>
        <pc:spChg chg="mod">
          <ac:chgData name="Sardà, Eduvigis" userId="b1ad0630-0272-43d7-8302-7f8594b48b7a" providerId="ADAL" clId="{4E2AB127-AFCD-4300-BF47-FBED216B191D}" dt="2025-09-22T12:48:33.475" v="17" actId="207"/>
          <ac:spMkLst>
            <pc:docMk/>
            <pc:sldMk cId="260724137" sldId="511"/>
            <ac:spMk id="25" creationId="{9E673F39-0186-06B7-CDC9-E06212FE89C3}"/>
          </ac:spMkLst>
        </pc:spChg>
        <pc:spChg chg="mod">
          <ac:chgData name="Sardà, Eduvigis" userId="b1ad0630-0272-43d7-8302-7f8594b48b7a" providerId="ADAL" clId="{4E2AB127-AFCD-4300-BF47-FBED216B191D}" dt="2025-09-22T12:48:42.679" v="18" actId="207"/>
          <ac:spMkLst>
            <pc:docMk/>
            <pc:sldMk cId="260724137" sldId="511"/>
            <ac:spMk id="27" creationId="{9F62C576-22BE-65A9-EC35-3417871EBF92}"/>
          </ac:spMkLst>
        </pc:spChg>
        <pc:spChg chg="mod">
          <ac:chgData name="Sardà, Eduvigis" userId="b1ad0630-0272-43d7-8302-7f8594b48b7a" providerId="ADAL" clId="{4E2AB127-AFCD-4300-BF47-FBED216B191D}" dt="2025-09-22T12:48:33.475" v="17" actId="207"/>
          <ac:spMkLst>
            <pc:docMk/>
            <pc:sldMk cId="260724137" sldId="511"/>
            <ac:spMk id="28" creationId="{7098C6E1-8B4F-0418-5BFB-B80280335D55}"/>
          </ac:spMkLst>
        </pc:spChg>
        <pc:spChg chg="mod">
          <ac:chgData name="Sardà, Eduvigis" userId="b1ad0630-0272-43d7-8302-7f8594b48b7a" providerId="ADAL" clId="{4E2AB127-AFCD-4300-BF47-FBED216B191D}" dt="2025-09-22T12:48:42.679" v="18" actId="207"/>
          <ac:spMkLst>
            <pc:docMk/>
            <pc:sldMk cId="260724137" sldId="511"/>
            <ac:spMk id="30" creationId="{27D12D69-1DA5-BCAD-E473-DA790A03F02A}"/>
          </ac:spMkLst>
        </pc:spChg>
        <pc:spChg chg="mod">
          <ac:chgData name="Sardà, Eduvigis" userId="b1ad0630-0272-43d7-8302-7f8594b48b7a" providerId="ADAL" clId="{4E2AB127-AFCD-4300-BF47-FBED216B191D}" dt="2025-09-22T12:47:45.681" v="12" actId="208"/>
          <ac:spMkLst>
            <pc:docMk/>
            <pc:sldMk cId="260724137" sldId="511"/>
            <ac:spMk id="38" creationId="{4AA0D211-B1D1-4A9E-8A26-8BC0EE85C1F2}"/>
          </ac:spMkLst>
        </pc:spChg>
        <pc:spChg chg="mod">
          <ac:chgData name="Sardà, Eduvigis" userId="b1ad0630-0272-43d7-8302-7f8594b48b7a" providerId="ADAL" clId="{4E2AB127-AFCD-4300-BF47-FBED216B191D}" dt="2025-09-25T12:07:21.652" v="70" actId="207"/>
          <ac:spMkLst>
            <pc:docMk/>
            <pc:sldMk cId="260724137" sldId="511"/>
            <ac:spMk id="40" creationId="{E742B675-A02B-EBA9-F8D7-E0F7DE180E94}"/>
          </ac:spMkLst>
        </pc:spChg>
        <pc:spChg chg="mod">
          <ac:chgData name="Sardà, Eduvigis" userId="b1ad0630-0272-43d7-8302-7f8594b48b7a" providerId="ADAL" clId="{4E2AB127-AFCD-4300-BF47-FBED216B191D}" dt="2025-09-22T12:47:45.681" v="12" actId="208"/>
          <ac:spMkLst>
            <pc:docMk/>
            <pc:sldMk cId="260724137" sldId="511"/>
            <ac:spMk id="41" creationId="{13652591-E96A-0DA2-9C89-39A1E9CC0176}"/>
          </ac:spMkLst>
        </pc:spChg>
        <pc:spChg chg="mod">
          <ac:chgData name="Sardà, Eduvigis" userId="b1ad0630-0272-43d7-8302-7f8594b48b7a" providerId="ADAL" clId="{4E2AB127-AFCD-4300-BF47-FBED216B191D}" dt="2025-09-25T12:07:21.652" v="70" actId="207"/>
          <ac:spMkLst>
            <pc:docMk/>
            <pc:sldMk cId="260724137" sldId="511"/>
            <ac:spMk id="43" creationId="{9C36F92D-F3E9-8A05-15DD-DCF38C534554}"/>
          </ac:spMkLst>
        </pc:spChg>
        <pc:spChg chg="mod">
          <ac:chgData name="Sardà, Eduvigis" userId="b1ad0630-0272-43d7-8302-7f8594b48b7a" providerId="ADAL" clId="{4E2AB127-AFCD-4300-BF47-FBED216B191D}" dt="2025-09-22T12:47:45.681" v="12" actId="208"/>
          <ac:spMkLst>
            <pc:docMk/>
            <pc:sldMk cId="260724137" sldId="511"/>
            <ac:spMk id="52" creationId="{F71B4808-EDDB-D7CD-F9E0-5DFB6C22304F}"/>
          </ac:spMkLst>
        </pc:spChg>
        <pc:spChg chg="mod">
          <ac:chgData name="Sardà, Eduvigis" userId="b1ad0630-0272-43d7-8302-7f8594b48b7a" providerId="ADAL" clId="{4E2AB127-AFCD-4300-BF47-FBED216B191D}" dt="2025-09-25T12:07:21.652" v="70" actId="207"/>
          <ac:spMkLst>
            <pc:docMk/>
            <pc:sldMk cId="260724137" sldId="511"/>
            <ac:spMk id="54" creationId="{631CF543-FA42-D9C0-B636-16C5E66EB715}"/>
          </ac:spMkLst>
        </pc:spChg>
        <pc:spChg chg="mod modVis">
          <ac:chgData name="Sardà, Eduvigis" userId="b1ad0630-0272-43d7-8302-7f8594b48b7a" providerId="ADAL" clId="{4E2AB127-AFCD-4300-BF47-FBED216B191D}" dt="2025-10-02T11:10:14.216" v="83" actId="33935"/>
          <ac:spMkLst>
            <pc:docMk/>
            <pc:sldMk cId="260724137" sldId="511"/>
            <ac:spMk id="63" creationId="{550B6D09-C8EB-73D3-19E9-CE623CF76B7A}"/>
          </ac:spMkLst>
        </pc:spChg>
        <pc:grpChg chg="mod modVis">
          <ac:chgData name="Sardà, Eduvigis" userId="b1ad0630-0272-43d7-8302-7f8594b48b7a" providerId="ADAL" clId="{4E2AB127-AFCD-4300-BF47-FBED216B191D}" dt="2025-09-25T12:08:28.816" v="81" actId="33935"/>
          <ac:grpSpMkLst>
            <pc:docMk/>
            <pc:sldMk cId="260724137" sldId="511"/>
            <ac:grpSpMk id="35" creationId="{27E77189-BEE2-6B89-BA91-D8CAEA7C47F1}"/>
          </ac:grpSpMkLst>
        </pc:grpChg>
        <pc:grpChg chg="mod modVis">
          <ac:chgData name="Sardà, Eduvigis" userId="b1ad0630-0272-43d7-8302-7f8594b48b7a" providerId="ADAL" clId="{4E2AB127-AFCD-4300-BF47-FBED216B191D}" dt="2025-09-25T12:08:28.816" v="81" actId="33935"/>
          <ac:grpSpMkLst>
            <pc:docMk/>
            <pc:sldMk cId="260724137" sldId="511"/>
            <ac:grpSpMk id="61" creationId="{C6C61D43-4263-1106-002F-70D21B36EB13}"/>
          </ac:grpSpMkLst>
        </pc:grpChg>
        <pc:picChg chg="mod">
          <ac:chgData name="Sardà, Eduvigis" userId="b1ad0630-0272-43d7-8302-7f8594b48b7a" providerId="ADAL" clId="{4E2AB127-AFCD-4300-BF47-FBED216B191D}" dt="2025-09-22T12:47:20.898" v="11" actId="208"/>
          <ac:picMkLst>
            <pc:docMk/>
            <pc:sldMk cId="260724137" sldId="511"/>
            <ac:picMk id="51" creationId="{D3762193-1F5D-EE7E-E6EB-826DEB534EC0}"/>
          </ac:picMkLst>
        </pc:picChg>
        <pc:cxnChg chg="mod">
          <ac:chgData name="Sardà, Eduvigis" userId="b1ad0630-0272-43d7-8302-7f8594b48b7a" providerId="ADAL" clId="{4E2AB127-AFCD-4300-BF47-FBED216B191D}" dt="2025-09-22T12:48:31.129" v="16" actId="208"/>
          <ac:cxnSpMkLst>
            <pc:docMk/>
            <pc:sldMk cId="260724137" sldId="511"/>
            <ac:cxnSpMk id="14" creationId="{8C775E7D-0898-DE9B-704C-900F86900A8C}"/>
          </ac:cxnSpMkLst>
        </pc:cxnChg>
        <pc:cxnChg chg="mod">
          <ac:chgData name="Sardà, Eduvigis" userId="b1ad0630-0272-43d7-8302-7f8594b48b7a" providerId="ADAL" clId="{4E2AB127-AFCD-4300-BF47-FBED216B191D}" dt="2025-09-22T12:48:31.129" v="16" actId="208"/>
          <ac:cxnSpMkLst>
            <pc:docMk/>
            <pc:sldMk cId="260724137" sldId="511"/>
            <ac:cxnSpMk id="26" creationId="{55E25B18-56F6-5417-7C73-FFA195B75432}"/>
          </ac:cxnSpMkLst>
        </pc:cxnChg>
        <pc:cxnChg chg="mod">
          <ac:chgData name="Sardà, Eduvigis" userId="b1ad0630-0272-43d7-8302-7f8594b48b7a" providerId="ADAL" clId="{4E2AB127-AFCD-4300-BF47-FBED216B191D}" dt="2025-09-22T12:47:45.681" v="12" actId="208"/>
          <ac:cxnSpMkLst>
            <pc:docMk/>
            <pc:sldMk cId="260724137" sldId="511"/>
            <ac:cxnSpMk id="39" creationId="{4B7B625B-63E7-09A8-69A5-6BC8B163A070}"/>
          </ac:cxnSpMkLst>
        </pc:cxnChg>
        <pc:cxnChg chg="mod">
          <ac:chgData name="Sardà, Eduvigis" userId="b1ad0630-0272-43d7-8302-7f8594b48b7a" providerId="ADAL" clId="{4E2AB127-AFCD-4300-BF47-FBED216B191D}" dt="2025-09-22T12:47:48.764" v="13" actId="208"/>
          <ac:cxnSpMkLst>
            <pc:docMk/>
            <pc:sldMk cId="260724137" sldId="511"/>
            <ac:cxnSpMk id="42" creationId="{6E19DC5C-3A84-4C41-BD30-C9E4D8162EFA}"/>
          </ac:cxnSpMkLst>
        </pc:cxnChg>
        <pc:cxnChg chg="mod">
          <ac:chgData name="Sardà, Eduvigis" userId="b1ad0630-0272-43d7-8302-7f8594b48b7a" providerId="ADAL" clId="{4E2AB127-AFCD-4300-BF47-FBED216B191D}" dt="2025-09-22T12:47:45.681" v="12" actId="208"/>
          <ac:cxnSpMkLst>
            <pc:docMk/>
            <pc:sldMk cId="260724137" sldId="511"/>
            <ac:cxnSpMk id="53" creationId="{D4D63EC4-E8FA-F350-DF60-C69DD4E4EC0D}"/>
          </ac:cxnSpMkLst>
        </pc:cxnChg>
      </pc:sldChg>
      <pc:sldChg chg="modSp mod">
        <pc:chgData name="Sardà, Eduvigis" userId="b1ad0630-0272-43d7-8302-7f8594b48b7a" providerId="ADAL" clId="{4E2AB127-AFCD-4300-BF47-FBED216B191D}" dt="2025-09-25T12:05:25.280" v="61" actId="113"/>
        <pc:sldMkLst>
          <pc:docMk/>
          <pc:sldMk cId="1293257445" sldId="512"/>
        </pc:sldMkLst>
        <pc:spChg chg="mod">
          <ac:chgData name="Sardà, Eduvigis" userId="b1ad0630-0272-43d7-8302-7f8594b48b7a" providerId="ADAL" clId="{4E2AB127-AFCD-4300-BF47-FBED216B191D}" dt="2025-09-25T12:05:25.280" v="61" actId="113"/>
          <ac:spMkLst>
            <pc:docMk/>
            <pc:sldMk cId="1293257445" sldId="512"/>
            <ac:spMk id="2" creationId="{CC3281B0-FD2E-7A72-9868-4E02A59E42C6}"/>
          </ac:spMkLst>
        </pc:spChg>
      </pc:sldChg>
      <pc:sldChg chg="modSp mod">
        <pc:chgData name="Sardà, Eduvigis" userId="b1ad0630-0272-43d7-8302-7f8594b48b7a" providerId="ADAL" clId="{4E2AB127-AFCD-4300-BF47-FBED216B191D}" dt="2025-09-25T12:07:39.432" v="74" actId="207"/>
        <pc:sldMkLst>
          <pc:docMk/>
          <pc:sldMk cId="86343804" sldId="515"/>
        </pc:sldMkLst>
        <pc:spChg chg="mod">
          <ac:chgData name="Sardà, Eduvigis" userId="b1ad0630-0272-43d7-8302-7f8594b48b7a" providerId="ADAL" clId="{4E2AB127-AFCD-4300-BF47-FBED216B191D}" dt="2025-09-25T12:03:51.111" v="47" actId="113"/>
          <ac:spMkLst>
            <pc:docMk/>
            <pc:sldMk cId="86343804" sldId="515"/>
            <ac:spMk id="2" creationId="{A862B675-75EC-AF22-BAF1-188581EA6152}"/>
          </ac:spMkLst>
        </pc:spChg>
        <pc:spChg chg="mod">
          <ac:chgData name="Sardà, Eduvigis" userId="b1ad0630-0272-43d7-8302-7f8594b48b7a" providerId="ADAL" clId="{4E2AB127-AFCD-4300-BF47-FBED216B191D}" dt="2025-09-25T12:07:39.432" v="74" actId="207"/>
          <ac:spMkLst>
            <pc:docMk/>
            <pc:sldMk cId="86343804" sldId="515"/>
            <ac:spMk id="10" creationId="{EF1C735A-20CC-297E-A235-CD28D791E8C3}"/>
          </ac:spMkLst>
        </pc:spChg>
        <pc:spChg chg="mod">
          <ac:chgData name="Sardà, Eduvigis" userId="b1ad0630-0272-43d7-8302-7f8594b48b7a" providerId="ADAL" clId="{4E2AB127-AFCD-4300-BF47-FBED216B191D}" dt="2025-09-25T12:07:39.432" v="74" actId="207"/>
          <ac:spMkLst>
            <pc:docMk/>
            <pc:sldMk cId="86343804" sldId="515"/>
            <ac:spMk id="13" creationId="{45CAFC9B-6D4D-B1B2-6D36-DF299D1C97B8}"/>
          </ac:spMkLst>
        </pc:spChg>
      </pc:sldChg>
      <pc:sldChg chg="modSp mod">
        <pc:chgData name="Sardà, Eduvigis" userId="b1ad0630-0272-43d7-8302-7f8594b48b7a" providerId="ADAL" clId="{4E2AB127-AFCD-4300-BF47-FBED216B191D}" dt="2025-09-25T12:07:34.424" v="73" actId="207"/>
        <pc:sldMkLst>
          <pc:docMk/>
          <pc:sldMk cId="1979320353" sldId="516"/>
        </pc:sldMkLst>
        <pc:spChg chg="mod">
          <ac:chgData name="Sardà, Eduvigis" userId="b1ad0630-0272-43d7-8302-7f8594b48b7a" providerId="ADAL" clId="{4E2AB127-AFCD-4300-BF47-FBED216B191D}" dt="2025-09-25T12:04:05.328" v="49" actId="113"/>
          <ac:spMkLst>
            <pc:docMk/>
            <pc:sldMk cId="1979320353" sldId="516"/>
            <ac:spMk id="3" creationId="{7797DA61-E27B-9C16-4E75-67A3DB5C13E4}"/>
          </ac:spMkLst>
        </pc:spChg>
        <pc:spChg chg="mod">
          <ac:chgData name="Sardà, Eduvigis" userId="b1ad0630-0272-43d7-8302-7f8594b48b7a" providerId="ADAL" clId="{4E2AB127-AFCD-4300-BF47-FBED216B191D}" dt="2025-09-25T12:07:34.424" v="73" actId="207"/>
          <ac:spMkLst>
            <pc:docMk/>
            <pc:sldMk cId="1979320353" sldId="516"/>
            <ac:spMk id="14" creationId="{121E735F-7A81-4EFC-2C3D-7D995253AECE}"/>
          </ac:spMkLst>
        </pc:spChg>
        <pc:spChg chg="mod">
          <ac:chgData name="Sardà, Eduvigis" userId="b1ad0630-0272-43d7-8302-7f8594b48b7a" providerId="ADAL" clId="{4E2AB127-AFCD-4300-BF47-FBED216B191D}" dt="2025-09-25T12:07:34.424" v="73" actId="207"/>
          <ac:spMkLst>
            <pc:docMk/>
            <pc:sldMk cId="1979320353" sldId="516"/>
            <ac:spMk id="17" creationId="{BD0C4784-8890-9BC5-23A1-9CAA4F2369F1}"/>
          </ac:spMkLst>
        </pc:spChg>
        <pc:spChg chg="mod">
          <ac:chgData name="Sardà, Eduvigis" userId="b1ad0630-0272-43d7-8302-7f8594b48b7a" providerId="ADAL" clId="{4E2AB127-AFCD-4300-BF47-FBED216B191D}" dt="2025-09-25T12:07:34.424" v="73" actId="207"/>
          <ac:spMkLst>
            <pc:docMk/>
            <pc:sldMk cId="1979320353" sldId="516"/>
            <ac:spMk id="28" creationId="{96CAE23C-94D5-AA56-153C-A1A509A9EAA0}"/>
          </ac:spMkLst>
        </pc:spChg>
      </pc:sldChg>
      <pc:sldChg chg="modSp add mod">
        <pc:chgData name="Sardà, Eduvigis" userId="b1ad0630-0272-43d7-8302-7f8594b48b7a" providerId="ADAL" clId="{4E2AB127-AFCD-4300-BF47-FBED216B191D}" dt="2025-09-25T12:01:04.990" v="27" actId="113"/>
        <pc:sldMkLst>
          <pc:docMk/>
          <pc:sldMk cId="1869515876" sldId="517"/>
        </pc:sldMkLst>
        <pc:spChg chg="mod">
          <ac:chgData name="Sardà, Eduvigis" userId="b1ad0630-0272-43d7-8302-7f8594b48b7a" providerId="ADAL" clId="{4E2AB127-AFCD-4300-BF47-FBED216B191D}" dt="2025-09-25T12:01:04.990" v="27" actId="113"/>
          <ac:spMkLst>
            <pc:docMk/>
            <pc:sldMk cId="1869515876" sldId="517"/>
            <ac:spMk id="5" creationId="{4DAA6F00-58E4-8D14-0856-A43DF4409515}"/>
          </ac:spMkLst>
        </pc:spChg>
      </pc:sldChg>
      <pc:sldChg chg="add del">
        <pc:chgData name="Sardà, Eduvigis" userId="b1ad0630-0272-43d7-8302-7f8594b48b7a" providerId="ADAL" clId="{4E2AB127-AFCD-4300-BF47-FBED216B191D}" dt="2025-09-25T11:57:46.203" v="21"/>
        <pc:sldMkLst>
          <pc:docMk/>
          <pc:sldMk cId="4222125699" sldId="517"/>
        </pc:sldMkLst>
      </pc:sldChg>
      <pc:sldMasterChg chg="modSldLayout">
        <pc:chgData name="Sardà, Eduvigis" userId="b1ad0630-0272-43d7-8302-7f8594b48b7a" providerId="ADAL" clId="{4E2AB127-AFCD-4300-BF47-FBED216B191D}" dt="2025-09-25T12:02:12.484" v="34" actId="2711"/>
        <pc:sldMasterMkLst>
          <pc:docMk/>
          <pc:sldMasterMk cId="927919232" sldId="2147483789"/>
        </pc:sldMasterMkLst>
        <pc:sldLayoutChg chg="modSp mod">
          <pc:chgData name="Sardà, Eduvigis" userId="b1ad0630-0272-43d7-8302-7f8594b48b7a" providerId="ADAL" clId="{4E2AB127-AFCD-4300-BF47-FBED216B191D}" dt="2025-09-25T12:02:12.484" v="34" actId="2711"/>
          <pc:sldLayoutMkLst>
            <pc:docMk/>
            <pc:sldMasterMk cId="927919232" sldId="2147483789"/>
            <pc:sldLayoutMk cId="3411029397" sldId="2147483786"/>
          </pc:sldLayoutMkLst>
          <pc:spChg chg="mod">
            <ac:chgData name="Sardà, Eduvigis" userId="b1ad0630-0272-43d7-8302-7f8594b48b7a" providerId="ADAL" clId="{4E2AB127-AFCD-4300-BF47-FBED216B191D}" dt="2025-09-25T12:02:12.484" v="34" actId="2711"/>
            <ac:spMkLst>
              <pc:docMk/>
              <pc:sldMasterMk cId="927919232" sldId="2147483789"/>
              <pc:sldLayoutMk cId="3411029397" sldId="2147483786"/>
              <ac:spMk id="7" creationId="{E59128A0-A5F8-7E52-0F67-58077E8D98DC}"/>
            </ac:spMkLst>
          </pc:spChg>
        </pc:sldLayoutChg>
        <pc:sldLayoutChg chg="modSp mod">
          <pc:chgData name="Sardà, Eduvigis" userId="b1ad0630-0272-43d7-8302-7f8594b48b7a" providerId="ADAL" clId="{4E2AB127-AFCD-4300-BF47-FBED216B191D}" dt="2025-09-25T12:02:04.467" v="32" actId="113"/>
          <pc:sldLayoutMkLst>
            <pc:docMk/>
            <pc:sldMasterMk cId="927919232" sldId="2147483789"/>
            <pc:sldLayoutMk cId="2032394534" sldId="2147483788"/>
          </pc:sldLayoutMkLst>
          <pc:spChg chg="mod">
            <ac:chgData name="Sardà, Eduvigis" userId="b1ad0630-0272-43d7-8302-7f8594b48b7a" providerId="ADAL" clId="{4E2AB127-AFCD-4300-BF47-FBED216B191D}" dt="2025-09-25T12:02:04.467" v="32" actId="113"/>
            <ac:spMkLst>
              <pc:docMk/>
              <pc:sldMasterMk cId="927919232" sldId="2147483789"/>
              <pc:sldLayoutMk cId="2032394534" sldId="2147483788"/>
              <ac:spMk id="2" creationId="{50AF1910-DA86-59E9-C8EA-6CF8D27A726A}"/>
            </ac:spMkLst>
          </pc:spChg>
        </pc:sldLayoutChg>
        <pc:sldLayoutChg chg="modSp mod">
          <pc:chgData name="Sardà, Eduvigis" userId="b1ad0630-0272-43d7-8302-7f8594b48b7a" providerId="ADAL" clId="{4E2AB127-AFCD-4300-BF47-FBED216B191D}" dt="2025-09-25T12:01:59.104" v="31" actId="113"/>
          <pc:sldLayoutMkLst>
            <pc:docMk/>
            <pc:sldMasterMk cId="927919232" sldId="2147483789"/>
            <pc:sldLayoutMk cId="945343919" sldId="2147483806"/>
          </pc:sldLayoutMkLst>
          <pc:spChg chg="mod">
            <ac:chgData name="Sardà, Eduvigis" userId="b1ad0630-0272-43d7-8302-7f8594b48b7a" providerId="ADAL" clId="{4E2AB127-AFCD-4300-BF47-FBED216B191D}" dt="2025-09-25T12:01:59.104" v="31" actId="113"/>
            <ac:spMkLst>
              <pc:docMk/>
              <pc:sldMasterMk cId="927919232" sldId="2147483789"/>
              <pc:sldLayoutMk cId="945343919" sldId="2147483806"/>
              <ac:spMk id="6" creationId="{922EC8AD-8C99-B04F-6840-42AB119BA88A}"/>
            </ac:spMkLst>
          </pc:spChg>
        </pc:sldLayoutChg>
      </pc:sldMasterChg>
    </pc:docChg>
  </pc:docChgLst>
  <pc:docChgLst>
    <pc:chgData name="Bigas, Marc" userId="a76649d8-8b81-4c68-a060-d743b2cef9d5" providerId="ADAL" clId="{A75B5565-5445-4CA0-989C-E99DE6FE3EA9}"/>
    <pc:docChg chg="custSel modSld">
      <pc:chgData name="Bigas, Marc" userId="a76649d8-8b81-4c68-a060-d743b2cef9d5" providerId="ADAL" clId="{A75B5565-5445-4CA0-989C-E99DE6FE3EA9}" dt="2025-10-20T13:38:38.173" v="370" actId="14100"/>
      <pc:docMkLst>
        <pc:docMk/>
      </pc:docMkLst>
      <pc:sldChg chg="modSp mod">
        <pc:chgData name="Bigas, Marc" userId="a76649d8-8b81-4c68-a060-d743b2cef9d5" providerId="ADAL" clId="{A75B5565-5445-4CA0-989C-E99DE6FE3EA9}" dt="2025-10-20T13:38:38.173" v="370" actId="14100"/>
        <pc:sldMkLst>
          <pc:docMk/>
          <pc:sldMk cId="119268023" sldId="259"/>
        </pc:sldMkLst>
        <pc:spChg chg="mod">
          <ac:chgData name="Bigas, Marc" userId="a76649d8-8b81-4c68-a060-d743b2cef9d5" providerId="ADAL" clId="{A75B5565-5445-4CA0-989C-E99DE6FE3EA9}" dt="2025-10-20T13:38:38.173" v="370" actId="14100"/>
          <ac:spMkLst>
            <pc:docMk/>
            <pc:sldMk cId="119268023" sldId="259"/>
            <ac:spMk id="3" creationId="{EB9D0900-E16C-F5F0-14CB-70F5FC59A3D2}"/>
          </ac:spMkLst>
        </pc:spChg>
      </pc:sldChg>
      <pc:sldChg chg="modSp mod">
        <pc:chgData name="Bigas, Marc" userId="a76649d8-8b81-4c68-a060-d743b2cef9d5" providerId="ADAL" clId="{A75B5565-5445-4CA0-989C-E99DE6FE3EA9}" dt="2025-10-02T09:04:45.582" v="360" actId="20577"/>
        <pc:sldMkLst>
          <pc:docMk/>
          <pc:sldMk cId="111097298" sldId="264"/>
        </pc:sldMkLst>
        <pc:spChg chg="mod">
          <ac:chgData name="Bigas, Marc" userId="a76649d8-8b81-4c68-a060-d743b2cef9d5" providerId="ADAL" clId="{A75B5565-5445-4CA0-989C-E99DE6FE3EA9}" dt="2025-10-02T09:04:45.582" v="360" actId="20577"/>
          <ac:spMkLst>
            <pc:docMk/>
            <pc:sldMk cId="111097298" sldId="264"/>
            <ac:spMk id="4" creationId="{D5D336CC-E979-CFB9-2D4C-62280B249F81}"/>
          </ac:spMkLst>
        </pc:spChg>
      </pc:sldChg>
      <pc:sldChg chg="modSp mod">
        <pc:chgData name="Bigas, Marc" userId="a76649d8-8b81-4c68-a060-d743b2cef9d5" providerId="ADAL" clId="{A75B5565-5445-4CA0-989C-E99DE6FE3EA9}" dt="2025-10-02T08:47:07.294" v="0" actId="122"/>
        <pc:sldMkLst>
          <pc:docMk/>
          <pc:sldMk cId="3065748056" sldId="382"/>
        </pc:sldMkLst>
        <pc:spChg chg="mod">
          <ac:chgData name="Bigas, Marc" userId="a76649d8-8b81-4c68-a060-d743b2cef9d5" providerId="ADAL" clId="{A75B5565-5445-4CA0-989C-E99DE6FE3EA9}" dt="2025-10-02T08:47:07.294" v="0" actId="122"/>
          <ac:spMkLst>
            <pc:docMk/>
            <pc:sldMk cId="3065748056" sldId="382"/>
            <ac:spMk id="3" creationId="{AEBB2E44-5FE8-7A98-AB96-0B17CD550AA0}"/>
          </ac:spMkLst>
        </pc:spChg>
      </pc:sldChg>
      <pc:sldChg chg="mod modClrScheme chgLayout">
        <pc:chgData name="Bigas, Marc" userId="a76649d8-8b81-4c68-a060-d743b2cef9d5" providerId="ADAL" clId="{A75B5565-5445-4CA0-989C-E99DE6FE3EA9}" dt="2025-10-02T08:47:38.765" v="3" actId="700"/>
        <pc:sldMkLst>
          <pc:docMk/>
          <pc:sldMk cId="3989257309" sldId="507"/>
        </pc:sldMkLst>
      </pc:sldChg>
      <pc:sldChg chg="mod modClrScheme chgLayout">
        <pc:chgData name="Bigas, Marc" userId="a76649d8-8b81-4c68-a060-d743b2cef9d5" providerId="ADAL" clId="{A75B5565-5445-4CA0-989C-E99DE6FE3EA9}" dt="2025-10-02T08:47:38.765" v="3" actId="700"/>
        <pc:sldMkLst>
          <pc:docMk/>
          <pc:sldMk cId="678069549" sldId="508"/>
        </pc:sldMkLst>
      </pc:sldChg>
      <pc:sldChg chg="modSp mod modClrScheme chgLayout">
        <pc:chgData name="Bigas, Marc" userId="a76649d8-8b81-4c68-a060-d743b2cef9d5" providerId="ADAL" clId="{A75B5565-5445-4CA0-989C-E99DE6FE3EA9}" dt="2025-10-02T09:03:53.061" v="297" actId="14429"/>
        <pc:sldMkLst>
          <pc:docMk/>
          <pc:sldMk cId="260724137" sldId="511"/>
        </pc:sldMkLst>
        <pc:spChg chg="mod">
          <ac:chgData name="Bigas, Marc" userId="a76649d8-8b81-4c68-a060-d743b2cef9d5" providerId="ADAL" clId="{A75B5565-5445-4CA0-989C-E99DE6FE3EA9}" dt="2025-10-02T09:02:56.978" v="280" actId="113"/>
          <ac:spMkLst>
            <pc:docMk/>
            <pc:sldMk cId="260724137" sldId="511"/>
            <ac:spMk id="7" creationId="{3A54C13E-9936-0B96-00FA-BB14D563C25A}"/>
          </ac:spMkLst>
        </pc:spChg>
        <pc:spChg chg="mod">
          <ac:chgData name="Bigas, Marc" userId="a76649d8-8b81-4c68-a060-d743b2cef9d5" providerId="ADAL" clId="{A75B5565-5445-4CA0-989C-E99DE6FE3EA9}" dt="2025-10-02T09:03:00.367" v="293" actId="1036"/>
          <ac:spMkLst>
            <pc:docMk/>
            <pc:sldMk cId="260724137" sldId="511"/>
            <ac:spMk id="8" creationId="{945A5F4C-57CE-0197-4FC4-A99AD703FA0F}"/>
          </ac:spMkLst>
        </pc:spChg>
        <pc:spChg chg="mod">
          <ac:chgData name="Bigas, Marc" userId="a76649d8-8b81-4c68-a060-d743b2cef9d5" providerId="ADAL" clId="{A75B5565-5445-4CA0-989C-E99DE6FE3EA9}" dt="2025-10-02T09:03:00.367" v="293" actId="1036"/>
          <ac:spMkLst>
            <pc:docMk/>
            <pc:sldMk cId="260724137" sldId="511"/>
            <ac:spMk id="9" creationId="{6AF1DDE7-F103-229A-CAC6-53E6094698A2}"/>
          </ac:spMkLst>
        </pc:spChg>
        <pc:spChg chg="mod">
          <ac:chgData name="Bigas, Marc" userId="a76649d8-8b81-4c68-a060-d743b2cef9d5" providerId="ADAL" clId="{A75B5565-5445-4CA0-989C-E99DE6FE3EA9}" dt="2025-10-02T08:57:41.785" v="32" actId="207"/>
          <ac:spMkLst>
            <pc:docMk/>
            <pc:sldMk cId="260724137" sldId="511"/>
            <ac:spMk id="11" creationId="{E00679E4-BC7B-B2A6-FC56-B71F10C8CE00}"/>
          </ac:spMkLst>
        </pc:spChg>
        <pc:spChg chg="mod">
          <ac:chgData name="Bigas, Marc" userId="a76649d8-8b81-4c68-a060-d743b2cef9d5" providerId="ADAL" clId="{A75B5565-5445-4CA0-989C-E99DE6FE3EA9}" dt="2025-10-02T09:01:08.320" v="35" actId="207"/>
          <ac:spMkLst>
            <pc:docMk/>
            <pc:sldMk cId="260724137" sldId="511"/>
            <ac:spMk id="13" creationId="{5CA9F9DF-22B1-5BE0-6127-AA3E8E721C4E}"/>
          </ac:spMkLst>
        </pc:spChg>
        <pc:spChg chg="mod modVis">
          <ac:chgData name="Bigas, Marc" userId="a76649d8-8b81-4c68-a060-d743b2cef9d5" providerId="ADAL" clId="{A75B5565-5445-4CA0-989C-E99DE6FE3EA9}" dt="2025-10-02T09:03:53.061" v="297" actId="14429"/>
          <ac:spMkLst>
            <pc:docMk/>
            <pc:sldMk cId="260724137" sldId="511"/>
            <ac:spMk id="63" creationId="{550B6D09-C8EB-73D3-19E9-CE623CF76B7A}"/>
          </ac:spMkLst>
        </pc:spChg>
        <pc:grpChg chg="mod modVis">
          <ac:chgData name="Bigas, Marc" userId="a76649d8-8b81-4c68-a060-d743b2cef9d5" providerId="ADAL" clId="{A75B5565-5445-4CA0-989C-E99DE6FE3EA9}" dt="2025-10-02T09:01:28.320" v="76" actId="1038"/>
          <ac:grpSpMkLst>
            <pc:docMk/>
            <pc:sldMk cId="260724137" sldId="511"/>
            <ac:grpSpMk id="35" creationId="{27E77189-BEE2-6B89-BA91-D8CAEA7C47F1}"/>
          </ac:grpSpMkLst>
        </pc:grpChg>
        <pc:grpChg chg="mod modVis">
          <ac:chgData name="Bigas, Marc" userId="a76649d8-8b81-4c68-a060-d743b2cef9d5" providerId="ADAL" clId="{A75B5565-5445-4CA0-989C-E99DE6FE3EA9}" dt="2025-10-02T09:03:52.273" v="296" actId="14429"/>
          <ac:grpSpMkLst>
            <pc:docMk/>
            <pc:sldMk cId="260724137" sldId="511"/>
            <ac:grpSpMk id="61" creationId="{C6C61D43-4263-1106-002F-70D21B36EB13}"/>
          </ac:grpSpMkLst>
        </pc:grpChg>
      </pc:sldChg>
      <pc:sldChg chg="mod modClrScheme chgLayout">
        <pc:chgData name="Bigas, Marc" userId="a76649d8-8b81-4c68-a060-d743b2cef9d5" providerId="ADAL" clId="{A75B5565-5445-4CA0-989C-E99DE6FE3EA9}" dt="2025-10-02T09:04:15.035" v="298" actId="700"/>
        <pc:sldMkLst>
          <pc:docMk/>
          <pc:sldMk cId="1293257445" sldId="512"/>
        </pc:sldMkLst>
      </pc:sldChg>
      <pc:sldChg chg="mod modClrScheme chgLayout">
        <pc:chgData name="Bigas, Marc" userId="a76649d8-8b81-4c68-a060-d743b2cef9d5" providerId="ADAL" clId="{A75B5565-5445-4CA0-989C-E99DE6FE3EA9}" dt="2025-10-02T08:47:38.765" v="3" actId="700"/>
        <pc:sldMkLst>
          <pc:docMk/>
          <pc:sldMk cId="86343804" sldId="515"/>
        </pc:sldMkLst>
      </pc:sldChg>
      <pc:sldChg chg="mod modClrScheme chgLayout">
        <pc:chgData name="Bigas, Marc" userId="a76649d8-8b81-4c68-a060-d743b2cef9d5" providerId="ADAL" clId="{A75B5565-5445-4CA0-989C-E99DE6FE3EA9}" dt="2025-10-02T08:47:38.765" v="3" actId="700"/>
        <pc:sldMkLst>
          <pc:docMk/>
          <pc:sldMk cId="1979320353" sldId="516"/>
        </pc:sldMkLst>
      </pc:sldChg>
    </pc:docChg>
  </pc:docChgLst>
  <pc:docChgLst>
    <pc:chgData name="Sanchez, Jose" userId="bb91bba1-665d-4838-a5d9-31664ba8a4cc" providerId="ADAL" clId="{D32684B5-5089-4A90-85D1-4353580A3662}"/>
    <pc:docChg chg="modMainMaster">
      <pc:chgData name="Sanchez, Jose" userId="bb91bba1-665d-4838-a5d9-31664ba8a4cc" providerId="ADAL" clId="{D32684B5-5089-4A90-85D1-4353580A3662}" dt="2025-09-26T08:32:19.159" v="1" actId="20577"/>
      <pc:docMkLst>
        <pc:docMk/>
      </pc:docMkLst>
      <pc:sldMasterChg chg="modSldLayout">
        <pc:chgData name="Sanchez, Jose" userId="bb91bba1-665d-4838-a5d9-31664ba8a4cc" providerId="ADAL" clId="{D32684B5-5089-4A90-85D1-4353580A3662}" dt="2025-09-26T08:32:19.159" v="1" actId="20577"/>
        <pc:sldMasterMkLst>
          <pc:docMk/>
          <pc:sldMasterMk cId="927919232" sldId="2147483789"/>
        </pc:sldMasterMkLst>
        <pc:sldLayoutChg chg="modSp mod">
          <pc:chgData name="Sanchez, Jose" userId="bb91bba1-665d-4838-a5d9-31664ba8a4cc" providerId="ADAL" clId="{D32684B5-5089-4A90-85D1-4353580A3662}" dt="2025-09-26T08:32:19.159" v="1" actId="20577"/>
          <pc:sldLayoutMkLst>
            <pc:docMk/>
            <pc:sldMasterMk cId="927919232" sldId="2147483789"/>
            <pc:sldLayoutMk cId="1036742152" sldId="2147483798"/>
          </pc:sldLayoutMkLst>
          <pc:spChg chg="mod">
            <ac:chgData name="Sanchez, Jose" userId="bb91bba1-665d-4838-a5d9-31664ba8a4cc" providerId="ADAL" clId="{D32684B5-5089-4A90-85D1-4353580A3662}" dt="2025-09-26T08:32:19.159" v="1" actId="20577"/>
            <ac:spMkLst>
              <pc:docMk/>
              <pc:sldMasterMk cId="927919232" sldId="2147483789"/>
              <pc:sldLayoutMk cId="1036742152" sldId="2147483798"/>
              <ac:spMk id="4" creationId="{EC22B920-EC1A-B2D3-99BD-26C1CCAF6F8B}"/>
            </ac:spMkLst>
          </pc:spChg>
        </pc:sldLayoutChg>
      </pc:sldMasterChg>
    </pc:docChg>
  </pc:docChgLst>
  <pc:docChgLst>
    <pc:chgData name="Ballester, Raúl" userId="f4487294-a1f3-4118-993e-3473a50bf12f" providerId="ADAL" clId="{D5C87955-E1FD-46C6-8A96-E07300D5BB09}"/>
    <pc:docChg chg="modSld">
      <pc:chgData name="Ballester, Raúl" userId="f4487294-a1f3-4118-993e-3473a50bf12f" providerId="ADAL" clId="{D5C87955-E1FD-46C6-8A96-E07300D5BB09}" dt="2025-10-20T17:55:29.250" v="526" actId="113"/>
      <pc:docMkLst>
        <pc:docMk/>
      </pc:docMkLst>
      <pc:sldChg chg="addSp modSp mod">
        <pc:chgData name="Ballester, Raúl" userId="f4487294-a1f3-4118-993e-3473a50bf12f" providerId="ADAL" clId="{D5C87955-E1FD-46C6-8A96-E07300D5BB09}" dt="2025-10-20T17:29:11.445" v="520" actId="13244"/>
        <pc:sldMkLst>
          <pc:docMk/>
          <pc:sldMk cId="22132530" sldId="258"/>
        </pc:sldMkLst>
        <pc:spChg chg="add mod">
          <ac:chgData name="Ballester, Raúl" userId="f4487294-a1f3-4118-993e-3473a50bf12f" providerId="ADAL" clId="{D5C87955-E1FD-46C6-8A96-E07300D5BB09}" dt="2025-10-20T17:24:51.155" v="2"/>
          <ac:spMkLst>
            <pc:docMk/>
            <pc:sldMk cId="22132530" sldId="258"/>
            <ac:spMk id="2" creationId="{88391DEA-4E3A-061E-E1A3-F97ACD91D79E}"/>
          </ac:spMkLst>
        </pc:spChg>
        <pc:spChg chg="add mod ord">
          <ac:chgData name="Ballester, Raúl" userId="f4487294-a1f3-4118-993e-3473a50bf12f" providerId="ADAL" clId="{D5C87955-E1FD-46C6-8A96-E07300D5BB09}" dt="2025-10-20T17:29:11.445" v="520" actId="13244"/>
          <ac:spMkLst>
            <pc:docMk/>
            <pc:sldMk cId="22132530" sldId="258"/>
            <ac:spMk id="3" creationId="{827E594A-9B3E-ADD7-47FD-64234B2B978A}"/>
          </ac:spMkLst>
        </pc:spChg>
        <pc:spChg chg="mod">
          <ac:chgData name="Ballester, Raúl" userId="f4487294-a1f3-4118-993e-3473a50bf12f" providerId="ADAL" clId="{D5C87955-E1FD-46C6-8A96-E07300D5BB09}" dt="2025-10-20T16:47:33.886" v="0" actId="20577"/>
          <ac:spMkLst>
            <pc:docMk/>
            <pc:sldMk cId="22132530" sldId="258"/>
            <ac:spMk id="5" creationId="{910E7A2F-6876-33F3-CA88-257BF2B06121}"/>
          </ac:spMkLst>
        </pc:spChg>
      </pc:sldChg>
      <pc:sldChg chg="modSp mod">
        <pc:chgData name="Ballester, Raúl" userId="f4487294-a1f3-4118-993e-3473a50bf12f" providerId="ADAL" clId="{D5C87955-E1FD-46C6-8A96-E07300D5BB09}" dt="2025-10-20T17:29:15.874" v="521" actId="962"/>
        <pc:sldMkLst>
          <pc:docMk/>
          <pc:sldMk cId="119268023" sldId="259"/>
        </pc:sldMkLst>
        <pc:spChg chg="mod">
          <ac:chgData name="Ballester, Raúl" userId="f4487294-a1f3-4118-993e-3473a50bf12f" providerId="ADAL" clId="{D5C87955-E1FD-46C6-8A96-E07300D5BB09}" dt="2025-10-20T17:28:41.784" v="509" actId="33553"/>
          <ac:spMkLst>
            <pc:docMk/>
            <pc:sldMk cId="119268023" sldId="259"/>
            <ac:spMk id="2" creationId="{4F5CDABF-16F2-D797-AAC8-9683190F9689}"/>
          </ac:spMkLst>
        </pc:spChg>
        <pc:spChg chg="mod">
          <ac:chgData name="Ballester, Raúl" userId="f4487294-a1f3-4118-993e-3473a50bf12f" providerId="ADAL" clId="{D5C87955-E1FD-46C6-8A96-E07300D5BB09}" dt="2025-10-20T17:26:21.035" v="6" actId="962"/>
          <ac:spMkLst>
            <pc:docMk/>
            <pc:sldMk cId="119268023" sldId="259"/>
            <ac:spMk id="7" creationId="{23F58795-7FCE-E7BB-5FD1-B586AA04342D}"/>
          </ac:spMkLst>
        </pc:spChg>
        <pc:picChg chg="mod">
          <ac:chgData name="Ballester, Raúl" userId="f4487294-a1f3-4118-993e-3473a50bf12f" providerId="ADAL" clId="{D5C87955-E1FD-46C6-8A96-E07300D5BB09}" dt="2025-10-20T17:29:15.874" v="521" actId="962"/>
          <ac:picMkLst>
            <pc:docMk/>
            <pc:sldMk cId="119268023" sldId="259"/>
            <ac:picMk id="6" creationId="{7B825E74-0DCE-C1B7-6B5E-BC948222C139}"/>
          </ac:picMkLst>
        </pc:picChg>
        <pc:picChg chg="mod">
          <ac:chgData name="Ballester, Raúl" userId="f4487294-a1f3-4118-993e-3473a50bf12f" providerId="ADAL" clId="{D5C87955-E1FD-46C6-8A96-E07300D5BB09}" dt="2025-10-20T17:26:31.087" v="80" actId="962"/>
          <ac:picMkLst>
            <pc:docMk/>
            <pc:sldMk cId="119268023" sldId="259"/>
            <ac:picMk id="8" creationId="{7FDFD489-7A5E-80EE-34B1-A986B08AEF70}"/>
          </ac:picMkLst>
        </pc:picChg>
      </pc:sldChg>
      <pc:sldChg chg="addSp modSp mod">
        <pc:chgData name="Ballester, Raúl" userId="f4487294-a1f3-4118-993e-3473a50bf12f" providerId="ADAL" clId="{D5C87955-E1FD-46C6-8A96-E07300D5BB09}" dt="2025-10-20T17:29:29.724" v="522" actId="13244"/>
        <pc:sldMkLst>
          <pc:docMk/>
          <pc:sldMk cId="111097298" sldId="264"/>
        </pc:sldMkLst>
        <pc:spChg chg="add mod">
          <ac:chgData name="Ballester, Raúl" userId="f4487294-a1f3-4118-993e-3473a50bf12f" providerId="ADAL" clId="{D5C87955-E1FD-46C6-8A96-E07300D5BB09}" dt="2025-10-20T17:28:50.901" v="517" actId="33553"/>
          <ac:spMkLst>
            <pc:docMk/>
            <pc:sldMk cId="111097298" sldId="264"/>
            <ac:spMk id="2" creationId="{589548D4-E6A8-ACE0-E172-8FBABD29D665}"/>
          </ac:spMkLst>
        </pc:spChg>
        <pc:spChg chg="ord">
          <ac:chgData name="Ballester, Raúl" userId="f4487294-a1f3-4118-993e-3473a50bf12f" providerId="ADAL" clId="{D5C87955-E1FD-46C6-8A96-E07300D5BB09}" dt="2025-10-20T17:29:29.724" v="522" actId="13244"/>
          <ac:spMkLst>
            <pc:docMk/>
            <pc:sldMk cId="111097298" sldId="264"/>
            <ac:spMk id="4" creationId="{D5D336CC-E979-CFB9-2D4C-62280B249F81}"/>
          </ac:spMkLst>
        </pc:spChg>
      </pc:sldChg>
      <pc:sldChg chg="addSp modSp mod">
        <pc:chgData name="Ballester, Raúl" userId="f4487294-a1f3-4118-993e-3473a50bf12f" providerId="ADAL" clId="{D5C87955-E1FD-46C6-8A96-E07300D5BB09}" dt="2025-10-20T17:29:31.913" v="523" actId="13244"/>
        <pc:sldMkLst>
          <pc:docMk/>
          <pc:sldMk cId="993294996" sldId="265"/>
        </pc:sldMkLst>
        <pc:spChg chg="add mod">
          <ac:chgData name="Ballester, Raúl" userId="f4487294-a1f3-4118-993e-3473a50bf12f" providerId="ADAL" clId="{D5C87955-E1FD-46C6-8A96-E07300D5BB09}" dt="2025-10-20T17:28:52.145" v="518" actId="33553"/>
          <ac:spMkLst>
            <pc:docMk/>
            <pc:sldMk cId="993294996" sldId="265"/>
            <ac:spMk id="2" creationId="{80664195-8734-B967-6B77-FE0019001969}"/>
          </ac:spMkLst>
        </pc:spChg>
        <pc:spChg chg="ord">
          <ac:chgData name="Ballester, Raúl" userId="f4487294-a1f3-4118-993e-3473a50bf12f" providerId="ADAL" clId="{D5C87955-E1FD-46C6-8A96-E07300D5BB09}" dt="2025-10-20T17:29:31.913" v="523" actId="13244"/>
          <ac:spMkLst>
            <pc:docMk/>
            <pc:sldMk cId="993294996" sldId="265"/>
            <ac:spMk id="5" creationId="{062CDD8D-0B40-F73C-243D-A94B3D1FE25D}"/>
          </ac:spMkLst>
        </pc:spChg>
      </pc:sldChg>
      <pc:sldChg chg="modSp mod">
        <pc:chgData name="Ballester, Raúl" userId="f4487294-a1f3-4118-993e-3473a50bf12f" providerId="ADAL" clId="{D5C87955-E1FD-46C6-8A96-E07300D5BB09}" dt="2025-10-20T17:29:35.383" v="524" actId="962"/>
        <pc:sldMkLst>
          <pc:docMk/>
          <pc:sldMk cId="2240963097" sldId="266"/>
        </pc:sldMkLst>
        <pc:spChg chg="mod">
          <ac:chgData name="Ballester, Raúl" userId="f4487294-a1f3-4118-993e-3473a50bf12f" providerId="ADAL" clId="{D5C87955-E1FD-46C6-8A96-E07300D5BB09}" dt="2025-10-20T17:29:35.383" v="524" actId="962"/>
          <ac:spMkLst>
            <pc:docMk/>
            <pc:sldMk cId="2240963097" sldId="266"/>
            <ac:spMk id="2" creationId="{21A8CC9A-2C2F-C2E2-33C4-4EC0612B8582}"/>
          </ac:spMkLst>
        </pc:spChg>
      </pc:sldChg>
      <pc:sldChg chg="modSp mod">
        <pc:chgData name="Ballester, Raúl" userId="f4487294-a1f3-4118-993e-3473a50bf12f" providerId="ADAL" clId="{D5C87955-E1FD-46C6-8A96-E07300D5BB09}" dt="2025-10-20T17:28:42.890" v="510" actId="33553"/>
        <pc:sldMkLst>
          <pc:docMk/>
          <pc:sldMk cId="3065748056" sldId="382"/>
        </pc:sldMkLst>
        <pc:spChg chg="mod">
          <ac:chgData name="Ballester, Raúl" userId="f4487294-a1f3-4118-993e-3473a50bf12f" providerId="ADAL" clId="{D5C87955-E1FD-46C6-8A96-E07300D5BB09}" dt="2025-10-20T17:28:42.890" v="510" actId="33553"/>
          <ac:spMkLst>
            <pc:docMk/>
            <pc:sldMk cId="3065748056" sldId="382"/>
            <ac:spMk id="2" creationId="{2E7D2816-6009-ED90-7D38-37D6CA0129CC}"/>
          </ac:spMkLst>
        </pc:spChg>
        <pc:spChg chg="mod">
          <ac:chgData name="Ballester, Raúl" userId="f4487294-a1f3-4118-993e-3473a50bf12f" providerId="ADAL" clId="{D5C87955-E1FD-46C6-8A96-E07300D5BB09}" dt="2025-10-20T17:28:24.216" v="501" actId="962"/>
          <ac:spMkLst>
            <pc:docMk/>
            <pc:sldMk cId="3065748056" sldId="382"/>
            <ac:spMk id="37" creationId="{118A248E-0C25-8322-03C0-56A635C325C9}"/>
          </ac:spMkLst>
        </pc:spChg>
        <pc:picChg chg="mod">
          <ac:chgData name="Ballester, Raúl" userId="f4487294-a1f3-4118-993e-3473a50bf12f" providerId="ADAL" clId="{D5C87955-E1FD-46C6-8A96-E07300D5BB09}" dt="2025-10-20T17:26:48.071" v="158" actId="962"/>
          <ac:picMkLst>
            <pc:docMk/>
            <pc:sldMk cId="3065748056" sldId="382"/>
            <ac:picMk id="26" creationId="{368917EA-2F90-F5DB-E628-39557D57BEE7}"/>
          </ac:picMkLst>
        </pc:picChg>
      </pc:sldChg>
      <pc:sldChg chg="modSp mod">
        <pc:chgData name="Ballester, Raúl" userId="f4487294-a1f3-4118-993e-3473a50bf12f" providerId="ADAL" clId="{D5C87955-E1FD-46C6-8A96-E07300D5BB09}" dt="2025-10-20T17:28:43.922" v="511" actId="33553"/>
        <pc:sldMkLst>
          <pc:docMk/>
          <pc:sldMk cId="3989257309" sldId="507"/>
        </pc:sldMkLst>
        <pc:spChg chg="mod">
          <ac:chgData name="Ballester, Raúl" userId="f4487294-a1f3-4118-993e-3473a50bf12f" providerId="ADAL" clId="{D5C87955-E1FD-46C6-8A96-E07300D5BB09}" dt="2025-10-20T17:28:43.922" v="511" actId="33553"/>
          <ac:spMkLst>
            <pc:docMk/>
            <pc:sldMk cId="3989257309" sldId="507"/>
            <ac:spMk id="2" creationId="{C2BC9838-16A7-E05B-3531-F5C1A8D50004}"/>
          </ac:spMkLst>
        </pc:spChg>
        <pc:picChg chg="mod">
          <ac:chgData name="Ballester, Raúl" userId="f4487294-a1f3-4118-993e-3473a50bf12f" providerId="ADAL" clId="{D5C87955-E1FD-46C6-8A96-E07300D5BB09}" dt="2025-10-20T17:26:58.363" v="248" actId="962"/>
          <ac:picMkLst>
            <pc:docMk/>
            <pc:sldMk cId="3989257309" sldId="507"/>
            <ac:picMk id="5" creationId="{6B85D299-CF8F-B3E0-FA81-B4155BD7D1E4}"/>
          </ac:picMkLst>
        </pc:picChg>
      </pc:sldChg>
      <pc:sldChg chg="modSp mod">
        <pc:chgData name="Ballester, Raúl" userId="f4487294-a1f3-4118-993e-3473a50bf12f" providerId="ADAL" clId="{D5C87955-E1FD-46C6-8A96-E07300D5BB09}" dt="2025-10-20T17:28:45.074" v="512" actId="33553"/>
        <pc:sldMkLst>
          <pc:docMk/>
          <pc:sldMk cId="678069549" sldId="508"/>
        </pc:sldMkLst>
        <pc:spChg chg="mod">
          <ac:chgData name="Ballester, Raúl" userId="f4487294-a1f3-4118-993e-3473a50bf12f" providerId="ADAL" clId="{D5C87955-E1FD-46C6-8A96-E07300D5BB09}" dt="2025-10-20T17:28:45.074" v="512" actId="33553"/>
          <ac:spMkLst>
            <pc:docMk/>
            <pc:sldMk cId="678069549" sldId="508"/>
            <ac:spMk id="2" creationId="{4AF60336-6126-9F40-F043-8D3D4A6551CD}"/>
          </ac:spMkLst>
        </pc:spChg>
        <pc:picChg chg="mod">
          <ac:chgData name="Ballester, Raúl" userId="f4487294-a1f3-4118-993e-3473a50bf12f" providerId="ADAL" clId="{D5C87955-E1FD-46C6-8A96-E07300D5BB09}" dt="2025-10-20T17:27:46.346" v="366" actId="962"/>
          <ac:picMkLst>
            <pc:docMk/>
            <pc:sldMk cId="678069549" sldId="508"/>
            <ac:picMk id="6" creationId="{F4E4E27E-D660-76C7-7D8C-1D352091D785}"/>
          </ac:picMkLst>
        </pc:picChg>
      </pc:sldChg>
      <pc:sldChg chg="modSp mod">
        <pc:chgData name="Ballester, Raúl" userId="f4487294-a1f3-4118-993e-3473a50bf12f" providerId="ADAL" clId="{D5C87955-E1FD-46C6-8A96-E07300D5BB09}" dt="2025-10-20T17:55:29.250" v="526" actId="113"/>
        <pc:sldMkLst>
          <pc:docMk/>
          <pc:sldMk cId="260724137" sldId="511"/>
        </pc:sldMkLst>
        <pc:spChg chg="mod">
          <ac:chgData name="Ballester, Raúl" userId="f4487294-a1f3-4118-993e-3473a50bf12f" providerId="ADAL" clId="{D5C87955-E1FD-46C6-8A96-E07300D5BB09}" dt="2025-10-20T17:28:48.600" v="515" actId="33553"/>
          <ac:spMkLst>
            <pc:docMk/>
            <pc:sldMk cId="260724137" sldId="511"/>
            <ac:spMk id="3" creationId="{E9045A0B-BD6F-011D-2ED0-2D8CF237F1B3}"/>
          </ac:spMkLst>
        </pc:spChg>
        <pc:spChg chg="mod">
          <ac:chgData name="Ballester, Raúl" userId="f4487294-a1f3-4118-993e-3473a50bf12f" providerId="ADAL" clId="{D5C87955-E1FD-46C6-8A96-E07300D5BB09}" dt="2025-10-20T17:55:28.010" v="525" actId="113"/>
          <ac:spMkLst>
            <pc:docMk/>
            <pc:sldMk cId="260724137" sldId="511"/>
            <ac:spMk id="8" creationId="{945A5F4C-57CE-0197-4FC4-A99AD703FA0F}"/>
          </ac:spMkLst>
        </pc:spChg>
        <pc:spChg chg="mod">
          <ac:chgData name="Ballester, Raúl" userId="f4487294-a1f3-4118-993e-3473a50bf12f" providerId="ADAL" clId="{D5C87955-E1FD-46C6-8A96-E07300D5BB09}" dt="2025-10-20T17:55:29.250" v="526" actId="113"/>
          <ac:spMkLst>
            <pc:docMk/>
            <pc:sldMk cId="260724137" sldId="511"/>
            <ac:spMk id="9" creationId="{6AF1DDE7-F103-229A-CAC6-53E6094698A2}"/>
          </ac:spMkLst>
        </pc:spChg>
        <pc:spChg chg="mod">
          <ac:chgData name="Ballester, Raúl" userId="f4487294-a1f3-4118-993e-3473a50bf12f" providerId="ADAL" clId="{D5C87955-E1FD-46C6-8A96-E07300D5BB09}" dt="2025-10-20T17:28:26.638" v="505" actId="962"/>
          <ac:spMkLst>
            <pc:docMk/>
            <pc:sldMk cId="260724137" sldId="511"/>
            <ac:spMk id="63" creationId="{550B6D09-C8EB-73D3-19E9-CE623CF76B7A}"/>
          </ac:spMkLst>
        </pc:spChg>
        <pc:grpChg chg="mod">
          <ac:chgData name="Ballester, Raúl" userId="f4487294-a1f3-4118-993e-3473a50bf12f" providerId="ADAL" clId="{D5C87955-E1FD-46C6-8A96-E07300D5BB09}" dt="2025-10-20T17:28:25.639" v="503" actId="962"/>
          <ac:grpSpMkLst>
            <pc:docMk/>
            <pc:sldMk cId="260724137" sldId="511"/>
            <ac:grpSpMk id="35" creationId="{27E77189-BEE2-6B89-BA91-D8CAEA7C47F1}"/>
          </ac:grpSpMkLst>
        </pc:grpChg>
        <pc:grpChg chg="mod">
          <ac:chgData name="Ballester, Raúl" userId="f4487294-a1f3-4118-993e-3473a50bf12f" providerId="ADAL" clId="{D5C87955-E1FD-46C6-8A96-E07300D5BB09}" dt="2025-10-20T17:28:26.160" v="504" actId="962"/>
          <ac:grpSpMkLst>
            <pc:docMk/>
            <pc:sldMk cId="260724137" sldId="511"/>
            <ac:grpSpMk id="61" creationId="{C6C61D43-4263-1106-002F-70D21B36EB13}"/>
          </ac:grpSpMkLst>
        </pc:grpChg>
      </pc:sldChg>
      <pc:sldChg chg="modSp mod">
        <pc:chgData name="Ballester, Raúl" userId="f4487294-a1f3-4118-993e-3473a50bf12f" providerId="ADAL" clId="{D5C87955-E1FD-46C6-8A96-E07300D5BB09}" dt="2025-10-20T17:28:49.806" v="516" actId="33553"/>
        <pc:sldMkLst>
          <pc:docMk/>
          <pc:sldMk cId="1293257445" sldId="512"/>
        </pc:sldMkLst>
        <pc:spChg chg="mod">
          <ac:chgData name="Ballester, Raúl" userId="f4487294-a1f3-4118-993e-3473a50bf12f" providerId="ADAL" clId="{D5C87955-E1FD-46C6-8A96-E07300D5BB09}" dt="2025-10-20T17:28:49.806" v="516" actId="33553"/>
          <ac:spMkLst>
            <pc:docMk/>
            <pc:sldMk cId="1293257445" sldId="512"/>
            <ac:spMk id="2" creationId="{CC3281B0-FD2E-7A72-9868-4E02A59E42C6}"/>
          </ac:spMkLst>
        </pc:spChg>
        <pc:picChg chg="mod">
          <ac:chgData name="Ballester, Raúl" userId="f4487294-a1f3-4118-993e-3473a50bf12f" providerId="ADAL" clId="{D5C87955-E1FD-46C6-8A96-E07300D5BB09}" dt="2025-10-20T17:28:27.416" v="506" actId="962"/>
          <ac:picMkLst>
            <pc:docMk/>
            <pc:sldMk cId="1293257445" sldId="512"/>
            <ac:picMk id="7" creationId="{F02C7847-A722-F09F-2B5D-2ACD8F6E745F}"/>
          </ac:picMkLst>
        </pc:picChg>
      </pc:sldChg>
      <pc:sldChg chg="modSp mod">
        <pc:chgData name="Ballester, Raúl" userId="f4487294-a1f3-4118-993e-3473a50bf12f" providerId="ADAL" clId="{D5C87955-E1FD-46C6-8A96-E07300D5BB09}" dt="2025-10-20T17:28:46.225" v="513" actId="33553"/>
        <pc:sldMkLst>
          <pc:docMk/>
          <pc:sldMk cId="86343804" sldId="515"/>
        </pc:sldMkLst>
        <pc:spChg chg="mod">
          <ac:chgData name="Ballester, Raúl" userId="f4487294-a1f3-4118-993e-3473a50bf12f" providerId="ADAL" clId="{D5C87955-E1FD-46C6-8A96-E07300D5BB09}" dt="2025-10-20T17:28:46.225" v="513" actId="33553"/>
          <ac:spMkLst>
            <pc:docMk/>
            <pc:sldMk cId="86343804" sldId="515"/>
            <ac:spMk id="2" creationId="{A862B675-75EC-AF22-BAF1-188581EA6152}"/>
          </ac:spMkLst>
        </pc:spChg>
        <pc:picChg chg="mod">
          <ac:chgData name="Ballester, Raúl" userId="f4487294-a1f3-4118-993e-3473a50bf12f" providerId="ADAL" clId="{D5C87955-E1FD-46C6-8A96-E07300D5BB09}" dt="2025-10-20T17:28:00.337" v="430" actId="962"/>
          <ac:picMkLst>
            <pc:docMk/>
            <pc:sldMk cId="86343804" sldId="515"/>
            <ac:picMk id="7" creationId="{2F6A7D77-95A9-13A5-B90D-6B44C0F88825}"/>
          </ac:picMkLst>
        </pc:picChg>
      </pc:sldChg>
      <pc:sldChg chg="modSp mod">
        <pc:chgData name="Ballester, Raúl" userId="f4487294-a1f3-4118-993e-3473a50bf12f" providerId="ADAL" clId="{D5C87955-E1FD-46C6-8A96-E07300D5BB09}" dt="2025-10-20T17:28:47.439" v="514" actId="33553"/>
        <pc:sldMkLst>
          <pc:docMk/>
          <pc:sldMk cId="1979320353" sldId="516"/>
        </pc:sldMkLst>
        <pc:spChg chg="mod">
          <ac:chgData name="Ballester, Raúl" userId="f4487294-a1f3-4118-993e-3473a50bf12f" providerId="ADAL" clId="{D5C87955-E1FD-46C6-8A96-E07300D5BB09}" dt="2025-10-20T17:28:47.439" v="514" actId="33553"/>
          <ac:spMkLst>
            <pc:docMk/>
            <pc:sldMk cId="1979320353" sldId="516"/>
            <ac:spMk id="3" creationId="{7797DA61-E27B-9C16-4E75-67A3DB5C13E4}"/>
          </ac:spMkLst>
        </pc:spChg>
        <pc:spChg chg="mod">
          <ac:chgData name="Ballester, Raúl" userId="f4487294-a1f3-4118-993e-3473a50bf12f" providerId="ADAL" clId="{D5C87955-E1FD-46C6-8A96-E07300D5BB09}" dt="2025-10-20T17:28:25.042" v="502" actId="962"/>
          <ac:spMkLst>
            <pc:docMk/>
            <pc:sldMk cId="1979320353" sldId="516"/>
            <ac:spMk id="11" creationId="{7D073A88-9CF2-1FEB-936D-2450008A5CFF}"/>
          </ac:spMkLst>
        </pc:spChg>
        <pc:picChg chg="mod">
          <ac:chgData name="Ballester, Raúl" userId="f4487294-a1f3-4118-993e-3473a50bf12f" providerId="ADAL" clId="{D5C87955-E1FD-46C6-8A96-E07300D5BB09}" dt="2025-10-20T17:28:13.119" v="500" actId="962"/>
          <ac:picMkLst>
            <pc:docMk/>
            <pc:sldMk cId="1979320353" sldId="516"/>
            <ac:picMk id="5" creationId="{C7CFBDE1-A6C9-AFB6-2359-85C71E33E783}"/>
          </ac:picMkLst>
        </pc:picChg>
      </pc:sldChg>
      <pc:sldChg chg="addSp modSp mod">
        <pc:chgData name="Ballester, Raúl" userId="f4487294-a1f3-4118-993e-3473a50bf12f" providerId="ADAL" clId="{D5C87955-E1FD-46C6-8A96-E07300D5BB09}" dt="2025-10-20T17:29:08.956" v="519" actId="13244"/>
        <pc:sldMkLst>
          <pc:docMk/>
          <pc:sldMk cId="1869515876" sldId="517"/>
        </pc:sldMkLst>
        <pc:spChg chg="add mod">
          <ac:chgData name="Ballester, Raúl" userId="f4487294-a1f3-4118-993e-3473a50bf12f" providerId="ADAL" clId="{D5C87955-E1FD-46C6-8A96-E07300D5BB09}" dt="2025-10-20T17:28:37.952" v="507" actId="33553"/>
          <ac:spMkLst>
            <pc:docMk/>
            <pc:sldMk cId="1869515876" sldId="517"/>
            <ac:spMk id="2" creationId="{D127D8DD-0ACD-9B7C-954A-F4F6121E6AC5}"/>
          </ac:spMkLst>
        </pc:spChg>
        <pc:spChg chg="ord">
          <ac:chgData name="Ballester, Raúl" userId="f4487294-a1f3-4118-993e-3473a50bf12f" providerId="ADAL" clId="{D5C87955-E1FD-46C6-8A96-E07300D5BB09}" dt="2025-10-20T17:29:08.956" v="519" actId="13244"/>
          <ac:spMkLst>
            <pc:docMk/>
            <pc:sldMk cId="1869515876" sldId="517"/>
            <ac:spMk id="5" creationId="{4DAA6F00-58E4-8D14-0856-A43DF440951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7989220-409A-D7C5-167C-A02B1245AF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790868E-D701-87B7-2EF3-B993B3E09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160D2-F578-4AEA-87CD-37F90BB071FF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2C947-B213-C402-21D7-EAD30A0E5C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7CCCAE-9B30-35B9-97D1-2FF84C8B19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D82E0-8E93-4DE9-9F7C-6C2BE8945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97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1985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B4E8680E-9878-0135-1BB4-D9F058FA35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1696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3600" b="0">
                <a:solidFill>
                  <a:srgbClr val="4E3B3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3" name="Google Shape;144;p33">
            <a:extLst>
              <a:ext uri="{FF2B5EF4-FFF2-40B4-BE49-F238E27FC236}">
                <a16:creationId xmlns:a16="http://schemas.microsoft.com/office/drawing/2014/main" id="{CD3F7CCC-5603-9429-9353-D083ED9FBCC3}"/>
              </a:ext>
            </a:extLst>
          </p:cNvPr>
          <p:cNvSpPr/>
          <p:nvPr userDrawn="1"/>
        </p:nvSpPr>
        <p:spPr>
          <a:xfrm>
            <a:off x="2015100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F9A859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¡Escala a lo </a:t>
            </a:r>
            <a:r>
              <a:rPr kumimoji="0" lang="ca-ES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más</a:t>
            </a:r>
            <a:r>
              <a:rPr kumimoji="0" lang="ca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 alto con M365!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rker Grotesque Medium" panose="020B0604020202020204" charset="0"/>
              <a:cs typeface="Darker Grotesque Medium" panose="020B0604020202020204" charset="0"/>
              <a:sym typeface="Arial"/>
            </a:endParaRPr>
          </a:p>
        </p:txBody>
      </p:sp>
      <p:sp>
        <p:nvSpPr>
          <p:cNvPr id="5" name="Google Shape;144;p33">
            <a:extLst>
              <a:ext uri="{FF2B5EF4-FFF2-40B4-BE49-F238E27FC236}">
                <a16:creationId xmlns:a16="http://schemas.microsoft.com/office/drawing/2014/main" id="{20679372-B575-288A-278F-485C7CC7E551}"/>
              </a:ext>
            </a:extLst>
          </p:cNvPr>
          <p:cNvSpPr/>
          <p:nvPr userDrawn="1"/>
        </p:nvSpPr>
        <p:spPr>
          <a:xfrm>
            <a:off x="2015100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¡Escala a lo más alto con M365!</a:t>
            </a:r>
          </a:p>
        </p:txBody>
      </p:sp>
    </p:spTree>
    <p:extLst>
      <p:ext uri="{BB962C8B-B14F-4D97-AF65-F5344CB8AC3E}">
        <p14:creationId xmlns:p14="http://schemas.microsoft.com/office/powerpoint/2010/main" val="164948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BBDE927B-D30B-3941-8FFA-7D7188683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6" name="Imatge 5" descr="Imatge que conté natura&#10;&#10;Pot ser que el contingut generat per IA no sigui correcte.">
            <a:extLst>
              <a:ext uri="{FF2B5EF4-FFF2-40B4-BE49-F238E27FC236}">
                <a16:creationId xmlns:a16="http://schemas.microsoft.com/office/drawing/2014/main" id="{3AE0744A-72F5-670B-7F0E-725F5A5867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ítol 1">
            <a:extLst>
              <a:ext uri="{FF2B5EF4-FFF2-40B4-BE49-F238E27FC236}">
                <a16:creationId xmlns:a16="http://schemas.microsoft.com/office/drawing/2014/main" id="{D36F9720-1045-4DB6-FDF5-2B83BBA35AC1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</a:t>
            </a:r>
            <a:r>
              <a:rPr lang="ca-E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a-E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contenidos</a:t>
            </a:r>
            <a:endParaRPr lang="ca-E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650;p54">
            <a:extLst>
              <a:ext uri="{FF2B5EF4-FFF2-40B4-BE49-F238E27FC236}">
                <a16:creationId xmlns:a16="http://schemas.microsoft.com/office/drawing/2014/main" id="{F2B1C13A-8200-6428-911E-D8EDE1528550}"/>
              </a:ext>
            </a:extLst>
          </p:cNvPr>
          <p:cNvSpPr/>
          <p:nvPr userDrawn="1"/>
        </p:nvSpPr>
        <p:spPr>
          <a:xfrm>
            <a:off x="720000" y="1404928"/>
            <a:ext cx="3852000" cy="2581616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7264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cionami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108E8908-E34C-1E68-F0A6-E696FB7C9AAB}"/>
              </a:ext>
            </a:extLst>
          </p:cNvPr>
          <p:cNvSpPr txBox="1"/>
          <p:nvPr userDrawn="1"/>
        </p:nvSpPr>
        <p:spPr>
          <a:xfrm>
            <a:off x="25168" y="742138"/>
            <a:ext cx="5636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Estudio de los casos de </a:t>
            </a:r>
            <a:r>
              <a:rPr kumimoji="0" lang="ca-E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Adopción</a:t>
            </a: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a-E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Travesía</a:t>
            </a: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M365</a:t>
            </a:r>
            <a:endParaRPr kumimoji="0" lang="ca-ES" sz="1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1AC3AC-C885-8372-90A6-A6E524D016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76" y="879878"/>
            <a:ext cx="3052179" cy="30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QuadreDeText 2">
            <a:extLst>
              <a:ext uri="{FF2B5EF4-FFF2-40B4-BE49-F238E27FC236}">
                <a16:creationId xmlns:a16="http://schemas.microsoft.com/office/drawing/2014/main" id="{5CECF601-BB6E-FE49-EA62-3464B22029FD}"/>
              </a:ext>
            </a:extLst>
          </p:cNvPr>
          <p:cNvSpPr txBox="1"/>
          <p:nvPr userDrawn="1"/>
        </p:nvSpPr>
        <p:spPr>
          <a:xfrm>
            <a:off x="256308" y="1211443"/>
            <a:ext cx="5405352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Los casos de adopción de Travesía M365 están desarrollados de manera didáctica para que el aprendizaje sea sencillo y eficiente.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 importante que, conforme vayas trabajando los casos de adopción, tengas las aplicaciones abiertas y vayas practicando simultáneamente.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 las paginas encontraras muchas imágenes con apartados numerados y textos con referencias a cada uno de los apartados.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Por ejemplo como se muestra en las dos imágenes inferiores, el texto hace referencia al punto 1 que encuentras en la imagen.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3C23F0-2FA0-B93C-1E45-950F450ED3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6264" y="3479799"/>
            <a:ext cx="1563067" cy="4522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53E144F-713E-1965-CCC7-9252A46203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9533" y="3479799"/>
            <a:ext cx="2186231" cy="4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65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cionamien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es-ES_tradnl" sz="1600" noProof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adreDeText 2">
            <a:extLst>
              <a:ext uri="{FF2B5EF4-FFF2-40B4-BE49-F238E27FC236}">
                <a16:creationId xmlns:a16="http://schemas.microsoft.com/office/drawing/2014/main" id="{B0F7B567-3C4F-DE5D-0AEA-775C244ACFFA}"/>
              </a:ext>
            </a:extLst>
          </p:cNvPr>
          <p:cNvSpPr txBox="1"/>
          <p:nvPr userDrawn="1"/>
        </p:nvSpPr>
        <p:spPr>
          <a:xfrm>
            <a:off x="256308" y="1211443"/>
            <a:ext cx="5403608" cy="30521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Otros elementos que te encontraras son botones de acción. Cada vez que veas uno, clica sobre él y aparecerá una imagen, una nueva información o algo cambiará. El botón de acción tiene una breve descripción sobre su función.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Encontrarás texto importante que tiene que ver con el mensaje de la diapositiva enmarcado con un símbolo de admiración, tal y como lo ves debajo de estas líneas. Este texto puede contener información adicional sobre lo que se está tratando en la página y tener relación directa.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s-ES_tradnl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18C7FA8-1332-AD44-8F7F-7A365B87BD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76" y="879878"/>
            <a:ext cx="3052179" cy="30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cantonades arrodonides 11">
            <a:extLst>
              <a:ext uri="{FF2B5EF4-FFF2-40B4-BE49-F238E27FC236}">
                <a16:creationId xmlns:a16="http://schemas.microsoft.com/office/drawing/2014/main" id="{01C9AC17-B423-D5BF-CDC5-9377E1097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966563" y="3453558"/>
            <a:ext cx="2238935" cy="47849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60292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67" b="1" i="0" u="none" strike="noStrike" kern="0" cap="none" spc="0" normalizeH="0" baseline="0" noProof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78C5B22B-2505-E3A0-C72A-42620913B470}"/>
              </a:ext>
            </a:extLst>
          </p:cNvPr>
          <p:cNvSpPr txBox="1"/>
          <p:nvPr userDrawn="1"/>
        </p:nvSpPr>
        <p:spPr>
          <a:xfrm>
            <a:off x="2026127" y="3539565"/>
            <a:ext cx="2179372" cy="30777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lvl="0" defTabSz="1219170">
              <a:defRPr/>
            </a:pPr>
            <a:r>
              <a:rPr lang="es-ES_tradnl" sz="1200" noProof="0"/>
              <a:t>Esto es un texto importante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2136B7-7113-9913-2B5A-4D24E590D492}"/>
              </a:ext>
            </a:extLst>
          </p:cNvPr>
          <p:cNvSpPr/>
          <p:nvPr userDrawn="1"/>
        </p:nvSpPr>
        <p:spPr>
          <a:xfrm>
            <a:off x="2115761" y="3392506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pic>
        <p:nvPicPr>
          <p:cNvPr id="16" name="Imatge 15">
            <a:extLst>
              <a:ext uri="{FF2B5EF4-FFF2-40B4-BE49-F238E27FC236}">
                <a16:creationId xmlns:a16="http://schemas.microsoft.com/office/drawing/2014/main" id="{F65AEA0B-8A8F-EA76-71DF-E7DEF0CF2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rgbClr val="A5644E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089890" y="3282836"/>
            <a:ext cx="278457" cy="278455"/>
          </a:xfrm>
          <a:prstGeom prst="rect">
            <a:avLst/>
          </a:prstGeom>
          <a:effectLst>
            <a:outerShdw blurRad="50800" dist="50800" dir="5400000" algn="ctr" rotWithShape="0">
              <a:srgbClr val="A5644E"/>
            </a:outerShdw>
          </a:effectLst>
        </p:spPr>
      </p:pic>
      <p:sp>
        <p:nvSpPr>
          <p:cNvPr id="18" name="QuadreDeText 17">
            <a:extLst>
              <a:ext uri="{FF2B5EF4-FFF2-40B4-BE49-F238E27FC236}">
                <a16:creationId xmlns:a16="http://schemas.microsoft.com/office/drawing/2014/main" id="{7966FC87-815E-E6FF-5A2A-3FF6787E2F3F}"/>
              </a:ext>
            </a:extLst>
          </p:cNvPr>
          <p:cNvSpPr txBox="1"/>
          <p:nvPr userDrawn="1"/>
        </p:nvSpPr>
        <p:spPr>
          <a:xfrm>
            <a:off x="25168" y="742138"/>
            <a:ext cx="56364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Estudio de los casos de </a:t>
            </a:r>
            <a:r>
              <a:rPr kumimoji="0" lang="ca-E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Adopción</a:t>
            </a: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ca-E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Travesía</a:t>
            </a:r>
            <a:r>
              <a:rPr kumimoji="0" lang="ca-E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M365</a:t>
            </a:r>
            <a:endParaRPr kumimoji="0" lang="ca-ES" sz="14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botó_sharepoint">
            <a:extLst>
              <a:ext uri="{FF2B5EF4-FFF2-40B4-BE49-F238E27FC236}">
                <a16:creationId xmlns:a16="http://schemas.microsoft.com/office/drawing/2014/main" id="{DA3B232F-D425-AD5C-4AC9-569107875B35}"/>
              </a:ext>
            </a:extLst>
          </p:cNvPr>
          <p:cNvSpPr>
            <a:spLocks/>
          </p:cNvSpPr>
          <p:nvPr userDrawn="1"/>
        </p:nvSpPr>
        <p:spPr>
          <a:xfrm>
            <a:off x="1962717" y="2056574"/>
            <a:ext cx="1881450" cy="210410"/>
          </a:xfrm>
          <a:prstGeom prst="rect">
            <a:avLst/>
          </a:prstGeom>
          <a:solidFill>
            <a:srgbClr val="CCAEA4"/>
          </a:solidFill>
          <a:ln w="25400" cap="flat" cmpd="sng" algn="ctr">
            <a:solidFill>
              <a:srgbClr val="4E110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>
                <a:ln>
                  <a:noFill/>
                </a:ln>
                <a:solidFill>
                  <a:srgbClr val="4E110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Botón de acción</a:t>
            </a:r>
          </a:p>
        </p:txBody>
      </p:sp>
    </p:spTree>
    <p:extLst>
      <p:ext uri="{BB962C8B-B14F-4D97-AF65-F5344CB8AC3E}">
        <p14:creationId xmlns:p14="http://schemas.microsoft.com/office/powerpoint/2010/main" val="4228719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mendaciones y buenas práctic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tge 5" descr="Imatge que conté roba, persona, dibuixos, art&#10;&#10;Pot ser que el contingut generat amb IA no sigui correcte.">
            <a:extLst>
              <a:ext uri="{FF2B5EF4-FFF2-40B4-BE49-F238E27FC236}">
                <a16:creationId xmlns:a16="http://schemas.microsoft.com/office/drawing/2014/main" id="{153C10DD-2C50-F3CA-CD60-5957A00E9F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7667" r="5" b="12127"/>
          <a:stretch>
            <a:fillRect/>
          </a:stretch>
        </p:blipFill>
        <p:spPr>
          <a:xfrm>
            <a:off x="5516065" y="1311810"/>
            <a:ext cx="3383386" cy="27138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ol 1">
            <a:extLst>
              <a:ext uri="{FF2B5EF4-FFF2-40B4-BE49-F238E27FC236}">
                <a16:creationId xmlns:a16="http://schemas.microsoft.com/office/drawing/2014/main" id="{E59128A0-A5F8-7E52-0F67-58077E8D98DC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y buenas prácticas</a:t>
            </a:r>
          </a:p>
        </p:txBody>
      </p:sp>
    </p:spTree>
    <p:extLst>
      <p:ext uri="{BB962C8B-B14F-4D97-AF65-F5344CB8AC3E}">
        <p14:creationId xmlns:p14="http://schemas.microsoft.com/office/powerpoint/2010/main" val="3411029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 aprendido.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48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0AF1910-DA86-59E9-C8EA-6CF8D27A726A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noProof="0" dirty="0">
                <a:solidFill>
                  <a:srgbClr val="FFFFFF"/>
                </a:solidFill>
              </a:rPr>
              <a:t>He aprendido...</a:t>
            </a:r>
          </a:p>
        </p:txBody>
      </p:sp>
      <p:pic>
        <p:nvPicPr>
          <p:cNvPr id="4" name="Imatge 3" descr="Imatge que conté roba, Ball, disseny gràfic, Gràfics&#10;&#10;Pot ser que el contingut generat amb IA no sigui correcte.">
            <a:extLst>
              <a:ext uri="{FF2B5EF4-FFF2-40B4-BE49-F238E27FC236}">
                <a16:creationId xmlns:a16="http://schemas.microsoft.com/office/drawing/2014/main" id="{E04759BB-8EA5-178A-B58B-F73CD9C138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5395" y="437104"/>
            <a:ext cx="4678326" cy="46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94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fin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9;p43">
            <a:extLst>
              <a:ext uri="{FF2B5EF4-FFF2-40B4-BE49-F238E27FC236}">
                <a16:creationId xmlns:a16="http://schemas.microsoft.com/office/drawing/2014/main" id="{E41D4B7B-4EE4-ABA4-7586-49F2930028AA}"/>
              </a:ext>
            </a:extLst>
          </p:cNvPr>
          <p:cNvSpPr txBox="1">
            <a:spLocks/>
          </p:cNvSpPr>
          <p:nvPr userDrawn="1"/>
        </p:nvSpPr>
        <p:spPr>
          <a:xfrm>
            <a:off x="518522" y="598966"/>
            <a:ext cx="7083397" cy="1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s-ES_tradnl" sz="32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cima alcanzada </a:t>
            </a:r>
            <a:r>
              <a:rPr lang="es-ES_tradnl" sz="3200" b="1" dirty="0">
                <a:solidFill>
                  <a:srgbClr val="602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abre paso </a:t>
            </a:r>
            <a:r>
              <a:rPr lang="es-ES_tradnl" sz="3200" dirty="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 nuevo horizonte</a:t>
            </a:r>
          </a:p>
        </p:txBody>
      </p:sp>
      <p:sp>
        <p:nvSpPr>
          <p:cNvPr id="4" name="Google Shape;300;p43">
            <a:extLst>
              <a:ext uri="{FF2B5EF4-FFF2-40B4-BE49-F238E27FC236}">
                <a16:creationId xmlns:a16="http://schemas.microsoft.com/office/drawing/2014/main" id="{EC22B920-EC1A-B2D3-99BD-26C1CCAF6F8B}"/>
              </a:ext>
            </a:extLst>
          </p:cNvPr>
          <p:cNvSpPr txBox="1">
            <a:spLocks/>
          </p:cNvSpPr>
          <p:nvPr userDrawn="1"/>
        </p:nvSpPr>
        <p:spPr>
          <a:xfrm>
            <a:off x="518522" y="1970700"/>
            <a:ext cx="6246488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>
                <a:latin typeface="Arial" panose="020B0604020202020204" pitchFamily="34" charset="0"/>
                <a:cs typeface="Arial" panose="020B0604020202020204" pitchFamily="34" charset="0"/>
              </a:rPr>
              <a:t>Seguir formándote es como conquistar una nueva altitud: cuanto más aprendes, más amplio es el paisaje que puedes ver y comprender. Las herramientas de M365 te ofrecen nuevos caminos para trabajar mejor, colaborar más fácilmente y avanzar con paso firme. Conquista una nueva altitud con el caso 3.2.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b="1">
                <a:latin typeface="Arial" panose="020B0604020202020204" pitchFamily="34" charset="0"/>
                <a:cs typeface="Arial" panose="020B0604020202020204" pitchFamily="34" charset="0"/>
              </a:rPr>
              <a:t>¡Nos vemos en la próxima ruta!</a:t>
            </a:r>
          </a:p>
        </p:txBody>
      </p:sp>
    </p:spTree>
    <p:extLst>
      <p:ext uri="{BB962C8B-B14F-4D97-AF65-F5344CB8AC3E}">
        <p14:creationId xmlns:p14="http://schemas.microsoft.com/office/powerpoint/2010/main" val="291179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B4E8680E-9878-0135-1BB4-D9F058FA357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16968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3600" b="0">
                <a:solidFill>
                  <a:srgbClr val="4E3B3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ca-ES"/>
              <a:t>Feu clic aquí per editar l'estil</a:t>
            </a:r>
            <a:endParaRPr/>
          </a:p>
        </p:txBody>
      </p:sp>
      <p:sp>
        <p:nvSpPr>
          <p:cNvPr id="3" name="Google Shape;144;p33">
            <a:extLst>
              <a:ext uri="{FF2B5EF4-FFF2-40B4-BE49-F238E27FC236}">
                <a16:creationId xmlns:a16="http://schemas.microsoft.com/office/drawing/2014/main" id="{CD3F7CCC-5603-9429-9353-D083ED9FBCC3}"/>
              </a:ext>
            </a:extLst>
          </p:cNvPr>
          <p:cNvSpPr/>
          <p:nvPr userDrawn="1"/>
        </p:nvSpPr>
        <p:spPr>
          <a:xfrm>
            <a:off x="2015100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F9A859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¡Escala a lo </a:t>
            </a:r>
            <a:r>
              <a:rPr kumimoji="0" lang="ca-ES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más</a:t>
            </a:r>
            <a:r>
              <a:rPr kumimoji="0" lang="ca-E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 alto con M365!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arker Grotesque Medium" panose="020B0604020202020204" charset="0"/>
              <a:cs typeface="Darker Grotesque Medium" panose="020B0604020202020204" charset="0"/>
              <a:sym typeface="Arial"/>
            </a:endParaRPr>
          </a:p>
        </p:txBody>
      </p:sp>
      <p:sp>
        <p:nvSpPr>
          <p:cNvPr id="4" name="Google Shape;144;p33">
            <a:extLst>
              <a:ext uri="{FF2B5EF4-FFF2-40B4-BE49-F238E27FC236}">
                <a16:creationId xmlns:a16="http://schemas.microsoft.com/office/drawing/2014/main" id="{E29DBEBA-8FA8-E85F-7341-5F8C7FD32B1B}"/>
              </a:ext>
            </a:extLst>
          </p:cNvPr>
          <p:cNvSpPr/>
          <p:nvPr userDrawn="1"/>
        </p:nvSpPr>
        <p:spPr>
          <a:xfrm>
            <a:off x="2015100" y="3508385"/>
            <a:ext cx="5113800" cy="503400"/>
          </a:xfrm>
          <a:prstGeom prst="roundRect">
            <a:avLst>
              <a:gd name="adj" fmla="val 16667"/>
            </a:avLst>
          </a:prstGeom>
          <a:solidFill>
            <a:srgbClr val="4E110E">
              <a:alpha val="8980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rker Grotesque Medium" panose="020B0604020202020204" charset="0"/>
                <a:cs typeface="Darker Grotesque Medium" panose="020B0604020202020204" charset="0"/>
                <a:sym typeface="Arial"/>
              </a:rPr>
              <a:t>¡Escala a lo más alto con M365!</a:t>
            </a:r>
          </a:p>
        </p:txBody>
      </p:sp>
    </p:spTree>
    <p:extLst>
      <p:ext uri="{BB962C8B-B14F-4D97-AF65-F5344CB8AC3E}">
        <p14:creationId xmlns:p14="http://schemas.microsoft.com/office/powerpoint/2010/main" val="4263004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tiv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ol 1">
            <a:extLst>
              <a:ext uri="{FF2B5EF4-FFF2-40B4-BE49-F238E27FC236}">
                <a16:creationId xmlns:a16="http://schemas.microsoft.com/office/drawing/2014/main" id="{971A3B95-1B38-28DC-C6D5-D081A7A53FB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22EC8AD-8C99-B04F-6840-42AB119BA88A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 err="1">
                <a:solidFill>
                  <a:srgbClr val="FFFFFF"/>
                </a:solidFill>
              </a:rPr>
              <a:t>Objetivos</a:t>
            </a:r>
            <a:endParaRPr lang="ca-ES" sz="1600" b="1" dirty="0">
              <a:solidFill>
                <a:srgbClr val="FFFFFF"/>
              </a:solidFill>
            </a:endParaRPr>
          </a:p>
        </p:txBody>
      </p:sp>
      <p:pic>
        <p:nvPicPr>
          <p:cNvPr id="7" name="Imatge 6" descr="Imatge que conté roba, calçat, Ball, dibuixos&#10;&#10;Pot ser que el contingut generat amb IA no sigui correcte.">
            <a:extLst>
              <a:ext uri="{FF2B5EF4-FFF2-40B4-BE49-F238E27FC236}">
                <a16:creationId xmlns:a16="http://schemas.microsoft.com/office/drawing/2014/main" id="{D77DABB0-8846-EE55-DBA1-65BFA56373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88592" y="686061"/>
            <a:ext cx="3771378" cy="37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43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e montañ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670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Gráfico&#10;&#10;El contenido generado por IA puede ser incorrecto.">
            <a:extLst>
              <a:ext uri="{FF2B5EF4-FFF2-40B4-BE49-F238E27FC236}">
                <a16:creationId xmlns:a16="http://schemas.microsoft.com/office/drawing/2014/main" id="{E83FBAFC-7581-CD72-AE08-3957D62BF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t="85603"/>
          <a:stretch/>
        </p:blipFill>
        <p:spPr>
          <a:xfrm>
            <a:off x="-25878" y="4608576"/>
            <a:ext cx="6618236" cy="534923"/>
          </a:xfrm>
          <a:prstGeom prst="rect">
            <a:avLst/>
          </a:prstGeom>
        </p:spPr>
      </p:pic>
      <p:pic>
        <p:nvPicPr>
          <p:cNvPr id="6" name="Imagen 5" descr="Gráfico&#10;&#10;El contenido generado por IA puede ser incorrecto.">
            <a:extLst>
              <a:ext uri="{FF2B5EF4-FFF2-40B4-BE49-F238E27FC236}">
                <a16:creationId xmlns:a16="http://schemas.microsoft.com/office/drawing/2014/main" id="{DDC3A877-6258-6B93-9A45-4D7C64DAF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l="67516" t="83309" b="-1"/>
          <a:stretch/>
        </p:blipFill>
        <p:spPr>
          <a:xfrm flipH="1">
            <a:off x="6592358" y="4407409"/>
            <a:ext cx="2551642" cy="736090"/>
          </a:xfrm>
          <a:prstGeom prst="rect">
            <a:avLst/>
          </a:prstGeom>
        </p:spPr>
      </p:pic>
      <p:sp>
        <p:nvSpPr>
          <p:cNvPr id="2" name="Títol 1">
            <a:extLst>
              <a:ext uri="{FF2B5EF4-FFF2-40B4-BE49-F238E27FC236}">
                <a16:creationId xmlns:a16="http://schemas.microsoft.com/office/drawing/2014/main" id="{7D795AE4-0DDA-1FA4-0517-743B34CEB34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5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ol 1">
            <a:extLst>
              <a:ext uri="{FF2B5EF4-FFF2-40B4-BE49-F238E27FC236}">
                <a16:creationId xmlns:a16="http://schemas.microsoft.com/office/drawing/2014/main" id="{971A3B95-1B38-28DC-C6D5-D081A7A53FB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922EC8AD-8C99-B04F-6840-42AB119BA88A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600" b="1" dirty="0" err="1">
                <a:solidFill>
                  <a:srgbClr val="FFFFFF"/>
                </a:solidFill>
              </a:rPr>
              <a:t>Objetivos</a:t>
            </a:r>
            <a:endParaRPr lang="ca-ES" sz="1600" b="1" dirty="0">
              <a:solidFill>
                <a:srgbClr val="FFFFFF"/>
              </a:solidFill>
            </a:endParaRPr>
          </a:p>
        </p:txBody>
      </p:sp>
      <p:pic>
        <p:nvPicPr>
          <p:cNvPr id="7" name="Imatge 6" descr="Imatge que conté roba, calçat, Ball, dibuixos&#10;&#10;Pot ser que el contingut generat amb IA no sigui correcte.">
            <a:extLst>
              <a:ext uri="{FF2B5EF4-FFF2-40B4-BE49-F238E27FC236}">
                <a16:creationId xmlns:a16="http://schemas.microsoft.com/office/drawing/2014/main" id="{D77DABB0-8846-EE55-DBA1-65BFA56373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88592" y="686061"/>
            <a:ext cx="3771378" cy="377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69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áfico&#10;&#10;El contenido generado por IA puede ser incorrecto.">
            <a:extLst>
              <a:ext uri="{FF2B5EF4-FFF2-40B4-BE49-F238E27FC236}">
                <a16:creationId xmlns:a16="http://schemas.microsoft.com/office/drawing/2014/main" id="{6CF0CF5C-15B4-5292-9EC0-0C7038CE8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9546" l="2119" r="97966">
                        <a14:foregroundMark x1="2203" y1="92738" x2="13390" y2="94554"/>
                        <a14:foregroundMark x1="24492" y1="98790" x2="26271" y2="98638"/>
                        <a14:foregroundMark x1="12288" y1="89107" x2="14407" y2="93797"/>
                        <a14:foregroundMark x1="75169" y1="99244" x2="83644" y2="98185"/>
                        <a14:foregroundMark x1="83644" y1="98185" x2="94237" y2="90469"/>
                        <a14:foregroundMark x1="94237" y1="90469" x2="87119" y2="98941"/>
                        <a14:foregroundMark x1="87119" y1="98941" x2="67034" y2="99092"/>
                        <a14:foregroundMark x1="95847" y1="86233" x2="97966" y2="99546"/>
                        <a14:foregroundMark x1="8390" y1="84418" x2="11356" y2="91982"/>
                        <a14:foregroundMark x1="86864" y1="94554" x2="82288" y2="95764"/>
                        <a14:backgroundMark x1="18390" y1="50227" x2="61356" y2="53555"/>
                        <a14:backgroundMark x1="79068" y1="46293" x2="38814" y2="85779"/>
                        <a14:backgroundMark x1="19576" y1="71256" x2="47712" y2="88200"/>
                      </a14:backgroundRemoval>
                    </a14:imgEffect>
                  </a14:imgLayer>
                </a14:imgProps>
              </a:ext>
            </a:extLst>
          </a:blip>
          <a:srcRect t="75481"/>
          <a:stretch/>
        </p:blipFill>
        <p:spPr>
          <a:xfrm>
            <a:off x="0" y="3887583"/>
            <a:ext cx="9144000" cy="1255917"/>
          </a:xfrm>
          <a:prstGeom prst="rect">
            <a:avLst/>
          </a:prstGeom>
        </p:spPr>
      </p:pic>
      <p:sp>
        <p:nvSpPr>
          <p:cNvPr id="2" name="Títol 1">
            <a:extLst>
              <a:ext uri="{FF2B5EF4-FFF2-40B4-BE49-F238E27FC236}">
                <a16:creationId xmlns:a16="http://schemas.microsoft.com/office/drawing/2014/main" id="{6817D675-C9EC-1748-9060-FFB50CD1245E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9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ontaña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C5DD9275-557E-A528-8513-0EAE6B998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E4A7DF14-36DA-BF84-A5EE-2F000F864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8167E4B0-854D-F9D1-A4CC-6F94D041B287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1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áfico&#10;&#10;El contenido generado por IA puede ser incorrecto.">
            <a:extLst>
              <a:ext uri="{FF2B5EF4-FFF2-40B4-BE49-F238E27FC236}">
                <a16:creationId xmlns:a16="http://schemas.microsoft.com/office/drawing/2014/main" id="{6CF0CF5C-15B4-5292-9EC0-0C7038CE8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5" b="99546" l="2119" r="97966">
                        <a14:foregroundMark x1="2203" y1="92738" x2="13390" y2="94554"/>
                        <a14:foregroundMark x1="24492" y1="98790" x2="26271" y2="98638"/>
                        <a14:foregroundMark x1="12288" y1="89107" x2="14407" y2="93797"/>
                        <a14:foregroundMark x1="75169" y1="99244" x2="83644" y2="98185"/>
                        <a14:foregroundMark x1="83644" y1="98185" x2="94237" y2="90469"/>
                        <a14:foregroundMark x1="94237" y1="90469" x2="87119" y2="98941"/>
                        <a14:foregroundMark x1="87119" y1="98941" x2="67034" y2="99092"/>
                        <a14:foregroundMark x1="95847" y1="86233" x2="97966" y2="99546"/>
                        <a14:foregroundMark x1="8390" y1="84418" x2="11356" y2="91982"/>
                        <a14:foregroundMark x1="86864" y1="94554" x2="82288" y2="95764"/>
                        <a14:backgroundMark x1="18390" y1="50227" x2="61356" y2="53555"/>
                        <a14:backgroundMark x1="79068" y1="46293" x2="38814" y2="85779"/>
                        <a14:backgroundMark x1="19576" y1="71256" x2="47712" y2="88200"/>
                      </a14:backgroundRemoval>
                    </a14:imgEffect>
                  </a14:imgLayer>
                </a14:imgProps>
              </a:ext>
            </a:extLst>
          </a:blip>
          <a:srcRect t="75481"/>
          <a:stretch/>
        </p:blipFill>
        <p:spPr>
          <a:xfrm>
            <a:off x="0" y="3887583"/>
            <a:ext cx="9144000" cy="1255917"/>
          </a:xfrm>
          <a:prstGeom prst="rect">
            <a:avLst/>
          </a:prstGeom>
        </p:spPr>
      </p:pic>
      <p:sp>
        <p:nvSpPr>
          <p:cNvPr id="2" name="Títol 1">
            <a:extLst>
              <a:ext uri="{FF2B5EF4-FFF2-40B4-BE49-F238E27FC236}">
                <a16:creationId xmlns:a16="http://schemas.microsoft.com/office/drawing/2014/main" id="{63C7701E-3C38-F6BA-D496-8C20DA1FC0BF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927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Gráfico&#10;&#10;El contenido generado por IA puede ser incorrecto.">
            <a:extLst>
              <a:ext uri="{FF2B5EF4-FFF2-40B4-BE49-F238E27FC236}">
                <a16:creationId xmlns:a16="http://schemas.microsoft.com/office/drawing/2014/main" id="{E83FBAFC-7581-CD72-AE08-3957D62BF0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t="85603"/>
          <a:stretch/>
        </p:blipFill>
        <p:spPr>
          <a:xfrm>
            <a:off x="-25878" y="4608576"/>
            <a:ext cx="6618236" cy="534923"/>
          </a:xfrm>
          <a:prstGeom prst="rect">
            <a:avLst/>
          </a:prstGeom>
        </p:spPr>
      </p:pic>
      <p:pic>
        <p:nvPicPr>
          <p:cNvPr id="6" name="Imagen 5" descr="Gráfico&#10;&#10;El contenido generado por IA puede ser incorrecto.">
            <a:extLst>
              <a:ext uri="{FF2B5EF4-FFF2-40B4-BE49-F238E27FC236}">
                <a16:creationId xmlns:a16="http://schemas.microsoft.com/office/drawing/2014/main" id="{DDC3A877-6258-6B93-9A45-4D7C64DAF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949" l="1099" r="97041">
                        <a14:foregroundMark x1="5072" y1="90541" x2="10313" y2="97598"/>
                        <a14:foregroundMark x1="3973" y1="90691" x2="1099" y2="98048"/>
                        <a14:foregroundMark x1="69992" y1="96547" x2="81826" y2="95045"/>
                        <a14:foregroundMark x1="81826" y1="95045" x2="85727" y2="95045"/>
                        <a14:foregroundMark x1="97041" y1="97598" x2="90786" y2="98949"/>
                        <a14:foregroundMark x1="58073" y1="98949" x2="60609" y2="98949"/>
                        <a14:backgroundMark x1="18935" y1="29580" x2="78360" y2="63814"/>
                        <a14:backgroundMark x1="78360" y1="63814" x2="86982" y2="76426"/>
                        <a14:backgroundMark x1="86982" y1="76426" x2="19104" y2="74925"/>
                        <a14:backgroundMark x1="19104" y1="74925" x2="31530" y2="55405"/>
                        <a14:backgroundMark x1="31530" y1="55405" x2="68385" y2="41592"/>
                        <a14:backgroundMark x1="68385" y1="41592" x2="64920" y2="58408"/>
                        <a14:backgroundMark x1="64920" y1="58408" x2="46746" y2="82132"/>
                        <a14:backgroundMark x1="46746" y1="82132" x2="40659" y2="47447"/>
                        <a14:backgroundMark x1="40659" y1="47447" x2="28740" y2="31381"/>
                        <a14:backgroundMark x1="28740" y1="31381" x2="28487" y2="46396"/>
                        <a14:backgroundMark x1="28487" y1="46396" x2="73964" y2="63664"/>
                        <a14:backgroundMark x1="73964" y1="63664" x2="77092" y2="86186"/>
                        <a14:backgroundMark x1="77092" y1="86186" x2="67625" y2="84685"/>
                        <a14:backgroundMark x1="47844" y1="81381" x2="22739" y2="80931"/>
                        <a14:backgroundMark x1="87067" y1="95646" x2="87067" y2="95646"/>
                        <a14:backgroundMark x1="88588" y1="95646" x2="85207" y2="93243"/>
                        <a14:backgroundMark x1="88842" y1="95345" x2="87743" y2="94294"/>
                        <a14:backgroundMark x1="89011" y1="95195" x2="88842" y2="96396"/>
                        <a14:backgroundMark x1="57819" y1="88889" x2="44717" y2="93544"/>
                      </a14:backgroundRemoval>
                    </a14:imgEffect>
                  </a14:imgLayer>
                </a14:imgProps>
              </a:ext>
            </a:extLst>
          </a:blip>
          <a:srcRect l="67516" t="83309" b="-1"/>
          <a:stretch/>
        </p:blipFill>
        <p:spPr>
          <a:xfrm flipH="1">
            <a:off x="6592358" y="4407409"/>
            <a:ext cx="2551642" cy="736090"/>
          </a:xfrm>
          <a:prstGeom prst="rect">
            <a:avLst/>
          </a:prstGeom>
        </p:spPr>
      </p:pic>
      <p:sp>
        <p:nvSpPr>
          <p:cNvPr id="2" name="Títol 1">
            <a:extLst>
              <a:ext uri="{FF2B5EF4-FFF2-40B4-BE49-F238E27FC236}">
                <a16:creationId xmlns:a16="http://schemas.microsoft.com/office/drawing/2014/main" id="{08260D49-33E0-4638-72CC-C1A2CA525938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02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comendaciones y buenas práctica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5F588B4A-97AB-DB5F-E937-D48423664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9009" y="4802859"/>
            <a:ext cx="510961" cy="340641"/>
          </a:xfrm>
          <a:prstGeom prst="rect">
            <a:avLst/>
          </a:prstGeom>
        </p:spPr>
      </p:pic>
      <p:pic>
        <p:nvPicPr>
          <p:cNvPr id="4" name="Imatge 3" descr="Imatge que conté lluna, cel&#10;&#10;Pot ser que el contingut generat per IA no sigui correcte.">
            <a:extLst>
              <a:ext uri="{FF2B5EF4-FFF2-40B4-BE49-F238E27FC236}">
                <a16:creationId xmlns:a16="http://schemas.microsoft.com/office/drawing/2014/main" id="{962DECC1-9A7A-4780-5FBC-D5D11F09E7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tge 5" descr="Imatge que conté roba, persona, dibuixos, art&#10;&#10;Pot ser que el contingut generat amb IA no sigui correcte.">
            <a:extLst>
              <a:ext uri="{FF2B5EF4-FFF2-40B4-BE49-F238E27FC236}">
                <a16:creationId xmlns:a16="http://schemas.microsoft.com/office/drawing/2014/main" id="{153C10DD-2C50-F3CA-CD60-5957A00E9F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7667" r="5" b="12127"/>
          <a:stretch>
            <a:fillRect/>
          </a:stretch>
        </p:blipFill>
        <p:spPr>
          <a:xfrm>
            <a:off x="5516065" y="1311810"/>
            <a:ext cx="3383386" cy="27138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ol 1">
            <a:extLst>
              <a:ext uri="{FF2B5EF4-FFF2-40B4-BE49-F238E27FC236}">
                <a16:creationId xmlns:a16="http://schemas.microsoft.com/office/drawing/2014/main" id="{E59128A0-A5F8-7E52-0F67-58077E8D98DC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600" b="1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 y buenas prácticas</a:t>
            </a:r>
          </a:p>
        </p:txBody>
      </p:sp>
    </p:spTree>
    <p:extLst>
      <p:ext uri="{BB962C8B-B14F-4D97-AF65-F5344CB8AC3E}">
        <p14:creationId xmlns:p14="http://schemas.microsoft.com/office/powerpoint/2010/main" val="989027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 aprendido..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 descr="Imatge que conté captura de pantalla, art&#10;&#10;Pot ser que el contingut generat per IA no sigui correcte.">
            <a:extLst>
              <a:ext uri="{FF2B5EF4-FFF2-40B4-BE49-F238E27FC236}">
                <a16:creationId xmlns:a16="http://schemas.microsoft.com/office/drawing/2014/main" id="{BE892A33-ABDE-310D-0CD2-1C85AF1FC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448"/>
            <a:ext cx="9144000" cy="5143500"/>
          </a:xfrm>
          <a:prstGeom prst="rect">
            <a:avLst/>
          </a:prstGeom>
        </p:spPr>
      </p:pic>
      <p:sp>
        <p:nvSpPr>
          <p:cNvPr id="13" name="Títol 1">
            <a:extLst>
              <a:ext uri="{FF2B5EF4-FFF2-40B4-BE49-F238E27FC236}">
                <a16:creationId xmlns:a16="http://schemas.microsoft.com/office/drawing/2014/main" id="{E7304740-60C9-DF74-CF59-5D06A7DABE80}"/>
              </a:ext>
            </a:extLst>
          </p:cNvPr>
          <p:cNvSpPr txBox="1">
            <a:spLocks/>
          </p:cNvSpPr>
          <p:nvPr userDrawn="1"/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endParaRPr lang="ca-ES" sz="16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QuadreDeText 1">
            <a:extLst>
              <a:ext uri="{FF2B5EF4-FFF2-40B4-BE49-F238E27FC236}">
                <a16:creationId xmlns:a16="http://schemas.microsoft.com/office/drawing/2014/main" id="{50AF1910-DA86-59E9-C8EA-6CF8D27A726A}"/>
              </a:ext>
            </a:extLst>
          </p:cNvPr>
          <p:cNvSpPr txBox="1"/>
          <p:nvPr userDrawn="1"/>
        </p:nvSpPr>
        <p:spPr>
          <a:xfrm>
            <a:off x="0" y="739140"/>
            <a:ext cx="4394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noProof="0" dirty="0">
                <a:solidFill>
                  <a:srgbClr val="FFFFFF"/>
                </a:solidFill>
              </a:rPr>
              <a:t>He aprendido...</a:t>
            </a:r>
          </a:p>
        </p:txBody>
      </p:sp>
      <p:pic>
        <p:nvPicPr>
          <p:cNvPr id="4" name="Imatge 3" descr="Imatge que conté roba, Ball, disseny gràfic, Gràfics&#10;&#10;Pot ser que el contingut generat amb IA no sigui correcte.">
            <a:extLst>
              <a:ext uri="{FF2B5EF4-FFF2-40B4-BE49-F238E27FC236}">
                <a16:creationId xmlns:a16="http://schemas.microsoft.com/office/drawing/2014/main" id="{E04759BB-8EA5-178A-B58B-F73CD9C138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5395" y="437104"/>
            <a:ext cx="4678326" cy="46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18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fina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0E240-FE00-2745-E747-59226AE7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CE99D63-0B26-4EF0-BEEE-EF88C5DF456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6645D0-B323-6D56-B833-F7E0A6EF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DBB6E9-4DFE-44B4-2A9C-25EE52BB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CD1B0A63-4EDC-4B05-A9D3-8308978EADC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oogle Shape;301;p43">
            <a:extLst>
              <a:ext uri="{FF2B5EF4-FFF2-40B4-BE49-F238E27FC236}">
                <a16:creationId xmlns:a16="http://schemas.microsoft.com/office/drawing/2014/main" id="{F552410D-0A8C-B010-44B9-B606381A395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7535" r="48867"/>
          <a:stretch/>
        </p:blipFill>
        <p:spPr>
          <a:xfrm>
            <a:off x="-4" y="3988050"/>
            <a:ext cx="4886040" cy="115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98;p43">
            <a:extLst>
              <a:ext uri="{FF2B5EF4-FFF2-40B4-BE49-F238E27FC236}">
                <a16:creationId xmlns:a16="http://schemas.microsoft.com/office/drawing/2014/main" id="{2A0D75A5-B60C-0ED8-85AE-9B1C5E212CF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9;p43">
            <a:extLst>
              <a:ext uri="{FF2B5EF4-FFF2-40B4-BE49-F238E27FC236}">
                <a16:creationId xmlns:a16="http://schemas.microsoft.com/office/drawing/2014/main" id="{E41D4B7B-4EE4-ABA4-7586-49F2930028AA}"/>
              </a:ext>
            </a:extLst>
          </p:cNvPr>
          <p:cNvSpPr txBox="1">
            <a:spLocks/>
          </p:cNvSpPr>
          <p:nvPr userDrawn="1"/>
        </p:nvSpPr>
        <p:spPr>
          <a:xfrm>
            <a:off x="518522" y="598966"/>
            <a:ext cx="7083397" cy="1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s-ES_tradnl" sz="32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cima alcanzada </a:t>
            </a:r>
            <a:r>
              <a:rPr lang="es-ES_tradnl" sz="3200" b="1">
                <a:solidFill>
                  <a:srgbClr val="6029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abre paso </a:t>
            </a:r>
            <a:r>
              <a:rPr lang="es-ES_tradnl" sz="3200">
                <a:solidFill>
                  <a:schemeClr val="dk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un nuevo horizonte</a:t>
            </a:r>
          </a:p>
        </p:txBody>
      </p:sp>
      <p:sp>
        <p:nvSpPr>
          <p:cNvPr id="4" name="Google Shape;300;p43">
            <a:extLst>
              <a:ext uri="{FF2B5EF4-FFF2-40B4-BE49-F238E27FC236}">
                <a16:creationId xmlns:a16="http://schemas.microsoft.com/office/drawing/2014/main" id="{EC22B920-EC1A-B2D3-99BD-26C1CCAF6F8B}"/>
              </a:ext>
            </a:extLst>
          </p:cNvPr>
          <p:cNvSpPr txBox="1">
            <a:spLocks/>
          </p:cNvSpPr>
          <p:nvPr userDrawn="1"/>
        </p:nvSpPr>
        <p:spPr>
          <a:xfrm>
            <a:off x="518522" y="1970700"/>
            <a:ext cx="6246488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dirty="0">
                <a:latin typeface="Arial" panose="020B0604020202020204" pitchFamily="34" charset="0"/>
                <a:cs typeface="Arial" panose="020B0604020202020204" pitchFamily="34" charset="0"/>
              </a:rPr>
              <a:t>Seguir formándote es como conquistar una nueva altitud: cuanto más aprendes, más amplio es el paisaje que puedes ver y comprender. Las herramientas de M365 te ofrecen nuevos caminos para trabajar mejor, colaborar más fácilmente y avanzar con paso firme. Conquista una nueva altitud con el caso 3.2.</a:t>
            </a:r>
          </a:p>
          <a:p>
            <a:pPr marL="0" indent="0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¡Nos vemos en la próxima ruta!</a:t>
            </a:r>
          </a:p>
        </p:txBody>
      </p:sp>
    </p:spTree>
    <p:extLst>
      <p:ext uri="{BB962C8B-B14F-4D97-AF65-F5344CB8AC3E}">
        <p14:creationId xmlns:p14="http://schemas.microsoft.com/office/powerpoint/2010/main" val="1036742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6" descr="Forma&#10;&#10;El contenido generado por IA puede ser incorrecto.">
            <a:extLst>
              <a:ext uri="{FF2B5EF4-FFF2-40B4-BE49-F238E27FC236}">
                <a16:creationId xmlns:a16="http://schemas.microsoft.com/office/drawing/2014/main" id="{77AE37DC-793D-39C0-B007-31202FF9668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11701" y="200505"/>
            <a:ext cx="1209972" cy="287999"/>
          </a:xfrm>
          <a:prstGeom prst="rect">
            <a:avLst/>
          </a:prstGeom>
        </p:spPr>
      </p:pic>
      <p:pic>
        <p:nvPicPr>
          <p:cNvPr id="6" name="Imatge 5" descr="Imatge que conté triangle, disseny&#10;&#10;Pot ser que el contingut generat per IA no sigui correcte.">
            <a:extLst>
              <a:ext uri="{FF2B5EF4-FFF2-40B4-BE49-F238E27FC236}">
                <a16:creationId xmlns:a16="http://schemas.microsoft.com/office/drawing/2014/main" id="{66A0242B-EBBB-E896-7174-31055DD2BB8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7868172" y="105924"/>
            <a:ext cx="1230009" cy="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1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786" r:id="rId13"/>
    <p:sldLayoutId id="2147483788" r:id="rId14"/>
    <p:sldLayoutId id="2147483787" r:id="rId15"/>
    <p:sldLayoutId id="2147483805" r:id="rId16"/>
    <p:sldLayoutId id="2147483806" r:id="rId17"/>
    <p:sldLayoutId id="2147483807" r:id="rId18"/>
    <p:sldLayoutId id="2147483808" r:id="rId19"/>
    <p:sldLayoutId id="214748380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m365.cloud.microsoft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C2F58D4-B164-C75E-2BF3-593108441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Organiza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bandeja</a:t>
            </a:r>
            <a:r>
              <a:rPr lang="en-US" dirty="0"/>
              <a:t> de entrada 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1A574B5-F6F1-C8F0-35DF-FFD3312499E1}"/>
              </a:ext>
            </a:extLst>
          </p:cNvPr>
          <p:cNvSpPr txBox="1"/>
          <p:nvPr/>
        </p:nvSpPr>
        <p:spPr>
          <a:xfrm>
            <a:off x="3286287" y="2849824"/>
            <a:ext cx="25714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/>
                </a:solidFill>
                <a:latin typeface="Arial Black" panose="020B0A04020102020204" pitchFamily="34" charset="0"/>
              </a:rPr>
              <a:t>Caso de adopción 3.1</a:t>
            </a:r>
          </a:p>
        </p:txBody>
      </p:sp>
    </p:spTree>
    <p:extLst>
      <p:ext uri="{BB962C8B-B14F-4D97-AF65-F5344CB8AC3E}">
        <p14:creationId xmlns:p14="http://schemas.microsoft.com/office/powerpoint/2010/main" val="245460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E9045A0B-BD6F-011D-2ED0-2D8CF237F1B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95942" y="719238"/>
            <a:ext cx="457200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Función de posponer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3A54C13E-9936-0B96-00FA-BB14D563C25A}"/>
              </a:ext>
            </a:extLst>
          </p:cNvPr>
          <p:cNvSpPr txBox="1"/>
          <p:nvPr/>
        </p:nvSpPr>
        <p:spPr>
          <a:xfrm>
            <a:off x="521970" y="1316236"/>
            <a:ext cx="288765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" sz="1200" dirty="0"/>
              <a:t>Esta función permite atrasar la llegada de un correo electrónico entrante, de manera que pospones su recepción para una fecha futura. </a:t>
            </a:r>
            <a:r>
              <a:rPr lang="es-ES" sz="1200" b="1" dirty="0"/>
              <a:t>Solo está disponible en Outlook Web</a:t>
            </a:r>
            <a:r>
              <a:rPr lang="es-ES" sz="1200" dirty="0"/>
              <a:t>. Para usarla, abre tu bandeja de entrada, localiza el mensaje que quieres posponer y selecciónalo. Puedes hacerlo de dos formas:</a:t>
            </a:r>
          </a:p>
        </p:txBody>
      </p:sp>
      <p:sp>
        <p:nvSpPr>
          <p:cNvPr id="8" name="botó_1">
            <a:extLst>
              <a:ext uri="{FF2B5EF4-FFF2-40B4-BE49-F238E27FC236}">
                <a16:creationId xmlns:a16="http://schemas.microsoft.com/office/drawing/2014/main" id="{945A5F4C-57CE-0197-4FC4-A99AD703F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059811" y="3244893"/>
            <a:ext cx="1576420" cy="328308"/>
          </a:xfrm>
          <a:prstGeom prst="rect">
            <a:avLst/>
          </a:prstGeom>
          <a:solidFill>
            <a:srgbClr val="CCAEA4"/>
          </a:solidFill>
          <a:ln>
            <a:solidFill>
              <a:srgbClr val="4E11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ca-ES" sz="1200" b="1" dirty="0" err="1">
                <a:solidFill>
                  <a:srgbClr val="602927"/>
                </a:solidFill>
                <a:latin typeface="Aptos" panose="02110004020202020204"/>
              </a:rPr>
              <a:t>Opción</a:t>
            </a:r>
            <a:r>
              <a:rPr lang="ca-ES" sz="1200" b="1" dirty="0">
                <a:solidFill>
                  <a:srgbClr val="602927"/>
                </a:solidFill>
                <a:latin typeface="Aptos" panose="02110004020202020204"/>
              </a:rPr>
              <a:t> 1</a:t>
            </a:r>
            <a:endParaRPr lang="es-ES" sz="1200" b="1" dirty="0">
              <a:solidFill>
                <a:srgbClr val="602927"/>
              </a:solidFill>
              <a:latin typeface="Aptos" panose="02110004020202020204"/>
            </a:endParaRPr>
          </a:p>
        </p:txBody>
      </p:sp>
      <p:sp>
        <p:nvSpPr>
          <p:cNvPr id="9" name="botó_2">
            <a:extLst>
              <a:ext uri="{FF2B5EF4-FFF2-40B4-BE49-F238E27FC236}">
                <a16:creationId xmlns:a16="http://schemas.microsoft.com/office/drawing/2014/main" id="{6AF1DDE7-F103-229A-CAC6-53E609469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059811" y="3706711"/>
            <a:ext cx="1576420" cy="328308"/>
          </a:xfrm>
          <a:prstGeom prst="rect">
            <a:avLst/>
          </a:prstGeom>
          <a:solidFill>
            <a:srgbClr val="CCAEA4"/>
          </a:solidFill>
          <a:ln>
            <a:solidFill>
              <a:srgbClr val="4E110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8"/>
            <a:r>
              <a:rPr lang="ca-ES" sz="1200" b="1" dirty="0" err="1">
                <a:solidFill>
                  <a:srgbClr val="602927"/>
                </a:solidFill>
                <a:latin typeface="Aptos" panose="02110004020202020204"/>
              </a:rPr>
              <a:t>Opción</a:t>
            </a:r>
            <a:r>
              <a:rPr lang="ca-ES" sz="1200" b="1" dirty="0">
                <a:solidFill>
                  <a:srgbClr val="602927"/>
                </a:solidFill>
                <a:latin typeface="Aptos" panose="02110004020202020204"/>
              </a:rPr>
              <a:t> 2</a:t>
            </a:r>
            <a:endParaRPr lang="es-ES" sz="1200" b="1" dirty="0">
              <a:solidFill>
                <a:srgbClr val="602927"/>
              </a:solidFill>
              <a:latin typeface="Aptos" panose="02110004020202020204"/>
            </a:endParaRPr>
          </a:p>
        </p:txBody>
      </p:sp>
      <p:grpSp>
        <p:nvGrpSpPr>
          <p:cNvPr id="35" name="Opció1">
            <a:extLst>
              <a:ext uri="{FF2B5EF4-FFF2-40B4-BE49-F238E27FC236}">
                <a16:creationId xmlns:a16="http://schemas.microsoft.com/office/drawing/2014/main" id="{27E77189-BEE2-6B89-BA91-D8CAEA7C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15461" y="1185543"/>
            <a:ext cx="5652556" cy="3808837"/>
            <a:chOff x="3144983" y="1185543"/>
            <a:chExt cx="5652556" cy="3808837"/>
          </a:xfrm>
        </p:grpSpPr>
        <p:sp>
          <p:nvSpPr>
            <p:cNvPr id="11" name="op1">
              <a:extLst>
                <a:ext uri="{FF2B5EF4-FFF2-40B4-BE49-F238E27FC236}">
                  <a16:creationId xmlns:a16="http://schemas.microsoft.com/office/drawing/2014/main" id="{E00679E4-BC7B-B2A6-FC56-B71F10C8CE00}"/>
                </a:ext>
              </a:extLst>
            </p:cNvPr>
            <p:cNvSpPr txBox="1"/>
            <p:nvPr/>
          </p:nvSpPr>
          <p:spPr>
            <a:xfrm>
              <a:off x="3144983" y="4163383"/>
              <a:ext cx="565255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s-ES" sz="1200" b="1" dirty="0"/>
                <a:t>Opción 1:</a:t>
              </a:r>
              <a:r>
                <a:rPr lang="es-ES" sz="1200" dirty="0"/>
                <a:t> Haz </a:t>
              </a:r>
              <a:r>
                <a:rPr lang="es-ES" sz="1200" b="1" dirty="0"/>
                <a:t>clic sobre el mensaje </a:t>
              </a:r>
              <a:r>
                <a:rPr lang="es-ES" sz="1200" b="1" dirty="0">
                  <a:solidFill>
                    <a:srgbClr val="602927"/>
                  </a:solidFill>
                </a:rPr>
                <a:t>(1)</a:t>
              </a:r>
              <a:r>
                <a:rPr lang="es-ES" sz="1200" b="1" dirty="0"/>
                <a:t> </a:t>
              </a:r>
              <a:r>
                <a:rPr lang="es-ES" sz="1200" dirty="0"/>
                <a:t>para abrirlo o resaltarlo, y en la barra superior selecciona </a:t>
              </a:r>
              <a:r>
                <a:rPr lang="es-ES" sz="1200" b="1" dirty="0"/>
                <a:t>el icono de tres puntos </a:t>
              </a:r>
              <a:r>
                <a:rPr lang="es-ES" sz="1200" b="1" dirty="0">
                  <a:solidFill>
                    <a:srgbClr val="602927"/>
                  </a:solidFill>
                </a:rPr>
                <a:t>(2)</a:t>
              </a:r>
              <a:r>
                <a:rPr lang="es-ES" sz="1200" b="1" dirty="0">
                  <a:solidFill>
                    <a:srgbClr val="BC9484"/>
                  </a:solidFill>
                </a:rPr>
                <a:t> </a:t>
              </a:r>
              <a:r>
                <a:rPr lang="es-ES" sz="1200" dirty="0"/>
                <a:t>y en el desplegable escoge </a:t>
              </a:r>
              <a:r>
                <a:rPr lang="es-ES" sz="1200" b="1" dirty="0"/>
                <a:t>Posponer </a:t>
              </a:r>
              <a:r>
                <a:rPr lang="es-ES" sz="1200" b="1" dirty="0">
                  <a:solidFill>
                    <a:srgbClr val="602927"/>
                  </a:solidFill>
                </a:rPr>
                <a:t>(3)</a:t>
              </a:r>
              <a:r>
                <a:rPr lang="es-ES" sz="1200" dirty="0">
                  <a:solidFill>
                    <a:srgbClr val="BC9484"/>
                  </a:solidFill>
                </a:rPr>
                <a:t>. </a:t>
              </a:r>
              <a:r>
                <a:rPr lang="es-ES" sz="1200" dirty="0"/>
                <a:t>Elige </a:t>
              </a:r>
              <a:r>
                <a:rPr lang="es-ES" sz="1200" b="1" dirty="0"/>
                <a:t>cuándo quieres que vuelva </a:t>
              </a:r>
              <a:r>
                <a:rPr lang="es-ES" sz="1200" b="1" dirty="0">
                  <a:solidFill>
                    <a:srgbClr val="602927"/>
                  </a:solidFill>
                </a:rPr>
                <a:t>(4)</a:t>
              </a:r>
              <a:r>
                <a:rPr lang="es-ES" sz="1200" b="1" dirty="0">
                  <a:solidFill>
                    <a:srgbClr val="BC9484"/>
                  </a:solidFill>
                </a:rPr>
                <a:t> </a:t>
              </a:r>
              <a:r>
                <a:rPr lang="es-ES" sz="1200" dirty="0"/>
                <a:t>a aparecer en la bandeja (hoy más tarde, mañana, la semana que viene o fecha personalizada).</a:t>
              </a:r>
            </a:p>
          </p:txBody>
        </p:sp>
        <p:pic>
          <p:nvPicPr>
            <p:cNvPr id="4" name="Imatge 3">
              <a:extLst>
                <a:ext uri="{FF2B5EF4-FFF2-40B4-BE49-F238E27FC236}">
                  <a16:creationId xmlns:a16="http://schemas.microsoft.com/office/drawing/2014/main" id="{F033F36D-B4DD-4470-50F8-9B8DE983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177640" y="1185543"/>
              <a:ext cx="5619899" cy="2977840"/>
            </a:xfrm>
            <a:prstGeom prst="rect">
              <a:avLst/>
            </a:prstGeom>
          </p:spPr>
        </p:pic>
        <p:sp>
          <p:nvSpPr>
            <p:cNvPr id="5" name="Rectangle: cantonades arrodonides 8">
              <a:extLst>
                <a:ext uri="{FF2B5EF4-FFF2-40B4-BE49-F238E27FC236}">
                  <a16:creationId xmlns:a16="http://schemas.microsoft.com/office/drawing/2014/main" id="{9322D737-F2A2-01C7-7437-8E2E3290D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41159" y="1526174"/>
              <a:ext cx="177724" cy="233951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02927"/>
                </a:solidFill>
              </a:endParaRPr>
            </a:p>
          </p:txBody>
        </p:sp>
        <p:cxnSp>
          <p:nvCxnSpPr>
            <p:cNvPr id="6" name="Connector recte 10">
              <a:extLst>
                <a:ext uri="{FF2B5EF4-FFF2-40B4-BE49-F238E27FC236}">
                  <a16:creationId xmlns:a16="http://schemas.microsoft.com/office/drawing/2014/main" id="{05992D70-F19E-4F48-B004-64D6F04EB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0" idx="2"/>
              <a:endCxn id="5" idx="1"/>
            </p:cNvCxnSpPr>
            <p:nvPr/>
          </p:nvCxnSpPr>
          <p:spPr>
            <a:xfrm>
              <a:off x="7226442" y="1637104"/>
              <a:ext cx="514717" cy="6046"/>
            </a:xfrm>
            <a:prstGeom prst="line">
              <a:avLst/>
            </a:prstGeom>
            <a:ln w="25400">
              <a:solidFill>
                <a:srgbClr val="4E11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1598BB0-4494-F2D1-BA2E-38C32D7D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226442" y="1514082"/>
              <a:ext cx="246044" cy="246044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>
                  <a:solidFill>
                    <a:srgbClr val="602927"/>
                  </a:solidFill>
                </a:rPr>
                <a:t>2</a:t>
              </a:r>
              <a:endParaRPr lang="es-ES" sz="2400">
                <a:solidFill>
                  <a:srgbClr val="602927"/>
                </a:solidFill>
              </a:endParaRPr>
            </a:p>
          </p:txBody>
        </p:sp>
        <p:sp>
          <p:nvSpPr>
            <p:cNvPr id="12" name="Rectangle: cantonades arrodonides 8">
              <a:extLst>
                <a:ext uri="{FF2B5EF4-FFF2-40B4-BE49-F238E27FC236}">
                  <a16:creationId xmlns:a16="http://schemas.microsoft.com/office/drawing/2014/main" id="{F2C2D954-5EE2-620F-9232-88007092D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41158" y="3011218"/>
              <a:ext cx="914902" cy="170468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02927"/>
                </a:solidFill>
              </a:endParaRPr>
            </a:p>
          </p:txBody>
        </p:sp>
        <p:cxnSp>
          <p:nvCxnSpPr>
            <p:cNvPr id="14" name="Connector recte 10">
              <a:extLst>
                <a:ext uri="{FF2B5EF4-FFF2-40B4-BE49-F238E27FC236}">
                  <a16:creationId xmlns:a16="http://schemas.microsoft.com/office/drawing/2014/main" id="{8C775E7D-0898-DE9B-704C-900F86900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15" idx="4"/>
              <a:endCxn id="12" idx="0"/>
            </p:cNvCxnSpPr>
            <p:nvPr/>
          </p:nvCxnSpPr>
          <p:spPr>
            <a:xfrm>
              <a:off x="8198609" y="2694772"/>
              <a:ext cx="0" cy="316446"/>
            </a:xfrm>
            <a:prstGeom prst="line">
              <a:avLst/>
            </a:prstGeom>
            <a:ln w="25400">
              <a:solidFill>
                <a:srgbClr val="4E11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1D9E0EA1-8137-2389-DF41-6C1DBF9C97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075587" y="2448728"/>
              <a:ext cx="246044" cy="246044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>
                  <a:solidFill>
                    <a:srgbClr val="602927"/>
                  </a:solidFill>
                </a:rPr>
                <a:t>3</a:t>
              </a:r>
              <a:endParaRPr lang="es-ES" sz="2400">
                <a:solidFill>
                  <a:srgbClr val="602927"/>
                </a:solidFill>
              </a:endParaRPr>
            </a:p>
          </p:txBody>
        </p:sp>
        <p:sp>
          <p:nvSpPr>
            <p:cNvPr id="25" name="Rectangle: cantonades arrodonides 8">
              <a:extLst>
                <a:ext uri="{FF2B5EF4-FFF2-40B4-BE49-F238E27FC236}">
                  <a16:creationId xmlns:a16="http://schemas.microsoft.com/office/drawing/2014/main" id="{9E673F39-0186-06B7-CDC9-E06212FE8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376057" y="2141114"/>
              <a:ext cx="1429319" cy="495720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02927"/>
                </a:solidFill>
              </a:endParaRPr>
            </a:p>
          </p:txBody>
        </p:sp>
        <p:cxnSp>
          <p:nvCxnSpPr>
            <p:cNvPr id="26" name="Connector recte 10">
              <a:extLst>
                <a:ext uri="{FF2B5EF4-FFF2-40B4-BE49-F238E27FC236}">
                  <a16:creationId xmlns:a16="http://schemas.microsoft.com/office/drawing/2014/main" id="{55E25B18-56F6-5417-7C73-FFA195B75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27" idx="2"/>
              <a:endCxn id="25" idx="1"/>
            </p:cNvCxnSpPr>
            <p:nvPr/>
          </p:nvCxnSpPr>
          <p:spPr>
            <a:xfrm>
              <a:off x="3821723" y="2388974"/>
              <a:ext cx="554334" cy="0"/>
            </a:xfrm>
            <a:prstGeom prst="line">
              <a:avLst/>
            </a:prstGeom>
            <a:ln w="25400">
              <a:solidFill>
                <a:srgbClr val="4E11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F62C576-22BE-65A9-EC35-3417871EB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821723" y="2265952"/>
              <a:ext cx="246044" cy="246044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>
                  <a:solidFill>
                    <a:srgbClr val="602927"/>
                  </a:solidFill>
                </a:rPr>
                <a:t>1</a:t>
              </a:r>
              <a:endParaRPr lang="es-ES" sz="2400">
                <a:solidFill>
                  <a:srgbClr val="602927"/>
                </a:solidFill>
              </a:endParaRPr>
            </a:p>
          </p:txBody>
        </p:sp>
        <p:sp>
          <p:nvSpPr>
            <p:cNvPr id="28" name="Rectangle: cantonades arrodonides 8">
              <a:extLst>
                <a:ext uri="{FF2B5EF4-FFF2-40B4-BE49-F238E27FC236}">
                  <a16:creationId xmlns:a16="http://schemas.microsoft.com/office/drawing/2014/main" id="{7098C6E1-8B4F-0418-5BFB-B80280335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684776" y="2941293"/>
              <a:ext cx="1056369" cy="893782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602927"/>
                </a:solidFill>
              </a:endParaRPr>
            </a:p>
          </p:txBody>
        </p:sp>
        <p:cxnSp>
          <p:nvCxnSpPr>
            <p:cNvPr id="29" name="Connector recte 10">
              <a:extLst>
                <a:ext uri="{FF2B5EF4-FFF2-40B4-BE49-F238E27FC236}">
                  <a16:creationId xmlns:a16="http://schemas.microsoft.com/office/drawing/2014/main" id="{C5387A37-6A90-4761-8306-8073BBDA93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30" idx="4"/>
              <a:endCxn id="28" idx="0"/>
            </p:cNvCxnSpPr>
            <p:nvPr/>
          </p:nvCxnSpPr>
          <p:spPr>
            <a:xfrm>
              <a:off x="7212961" y="2636834"/>
              <a:ext cx="0" cy="304459"/>
            </a:xfrm>
            <a:prstGeom prst="line">
              <a:avLst/>
            </a:prstGeom>
            <a:ln w="25400">
              <a:solidFill>
                <a:srgbClr val="4E11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9">
              <a:extLst>
                <a:ext uri="{FF2B5EF4-FFF2-40B4-BE49-F238E27FC236}">
                  <a16:creationId xmlns:a16="http://schemas.microsoft.com/office/drawing/2014/main" id="{27D12D69-1DA5-BCAD-E473-DA790A03F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89939" y="2390790"/>
              <a:ext cx="246044" cy="246044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>
                  <a:solidFill>
                    <a:srgbClr val="602927"/>
                  </a:solidFill>
                </a:rPr>
                <a:t>4</a:t>
              </a:r>
              <a:endParaRPr lang="es-ES" sz="2400">
                <a:solidFill>
                  <a:srgbClr val="602927"/>
                </a:solidFill>
              </a:endParaRPr>
            </a:p>
          </p:txBody>
        </p:sp>
      </p:grpSp>
      <p:grpSp>
        <p:nvGrpSpPr>
          <p:cNvPr id="61" name="opcio2">
            <a:extLst>
              <a:ext uri="{FF2B5EF4-FFF2-40B4-BE49-F238E27FC236}">
                <a16:creationId xmlns:a16="http://schemas.microsoft.com/office/drawing/2014/main" id="{C6C61D43-4263-1106-002F-70D21B36E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00793" y="1284367"/>
            <a:ext cx="5652556" cy="3624170"/>
            <a:chOff x="3144983" y="1185544"/>
            <a:chExt cx="5652556" cy="3624170"/>
          </a:xfrm>
        </p:grpSpPr>
        <p:sp>
          <p:nvSpPr>
            <p:cNvPr id="13" name="op2">
              <a:extLst>
                <a:ext uri="{FF2B5EF4-FFF2-40B4-BE49-F238E27FC236}">
                  <a16:creationId xmlns:a16="http://schemas.microsoft.com/office/drawing/2014/main" id="{5CA9F9DF-22B1-5BE0-6127-AA3E8E721C4E}"/>
                </a:ext>
              </a:extLst>
            </p:cNvPr>
            <p:cNvSpPr txBox="1"/>
            <p:nvPr/>
          </p:nvSpPr>
          <p:spPr>
            <a:xfrm>
              <a:off x="3144983" y="4163383"/>
              <a:ext cx="565255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s-ES" sz="1200" b="1" dirty="0"/>
                <a:t>Opción 2:</a:t>
              </a:r>
              <a:r>
                <a:rPr lang="es-ES" sz="1200" dirty="0"/>
                <a:t> Haz </a:t>
              </a:r>
              <a:r>
                <a:rPr lang="es-ES" sz="1200" b="1" dirty="0"/>
                <a:t>clic derecho sobre el mensaje </a:t>
              </a:r>
              <a:r>
                <a:rPr lang="es-ES" sz="1200" b="1" dirty="0">
                  <a:solidFill>
                    <a:srgbClr val="602927"/>
                  </a:solidFill>
                </a:rPr>
                <a:t>(1)</a:t>
              </a:r>
              <a:r>
                <a:rPr lang="es-ES" sz="1200" b="1" dirty="0">
                  <a:solidFill>
                    <a:srgbClr val="BC9484"/>
                  </a:solidFill>
                </a:rPr>
                <a:t> </a:t>
              </a:r>
              <a:r>
                <a:rPr lang="es-ES" sz="1200" dirty="0"/>
                <a:t>y selecciona </a:t>
              </a:r>
              <a:r>
                <a:rPr lang="es-ES" sz="1200" b="1" dirty="0"/>
                <a:t>Posponer </a:t>
              </a:r>
              <a:r>
                <a:rPr lang="es-ES" sz="1200" b="1" dirty="0">
                  <a:solidFill>
                    <a:srgbClr val="602927"/>
                  </a:solidFill>
                </a:rPr>
                <a:t>(2)</a:t>
              </a:r>
              <a:r>
                <a:rPr lang="es-ES" sz="1200" dirty="0">
                  <a:solidFill>
                    <a:srgbClr val="BC9484"/>
                  </a:solidFill>
                </a:rPr>
                <a:t> </a:t>
              </a:r>
              <a:r>
                <a:rPr lang="es-ES" sz="1200" dirty="0"/>
                <a:t>en el menú contextual. </a:t>
              </a:r>
              <a:r>
                <a:rPr lang="es-ES" sz="1200" b="1" dirty="0"/>
                <a:t>Escoge la fecha y hora </a:t>
              </a:r>
              <a:r>
                <a:rPr lang="es-ES" sz="1200" b="1" dirty="0">
                  <a:solidFill>
                    <a:srgbClr val="602927"/>
                  </a:solidFill>
                </a:rPr>
                <a:t>(3)</a:t>
              </a:r>
              <a:r>
                <a:rPr lang="es-ES" sz="1200" b="1" dirty="0"/>
                <a:t> </a:t>
              </a:r>
              <a:r>
                <a:rPr lang="es-ES" sz="1200" dirty="0"/>
                <a:t>en que quieres que regrese a la bandeja de entrada.</a:t>
              </a:r>
            </a:p>
          </p:txBody>
        </p:sp>
        <p:pic>
          <p:nvPicPr>
            <p:cNvPr id="37" name="Imatge 36">
              <a:extLst>
                <a:ext uri="{FF2B5EF4-FFF2-40B4-BE49-F238E27FC236}">
                  <a16:creationId xmlns:a16="http://schemas.microsoft.com/office/drawing/2014/main" id="{157AF171-9E94-751A-DDCA-81788A5D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177640" y="1185544"/>
              <a:ext cx="5619899" cy="2977839"/>
            </a:xfrm>
            <a:prstGeom prst="rect">
              <a:avLst/>
            </a:prstGeom>
          </p:spPr>
        </p:pic>
        <p:sp>
          <p:nvSpPr>
            <p:cNvPr id="38" name="Rectangle: cantonades arrodonides 8">
              <a:extLst>
                <a:ext uri="{FF2B5EF4-FFF2-40B4-BE49-F238E27FC236}">
                  <a16:creationId xmlns:a16="http://schemas.microsoft.com/office/drawing/2014/main" id="{4AA0D211-B1D1-4A9E-8A26-8BC0EE85C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335987" y="2160884"/>
              <a:ext cx="470932" cy="475950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39" name="Connector recte 10">
              <a:extLst>
                <a:ext uri="{FF2B5EF4-FFF2-40B4-BE49-F238E27FC236}">
                  <a16:creationId xmlns:a16="http://schemas.microsoft.com/office/drawing/2014/main" id="{4B7B625B-63E7-09A8-69A5-6BC8B163A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40" idx="2"/>
              <a:endCxn id="38" idx="1"/>
            </p:cNvCxnSpPr>
            <p:nvPr/>
          </p:nvCxnSpPr>
          <p:spPr>
            <a:xfrm>
              <a:off x="3821723" y="2388974"/>
              <a:ext cx="514264" cy="9885"/>
            </a:xfrm>
            <a:prstGeom prst="line">
              <a:avLst/>
            </a:prstGeom>
            <a:ln w="25400">
              <a:solidFill>
                <a:srgbClr val="4E11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742B675-A02B-EBA9-F8D7-E0F7DE180E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821723" y="2265952"/>
              <a:ext cx="246044" cy="246044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>
                  <a:solidFill>
                    <a:srgbClr val="602927"/>
                  </a:solidFill>
                </a:rPr>
                <a:t>1</a:t>
              </a:r>
              <a:endParaRPr lang="es-ES" sz="2400">
                <a:solidFill>
                  <a:srgbClr val="602927"/>
                </a:solidFill>
              </a:endParaRPr>
            </a:p>
          </p:txBody>
        </p:sp>
        <p:sp>
          <p:nvSpPr>
            <p:cNvPr id="41" name="Rectangle: cantonades arrodonides 8">
              <a:extLst>
                <a:ext uri="{FF2B5EF4-FFF2-40B4-BE49-F238E27FC236}">
                  <a16:creationId xmlns:a16="http://schemas.microsoft.com/office/drawing/2014/main" id="{13652591-E96A-0DA2-9C89-39A1E9CC01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763452" y="2941293"/>
              <a:ext cx="914902" cy="152908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42" name="Connector recte 10">
              <a:extLst>
                <a:ext uri="{FF2B5EF4-FFF2-40B4-BE49-F238E27FC236}">
                  <a16:creationId xmlns:a16="http://schemas.microsoft.com/office/drawing/2014/main" id="{6E19DC5C-3A84-4C41-BD30-C9E4D8162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43" idx="6"/>
              <a:endCxn id="41" idx="1"/>
            </p:cNvCxnSpPr>
            <p:nvPr/>
          </p:nvCxnSpPr>
          <p:spPr>
            <a:xfrm>
              <a:off x="4098890" y="3005497"/>
              <a:ext cx="664562" cy="12250"/>
            </a:xfrm>
            <a:prstGeom prst="line">
              <a:avLst/>
            </a:prstGeom>
            <a:ln w="25400">
              <a:solidFill>
                <a:srgbClr val="4E11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9">
              <a:extLst>
                <a:ext uri="{FF2B5EF4-FFF2-40B4-BE49-F238E27FC236}">
                  <a16:creationId xmlns:a16="http://schemas.microsoft.com/office/drawing/2014/main" id="{9C36F92D-F3E9-8A05-15DD-DCF38C534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852846" y="2882475"/>
              <a:ext cx="246044" cy="246044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>
                  <a:solidFill>
                    <a:srgbClr val="602927"/>
                  </a:solidFill>
                </a:rPr>
                <a:t>2</a:t>
              </a:r>
              <a:endParaRPr lang="es-ES" sz="2400">
                <a:solidFill>
                  <a:srgbClr val="602927"/>
                </a:solidFill>
              </a:endParaRPr>
            </a:p>
          </p:txBody>
        </p:sp>
        <p:pic>
          <p:nvPicPr>
            <p:cNvPr id="51" name="Gràfic 50" descr="Cursor with solid fill">
              <a:extLst>
                <a:ext uri="{FF2B5EF4-FFF2-40B4-BE49-F238E27FC236}">
                  <a16:creationId xmlns:a16="http://schemas.microsoft.com/office/drawing/2014/main" id="{D3762193-1F5D-EE7E-E6EB-826DEB534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86944" y="2117159"/>
              <a:ext cx="281700" cy="281700"/>
            </a:xfrm>
            <a:prstGeom prst="rect">
              <a:avLst/>
            </a:prstGeom>
          </p:spPr>
        </p:pic>
        <p:sp>
          <p:nvSpPr>
            <p:cNvPr id="52" name="Rectangle: cantonades arrodonides 8">
              <a:extLst>
                <a:ext uri="{FF2B5EF4-FFF2-40B4-BE49-F238E27FC236}">
                  <a16:creationId xmlns:a16="http://schemas.microsoft.com/office/drawing/2014/main" id="{F71B4808-EDDB-D7CD-F9E0-5DFB6C223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678354" y="2977201"/>
              <a:ext cx="878797" cy="724363"/>
            </a:xfrm>
            <a:prstGeom prst="roundRect">
              <a:avLst>
                <a:gd name="adj" fmla="val 7899"/>
              </a:avLst>
            </a:prstGeom>
            <a:noFill/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53" name="Connector recte 10">
              <a:extLst>
                <a:ext uri="{FF2B5EF4-FFF2-40B4-BE49-F238E27FC236}">
                  <a16:creationId xmlns:a16="http://schemas.microsoft.com/office/drawing/2014/main" id="{D4D63EC4-E8FA-F350-DF60-C69DD4E4E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  <a:stCxn id="54" idx="4"/>
              <a:endCxn id="52" idx="0"/>
            </p:cNvCxnSpPr>
            <p:nvPr/>
          </p:nvCxnSpPr>
          <p:spPr>
            <a:xfrm>
              <a:off x="6113666" y="2657200"/>
              <a:ext cx="4087" cy="320001"/>
            </a:xfrm>
            <a:prstGeom prst="line">
              <a:avLst/>
            </a:prstGeom>
            <a:ln w="25400">
              <a:solidFill>
                <a:srgbClr val="4E11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9">
              <a:extLst>
                <a:ext uri="{FF2B5EF4-FFF2-40B4-BE49-F238E27FC236}">
                  <a16:creationId xmlns:a16="http://schemas.microsoft.com/office/drawing/2014/main" id="{631CF543-FA42-D9C0-B636-16C5E66EB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990644" y="2411156"/>
              <a:ext cx="246044" cy="246044"/>
            </a:xfrm>
            <a:prstGeom prst="ellipse">
              <a:avLst/>
            </a:prstGeom>
            <a:solidFill>
              <a:srgbClr val="CCAEA4"/>
            </a:solidFill>
            <a:ln w="25400">
              <a:solidFill>
                <a:srgbClr val="4E11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7">
                  <a:solidFill>
                    <a:srgbClr val="602927"/>
                  </a:solidFill>
                </a:rPr>
                <a:t>3</a:t>
              </a:r>
              <a:endParaRPr lang="es-ES" sz="2400">
                <a:solidFill>
                  <a:srgbClr val="602927"/>
                </a:solidFill>
              </a:endParaRPr>
            </a:p>
          </p:txBody>
        </p:sp>
      </p:grpSp>
      <p:sp>
        <p:nvSpPr>
          <p:cNvPr id="63" name="blanc">
            <a:extLst>
              <a:ext uri="{FF2B5EF4-FFF2-40B4-BE49-F238E27FC236}">
                <a16:creationId xmlns:a16="http://schemas.microsoft.com/office/drawing/2014/main" id="{550B6D09-C8EB-73D3-19E9-CE623CF76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00793" y="1204594"/>
            <a:ext cx="5750218" cy="37897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07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69A1-CF87-FBDE-4924-C9C528771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C3281B0-FD2E-7A72-9868-4E02A59E42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195942" y="719238"/>
            <a:ext cx="457200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Función de posponer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218BEBD-2DB3-EF23-4E9A-D5288B004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1" y="1403371"/>
            <a:ext cx="4572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Gestionar </a:t>
            </a:r>
            <a:r>
              <a:rPr kumimoji="0" lang="ca-ES" altLang="ca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eficazmente</a:t>
            </a: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los </a:t>
            </a:r>
            <a:r>
              <a:rPr kumimoji="0" lang="ca-ES" altLang="ca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correos</a:t>
            </a: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que no </a:t>
            </a:r>
            <a:r>
              <a:rPr kumimoji="0" lang="ca-ES" altLang="ca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requieren</a:t>
            </a: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a-ES" altLang="ca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atención</a:t>
            </a: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a-ES" altLang="ca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inmediata</a:t>
            </a: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es </a:t>
            </a:r>
            <a:r>
              <a:rPr kumimoji="0" lang="ca-ES" altLang="ca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clave</a:t>
            </a: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para </a:t>
            </a:r>
            <a:r>
              <a:rPr kumimoji="0" lang="ca-ES" altLang="ca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mantener</a:t>
            </a: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el control y la </a:t>
            </a:r>
            <a:r>
              <a:rPr kumimoji="0" lang="ca-ES" altLang="ca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productividad</a:t>
            </a: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 el </a:t>
            </a:r>
            <a:r>
              <a:rPr kumimoji="0" lang="ca-ES" altLang="ca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trabajo</a:t>
            </a: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a-ES" altLang="ca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diario</a:t>
            </a:r>
            <a:r>
              <a:rPr kumimoji="0" lang="ca-ES" altLang="ca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endParaRPr kumimoji="0" lang="ca-ES" altLang="ca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b="1" dirty="0"/>
              <a:t>Mejor concentración:</a:t>
            </a:r>
            <a:r>
              <a:rPr lang="es-ES" sz="1200" dirty="0"/>
              <a:t> Evitas distracciones con correos que no requieren atención inmediata.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b="1" dirty="0"/>
              <a:t>Bandeja de entrada limpia:</a:t>
            </a:r>
            <a:r>
              <a:rPr lang="es-ES" sz="1200" dirty="0"/>
              <a:t> Mantienes el espacio ordenado, facilitando el enfoque en lo urgente.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b="1" dirty="0"/>
              <a:t>Gestión eficiente del tiempo:</a:t>
            </a:r>
            <a:r>
              <a:rPr lang="es-ES" sz="1200" dirty="0"/>
              <a:t> Programas cuándo quieres dedicar tiempo a cada asunto.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200" b="1" dirty="0"/>
              <a:t>Reducción del estrés:</a:t>
            </a:r>
            <a:r>
              <a:rPr lang="es-ES" sz="1200" dirty="0"/>
              <a:t> No dejas correos importantes olvidados, sino que los tienes bajo control.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a-ES" altLang="ca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F02C7847-A722-F09F-2B5D-2ACD8F6E7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1057792"/>
            <a:ext cx="3738146" cy="373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57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89548D4-E6A8-ACE0-E172-8FBABD29D6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Recomendaciones y buenas prácticas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D5D336CC-E979-CFB9-2D4C-62280B249F81}"/>
              </a:ext>
            </a:extLst>
          </p:cNvPr>
          <p:cNvSpPr txBox="1"/>
          <p:nvPr/>
        </p:nvSpPr>
        <p:spPr>
          <a:xfrm>
            <a:off x="269238" y="1332597"/>
            <a:ext cx="5209905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Comienza el día con orden: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Revisa </a:t>
            </a:r>
            <a:r>
              <a:rPr lang="es-ES" i="0" dirty="0" err="1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 Outlook para priorizar los mensajes urgentes.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Clasifica los correos: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Utiliza carpetas o categorías para mantener organizada tu bandeja </a:t>
            </a:r>
            <a:r>
              <a:rPr lang="es-ES" i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 entrada.</a:t>
            </a:r>
            <a:endParaRPr lang="es-ES" i="0" dirty="0"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Mantén la bandeja limpia: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Archiva, elimina y pospone según la urgencia.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Optimiza la búsqueda: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 filtros y órdenes de Outlook para encontrar información rápidamente.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Revisa periódicamente: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Establece momentos específicos para revisar correos, evitando distracciones constantes.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s-ES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Aplica la opción de posponer: </a:t>
            </a:r>
            <a:r>
              <a:rPr lang="es-ES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Úsala para gestionar correos que requieren acción futura y no perderlos de vista.</a:t>
            </a:r>
          </a:p>
        </p:txBody>
      </p:sp>
    </p:spTree>
    <p:extLst>
      <p:ext uri="{BB962C8B-B14F-4D97-AF65-F5344CB8AC3E}">
        <p14:creationId xmlns:p14="http://schemas.microsoft.com/office/powerpoint/2010/main" val="111097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80664195-8734-B967-6B77-FE00190019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 aprendido...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062CDD8D-0B40-F73C-243D-A94B3D1FE25D}"/>
              </a:ext>
            </a:extLst>
          </p:cNvPr>
          <p:cNvSpPr txBox="1"/>
          <p:nvPr/>
        </p:nvSpPr>
        <p:spPr>
          <a:xfrm>
            <a:off x="258536" y="1371014"/>
            <a:ext cx="41002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Comenzar el día de manera eficiente </a:t>
            </a:r>
            <a:r>
              <a:rPr lang="es-ES" dirty="0"/>
              <a:t>revisando </a:t>
            </a:r>
            <a:r>
              <a:rPr lang="es-ES" dirty="0" err="1"/>
              <a:t>Teams</a:t>
            </a:r>
            <a:r>
              <a:rPr lang="es-ES" dirty="0"/>
              <a:t> y Outlook.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Organizar los correos </a:t>
            </a:r>
            <a:r>
              <a:rPr lang="es-ES" dirty="0"/>
              <a:t>en carpetas según proyectos.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Utilizar categorías </a:t>
            </a:r>
            <a:r>
              <a:rPr lang="es-ES" dirty="0"/>
              <a:t>para diferenciar temas sin mover los correos.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Archivar correos </a:t>
            </a:r>
            <a:r>
              <a:rPr lang="es-ES" dirty="0"/>
              <a:t>para mantener la bandeja limpia.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Encontrar información rápidamente </a:t>
            </a:r>
            <a:r>
              <a:rPr lang="es-ES" dirty="0"/>
              <a:t>con la búsqueda avanzada.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Posponer correos </a:t>
            </a:r>
            <a:r>
              <a:rPr lang="es-ES" dirty="0"/>
              <a:t>para gestionarlos en el momento adecuado.</a:t>
            </a:r>
          </a:p>
        </p:txBody>
      </p:sp>
    </p:spTree>
    <p:extLst>
      <p:ext uri="{BB962C8B-B14F-4D97-AF65-F5344CB8AC3E}">
        <p14:creationId xmlns:p14="http://schemas.microsoft.com/office/powerpoint/2010/main" val="993294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número de diapositiva 1">
            <a:extLst>
              <a:ext uri="{FF2B5EF4-FFF2-40B4-BE49-F238E27FC236}">
                <a16:creationId xmlns:a16="http://schemas.microsoft.com/office/drawing/2014/main" id="{21A8CC9A-2C2F-C2E2-33C4-4EC0612B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B0A63-4EDC-4B05-A9D3-8308978EAD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63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127D8DD-0ACD-9B7C-954A-F4F6121E6A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" y="695416"/>
            <a:ext cx="4396511" cy="431999"/>
          </a:xfrm>
          <a:prstGeom prst="rect">
            <a:avLst/>
          </a:prstGeom>
          <a:solidFill>
            <a:srgbClr val="602927"/>
          </a:solidFill>
          <a:ln>
            <a:solidFill>
              <a:srgbClr val="602927"/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Índice</a:t>
            </a: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 de </a:t>
            </a:r>
            <a:r>
              <a:rPr kumimoji="0" lang="ca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/>
              </a:rPr>
              <a:t>contenidos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4DAA6F00-58E4-8D14-0856-A43DF4409515}"/>
              </a:ext>
            </a:extLst>
          </p:cNvPr>
          <p:cNvSpPr txBox="1"/>
          <p:nvPr/>
        </p:nvSpPr>
        <p:spPr>
          <a:xfrm>
            <a:off x="897898" y="1790024"/>
            <a:ext cx="3570514" cy="1887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3.0. Introducción</a:t>
            </a:r>
            <a:r>
              <a:rPr kumimoji="0" lang="en-US" sz="125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​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​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3.1. Organiza tu bandeja de entrada 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​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3.2. Crea reglas en Outlook para mejorar tu eficiencia 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​</a:t>
            </a: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3.3. Gestiona estados y notificaciones en Microsoft 365</a:t>
            </a:r>
          </a:p>
          <a:p>
            <a:pPr marL="0" marR="0" lvl="0" indent="0" algn="l" defTabSz="914400" rtl="0" eaLnBrk="1" fontAlgn="base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51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ol 2">
            <a:extLst>
              <a:ext uri="{FF2B5EF4-FFF2-40B4-BE49-F238E27FC236}">
                <a16:creationId xmlns:a16="http://schemas.microsoft.com/office/drawing/2014/main" id="{827E594A-9B3E-ADD7-47FD-64234B2B97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39140"/>
            <a:ext cx="4394520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Objetivos</a:t>
            </a:r>
            <a:endParaRPr kumimoji="0" lang="ca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910E7A2F-6876-33F3-CA88-257BF2B06121}"/>
              </a:ext>
            </a:extLst>
          </p:cNvPr>
          <p:cNvSpPr txBox="1"/>
          <p:nvPr/>
        </p:nvSpPr>
        <p:spPr>
          <a:xfrm>
            <a:off x="321582" y="1340643"/>
            <a:ext cx="408849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Organizar los correos con carpetas, etiquetas y archivos </a:t>
            </a:r>
            <a:r>
              <a:rPr lang="es-ES" dirty="0"/>
              <a:t>para encontrarlos fácilmente.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Utilizar el buscador avanzado </a:t>
            </a:r>
            <a:r>
              <a:rPr lang="es-ES" dirty="0"/>
              <a:t>para localizar información de forma rápida.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Aplicar la opción “Posponer” </a:t>
            </a:r>
            <a:r>
              <a:rPr lang="es-ES" dirty="0"/>
              <a:t>en la versión web para gestionar los correos según su prioridad.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Seguir las recomendaciones de Microsoft </a:t>
            </a:r>
            <a:r>
              <a:rPr lang="es-ES" dirty="0"/>
              <a:t>para optimizar la gestión del tiempo y la comunicación interna. </a:t>
            </a:r>
          </a:p>
        </p:txBody>
      </p:sp>
    </p:spTree>
    <p:extLst>
      <p:ext uri="{BB962C8B-B14F-4D97-AF65-F5344CB8AC3E}">
        <p14:creationId xmlns:p14="http://schemas.microsoft.com/office/powerpoint/2010/main" val="2213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4F5CDABF-16F2-D797-AAC8-9683190F96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Aprende a organizarte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EB9D0900-E16C-F5F0-14CB-70F5FC59A3D2}"/>
              </a:ext>
            </a:extLst>
          </p:cNvPr>
          <p:cNvSpPr txBox="1"/>
          <p:nvPr/>
        </p:nvSpPr>
        <p:spPr>
          <a:xfrm>
            <a:off x="390266" y="1249446"/>
            <a:ext cx="4243727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María trabaja en la Dirección General de Política </a:t>
            </a:r>
            <a:r>
              <a:rPr lang="es-ES" dirty="0"/>
              <a:t>Económica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del Gobierno de Aragón. Cada día recibe una gran cantidad de correos y empieza la jornada sintiéndose desbordada. </a:t>
            </a:r>
          </a:p>
          <a:p>
            <a:b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Ve que su compañera Rosa, del mismo departamento, tiene su bandeja perfectamente organizada usando métodos distintos. </a:t>
            </a:r>
          </a:p>
          <a:p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¿La ayudamos a organizarse? </a:t>
            </a:r>
            <a:endParaRPr lang="ca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7B825E74-0DCE-C1B7-6B5E-BC948222C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640" b="62198"/>
          <a:stretch/>
        </p:blipFill>
        <p:spPr>
          <a:xfrm>
            <a:off x="6080759" y="1064627"/>
            <a:ext cx="2880361" cy="3573936"/>
          </a:xfrm>
          <a:prstGeom prst="rect">
            <a:avLst/>
          </a:prstGeom>
        </p:spPr>
      </p:pic>
      <p:sp>
        <p:nvSpPr>
          <p:cNvPr id="7" name="Globus: oval 6">
            <a:extLst>
              <a:ext uri="{FF2B5EF4-FFF2-40B4-BE49-F238E27FC236}">
                <a16:creationId xmlns:a16="http://schemas.microsoft.com/office/drawing/2014/main" id="{23F58795-7FCE-E7BB-5FD1-B586AA04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726073"/>
            <a:ext cx="1996440" cy="1508760"/>
          </a:xfrm>
          <a:prstGeom prst="wedgeEllipseCallout">
            <a:avLst>
              <a:gd name="adj1" fmla="val 50923"/>
              <a:gd name="adj2" fmla="val 6048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8" name="Imatge 7" descr="La imagen muestra el logo de Outlook.">
            <a:extLst>
              <a:ext uri="{FF2B5EF4-FFF2-40B4-BE49-F238E27FC236}">
                <a16:creationId xmlns:a16="http://schemas.microsoft.com/office/drawing/2014/main" id="{7FDFD489-7A5E-80EE-34B1-A986B08AE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9453" y="959800"/>
            <a:ext cx="1041306" cy="10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37971-E3A7-1B44-4EC7-CF7E175CB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2E7D2816-6009-ED90-7D38-37D6CA0129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740397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Accede</a:t>
            </a: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Outlook</a:t>
            </a: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AEBB2E44-5FE8-7A98-AB96-0B17CD550AA0}"/>
              </a:ext>
            </a:extLst>
          </p:cNvPr>
          <p:cNvSpPr txBox="1"/>
          <p:nvPr/>
        </p:nvSpPr>
        <p:spPr>
          <a:xfrm>
            <a:off x="390267" y="1249446"/>
            <a:ext cx="2955145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defRPr/>
            </a:pPr>
            <a:r>
              <a:rPr lang="es-ES" sz="1200" dirty="0"/>
              <a:t>Para iniciar Outlook Web accede desde tu navegador entrando en:</a:t>
            </a:r>
          </a:p>
          <a:p>
            <a:pPr lvl="0">
              <a:defRPr/>
            </a:pPr>
            <a:endParaRPr lang="es-ES" sz="1200" dirty="0"/>
          </a:p>
          <a:p>
            <a:pPr lvl="0" algn="ctr">
              <a:defRPr/>
            </a:pPr>
            <a:r>
              <a:rPr lang="es-ES" sz="1200" dirty="0"/>
              <a:t> </a:t>
            </a:r>
            <a:r>
              <a:rPr lang="es-ES" sz="1200" b="1" dirty="0">
                <a:hlinkClick r:id="rId2"/>
              </a:rPr>
              <a:t>m365.cloud.microsoft </a:t>
            </a:r>
            <a:endParaRPr lang="es-ES" sz="1200" b="1" dirty="0"/>
          </a:p>
          <a:p>
            <a:pPr lvl="0">
              <a:defRPr/>
            </a:pPr>
            <a:endParaRPr lang="es-ES" sz="1200" b="1" dirty="0"/>
          </a:p>
          <a:p>
            <a:pPr lvl="0">
              <a:defRPr/>
            </a:pPr>
            <a:r>
              <a:rPr lang="es-ES" sz="1200" dirty="0"/>
              <a:t>con tu cuenta corporativa.</a:t>
            </a:r>
          </a:p>
          <a:p>
            <a:pPr>
              <a:defRPr/>
            </a:pPr>
            <a:r>
              <a:rPr lang="es-ES" sz="1200" b="1" dirty="0"/>
              <a:t>Clica en Búsqueda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(1), </a:t>
            </a:r>
            <a:r>
              <a:rPr lang="es-ES" sz="1200" dirty="0"/>
              <a:t>situada en la parte superior de la ventana de Outlook. A continuación, escribe </a:t>
            </a:r>
            <a:r>
              <a:rPr lang="es-ES" sz="1200" b="1" dirty="0"/>
              <a:t>Outlook</a:t>
            </a:r>
            <a:r>
              <a:rPr lang="es-ES" sz="1200" dirty="0"/>
              <a:t> </a:t>
            </a:r>
            <a:r>
              <a:rPr lang="es-ES" sz="1200" b="1" dirty="0"/>
              <a:t>en la barra de búsqueda central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(2) </a:t>
            </a:r>
            <a:r>
              <a:rPr lang="es-ES" sz="1200" dirty="0"/>
              <a:t>y verás todos los resultados relacionados con esta búsqueda, incluida la aplicación de </a:t>
            </a:r>
            <a:r>
              <a:rPr lang="es-ES" sz="1200" b="1" dirty="0"/>
              <a:t>Outlook</a:t>
            </a:r>
            <a:r>
              <a:rPr lang="es-ES" sz="1200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(3). </a:t>
            </a:r>
            <a:r>
              <a:rPr lang="es-ES" sz="1200" dirty="0"/>
              <a:t>Haz clic para abrirla.</a:t>
            </a:r>
          </a:p>
          <a:p>
            <a:pPr lvl="0">
              <a:defRPr/>
            </a:pPr>
            <a:endParaRPr lang="es-ES" sz="1200" dirty="0"/>
          </a:p>
          <a:p>
            <a:endParaRPr lang="es-ES" sz="1200" dirty="0"/>
          </a:p>
        </p:txBody>
      </p:sp>
      <p:pic>
        <p:nvPicPr>
          <p:cNvPr id="26" name="Imatge 25" descr="La imagen muestra la búsqueda de Outlook en Copilot.">
            <a:extLst>
              <a:ext uri="{FF2B5EF4-FFF2-40B4-BE49-F238E27FC236}">
                <a16:creationId xmlns:a16="http://schemas.microsoft.com/office/drawing/2014/main" id="{368917EA-2F90-F5DB-E628-39557D57BE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45411" y="1249446"/>
            <a:ext cx="5408321" cy="2876362"/>
          </a:xfrm>
          <a:prstGeom prst="rect">
            <a:avLst/>
          </a:prstGeom>
        </p:spPr>
      </p:pic>
      <p:sp>
        <p:nvSpPr>
          <p:cNvPr id="27" name="Rectangle: cantonades arrodonides 26">
            <a:extLst>
              <a:ext uri="{FF2B5EF4-FFF2-40B4-BE49-F238E27FC236}">
                <a16:creationId xmlns:a16="http://schemas.microsoft.com/office/drawing/2014/main" id="{6F0BC174-F19A-299D-5348-8413429EA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39900" y="2240680"/>
            <a:ext cx="2773525" cy="248880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D43E627-33DD-EFE7-8C2A-AB55663E9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3712" y="2222454"/>
            <a:ext cx="284277" cy="285332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2</a:t>
            </a:r>
            <a:endParaRPr lang="es-ES" sz="1800" b="1">
              <a:solidFill>
                <a:srgbClr val="602927"/>
              </a:solidFill>
            </a:endParaRPr>
          </a:p>
        </p:txBody>
      </p:sp>
      <p:cxnSp>
        <p:nvCxnSpPr>
          <p:cNvPr id="29" name="Connector recte 28">
            <a:extLst>
              <a:ext uri="{FF2B5EF4-FFF2-40B4-BE49-F238E27FC236}">
                <a16:creationId xmlns:a16="http://schemas.microsoft.com/office/drawing/2014/main" id="{B8D1F5BE-11CF-3882-F374-247E0ECE0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6"/>
            <a:endCxn id="27" idx="1"/>
          </p:cNvCxnSpPr>
          <p:nvPr/>
        </p:nvCxnSpPr>
        <p:spPr>
          <a:xfrm>
            <a:off x="4867989" y="2365120"/>
            <a:ext cx="171910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cantonades arrodonides 29">
            <a:extLst>
              <a:ext uri="{FF2B5EF4-FFF2-40B4-BE49-F238E27FC236}">
                <a16:creationId xmlns:a16="http://schemas.microsoft.com/office/drawing/2014/main" id="{DA4DC42C-9DED-07E4-7E64-FF278604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8020" y="1517503"/>
            <a:ext cx="974622" cy="13811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CE43A1D-763C-E211-2DDA-BFAC1E36A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00566" y="1437090"/>
            <a:ext cx="284277" cy="285332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1</a:t>
            </a:r>
            <a:endParaRPr lang="es-ES" sz="1800" b="1">
              <a:solidFill>
                <a:srgbClr val="602927"/>
              </a:solidFill>
            </a:endParaRPr>
          </a:p>
        </p:txBody>
      </p:sp>
      <p:cxnSp>
        <p:nvCxnSpPr>
          <p:cNvPr id="32" name="Connector recte 31">
            <a:extLst>
              <a:ext uri="{FF2B5EF4-FFF2-40B4-BE49-F238E27FC236}">
                <a16:creationId xmlns:a16="http://schemas.microsoft.com/office/drawing/2014/main" id="{6B365D90-380B-49EF-475A-DDA68F587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1" idx="2"/>
            <a:endCxn id="30" idx="3"/>
          </p:cNvCxnSpPr>
          <p:nvPr/>
        </p:nvCxnSpPr>
        <p:spPr>
          <a:xfrm flipH="1">
            <a:off x="4342642" y="1579756"/>
            <a:ext cx="357924" cy="6803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cantonades arrodonides 32">
            <a:extLst>
              <a:ext uri="{FF2B5EF4-FFF2-40B4-BE49-F238E27FC236}">
                <a16:creationId xmlns:a16="http://schemas.microsoft.com/office/drawing/2014/main" id="{3D7D77CC-5AE1-8064-06A0-28F44341A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72655" y="2642396"/>
            <a:ext cx="284278" cy="31842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2346AA6-917C-FF7A-BCC2-CC16C09FC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74103" y="2658941"/>
            <a:ext cx="284277" cy="285332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3</a:t>
            </a:r>
            <a:endParaRPr lang="es-ES" sz="1800" b="1">
              <a:solidFill>
                <a:srgbClr val="602927"/>
              </a:solidFill>
            </a:endParaRPr>
          </a:p>
        </p:txBody>
      </p:sp>
      <p:cxnSp>
        <p:nvCxnSpPr>
          <p:cNvPr id="35" name="Connector recte 34">
            <a:extLst>
              <a:ext uri="{FF2B5EF4-FFF2-40B4-BE49-F238E27FC236}">
                <a16:creationId xmlns:a16="http://schemas.microsoft.com/office/drawing/2014/main" id="{9ED5C77E-ECAD-CB6B-0995-067CCACF3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4" idx="2"/>
            <a:endCxn id="33" idx="3"/>
          </p:cNvCxnSpPr>
          <p:nvPr/>
        </p:nvCxnSpPr>
        <p:spPr>
          <a:xfrm flipH="1">
            <a:off x="5356934" y="2801607"/>
            <a:ext cx="317169" cy="1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QuadreDeText 36">
            <a:extLst>
              <a:ext uri="{FF2B5EF4-FFF2-40B4-BE49-F238E27FC236}">
                <a16:creationId xmlns:a16="http://schemas.microsoft.com/office/drawing/2014/main" id="{118A248E-0C25-8322-03C0-56A635C32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45411" y="4091935"/>
            <a:ext cx="5408321" cy="31116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endParaRPr lang="es-ES" sz="1200"/>
          </a:p>
        </p:txBody>
      </p:sp>
    </p:spTree>
    <p:extLst>
      <p:ext uri="{BB962C8B-B14F-4D97-AF65-F5344CB8AC3E}">
        <p14:creationId xmlns:p14="http://schemas.microsoft.com/office/powerpoint/2010/main" val="3065748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72496-FE95-736E-E57A-3379396CD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C2BC9838-16A7-E05B-3531-F5C1A8D5000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Crea una carpeta para guardar correos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95A4978D-222F-9CD0-D985-191DBC5E02AE}"/>
              </a:ext>
            </a:extLst>
          </p:cNvPr>
          <p:cNvSpPr txBox="1"/>
          <p:nvPr/>
        </p:nvSpPr>
        <p:spPr>
          <a:xfrm>
            <a:off x="218128" y="1283873"/>
            <a:ext cx="2463543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En Outlook Web, ve al panel izquierdo, haz clic derecho sobre los </a:t>
            </a:r>
            <a:r>
              <a:rPr lang="es-ES" sz="1200" b="1" dirty="0"/>
              <a:t>tres puntos de tu dirección de correo</a:t>
            </a:r>
            <a:r>
              <a:rPr lang="es-ES" sz="1200" dirty="0"/>
              <a:t>. Y en el menú selecciona </a:t>
            </a:r>
            <a:r>
              <a:rPr lang="es-ES" sz="1200" b="1" dirty="0"/>
              <a:t>“Crear carpeta nueva” </a:t>
            </a:r>
            <a:r>
              <a:rPr lang="es-ES" sz="1200" b="1" dirty="0">
                <a:solidFill>
                  <a:srgbClr val="602927"/>
                </a:solidFill>
              </a:rPr>
              <a:t>(1). </a:t>
            </a:r>
            <a:r>
              <a:rPr lang="es-ES" sz="1200" dirty="0"/>
              <a:t>Ponle un nombre y, para mover correos, arrástralos o selecciona el mensaje y usa la opción </a:t>
            </a:r>
            <a:r>
              <a:rPr lang="es-ES" sz="1200" b="1" dirty="0"/>
              <a:t>Mover a una carpeta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>
                <a:solidFill>
                  <a:srgbClr val="602927"/>
                </a:solidFill>
              </a:rPr>
              <a:t>. </a:t>
            </a:r>
          </a:p>
        </p:txBody>
      </p:sp>
      <p:pic>
        <p:nvPicPr>
          <p:cNvPr id="5" name="Imatge 4" descr="La imagen muestra la creación de una carpeta.">
            <a:extLst>
              <a:ext uri="{FF2B5EF4-FFF2-40B4-BE49-F238E27FC236}">
                <a16:creationId xmlns:a16="http://schemas.microsoft.com/office/drawing/2014/main" id="{6B85D299-CF8F-B3E0-FA81-B4155BD7D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888" y="1353524"/>
            <a:ext cx="6201977" cy="3286268"/>
          </a:xfrm>
          <a:prstGeom prst="rect">
            <a:avLst/>
          </a:prstGeom>
        </p:spPr>
      </p:pic>
      <p:sp>
        <p:nvSpPr>
          <p:cNvPr id="6" name="Rectangle: cantonades arrodonides 8">
            <a:extLst>
              <a:ext uri="{FF2B5EF4-FFF2-40B4-BE49-F238E27FC236}">
                <a16:creationId xmlns:a16="http://schemas.microsoft.com/office/drawing/2014/main" id="{788B1EDA-4953-3038-A691-56D1FCC3A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00703" y="2310404"/>
            <a:ext cx="1414352" cy="244616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Connector recte 10">
            <a:extLst>
              <a:ext uri="{FF2B5EF4-FFF2-40B4-BE49-F238E27FC236}">
                <a16:creationId xmlns:a16="http://schemas.microsoft.com/office/drawing/2014/main" id="{43E9028F-D743-0E49-B2E0-FDD268961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2"/>
            <a:endCxn id="6" idx="3"/>
          </p:cNvCxnSpPr>
          <p:nvPr/>
        </p:nvCxnSpPr>
        <p:spPr>
          <a:xfrm flipH="1">
            <a:off x="5215055" y="2431998"/>
            <a:ext cx="849769" cy="714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CB38956-B03D-E6E9-2799-CAF2238A2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4824" y="2308976"/>
            <a:ext cx="246044" cy="2460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1</a:t>
            </a:r>
            <a:endParaRPr lang="es-ES" sz="1100" b="1">
              <a:solidFill>
                <a:srgbClr val="602927"/>
              </a:solidFill>
            </a:endParaRPr>
          </a:p>
        </p:txBody>
      </p:sp>
      <p:sp>
        <p:nvSpPr>
          <p:cNvPr id="18" name="Rectangle: cantonades arrodonides 8">
            <a:extLst>
              <a:ext uri="{FF2B5EF4-FFF2-40B4-BE49-F238E27FC236}">
                <a16:creationId xmlns:a16="http://schemas.microsoft.com/office/drawing/2014/main" id="{9361C37D-B731-F7E9-1EB3-44CA5CA05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83011" y="1754458"/>
            <a:ext cx="326452" cy="19767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9" name="Connector recte 10">
            <a:extLst>
              <a:ext uri="{FF2B5EF4-FFF2-40B4-BE49-F238E27FC236}">
                <a16:creationId xmlns:a16="http://schemas.microsoft.com/office/drawing/2014/main" id="{B47C2772-D040-5B62-5131-15A0A0A8F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" idx="6"/>
            <a:endCxn id="18" idx="1"/>
          </p:cNvCxnSpPr>
          <p:nvPr/>
        </p:nvCxnSpPr>
        <p:spPr>
          <a:xfrm>
            <a:off x="4332196" y="1853294"/>
            <a:ext cx="350815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9">
            <a:extLst>
              <a:ext uri="{FF2B5EF4-FFF2-40B4-BE49-F238E27FC236}">
                <a16:creationId xmlns:a16="http://schemas.microsoft.com/office/drawing/2014/main" id="{8B0FBDBF-256E-6087-F8D5-3F50CF067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86152" y="1730272"/>
            <a:ext cx="246044" cy="2460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2</a:t>
            </a:r>
            <a:endParaRPr lang="es-ES" sz="1100" b="1">
              <a:solidFill>
                <a:srgbClr val="602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257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DF803-53E8-EDCA-36A8-7EEACBBD2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4AF60336-6126-9F40-F043-8D3D4A6551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Categoriza tus correos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3F475ED6-10DC-F69F-234D-E13F726FF385}"/>
              </a:ext>
            </a:extLst>
          </p:cNvPr>
          <p:cNvSpPr txBox="1"/>
          <p:nvPr/>
        </p:nvSpPr>
        <p:spPr>
          <a:xfrm>
            <a:off x="390266" y="1249446"/>
            <a:ext cx="2476305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En Outlook Web, selecciona un correo, haz clic en “</a:t>
            </a:r>
            <a:r>
              <a:rPr lang="es-ES" sz="1200" b="1" dirty="0"/>
              <a:t>Clasifica este elemento” </a:t>
            </a:r>
            <a:r>
              <a:rPr lang="es-ES" sz="1200" b="1" dirty="0">
                <a:solidFill>
                  <a:srgbClr val="602927"/>
                </a:solidFill>
              </a:rPr>
              <a:t>(1)</a:t>
            </a:r>
            <a:r>
              <a:rPr lang="es-ES" sz="1200" dirty="0">
                <a:solidFill>
                  <a:srgbClr val="602927"/>
                </a:solidFill>
              </a:rPr>
              <a:t> </a:t>
            </a:r>
            <a:r>
              <a:rPr lang="es-ES" sz="1200" dirty="0"/>
              <a:t>y elige una categoría o </a:t>
            </a:r>
            <a:r>
              <a:rPr lang="es-ES" sz="1200" b="1" dirty="0"/>
              <a:t>Nueva categoría 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>
                <a:solidFill>
                  <a:srgbClr val="BC9484"/>
                </a:solidFill>
              </a:rPr>
              <a:t> </a:t>
            </a:r>
            <a:r>
              <a:rPr lang="es-ES" sz="1200" dirty="0"/>
              <a:t>asignando un nombre y color.</a:t>
            </a:r>
          </a:p>
          <a:p>
            <a:endParaRPr lang="es-ES" sz="1200" b="1" dirty="0">
              <a:solidFill>
                <a:srgbClr val="927B71"/>
              </a:solidFill>
            </a:endParaRPr>
          </a:p>
          <a:p>
            <a:r>
              <a:rPr lang="es-ES" sz="1200" dirty="0">
                <a:solidFill>
                  <a:schemeClr val="tx1"/>
                </a:solidFill>
              </a:rPr>
              <a:t>En este caso creas una nueva categoría con el nombre “Reunión”.</a:t>
            </a:r>
            <a:endParaRPr lang="es-ES" sz="1100" dirty="0">
              <a:solidFill>
                <a:schemeClr val="tx1"/>
              </a:solidFill>
            </a:endParaRPr>
          </a:p>
          <a:p>
            <a:endParaRPr lang="es-ES" sz="1200" dirty="0"/>
          </a:p>
          <a:p>
            <a:r>
              <a:rPr lang="es-ES" sz="1200" dirty="0"/>
              <a:t>Puedes aplicar varias categorías a un mismo mensaje y filtrarlos; </a:t>
            </a:r>
            <a:r>
              <a:rPr lang="es-ES" sz="1200" b="1" dirty="0"/>
              <a:t>después, puedes ordenar y agrupar la bandeja por categorías</a:t>
            </a:r>
            <a:r>
              <a:rPr lang="es-ES" sz="1200" dirty="0"/>
              <a:t> para localizar los correos más rápido.</a:t>
            </a:r>
            <a:endParaRPr lang="es-ES" sz="1100" b="1" dirty="0">
              <a:solidFill>
                <a:srgbClr val="927B71"/>
              </a:solidFill>
            </a:endParaRPr>
          </a:p>
        </p:txBody>
      </p:sp>
      <p:pic>
        <p:nvPicPr>
          <p:cNvPr id="6" name="Imatge 5" descr="La imagen muestra la creación de una nueva Categoria.">
            <a:extLst>
              <a:ext uri="{FF2B5EF4-FFF2-40B4-BE49-F238E27FC236}">
                <a16:creationId xmlns:a16="http://schemas.microsoft.com/office/drawing/2014/main" id="{F4E4E27E-D660-76C7-7D8C-1D352091D7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66570" y="1252480"/>
            <a:ext cx="6163129" cy="3395720"/>
          </a:xfrm>
          <a:prstGeom prst="rect">
            <a:avLst/>
          </a:prstGeom>
        </p:spPr>
      </p:pic>
      <p:sp>
        <p:nvSpPr>
          <p:cNvPr id="8" name="Rectangle: cantonades arrodonides 8">
            <a:extLst>
              <a:ext uri="{FF2B5EF4-FFF2-40B4-BE49-F238E27FC236}">
                <a16:creationId xmlns:a16="http://schemas.microsoft.com/office/drawing/2014/main" id="{2A6A085D-0552-6912-CAD6-277F2DA49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6175" y="1656942"/>
            <a:ext cx="247620" cy="23803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Connector recte 10">
            <a:extLst>
              <a:ext uri="{FF2B5EF4-FFF2-40B4-BE49-F238E27FC236}">
                <a16:creationId xmlns:a16="http://schemas.microsoft.com/office/drawing/2014/main" id="{FAC2414C-9711-57B1-86EB-600CA18CB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2"/>
            <a:endCxn id="8" idx="1"/>
          </p:cNvCxnSpPr>
          <p:nvPr/>
        </p:nvCxnSpPr>
        <p:spPr>
          <a:xfrm>
            <a:off x="6836146" y="1775960"/>
            <a:ext cx="540029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105B627-F50E-F135-68EB-461FA476C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36146" y="1643967"/>
            <a:ext cx="258144" cy="26398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1</a:t>
            </a:r>
            <a:endParaRPr lang="es-ES" sz="1100" b="1">
              <a:solidFill>
                <a:srgbClr val="602927"/>
              </a:solidFill>
            </a:endParaRPr>
          </a:p>
        </p:txBody>
      </p:sp>
      <p:sp>
        <p:nvSpPr>
          <p:cNvPr id="11" name="Rectangle: cantonades arrodonides 8">
            <a:extLst>
              <a:ext uri="{FF2B5EF4-FFF2-40B4-BE49-F238E27FC236}">
                <a16:creationId xmlns:a16="http://schemas.microsoft.com/office/drawing/2014/main" id="{D6AEB8D9-84D2-5D54-C979-0C3C3C22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3899" y="2990701"/>
            <a:ext cx="959896" cy="23803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2" name="Connector recte 10">
            <a:extLst>
              <a:ext uri="{FF2B5EF4-FFF2-40B4-BE49-F238E27FC236}">
                <a16:creationId xmlns:a16="http://schemas.microsoft.com/office/drawing/2014/main" id="{A0D6633A-44AF-5A75-BF98-1EE4A2B6F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6"/>
            <a:endCxn id="11" idx="1"/>
          </p:cNvCxnSpPr>
          <p:nvPr/>
        </p:nvCxnSpPr>
        <p:spPr>
          <a:xfrm>
            <a:off x="6295831" y="3096744"/>
            <a:ext cx="368068" cy="12975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9">
            <a:extLst>
              <a:ext uri="{FF2B5EF4-FFF2-40B4-BE49-F238E27FC236}">
                <a16:creationId xmlns:a16="http://schemas.microsoft.com/office/drawing/2014/main" id="{C5AE0F56-A546-585F-7E48-ED336C7CD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37687" y="2964752"/>
            <a:ext cx="258144" cy="26398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2</a:t>
            </a:r>
            <a:endParaRPr lang="es-ES" sz="1100" b="1">
              <a:solidFill>
                <a:srgbClr val="602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69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CBB00-1B8B-B926-CF15-8B3714E9A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uadreDeText 3">
            <a:extLst>
              <a:ext uri="{FF2B5EF4-FFF2-40B4-BE49-F238E27FC236}">
                <a16:creationId xmlns:a16="http://schemas.microsoft.com/office/drawing/2014/main" id="{A862B675-75EC-AF22-BAF1-188581EA6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Archiva tus correos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QuadreDeText 4">
            <a:extLst>
              <a:ext uri="{FF2B5EF4-FFF2-40B4-BE49-F238E27FC236}">
                <a16:creationId xmlns:a16="http://schemas.microsoft.com/office/drawing/2014/main" id="{05605A6A-7F5B-9243-ED57-D06E03421B8C}"/>
              </a:ext>
            </a:extLst>
          </p:cNvPr>
          <p:cNvSpPr txBox="1"/>
          <p:nvPr/>
        </p:nvSpPr>
        <p:spPr>
          <a:xfrm>
            <a:off x="390266" y="1249446"/>
            <a:ext cx="2256979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 dirty="0"/>
              <a:t>En </a:t>
            </a:r>
            <a:r>
              <a:rPr lang="es-ES" sz="1200" b="1" dirty="0"/>
              <a:t>Outlook Web</a:t>
            </a:r>
            <a:r>
              <a:rPr lang="es-ES" sz="1200" dirty="0"/>
              <a:t>, selecciona el mensaje que ya hayas leído o que no requieran acción inmediata y pulsa el botón "</a:t>
            </a:r>
            <a:r>
              <a:rPr lang="es-ES" sz="1200" b="1" dirty="0"/>
              <a:t>Mover este mensaje a la carpeta de archivo</a:t>
            </a:r>
            <a:r>
              <a:rPr lang="es-ES" sz="1200" dirty="0"/>
              <a:t>"</a:t>
            </a:r>
            <a:r>
              <a:rPr lang="es-ES" sz="1200" b="1" dirty="0"/>
              <a:t> </a:t>
            </a:r>
            <a:r>
              <a:rPr lang="es-ES" sz="1200" b="1" dirty="0">
                <a:solidFill>
                  <a:srgbClr val="602927"/>
                </a:solidFill>
              </a:rPr>
              <a:t>(1) </a:t>
            </a:r>
            <a:r>
              <a:rPr lang="es-ES" sz="1200" dirty="0"/>
              <a:t>en la barra superior.</a:t>
            </a:r>
            <a:endParaRPr lang="en-US" dirty="0"/>
          </a:p>
          <a:p>
            <a:endParaRPr lang="es-ES" sz="1200" dirty="0"/>
          </a:p>
          <a:p>
            <a:r>
              <a:rPr lang="es-ES" sz="1200" dirty="0"/>
              <a:t>El correo se moverá a la carpeta </a:t>
            </a:r>
            <a:r>
              <a:rPr lang="es-ES" sz="1200" b="1" dirty="0"/>
              <a:t>Archivo </a:t>
            </a:r>
            <a:r>
              <a:rPr lang="es-ES" sz="1200" b="1" dirty="0">
                <a:solidFill>
                  <a:srgbClr val="602927"/>
                </a:solidFill>
              </a:rPr>
              <a:t>(2)</a:t>
            </a:r>
            <a:r>
              <a:rPr lang="es-ES" sz="1200" dirty="0">
                <a:solidFill>
                  <a:srgbClr val="602927"/>
                </a:solidFill>
              </a:rPr>
              <a:t>, </a:t>
            </a:r>
            <a:r>
              <a:rPr lang="es-ES" sz="1200" dirty="0"/>
              <a:t>accesible desde el panel izquierdo. </a:t>
            </a:r>
            <a:endParaRPr lang="es-ES" dirty="0"/>
          </a:p>
          <a:p>
            <a:endParaRPr lang="es-ES" sz="1200" dirty="0"/>
          </a:p>
        </p:txBody>
      </p:sp>
      <p:pic>
        <p:nvPicPr>
          <p:cNvPr id="7" name="Imatge 6" descr="La imagen muestra el apartado Archivo.">
            <a:extLst>
              <a:ext uri="{FF2B5EF4-FFF2-40B4-BE49-F238E27FC236}">
                <a16:creationId xmlns:a16="http://schemas.microsoft.com/office/drawing/2014/main" id="{2F6A7D77-95A9-13A5-B90D-6B44C0F88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920" y="1249446"/>
            <a:ext cx="6400800" cy="3391619"/>
          </a:xfrm>
          <a:prstGeom prst="rect">
            <a:avLst/>
          </a:prstGeom>
        </p:spPr>
      </p:pic>
      <p:sp>
        <p:nvSpPr>
          <p:cNvPr id="8" name="Rectangle: cantonades arrodonides 8">
            <a:extLst>
              <a:ext uri="{FF2B5EF4-FFF2-40B4-BE49-F238E27FC236}">
                <a16:creationId xmlns:a16="http://schemas.microsoft.com/office/drawing/2014/main" id="{7AEED4BE-315A-D675-6CB1-AE178CF5C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18993" y="1665100"/>
            <a:ext cx="236013" cy="22185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9" name="Connector recte 10">
            <a:extLst>
              <a:ext uri="{FF2B5EF4-FFF2-40B4-BE49-F238E27FC236}">
                <a16:creationId xmlns:a16="http://schemas.microsoft.com/office/drawing/2014/main" id="{C7AF5BD6-0D38-D079-FB0D-C75370F5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0" idx="2"/>
            <a:endCxn id="8" idx="1"/>
          </p:cNvCxnSpPr>
          <p:nvPr/>
        </p:nvCxnSpPr>
        <p:spPr>
          <a:xfrm>
            <a:off x="3504277" y="1776029"/>
            <a:ext cx="514716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F1C735A-20CC-297E-A235-CD28D791E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4277" y="1653007"/>
            <a:ext cx="246044" cy="2460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1</a:t>
            </a:r>
            <a:endParaRPr lang="es-ES" sz="1100" b="1">
              <a:solidFill>
                <a:srgbClr val="602927"/>
              </a:solidFill>
            </a:endParaRPr>
          </a:p>
        </p:txBody>
      </p:sp>
      <p:sp>
        <p:nvSpPr>
          <p:cNvPr id="11" name="Rectangle: cantonades arrodonides 8">
            <a:extLst>
              <a:ext uri="{FF2B5EF4-FFF2-40B4-BE49-F238E27FC236}">
                <a16:creationId xmlns:a16="http://schemas.microsoft.com/office/drawing/2014/main" id="{B55EA614-2620-9AA7-58CD-80B739A8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82653" y="3986168"/>
            <a:ext cx="914902" cy="221858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2" name="Connector recte 10">
            <a:extLst>
              <a:ext uri="{FF2B5EF4-FFF2-40B4-BE49-F238E27FC236}">
                <a16:creationId xmlns:a16="http://schemas.microsoft.com/office/drawing/2014/main" id="{3668621A-7F45-FF0E-2FF7-469AB3729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3" idx="6"/>
            <a:endCxn id="11" idx="3"/>
          </p:cNvCxnSpPr>
          <p:nvPr/>
        </p:nvCxnSpPr>
        <p:spPr>
          <a:xfrm flipH="1">
            <a:off x="3797555" y="4097022"/>
            <a:ext cx="1102310" cy="75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9">
            <a:extLst>
              <a:ext uri="{FF2B5EF4-FFF2-40B4-BE49-F238E27FC236}">
                <a16:creationId xmlns:a16="http://schemas.microsoft.com/office/drawing/2014/main" id="{45CAFC9B-6D4D-B1B2-6D36-DF299D1C9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3821" y="3974000"/>
            <a:ext cx="246044" cy="2460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2</a:t>
            </a:r>
            <a:endParaRPr lang="es-ES" sz="1100" b="1">
              <a:solidFill>
                <a:srgbClr val="602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3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D0A61-042D-117C-F1E6-20E156547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QuadreDeText 3">
            <a:extLst>
              <a:ext uri="{FF2B5EF4-FFF2-40B4-BE49-F238E27FC236}">
                <a16:creationId xmlns:a16="http://schemas.microsoft.com/office/drawing/2014/main" id="{7797DA61-E27B-9C16-4E75-67A3DB5C13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056" y="726073"/>
            <a:ext cx="4310743" cy="3385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Función de búsqueda</a:t>
            </a:r>
            <a:endParaRPr kumimoji="0" lang="ca-E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QuadreDeText 4">
            <a:extLst>
              <a:ext uri="{FF2B5EF4-FFF2-40B4-BE49-F238E27FC236}">
                <a16:creationId xmlns:a16="http://schemas.microsoft.com/office/drawing/2014/main" id="{E6704D81-AD4B-6085-8870-97AE2EA9F02C}"/>
              </a:ext>
            </a:extLst>
          </p:cNvPr>
          <p:cNvSpPr txBox="1"/>
          <p:nvPr/>
        </p:nvSpPr>
        <p:spPr>
          <a:xfrm>
            <a:off x="278753" y="1251753"/>
            <a:ext cx="2461987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200"/>
              <a:t>En </a:t>
            </a:r>
            <a:r>
              <a:rPr lang="es-ES" sz="1200" b="1"/>
              <a:t>Outlook Web</a:t>
            </a:r>
            <a:r>
              <a:rPr lang="es-ES" sz="1200"/>
              <a:t>, la barra de búsqueda está siempre en la parte superior central. Haz clic en ella, </a:t>
            </a:r>
            <a:r>
              <a:rPr lang="es-ES" sz="1200" b="1"/>
              <a:t>escribe palabras clave </a:t>
            </a:r>
            <a:r>
              <a:rPr lang="es-ES" sz="1200" b="1">
                <a:solidFill>
                  <a:srgbClr val="602927"/>
                </a:solidFill>
              </a:rPr>
              <a:t>(1)</a:t>
            </a:r>
            <a:r>
              <a:rPr lang="es-ES" sz="1200">
                <a:solidFill>
                  <a:srgbClr val="602927"/>
                </a:solidFill>
              </a:rPr>
              <a:t>, </a:t>
            </a:r>
            <a:r>
              <a:rPr lang="es-ES" sz="1200"/>
              <a:t>el nombre del remitente o el asunto, y presiona </a:t>
            </a:r>
            <a:r>
              <a:rPr lang="es-ES" sz="1200" b="1" err="1"/>
              <a:t>Enter</a:t>
            </a:r>
            <a:r>
              <a:rPr lang="es-ES" sz="1200"/>
              <a:t>. </a:t>
            </a:r>
            <a:endParaRPr lang="es-ES" sz="1100" b="1" dirty="0">
              <a:solidFill>
                <a:srgbClr val="927B71"/>
              </a:solidFill>
            </a:endParaRPr>
          </a:p>
          <a:p>
            <a:endParaRPr lang="es-ES" sz="1200" dirty="0"/>
          </a:p>
          <a:p>
            <a:r>
              <a:rPr lang="es-ES" sz="1200"/>
              <a:t>Cuando aparezcan los resultados, </a:t>
            </a:r>
            <a:r>
              <a:rPr lang="es-ES" sz="1200" b="1"/>
              <a:t>puedes aplicar filtros </a:t>
            </a:r>
            <a:r>
              <a:rPr lang="es-ES" sz="1200" b="1">
                <a:solidFill>
                  <a:srgbClr val="602927"/>
                </a:solidFill>
              </a:rPr>
              <a:t>(2) </a:t>
            </a:r>
            <a:r>
              <a:rPr lang="es-ES" sz="1200"/>
              <a:t>desde la barra, o usar con los predeterminados </a:t>
            </a:r>
            <a:r>
              <a:rPr lang="es-ES" sz="1200" b="1"/>
              <a:t>Correo, archivos</a:t>
            </a:r>
            <a:r>
              <a:rPr lang="es-ES" sz="1200"/>
              <a:t>, </a:t>
            </a:r>
            <a:r>
              <a:rPr lang="es-ES" sz="1200" b="1"/>
              <a:t>equipos</a:t>
            </a:r>
            <a:r>
              <a:rPr lang="es-ES" sz="1200"/>
              <a:t> o </a:t>
            </a:r>
            <a:r>
              <a:rPr lang="es-ES" sz="1200" b="1"/>
              <a:t>personas entre otros </a:t>
            </a:r>
            <a:r>
              <a:rPr lang="es-ES" sz="1200" b="1">
                <a:solidFill>
                  <a:srgbClr val="602927"/>
                </a:solidFill>
              </a:rPr>
              <a:t>(3) </a:t>
            </a:r>
            <a:r>
              <a:rPr lang="es-ES" sz="1200"/>
              <a:t>para afinar la búsqueda. </a:t>
            </a:r>
            <a:endParaRPr lang="es-ES" sz="1100" b="1">
              <a:solidFill>
                <a:srgbClr val="927B7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073A88-9CF2-1FEB-936D-2450008A5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1198" y="39533"/>
            <a:ext cx="226715" cy="10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pic>
        <p:nvPicPr>
          <p:cNvPr id="5" name="Imatge 4" descr="La imagen muestra la barra de búsqueda de archivos.">
            <a:extLst>
              <a:ext uri="{FF2B5EF4-FFF2-40B4-BE49-F238E27FC236}">
                <a16:creationId xmlns:a16="http://schemas.microsoft.com/office/drawing/2014/main" id="{C7CFBDE1-A6C9-AFB6-2359-85C71E33E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759" y="1430681"/>
            <a:ext cx="6168571" cy="3268567"/>
          </a:xfrm>
          <a:prstGeom prst="rect">
            <a:avLst/>
          </a:prstGeom>
          <a:ln>
            <a:noFill/>
          </a:ln>
        </p:spPr>
      </p:pic>
      <p:sp>
        <p:nvSpPr>
          <p:cNvPr id="6" name="Rectangle: cantonades arrodonides 8">
            <a:extLst>
              <a:ext uri="{FF2B5EF4-FFF2-40B4-BE49-F238E27FC236}">
                <a16:creationId xmlns:a16="http://schemas.microsoft.com/office/drawing/2014/main" id="{E89B4806-6313-FDD8-4A86-1A6AA2569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89214" y="1457582"/>
            <a:ext cx="2534144" cy="144621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3" name="Connector recte 10">
            <a:extLst>
              <a:ext uri="{FF2B5EF4-FFF2-40B4-BE49-F238E27FC236}">
                <a16:creationId xmlns:a16="http://schemas.microsoft.com/office/drawing/2014/main" id="{C4B46AC5-F1A6-A7FE-93D2-87F35EF5A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4" idx="2"/>
            <a:endCxn id="6" idx="1"/>
          </p:cNvCxnSpPr>
          <p:nvPr/>
        </p:nvCxnSpPr>
        <p:spPr>
          <a:xfrm>
            <a:off x="3475982" y="1529893"/>
            <a:ext cx="513232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21E735F-7A81-4EFC-2C3D-7D995253A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5982" y="1406871"/>
            <a:ext cx="246044" cy="2460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1</a:t>
            </a:r>
            <a:endParaRPr lang="es-ES" sz="1100" b="1">
              <a:solidFill>
                <a:srgbClr val="602927"/>
              </a:solidFill>
            </a:endParaRPr>
          </a:p>
        </p:txBody>
      </p:sp>
      <p:sp>
        <p:nvSpPr>
          <p:cNvPr id="15" name="Rectangle: cantonades arrodonides 8">
            <a:extLst>
              <a:ext uri="{FF2B5EF4-FFF2-40B4-BE49-F238E27FC236}">
                <a16:creationId xmlns:a16="http://schemas.microsoft.com/office/drawing/2014/main" id="{3C637E61-C77C-9DA9-9315-60A014C09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67995" y="1457582"/>
            <a:ext cx="201007" cy="156262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6" name="Connector recte 10">
            <a:extLst>
              <a:ext uri="{FF2B5EF4-FFF2-40B4-BE49-F238E27FC236}">
                <a16:creationId xmlns:a16="http://schemas.microsoft.com/office/drawing/2014/main" id="{6BD29BC6-ED8D-77C3-323E-7F873D224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7" idx="6"/>
            <a:endCxn id="15" idx="3"/>
          </p:cNvCxnSpPr>
          <p:nvPr/>
        </p:nvCxnSpPr>
        <p:spPr>
          <a:xfrm flipH="1">
            <a:off x="6769002" y="1535713"/>
            <a:ext cx="534774" cy="0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9">
            <a:extLst>
              <a:ext uri="{FF2B5EF4-FFF2-40B4-BE49-F238E27FC236}">
                <a16:creationId xmlns:a16="http://schemas.microsoft.com/office/drawing/2014/main" id="{BD0C4784-8890-9BC5-23A1-9CAA4F23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57732" y="1412691"/>
            <a:ext cx="246044" cy="2460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2</a:t>
            </a:r>
            <a:endParaRPr lang="es-ES" sz="1600" b="1">
              <a:solidFill>
                <a:srgbClr val="602927"/>
              </a:solidFill>
            </a:endParaRPr>
          </a:p>
        </p:txBody>
      </p:sp>
      <p:sp>
        <p:nvSpPr>
          <p:cNvPr id="26" name="Rectangle: cantonades arrodonides 8">
            <a:extLst>
              <a:ext uri="{FF2B5EF4-FFF2-40B4-BE49-F238E27FC236}">
                <a16:creationId xmlns:a16="http://schemas.microsoft.com/office/drawing/2014/main" id="{4B177DC0-D1B1-7710-BB3E-758991E0E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35142" y="1685978"/>
            <a:ext cx="1517651" cy="132425"/>
          </a:xfrm>
          <a:prstGeom prst="roundRect">
            <a:avLst>
              <a:gd name="adj" fmla="val 7899"/>
            </a:avLst>
          </a:prstGeom>
          <a:noFill/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7" name="Connector recte 10">
            <a:extLst>
              <a:ext uri="{FF2B5EF4-FFF2-40B4-BE49-F238E27FC236}">
                <a16:creationId xmlns:a16="http://schemas.microsoft.com/office/drawing/2014/main" id="{F94D863A-710D-FC31-E39E-23EEAB300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0"/>
            <a:endCxn id="26" idx="2"/>
          </p:cNvCxnSpPr>
          <p:nvPr/>
        </p:nvCxnSpPr>
        <p:spPr>
          <a:xfrm flipV="1">
            <a:off x="5093968" y="1818403"/>
            <a:ext cx="0" cy="456139"/>
          </a:xfrm>
          <a:prstGeom prst="line">
            <a:avLst/>
          </a:prstGeom>
          <a:ln w="25400">
            <a:solidFill>
              <a:srgbClr val="6029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6CAE23C-94D5-AA56-153C-A1A509A9E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70946" y="2274542"/>
            <a:ext cx="246044" cy="246044"/>
          </a:xfrm>
          <a:prstGeom prst="ellipse">
            <a:avLst/>
          </a:prstGeom>
          <a:solidFill>
            <a:srgbClr val="CCAEA4"/>
          </a:solidFill>
          <a:ln w="25400">
            <a:solidFill>
              <a:srgbClr val="6029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rgbClr val="602927"/>
                </a:solidFill>
              </a:rPr>
              <a:t>3</a:t>
            </a:r>
            <a:endParaRPr lang="es-ES" sz="1600" b="1">
              <a:solidFill>
                <a:srgbClr val="6029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20353"/>
      </p:ext>
    </p:extLst>
  </p:cSld>
  <p:clrMapOvr>
    <a:masterClrMapping/>
  </p:clrMapOvr>
</p:sld>
</file>

<file path=ppt/theme/theme1.xml><?xml version="1.0" encoding="utf-8"?>
<a:theme xmlns:a="http://schemas.openxmlformats.org/drawingml/2006/main" name="1_Inici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1" id="{139DAF55-9D2D-4902-83A9-F3D17FA23D68}" vid="{1955F5F9-1404-481D-8EEE-41E0758C3FE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3a82ad-1a71-400e-8db0-13bb899aeda5" xsi:nil="true"/>
    <lcf76f155ced4ddcb4097134ff3c332f xmlns="29c9a258-4036-4d30-8d39-597f3b6710c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A3EBAA0E76A7F4697EFC2E329EC6DEF" ma:contentTypeVersion="11" ma:contentTypeDescription="Crear nuevo documento." ma:contentTypeScope="" ma:versionID="825a64e65d24ecb118cbf7f03824c9f9">
  <xsd:schema xmlns:xsd="http://www.w3.org/2001/XMLSchema" xmlns:xs="http://www.w3.org/2001/XMLSchema" xmlns:p="http://schemas.microsoft.com/office/2006/metadata/properties" xmlns:ns2="29c9a258-4036-4d30-8d39-597f3b6710c5" xmlns:ns3="473a82ad-1a71-400e-8db0-13bb899aeda5" targetNamespace="http://schemas.microsoft.com/office/2006/metadata/properties" ma:root="true" ma:fieldsID="bca46f5d8d16977e6d8bac0b2fccdd0e" ns2:_="" ns3:_="">
    <xsd:import namespace="29c9a258-4036-4d30-8d39-597f3b6710c5"/>
    <xsd:import namespace="473a82ad-1a71-400e-8db0-13bb899aed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c9a258-4036-4d30-8d39-597f3b6710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994731f5-2010-47fd-ad3f-110a994d85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a82ad-1a71-400e-8db0-13bb899aeda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68feff1-a0d0-44a4-b1da-13630378c3ee}" ma:internalName="TaxCatchAll" ma:showField="CatchAllData" ma:web="473a82ad-1a71-400e-8db0-13bb899aed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5945B3-E2C8-4CDD-872F-DEF0F986ACE1}">
  <ds:schemaRefs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e85118f5-ea1e-479e-9ea6-972cd17c0f2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2CA223D-24F4-4A2D-B84A-347A2E3F4F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42A567-48CC-426C-9F66-B69BD11FC52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</TotalTime>
  <Words>957</Words>
  <Application>Microsoft Office PowerPoint</Application>
  <PresentationFormat>Presentació en pantalla (16:9)</PresentationFormat>
  <Paragraphs>93</Paragraphs>
  <Slides>14</Slides>
  <Notes>1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14</vt:i4>
      </vt:variant>
    </vt:vector>
  </HeadingPairs>
  <TitlesOfParts>
    <vt:vector size="22" baseType="lpstr">
      <vt:lpstr>Segoe UI</vt:lpstr>
      <vt:lpstr>Aptos</vt:lpstr>
      <vt:lpstr>Century Gothic</vt:lpstr>
      <vt:lpstr>Wingdings</vt:lpstr>
      <vt:lpstr>Arial Black</vt:lpstr>
      <vt:lpstr>Darker Grotesque Medium</vt:lpstr>
      <vt:lpstr>Arial</vt:lpstr>
      <vt:lpstr>1_Inicio</vt:lpstr>
      <vt:lpstr>Organiza tu bandeja de entrada </vt:lpstr>
      <vt:lpstr>Índice de contenidos</vt:lpstr>
      <vt:lpstr>Objetivos</vt:lpstr>
      <vt:lpstr>Aprende a organizarte</vt:lpstr>
      <vt:lpstr>Accede a Outlook</vt:lpstr>
      <vt:lpstr>Crea una carpeta para guardar correos</vt:lpstr>
      <vt:lpstr>Categoriza tus correos</vt:lpstr>
      <vt:lpstr>Archiva tus correos</vt:lpstr>
      <vt:lpstr>Función de búsqueda</vt:lpstr>
      <vt:lpstr>Función de posponer</vt:lpstr>
      <vt:lpstr>Función de posponer</vt:lpstr>
      <vt:lpstr>Recomendaciones y buenas prácticas</vt:lpstr>
      <vt:lpstr>He aprendido...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Villalonga, Sara</dc:creator>
  <cp:lastModifiedBy>Ballester, Raúl</cp:lastModifiedBy>
  <cp:revision>1</cp:revision>
  <dcterms:created xsi:type="dcterms:W3CDTF">2025-07-28T12:48:10Z</dcterms:created>
  <dcterms:modified xsi:type="dcterms:W3CDTF">2025-10-20T17:55:39Z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0x0101001A3EBAA0E76A7F4697EFC2E329EC6DEF</vt:lpwstr>
  </property>
  <property fmtid="{D5CDD505-2E9C-101B-9397-08002B2CF9AE}" pid="3" name="MediaServiceImageTags">
    <vt:lpwstr/>
  </property>
  <property fmtid="{D5CDD505-2E9C-101B-9397-08002B2CF9AE}" pid="4" name="Order">
    <vt:lpwstr>18700.0000000000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