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4"/>
  </p:sldMasterIdLst>
  <p:notesMasterIdLst>
    <p:notesMasterId r:id="rId39"/>
  </p:notesMasterIdLst>
  <p:handoutMasterIdLst>
    <p:handoutMasterId r:id="rId40"/>
  </p:handoutMasterIdLst>
  <p:sldIdLst>
    <p:sldId id="256" r:id="rId5"/>
    <p:sldId id="257" r:id="rId6"/>
    <p:sldId id="258" r:id="rId7"/>
    <p:sldId id="585" r:id="rId8"/>
    <p:sldId id="586" r:id="rId9"/>
    <p:sldId id="529" r:id="rId10"/>
    <p:sldId id="530" r:id="rId11"/>
    <p:sldId id="531" r:id="rId12"/>
    <p:sldId id="389" r:id="rId13"/>
    <p:sldId id="533" r:id="rId14"/>
    <p:sldId id="589" r:id="rId15"/>
    <p:sldId id="534" r:id="rId16"/>
    <p:sldId id="532" r:id="rId17"/>
    <p:sldId id="535" r:id="rId18"/>
    <p:sldId id="583" r:id="rId19"/>
    <p:sldId id="536" r:id="rId20"/>
    <p:sldId id="538" r:id="rId21"/>
    <p:sldId id="539" r:id="rId22"/>
    <p:sldId id="571" r:id="rId23"/>
    <p:sldId id="572" r:id="rId24"/>
    <p:sldId id="573" r:id="rId25"/>
    <p:sldId id="587" r:id="rId26"/>
    <p:sldId id="588" r:id="rId27"/>
    <p:sldId id="541" r:id="rId28"/>
    <p:sldId id="579" r:id="rId29"/>
    <p:sldId id="580" r:id="rId30"/>
    <p:sldId id="542" r:id="rId31"/>
    <p:sldId id="581" r:id="rId32"/>
    <p:sldId id="576" r:id="rId33"/>
    <p:sldId id="272" r:id="rId34"/>
    <p:sldId id="577" r:id="rId35"/>
    <p:sldId id="264" r:id="rId36"/>
    <p:sldId id="265" r:id="rId37"/>
    <p:sldId id="266" r:id="rId38"/>
  </p:sldIdLst>
  <p:sldSz cx="9144000" cy="5143500" type="screen16x9"/>
  <p:notesSz cx="6858000" cy="9144000"/>
  <p:embeddedFontLst>
    <p:embeddedFont>
      <p:font typeface="Arial Black" panose="020B0A04020102020204" pitchFamily="34" charset="0"/>
      <p:bold r:id="rId41"/>
    </p:embeddedFont>
    <p:embeddedFont>
      <p:font typeface="Century Gothic" panose="020B0502020202020204" pitchFamily="34" charset="0"/>
      <p:regular r:id="rId42"/>
      <p:bold r:id="rId43"/>
      <p:italic r:id="rId44"/>
      <p:boldItalic r:id="rId45"/>
    </p:embeddedFont>
    <p:embeddedFont>
      <p:font typeface="Darker Grotesque Medium" panose="020B0604020202020204" charset="0"/>
      <p:regular r:id="rId46"/>
      <p:bold r:id="rId47"/>
    </p:embeddedFont>
    <p:embeddedFont>
      <p:font typeface="Segoe UI" panose="020B0502040204020203"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A2682-BA4F-ECF9-481F-51A495723135}" name="Bigas, Marc" initials="MB" userId="S::marc.bigas2@dxc.com::a76649d8-8b81-4c68-a060-d743b2cef9d5" providerId="AD"/>
  <p188:author id="{69C07282-7638-E76D-736D-FF8379C96245}" name="Sardà, Eduvigis" initials="ES" userId="S::eduvigis.sarda2@dxc.com::b1ad0630-0272-43d7-8302-7f8594b48b7a" providerId="AD"/>
  <p188:author id="{A07299A2-E60A-B763-91DA-8BE9347D55A1}" name="Villalonga, Sara" initials="SV" userId="S::sara.villalonga2@dxc.com::0688e997-b0fc-4059-a2ac-a0e9f8190bae" providerId="AD"/>
  <p188:author id="{50E79AAD-734F-C925-BEA4-F291AADBF96C}" name="LAURA MIGUEL FLETA" initials="LF" userId="S::lmiguelf@aragon.es::73cfcac9-50eb-40cd-aec6-44c7d4bcb361" providerId="AD"/>
  <p188:author id="{BEA080B0-8979-69D8-8BAB-2E3B60ACAA22}" name="Sara Villalonga Arias" initials="SV" userId="S::svillalonga@ext.aragon.es::946604ae-6d31-4293-8778-3ad77e1a22f2" providerId="AD"/>
  <p188:author id="{B1C40DD9-13AA-18B1-3516-764D56EA5AF9}" name="Sanchez, Jose" initials="SJ" userId="S::jose.sanchez2@dxc.com::bb91bba1-665d-4838-a5d9-31664ba8a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927"/>
    <a:srgbClr val="FFF8DF"/>
    <a:srgbClr val="BC9484"/>
    <a:srgbClr val="4E110E"/>
    <a:srgbClr val="CCAEA4"/>
    <a:srgbClr val="7F5645"/>
    <a:srgbClr val="FFFFFF"/>
    <a:srgbClr val="D5B89F"/>
    <a:srgbClr val="A6A6A6"/>
    <a:srgbClr val="E8B8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8DD665-16FC-44C8-9AC9-639BC4426D08}">
  <a:tblStyle styleId="{EA8DD665-16FC-44C8-9AC9-639BC4426D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8" d="100"/>
          <a:sy n="98" d="100"/>
        </p:scale>
        <p:origin x="360" y="-32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dà, Eduvigis" userId="b1ad0630-0272-43d7-8302-7f8594b48b7a" providerId="ADAL" clId="{B4ED4595-8E8B-4986-8B73-F51F8D089BEE}"/>
    <pc:docChg chg="undo custSel addSld delSld modSld sldOrd modMainMaster">
      <pc:chgData name="Sardà, Eduvigis" userId="b1ad0630-0272-43d7-8302-7f8594b48b7a" providerId="ADAL" clId="{B4ED4595-8E8B-4986-8B73-F51F8D089BEE}" dt="2025-10-02T14:13:51.141" v="240" actId="166"/>
      <pc:docMkLst>
        <pc:docMk/>
      </pc:docMkLst>
      <pc:sldChg chg="mod modClrScheme chgLayout">
        <pc:chgData name="Sardà, Eduvigis" userId="b1ad0630-0272-43d7-8302-7f8594b48b7a" providerId="ADAL" clId="{B4ED4595-8E8B-4986-8B73-F51F8D089BEE}" dt="2025-09-25T11:51:29.884" v="94" actId="700"/>
        <pc:sldMkLst>
          <pc:docMk/>
          <pc:sldMk cId="2050942753" sldId="257"/>
        </pc:sldMkLst>
      </pc:sldChg>
      <pc:sldChg chg="modSp">
        <pc:chgData name="Sardà, Eduvigis" userId="b1ad0630-0272-43d7-8302-7f8594b48b7a" providerId="ADAL" clId="{B4ED4595-8E8B-4986-8B73-F51F8D089BEE}" dt="2025-09-25T11:50:23.055" v="91"/>
        <pc:sldMkLst>
          <pc:docMk/>
          <pc:sldMk cId="2240963097" sldId="266"/>
        </pc:sldMkLst>
      </pc:sldChg>
      <pc:sldChg chg="modSp mod">
        <pc:chgData name="Sardà, Eduvigis" userId="b1ad0630-0272-43d7-8302-7f8594b48b7a" providerId="ADAL" clId="{B4ED4595-8E8B-4986-8B73-F51F8D089BEE}" dt="2025-09-25T11:55:59.454" v="143" actId="113"/>
        <pc:sldMkLst>
          <pc:docMk/>
          <pc:sldMk cId="4287956375" sldId="272"/>
        </pc:sldMkLst>
      </pc:sldChg>
      <pc:sldChg chg="modSp mod">
        <pc:chgData name="Sardà, Eduvigis" userId="b1ad0630-0272-43d7-8302-7f8594b48b7a" providerId="ADAL" clId="{B4ED4595-8E8B-4986-8B73-F51F8D089BEE}" dt="2025-09-25T11:53:32.960" v="114" actId="113"/>
        <pc:sldMkLst>
          <pc:docMk/>
          <pc:sldMk cId="4270989709" sldId="389"/>
        </pc:sldMkLst>
      </pc:sldChg>
      <pc:sldChg chg="modSp mod">
        <pc:chgData name="Sardà, Eduvigis" userId="b1ad0630-0272-43d7-8302-7f8594b48b7a" providerId="ADAL" clId="{B4ED4595-8E8B-4986-8B73-F51F8D089BEE}" dt="2025-09-25T11:53:08.661" v="107" actId="14429"/>
        <pc:sldMkLst>
          <pc:docMk/>
          <pc:sldMk cId="1359274865" sldId="529"/>
        </pc:sldMkLst>
      </pc:sldChg>
      <pc:sldChg chg="modSp mod">
        <pc:chgData name="Sardà, Eduvigis" userId="b1ad0630-0272-43d7-8302-7f8594b48b7a" providerId="ADAL" clId="{B4ED4595-8E8B-4986-8B73-F51F8D089BEE}" dt="2025-09-25T11:53:19.256" v="112" actId="14429"/>
        <pc:sldMkLst>
          <pc:docMk/>
          <pc:sldMk cId="3776172491" sldId="530"/>
        </pc:sldMkLst>
      </pc:sldChg>
      <pc:sldChg chg="modSp mod">
        <pc:chgData name="Sardà, Eduvigis" userId="b1ad0630-0272-43d7-8302-7f8594b48b7a" providerId="ADAL" clId="{B4ED4595-8E8B-4986-8B73-F51F8D089BEE}" dt="2025-09-25T11:53:28.542" v="113" actId="113"/>
        <pc:sldMkLst>
          <pc:docMk/>
          <pc:sldMk cId="287348519" sldId="531"/>
        </pc:sldMkLst>
      </pc:sldChg>
      <pc:sldChg chg="modSp mod">
        <pc:chgData name="Sardà, Eduvigis" userId="b1ad0630-0272-43d7-8302-7f8594b48b7a" providerId="ADAL" clId="{B4ED4595-8E8B-4986-8B73-F51F8D089BEE}" dt="2025-10-02T14:04:54.568" v="219" actId="113"/>
        <pc:sldMkLst>
          <pc:docMk/>
          <pc:sldMk cId="2342005807" sldId="532"/>
        </pc:sldMkLst>
        <pc:spChg chg="mod">
          <ac:chgData name="Sardà, Eduvigis" userId="b1ad0630-0272-43d7-8302-7f8594b48b7a" providerId="ADAL" clId="{B4ED4595-8E8B-4986-8B73-F51F8D089BEE}" dt="2025-10-02T14:04:54.568" v="219" actId="113"/>
          <ac:spMkLst>
            <pc:docMk/>
            <pc:sldMk cId="2342005807" sldId="532"/>
            <ac:spMk id="4" creationId="{888A4BA1-04F7-9BC1-79EF-79A18AD548C3}"/>
          </ac:spMkLst>
        </pc:spChg>
        <pc:graphicFrameChg chg="mod modGraphic">
          <ac:chgData name="Sardà, Eduvigis" userId="b1ad0630-0272-43d7-8302-7f8594b48b7a" providerId="ADAL" clId="{B4ED4595-8E8B-4986-8B73-F51F8D089BEE}" dt="2025-10-02T14:04:48.093" v="218" actId="1076"/>
          <ac:graphicFrameMkLst>
            <pc:docMk/>
            <pc:sldMk cId="2342005807" sldId="532"/>
            <ac:graphicFrameMk id="6" creationId="{354698DD-F712-D4EF-8F7B-457DCEB7ED48}"/>
          </ac:graphicFrameMkLst>
        </pc:graphicFrameChg>
      </pc:sldChg>
      <pc:sldChg chg="modSp mod">
        <pc:chgData name="Sardà, Eduvigis" userId="b1ad0630-0272-43d7-8302-7f8594b48b7a" providerId="ADAL" clId="{B4ED4595-8E8B-4986-8B73-F51F8D089BEE}" dt="2025-10-02T14:13:51.141" v="240" actId="166"/>
        <pc:sldMkLst>
          <pc:docMk/>
          <pc:sldMk cId="3972548897" sldId="533"/>
        </pc:sldMkLst>
        <pc:spChg chg="mod ord">
          <ac:chgData name="Sardà, Eduvigis" userId="b1ad0630-0272-43d7-8302-7f8594b48b7a" providerId="ADAL" clId="{B4ED4595-8E8B-4986-8B73-F51F8D089BEE}" dt="2025-10-02T14:13:51.141" v="240" actId="166"/>
          <ac:spMkLst>
            <pc:docMk/>
            <pc:sldMk cId="3972548897" sldId="533"/>
            <ac:spMk id="7" creationId="{29839BF5-2D09-63A2-8981-2FEE73BC97DB}"/>
          </ac:spMkLst>
        </pc:spChg>
        <pc:spChg chg="mod ord">
          <ac:chgData name="Sardà, Eduvigis" userId="b1ad0630-0272-43d7-8302-7f8594b48b7a" providerId="ADAL" clId="{B4ED4595-8E8B-4986-8B73-F51F8D089BEE}" dt="2025-10-02T14:13:51.141" v="240" actId="166"/>
          <ac:spMkLst>
            <pc:docMk/>
            <pc:sldMk cId="3972548897" sldId="533"/>
            <ac:spMk id="11" creationId="{1FA373D7-9E3A-FFF5-FA8A-621CB728BCB8}"/>
          </ac:spMkLst>
        </pc:spChg>
      </pc:sldChg>
      <pc:sldChg chg="modSp mod ord">
        <pc:chgData name="Sardà, Eduvigis" userId="b1ad0630-0272-43d7-8302-7f8594b48b7a" providerId="ADAL" clId="{B4ED4595-8E8B-4986-8B73-F51F8D089BEE}" dt="2025-10-02T14:01:29.136" v="149"/>
        <pc:sldMkLst>
          <pc:docMk/>
          <pc:sldMk cId="775875913" sldId="534"/>
        </pc:sldMkLst>
      </pc:sldChg>
      <pc:sldChg chg="modSp mod">
        <pc:chgData name="Sardà, Eduvigis" userId="b1ad0630-0272-43d7-8302-7f8594b48b7a" providerId="ADAL" clId="{B4ED4595-8E8B-4986-8B73-F51F8D089BEE}" dt="2025-09-25T11:53:54.227" v="118" actId="113"/>
        <pc:sldMkLst>
          <pc:docMk/>
          <pc:sldMk cId="3567291551" sldId="535"/>
        </pc:sldMkLst>
      </pc:sldChg>
      <pc:sldChg chg="modSp mod">
        <pc:chgData name="Sardà, Eduvigis" userId="b1ad0630-0272-43d7-8302-7f8594b48b7a" providerId="ADAL" clId="{B4ED4595-8E8B-4986-8B73-F51F8D089BEE}" dt="2025-09-25T11:54:05.923" v="120" actId="113"/>
        <pc:sldMkLst>
          <pc:docMk/>
          <pc:sldMk cId="2993534067" sldId="536"/>
        </pc:sldMkLst>
      </pc:sldChg>
      <pc:sldChg chg="modSp mod">
        <pc:chgData name="Sardà, Eduvigis" userId="b1ad0630-0272-43d7-8302-7f8594b48b7a" providerId="ADAL" clId="{B4ED4595-8E8B-4986-8B73-F51F8D089BEE}" dt="2025-09-25T11:54:18.219" v="122" actId="403"/>
        <pc:sldMkLst>
          <pc:docMk/>
          <pc:sldMk cId="3739319452" sldId="538"/>
        </pc:sldMkLst>
      </pc:sldChg>
      <pc:sldChg chg="modSp mod">
        <pc:chgData name="Sardà, Eduvigis" userId="b1ad0630-0272-43d7-8302-7f8594b48b7a" providerId="ADAL" clId="{B4ED4595-8E8B-4986-8B73-F51F8D089BEE}" dt="2025-09-25T11:54:25.130" v="124" actId="113"/>
        <pc:sldMkLst>
          <pc:docMk/>
          <pc:sldMk cId="763962430" sldId="539"/>
        </pc:sldMkLst>
      </pc:sldChg>
      <pc:sldChg chg="modSp mod">
        <pc:chgData name="Sardà, Eduvigis" userId="b1ad0630-0272-43d7-8302-7f8594b48b7a" providerId="ADAL" clId="{B4ED4595-8E8B-4986-8B73-F51F8D089BEE}" dt="2025-09-25T11:55:18.746" v="135" actId="113"/>
        <pc:sldMkLst>
          <pc:docMk/>
          <pc:sldMk cId="2451786736" sldId="541"/>
        </pc:sldMkLst>
      </pc:sldChg>
      <pc:sldChg chg="modSp mod">
        <pc:chgData name="Sardà, Eduvigis" userId="b1ad0630-0272-43d7-8302-7f8594b48b7a" providerId="ADAL" clId="{B4ED4595-8E8B-4986-8B73-F51F8D089BEE}" dt="2025-09-25T11:56:28.776" v="147" actId="403"/>
        <pc:sldMkLst>
          <pc:docMk/>
          <pc:sldMk cId="1060456703" sldId="542"/>
        </pc:sldMkLst>
      </pc:sldChg>
      <pc:sldChg chg="modSp mod">
        <pc:chgData name="Sardà, Eduvigis" userId="b1ad0630-0272-43d7-8302-7f8594b48b7a" providerId="ADAL" clId="{B4ED4595-8E8B-4986-8B73-F51F8D089BEE}" dt="2025-09-25T11:54:33.977" v="127" actId="255"/>
        <pc:sldMkLst>
          <pc:docMk/>
          <pc:sldMk cId="3491922460" sldId="571"/>
        </pc:sldMkLst>
      </pc:sldChg>
      <pc:sldChg chg="modSp mod">
        <pc:chgData name="Sardà, Eduvigis" userId="b1ad0630-0272-43d7-8302-7f8594b48b7a" providerId="ADAL" clId="{B4ED4595-8E8B-4986-8B73-F51F8D089BEE}" dt="2025-09-25T11:54:46.224" v="129" actId="255"/>
        <pc:sldMkLst>
          <pc:docMk/>
          <pc:sldMk cId="2901575149" sldId="572"/>
        </pc:sldMkLst>
      </pc:sldChg>
      <pc:sldChg chg="modSp mod">
        <pc:chgData name="Sardà, Eduvigis" userId="b1ad0630-0272-43d7-8302-7f8594b48b7a" providerId="ADAL" clId="{B4ED4595-8E8B-4986-8B73-F51F8D089BEE}" dt="2025-09-25T11:54:53.988" v="131" actId="255"/>
        <pc:sldMkLst>
          <pc:docMk/>
          <pc:sldMk cId="2253916723" sldId="573"/>
        </pc:sldMkLst>
      </pc:sldChg>
      <pc:sldChg chg="modSp mod">
        <pc:chgData name="Sardà, Eduvigis" userId="b1ad0630-0272-43d7-8302-7f8594b48b7a" providerId="ADAL" clId="{B4ED4595-8E8B-4986-8B73-F51F8D089BEE}" dt="2025-09-25T11:55:02.023" v="133" actId="255"/>
        <pc:sldMkLst>
          <pc:docMk/>
          <pc:sldMk cId="374790157" sldId="575"/>
        </pc:sldMkLst>
      </pc:sldChg>
      <pc:sldChg chg="modSp mod">
        <pc:chgData name="Sardà, Eduvigis" userId="b1ad0630-0272-43d7-8302-7f8594b48b7a" providerId="ADAL" clId="{B4ED4595-8E8B-4986-8B73-F51F8D089BEE}" dt="2025-09-25T11:55:53.876" v="142" actId="14429"/>
        <pc:sldMkLst>
          <pc:docMk/>
          <pc:sldMk cId="3334249621" sldId="576"/>
        </pc:sldMkLst>
      </pc:sldChg>
      <pc:sldChg chg="modSp mod">
        <pc:chgData name="Sardà, Eduvigis" userId="b1ad0630-0272-43d7-8302-7f8594b48b7a" providerId="ADAL" clId="{B4ED4595-8E8B-4986-8B73-F51F8D089BEE}" dt="2025-10-02T14:12:48.373" v="238" actId="2711"/>
        <pc:sldMkLst>
          <pc:docMk/>
          <pc:sldMk cId="923832102" sldId="577"/>
        </pc:sldMkLst>
        <pc:spChg chg="mod">
          <ac:chgData name="Sardà, Eduvigis" userId="b1ad0630-0272-43d7-8302-7f8594b48b7a" providerId="ADAL" clId="{B4ED4595-8E8B-4986-8B73-F51F8D089BEE}" dt="2025-10-02T14:12:48.373" v="238" actId="2711"/>
          <ac:spMkLst>
            <pc:docMk/>
            <pc:sldMk cId="923832102" sldId="577"/>
            <ac:spMk id="4" creationId="{C8677A7C-7A20-1E75-9BCB-257216FCD630}"/>
          </ac:spMkLst>
        </pc:spChg>
        <pc:spChg chg="mod">
          <ac:chgData name="Sardà, Eduvigis" userId="b1ad0630-0272-43d7-8302-7f8594b48b7a" providerId="ADAL" clId="{B4ED4595-8E8B-4986-8B73-F51F8D089BEE}" dt="2025-10-02T14:12:48.373" v="238" actId="2711"/>
          <ac:spMkLst>
            <pc:docMk/>
            <pc:sldMk cId="923832102" sldId="577"/>
            <ac:spMk id="5" creationId="{22D4AF7A-C97C-F4F5-8E26-D38A22B05279}"/>
          </ac:spMkLst>
        </pc:spChg>
        <pc:spChg chg="mod">
          <ac:chgData name="Sardà, Eduvigis" userId="b1ad0630-0272-43d7-8302-7f8594b48b7a" providerId="ADAL" clId="{B4ED4595-8E8B-4986-8B73-F51F8D089BEE}" dt="2025-10-02T14:12:48.373" v="238" actId="2711"/>
          <ac:spMkLst>
            <pc:docMk/>
            <pc:sldMk cId="923832102" sldId="577"/>
            <ac:spMk id="6" creationId="{A6841596-8430-E0DF-9FA0-18DFC442E492}"/>
          </ac:spMkLst>
        </pc:spChg>
        <pc:spChg chg="mod">
          <ac:chgData name="Sardà, Eduvigis" userId="b1ad0630-0272-43d7-8302-7f8594b48b7a" providerId="ADAL" clId="{B4ED4595-8E8B-4986-8B73-F51F8D089BEE}" dt="2025-10-02T14:12:48.373" v="238" actId="2711"/>
          <ac:spMkLst>
            <pc:docMk/>
            <pc:sldMk cId="923832102" sldId="577"/>
            <ac:spMk id="7" creationId="{ACB4CEC0-FFBA-CAEF-B83C-5E7DCE33DD04}"/>
          </ac:spMkLst>
        </pc:spChg>
        <pc:spChg chg="mod">
          <ac:chgData name="Sardà, Eduvigis" userId="b1ad0630-0272-43d7-8302-7f8594b48b7a" providerId="ADAL" clId="{B4ED4595-8E8B-4986-8B73-F51F8D089BEE}" dt="2025-10-02T14:12:48.373" v="238" actId="2711"/>
          <ac:spMkLst>
            <pc:docMk/>
            <pc:sldMk cId="923832102" sldId="577"/>
            <ac:spMk id="8" creationId="{B89D9014-A3DA-1D68-5718-4F643F975446}"/>
          </ac:spMkLst>
        </pc:spChg>
      </pc:sldChg>
      <pc:sldChg chg="modSp mod">
        <pc:chgData name="Sardà, Eduvigis" userId="b1ad0630-0272-43d7-8302-7f8594b48b7a" providerId="ADAL" clId="{B4ED4595-8E8B-4986-8B73-F51F8D089BEE}" dt="2025-09-25T11:55:33.260" v="136" actId="113"/>
        <pc:sldMkLst>
          <pc:docMk/>
          <pc:sldMk cId="2658733922" sldId="579"/>
        </pc:sldMkLst>
      </pc:sldChg>
      <pc:sldChg chg="modSp mod">
        <pc:chgData name="Sardà, Eduvigis" userId="b1ad0630-0272-43d7-8302-7f8594b48b7a" providerId="ADAL" clId="{B4ED4595-8E8B-4986-8B73-F51F8D089BEE}" dt="2025-09-25T11:55:38.497" v="137" actId="113"/>
        <pc:sldMkLst>
          <pc:docMk/>
          <pc:sldMk cId="2543549960" sldId="580"/>
        </pc:sldMkLst>
      </pc:sldChg>
      <pc:sldChg chg="modSp mod">
        <pc:chgData name="Sardà, Eduvigis" userId="b1ad0630-0272-43d7-8302-7f8594b48b7a" providerId="ADAL" clId="{B4ED4595-8E8B-4986-8B73-F51F8D089BEE}" dt="2025-09-25T11:55:46.430" v="139" actId="113"/>
        <pc:sldMkLst>
          <pc:docMk/>
          <pc:sldMk cId="674575916" sldId="581"/>
        </pc:sldMkLst>
      </pc:sldChg>
      <pc:sldChg chg="modSp mod">
        <pc:chgData name="Sardà, Eduvigis" userId="b1ad0630-0272-43d7-8302-7f8594b48b7a" providerId="ADAL" clId="{B4ED4595-8E8B-4986-8B73-F51F8D089BEE}" dt="2025-09-25T11:53:59.832" v="119" actId="113"/>
        <pc:sldMkLst>
          <pc:docMk/>
          <pc:sldMk cId="1724147466" sldId="583"/>
        </pc:sldMkLst>
      </pc:sldChg>
      <pc:sldChg chg="add">
        <pc:chgData name="Sardà, Eduvigis" userId="b1ad0630-0272-43d7-8302-7f8594b48b7a" providerId="ADAL" clId="{B4ED4595-8E8B-4986-8B73-F51F8D089BEE}" dt="2025-09-22T11:57:57.607" v="1"/>
        <pc:sldMkLst>
          <pc:docMk/>
          <pc:sldMk cId="3094024722" sldId="585"/>
        </pc:sldMkLst>
      </pc:sldChg>
      <pc:sldChg chg="add">
        <pc:chgData name="Sardà, Eduvigis" userId="b1ad0630-0272-43d7-8302-7f8594b48b7a" providerId="ADAL" clId="{B4ED4595-8E8B-4986-8B73-F51F8D089BEE}" dt="2025-09-22T11:57:57.607" v="1"/>
        <pc:sldMkLst>
          <pc:docMk/>
          <pc:sldMk cId="616483669" sldId="586"/>
        </pc:sldMkLst>
      </pc:sldChg>
      <pc:sldChg chg="addSp delSp modSp add mod">
        <pc:chgData name="Sardà, Eduvigis" userId="b1ad0630-0272-43d7-8302-7f8594b48b7a" providerId="ADAL" clId="{B4ED4595-8E8B-4986-8B73-F51F8D089BEE}" dt="2025-10-02T14:09:55.643" v="237" actId="1076"/>
        <pc:sldMkLst>
          <pc:docMk/>
          <pc:sldMk cId="4281524641" sldId="589"/>
        </pc:sldMkLst>
        <pc:spChg chg="add mod">
          <ac:chgData name="Sardà, Eduvigis" userId="b1ad0630-0272-43d7-8302-7f8594b48b7a" providerId="ADAL" clId="{B4ED4595-8E8B-4986-8B73-F51F8D089BEE}" dt="2025-10-02T14:09:42.815" v="235" actId="1076"/>
          <ac:spMkLst>
            <pc:docMk/>
            <pc:sldMk cId="4281524641" sldId="589"/>
            <ac:spMk id="3" creationId="{11366094-B086-613E-C678-5309224361B0}"/>
          </ac:spMkLst>
        </pc:spChg>
        <pc:spChg chg="mod">
          <ac:chgData name="Sardà, Eduvigis" userId="b1ad0630-0272-43d7-8302-7f8594b48b7a" providerId="ADAL" clId="{B4ED4595-8E8B-4986-8B73-F51F8D089BEE}" dt="2025-10-02T14:04:37.021" v="217" actId="20577"/>
          <ac:spMkLst>
            <pc:docMk/>
            <pc:sldMk cId="4281524641" sldId="589"/>
            <ac:spMk id="4" creationId="{8898B7A3-9287-8338-CE79-F5FCD1AD8AB3}"/>
          </ac:spMkLst>
        </pc:spChg>
        <pc:spChg chg="mod ord">
          <ac:chgData name="Sardà, Eduvigis" userId="b1ad0630-0272-43d7-8302-7f8594b48b7a" providerId="ADAL" clId="{B4ED4595-8E8B-4986-8B73-F51F8D089BEE}" dt="2025-10-02T14:09:48.223" v="236" actId="1076"/>
          <ac:spMkLst>
            <pc:docMk/>
            <pc:sldMk cId="4281524641" sldId="589"/>
            <ac:spMk id="7" creationId="{EE49BBB3-1A37-36C6-BA6A-2EADD5503397}"/>
          </ac:spMkLst>
        </pc:spChg>
        <pc:spChg chg="mod">
          <ac:chgData name="Sardà, Eduvigis" userId="b1ad0630-0272-43d7-8302-7f8594b48b7a" providerId="ADAL" clId="{B4ED4595-8E8B-4986-8B73-F51F8D089BEE}" dt="2025-10-02T14:09:20.433" v="232" actId="21"/>
          <ac:spMkLst>
            <pc:docMk/>
            <pc:sldMk cId="4281524641" sldId="589"/>
            <ac:spMk id="9" creationId="{68C724B9-3011-BC51-3332-4FC3FAF2A0DC}"/>
          </ac:spMkLst>
        </pc:spChg>
        <pc:spChg chg="mod">
          <ac:chgData name="Sardà, Eduvigis" userId="b1ad0630-0272-43d7-8302-7f8594b48b7a" providerId="ADAL" clId="{B4ED4595-8E8B-4986-8B73-F51F8D089BEE}" dt="2025-10-02T14:09:23.752" v="234"/>
          <ac:spMkLst>
            <pc:docMk/>
            <pc:sldMk cId="4281524641" sldId="589"/>
            <ac:spMk id="13" creationId="{85957776-18C7-A265-80CA-931E6743AC6B}"/>
          </ac:spMkLst>
        </pc:spChg>
        <pc:picChg chg="mod">
          <ac:chgData name="Sardà, Eduvigis" userId="b1ad0630-0272-43d7-8302-7f8594b48b7a" providerId="ADAL" clId="{B4ED4595-8E8B-4986-8B73-F51F8D089BEE}" dt="2025-10-02T14:09:55.643" v="237" actId="1076"/>
          <ac:picMkLst>
            <pc:docMk/>
            <pc:sldMk cId="4281524641" sldId="589"/>
            <ac:picMk id="16" creationId="{6E8A9972-8334-7EE1-83E0-6B90DFAF131B}"/>
          </ac:picMkLst>
        </pc:picChg>
      </pc:sldChg>
      <pc:sldMasterChg chg="modSldLayout">
        <pc:chgData name="Sardà, Eduvigis" userId="b1ad0630-0272-43d7-8302-7f8594b48b7a" providerId="ADAL" clId="{B4ED4595-8E8B-4986-8B73-F51F8D089BEE}" dt="2025-09-25T11:52:32.304" v="104" actId="113"/>
        <pc:sldMasterMkLst>
          <pc:docMk/>
          <pc:sldMasterMk cId="771299247" sldId="2147483681"/>
        </pc:sldMasterMkLst>
        <pc:sldLayoutChg chg="modSp mod">
          <pc:chgData name="Sardà, Eduvigis" userId="b1ad0630-0272-43d7-8302-7f8594b48b7a" providerId="ADAL" clId="{B4ED4595-8E8B-4986-8B73-F51F8D089BEE}" dt="2025-09-25T11:50:02.954" v="90" actId="113"/>
          <pc:sldLayoutMkLst>
            <pc:docMk/>
            <pc:sldMasterMk cId="771299247" sldId="2147483681"/>
            <pc:sldLayoutMk cId="3803786084" sldId="2147483781"/>
          </pc:sldLayoutMkLst>
        </pc:sldLayoutChg>
        <pc:sldLayoutChg chg="modSp mod">
          <pc:chgData name="Sardà, Eduvigis" userId="b1ad0630-0272-43d7-8302-7f8594b48b7a" providerId="ADAL" clId="{B4ED4595-8E8B-4986-8B73-F51F8D089BEE}" dt="2025-09-25T11:52:32.304" v="104" actId="113"/>
          <pc:sldLayoutMkLst>
            <pc:docMk/>
            <pc:sldMasterMk cId="771299247" sldId="2147483681"/>
            <pc:sldLayoutMk cId="2072714288" sldId="2147483783"/>
          </pc:sldLayoutMkLst>
        </pc:sldLayoutChg>
        <pc:sldLayoutChg chg="modSp mod">
          <pc:chgData name="Sardà, Eduvigis" userId="b1ad0630-0272-43d7-8302-7f8594b48b7a" providerId="ADAL" clId="{B4ED4595-8E8B-4986-8B73-F51F8D089BEE}" dt="2025-09-25T11:52:22.043" v="102" actId="113"/>
          <pc:sldLayoutMkLst>
            <pc:docMk/>
            <pc:sldMasterMk cId="771299247" sldId="2147483681"/>
            <pc:sldLayoutMk cId="2877686311" sldId="2147483805"/>
          </pc:sldLayoutMkLst>
        </pc:sldLayoutChg>
        <pc:sldLayoutChg chg="modSp mod">
          <pc:chgData name="Sardà, Eduvigis" userId="b1ad0630-0272-43d7-8302-7f8594b48b7a" providerId="ADAL" clId="{B4ED4595-8E8B-4986-8B73-F51F8D089BEE}" dt="2025-09-25T11:52:25.241" v="103" actId="113"/>
          <pc:sldLayoutMkLst>
            <pc:docMk/>
            <pc:sldMasterMk cId="771299247" sldId="2147483681"/>
            <pc:sldLayoutMk cId="2413636429" sldId="2147483806"/>
          </pc:sldLayoutMkLst>
        </pc:sldLayoutChg>
      </pc:sldMasterChg>
      <pc:sldMasterChg chg="modSldLayout">
        <pc:chgData name="Sardà, Eduvigis" userId="b1ad0630-0272-43d7-8302-7f8594b48b7a" providerId="ADAL" clId="{B4ED4595-8E8B-4986-8B73-F51F8D089BEE}" dt="2025-09-25T11:52:03.340" v="100" actId="113"/>
        <pc:sldMasterMkLst>
          <pc:docMk/>
          <pc:sldMasterMk cId="1423717621" sldId="2147483790"/>
        </pc:sldMasterMkLst>
        <pc:sldLayoutChg chg="modSp mod">
          <pc:chgData name="Sardà, Eduvigis" userId="b1ad0630-0272-43d7-8302-7f8594b48b7a" providerId="ADAL" clId="{B4ED4595-8E8B-4986-8B73-F51F8D089BEE}" dt="2025-09-25T11:51:43.317" v="95" actId="113"/>
          <pc:sldLayoutMkLst>
            <pc:docMk/>
            <pc:sldMasterMk cId="1423717621" sldId="2147483790"/>
            <pc:sldLayoutMk cId="3510457925" sldId="2147483792"/>
          </pc:sldLayoutMkLst>
        </pc:sldLayoutChg>
        <pc:sldLayoutChg chg="modSp mod">
          <pc:chgData name="Sardà, Eduvigis" userId="b1ad0630-0272-43d7-8302-7f8594b48b7a" providerId="ADAL" clId="{B4ED4595-8E8B-4986-8B73-F51F8D089BEE}" dt="2025-09-25T11:51:51.716" v="97" actId="404"/>
          <pc:sldLayoutMkLst>
            <pc:docMk/>
            <pc:sldMasterMk cId="1423717621" sldId="2147483790"/>
            <pc:sldLayoutMk cId="2652837725" sldId="2147483793"/>
          </pc:sldLayoutMkLst>
        </pc:sldLayoutChg>
        <pc:sldLayoutChg chg="modSp mod">
          <pc:chgData name="Sardà, Eduvigis" userId="b1ad0630-0272-43d7-8302-7f8594b48b7a" providerId="ADAL" clId="{B4ED4595-8E8B-4986-8B73-F51F8D089BEE}" dt="2025-09-25T11:51:59.056" v="99" actId="404"/>
          <pc:sldLayoutMkLst>
            <pc:docMk/>
            <pc:sldMasterMk cId="1423717621" sldId="2147483790"/>
            <pc:sldLayoutMk cId="3246752101" sldId="2147483794"/>
          </pc:sldLayoutMkLst>
        </pc:sldLayoutChg>
        <pc:sldLayoutChg chg="modSp mod">
          <pc:chgData name="Sardà, Eduvigis" userId="b1ad0630-0272-43d7-8302-7f8594b48b7a" providerId="ADAL" clId="{B4ED4595-8E8B-4986-8B73-F51F8D089BEE}" dt="2025-09-25T11:52:03.340" v="100" actId="113"/>
          <pc:sldLayoutMkLst>
            <pc:docMk/>
            <pc:sldMasterMk cId="1423717621" sldId="2147483790"/>
            <pc:sldLayoutMk cId="3000284064" sldId="2147483795"/>
          </pc:sldLayoutMkLst>
        </pc:sldLayoutChg>
        <pc:sldLayoutChg chg="modSp mod">
          <pc:chgData name="Sardà, Eduvigis" userId="b1ad0630-0272-43d7-8302-7f8594b48b7a" providerId="ADAL" clId="{B4ED4595-8E8B-4986-8B73-F51F8D089BEE}" dt="2025-09-25T11:50:44.145" v="93" actId="208"/>
          <pc:sldLayoutMkLst>
            <pc:docMk/>
            <pc:sldMasterMk cId="1423717621" sldId="2147483790"/>
            <pc:sldLayoutMk cId="4267450510" sldId="2147483802"/>
          </pc:sldLayoutMkLst>
        </pc:sldLayoutChg>
      </pc:sldMasterChg>
    </pc:docChg>
  </pc:docChgLst>
  <pc:docChgLst>
    <pc:chgData name="Romina Liguori Panella" userId="bcab3beb-15cb-41dd-a107-a2c5d070f197" providerId="ADAL" clId="{621A882B-E646-48E2-A2EF-256AB04F4CFD}"/>
    <pc:docChg chg="undo custSel modSld modMainMaster">
      <pc:chgData name="Romina Liguori Panella" userId="bcab3beb-15cb-41dd-a107-a2c5d070f197" providerId="ADAL" clId="{621A882B-E646-48E2-A2EF-256AB04F4CFD}" dt="2025-10-30T08:39:15.931" v="19" actId="20577"/>
      <pc:docMkLst>
        <pc:docMk/>
      </pc:docMkLst>
      <pc:sldChg chg="modSp mod">
        <pc:chgData name="Romina Liguori Panella" userId="bcab3beb-15cb-41dd-a107-a2c5d070f197" providerId="ADAL" clId="{621A882B-E646-48E2-A2EF-256AB04F4CFD}" dt="2025-10-29T11:56:33.122" v="13" actId="790"/>
        <pc:sldMkLst>
          <pc:docMk/>
          <pc:sldMk cId="22132530" sldId="258"/>
        </pc:sldMkLst>
        <pc:spChg chg="mod">
          <ac:chgData name="Romina Liguori Panella" userId="bcab3beb-15cb-41dd-a107-a2c5d070f197" providerId="ADAL" clId="{621A882B-E646-48E2-A2EF-256AB04F4CFD}" dt="2025-10-29T11:56:33.122" v="13" actId="790"/>
          <ac:spMkLst>
            <pc:docMk/>
            <pc:sldMk cId="22132530" sldId="258"/>
            <ac:spMk id="2" creationId="{E763F503-FAA3-47F8-8C85-0CB5ADCEF367}"/>
          </ac:spMkLst>
        </pc:spChg>
        <pc:spChg chg="mod">
          <ac:chgData name="Romina Liguori Panella" userId="bcab3beb-15cb-41dd-a107-a2c5d070f197" providerId="ADAL" clId="{621A882B-E646-48E2-A2EF-256AB04F4CFD}" dt="2025-10-29T11:56:33.122" v="13" actId="790"/>
          <ac:spMkLst>
            <pc:docMk/>
            <pc:sldMk cId="22132530" sldId="258"/>
            <ac:spMk id="5" creationId="{910E7A2F-6876-33F3-CA88-257BF2B06121}"/>
          </ac:spMkLst>
        </pc:spChg>
      </pc:sldChg>
      <pc:sldChg chg="delSp modSp mod">
        <pc:chgData name="Romina Liguori Panella" userId="bcab3beb-15cb-41dd-a107-a2c5d070f197" providerId="ADAL" clId="{621A882B-E646-48E2-A2EF-256AB04F4CFD}" dt="2025-10-30T08:38:48.314" v="17" actId="478"/>
        <pc:sldMkLst>
          <pc:docMk/>
          <pc:sldMk cId="3094024722" sldId="585"/>
        </pc:sldMkLst>
        <pc:spChg chg="del mod">
          <ac:chgData name="Romina Liguori Panella" userId="bcab3beb-15cb-41dd-a107-a2c5d070f197" providerId="ADAL" clId="{621A882B-E646-48E2-A2EF-256AB04F4CFD}" dt="2025-10-30T08:38:48.314" v="17" actId="478"/>
          <ac:spMkLst>
            <pc:docMk/>
            <pc:sldMk cId="3094024722" sldId="585"/>
            <ac:spMk id="2" creationId="{476327C3-7529-6F75-49EC-54BA50867735}"/>
          </ac:spMkLst>
        </pc:spChg>
      </pc:sldChg>
      <pc:sldChg chg="addSp delSp modSp mod">
        <pc:chgData name="Romina Liguori Panella" userId="bcab3beb-15cb-41dd-a107-a2c5d070f197" providerId="ADAL" clId="{621A882B-E646-48E2-A2EF-256AB04F4CFD}" dt="2025-10-29T11:56:12.745" v="12" actId="478"/>
        <pc:sldMkLst>
          <pc:docMk/>
          <pc:sldMk cId="616483669" sldId="586"/>
        </pc:sldMkLst>
        <pc:spChg chg="add del mod">
          <ac:chgData name="Romina Liguori Panella" userId="bcab3beb-15cb-41dd-a107-a2c5d070f197" providerId="ADAL" clId="{621A882B-E646-48E2-A2EF-256AB04F4CFD}" dt="2025-10-29T11:56:12.745" v="12" actId="478"/>
          <ac:spMkLst>
            <pc:docMk/>
            <pc:sldMk cId="616483669" sldId="586"/>
            <ac:spMk id="2" creationId="{3A713D0B-ECB9-2A50-EAAD-91B0FD93A344}"/>
          </ac:spMkLst>
        </pc:spChg>
      </pc:sldChg>
      <pc:sldMasterChg chg="modSldLayout">
        <pc:chgData name="Romina Liguori Panella" userId="bcab3beb-15cb-41dd-a107-a2c5d070f197" providerId="ADAL" clId="{621A882B-E646-48E2-A2EF-256AB04F4CFD}" dt="2025-10-30T08:39:15.931" v="19" actId="20577"/>
        <pc:sldMasterMkLst>
          <pc:docMk/>
          <pc:sldMasterMk cId="771299247" sldId="2147483681"/>
        </pc:sldMasterMkLst>
        <pc:sldLayoutChg chg="modSp mod">
          <pc:chgData name="Romina Liguori Panella" userId="bcab3beb-15cb-41dd-a107-a2c5d070f197" providerId="ADAL" clId="{621A882B-E646-48E2-A2EF-256AB04F4CFD}" dt="2025-10-30T08:38:38.864" v="15" actId="20577"/>
          <pc:sldLayoutMkLst>
            <pc:docMk/>
            <pc:sldMasterMk cId="771299247" sldId="2147483681"/>
            <pc:sldLayoutMk cId="2251496187" sldId="2147483809"/>
          </pc:sldLayoutMkLst>
          <pc:spChg chg="mod">
            <ac:chgData name="Romina Liguori Panella" userId="bcab3beb-15cb-41dd-a107-a2c5d070f197" providerId="ADAL" clId="{621A882B-E646-48E2-A2EF-256AB04F4CFD}" dt="2025-10-30T08:38:38.864" v="15" actId="20577"/>
            <ac:spMkLst>
              <pc:docMk/>
              <pc:sldMasterMk cId="771299247" sldId="2147483681"/>
              <pc:sldLayoutMk cId="2251496187" sldId="2147483809"/>
              <ac:spMk id="2" creationId="{108E8908-E34C-1E68-F0A6-E696FB7C9AAB}"/>
            </ac:spMkLst>
          </pc:spChg>
        </pc:sldLayoutChg>
        <pc:sldLayoutChg chg="modSp mod">
          <pc:chgData name="Romina Liguori Panella" userId="bcab3beb-15cb-41dd-a107-a2c5d070f197" providerId="ADAL" clId="{621A882B-E646-48E2-A2EF-256AB04F4CFD}" dt="2025-10-30T08:39:15.931" v="19" actId="20577"/>
          <pc:sldLayoutMkLst>
            <pc:docMk/>
            <pc:sldMasterMk cId="771299247" sldId="2147483681"/>
            <pc:sldLayoutMk cId="2259622988" sldId="2147483810"/>
          </pc:sldLayoutMkLst>
          <pc:spChg chg="mod">
            <ac:chgData name="Romina Liguori Panella" userId="bcab3beb-15cb-41dd-a107-a2c5d070f197" providerId="ADAL" clId="{621A882B-E646-48E2-A2EF-256AB04F4CFD}" dt="2025-10-30T08:39:15.931" v="19" actId="20577"/>
            <ac:spMkLst>
              <pc:docMk/>
              <pc:sldMasterMk cId="771299247" sldId="2147483681"/>
              <pc:sldLayoutMk cId="2259622988" sldId="2147483810"/>
              <ac:spMk id="18" creationId="{7966FC87-815E-E6FF-5A2A-3FF6787E2F3F}"/>
            </ac:spMkLst>
          </pc:spChg>
        </pc:sldLayoutChg>
      </pc:sldMasterChg>
    </pc:docChg>
  </pc:docChgLst>
  <pc:docChgLst>
    <pc:chgData name="Ballester, Raúl" userId="f4487294-a1f3-4118-993e-3473a50bf12f" providerId="ADAL" clId="{05F597C7-98FE-461B-9C76-D642EB5C049B}"/>
    <pc:docChg chg="undo custSel modSld sldOrd">
      <pc:chgData name="Ballester, Raúl" userId="f4487294-a1f3-4118-993e-3473a50bf12f" providerId="ADAL" clId="{05F597C7-98FE-461B-9C76-D642EB5C049B}" dt="2025-10-20T16:14:05.672" v="804" actId="962"/>
      <pc:docMkLst>
        <pc:docMk/>
      </pc:docMkLst>
      <pc:sldChg chg="addSp modSp mod">
        <pc:chgData name="Ballester, Raúl" userId="f4487294-a1f3-4118-993e-3473a50bf12f" providerId="ADAL" clId="{05F597C7-98FE-461B-9C76-D642EB5C049B}" dt="2025-10-20T16:11:05.177" v="764" actId="13244"/>
        <pc:sldMkLst>
          <pc:docMk/>
          <pc:sldMk cId="2050942753" sldId="257"/>
        </pc:sldMkLst>
        <pc:spChg chg="add mod ord">
          <ac:chgData name="Ballester, Raúl" userId="f4487294-a1f3-4118-993e-3473a50bf12f" providerId="ADAL" clId="{05F597C7-98FE-461B-9C76-D642EB5C049B}" dt="2025-10-20T16:11:05.177" v="764" actId="13244"/>
          <ac:spMkLst>
            <pc:docMk/>
            <pc:sldMk cId="2050942753" sldId="257"/>
            <ac:spMk id="2" creationId="{362ABF72-E333-9F8E-153D-6A3E9378F64D}"/>
          </ac:spMkLst>
        </pc:spChg>
      </pc:sldChg>
      <pc:sldChg chg="addSp modSp mod ord">
        <pc:chgData name="Ballester, Raúl" userId="f4487294-a1f3-4118-993e-3473a50bf12f" providerId="ADAL" clId="{05F597C7-98FE-461B-9C76-D642EB5C049B}" dt="2025-10-20T16:11:07.077" v="765" actId="13244"/>
        <pc:sldMkLst>
          <pc:docMk/>
          <pc:sldMk cId="22132530" sldId="258"/>
        </pc:sldMkLst>
        <pc:spChg chg="add mod ord">
          <ac:chgData name="Ballester, Raúl" userId="f4487294-a1f3-4118-993e-3473a50bf12f" providerId="ADAL" clId="{05F597C7-98FE-461B-9C76-D642EB5C049B}" dt="2025-10-20T16:11:07.077" v="765" actId="13244"/>
          <ac:spMkLst>
            <pc:docMk/>
            <pc:sldMk cId="22132530" sldId="258"/>
            <ac:spMk id="2" creationId="{E763F503-FAA3-47F8-8C85-0CB5ADCEF367}"/>
          </ac:spMkLst>
        </pc:spChg>
        <pc:spChg chg="mod">
          <ac:chgData name="Ballester, Raúl" userId="f4487294-a1f3-4118-993e-3473a50bf12f" providerId="ADAL" clId="{05F597C7-98FE-461B-9C76-D642EB5C049B}" dt="2025-10-20T14:53:30.958" v="11" actId="20577"/>
          <ac:spMkLst>
            <pc:docMk/>
            <pc:sldMk cId="22132530" sldId="258"/>
            <ac:spMk id="5" creationId="{910E7A2F-6876-33F3-CA88-257BF2B06121}"/>
          </ac:spMkLst>
        </pc:spChg>
      </pc:sldChg>
      <pc:sldChg chg="addSp modSp mod">
        <pc:chgData name="Ballester, Raúl" userId="f4487294-a1f3-4118-993e-3473a50bf12f" providerId="ADAL" clId="{05F597C7-98FE-461B-9C76-D642EB5C049B}" dt="2025-10-20T16:13:51.342" v="800" actId="13244"/>
        <pc:sldMkLst>
          <pc:docMk/>
          <pc:sldMk cId="111097298" sldId="264"/>
        </pc:sldMkLst>
        <pc:spChg chg="add mod">
          <ac:chgData name="Ballester, Raúl" userId="f4487294-a1f3-4118-993e-3473a50bf12f" providerId="ADAL" clId="{05F597C7-98FE-461B-9C76-D642EB5C049B}" dt="2025-10-20T16:09:38.516" v="759" actId="33553"/>
          <ac:spMkLst>
            <pc:docMk/>
            <pc:sldMk cId="111097298" sldId="264"/>
            <ac:spMk id="2" creationId="{8D0C8D0B-4DBD-DA8F-8B93-59A9B0E8A9E6}"/>
          </ac:spMkLst>
        </pc:spChg>
        <pc:spChg chg="ord">
          <ac:chgData name="Ballester, Raúl" userId="f4487294-a1f3-4118-993e-3473a50bf12f" providerId="ADAL" clId="{05F597C7-98FE-461B-9C76-D642EB5C049B}" dt="2025-10-20T16:13:51.342" v="800" actId="13244"/>
          <ac:spMkLst>
            <pc:docMk/>
            <pc:sldMk cId="111097298" sldId="264"/>
            <ac:spMk id="4" creationId="{D5D336CC-E979-CFB9-2D4C-62280B249F81}"/>
          </ac:spMkLst>
        </pc:spChg>
      </pc:sldChg>
      <pc:sldChg chg="addSp modSp mod">
        <pc:chgData name="Ballester, Raúl" userId="f4487294-a1f3-4118-993e-3473a50bf12f" providerId="ADAL" clId="{05F597C7-98FE-461B-9C76-D642EB5C049B}" dt="2025-10-20T16:13:54.016" v="801" actId="13244"/>
        <pc:sldMkLst>
          <pc:docMk/>
          <pc:sldMk cId="993294996" sldId="265"/>
        </pc:sldMkLst>
        <pc:spChg chg="add mod">
          <ac:chgData name="Ballester, Raúl" userId="f4487294-a1f3-4118-993e-3473a50bf12f" providerId="ADAL" clId="{05F597C7-98FE-461B-9C76-D642EB5C049B}" dt="2025-10-20T16:09:40.702" v="760" actId="33553"/>
          <ac:spMkLst>
            <pc:docMk/>
            <pc:sldMk cId="993294996" sldId="265"/>
            <ac:spMk id="2" creationId="{1D7A5DC6-3CB2-A4B6-FA78-8FF42000902E}"/>
          </ac:spMkLst>
        </pc:spChg>
        <pc:spChg chg="ord">
          <ac:chgData name="Ballester, Raúl" userId="f4487294-a1f3-4118-993e-3473a50bf12f" providerId="ADAL" clId="{05F597C7-98FE-461B-9C76-D642EB5C049B}" dt="2025-10-20T16:13:54.016" v="801" actId="13244"/>
          <ac:spMkLst>
            <pc:docMk/>
            <pc:sldMk cId="993294996" sldId="265"/>
            <ac:spMk id="5" creationId="{062CDD8D-0B40-F73C-243D-A94B3D1FE25D}"/>
          </ac:spMkLst>
        </pc:spChg>
      </pc:sldChg>
      <pc:sldChg chg="addSp modSp mod">
        <pc:chgData name="Ballester, Raúl" userId="f4487294-a1f3-4118-993e-3473a50bf12f" providerId="ADAL" clId="{05F597C7-98FE-461B-9C76-D642EB5C049B}" dt="2025-10-20T16:14:05.672" v="804" actId="962"/>
        <pc:sldMkLst>
          <pc:docMk/>
          <pc:sldMk cId="2240963097" sldId="266"/>
        </pc:sldMkLst>
        <pc:spChg chg="mod">
          <ac:chgData name="Ballester, Raúl" userId="f4487294-a1f3-4118-993e-3473a50bf12f" providerId="ADAL" clId="{05F597C7-98FE-461B-9C76-D642EB5C049B}" dt="2025-10-20T16:14:05.672" v="804" actId="962"/>
          <ac:spMkLst>
            <pc:docMk/>
            <pc:sldMk cId="2240963097" sldId="266"/>
            <ac:spMk id="2" creationId="{21A8CC9A-2C2F-C2E2-33C4-4EC0612B8582}"/>
          </ac:spMkLst>
        </pc:spChg>
      </pc:sldChg>
      <pc:sldChg chg="modSp mod">
        <pc:chgData name="Ballester, Raúl" userId="f4487294-a1f3-4118-993e-3473a50bf12f" providerId="ADAL" clId="{05F597C7-98FE-461B-9C76-D642EB5C049B}" dt="2025-10-20T16:13:44.582" v="799" actId="962"/>
        <pc:sldMkLst>
          <pc:docMk/>
          <pc:sldMk cId="4287956375" sldId="272"/>
        </pc:sldMkLst>
        <pc:spChg chg="mod">
          <ac:chgData name="Ballester, Raúl" userId="f4487294-a1f3-4118-993e-3473a50bf12f" providerId="ADAL" clId="{05F597C7-98FE-461B-9C76-D642EB5C049B}" dt="2025-10-20T16:09:31.566" v="757" actId="33553"/>
          <ac:spMkLst>
            <pc:docMk/>
            <pc:sldMk cId="4287956375" sldId="272"/>
            <ac:spMk id="3" creationId="{507D5D90-86F2-5C2C-394C-FC92C29391F8}"/>
          </ac:spMkLst>
        </pc:spChg>
        <pc:spChg chg="mod">
          <ac:chgData name="Ballester, Raúl" userId="f4487294-a1f3-4118-993e-3473a50bf12f" providerId="ADAL" clId="{05F597C7-98FE-461B-9C76-D642EB5C049B}" dt="2025-10-20T16:08:31.504" v="726" actId="962"/>
          <ac:spMkLst>
            <pc:docMk/>
            <pc:sldMk cId="4287956375" sldId="272"/>
            <ac:spMk id="15" creationId="{CCB38605-72A6-CDC0-E019-A25A011BAF96}"/>
          </ac:spMkLst>
        </pc:spChg>
        <pc:spChg chg="mod">
          <ac:chgData name="Ballester, Raúl" userId="f4487294-a1f3-4118-993e-3473a50bf12f" providerId="ADAL" clId="{05F597C7-98FE-461B-9C76-D642EB5C049B}" dt="2025-10-20T16:08:32.037" v="727" actId="962"/>
          <ac:spMkLst>
            <pc:docMk/>
            <pc:sldMk cId="4287956375" sldId="272"/>
            <ac:spMk id="16" creationId="{4F1004A4-6763-4CD6-8213-926AF8156372}"/>
          </ac:spMkLst>
        </pc:spChg>
        <pc:spChg chg="mod">
          <ac:chgData name="Ballester, Raúl" userId="f4487294-a1f3-4118-993e-3473a50bf12f" providerId="ADAL" clId="{05F597C7-98FE-461B-9C76-D642EB5C049B}" dt="2025-10-20T16:13:44.582" v="799" actId="962"/>
          <ac:spMkLst>
            <pc:docMk/>
            <pc:sldMk cId="4287956375" sldId="272"/>
            <ac:spMk id="21" creationId="{74F5852A-6D2C-ECF8-FED3-0627E399AF10}"/>
          </ac:spMkLst>
        </pc:spChg>
        <pc:spChg chg="mod">
          <ac:chgData name="Ballester, Raúl" userId="f4487294-a1f3-4118-993e-3473a50bf12f" providerId="ADAL" clId="{05F597C7-98FE-461B-9C76-D642EB5C049B}" dt="2025-10-20T16:13:44.225" v="798" actId="962"/>
          <ac:spMkLst>
            <pc:docMk/>
            <pc:sldMk cId="4287956375" sldId="272"/>
            <ac:spMk id="22" creationId="{5C05FA51-18D5-1CFC-A45F-8DFA6B6A38A2}"/>
          </ac:spMkLst>
        </pc:spChg>
        <pc:picChg chg="mod">
          <ac:chgData name="Ballester, Raúl" userId="f4487294-a1f3-4118-993e-3473a50bf12f" providerId="ADAL" clId="{05F597C7-98FE-461B-9C76-D642EB5C049B}" dt="2025-10-20T16:07:57.247" v="646" actId="962"/>
          <ac:picMkLst>
            <pc:docMk/>
            <pc:sldMk cId="4287956375" sldId="272"/>
            <ac:picMk id="17" creationId="{F9E7AD83-0E2D-5AEF-358E-45CFCDA94960}"/>
          </ac:picMkLst>
        </pc:picChg>
        <pc:picChg chg="mod">
          <ac:chgData name="Ballester, Raúl" userId="f4487294-a1f3-4118-993e-3473a50bf12f" providerId="ADAL" clId="{05F597C7-98FE-461B-9C76-D642EB5C049B}" dt="2025-10-20T16:08:03.507" v="662" actId="962"/>
          <ac:picMkLst>
            <pc:docMk/>
            <pc:sldMk cId="4287956375" sldId="272"/>
            <ac:picMk id="18" creationId="{88C3207A-2C79-9269-0DE9-EB271E45F125}"/>
          </ac:picMkLst>
        </pc:picChg>
        <pc:picChg chg="mod">
          <ac:chgData name="Ballester, Raúl" userId="f4487294-a1f3-4118-993e-3473a50bf12f" providerId="ADAL" clId="{05F597C7-98FE-461B-9C76-D642EB5C049B}" dt="2025-10-20T16:13:41.815" v="797" actId="962"/>
          <ac:picMkLst>
            <pc:docMk/>
            <pc:sldMk cId="4287956375" sldId="272"/>
            <ac:picMk id="19" creationId="{DC5C0323-5E36-1AE7-5A7E-4244C1AB798E}"/>
          </ac:picMkLst>
        </pc:picChg>
        <pc:picChg chg="mod">
          <ac:chgData name="Ballester, Raúl" userId="f4487294-a1f3-4118-993e-3473a50bf12f" providerId="ADAL" clId="{05F597C7-98FE-461B-9C76-D642EB5C049B}" dt="2025-10-20T16:08:15.563" v="710" actId="962"/>
          <ac:picMkLst>
            <pc:docMk/>
            <pc:sldMk cId="4287956375" sldId="272"/>
            <ac:picMk id="20" creationId="{82EE09EC-CC7D-F69E-3A8F-B11D02E08ADD}"/>
          </ac:picMkLst>
        </pc:picChg>
      </pc:sldChg>
      <pc:sldChg chg="modSp mod">
        <pc:chgData name="Ballester, Raúl" userId="f4487294-a1f3-4118-993e-3473a50bf12f" providerId="ADAL" clId="{05F597C7-98FE-461B-9C76-D642EB5C049B}" dt="2025-10-20T16:09:02.311" v="736" actId="33553"/>
        <pc:sldMkLst>
          <pc:docMk/>
          <pc:sldMk cId="4270989709" sldId="389"/>
        </pc:sldMkLst>
        <pc:spChg chg="mod">
          <ac:chgData name="Ballester, Raúl" userId="f4487294-a1f3-4118-993e-3473a50bf12f" providerId="ADAL" clId="{05F597C7-98FE-461B-9C76-D642EB5C049B}" dt="2025-10-20T16:09:02.311" v="736" actId="33553"/>
          <ac:spMkLst>
            <pc:docMk/>
            <pc:sldMk cId="4270989709" sldId="389"/>
            <ac:spMk id="2" creationId="{2D9BB544-CD39-F465-C36B-F95DC7799AE3}"/>
          </ac:spMkLst>
        </pc:spChg>
        <pc:graphicFrameChg chg="modGraphic">
          <ac:chgData name="Ballester, Raúl" userId="f4487294-a1f3-4118-993e-3473a50bf12f" providerId="ADAL" clId="{05F597C7-98FE-461B-9C76-D642EB5C049B}" dt="2025-10-20T16:08:35.937" v="728" actId="13238"/>
          <ac:graphicFrameMkLst>
            <pc:docMk/>
            <pc:sldMk cId="4270989709" sldId="389"/>
            <ac:graphicFrameMk id="5" creationId="{43E01F64-91AF-8821-FC68-9D692BD47BBE}"/>
          </ac:graphicFrameMkLst>
        </pc:graphicFrameChg>
      </pc:sldChg>
      <pc:sldChg chg="modSp mod">
        <pc:chgData name="Ballester, Raúl" userId="f4487294-a1f3-4118-993e-3473a50bf12f" providerId="ADAL" clId="{05F597C7-98FE-461B-9C76-D642EB5C049B}" dt="2025-10-20T16:08:57.965" v="733" actId="33553"/>
        <pc:sldMkLst>
          <pc:docMk/>
          <pc:sldMk cId="1359274865" sldId="529"/>
        </pc:sldMkLst>
        <pc:spChg chg="mod">
          <ac:chgData name="Ballester, Raúl" userId="f4487294-a1f3-4118-993e-3473a50bf12f" providerId="ADAL" clId="{05F597C7-98FE-461B-9C76-D642EB5C049B}" dt="2025-10-20T16:08:57.965" v="733" actId="33553"/>
          <ac:spMkLst>
            <pc:docMk/>
            <pc:sldMk cId="1359274865" sldId="529"/>
            <ac:spMk id="2" creationId="{1A40DDF9-09EA-F931-B118-20EBE9C810F4}"/>
          </ac:spMkLst>
        </pc:spChg>
      </pc:sldChg>
      <pc:sldChg chg="modSp mod">
        <pc:chgData name="Ballester, Raúl" userId="f4487294-a1f3-4118-993e-3473a50bf12f" providerId="ADAL" clId="{05F597C7-98FE-461B-9C76-D642EB5C049B}" dt="2025-10-20T16:08:59.044" v="734" actId="33553"/>
        <pc:sldMkLst>
          <pc:docMk/>
          <pc:sldMk cId="3776172491" sldId="530"/>
        </pc:sldMkLst>
        <pc:spChg chg="mod">
          <ac:chgData name="Ballester, Raúl" userId="f4487294-a1f3-4118-993e-3473a50bf12f" providerId="ADAL" clId="{05F597C7-98FE-461B-9C76-D642EB5C049B}" dt="2025-10-20T16:08:59.044" v="734" actId="33553"/>
          <ac:spMkLst>
            <pc:docMk/>
            <pc:sldMk cId="3776172491" sldId="530"/>
            <ac:spMk id="2" creationId="{C8F9643F-B8CA-8374-7973-FEF6BCD8D207}"/>
          </ac:spMkLst>
        </pc:spChg>
      </pc:sldChg>
      <pc:sldChg chg="modSp mod">
        <pc:chgData name="Ballester, Raúl" userId="f4487294-a1f3-4118-993e-3473a50bf12f" providerId="ADAL" clId="{05F597C7-98FE-461B-9C76-D642EB5C049B}" dt="2025-10-20T16:11:43.437" v="777" actId="13244"/>
        <pc:sldMkLst>
          <pc:docMk/>
          <pc:sldMk cId="287348519" sldId="531"/>
        </pc:sldMkLst>
        <pc:spChg chg="mod">
          <ac:chgData name="Ballester, Raúl" userId="f4487294-a1f3-4118-993e-3473a50bf12f" providerId="ADAL" clId="{05F597C7-98FE-461B-9C76-D642EB5C049B}" dt="2025-10-20T16:09:01.048" v="735" actId="33553"/>
          <ac:spMkLst>
            <pc:docMk/>
            <pc:sldMk cId="287348519" sldId="531"/>
            <ac:spMk id="3" creationId="{021999FB-8CE1-96C8-7B69-BE4235476A9B}"/>
          </ac:spMkLst>
        </pc:spChg>
        <pc:spChg chg="mod ord">
          <ac:chgData name="Ballester, Raúl" userId="f4487294-a1f3-4118-993e-3473a50bf12f" providerId="ADAL" clId="{05F597C7-98FE-461B-9C76-D642EB5C049B}" dt="2025-10-20T16:11:42.693" v="775" actId="13244"/>
          <ac:spMkLst>
            <pc:docMk/>
            <pc:sldMk cId="287348519" sldId="531"/>
            <ac:spMk id="6" creationId="{544FE787-1C4F-5005-0BDD-6C6A4DB4B06C}"/>
          </ac:spMkLst>
        </pc:spChg>
        <pc:spChg chg="mod">
          <ac:chgData name="Ballester, Raúl" userId="f4487294-a1f3-4118-993e-3473a50bf12f" providerId="ADAL" clId="{05F597C7-98FE-461B-9C76-D642EB5C049B}" dt="2025-10-20T16:11:33.615" v="771" actId="962"/>
          <ac:spMkLst>
            <pc:docMk/>
            <pc:sldMk cId="287348519" sldId="531"/>
            <ac:spMk id="8" creationId="{4957E8AD-EF06-0D10-2EAD-912879EA884B}"/>
          </ac:spMkLst>
        </pc:spChg>
        <pc:picChg chg="mod ord">
          <ac:chgData name="Ballester, Raúl" userId="f4487294-a1f3-4118-993e-3473a50bf12f" providerId="ADAL" clId="{05F597C7-98FE-461B-9C76-D642EB5C049B}" dt="2025-10-20T16:11:43.437" v="777" actId="13244"/>
          <ac:picMkLst>
            <pc:docMk/>
            <pc:sldMk cId="287348519" sldId="531"/>
            <ac:picMk id="7" creationId="{F66344C5-83E5-E6F5-A75F-B38BE5816DCA}"/>
          </ac:picMkLst>
        </pc:picChg>
        <pc:picChg chg="mod">
          <ac:chgData name="Ballester, Raúl" userId="f4487294-a1f3-4118-993e-3473a50bf12f" providerId="ADAL" clId="{05F597C7-98FE-461B-9C76-D642EB5C049B}" dt="2025-10-20T16:05:21.462" v="238" actId="962"/>
          <ac:picMkLst>
            <pc:docMk/>
            <pc:sldMk cId="287348519" sldId="531"/>
            <ac:picMk id="9" creationId="{B304A672-07A4-5F5E-E423-0C65CDB28557}"/>
          </ac:picMkLst>
        </pc:picChg>
      </pc:sldChg>
      <pc:sldChg chg="modSp mod">
        <pc:chgData name="Ballester, Raúl" userId="f4487294-a1f3-4118-993e-3473a50bf12f" providerId="ADAL" clId="{05F597C7-98FE-461B-9C76-D642EB5C049B}" dt="2025-10-20T16:09:06.938" v="740" actId="33553"/>
        <pc:sldMkLst>
          <pc:docMk/>
          <pc:sldMk cId="2342005807" sldId="532"/>
        </pc:sldMkLst>
        <pc:spChg chg="mod">
          <ac:chgData name="Ballester, Raúl" userId="f4487294-a1f3-4118-993e-3473a50bf12f" providerId="ADAL" clId="{05F597C7-98FE-461B-9C76-D642EB5C049B}" dt="2025-10-20T16:09:06.938" v="740" actId="33553"/>
          <ac:spMkLst>
            <pc:docMk/>
            <pc:sldMk cId="2342005807" sldId="532"/>
            <ac:spMk id="2" creationId="{FB1B2CFA-5C7B-9FC9-5251-F1A1EB51EB57}"/>
          </ac:spMkLst>
        </pc:spChg>
      </pc:sldChg>
      <pc:sldChg chg="modSp mod">
        <pc:chgData name="Ballester, Raúl" userId="f4487294-a1f3-4118-993e-3473a50bf12f" providerId="ADAL" clId="{05F597C7-98FE-461B-9C76-D642EB5C049B}" dt="2025-10-20T16:11:59.439" v="780" actId="962"/>
        <pc:sldMkLst>
          <pc:docMk/>
          <pc:sldMk cId="3972548897" sldId="533"/>
        </pc:sldMkLst>
        <pc:spChg chg="mod">
          <ac:chgData name="Ballester, Raúl" userId="f4487294-a1f3-4118-993e-3473a50bf12f" providerId="ADAL" clId="{05F597C7-98FE-461B-9C76-D642EB5C049B}" dt="2025-10-20T16:09:03.533" v="737" actId="33553"/>
          <ac:spMkLst>
            <pc:docMk/>
            <pc:sldMk cId="3972548897" sldId="533"/>
            <ac:spMk id="2" creationId="{3C092E45-AE3A-2F4F-767C-1D4A9E52A0B1}"/>
          </ac:spMkLst>
        </pc:spChg>
        <pc:spChg chg="mod">
          <ac:chgData name="Ballester, Raúl" userId="f4487294-a1f3-4118-993e-3473a50bf12f" providerId="ADAL" clId="{05F597C7-98FE-461B-9C76-D642EB5C049B}" dt="2025-10-20T16:11:59.179" v="779" actId="962"/>
          <ac:spMkLst>
            <pc:docMk/>
            <pc:sldMk cId="3972548897" sldId="533"/>
            <ac:spMk id="7" creationId="{29839BF5-2D09-63A2-8981-2FEE73BC97DB}"/>
          </ac:spMkLst>
        </pc:spChg>
        <pc:spChg chg="mod">
          <ac:chgData name="Ballester, Raúl" userId="f4487294-a1f3-4118-993e-3473a50bf12f" providerId="ADAL" clId="{05F597C7-98FE-461B-9C76-D642EB5C049B}" dt="2025-10-20T16:11:59.439" v="780" actId="962"/>
          <ac:spMkLst>
            <pc:docMk/>
            <pc:sldMk cId="3972548897" sldId="533"/>
            <ac:spMk id="11" creationId="{1FA373D7-9E3A-FFF5-FA8A-621CB728BCB8}"/>
          </ac:spMkLst>
        </pc:spChg>
        <pc:picChg chg="mod">
          <ac:chgData name="Ballester, Raúl" userId="f4487294-a1f3-4118-993e-3473a50bf12f" providerId="ADAL" clId="{05F597C7-98FE-461B-9C76-D642EB5C049B}" dt="2025-10-20T16:11:58.456" v="778" actId="962"/>
          <ac:picMkLst>
            <pc:docMk/>
            <pc:sldMk cId="3972548897" sldId="533"/>
            <ac:picMk id="16" creationId="{FE237373-66A5-B84B-69FA-69D144DD9113}"/>
          </ac:picMkLst>
        </pc:picChg>
      </pc:sldChg>
      <pc:sldChg chg="modSp mod">
        <pc:chgData name="Ballester, Raúl" userId="f4487294-a1f3-4118-993e-3473a50bf12f" providerId="ADAL" clId="{05F597C7-98FE-461B-9C76-D642EB5C049B}" dt="2025-10-20T16:09:05.838" v="739" actId="33553"/>
        <pc:sldMkLst>
          <pc:docMk/>
          <pc:sldMk cId="775875913" sldId="534"/>
        </pc:sldMkLst>
        <pc:spChg chg="mod">
          <ac:chgData name="Ballester, Raúl" userId="f4487294-a1f3-4118-993e-3473a50bf12f" providerId="ADAL" clId="{05F597C7-98FE-461B-9C76-D642EB5C049B}" dt="2025-10-20T16:09:05.838" v="739" actId="33553"/>
          <ac:spMkLst>
            <pc:docMk/>
            <pc:sldMk cId="775875913" sldId="534"/>
            <ac:spMk id="2" creationId="{D909D9F9-99E5-F2AF-D354-4AF76A3E1B80}"/>
          </ac:spMkLst>
        </pc:spChg>
      </pc:sldChg>
      <pc:sldChg chg="modSp mod">
        <pc:chgData name="Ballester, Raúl" userId="f4487294-a1f3-4118-993e-3473a50bf12f" providerId="ADAL" clId="{05F597C7-98FE-461B-9C76-D642EB5C049B}" dt="2025-10-20T16:09:08.917" v="741" actId="33553"/>
        <pc:sldMkLst>
          <pc:docMk/>
          <pc:sldMk cId="3567291551" sldId="535"/>
        </pc:sldMkLst>
        <pc:spChg chg="mod">
          <ac:chgData name="Ballester, Raúl" userId="f4487294-a1f3-4118-993e-3473a50bf12f" providerId="ADAL" clId="{05F597C7-98FE-461B-9C76-D642EB5C049B}" dt="2025-10-20T16:09:08.917" v="741" actId="33553"/>
          <ac:spMkLst>
            <pc:docMk/>
            <pc:sldMk cId="3567291551" sldId="535"/>
            <ac:spMk id="2" creationId="{379C8F94-67D0-28C9-990D-D21B53F19869}"/>
          </ac:spMkLst>
        </pc:spChg>
      </pc:sldChg>
      <pc:sldChg chg="modSp mod">
        <pc:chgData name="Ballester, Raúl" userId="f4487294-a1f3-4118-993e-3473a50bf12f" providerId="ADAL" clId="{05F597C7-98FE-461B-9C76-D642EB5C049B}" dt="2025-10-20T16:09:11.749" v="743" actId="33553"/>
        <pc:sldMkLst>
          <pc:docMk/>
          <pc:sldMk cId="2993534067" sldId="536"/>
        </pc:sldMkLst>
        <pc:spChg chg="mod">
          <ac:chgData name="Ballester, Raúl" userId="f4487294-a1f3-4118-993e-3473a50bf12f" providerId="ADAL" clId="{05F597C7-98FE-461B-9C76-D642EB5C049B}" dt="2025-10-20T16:09:11.749" v="743" actId="33553"/>
          <ac:spMkLst>
            <pc:docMk/>
            <pc:sldMk cId="2993534067" sldId="536"/>
            <ac:spMk id="2" creationId="{DD43EF26-ED49-1493-1AF5-3688E09E7999}"/>
          </ac:spMkLst>
        </pc:spChg>
        <pc:cxnChg chg="mod">
          <ac:chgData name="Ballester, Raúl" userId="f4487294-a1f3-4118-993e-3473a50bf12f" providerId="ADAL" clId="{05F597C7-98FE-461B-9C76-D642EB5C049B}" dt="2025-10-20T16:08:24.608" v="714" actId="962"/>
          <ac:cxnSpMkLst>
            <pc:docMk/>
            <pc:sldMk cId="2993534067" sldId="536"/>
            <ac:cxnSpMk id="7" creationId="{63339A94-42BA-F25E-1256-B6C7163702D2}"/>
          </ac:cxnSpMkLst>
        </pc:cxnChg>
        <pc:cxnChg chg="mod">
          <ac:chgData name="Ballester, Raúl" userId="f4487294-a1f3-4118-993e-3473a50bf12f" providerId="ADAL" clId="{05F597C7-98FE-461B-9C76-D642EB5C049B}" dt="2025-10-20T16:08:25.093" v="715" actId="962"/>
          <ac:cxnSpMkLst>
            <pc:docMk/>
            <pc:sldMk cId="2993534067" sldId="536"/>
            <ac:cxnSpMk id="8" creationId="{BA623D29-FADB-3FD1-2FF4-1B391DD4CD35}"/>
          </ac:cxnSpMkLst>
        </pc:cxnChg>
        <pc:cxnChg chg="mod">
          <ac:chgData name="Ballester, Raúl" userId="f4487294-a1f3-4118-993e-3473a50bf12f" providerId="ADAL" clId="{05F597C7-98FE-461B-9C76-D642EB5C049B}" dt="2025-10-20T16:08:25.615" v="716" actId="962"/>
          <ac:cxnSpMkLst>
            <pc:docMk/>
            <pc:sldMk cId="2993534067" sldId="536"/>
            <ac:cxnSpMk id="9" creationId="{B69BE64F-3FD2-3C66-5EB8-1D452473A39C}"/>
          </ac:cxnSpMkLst>
        </pc:cxnChg>
        <pc:cxnChg chg="mod">
          <ac:chgData name="Ballester, Raúl" userId="f4487294-a1f3-4118-993e-3473a50bf12f" providerId="ADAL" clId="{05F597C7-98FE-461B-9C76-D642EB5C049B}" dt="2025-10-20T16:08:26.105" v="717" actId="962"/>
          <ac:cxnSpMkLst>
            <pc:docMk/>
            <pc:sldMk cId="2993534067" sldId="536"/>
            <ac:cxnSpMk id="15" creationId="{2F87BDE5-41EB-FB83-481D-2798519698F4}"/>
          </ac:cxnSpMkLst>
        </pc:cxnChg>
        <pc:cxnChg chg="mod">
          <ac:chgData name="Ballester, Raúl" userId="f4487294-a1f3-4118-993e-3473a50bf12f" providerId="ADAL" clId="{05F597C7-98FE-461B-9C76-D642EB5C049B}" dt="2025-10-20T16:08:26.595" v="718" actId="962"/>
          <ac:cxnSpMkLst>
            <pc:docMk/>
            <pc:sldMk cId="2993534067" sldId="536"/>
            <ac:cxnSpMk id="18" creationId="{1F82880D-9547-312F-AD30-478D4270F180}"/>
          </ac:cxnSpMkLst>
        </pc:cxnChg>
      </pc:sldChg>
      <pc:sldChg chg="modSp mod">
        <pc:chgData name="Ballester, Raúl" userId="f4487294-a1f3-4118-993e-3473a50bf12f" providerId="ADAL" clId="{05F597C7-98FE-461B-9C76-D642EB5C049B}" dt="2025-10-20T16:12:41.073" v="784" actId="13244"/>
        <pc:sldMkLst>
          <pc:docMk/>
          <pc:sldMk cId="3739319452" sldId="538"/>
        </pc:sldMkLst>
        <pc:spChg chg="mod">
          <ac:chgData name="Ballester, Raúl" userId="f4487294-a1f3-4118-993e-3473a50bf12f" providerId="ADAL" clId="{05F597C7-98FE-461B-9C76-D642EB5C049B}" dt="2025-10-20T16:09:13.434" v="744" actId="33553"/>
          <ac:spMkLst>
            <pc:docMk/>
            <pc:sldMk cId="3739319452" sldId="538"/>
            <ac:spMk id="2" creationId="{BB2D218C-0EFF-8CC5-01A3-C6099EE488D9}"/>
          </ac:spMkLst>
        </pc:spChg>
        <pc:spChg chg="ord">
          <ac:chgData name="Ballester, Raúl" userId="f4487294-a1f3-4118-993e-3473a50bf12f" providerId="ADAL" clId="{05F597C7-98FE-461B-9C76-D642EB5C049B}" dt="2025-10-20T16:12:41.073" v="784" actId="13244"/>
          <ac:spMkLst>
            <pc:docMk/>
            <pc:sldMk cId="3739319452" sldId="538"/>
            <ac:spMk id="12" creationId="{77EE1493-AAFC-B909-0D8C-2ADEE9E748A7}"/>
          </ac:spMkLst>
        </pc:spChg>
        <pc:cxnChg chg="mod">
          <ac:chgData name="Ballester, Raúl" userId="f4487294-a1f3-4118-993e-3473a50bf12f" providerId="ADAL" clId="{05F597C7-98FE-461B-9C76-D642EB5C049B}" dt="2025-10-20T16:08:27.143" v="719" actId="962"/>
          <ac:cxnSpMkLst>
            <pc:docMk/>
            <pc:sldMk cId="3739319452" sldId="538"/>
            <ac:cxnSpMk id="4" creationId="{CBE0401A-8FAC-5AE2-7756-1FE2C312D6EA}"/>
          </ac:cxnSpMkLst>
        </pc:cxnChg>
        <pc:cxnChg chg="mod">
          <ac:chgData name="Ballester, Raúl" userId="f4487294-a1f3-4118-993e-3473a50bf12f" providerId="ADAL" clId="{05F597C7-98FE-461B-9C76-D642EB5C049B}" dt="2025-10-20T16:08:27.615" v="720" actId="962"/>
          <ac:cxnSpMkLst>
            <pc:docMk/>
            <pc:sldMk cId="3739319452" sldId="538"/>
            <ac:cxnSpMk id="10" creationId="{4ACF7550-FF78-0D31-B09D-75EC30326529}"/>
          </ac:cxnSpMkLst>
        </pc:cxnChg>
      </pc:sldChg>
      <pc:sldChg chg="modSp mod">
        <pc:chgData name="Ballester, Raúl" userId="f4487294-a1f3-4118-993e-3473a50bf12f" providerId="ADAL" clId="{05F597C7-98FE-461B-9C76-D642EB5C049B}" dt="2025-10-20T16:09:14.533" v="745" actId="33553"/>
        <pc:sldMkLst>
          <pc:docMk/>
          <pc:sldMk cId="763962430" sldId="539"/>
        </pc:sldMkLst>
        <pc:spChg chg="mod">
          <ac:chgData name="Ballester, Raúl" userId="f4487294-a1f3-4118-993e-3473a50bf12f" providerId="ADAL" clId="{05F597C7-98FE-461B-9C76-D642EB5C049B}" dt="2025-10-20T16:09:14.533" v="745" actId="33553"/>
          <ac:spMkLst>
            <pc:docMk/>
            <pc:sldMk cId="763962430" sldId="539"/>
            <ac:spMk id="2" creationId="{DC30A1C4-BE78-BC72-CD91-45D220859644}"/>
          </ac:spMkLst>
        </pc:spChg>
        <pc:picChg chg="mod">
          <ac:chgData name="Ballester, Raúl" userId="f4487294-a1f3-4118-993e-3473a50bf12f" providerId="ADAL" clId="{05F597C7-98FE-461B-9C76-D642EB5C049B}" dt="2025-10-20T16:05:46.639" v="350" actId="962"/>
          <ac:picMkLst>
            <pc:docMk/>
            <pc:sldMk cId="763962430" sldId="539"/>
            <ac:picMk id="5" creationId="{D53F5632-CE31-0862-F4C4-AA1194F8AE51}"/>
          </ac:picMkLst>
        </pc:picChg>
      </pc:sldChg>
      <pc:sldChg chg="modSp mod">
        <pc:chgData name="Ballester, Raúl" userId="f4487294-a1f3-4118-993e-3473a50bf12f" providerId="ADAL" clId="{05F597C7-98FE-461B-9C76-D642EB5C049B}" dt="2025-10-20T16:09:22.324" v="751" actId="33553"/>
        <pc:sldMkLst>
          <pc:docMk/>
          <pc:sldMk cId="2451786736" sldId="541"/>
        </pc:sldMkLst>
        <pc:spChg chg="mod">
          <ac:chgData name="Ballester, Raúl" userId="f4487294-a1f3-4118-993e-3473a50bf12f" providerId="ADAL" clId="{05F597C7-98FE-461B-9C76-D642EB5C049B}" dt="2025-10-20T16:09:22.324" v="751" actId="33553"/>
          <ac:spMkLst>
            <pc:docMk/>
            <pc:sldMk cId="2451786736" sldId="541"/>
            <ac:spMk id="2" creationId="{CB1F0820-4766-C213-6D45-E53BC024FA15}"/>
          </ac:spMkLst>
        </pc:spChg>
        <pc:grpChg chg="mod">
          <ac:chgData name="Ballester, Raúl" userId="f4487294-a1f3-4118-993e-3473a50bf12f" providerId="ADAL" clId="{05F597C7-98FE-461B-9C76-D642EB5C049B}" dt="2025-10-20T16:08:28.692" v="722" actId="962"/>
          <ac:grpSpMkLst>
            <pc:docMk/>
            <pc:sldMk cId="2451786736" sldId="541"/>
            <ac:grpSpMk id="4" creationId="{0E58F438-0CF7-0101-B764-8484ABDF26DA}"/>
          </ac:grpSpMkLst>
        </pc:grpChg>
      </pc:sldChg>
      <pc:sldChg chg="modSp mod">
        <pc:chgData name="Ballester, Raúl" userId="f4487294-a1f3-4118-993e-3473a50bf12f" providerId="ADAL" clId="{05F597C7-98FE-461B-9C76-D642EB5C049B}" dt="2025-10-20T16:09:26.556" v="754" actId="33553"/>
        <pc:sldMkLst>
          <pc:docMk/>
          <pc:sldMk cId="1060456703" sldId="542"/>
        </pc:sldMkLst>
        <pc:spChg chg="mod">
          <ac:chgData name="Ballester, Raúl" userId="f4487294-a1f3-4118-993e-3473a50bf12f" providerId="ADAL" clId="{05F597C7-98FE-461B-9C76-D642EB5C049B}" dt="2025-10-20T16:09:26.556" v="754" actId="33553"/>
          <ac:spMkLst>
            <pc:docMk/>
            <pc:sldMk cId="1060456703" sldId="542"/>
            <ac:spMk id="2" creationId="{CB1D4BDA-E8E2-25B7-AAA8-3F51D38E62B6}"/>
          </ac:spMkLst>
        </pc:spChg>
        <pc:cxnChg chg="mod">
          <ac:chgData name="Ballester, Raúl" userId="f4487294-a1f3-4118-993e-3473a50bf12f" providerId="ADAL" clId="{05F597C7-98FE-461B-9C76-D642EB5C049B}" dt="2025-10-20T16:08:29.663" v="723" actId="962"/>
          <ac:cxnSpMkLst>
            <pc:docMk/>
            <pc:sldMk cId="1060456703" sldId="542"/>
            <ac:cxnSpMk id="12" creationId="{B895DA7F-BA34-0024-87BC-01E51D9D64D8}"/>
          </ac:cxnSpMkLst>
        </pc:cxnChg>
        <pc:cxnChg chg="mod">
          <ac:chgData name="Ballester, Raúl" userId="f4487294-a1f3-4118-993e-3473a50bf12f" providerId="ADAL" clId="{05F597C7-98FE-461B-9C76-D642EB5C049B}" dt="2025-10-20T16:08:30.176" v="724" actId="962"/>
          <ac:cxnSpMkLst>
            <pc:docMk/>
            <pc:sldMk cId="1060456703" sldId="542"/>
            <ac:cxnSpMk id="17" creationId="{2EBA7E21-F44F-203B-63E3-07C7AB083448}"/>
          </ac:cxnSpMkLst>
        </pc:cxnChg>
        <pc:cxnChg chg="mod">
          <ac:chgData name="Ballester, Raúl" userId="f4487294-a1f3-4118-993e-3473a50bf12f" providerId="ADAL" clId="{05F597C7-98FE-461B-9C76-D642EB5C049B}" dt="2025-10-20T16:08:30.976" v="725" actId="962"/>
          <ac:cxnSpMkLst>
            <pc:docMk/>
            <pc:sldMk cId="1060456703" sldId="542"/>
            <ac:cxnSpMk id="24" creationId="{81CFC3F9-B22E-F436-DEC7-7867B4BC5DE3}"/>
          </ac:cxnSpMkLst>
        </pc:cxnChg>
      </pc:sldChg>
      <pc:sldChg chg="modSp mod">
        <pc:chgData name="Ballester, Raúl" userId="f4487294-a1f3-4118-993e-3473a50bf12f" providerId="ADAL" clId="{05F597C7-98FE-461B-9C76-D642EB5C049B}" dt="2025-10-20T16:12:51.360" v="785" actId="13244"/>
        <pc:sldMkLst>
          <pc:docMk/>
          <pc:sldMk cId="3491922460" sldId="571"/>
        </pc:sldMkLst>
        <pc:spChg chg="mod ord">
          <ac:chgData name="Ballester, Raúl" userId="f4487294-a1f3-4118-993e-3473a50bf12f" providerId="ADAL" clId="{05F597C7-98FE-461B-9C76-D642EB5C049B}" dt="2025-10-20T16:12:51.360" v="785" actId="13244"/>
          <ac:spMkLst>
            <pc:docMk/>
            <pc:sldMk cId="3491922460" sldId="571"/>
            <ac:spMk id="2" creationId="{AB3103F1-BD3C-F5F7-C96E-C6E906FE1EB0}"/>
          </ac:spMkLst>
        </pc:spChg>
      </pc:sldChg>
      <pc:sldChg chg="modSp mod">
        <pc:chgData name="Ballester, Raúl" userId="f4487294-a1f3-4118-993e-3473a50bf12f" providerId="ADAL" clId="{05F597C7-98FE-461B-9C76-D642EB5C049B}" dt="2025-10-20T16:12:55.945" v="786" actId="13244"/>
        <pc:sldMkLst>
          <pc:docMk/>
          <pc:sldMk cId="2901575149" sldId="572"/>
        </pc:sldMkLst>
        <pc:spChg chg="mod ord">
          <ac:chgData name="Ballester, Raúl" userId="f4487294-a1f3-4118-993e-3473a50bf12f" providerId="ADAL" clId="{05F597C7-98FE-461B-9C76-D642EB5C049B}" dt="2025-10-20T16:12:55.945" v="786" actId="13244"/>
          <ac:spMkLst>
            <pc:docMk/>
            <pc:sldMk cId="2901575149" sldId="572"/>
            <ac:spMk id="2" creationId="{9E7D165F-571D-D37D-6295-6566B3CAEEDA}"/>
          </ac:spMkLst>
        </pc:spChg>
        <pc:picChg chg="mod">
          <ac:chgData name="Ballester, Raúl" userId="f4487294-a1f3-4118-993e-3473a50bf12f" providerId="ADAL" clId="{05F597C7-98FE-461B-9C76-D642EB5C049B}" dt="2025-10-20T16:08:28.180" v="721" actId="962"/>
          <ac:picMkLst>
            <pc:docMk/>
            <pc:sldMk cId="2901575149" sldId="572"/>
            <ac:picMk id="9" creationId="{64C66F71-7155-D995-D8DA-9BB2F17D4B75}"/>
          </ac:picMkLst>
        </pc:picChg>
      </pc:sldChg>
      <pc:sldChg chg="modSp mod">
        <pc:chgData name="Ballester, Raúl" userId="f4487294-a1f3-4118-993e-3473a50bf12f" providerId="ADAL" clId="{05F597C7-98FE-461B-9C76-D642EB5C049B}" dt="2025-10-20T16:13:00.057" v="788" actId="962"/>
        <pc:sldMkLst>
          <pc:docMk/>
          <pc:sldMk cId="2253916723" sldId="573"/>
        </pc:sldMkLst>
        <pc:spChg chg="mod ord">
          <ac:chgData name="Ballester, Raúl" userId="f4487294-a1f3-4118-993e-3473a50bf12f" providerId="ADAL" clId="{05F597C7-98FE-461B-9C76-D642EB5C049B}" dt="2025-10-20T16:12:57.910" v="787" actId="13244"/>
          <ac:spMkLst>
            <pc:docMk/>
            <pc:sldMk cId="2253916723" sldId="573"/>
            <ac:spMk id="2" creationId="{32D57885-9685-FC91-3AFA-29F06E64A20F}"/>
          </ac:spMkLst>
        </pc:spChg>
        <pc:spChg chg="mod">
          <ac:chgData name="Ballester, Raúl" userId="f4487294-a1f3-4118-993e-3473a50bf12f" providerId="ADAL" clId="{05F597C7-98FE-461B-9C76-D642EB5C049B}" dt="2025-10-20T16:13:00.057" v="788" actId="962"/>
          <ac:spMkLst>
            <pc:docMk/>
            <pc:sldMk cId="2253916723" sldId="573"/>
            <ac:spMk id="28" creationId="{DD139045-77FB-909F-D31A-7E9B16ECD068}"/>
          </ac:spMkLst>
        </pc:spChg>
      </pc:sldChg>
      <pc:sldChg chg="modSp mod">
        <pc:chgData name="Ballester, Raúl" userId="f4487294-a1f3-4118-993e-3473a50bf12f" providerId="ADAL" clId="{05F597C7-98FE-461B-9C76-D642EB5C049B}" dt="2025-10-20T16:09:30.145" v="756" actId="33553"/>
        <pc:sldMkLst>
          <pc:docMk/>
          <pc:sldMk cId="3334249621" sldId="576"/>
        </pc:sldMkLst>
        <pc:spChg chg="mod">
          <ac:chgData name="Ballester, Raúl" userId="f4487294-a1f3-4118-993e-3473a50bf12f" providerId="ADAL" clId="{05F597C7-98FE-461B-9C76-D642EB5C049B}" dt="2025-10-20T16:09:30.145" v="756" actId="33553"/>
          <ac:spMkLst>
            <pc:docMk/>
            <pc:sldMk cId="3334249621" sldId="576"/>
            <ac:spMk id="2" creationId="{BD6D0B15-0A9F-5F91-6D95-E214D0CC48E9}"/>
          </ac:spMkLst>
        </pc:spChg>
      </pc:sldChg>
      <pc:sldChg chg="modSp mod">
        <pc:chgData name="Ballester, Raúl" userId="f4487294-a1f3-4118-993e-3473a50bf12f" providerId="ADAL" clId="{05F597C7-98FE-461B-9C76-D642EB5C049B}" dt="2025-10-20T16:09:37.274" v="758" actId="33553"/>
        <pc:sldMkLst>
          <pc:docMk/>
          <pc:sldMk cId="923832102" sldId="577"/>
        </pc:sldMkLst>
        <pc:spChg chg="mod">
          <ac:chgData name="Ballester, Raúl" userId="f4487294-a1f3-4118-993e-3473a50bf12f" providerId="ADAL" clId="{05F597C7-98FE-461B-9C76-D642EB5C049B}" dt="2025-10-20T16:09:37.274" v="758" actId="33553"/>
          <ac:spMkLst>
            <pc:docMk/>
            <pc:sldMk cId="923832102" sldId="577"/>
            <ac:spMk id="2" creationId="{78994C3F-2999-647A-D434-426B7F1F3875}"/>
          </ac:spMkLst>
        </pc:spChg>
      </pc:sldChg>
      <pc:sldChg chg="modSp mod">
        <pc:chgData name="Ballester, Raúl" userId="f4487294-a1f3-4118-993e-3473a50bf12f" providerId="ADAL" clId="{05F597C7-98FE-461B-9C76-D642EB5C049B}" dt="2025-10-20T16:09:23.772" v="752" actId="33553"/>
        <pc:sldMkLst>
          <pc:docMk/>
          <pc:sldMk cId="2658733922" sldId="579"/>
        </pc:sldMkLst>
        <pc:spChg chg="mod">
          <ac:chgData name="Ballester, Raúl" userId="f4487294-a1f3-4118-993e-3473a50bf12f" providerId="ADAL" clId="{05F597C7-98FE-461B-9C76-D642EB5C049B}" dt="2025-10-20T16:09:23.772" v="752" actId="33553"/>
          <ac:spMkLst>
            <pc:docMk/>
            <pc:sldMk cId="2658733922" sldId="579"/>
            <ac:spMk id="2" creationId="{D186EC8F-954F-5012-B228-40A4BD0F851D}"/>
          </ac:spMkLst>
        </pc:spChg>
      </pc:sldChg>
      <pc:sldChg chg="modSp mod">
        <pc:chgData name="Ballester, Raúl" userId="f4487294-a1f3-4118-993e-3473a50bf12f" providerId="ADAL" clId="{05F597C7-98FE-461B-9C76-D642EB5C049B}" dt="2025-10-20T16:09:25.084" v="753" actId="33553"/>
        <pc:sldMkLst>
          <pc:docMk/>
          <pc:sldMk cId="2543549960" sldId="580"/>
        </pc:sldMkLst>
        <pc:spChg chg="mod">
          <ac:chgData name="Ballester, Raúl" userId="f4487294-a1f3-4118-993e-3473a50bf12f" providerId="ADAL" clId="{05F597C7-98FE-461B-9C76-D642EB5C049B}" dt="2025-10-20T16:09:25.084" v="753" actId="33553"/>
          <ac:spMkLst>
            <pc:docMk/>
            <pc:sldMk cId="2543549960" sldId="580"/>
            <ac:spMk id="2" creationId="{E0D19CB3-5C0C-A2F5-9C11-E686D48B8FF4}"/>
          </ac:spMkLst>
        </pc:spChg>
      </pc:sldChg>
      <pc:sldChg chg="modSp mod">
        <pc:chgData name="Ballester, Raúl" userId="f4487294-a1f3-4118-993e-3473a50bf12f" providerId="ADAL" clId="{05F597C7-98FE-461B-9C76-D642EB5C049B}" dt="2025-10-20T16:13:30.386" v="796" actId="962"/>
        <pc:sldMkLst>
          <pc:docMk/>
          <pc:sldMk cId="674575916" sldId="581"/>
        </pc:sldMkLst>
        <pc:spChg chg="mod">
          <ac:chgData name="Ballester, Raúl" userId="f4487294-a1f3-4118-993e-3473a50bf12f" providerId="ADAL" clId="{05F597C7-98FE-461B-9C76-D642EB5C049B}" dt="2025-10-20T16:09:28.212" v="755" actId="33553"/>
          <ac:spMkLst>
            <pc:docMk/>
            <pc:sldMk cId="674575916" sldId="581"/>
            <ac:spMk id="2" creationId="{AE022162-6CB2-68C3-1045-2CDBBC2DFDBB}"/>
          </ac:spMkLst>
        </pc:spChg>
        <pc:picChg chg="mod">
          <ac:chgData name="Ballester, Raúl" userId="f4487294-a1f3-4118-993e-3473a50bf12f" providerId="ADAL" clId="{05F597C7-98FE-461B-9C76-D642EB5C049B}" dt="2025-10-20T16:13:26.536" v="793" actId="962"/>
          <ac:picMkLst>
            <pc:docMk/>
            <pc:sldMk cId="674575916" sldId="581"/>
            <ac:picMk id="6" creationId="{417DE4AB-3982-5CF2-CD5C-8FE1AB768A04}"/>
          </ac:picMkLst>
        </pc:picChg>
        <pc:picChg chg="mod">
          <ac:chgData name="Ballester, Raúl" userId="f4487294-a1f3-4118-993e-3473a50bf12f" providerId="ADAL" clId="{05F597C7-98FE-461B-9C76-D642EB5C049B}" dt="2025-10-20T16:13:30.386" v="796" actId="962"/>
          <ac:picMkLst>
            <pc:docMk/>
            <pc:sldMk cId="674575916" sldId="581"/>
            <ac:picMk id="18" creationId="{89FBC410-921E-BD6A-8213-FAB40FC0E220}"/>
          </ac:picMkLst>
        </pc:picChg>
        <pc:picChg chg="mod">
          <ac:chgData name="Ballester, Raúl" userId="f4487294-a1f3-4118-993e-3473a50bf12f" providerId="ADAL" clId="{05F597C7-98FE-461B-9C76-D642EB5C049B}" dt="2025-10-20T16:13:30.025" v="795" actId="962"/>
          <ac:picMkLst>
            <pc:docMk/>
            <pc:sldMk cId="674575916" sldId="581"/>
            <ac:picMk id="19" creationId="{817212BE-885B-432F-DE34-FD01143B62AD}"/>
          </ac:picMkLst>
        </pc:picChg>
      </pc:sldChg>
      <pc:sldChg chg="modSp mod">
        <pc:chgData name="Ballester, Raúl" userId="f4487294-a1f3-4118-993e-3473a50bf12f" providerId="ADAL" clId="{05F597C7-98FE-461B-9C76-D642EB5C049B}" dt="2025-10-20T16:12:27.612" v="783" actId="962"/>
        <pc:sldMkLst>
          <pc:docMk/>
          <pc:sldMk cId="1724147466" sldId="583"/>
        </pc:sldMkLst>
        <pc:spChg chg="mod">
          <ac:chgData name="Ballester, Raúl" userId="f4487294-a1f3-4118-993e-3473a50bf12f" providerId="ADAL" clId="{05F597C7-98FE-461B-9C76-D642EB5C049B}" dt="2025-10-20T16:09:10.582" v="742" actId="33553"/>
          <ac:spMkLst>
            <pc:docMk/>
            <pc:sldMk cId="1724147466" sldId="583"/>
            <ac:spMk id="2" creationId="{67FD9476-FCC1-9E92-BABC-78FDDC0159D4}"/>
          </ac:spMkLst>
        </pc:spChg>
        <pc:spChg chg="mod">
          <ac:chgData name="Ballester, Raúl" userId="f4487294-a1f3-4118-993e-3473a50bf12f" providerId="ADAL" clId="{05F597C7-98FE-461B-9C76-D642EB5C049B}" dt="2025-10-20T16:08:24.074" v="713" actId="962"/>
          <ac:spMkLst>
            <pc:docMk/>
            <pc:sldMk cId="1724147466" sldId="583"/>
            <ac:spMk id="20" creationId="{6878514C-06BD-11EE-7175-EDF491D25E1C}"/>
          </ac:spMkLst>
        </pc:spChg>
        <pc:picChg chg="mod ord">
          <ac:chgData name="Ballester, Raúl" userId="f4487294-a1f3-4118-993e-3473a50bf12f" providerId="ADAL" clId="{05F597C7-98FE-461B-9C76-D642EB5C049B}" dt="2025-10-20T16:12:27.612" v="783" actId="962"/>
          <ac:picMkLst>
            <pc:docMk/>
            <pc:sldMk cId="1724147466" sldId="583"/>
            <ac:picMk id="25" creationId="{41A6F9F7-0057-A830-7292-CAFE1CB870C7}"/>
          </ac:picMkLst>
        </pc:picChg>
      </pc:sldChg>
      <pc:sldChg chg="addSp modSp mod">
        <pc:chgData name="Ballester, Raúl" userId="f4487294-a1f3-4118-993e-3473a50bf12f" providerId="ADAL" clId="{05F597C7-98FE-461B-9C76-D642EB5C049B}" dt="2025-10-20T16:08:55.432" v="731" actId="33553"/>
        <pc:sldMkLst>
          <pc:docMk/>
          <pc:sldMk cId="3094024722" sldId="585"/>
        </pc:sldMkLst>
        <pc:spChg chg="add mod">
          <ac:chgData name="Ballester, Raúl" userId="f4487294-a1f3-4118-993e-3473a50bf12f" providerId="ADAL" clId="{05F597C7-98FE-461B-9C76-D642EB5C049B}" dt="2025-10-20T16:08:55.432" v="731" actId="33553"/>
          <ac:spMkLst>
            <pc:docMk/>
            <pc:sldMk cId="3094024722" sldId="585"/>
            <ac:spMk id="2" creationId="{476327C3-7529-6F75-49EC-54BA50867735}"/>
          </ac:spMkLst>
        </pc:spChg>
      </pc:sldChg>
      <pc:sldChg chg="addSp modSp mod">
        <pc:chgData name="Ballester, Raúl" userId="f4487294-a1f3-4118-993e-3473a50bf12f" providerId="ADAL" clId="{05F597C7-98FE-461B-9C76-D642EB5C049B}" dt="2025-10-20T16:08:56.614" v="732" actId="33553"/>
        <pc:sldMkLst>
          <pc:docMk/>
          <pc:sldMk cId="616483669" sldId="586"/>
        </pc:sldMkLst>
      </pc:sldChg>
      <pc:sldChg chg="modSp mod">
        <pc:chgData name="Ballester, Raúl" userId="f4487294-a1f3-4118-993e-3473a50bf12f" providerId="ADAL" clId="{05F597C7-98FE-461B-9C76-D642EB5C049B}" dt="2025-10-20T16:13:04.393" v="789" actId="13244"/>
        <pc:sldMkLst>
          <pc:docMk/>
          <pc:sldMk cId="1988710597" sldId="587"/>
        </pc:sldMkLst>
        <pc:spChg chg="mod ord">
          <ac:chgData name="Ballester, Raúl" userId="f4487294-a1f3-4118-993e-3473a50bf12f" providerId="ADAL" clId="{05F597C7-98FE-461B-9C76-D642EB5C049B}" dt="2025-10-20T16:13:04.393" v="789" actId="13244"/>
          <ac:spMkLst>
            <pc:docMk/>
            <pc:sldMk cId="1988710597" sldId="587"/>
            <ac:spMk id="2" creationId="{77A576A1-41E5-A448-9F05-5B07E8A9D3E6}"/>
          </ac:spMkLst>
        </pc:spChg>
        <pc:grpChg chg="mod">
          <ac:chgData name="Ballester, Raúl" userId="f4487294-a1f3-4118-993e-3473a50bf12f" providerId="ADAL" clId="{05F597C7-98FE-461B-9C76-D642EB5C049B}" dt="2025-10-20T16:06:25.031" v="458" actId="962"/>
          <ac:grpSpMkLst>
            <pc:docMk/>
            <pc:sldMk cId="1988710597" sldId="587"/>
            <ac:grpSpMk id="10" creationId="{82CD845C-F68A-087E-AA29-C98EFC47033D}"/>
          </ac:grpSpMkLst>
        </pc:grpChg>
      </pc:sldChg>
      <pc:sldChg chg="modSp mod">
        <pc:chgData name="Ballester, Raúl" userId="f4487294-a1f3-4118-993e-3473a50bf12f" providerId="ADAL" clId="{05F597C7-98FE-461B-9C76-D642EB5C049B}" dt="2025-10-20T16:13:09.238" v="791" actId="13244"/>
        <pc:sldMkLst>
          <pc:docMk/>
          <pc:sldMk cId="386801495" sldId="588"/>
        </pc:sldMkLst>
        <pc:spChg chg="mod ord">
          <ac:chgData name="Ballester, Raúl" userId="f4487294-a1f3-4118-993e-3473a50bf12f" providerId="ADAL" clId="{05F597C7-98FE-461B-9C76-D642EB5C049B}" dt="2025-10-20T16:13:09.238" v="791" actId="13244"/>
          <ac:spMkLst>
            <pc:docMk/>
            <pc:sldMk cId="386801495" sldId="588"/>
            <ac:spMk id="2" creationId="{52D9740E-D032-693A-68CB-74EE635CFDB9}"/>
          </ac:spMkLst>
        </pc:spChg>
        <pc:picChg chg="mod">
          <ac:chgData name="Ballester, Raúl" userId="f4487294-a1f3-4118-993e-3473a50bf12f" providerId="ADAL" clId="{05F597C7-98FE-461B-9C76-D642EB5C049B}" dt="2025-10-20T16:06:40.221" v="568" actId="962"/>
          <ac:picMkLst>
            <pc:docMk/>
            <pc:sldMk cId="386801495" sldId="588"/>
            <ac:picMk id="1026" creationId="{C76ECAA8-B0C0-DF06-2CAC-36F584DC3CF7}"/>
          </ac:picMkLst>
        </pc:picChg>
      </pc:sldChg>
      <pc:sldChg chg="modSp mod">
        <pc:chgData name="Ballester, Raúl" userId="f4487294-a1f3-4118-993e-3473a50bf12f" providerId="ADAL" clId="{05F597C7-98FE-461B-9C76-D642EB5C049B}" dt="2025-10-20T16:12:04.490" v="781" actId="962"/>
        <pc:sldMkLst>
          <pc:docMk/>
          <pc:sldMk cId="4281524641" sldId="589"/>
        </pc:sldMkLst>
        <pc:spChg chg="mod">
          <ac:chgData name="Ballester, Raúl" userId="f4487294-a1f3-4118-993e-3473a50bf12f" providerId="ADAL" clId="{05F597C7-98FE-461B-9C76-D642EB5C049B}" dt="2025-10-20T16:09:04.727" v="738" actId="33553"/>
          <ac:spMkLst>
            <pc:docMk/>
            <pc:sldMk cId="4281524641" sldId="589"/>
            <ac:spMk id="2" creationId="{F8DACBBA-694F-3BD4-4F50-4B01C6BC4BEE}"/>
          </ac:spMkLst>
        </pc:spChg>
        <pc:spChg chg="mod">
          <ac:chgData name="Ballester, Raúl" userId="f4487294-a1f3-4118-993e-3473a50bf12f" providerId="ADAL" clId="{05F597C7-98FE-461B-9C76-D642EB5C049B}" dt="2025-10-20T16:08:23.491" v="712" actId="962"/>
          <ac:spMkLst>
            <pc:docMk/>
            <pc:sldMk cId="4281524641" sldId="589"/>
            <ac:spMk id="3" creationId="{11366094-B086-613E-C678-5309224361B0}"/>
          </ac:spMkLst>
        </pc:spChg>
        <pc:spChg chg="mod">
          <ac:chgData name="Ballester, Raúl" userId="f4487294-a1f3-4118-993e-3473a50bf12f" providerId="ADAL" clId="{05F597C7-98FE-461B-9C76-D642EB5C049B}" dt="2025-10-20T16:08:22.917" v="711" actId="962"/>
          <ac:spMkLst>
            <pc:docMk/>
            <pc:sldMk cId="4281524641" sldId="589"/>
            <ac:spMk id="7" creationId="{EE49BBB3-1A37-36C6-BA6A-2EADD5503397}"/>
          </ac:spMkLst>
        </pc:spChg>
        <pc:picChg chg="mod">
          <ac:chgData name="Ballester, Raúl" userId="f4487294-a1f3-4118-993e-3473a50bf12f" providerId="ADAL" clId="{05F597C7-98FE-461B-9C76-D642EB5C049B}" dt="2025-10-20T16:12:04.490" v="781" actId="962"/>
          <ac:picMkLst>
            <pc:docMk/>
            <pc:sldMk cId="4281524641" sldId="589"/>
            <ac:picMk id="16" creationId="{6E8A9972-8334-7EE1-83E0-6B90DFAF131B}"/>
          </ac:picMkLst>
        </pc:picChg>
      </pc:sldChg>
    </pc:docChg>
  </pc:docChgLst>
  <pc:docChgLst>
    <pc:chgData name="Villalonga, Sara" userId="0688e997-b0fc-4059-a2ac-a0e9f8190bae" providerId="ADAL" clId="{DB52C5D0-4D5F-43AE-9E0F-95616865A178}"/>
    <pc:docChg chg="custSel modSld modMainMaster">
      <pc:chgData name="Villalonga, Sara" userId="0688e997-b0fc-4059-a2ac-a0e9f8190bae" providerId="ADAL" clId="{DB52C5D0-4D5F-43AE-9E0F-95616865A178}" dt="2025-09-26T10:59:32.882" v="33" actId="1076"/>
      <pc:docMkLst>
        <pc:docMk/>
      </pc:docMkLst>
      <pc:sldChg chg="modSp mod">
        <pc:chgData name="Villalonga, Sara" userId="0688e997-b0fc-4059-a2ac-a0e9f8190bae" providerId="ADAL" clId="{DB52C5D0-4D5F-43AE-9E0F-95616865A178}" dt="2025-09-26T10:59:32.882" v="33" actId="1076"/>
        <pc:sldMkLst>
          <pc:docMk/>
          <pc:sldMk cId="22132530" sldId="258"/>
        </pc:sldMkLst>
      </pc:sldChg>
      <pc:sldChg chg="modSp mod">
        <pc:chgData name="Villalonga, Sara" userId="0688e997-b0fc-4059-a2ac-a0e9f8190bae" providerId="ADAL" clId="{DB52C5D0-4D5F-43AE-9E0F-95616865A178}" dt="2025-09-25T14:11:40.189" v="12" actId="1076"/>
        <pc:sldMkLst>
          <pc:docMk/>
          <pc:sldMk cId="923832102" sldId="577"/>
        </pc:sldMkLst>
      </pc:sldChg>
      <pc:sldMasterChg chg="addSp delSp modSp modSldLayout">
        <pc:chgData name="Villalonga, Sara" userId="0688e997-b0fc-4059-a2ac-a0e9f8190bae" providerId="ADAL" clId="{DB52C5D0-4D5F-43AE-9E0F-95616865A178}" dt="2025-09-26T10:59:14.863" v="25" actId="478"/>
        <pc:sldMasterMkLst>
          <pc:docMk/>
          <pc:sldMasterMk cId="771299247" sldId="2147483681"/>
        </pc:sldMasterMkLst>
        <pc:sldLayoutChg chg="addSp delSp modSp">
          <pc:chgData name="Villalonga, Sara" userId="0688e997-b0fc-4059-a2ac-a0e9f8190bae" providerId="ADAL" clId="{DB52C5D0-4D5F-43AE-9E0F-95616865A178}" dt="2025-09-26T10:58:57.556" v="17" actId="478"/>
          <pc:sldLayoutMkLst>
            <pc:docMk/>
            <pc:sldMasterMk cId="771299247" sldId="2147483681"/>
            <pc:sldLayoutMk cId="3991428843" sldId="2147483690"/>
          </pc:sldLayoutMkLst>
        </pc:sldLayoutChg>
        <pc:sldLayoutChg chg="addSp delSp modSp">
          <pc:chgData name="Villalonga, Sara" userId="0688e997-b0fc-4059-a2ac-a0e9f8190bae" providerId="ADAL" clId="{DB52C5D0-4D5F-43AE-9E0F-95616865A178}" dt="2025-09-26T10:58:55.969" v="16" actId="478"/>
          <pc:sldLayoutMkLst>
            <pc:docMk/>
            <pc:sldMasterMk cId="771299247" sldId="2147483681"/>
            <pc:sldLayoutMk cId="2574021873" sldId="2147483765"/>
          </pc:sldLayoutMkLst>
        </pc:sldLayoutChg>
        <pc:sldLayoutChg chg="addSp delSp modSp">
          <pc:chgData name="Villalonga, Sara" userId="0688e997-b0fc-4059-a2ac-a0e9f8190bae" providerId="ADAL" clId="{DB52C5D0-4D5F-43AE-9E0F-95616865A178}" dt="2025-09-26T10:58:35.822" v="13" actId="478"/>
          <pc:sldLayoutMkLst>
            <pc:docMk/>
            <pc:sldMasterMk cId="771299247" sldId="2147483681"/>
            <pc:sldLayoutMk cId="2945168720" sldId="2147483776"/>
          </pc:sldLayoutMkLst>
        </pc:sldLayoutChg>
        <pc:sldLayoutChg chg="delSp mod">
          <pc:chgData name="Villalonga, Sara" userId="0688e997-b0fc-4059-a2ac-a0e9f8190bae" providerId="ADAL" clId="{DB52C5D0-4D5F-43AE-9E0F-95616865A178}" dt="2025-09-26T10:58:37.832" v="14" actId="478"/>
          <pc:sldLayoutMkLst>
            <pc:docMk/>
            <pc:sldMasterMk cId="771299247" sldId="2147483681"/>
            <pc:sldLayoutMk cId="2072714288" sldId="2147483783"/>
          </pc:sldLayoutMkLst>
        </pc:sldLayoutChg>
        <pc:sldLayoutChg chg="addSp delSp modSp">
          <pc:chgData name="Villalonga, Sara" userId="0688e997-b0fc-4059-a2ac-a0e9f8190bae" providerId="ADAL" clId="{DB52C5D0-4D5F-43AE-9E0F-95616865A178}" dt="2025-09-26T10:59:02.659" v="18" actId="478"/>
          <pc:sldLayoutMkLst>
            <pc:docMk/>
            <pc:sldMasterMk cId="771299247" sldId="2147483681"/>
            <pc:sldLayoutMk cId="3442961120" sldId="2147483803"/>
          </pc:sldLayoutMkLst>
        </pc:sldLayoutChg>
        <pc:sldLayoutChg chg="addSp delSp modSp">
          <pc:chgData name="Villalonga, Sara" userId="0688e997-b0fc-4059-a2ac-a0e9f8190bae" providerId="ADAL" clId="{DB52C5D0-4D5F-43AE-9E0F-95616865A178}" dt="2025-09-26T10:59:04.764" v="19" actId="478"/>
          <pc:sldLayoutMkLst>
            <pc:docMk/>
            <pc:sldMasterMk cId="771299247" sldId="2147483681"/>
            <pc:sldLayoutMk cId="513489534" sldId="2147483804"/>
          </pc:sldLayoutMkLst>
        </pc:sldLayoutChg>
        <pc:sldLayoutChg chg="addSp delSp modSp">
          <pc:chgData name="Villalonga, Sara" userId="0688e997-b0fc-4059-a2ac-a0e9f8190bae" providerId="ADAL" clId="{DB52C5D0-4D5F-43AE-9E0F-95616865A178}" dt="2025-09-26T10:59:06.323" v="20" actId="478"/>
          <pc:sldLayoutMkLst>
            <pc:docMk/>
            <pc:sldMasterMk cId="771299247" sldId="2147483681"/>
            <pc:sldLayoutMk cId="2877686311" sldId="2147483805"/>
          </pc:sldLayoutMkLst>
        </pc:sldLayoutChg>
        <pc:sldLayoutChg chg="addSp delSp modSp">
          <pc:chgData name="Villalonga, Sara" userId="0688e997-b0fc-4059-a2ac-a0e9f8190bae" providerId="ADAL" clId="{DB52C5D0-4D5F-43AE-9E0F-95616865A178}" dt="2025-09-26T10:59:08.602" v="21" actId="478"/>
          <pc:sldLayoutMkLst>
            <pc:docMk/>
            <pc:sldMasterMk cId="771299247" sldId="2147483681"/>
            <pc:sldLayoutMk cId="2413636429" sldId="2147483806"/>
          </pc:sldLayoutMkLst>
        </pc:sldLayoutChg>
        <pc:sldLayoutChg chg="addSp delSp modSp">
          <pc:chgData name="Villalonga, Sara" userId="0688e997-b0fc-4059-a2ac-a0e9f8190bae" providerId="ADAL" clId="{DB52C5D0-4D5F-43AE-9E0F-95616865A178}" dt="2025-09-26T10:59:10.199" v="22" actId="478"/>
          <pc:sldLayoutMkLst>
            <pc:docMk/>
            <pc:sldMasterMk cId="771299247" sldId="2147483681"/>
            <pc:sldLayoutMk cId="82157643" sldId="2147483807"/>
          </pc:sldLayoutMkLst>
        </pc:sldLayoutChg>
        <pc:sldLayoutChg chg="addSp delSp modSp">
          <pc:chgData name="Villalonga, Sara" userId="0688e997-b0fc-4059-a2ac-a0e9f8190bae" providerId="ADAL" clId="{DB52C5D0-4D5F-43AE-9E0F-95616865A178}" dt="2025-09-26T10:59:11.486" v="23" actId="478"/>
          <pc:sldLayoutMkLst>
            <pc:docMk/>
            <pc:sldMasterMk cId="771299247" sldId="2147483681"/>
            <pc:sldLayoutMk cId="76954016" sldId="2147483808"/>
          </pc:sldLayoutMkLst>
        </pc:sldLayoutChg>
        <pc:sldLayoutChg chg="addSp delSp modSp">
          <pc:chgData name="Villalonga, Sara" userId="0688e997-b0fc-4059-a2ac-a0e9f8190bae" providerId="ADAL" clId="{DB52C5D0-4D5F-43AE-9E0F-95616865A178}" dt="2025-09-26T10:59:12.598" v="24" actId="478"/>
          <pc:sldLayoutMkLst>
            <pc:docMk/>
            <pc:sldMasterMk cId="771299247" sldId="2147483681"/>
            <pc:sldLayoutMk cId="2251496187" sldId="2147483809"/>
          </pc:sldLayoutMkLst>
        </pc:sldLayoutChg>
        <pc:sldLayoutChg chg="addSp delSp modSp">
          <pc:chgData name="Villalonga, Sara" userId="0688e997-b0fc-4059-a2ac-a0e9f8190bae" providerId="ADAL" clId="{DB52C5D0-4D5F-43AE-9E0F-95616865A178}" dt="2025-09-26T10:59:14.863" v="25" actId="478"/>
          <pc:sldLayoutMkLst>
            <pc:docMk/>
            <pc:sldMasterMk cId="771299247" sldId="2147483681"/>
            <pc:sldLayoutMk cId="2259622988" sldId="2147483810"/>
          </pc:sldLayoutMkLst>
        </pc:sldLayoutChg>
      </pc:sldMasterChg>
    </pc:docChg>
  </pc:docChgLst>
  <pc:docChgLst>
    <pc:chgData name="Bigas, Marc" userId="a76649d8-8b81-4c68-a060-d743b2cef9d5" providerId="ADAL" clId="{A75B5565-5445-4CA0-989C-E99DE6FE3EA9}"/>
    <pc:docChg chg="undo custSel addSld delSld modSld modMainMaster">
      <pc:chgData name="Bigas, Marc" userId="a76649d8-8b81-4c68-a060-d743b2cef9d5" providerId="ADAL" clId="{A75B5565-5445-4CA0-989C-E99DE6FE3EA9}" dt="2025-10-20T13:33:43.855" v="1353" actId="20577"/>
      <pc:docMkLst>
        <pc:docMk/>
      </pc:docMkLst>
      <pc:sldChg chg="modSp mod">
        <pc:chgData name="Bigas, Marc" userId="a76649d8-8b81-4c68-a060-d743b2cef9d5" providerId="ADAL" clId="{A75B5565-5445-4CA0-989C-E99DE6FE3EA9}" dt="2025-10-02T06:46:57.470" v="327" actId="790"/>
        <pc:sldMkLst>
          <pc:docMk/>
          <pc:sldMk cId="245460078" sldId="256"/>
        </pc:sldMkLst>
        <pc:spChg chg="mod">
          <ac:chgData name="Bigas, Marc" userId="a76649d8-8b81-4c68-a060-d743b2cef9d5" providerId="ADAL" clId="{A75B5565-5445-4CA0-989C-E99DE6FE3EA9}" dt="2025-10-02T06:46:57.470" v="327" actId="790"/>
          <ac:spMkLst>
            <pc:docMk/>
            <pc:sldMk cId="245460078" sldId="256"/>
            <ac:spMk id="2" creationId="{6C2F58D4-B164-C75E-2BF3-593108441ADA}"/>
          </ac:spMkLst>
        </pc:spChg>
      </pc:sldChg>
      <pc:sldChg chg="modSp mod">
        <pc:chgData name="Bigas, Marc" userId="a76649d8-8b81-4c68-a060-d743b2cef9d5" providerId="ADAL" clId="{A75B5565-5445-4CA0-989C-E99DE6FE3EA9}" dt="2025-10-02T06:46:57.470" v="327" actId="790"/>
        <pc:sldMkLst>
          <pc:docMk/>
          <pc:sldMk cId="2050942753" sldId="257"/>
        </pc:sldMkLst>
        <pc:spChg chg="mod">
          <ac:chgData name="Bigas, Marc" userId="a76649d8-8b81-4c68-a060-d743b2cef9d5" providerId="ADAL" clId="{A75B5565-5445-4CA0-989C-E99DE6FE3EA9}" dt="2025-10-02T06:46:57.470" v="327" actId="790"/>
          <ac:spMkLst>
            <pc:docMk/>
            <pc:sldMk cId="2050942753" sldId="257"/>
            <ac:spMk id="5" creationId="{4DAA6F00-58E4-8D14-0856-A43DF4409515}"/>
          </ac:spMkLst>
        </pc:spChg>
      </pc:sldChg>
      <pc:sldChg chg="modSp mod">
        <pc:chgData name="Bigas, Marc" userId="a76649d8-8b81-4c68-a060-d743b2cef9d5" providerId="ADAL" clId="{A75B5565-5445-4CA0-989C-E99DE6FE3EA9}" dt="2025-10-02T06:46:57.470" v="327" actId="790"/>
        <pc:sldMkLst>
          <pc:docMk/>
          <pc:sldMk cId="22132530" sldId="258"/>
        </pc:sldMkLst>
        <pc:spChg chg="mod">
          <ac:chgData name="Bigas, Marc" userId="a76649d8-8b81-4c68-a060-d743b2cef9d5" providerId="ADAL" clId="{A75B5565-5445-4CA0-989C-E99DE6FE3EA9}" dt="2025-10-02T06:46:57.470" v="327" actId="790"/>
          <ac:spMkLst>
            <pc:docMk/>
            <pc:sldMk cId="22132530" sldId="258"/>
            <ac:spMk id="5" creationId="{910E7A2F-6876-33F3-CA88-257BF2B06121}"/>
          </ac:spMkLst>
        </pc:spChg>
      </pc:sldChg>
      <pc:sldChg chg="modSp mod">
        <pc:chgData name="Bigas, Marc" userId="a76649d8-8b81-4c68-a060-d743b2cef9d5" providerId="ADAL" clId="{A75B5565-5445-4CA0-989C-E99DE6FE3EA9}" dt="2025-10-02T08:44:54.934" v="1274" actId="255"/>
        <pc:sldMkLst>
          <pc:docMk/>
          <pc:sldMk cId="111097298" sldId="264"/>
        </pc:sldMkLst>
        <pc:spChg chg="mod">
          <ac:chgData name="Bigas, Marc" userId="a76649d8-8b81-4c68-a060-d743b2cef9d5" providerId="ADAL" clId="{A75B5565-5445-4CA0-989C-E99DE6FE3EA9}" dt="2025-10-02T08:44:54.934" v="1274" actId="255"/>
          <ac:spMkLst>
            <pc:docMk/>
            <pc:sldMk cId="111097298" sldId="264"/>
            <ac:spMk id="4" creationId="{D5D336CC-E979-CFB9-2D4C-62280B249F81}"/>
          </ac:spMkLst>
        </pc:spChg>
      </pc:sldChg>
      <pc:sldChg chg="modSp mod">
        <pc:chgData name="Bigas, Marc" userId="a76649d8-8b81-4c68-a060-d743b2cef9d5" providerId="ADAL" clId="{A75B5565-5445-4CA0-989C-E99DE6FE3EA9}" dt="2025-10-02T08:45:01.427" v="1275" actId="255"/>
        <pc:sldMkLst>
          <pc:docMk/>
          <pc:sldMk cId="993294996" sldId="265"/>
        </pc:sldMkLst>
        <pc:spChg chg="mod">
          <ac:chgData name="Bigas, Marc" userId="a76649d8-8b81-4c68-a060-d743b2cef9d5" providerId="ADAL" clId="{A75B5565-5445-4CA0-989C-E99DE6FE3EA9}" dt="2025-10-02T08:45:01.427" v="1275" actId="255"/>
          <ac:spMkLst>
            <pc:docMk/>
            <pc:sldMk cId="993294996" sldId="265"/>
            <ac:spMk id="5" creationId="{062CDD8D-0B40-F73C-243D-A94B3D1FE25D}"/>
          </ac:spMkLst>
        </pc:spChg>
      </pc:sldChg>
      <pc:sldChg chg="modSp mod">
        <pc:chgData name="Bigas, Marc" userId="a76649d8-8b81-4c68-a060-d743b2cef9d5" providerId="ADAL" clId="{A75B5565-5445-4CA0-989C-E99DE6FE3EA9}" dt="2025-10-02T06:46:57.470" v="327" actId="790"/>
        <pc:sldMkLst>
          <pc:docMk/>
          <pc:sldMk cId="2240963097" sldId="266"/>
        </pc:sldMkLst>
        <pc:spChg chg="mod">
          <ac:chgData name="Bigas, Marc" userId="a76649d8-8b81-4c68-a060-d743b2cef9d5" providerId="ADAL" clId="{A75B5565-5445-4CA0-989C-E99DE6FE3EA9}" dt="2025-10-02T06:46:57.470" v="327" actId="790"/>
          <ac:spMkLst>
            <pc:docMk/>
            <pc:sldMk cId="2240963097" sldId="266"/>
            <ac:spMk id="2" creationId="{21A8CC9A-2C2F-C2E2-33C4-4EC0612B8582}"/>
          </ac:spMkLst>
        </pc:spChg>
      </pc:sldChg>
      <pc:sldChg chg="modSp mod modClrScheme chgLayout">
        <pc:chgData name="Bigas, Marc" userId="a76649d8-8b81-4c68-a060-d743b2cef9d5" providerId="ADAL" clId="{A75B5565-5445-4CA0-989C-E99DE6FE3EA9}" dt="2025-10-02T08:42:27.761" v="1212" actId="1036"/>
        <pc:sldMkLst>
          <pc:docMk/>
          <pc:sldMk cId="4287956375" sldId="272"/>
        </pc:sldMkLst>
        <pc:spChg chg="mod">
          <ac:chgData name="Bigas, Marc" userId="a76649d8-8b81-4c68-a060-d743b2cef9d5" providerId="ADAL" clId="{A75B5565-5445-4CA0-989C-E99DE6FE3EA9}" dt="2025-10-02T08:42:15.279" v="1196" actId="1036"/>
          <ac:spMkLst>
            <pc:docMk/>
            <pc:sldMk cId="4287956375" sldId="272"/>
            <ac:spMk id="2" creationId="{01679194-86C9-8133-795C-ACA728D62576}"/>
          </ac:spMkLst>
        </pc:spChg>
        <pc:spChg chg="mod">
          <ac:chgData name="Bigas, Marc" userId="a76649d8-8b81-4c68-a060-d743b2cef9d5" providerId="ADAL" clId="{A75B5565-5445-4CA0-989C-E99DE6FE3EA9}" dt="2025-10-02T06:46:57.470" v="327" actId="790"/>
          <ac:spMkLst>
            <pc:docMk/>
            <pc:sldMk cId="4287956375" sldId="272"/>
            <ac:spMk id="3" creationId="{507D5D90-86F2-5C2C-394C-FC92C29391F8}"/>
          </ac:spMkLst>
        </pc:spChg>
        <pc:spChg chg="mod">
          <ac:chgData name="Bigas, Marc" userId="a76649d8-8b81-4c68-a060-d743b2cef9d5" providerId="ADAL" clId="{A75B5565-5445-4CA0-989C-E99DE6FE3EA9}" dt="2025-10-02T08:42:21.563" v="1198" actId="20577"/>
          <ac:spMkLst>
            <pc:docMk/>
            <pc:sldMk cId="4287956375" sldId="272"/>
            <ac:spMk id="4" creationId="{C4DE6874-8692-C926-1CC5-E4EB75D1467C}"/>
          </ac:spMkLst>
        </pc:spChg>
        <pc:spChg chg="mod">
          <ac:chgData name="Bigas, Marc" userId="a76649d8-8b81-4c68-a060-d743b2cef9d5" providerId="ADAL" clId="{A75B5565-5445-4CA0-989C-E99DE6FE3EA9}" dt="2025-10-02T06:46:57.470" v="327" actId="790"/>
          <ac:spMkLst>
            <pc:docMk/>
            <pc:sldMk cId="4287956375" sldId="272"/>
            <ac:spMk id="7" creationId="{5A6AE0B0-E209-7757-A362-5B47DFD3421A}"/>
          </ac:spMkLst>
        </pc:spChg>
        <pc:spChg chg="mod">
          <ac:chgData name="Bigas, Marc" userId="a76649d8-8b81-4c68-a060-d743b2cef9d5" providerId="ADAL" clId="{A75B5565-5445-4CA0-989C-E99DE6FE3EA9}" dt="2025-10-02T06:46:57.470" v="327" actId="790"/>
          <ac:spMkLst>
            <pc:docMk/>
            <pc:sldMk cId="4287956375" sldId="272"/>
            <ac:spMk id="13" creationId="{B7943737-6FAF-38B0-6EE6-2E1BC47DC48F}"/>
          </ac:spMkLst>
        </pc:spChg>
        <pc:spChg chg="mod">
          <ac:chgData name="Bigas, Marc" userId="a76649d8-8b81-4c68-a060-d743b2cef9d5" providerId="ADAL" clId="{A75B5565-5445-4CA0-989C-E99DE6FE3EA9}" dt="2025-10-02T06:46:57.470" v="327" actId="790"/>
          <ac:spMkLst>
            <pc:docMk/>
            <pc:sldMk cId="4287956375" sldId="272"/>
            <ac:spMk id="14" creationId="{729DF0EE-1309-C90C-4B0B-E4C626FDC560}"/>
          </ac:spMkLst>
        </pc:spChg>
        <pc:spChg chg="mod">
          <ac:chgData name="Bigas, Marc" userId="a76649d8-8b81-4c68-a060-d743b2cef9d5" providerId="ADAL" clId="{A75B5565-5445-4CA0-989C-E99DE6FE3EA9}" dt="2025-10-02T08:42:27.761" v="1212" actId="1036"/>
          <ac:spMkLst>
            <pc:docMk/>
            <pc:sldMk cId="4287956375" sldId="272"/>
            <ac:spMk id="15" creationId="{CCB38605-72A6-CDC0-E019-A25A011BAF96}"/>
          </ac:spMkLst>
        </pc:spChg>
        <pc:spChg chg="mod">
          <ac:chgData name="Bigas, Marc" userId="a76649d8-8b81-4c68-a060-d743b2cef9d5" providerId="ADAL" clId="{A75B5565-5445-4CA0-989C-E99DE6FE3EA9}" dt="2025-10-02T08:42:27.761" v="1212" actId="1036"/>
          <ac:spMkLst>
            <pc:docMk/>
            <pc:sldMk cId="4287956375" sldId="272"/>
            <ac:spMk id="16" creationId="{4F1004A4-6763-4CD6-8213-926AF8156372}"/>
          </ac:spMkLst>
        </pc:spChg>
        <pc:spChg chg="mod">
          <ac:chgData name="Bigas, Marc" userId="a76649d8-8b81-4c68-a060-d743b2cef9d5" providerId="ADAL" clId="{A75B5565-5445-4CA0-989C-E99DE6FE3EA9}" dt="2025-10-02T08:42:27.761" v="1212" actId="1036"/>
          <ac:spMkLst>
            <pc:docMk/>
            <pc:sldMk cId="4287956375" sldId="272"/>
            <ac:spMk id="21" creationId="{74F5852A-6D2C-ECF8-FED3-0627E399AF10}"/>
          </ac:spMkLst>
        </pc:spChg>
        <pc:spChg chg="mod">
          <ac:chgData name="Bigas, Marc" userId="a76649d8-8b81-4c68-a060-d743b2cef9d5" providerId="ADAL" clId="{A75B5565-5445-4CA0-989C-E99DE6FE3EA9}" dt="2025-10-02T08:42:27.761" v="1212" actId="1036"/>
          <ac:spMkLst>
            <pc:docMk/>
            <pc:sldMk cId="4287956375" sldId="272"/>
            <ac:spMk id="22" creationId="{5C05FA51-18D5-1CFC-A45F-8DFA6B6A38A2}"/>
          </ac:spMkLst>
        </pc:spChg>
        <pc:grpChg chg="mod">
          <ac:chgData name="Bigas, Marc" userId="a76649d8-8b81-4c68-a060-d743b2cef9d5" providerId="ADAL" clId="{A75B5565-5445-4CA0-989C-E99DE6FE3EA9}" dt="2025-10-02T08:42:27.761" v="1212" actId="1036"/>
          <ac:grpSpMkLst>
            <pc:docMk/>
            <pc:sldMk cId="4287956375" sldId="272"/>
            <ac:grpSpMk id="5" creationId="{EC41A5EA-DD79-845F-A9CD-DD8A4A8CAC0C}"/>
          </ac:grpSpMkLst>
        </pc:grpChg>
        <pc:picChg chg="mod">
          <ac:chgData name="Bigas, Marc" userId="a76649d8-8b81-4c68-a060-d743b2cef9d5" providerId="ADAL" clId="{A75B5565-5445-4CA0-989C-E99DE6FE3EA9}" dt="2025-10-02T08:42:27.761" v="1212" actId="1036"/>
          <ac:picMkLst>
            <pc:docMk/>
            <pc:sldMk cId="4287956375" sldId="272"/>
            <ac:picMk id="17" creationId="{F9E7AD83-0E2D-5AEF-358E-45CFCDA94960}"/>
          </ac:picMkLst>
        </pc:picChg>
        <pc:picChg chg="mod">
          <ac:chgData name="Bigas, Marc" userId="a76649d8-8b81-4c68-a060-d743b2cef9d5" providerId="ADAL" clId="{A75B5565-5445-4CA0-989C-E99DE6FE3EA9}" dt="2025-10-02T08:42:27.761" v="1212" actId="1036"/>
          <ac:picMkLst>
            <pc:docMk/>
            <pc:sldMk cId="4287956375" sldId="272"/>
            <ac:picMk id="18" creationId="{88C3207A-2C79-9269-0DE9-EB271E45F125}"/>
          </ac:picMkLst>
        </pc:picChg>
        <pc:picChg chg="mod">
          <ac:chgData name="Bigas, Marc" userId="a76649d8-8b81-4c68-a060-d743b2cef9d5" providerId="ADAL" clId="{A75B5565-5445-4CA0-989C-E99DE6FE3EA9}" dt="2025-10-02T08:42:27.761" v="1212" actId="1036"/>
          <ac:picMkLst>
            <pc:docMk/>
            <pc:sldMk cId="4287956375" sldId="272"/>
            <ac:picMk id="19" creationId="{DC5C0323-5E36-1AE7-5A7E-4244C1AB798E}"/>
          </ac:picMkLst>
        </pc:picChg>
        <pc:picChg chg="mod">
          <ac:chgData name="Bigas, Marc" userId="a76649d8-8b81-4c68-a060-d743b2cef9d5" providerId="ADAL" clId="{A75B5565-5445-4CA0-989C-E99DE6FE3EA9}" dt="2025-10-02T08:42:27.761" v="1212" actId="1036"/>
          <ac:picMkLst>
            <pc:docMk/>
            <pc:sldMk cId="4287956375" sldId="272"/>
            <ac:picMk id="20" creationId="{82EE09EC-CC7D-F69E-3A8F-B11D02E08ADD}"/>
          </ac:picMkLst>
        </pc:picChg>
      </pc:sldChg>
      <pc:sldChg chg="modSp mod">
        <pc:chgData name="Bigas, Marc" userId="a76649d8-8b81-4c68-a060-d743b2cef9d5" providerId="ADAL" clId="{A75B5565-5445-4CA0-989C-E99DE6FE3EA9}" dt="2025-10-20T13:33:43.855" v="1353" actId="20577"/>
        <pc:sldMkLst>
          <pc:docMk/>
          <pc:sldMk cId="4270989709" sldId="389"/>
        </pc:sldMkLst>
        <pc:spChg chg="mod">
          <ac:chgData name="Bigas, Marc" userId="a76649d8-8b81-4c68-a060-d743b2cef9d5" providerId="ADAL" clId="{A75B5565-5445-4CA0-989C-E99DE6FE3EA9}" dt="2025-10-02T06:46:57.470" v="327" actId="790"/>
          <ac:spMkLst>
            <pc:docMk/>
            <pc:sldMk cId="4270989709" sldId="389"/>
            <ac:spMk id="2" creationId="{2D9BB544-CD39-F465-C36B-F95DC7799AE3}"/>
          </ac:spMkLst>
        </pc:spChg>
        <pc:spChg chg="mod">
          <ac:chgData name="Bigas, Marc" userId="a76649d8-8b81-4c68-a060-d743b2cef9d5" providerId="ADAL" clId="{A75B5565-5445-4CA0-989C-E99DE6FE3EA9}" dt="2025-10-02T06:46:57.470" v="327" actId="790"/>
          <ac:spMkLst>
            <pc:docMk/>
            <pc:sldMk cId="4270989709" sldId="389"/>
            <ac:spMk id="3" creationId="{E8F63C5D-5841-BE5C-6631-B1EB39C81940}"/>
          </ac:spMkLst>
        </pc:spChg>
        <pc:graphicFrameChg chg="modGraphic">
          <ac:chgData name="Bigas, Marc" userId="a76649d8-8b81-4c68-a060-d743b2cef9d5" providerId="ADAL" clId="{A75B5565-5445-4CA0-989C-E99DE6FE3EA9}" dt="2025-10-20T13:33:43.855" v="1353" actId="20577"/>
          <ac:graphicFrameMkLst>
            <pc:docMk/>
            <pc:sldMk cId="4270989709" sldId="389"/>
            <ac:graphicFrameMk id="5" creationId="{43E01F64-91AF-8821-FC68-9D692BD47BBE}"/>
          </ac:graphicFrameMkLst>
        </pc:graphicFrameChg>
      </pc:sldChg>
      <pc:sldChg chg="modSp mod">
        <pc:chgData name="Bigas, Marc" userId="a76649d8-8b81-4c68-a060-d743b2cef9d5" providerId="ADAL" clId="{A75B5565-5445-4CA0-989C-E99DE6FE3EA9}" dt="2025-10-02T06:46:57.470" v="327" actId="790"/>
        <pc:sldMkLst>
          <pc:docMk/>
          <pc:sldMk cId="1359274865" sldId="529"/>
        </pc:sldMkLst>
        <pc:spChg chg="mod">
          <ac:chgData name="Bigas, Marc" userId="a76649d8-8b81-4c68-a060-d743b2cef9d5" providerId="ADAL" clId="{A75B5565-5445-4CA0-989C-E99DE6FE3EA9}" dt="2025-10-02T06:46:57.470" v="327" actId="790"/>
          <ac:spMkLst>
            <pc:docMk/>
            <pc:sldMk cId="1359274865" sldId="529"/>
            <ac:spMk id="2" creationId="{1A40DDF9-09EA-F931-B118-20EBE9C810F4}"/>
          </ac:spMkLst>
        </pc:spChg>
        <pc:spChg chg="mod">
          <ac:chgData name="Bigas, Marc" userId="a76649d8-8b81-4c68-a060-d743b2cef9d5" providerId="ADAL" clId="{A75B5565-5445-4CA0-989C-E99DE6FE3EA9}" dt="2025-10-02T06:46:57.470" v="327" actId="790"/>
          <ac:spMkLst>
            <pc:docMk/>
            <pc:sldMk cId="1359274865" sldId="529"/>
            <ac:spMk id="4" creationId="{B4DD51B4-53F1-D3EE-E882-4E2A5D80BA66}"/>
          </ac:spMkLst>
        </pc:spChg>
        <pc:spChg chg="mod">
          <ac:chgData name="Bigas, Marc" userId="a76649d8-8b81-4c68-a060-d743b2cef9d5" providerId="ADAL" clId="{A75B5565-5445-4CA0-989C-E99DE6FE3EA9}" dt="2025-10-02T06:46:57.470" v="327" actId="790"/>
          <ac:spMkLst>
            <pc:docMk/>
            <pc:sldMk cId="1359274865" sldId="529"/>
            <ac:spMk id="6" creationId="{187CB09C-D226-6A6A-60D8-5223EBDCD0FA}"/>
          </ac:spMkLst>
        </pc:spChg>
        <pc:spChg chg="mod">
          <ac:chgData name="Bigas, Marc" userId="a76649d8-8b81-4c68-a060-d743b2cef9d5" providerId="ADAL" clId="{A75B5565-5445-4CA0-989C-E99DE6FE3EA9}" dt="2025-10-02T06:46:57.470" v="327" actId="790"/>
          <ac:spMkLst>
            <pc:docMk/>
            <pc:sldMk cId="1359274865" sldId="529"/>
            <ac:spMk id="8" creationId="{00989A51-2325-6475-E86F-E0030DAA7CF1}"/>
          </ac:spMkLst>
        </pc:spChg>
        <pc:spChg chg="mod">
          <ac:chgData name="Bigas, Marc" userId="a76649d8-8b81-4c68-a060-d743b2cef9d5" providerId="ADAL" clId="{A75B5565-5445-4CA0-989C-E99DE6FE3EA9}" dt="2025-10-02T06:46:57.470" v="327" actId="790"/>
          <ac:spMkLst>
            <pc:docMk/>
            <pc:sldMk cId="1359274865" sldId="529"/>
            <ac:spMk id="9" creationId="{B323E1EB-AC93-A4A2-0715-D13EF3BC1C1F}"/>
          </ac:spMkLst>
        </pc:spChg>
        <pc:spChg chg="mod">
          <ac:chgData name="Bigas, Marc" userId="a76649d8-8b81-4c68-a060-d743b2cef9d5" providerId="ADAL" clId="{A75B5565-5445-4CA0-989C-E99DE6FE3EA9}" dt="2025-10-02T06:46:57.470" v="327" actId="790"/>
          <ac:spMkLst>
            <pc:docMk/>
            <pc:sldMk cId="1359274865" sldId="529"/>
            <ac:spMk id="10" creationId="{FC3EABB1-B813-B05C-1E49-36CFC6075239}"/>
          </ac:spMkLst>
        </pc:spChg>
        <pc:spChg chg="mod">
          <ac:chgData name="Bigas, Marc" userId="a76649d8-8b81-4c68-a060-d743b2cef9d5" providerId="ADAL" clId="{A75B5565-5445-4CA0-989C-E99DE6FE3EA9}" dt="2025-10-02T06:46:57.470" v="327" actId="790"/>
          <ac:spMkLst>
            <pc:docMk/>
            <pc:sldMk cId="1359274865" sldId="529"/>
            <ac:spMk id="11" creationId="{3EFD05A0-9D84-1D33-0DC5-02CE94F37937}"/>
          </ac:spMkLst>
        </pc:spChg>
        <pc:spChg chg="mod">
          <ac:chgData name="Bigas, Marc" userId="a76649d8-8b81-4c68-a060-d743b2cef9d5" providerId="ADAL" clId="{A75B5565-5445-4CA0-989C-E99DE6FE3EA9}" dt="2025-10-02T06:46:57.470" v="327" actId="790"/>
          <ac:spMkLst>
            <pc:docMk/>
            <pc:sldMk cId="1359274865" sldId="529"/>
            <ac:spMk id="12" creationId="{0BB97031-D41D-13CE-25A5-C479E91FBA47}"/>
          </ac:spMkLst>
        </pc:spChg>
        <pc:spChg chg="mod">
          <ac:chgData name="Bigas, Marc" userId="a76649d8-8b81-4c68-a060-d743b2cef9d5" providerId="ADAL" clId="{A75B5565-5445-4CA0-989C-E99DE6FE3EA9}" dt="2025-10-02T06:46:57.470" v="327" actId="790"/>
          <ac:spMkLst>
            <pc:docMk/>
            <pc:sldMk cId="1359274865" sldId="529"/>
            <ac:spMk id="13" creationId="{AFC476AD-7D36-5D3D-07CF-61E28041B7FE}"/>
          </ac:spMkLst>
        </pc:spChg>
        <pc:spChg chg="mod">
          <ac:chgData name="Bigas, Marc" userId="a76649d8-8b81-4c68-a060-d743b2cef9d5" providerId="ADAL" clId="{A75B5565-5445-4CA0-989C-E99DE6FE3EA9}" dt="2025-10-02T06:46:57.470" v="327" actId="790"/>
          <ac:spMkLst>
            <pc:docMk/>
            <pc:sldMk cId="1359274865" sldId="529"/>
            <ac:spMk id="14" creationId="{331B9924-F6E5-C2D8-0330-0DC73CFE2F0C}"/>
          </ac:spMkLst>
        </pc:spChg>
      </pc:sldChg>
      <pc:sldChg chg="modSp mod">
        <pc:chgData name="Bigas, Marc" userId="a76649d8-8b81-4c68-a060-d743b2cef9d5" providerId="ADAL" clId="{A75B5565-5445-4CA0-989C-E99DE6FE3EA9}" dt="2025-10-02T06:46:57.470" v="327" actId="790"/>
        <pc:sldMkLst>
          <pc:docMk/>
          <pc:sldMk cId="3776172491" sldId="530"/>
        </pc:sldMkLst>
        <pc:spChg chg="mod">
          <ac:chgData name="Bigas, Marc" userId="a76649d8-8b81-4c68-a060-d743b2cef9d5" providerId="ADAL" clId="{A75B5565-5445-4CA0-989C-E99DE6FE3EA9}" dt="2025-10-02T06:46:57.470" v="327" actId="790"/>
          <ac:spMkLst>
            <pc:docMk/>
            <pc:sldMk cId="3776172491" sldId="530"/>
            <ac:spMk id="2" creationId="{C8F9643F-B8CA-8374-7973-FEF6BCD8D207}"/>
          </ac:spMkLst>
        </pc:spChg>
        <pc:spChg chg="mod">
          <ac:chgData name="Bigas, Marc" userId="a76649d8-8b81-4c68-a060-d743b2cef9d5" providerId="ADAL" clId="{A75B5565-5445-4CA0-989C-E99DE6FE3EA9}" dt="2025-10-02T06:46:57.470" v="327" actId="790"/>
          <ac:spMkLst>
            <pc:docMk/>
            <pc:sldMk cId="3776172491" sldId="530"/>
            <ac:spMk id="4" creationId="{0E0E5F3C-B5AE-0DEB-1A1E-6B247C72987E}"/>
          </ac:spMkLst>
        </pc:spChg>
        <pc:spChg chg="mod">
          <ac:chgData name="Bigas, Marc" userId="a76649d8-8b81-4c68-a060-d743b2cef9d5" providerId="ADAL" clId="{A75B5565-5445-4CA0-989C-E99DE6FE3EA9}" dt="2025-10-02T06:46:57.470" v="327" actId="790"/>
          <ac:spMkLst>
            <pc:docMk/>
            <pc:sldMk cId="3776172491" sldId="530"/>
            <ac:spMk id="7" creationId="{3B1752DA-2352-982A-6BA6-77CD366A5446}"/>
          </ac:spMkLst>
        </pc:spChg>
        <pc:spChg chg="mod">
          <ac:chgData name="Bigas, Marc" userId="a76649d8-8b81-4c68-a060-d743b2cef9d5" providerId="ADAL" clId="{A75B5565-5445-4CA0-989C-E99DE6FE3EA9}" dt="2025-10-02T06:46:57.470" v="327" actId="790"/>
          <ac:spMkLst>
            <pc:docMk/>
            <pc:sldMk cId="3776172491" sldId="530"/>
            <ac:spMk id="8" creationId="{3033761E-6617-0DBA-21B2-6D1920DC4DED}"/>
          </ac:spMkLst>
        </pc:spChg>
        <pc:spChg chg="mod">
          <ac:chgData name="Bigas, Marc" userId="a76649d8-8b81-4c68-a060-d743b2cef9d5" providerId="ADAL" clId="{A75B5565-5445-4CA0-989C-E99DE6FE3EA9}" dt="2025-10-02T06:46:57.470" v="327" actId="790"/>
          <ac:spMkLst>
            <pc:docMk/>
            <pc:sldMk cId="3776172491" sldId="530"/>
            <ac:spMk id="9" creationId="{E12CDC0C-77F8-90E7-D4F8-5A948F57CEA0}"/>
          </ac:spMkLst>
        </pc:spChg>
        <pc:spChg chg="mod">
          <ac:chgData name="Bigas, Marc" userId="a76649d8-8b81-4c68-a060-d743b2cef9d5" providerId="ADAL" clId="{A75B5565-5445-4CA0-989C-E99DE6FE3EA9}" dt="2025-10-02T06:46:57.470" v="327" actId="790"/>
          <ac:spMkLst>
            <pc:docMk/>
            <pc:sldMk cId="3776172491" sldId="530"/>
            <ac:spMk id="10" creationId="{00A39514-6E56-F129-EC4F-0F88D7759373}"/>
          </ac:spMkLst>
        </pc:spChg>
        <pc:spChg chg="mod">
          <ac:chgData name="Bigas, Marc" userId="a76649d8-8b81-4c68-a060-d743b2cef9d5" providerId="ADAL" clId="{A75B5565-5445-4CA0-989C-E99DE6FE3EA9}" dt="2025-10-02T06:46:57.470" v="327" actId="790"/>
          <ac:spMkLst>
            <pc:docMk/>
            <pc:sldMk cId="3776172491" sldId="530"/>
            <ac:spMk id="11" creationId="{15C63F21-4778-A70E-9913-5119943BA78F}"/>
          </ac:spMkLst>
        </pc:spChg>
        <pc:spChg chg="mod">
          <ac:chgData name="Bigas, Marc" userId="a76649d8-8b81-4c68-a060-d743b2cef9d5" providerId="ADAL" clId="{A75B5565-5445-4CA0-989C-E99DE6FE3EA9}" dt="2025-10-02T06:46:57.470" v="327" actId="790"/>
          <ac:spMkLst>
            <pc:docMk/>
            <pc:sldMk cId="3776172491" sldId="530"/>
            <ac:spMk id="12" creationId="{5F3ED1FB-61B5-001D-2765-F1CE0051E405}"/>
          </ac:spMkLst>
        </pc:spChg>
        <pc:spChg chg="mod">
          <ac:chgData name="Bigas, Marc" userId="a76649d8-8b81-4c68-a060-d743b2cef9d5" providerId="ADAL" clId="{A75B5565-5445-4CA0-989C-E99DE6FE3EA9}" dt="2025-10-02T06:46:57.470" v="327" actId="790"/>
          <ac:spMkLst>
            <pc:docMk/>
            <pc:sldMk cId="3776172491" sldId="530"/>
            <ac:spMk id="13" creationId="{47D662F5-EF09-B93F-5B89-BA2FC42DE460}"/>
          </ac:spMkLst>
        </pc:spChg>
        <pc:spChg chg="mod">
          <ac:chgData name="Bigas, Marc" userId="a76649d8-8b81-4c68-a060-d743b2cef9d5" providerId="ADAL" clId="{A75B5565-5445-4CA0-989C-E99DE6FE3EA9}" dt="2025-10-02T06:46:57.470" v="327" actId="790"/>
          <ac:spMkLst>
            <pc:docMk/>
            <pc:sldMk cId="3776172491" sldId="530"/>
            <ac:spMk id="14" creationId="{A2728A00-CB98-A437-00FB-1A5D1DF680E3}"/>
          </ac:spMkLst>
        </pc:spChg>
      </pc:sldChg>
      <pc:sldChg chg="modSp mod">
        <pc:chgData name="Bigas, Marc" userId="a76649d8-8b81-4c68-a060-d743b2cef9d5" providerId="ADAL" clId="{A75B5565-5445-4CA0-989C-E99DE6FE3EA9}" dt="2025-10-02T06:46:57.470" v="327" actId="790"/>
        <pc:sldMkLst>
          <pc:docMk/>
          <pc:sldMk cId="287348519" sldId="531"/>
        </pc:sldMkLst>
        <pc:spChg chg="mod">
          <ac:chgData name="Bigas, Marc" userId="a76649d8-8b81-4c68-a060-d743b2cef9d5" providerId="ADAL" clId="{A75B5565-5445-4CA0-989C-E99DE6FE3EA9}" dt="2025-10-02T06:46:57.470" v="327" actId="790"/>
          <ac:spMkLst>
            <pc:docMk/>
            <pc:sldMk cId="287348519" sldId="531"/>
            <ac:spMk id="2" creationId="{729C553B-DEB0-0888-5853-EC817C3ABB94}"/>
          </ac:spMkLst>
        </pc:spChg>
        <pc:spChg chg="mod">
          <ac:chgData name="Bigas, Marc" userId="a76649d8-8b81-4c68-a060-d743b2cef9d5" providerId="ADAL" clId="{A75B5565-5445-4CA0-989C-E99DE6FE3EA9}" dt="2025-10-02T06:46:57.470" v="327" actId="790"/>
          <ac:spMkLst>
            <pc:docMk/>
            <pc:sldMk cId="287348519" sldId="531"/>
            <ac:spMk id="3" creationId="{021999FB-8CE1-96C8-7B69-BE4235476A9B}"/>
          </ac:spMkLst>
        </pc:spChg>
        <pc:spChg chg="mod">
          <ac:chgData name="Bigas, Marc" userId="a76649d8-8b81-4c68-a060-d743b2cef9d5" providerId="ADAL" clId="{A75B5565-5445-4CA0-989C-E99DE6FE3EA9}" dt="2025-10-02T06:46:57.470" v="327" actId="790"/>
          <ac:spMkLst>
            <pc:docMk/>
            <pc:sldMk cId="287348519" sldId="531"/>
            <ac:spMk id="6" creationId="{544FE787-1C4F-5005-0BDD-6C6A4DB4B06C}"/>
          </ac:spMkLst>
        </pc:spChg>
        <pc:spChg chg="mod">
          <ac:chgData name="Bigas, Marc" userId="a76649d8-8b81-4c68-a060-d743b2cef9d5" providerId="ADAL" clId="{A75B5565-5445-4CA0-989C-E99DE6FE3EA9}" dt="2025-10-02T06:46:57.470" v="327" actId="790"/>
          <ac:spMkLst>
            <pc:docMk/>
            <pc:sldMk cId="287348519" sldId="531"/>
            <ac:spMk id="8" creationId="{4957E8AD-EF06-0D10-2EAD-912879EA884B}"/>
          </ac:spMkLst>
        </pc:spChg>
      </pc:sldChg>
      <pc:sldChg chg="modSp mod">
        <pc:chgData name="Bigas, Marc" userId="a76649d8-8b81-4c68-a060-d743b2cef9d5" providerId="ADAL" clId="{A75B5565-5445-4CA0-989C-E99DE6FE3EA9}" dt="2025-10-02T06:46:57.470" v="327" actId="790"/>
        <pc:sldMkLst>
          <pc:docMk/>
          <pc:sldMk cId="2342005807" sldId="532"/>
        </pc:sldMkLst>
        <pc:spChg chg="mod">
          <ac:chgData name="Bigas, Marc" userId="a76649d8-8b81-4c68-a060-d743b2cef9d5" providerId="ADAL" clId="{A75B5565-5445-4CA0-989C-E99DE6FE3EA9}" dt="2025-10-02T06:46:57.470" v="327" actId="790"/>
          <ac:spMkLst>
            <pc:docMk/>
            <pc:sldMk cId="2342005807" sldId="532"/>
            <ac:spMk id="2" creationId="{FB1B2CFA-5C7B-9FC9-5251-F1A1EB51EB57}"/>
          </ac:spMkLst>
        </pc:spChg>
        <pc:spChg chg="mod">
          <ac:chgData name="Bigas, Marc" userId="a76649d8-8b81-4c68-a060-d743b2cef9d5" providerId="ADAL" clId="{A75B5565-5445-4CA0-989C-E99DE6FE3EA9}" dt="2025-10-02T06:46:57.470" v="327" actId="790"/>
          <ac:spMkLst>
            <pc:docMk/>
            <pc:sldMk cId="2342005807" sldId="532"/>
            <ac:spMk id="4" creationId="{888A4BA1-04F7-9BC1-79EF-79A18AD548C3}"/>
          </ac:spMkLst>
        </pc:spChg>
        <pc:graphicFrameChg chg="modGraphic">
          <ac:chgData name="Bigas, Marc" userId="a76649d8-8b81-4c68-a060-d743b2cef9d5" providerId="ADAL" clId="{A75B5565-5445-4CA0-989C-E99DE6FE3EA9}" dt="2025-10-02T06:46:57.470" v="327" actId="790"/>
          <ac:graphicFrameMkLst>
            <pc:docMk/>
            <pc:sldMk cId="2342005807" sldId="532"/>
            <ac:graphicFrameMk id="6" creationId="{354698DD-F712-D4EF-8F7B-457DCEB7ED48}"/>
          </ac:graphicFrameMkLst>
        </pc:graphicFrameChg>
      </pc:sldChg>
      <pc:sldChg chg="modSp mod">
        <pc:chgData name="Bigas, Marc" userId="a76649d8-8b81-4c68-a060-d743b2cef9d5" providerId="ADAL" clId="{A75B5565-5445-4CA0-989C-E99DE6FE3EA9}" dt="2025-10-02T08:46:16.260" v="1306" actId="113"/>
        <pc:sldMkLst>
          <pc:docMk/>
          <pc:sldMk cId="3972548897" sldId="533"/>
        </pc:sldMkLst>
        <pc:spChg chg="mod">
          <ac:chgData name="Bigas, Marc" userId="a76649d8-8b81-4c68-a060-d743b2cef9d5" providerId="ADAL" clId="{A75B5565-5445-4CA0-989C-E99DE6FE3EA9}" dt="2025-10-02T06:46:57.470" v="327" actId="790"/>
          <ac:spMkLst>
            <pc:docMk/>
            <pc:sldMk cId="3972548897" sldId="533"/>
            <ac:spMk id="2" creationId="{3C092E45-AE3A-2F4F-767C-1D4A9E52A0B1}"/>
          </ac:spMkLst>
        </pc:spChg>
        <pc:spChg chg="mod">
          <ac:chgData name="Bigas, Marc" userId="a76649d8-8b81-4c68-a060-d743b2cef9d5" providerId="ADAL" clId="{A75B5565-5445-4CA0-989C-E99DE6FE3EA9}" dt="2025-10-02T08:45:42.365" v="1276" actId="255"/>
          <ac:spMkLst>
            <pc:docMk/>
            <pc:sldMk cId="3972548897" sldId="533"/>
            <ac:spMk id="4" creationId="{6968B43C-9830-F871-3A31-152A9B2032E0}"/>
          </ac:spMkLst>
        </pc:spChg>
        <pc:spChg chg="mod">
          <ac:chgData name="Bigas, Marc" userId="a76649d8-8b81-4c68-a060-d743b2cef9d5" providerId="ADAL" clId="{A75B5565-5445-4CA0-989C-E99DE6FE3EA9}" dt="2025-10-02T06:46:57.470" v="327" actId="790"/>
          <ac:spMkLst>
            <pc:docMk/>
            <pc:sldMk cId="3972548897" sldId="533"/>
            <ac:spMk id="7" creationId="{29839BF5-2D09-63A2-8981-2FEE73BC97DB}"/>
          </ac:spMkLst>
        </pc:spChg>
        <pc:spChg chg="mod">
          <ac:chgData name="Bigas, Marc" userId="a76649d8-8b81-4c68-a060-d743b2cef9d5" providerId="ADAL" clId="{A75B5565-5445-4CA0-989C-E99DE6FE3EA9}" dt="2025-10-02T08:46:16.260" v="1306" actId="113"/>
          <ac:spMkLst>
            <pc:docMk/>
            <pc:sldMk cId="3972548897" sldId="533"/>
            <ac:spMk id="9" creationId="{89942ECC-76A2-BFB7-4FEC-90EB1ED53956}"/>
          </ac:spMkLst>
        </pc:spChg>
        <pc:spChg chg="mod">
          <ac:chgData name="Bigas, Marc" userId="a76649d8-8b81-4c68-a060-d743b2cef9d5" providerId="ADAL" clId="{A75B5565-5445-4CA0-989C-E99DE6FE3EA9}" dt="2025-10-02T08:45:52.285" v="1301" actId="1036"/>
          <ac:spMkLst>
            <pc:docMk/>
            <pc:sldMk cId="3972548897" sldId="533"/>
            <ac:spMk id="11" creationId="{1FA373D7-9E3A-FFF5-FA8A-621CB728BCB8}"/>
          </ac:spMkLst>
        </pc:spChg>
        <pc:spChg chg="mod">
          <ac:chgData name="Bigas, Marc" userId="a76649d8-8b81-4c68-a060-d743b2cef9d5" providerId="ADAL" clId="{A75B5565-5445-4CA0-989C-E99DE6FE3EA9}" dt="2025-10-02T08:45:47.958" v="1291" actId="1036"/>
          <ac:spMkLst>
            <pc:docMk/>
            <pc:sldMk cId="3972548897" sldId="533"/>
            <ac:spMk id="13" creationId="{253B1554-219B-927A-2156-55C03E7808BE}"/>
          </ac:spMkLst>
        </pc:spChg>
        <pc:picChg chg="mod">
          <ac:chgData name="Bigas, Marc" userId="a76649d8-8b81-4c68-a060-d743b2cef9d5" providerId="ADAL" clId="{A75B5565-5445-4CA0-989C-E99DE6FE3EA9}" dt="2025-10-02T06:36:17.345" v="13" actId="1076"/>
          <ac:picMkLst>
            <pc:docMk/>
            <pc:sldMk cId="3972548897" sldId="533"/>
            <ac:picMk id="16" creationId="{FE237373-66A5-B84B-69FA-69D144DD9113}"/>
          </ac:picMkLst>
        </pc:picChg>
      </pc:sldChg>
      <pc:sldChg chg="modSp mod">
        <pc:chgData name="Bigas, Marc" userId="a76649d8-8b81-4c68-a060-d743b2cef9d5" providerId="ADAL" clId="{A75B5565-5445-4CA0-989C-E99DE6FE3EA9}" dt="2025-10-02T06:46:57.470" v="327" actId="790"/>
        <pc:sldMkLst>
          <pc:docMk/>
          <pc:sldMk cId="775875913" sldId="534"/>
        </pc:sldMkLst>
        <pc:spChg chg="mod">
          <ac:chgData name="Bigas, Marc" userId="a76649d8-8b81-4c68-a060-d743b2cef9d5" providerId="ADAL" clId="{A75B5565-5445-4CA0-989C-E99DE6FE3EA9}" dt="2025-10-02T06:46:57.470" v="327" actId="790"/>
          <ac:spMkLst>
            <pc:docMk/>
            <pc:sldMk cId="775875913" sldId="534"/>
            <ac:spMk id="16" creationId="{7E298FB6-34E6-D54F-E1AF-FF96456D6DF6}"/>
          </ac:spMkLst>
        </pc:spChg>
        <pc:spChg chg="mod">
          <ac:chgData name="Bigas, Marc" userId="a76649d8-8b81-4c68-a060-d743b2cef9d5" providerId="ADAL" clId="{A75B5565-5445-4CA0-989C-E99DE6FE3EA9}" dt="2025-10-02T06:46:57.470" v="327" actId="790"/>
          <ac:spMkLst>
            <pc:docMk/>
            <pc:sldMk cId="775875913" sldId="534"/>
            <ac:spMk id="18" creationId="{FDF6DC45-0BB0-88CD-2893-986ADC61F7E9}"/>
          </ac:spMkLst>
        </pc:spChg>
        <pc:spChg chg="mod">
          <ac:chgData name="Bigas, Marc" userId="a76649d8-8b81-4c68-a060-d743b2cef9d5" providerId="ADAL" clId="{A75B5565-5445-4CA0-989C-E99DE6FE3EA9}" dt="2025-10-02T06:46:57.470" v="327" actId="790"/>
          <ac:spMkLst>
            <pc:docMk/>
            <pc:sldMk cId="775875913" sldId="534"/>
            <ac:spMk id="19" creationId="{DFC3D02E-9920-44C3-668D-7CE719CA4B68}"/>
          </ac:spMkLst>
        </pc:spChg>
        <pc:spChg chg="mod">
          <ac:chgData name="Bigas, Marc" userId="a76649d8-8b81-4c68-a060-d743b2cef9d5" providerId="ADAL" clId="{A75B5565-5445-4CA0-989C-E99DE6FE3EA9}" dt="2025-10-02T06:46:57.470" v="327" actId="790"/>
          <ac:spMkLst>
            <pc:docMk/>
            <pc:sldMk cId="775875913" sldId="534"/>
            <ac:spMk id="20" creationId="{688D9228-480C-3AED-AB4E-AC623501988D}"/>
          </ac:spMkLst>
        </pc:spChg>
        <pc:spChg chg="mod">
          <ac:chgData name="Bigas, Marc" userId="a76649d8-8b81-4c68-a060-d743b2cef9d5" providerId="ADAL" clId="{A75B5565-5445-4CA0-989C-E99DE6FE3EA9}" dt="2025-10-02T06:46:57.470" v="327" actId="790"/>
          <ac:spMkLst>
            <pc:docMk/>
            <pc:sldMk cId="775875913" sldId="534"/>
            <ac:spMk id="21" creationId="{528BA718-3D5C-B8D9-5D9A-837D088F3460}"/>
          </ac:spMkLst>
        </pc:spChg>
        <pc:spChg chg="mod">
          <ac:chgData name="Bigas, Marc" userId="a76649d8-8b81-4c68-a060-d743b2cef9d5" providerId="ADAL" clId="{A75B5565-5445-4CA0-989C-E99DE6FE3EA9}" dt="2025-10-02T06:46:57.470" v="327" actId="790"/>
          <ac:spMkLst>
            <pc:docMk/>
            <pc:sldMk cId="775875913" sldId="534"/>
            <ac:spMk id="22" creationId="{389D6F57-6FE3-647B-6ABA-BEF4D89253D5}"/>
          </ac:spMkLst>
        </pc:spChg>
        <pc:spChg chg="mod">
          <ac:chgData name="Bigas, Marc" userId="a76649d8-8b81-4c68-a060-d743b2cef9d5" providerId="ADAL" clId="{A75B5565-5445-4CA0-989C-E99DE6FE3EA9}" dt="2025-10-02T06:46:57.470" v="327" actId="790"/>
          <ac:spMkLst>
            <pc:docMk/>
            <pc:sldMk cId="775875913" sldId="534"/>
            <ac:spMk id="25" creationId="{568F726E-497E-408E-CE5A-88DFAB1E5FEA}"/>
          </ac:spMkLst>
        </pc:spChg>
        <pc:spChg chg="mod">
          <ac:chgData name="Bigas, Marc" userId="a76649d8-8b81-4c68-a060-d743b2cef9d5" providerId="ADAL" clId="{A75B5565-5445-4CA0-989C-E99DE6FE3EA9}" dt="2025-10-02T06:46:57.470" v="327" actId="790"/>
          <ac:spMkLst>
            <pc:docMk/>
            <pc:sldMk cId="775875913" sldId="534"/>
            <ac:spMk id="54" creationId="{028A04D5-4FF7-F719-A9C6-0D3FB4160CB1}"/>
          </ac:spMkLst>
        </pc:spChg>
        <pc:spChg chg="mod">
          <ac:chgData name="Bigas, Marc" userId="a76649d8-8b81-4c68-a060-d743b2cef9d5" providerId="ADAL" clId="{A75B5565-5445-4CA0-989C-E99DE6FE3EA9}" dt="2025-10-02T06:46:57.470" v="327" actId="790"/>
          <ac:spMkLst>
            <pc:docMk/>
            <pc:sldMk cId="775875913" sldId="534"/>
            <ac:spMk id="55" creationId="{DB546B5C-AF8E-4906-EC8A-3184E4AB5834}"/>
          </ac:spMkLst>
        </pc:spChg>
        <pc:spChg chg="mod">
          <ac:chgData name="Bigas, Marc" userId="a76649d8-8b81-4c68-a060-d743b2cef9d5" providerId="ADAL" clId="{A75B5565-5445-4CA0-989C-E99DE6FE3EA9}" dt="2025-10-02T06:46:57.470" v="327" actId="790"/>
          <ac:spMkLst>
            <pc:docMk/>
            <pc:sldMk cId="775875913" sldId="534"/>
            <ac:spMk id="57" creationId="{B8006645-F8FF-62E1-7022-9996371EBEE0}"/>
          </ac:spMkLst>
        </pc:spChg>
      </pc:sldChg>
      <pc:sldChg chg="modSp mod">
        <pc:chgData name="Bigas, Marc" userId="a76649d8-8b81-4c68-a060-d743b2cef9d5" providerId="ADAL" clId="{A75B5565-5445-4CA0-989C-E99DE6FE3EA9}" dt="2025-10-02T06:46:57.470" v="327" actId="790"/>
        <pc:sldMkLst>
          <pc:docMk/>
          <pc:sldMk cId="3567291551" sldId="535"/>
        </pc:sldMkLst>
        <pc:spChg chg="mod">
          <ac:chgData name="Bigas, Marc" userId="a76649d8-8b81-4c68-a060-d743b2cef9d5" providerId="ADAL" clId="{A75B5565-5445-4CA0-989C-E99DE6FE3EA9}" dt="2025-10-02T06:46:57.470" v="327" actId="790"/>
          <ac:spMkLst>
            <pc:docMk/>
            <pc:sldMk cId="3567291551" sldId="535"/>
            <ac:spMk id="2" creationId="{379C8F94-67D0-28C9-990D-D21B53F19869}"/>
          </ac:spMkLst>
        </pc:spChg>
        <pc:spChg chg="mod">
          <ac:chgData name="Bigas, Marc" userId="a76649d8-8b81-4c68-a060-d743b2cef9d5" providerId="ADAL" clId="{A75B5565-5445-4CA0-989C-E99DE6FE3EA9}" dt="2025-10-02T06:46:57.470" v="327" actId="790"/>
          <ac:spMkLst>
            <pc:docMk/>
            <pc:sldMk cId="3567291551" sldId="535"/>
            <ac:spMk id="4" creationId="{9BBA236B-D914-0521-66A0-682C6B94EF64}"/>
          </ac:spMkLst>
        </pc:spChg>
        <pc:spChg chg="mod">
          <ac:chgData name="Bigas, Marc" userId="a76649d8-8b81-4c68-a060-d743b2cef9d5" providerId="ADAL" clId="{A75B5565-5445-4CA0-989C-E99DE6FE3EA9}" dt="2025-10-02T06:46:57.470" v="327" actId="790"/>
          <ac:spMkLst>
            <pc:docMk/>
            <pc:sldMk cId="3567291551" sldId="535"/>
            <ac:spMk id="7" creationId="{ABB530A1-B9F7-0B6C-6263-32203D138BF6}"/>
          </ac:spMkLst>
        </pc:spChg>
        <pc:spChg chg="mod">
          <ac:chgData name="Bigas, Marc" userId="a76649d8-8b81-4c68-a060-d743b2cef9d5" providerId="ADAL" clId="{A75B5565-5445-4CA0-989C-E99DE6FE3EA9}" dt="2025-10-02T06:46:57.470" v="327" actId="790"/>
          <ac:spMkLst>
            <pc:docMk/>
            <pc:sldMk cId="3567291551" sldId="535"/>
            <ac:spMk id="14" creationId="{A3F456DC-2621-3E10-E1A1-36210A01B47A}"/>
          </ac:spMkLst>
        </pc:spChg>
        <pc:spChg chg="mod">
          <ac:chgData name="Bigas, Marc" userId="a76649d8-8b81-4c68-a060-d743b2cef9d5" providerId="ADAL" clId="{A75B5565-5445-4CA0-989C-E99DE6FE3EA9}" dt="2025-10-02T06:46:57.470" v="327" actId="790"/>
          <ac:spMkLst>
            <pc:docMk/>
            <pc:sldMk cId="3567291551" sldId="535"/>
            <ac:spMk id="16" creationId="{97A29BC4-ECCF-85F2-A515-7442A218F49F}"/>
          </ac:spMkLst>
        </pc:spChg>
        <pc:spChg chg="mod">
          <ac:chgData name="Bigas, Marc" userId="a76649d8-8b81-4c68-a060-d743b2cef9d5" providerId="ADAL" clId="{A75B5565-5445-4CA0-989C-E99DE6FE3EA9}" dt="2025-10-02T06:46:57.470" v="327" actId="790"/>
          <ac:spMkLst>
            <pc:docMk/>
            <pc:sldMk cId="3567291551" sldId="535"/>
            <ac:spMk id="18" creationId="{CF7C61D2-35D6-D65B-BEF1-A270A1E1C561}"/>
          </ac:spMkLst>
        </pc:spChg>
      </pc:sldChg>
      <pc:sldChg chg="modSp mod modClrScheme chgLayout">
        <pc:chgData name="Bigas, Marc" userId="a76649d8-8b81-4c68-a060-d743b2cef9d5" providerId="ADAL" clId="{A75B5565-5445-4CA0-989C-E99DE6FE3EA9}" dt="2025-10-02T07:36:46.019" v="591" actId="700"/>
        <pc:sldMkLst>
          <pc:docMk/>
          <pc:sldMk cId="2993534067" sldId="536"/>
        </pc:sldMkLst>
        <pc:spChg chg="mod">
          <ac:chgData name="Bigas, Marc" userId="a76649d8-8b81-4c68-a060-d743b2cef9d5" providerId="ADAL" clId="{A75B5565-5445-4CA0-989C-E99DE6FE3EA9}" dt="2025-10-02T06:46:57.470" v="327" actId="790"/>
          <ac:spMkLst>
            <pc:docMk/>
            <pc:sldMk cId="2993534067" sldId="536"/>
            <ac:spMk id="2" creationId="{DD43EF26-ED49-1493-1AF5-3688E09E7999}"/>
          </ac:spMkLst>
        </pc:spChg>
        <pc:spChg chg="mod">
          <ac:chgData name="Bigas, Marc" userId="a76649d8-8b81-4c68-a060-d743b2cef9d5" providerId="ADAL" clId="{A75B5565-5445-4CA0-989C-E99DE6FE3EA9}" dt="2025-10-02T07:28:35.141" v="328" actId="14100"/>
          <ac:spMkLst>
            <pc:docMk/>
            <pc:sldMk cId="2993534067" sldId="536"/>
            <ac:spMk id="4" creationId="{4E264716-01E1-AB34-B041-A268319927FD}"/>
          </ac:spMkLst>
        </pc:spChg>
        <pc:spChg chg="mod">
          <ac:chgData name="Bigas, Marc" userId="a76649d8-8b81-4c68-a060-d743b2cef9d5" providerId="ADAL" clId="{A75B5565-5445-4CA0-989C-E99DE6FE3EA9}" dt="2025-10-02T06:46:57.470" v="327" actId="790"/>
          <ac:spMkLst>
            <pc:docMk/>
            <pc:sldMk cId="2993534067" sldId="536"/>
            <ac:spMk id="10" creationId="{15524154-A420-6778-6185-7FDDC71ED09A}"/>
          </ac:spMkLst>
        </pc:spChg>
        <pc:spChg chg="mod">
          <ac:chgData name="Bigas, Marc" userId="a76649d8-8b81-4c68-a060-d743b2cef9d5" providerId="ADAL" clId="{A75B5565-5445-4CA0-989C-E99DE6FE3EA9}" dt="2025-10-02T06:46:57.470" v="327" actId="790"/>
          <ac:spMkLst>
            <pc:docMk/>
            <pc:sldMk cId="2993534067" sldId="536"/>
            <ac:spMk id="11" creationId="{1FC320C9-7868-CA82-5862-812D0B034D9F}"/>
          </ac:spMkLst>
        </pc:spChg>
        <pc:spChg chg="mod">
          <ac:chgData name="Bigas, Marc" userId="a76649d8-8b81-4c68-a060-d743b2cef9d5" providerId="ADAL" clId="{A75B5565-5445-4CA0-989C-E99DE6FE3EA9}" dt="2025-10-02T06:46:57.470" v="327" actId="790"/>
          <ac:spMkLst>
            <pc:docMk/>
            <pc:sldMk cId="2993534067" sldId="536"/>
            <ac:spMk id="12" creationId="{E7F9F528-D7F2-B396-938E-8A5A34FC4F41}"/>
          </ac:spMkLst>
        </pc:spChg>
        <pc:spChg chg="mod">
          <ac:chgData name="Bigas, Marc" userId="a76649d8-8b81-4c68-a060-d743b2cef9d5" providerId="ADAL" clId="{A75B5565-5445-4CA0-989C-E99DE6FE3EA9}" dt="2025-10-02T06:46:57.470" v="327" actId="790"/>
          <ac:spMkLst>
            <pc:docMk/>
            <pc:sldMk cId="2993534067" sldId="536"/>
            <ac:spMk id="13" creationId="{194A8048-8063-53EE-5BE6-B8AA0B68D202}"/>
          </ac:spMkLst>
        </pc:spChg>
        <pc:spChg chg="mod">
          <ac:chgData name="Bigas, Marc" userId="a76649d8-8b81-4c68-a060-d743b2cef9d5" providerId="ADAL" clId="{A75B5565-5445-4CA0-989C-E99DE6FE3EA9}" dt="2025-10-02T06:46:57.470" v="327" actId="790"/>
          <ac:spMkLst>
            <pc:docMk/>
            <pc:sldMk cId="2993534067" sldId="536"/>
            <ac:spMk id="14" creationId="{5FDD6872-0374-A9F9-91CE-76705E01D63E}"/>
          </ac:spMkLst>
        </pc:spChg>
        <pc:spChg chg="mod">
          <ac:chgData name="Bigas, Marc" userId="a76649d8-8b81-4c68-a060-d743b2cef9d5" providerId="ADAL" clId="{A75B5565-5445-4CA0-989C-E99DE6FE3EA9}" dt="2025-10-02T06:46:57.470" v="327" actId="790"/>
          <ac:spMkLst>
            <pc:docMk/>
            <pc:sldMk cId="2993534067" sldId="536"/>
            <ac:spMk id="16" creationId="{2EF9FC69-D13E-4C36-EC98-CA5784B8F08D}"/>
          </ac:spMkLst>
        </pc:spChg>
        <pc:spChg chg="mod">
          <ac:chgData name="Bigas, Marc" userId="a76649d8-8b81-4c68-a060-d743b2cef9d5" providerId="ADAL" clId="{A75B5565-5445-4CA0-989C-E99DE6FE3EA9}" dt="2025-10-02T06:46:57.470" v="327" actId="790"/>
          <ac:spMkLst>
            <pc:docMk/>
            <pc:sldMk cId="2993534067" sldId="536"/>
            <ac:spMk id="17" creationId="{FE3F8A73-81D7-9B70-67D5-6174FB2E49F9}"/>
          </ac:spMkLst>
        </pc:spChg>
      </pc:sldChg>
      <pc:sldChg chg="modSp mod modClrScheme chgLayout">
        <pc:chgData name="Bigas, Marc" userId="a76649d8-8b81-4c68-a060-d743b2cef9d5" providerId="ADAL" clId="{A75B5565-5445-4CA0-989C-E99DE6FE3EA9}" dt="2025-10-02T07:36:53.655" v="592" actId="700"/>
        <pc:sldMkLst>
          <pc:docMk/>
          <pc:sldMk cId="3739319452" sldId="538"/>
        </pc:sldMkLst>
        <pc:spChg chg="mod">
          <ac:chgData name="Bigas, Marc" userId="a76649d8-8b81-4c68-a060-d743b2cef9d5" providerId="ADAL" clId="{A75B5565-5445-4CA0-989C-E99DE6FE3EA9}" dt="2025-10-02T06:46:57.470" v="327" actId="790"/>
          <ac:spMkLst>
            <pc:docMk/>
            <pc:sldMk cId="3739319452" sldId="538"/>
            <ac:spMk id="2" creationId="{BB2D218C-0EFF-8CC5-01A3-C6099EE488D9}"/>
          </ac:spMkLst>
        </pc:spChg>
        <pc:spChg chg="mod">
          <ac:chgData name="Bigas, Marc" userId="a76649d8-8b81-4c68-a060-d743b2cef9d5" providerId="ADAL" clId="{A75B5565-5445-4CA0-989C-E99DE6FE3EA9}" dt="2025-10-02T06:46:57.470" v="327" actId="790"/>
          <ac:spMkLst>
            <pc:docMk/>
            <pc:sldMk cId="3739319452" sldId="538"/>
            <ac:spMk id="5" creationId="{6CD5C878-27FC-A2D6-BA8E-FA2876D43662}"/>
          </ac:spMkLst>
        </pc:spChg>
        <pc:spChg chg="mod">
          <ac:chgData name="Bigas, Marc" userId="a76649d8-8b81-4c68-a060-d743b2cef9d5" providerId="ADAL" clId="{A75B5565-5445-4CA0-989C-E99DE6FE3EA9}" dt="2025-10-02T06:46:57.470" v="327" actId="790"/>
          <ac:spMkLst>
            <pc:docMk/>
            <pc:sldMk cId="3739319452" sldId="538"/>
            <ac:spMk id="6" creationId="{368CFB6C-5567-E14A-45FC-12E4F2EE3C3D}"/>
          </ac:spMkLst>
        </pc:spChg>
        <pc:spChg chg="mod">
          <ac:chgData name="Bigas, Marc" userId="a76649d8-8b81-4c68-a060-d743b2cef9d5" providerId="ADAL" clId="{A75B5565-5445-4CA0-989C-E99DE6FE3EA9}" dt="2025-10-02T06:46:57.470" v="327" actId="790"/>
          <ac:spMkLst>
            <pc:docMk/>
            <pc:sldMk cId="3739319452" sldId="538"/>
            <ac:spMk id="7" creationId="{788CBBD8-D2DB-8B86-2532-8CBFCB843785}"/>
          </ac:spMkLst>
        </pc:spChg>
        <pc:spChg chg="mod">
          <ac:chgData name="Bigas, Marc" userId="a76649d8-8b81-4c68-a060-d743b2cef9d5" providerId="ADAL" clId="{A75B5565-5445-4CA0-989C-E99DE6FE3EA9}" dt="2025-10-02T07:32:33.221" v="335" actId="20577"/>
          <ac:spMkLst>
            <pc:docMk/>
            <pc:sldMk cId="3739319452" sldId="538"/>
            <ac:spMk id="8" creationId="{138E30AD-BCDE-8DC8-F698-5F8670B1F5B2}"/>
          </ac:spMkLst>
        </pc:spChg>
        <pc:spChg chg="mod">
          <ac:chgData name="Bigas, Marc" userId="a76649d8-8b81-4c68-a060-d743b2cef9d5" providerId="ADAL" clId="{A75B5565-5445-4CA0-989C-E99DE6FE3EA9}" dt="2025-10-02T06:46:57.470" v="327" actId="790"/>
          <ac:spMkLst>
            <pc:docMk/>
            <pc:sldMk cId="3739319452" sldId="538"/>
            <ac:spMk id="9" creationId="{9F283BB5-867E-14C7-68BD-F80593BCCB38}"/>
          </ac:spMkLst>
        </pc:spChg>
        <pc:spChg chg="mod">
          <ac:chgData name="Bigas, Marc" userId="a76649d8-8b81-4c68-a060-d743b2cef9d5" providerId="ADAL" clId="{A75B5565-5445-4CA0-989C-E99DE6FE3EA9}" dt="2025-10-02T06:46:57.470" v="327" actId="790"/>
          <ac:spMkLst>
            <pc:docMk/>
            <pc:sldMk cId="3739319452" sldId="538"/>
            <ac:spMk id="11" creationId="{DCCB13A4-A614-42D5-6689-B0EB81F4E17A}"/>
          </ac:spMkLst>
        </pc:spChg>
        <pc:spChg chg="mod">
          <ac:chgData name="Bigas, Marc" userId="a76649d8-8b81-4c68-a060-d743b2cef9d5" providerId="ADAL" clId="{A75B5565-5445-4CA0-989C-E99DE6FE3EA9}" dt="2025-10-02T06:46:57.470" v="327" actId="790"/>
          <ac:spMkLst>
            <pc:docMk/>
            <pc:sldMk cId="3739319452" sldId="538"/>
            <ac:spMk id="12" creationId="{77EE1493-AAFC-B909-0D8C-2ADEE9E748A7}"/>
          </ac:spMkLst>
        </pc:spChg>
        <pc:cxnChg chg="mod">
          <ac:chgData name="Bigas, Marc" userId="a76649d8-8b81-4c68-a060-d743b2cef9d5" providerId="ADAL" clId="{A75B5565-5445-4CA0-989C-E99DE6FE3EA9}" dt="2025-10-02T07:32:33.221" v="335" actId="20577"/>
          <ac:cxnSpMkLst>
            <pc:docMk/>
            <pc:sldMk cId="3739319452" sldId="538"/>
            <ac:cxnSpMk id="4" creationId="{CBE0401A-8FAC-5AE2-7756-1FE2C312D6EA}"/>
          </ac:cxnSpMkLst>
        </pc:cxnChg>
        <pc:cxnChg chg="mod">
          <ac:chgData name="Bigas, Marc" userId="a76649d8-8b81-4c68-a060-d743b2cef9d5" providerId="ADAL" clId="{A75B5565-5445-4CA0-989C-E99DE6FE3EA9}" dt="2025-10-02T07:32:33.221" v="335" actId="20577"/>
          <ac:cxnSpMkLst>
            <pc:docMk/>
            <pc:sldMk cId="3739319452" sldId="538"/>
            <ac:cxnSpMk id="10" creationId="{4ACF7550-FF78-0D31-B09D-75EC30326529}"/>
          </ac:cxnSpMkLst>
        </pc:cxnChg>
      </pc:sldChg>
      <pc:sldChg chg="modSp mod modClrScheme chgLayout">
        <pc:chgData name="Bigas, Marc" userId="a76649d8-8b81-4c68-a060-d743b2cef9d5" providerId="ADAL" clId="{A75B5565-5445-4CA0-989C-E99DE6FE3EA9}" dt="2025-10-02T07:37:17.743" v="594" actId="207"/>
        <pc:sldMkLst>
          <pc:docMk/>
          <pc:sldMk cId="763962430" sldId="539"/>
        </pc:sldMkLst>
        <pc:spChg chg="mod">
          <ac:chgData name="Bigas, Marc" userId="a76649d8-8b81-4c68-a060-d743b2cef9d5" providerId="ADAL" clId="{A75B5565-5445-4CA0-989C-E99DE6FE3EA9}" dt="2025-10-02T06:46:57.470" v="327" actId="790"/>
          <ac:spMkLst>
            <pc:docMk/>
            <pc:sldMk cId="763962430" sldId="539"/>
            <ac:spMk id="2" creationId="{DC30A1C4-BE78-BC72-CD91-45D220859644}"/>
          </ac:spMkLst>
        </pc:spChg>
        <pc:spChg chg="mod">
          <ac:chgData name="Bigas, Marc" userId="a76649d8-8b81-4c68-a060-d743b2cef9d5" providerId="ADAL" clId="{A75B5565-5445-4CA0-989C-E99DE6FE3EA9}" dt="2025-10-02T07:37:17.743" v="594" actId="207"/>
          <ac:spMkLst>
            <pc:docMk/>
            <pc:sldMk cId="763962430" sldId="539"/>
            <ac:spMk id="4" creationId="{121EACED-0200-DE46-E194-10499500FFB5}"/>
          </ac:spMkLst>
        </pc:spChg>
        <pc:spChg chg="mod">
          <ac:chgData name="Bigas, Marc" userId="a76649d8-8b81-4c68-a060-d743b2cef9d5" providerId="ADAL" clId="{A75B5565-5445-4CA0-989C-E99DE6FE3EA9}" dt="2025-10-02T06:46:57.470" v="327" actId="790"/>
          <ac:spMkLst>
            <pc:docMk/>
            <pc:sldMk cId="763962430" sldId="539"/>
            <ac:spMk id="6" creationId="{0A5E3DDA-7E20-8BF8-1729-5516245D0740}"/>
          </ac:spMkLst>
        </pc:spChg>
        <pc:spChg chg="mod">
          <ac:chgData name="Bigas, Marc" userId="a76649d8-8b81-4c68-a060-d743b2cef9d5" providerId="ADAL" clId="{A75B5565-5445-4CA0-989C-E99DE6FE3EA9}" dt="2025-10-02T06:46:57.470" v="327" actId="790"/>
          <ac:spMkLst>
            <pc:docMk/>
            <pc:sldMk cId="763962430" sldId="539"/>
            <ac:spMk id="8" creationId="{7CA059D5-2A06-11BE-D814-947A2694844D}"/>
          </ac:spMkLst>
        </pc:spChg>
        <pc:spChg chg="mod">
          <ac:chgData name="Bigas, Marc" userId="a76649d8-8b81-4c68-a060-d743b2cef9d5" providerId="ADAL" clId="{A75B5565-5445-4CA0-989C-E99DE6FE3EA9}" dt="2025-10-02T06:46:57.470" v="327" actId="790"/>
          <ac:spMkLst>
            <pc:docMk/>
            <pc:sldMk cId="763962430" sldId="539"/>
            <ac:spMk id="17" creationId="{84E2FBA2-A8D4-E895-52C6-78BBF605FDFB}"/>
          </ac:spMkLst>
        </pc:spChg>
      </pc:sldChg>
      <pc:sldChg chg="modSp mod modClrScheme chgLayout">
        <pc:chgData name="Bigas, Marc" userId="a76649d8-8b81-4c68-a060-d743b2cef9d5" providerId="ADAL" clId="{A75B5565-5445-4CA0-989C-E99DE6FE3EA9}" dt="2025-10-02T07:45:06.554" v="626" actId="207"/>
        <pc:sldMkLst>
          <pc:docMk/>
          <pc:sldMk cId="2451786736" sldId="541"/>
        </pc:sldMkLst>
        <pc:spChg chg="mod">
          <ac:chgData name="Bigas, Marc" userId="a76649d8-8b81-4c68-a060-d743b2cef9d5" providerId="ADAL" clId="{A75B5565-5445-4CA0-989C-E99DE6FE3EA9}" dt="2025-10-02T06:46:57.470" v="327" actId="790"/>
          <ac:spMkLst>
            <pc:docMk/>
            <pc:sldMk cId="2451786736" sldId="541"/>
            <ac:spMk id="2" creationId="{CB1F0820-4766-C213-6D45-E53BC024FA15}"/>
          </ac:spMkLst>
        </pc:spChg>
        <pc:spChg chg="mod">
          <ac:chgData name="Bigas, Marc" userId="a76649d8-8b81-4c68-a060-d743b2cef9d5" providerId="ADAL" clId="{A75B5565-5445-4CA0-989C-E99DE6FE3EA9}" dt="2025-10-02T07:45:06.554" v="626" actId="207"/>
          <ac:spMkLst>
            <pc:docMk/>
            <pc:sldMk cId="2451786736" sldId="541"/>
            <ac:spMk id="3" creationId="{E2E313C8-E291-BEA8-AA38-A32DA95D29B7}"/>
          </ac:spMkLst>
        </pc:spChg>
        <pc:spChg chg="mod">
          <ac:chgData name="Bigas, Marc" userId="a76649d8-8b81-4c68-a060-d743b2cef9d5" providerId="ADAL" clId="{A75B5565-5445-4CA0-989C-E99DE6FE3EA9}" dt="2025-10-02T06:46:57.470" v="327" actId="790"/>
          <ac:spMkLst>
            <pc:docMk/>
            <pc:sldMk cId="2451786736" sldId="541"/>
            <ac:spMk id="5" creationId="{6306D181-880C-D278-5D72-C17A666ED2C0}"/>
          </ac:spMkLst>
        </pc:spChg>
        <pc:spChg chg="mod">
          <ac:chgData name="Bigas, Marc" userId="a76649d8-8b81-4c68-a060-d743b2cef9d5" providerId="ADAL" clId="{A75B5565-5445-4CA0-989C-E99DE6FE3EA9}" dt="2025-10-02T06:46:57.470" v="327" actId="790"/>
          <ac:spMkLst>
            <pc:docMk/>
            <pc:sldMk cId="2451786736" sldId="541"/>
            <ac:spMk id="6" creationId="{417216F5-15CC-A53E-6F14-43A420F2FEE0}"/>
          </ac:spMkLst>
        </pc:spChg>
        <pc:spChg chg="mod">
          <ac:chgData name="Bigas, Marc" userId="a76649d8-8b81-4c68-a060-d743b2cef9d5" providerId="ADAL" clId="{A75B5565-5445-4CA0-989C-E99DE6FE3EA9}" dt="2025-10-02T06:46:57.470" v="327" actId="790"/>
          <ac:spMkLst>
            <pc:docMk/>
            <pc:sldMk cId="2451786736" sldId="541"/>
            <ac:spMk id="10" creationId="{5F0901BD-24EA-0BAB-E431-2DED626864DA}"/>
          </ac:spMkLst>
        </pc:spChg>
        <pc:spChg chg="mod">
          <ac:chgData name="Bigas, Marc" userId="a76649d8-8b81-4c68-a060-d743b2cef9d5" providerId="ADAL" clId="{A75B5565-5445-4CA0-989C-E99DE6FE3EA9}" dt="2025-10-02T06:46:57.470" v="327" actId="790"/>
          <ac:spMkLst>
            <pc:docMk/>
            <pc:sldMk cId="2451786736" sldId="541"/>
            <ac:spMk id="11" creationId="{5E855766-B77A-563D-E131-8CCDC01BA3D3}"/>
          </ac:spMkLst>
        </pc:spChg>
      </pc:sldChg>
      <pc:sldChg chg="modSp mod modClrScheme chgLayout">
        <pc:chgData name="Bigas, Marc" userId="a76649d8-8b81-4c68-a060-d743b2cef9d5" providerId="ADAL" clId="{A75B5565-5445-4CA0-989C-E99DE6FE3EA9}" dt="2025-10-02T08:09:39.798" v="635" actId="700"/>
        <pc:sldMkLst>
          <pc:docMk/>
          <pc:sldMk cId="1060456703" sldId="542"/>
        </pc:sldMkLst>
        <pc:spChg chg="mod">
          <ac:chgData name="Bigas, Marc" userId="a76649d8-8b81-4c68-a060-d743b2cef9d5" providerId="ADAL" clId="{A75B5565-5445-4CA0-989C-E99DE6FE3EA9}" dt="2025-10-02T06:46:57.470" v="327" actId="790"/>
          <ac:spMkLst>
            <pc:docMk/>
            <pc:sldMk cId="1060456703" sldId="542"/>
            <ac:spMk id="2" creationId="{CB1D4BDA-E8E2-25B7-AAA8-3F51D38E62B6}"/>
          </ac:spMkLst>
        </pc:spChg>
        <pc:spChg chg="mod">
          <ac:chgData name="Bigas, Marc" userId="a76649d8-8b81-4c68-a060-d743b2cef9d5" providerId="ADAL" clId="{A75B5565-5445-4CA0-989C-E99DE6FE3EA9}" dt="2025-10-02T06:46:57.470" v="327" actId="790"/>
          <ac:spMkLst>
            <pc:docMk/>
            <pc:sldMk cId="1060456703" sldId="542"/>
            <ac:spMk id="3" creationId="{301574A1-20F0-0CC7-3B9A-111F22665E85}"/>
          </ac:spMkLst>
        </pc:spChg>
        <pc:spChg chg="mod">
          <ac:chgData name="Bigas, Marc" userId="a76649d8-8b81-4c68-a060-d743b2cef9d5" providerId="ADAL" clId="{A75B5565-5445-4CA0-989C-E99DE6FE3EA9}" dt="2025-10-02T06:46:57.470" v="327" actId="790"/>
          <ac:spMkLst>
            <pc:docMk/>
            <pc:sldMk cId="1060456703" sldId="542"/>
            <ac:spMk id="15" creationId="{D10BD867-A395-C25B-1275-14B34262E864}"/>
          </ac:spMkLst>
        </pc:spChg>
        <pc:spChg chg="mod">
          <ac:chgData name="Bigas, Marc" userId="a76649d8-8b81-4c68-a060-d743b2cef9d5" providerId="ADAL" clId="{A75B5565-5445-4CA0-989C-E99DE6FE3EA9}" dt="2025-10-02T06:46:57.470" v="327" actId="790"/>
          <ac:spMkLst>
            <pc:docMk/>
            <pc:sldMk cId="1060456703" sldId="542"/>
            <ac:spMk id="16" creationId="{B3B0C7D8-BAB4-1970-AC0E-DFFE3675D70A}"/>
          </ac:spMkLst>
        </pc:spChg>
        <pc:spChg chg="mod">
          <ac:chgData name="Bigas, Marc" userId="a76649d8-8b81-4c68-a060-d743b2cef9d5" providerId="ADAL" clId="{A75B5565-5445-4CA0-989C-E99DE6FE3EA9}" dt="2025-10-02T06:46:57.470" v="327" actId="790"/>
          <ac:spMkLst>
            <pc:docMk/>
            <pc:sldMk cId="1060456703" sldId="542"/>
            <ac:spMk id="18" creationId="{71A1F7BC-5B5B-DB18-FB53-C70B53527FF9}"/>
          </ac:spMkLst>
        </pc:spChg>
        <pc:spChg chg="mod">
          <ac:chgData name="Bigas, Marc" userId="a76649d8-8b81-4c68-a060-d743b2cef9d5" providerId="ADAL" clId="{A75B5565-5445-4CA0-989C-E99DE6FE3EA9}" dt="2025-10-02T06:46:57.470" v="327" actId="790"/>
          <ac:spMkLst>
            <pc:docMk/>
            <pc:sldMk cId="1060456703" sldId="542"/>
            <ac:spMk id="19" creationId="{9809F7A2-6CD0-FB54-FEE6-88780D7941A9}"/>
          </ac:spMkLst>
        </pc:spChg>
        <pc:spChg chg="mod">
          <ac:chgData name="Bigas, Marc" userId="a76649d8-8b81-4c68-a060-d743b2cef9d5" providerId="ADAL" clId="{A75B5565-5445-4CA0-989C-E99DE6FE3EA9}" dt="2025-10-02T06:46:57.470" v="327" actId="790"/>
          <ac:spMkLst>
            <pc:docMk/>
            <pc:sldMk cId="1060456703" sldId="542"/>
            <ac:spMk id="20" creationId="{C459B22A-187A-1E3D-DDFE-61D51FA94372}"/>
          </ac:spMkLst>
        </pc:spChg>
        <pc:spChg chg="mod">
          <ac:chgData name="Bigas, Marc" userId="a76649d8-8b81-4c68-a060-d743b2cef9d5" providerId="ADAL" clId="{A75B5565-5445-4CA0-989C-E99DE6FE3EA9}" dt="2025-10-02T08:02:00.690" v="634" actId="20577"/>
          <ac:spMkLst>
            <pc:docMk/>
            <pc:sldMk cId="1060456703" sldId="542"/>
            <ac:spMk id="22" creationId="{E170D7C0-7FFD-165D-6BC8-6FE6000CE196}"/>
          </ac:spMkLst>
        </pc:spChg>
        <pc:spChg chg="mod">
          <ac:chgData name="Bigas, Marc" userId="a76649d8-8b81-4c68-a060-d743b2cef9d5" providerId="ADAL" clId="{A75B5565-5445-4CA0-989C-E99DE6FE3EA9}" dt="2025-10-02T06:46:57.470" v="327" actId="790"/>
          <ac:spMkLst>
            <pc:docMk/>
            <pc:sldMk cId="1060456703" sldId="542"/>
            <ac:spMk id="23" creationId="{28AC91BE-2AA2-3513-C0E0-E26BC65413B2}"/>
          </ac:spMkLst>
        </pc:spChg>
        <pc:spChg chg="mod">
          <ac:chgData name="Bigas, Marc" userId="a76649d8-8b81-4c68-a060-d743b2cef9d5" providerId="ADAL" clId="{A75B5565-5445-4CA0-989C-E99DE6FE3EA9}" dt="2025-10-02T06:46:57.470" v="327" actId="790"/>
          <ac:spMkLst>
            <pc:docMk/>
            <pc:sldMk cId="1060456703" sldId="542"/>
            <ac:spMk id="25" creationId="{8D16F19E-DA5C-4F73-FD1B-CA7569F27CD3}"/>
          </ac:spMkLst>
        </pc:spChg>
        <pc:cxnChg chg="mod">
          <ac:chgData name="Bigas, Marc" userId="a76649d8-8b81-4c68-a060-d743b2cef9d5" providerId="ADAL" clId="{A75B5565-5445-4CA0-989C-E99DE6FE3EA9}" dt="2025-10-02T07:46:00.333" v="628" actId="14100"/>
          <ac:cxnSpMkLst>
            <pc:docMk/>
            <pc:sldMk cId="1060456703" sldId="542"/>
            <ac:cxnSpMk id="17" creationId="{2EBA7E21-F44F-203B-63E3-07C7AB083448}"/>
          </ac:cxnSpMkLst>
        </pc:cxnChg>
        <pc:cxnChg chg="mod">
          <ac:chgData name="Bigas, Marc" userId="a76649d8-8b81-4c68-a060-d743b2cef9d5" providerId="ADAL" clId="{A75B5565-5445-4CA0-989C-E99DE6FE3EA9}" dt="2025-10-02T07:46:24.411" v="630" actId="14100"/>
          <ac:cxnSpMkLst>
            <pc:docMk/>
            <pc:sldMk cId="1060456703" sldId="542"/>
            <ac:cxnSpMk id="24" creationId="{81CFC3F9-B22E-F436-DEC7-7867B4BC5DE3}"/>
          </ac:cxnSpMkLst>
        </pc:cxnChg>
      </pc:sldChg>
      <pc:sldChg chg="modSp mod">
        <pc:chgData name="Bigas, Marc" userId="a76649d8-8b81-4c68-a060-d743b2cef9d5" providerId="ADAL" clId="{A75B5565-5445-4CA0-989C-E99DE6FE3EA9}" dt="2025-10-02T06:46:57.470" v="327" actId="790"/>
        <pc:sldMkLst>
          <pc:docMk/>
          <pc:sldMk cId="3491922460" sldId="571"/>
        </pc:sldMkLst>
        <pc:spChg chg="mod">
          <ac:chgData name="Bigas, Marc" userId="a76649d8-8b81-4c68-a060-d743b2cef9d5" providerId="ADAL" clId="{A75B5565-5445-4CA0-989C-E99DE6FE3EA9}" dt="2025-10-02T06:46:57.470" v="327" actId="790"/>
          <ac:spMkLst>
            <pc:docMk/>
            <pc:sldMk cId="3491922460" sldId="571"/>
            <ac:spMk id="21" creationId="{4BD9178C-920E-DD9C-9278-EDC1E4BB27F6}"/>
          </ac:spMkLst>
        </pc:spChg>
        <pc:spChg chg="mod">
          <ac:chgData name="Bigas, Marc" userId="a76649d8-8b81-4c68-a060-d743b2cef9d5" providerId="ADAL" clId="{A75B5565-5445-4CA0-989C-E99DE6FE3EA9}" dt="2025-10-02T06:46:57.470" v="327" actId="790"/>
          <ac:spMkLst>
            <pc:docMk/>
            <pc:sldMk cId="3491922460" sldId="571"/>
            <ac:spMk id="22" creationId="{88225ABF-0CFC-A768-A603-24E367E39CA2}"/>
          </ac:spMkLst>
        </pc:spChg>
        <pc:spChg chg="mod">
          <ac:chgData name="Bigas, Marc" userId="a76649d8-8b81-4c68-a060-d743b2cef9d5" providerId="ADAL" clId="{A75B5565-5445-4CA0-989C-E99DE6FE3EA9}" dt="2025-10-02T06:46:57.470" v="327" actId="790"/>
          <ac:spMkLst>
            <pc:docMk/>
            <pc:sldMk cId="3491922460" sldId="571"/>
            <ac:spMk id="24" creationId="{56CF776B-C2D0-8887-2894-A34FEF2D046A}"/>
          </ac:spMkLst>
        </pc:spChg>
        <pc:spChg chg="mod">
          <ac:chgData name="Bigas, Marc" userId="a76649d8-8b81-4c68-a060-d743b2cef9d5" providerId="ADAL" clId="{A75B5565-5445-4CA0-989C-E99DE6FE3EA9}" dt="2025-10-02T06:46:57.470" v="327" actId="790"/>
          <ac:spMkLst>
            <pc:docMk/>
            <pc:sldMk cId="3491922460" sldId="571"/>
            <ac:spMk id="25" creationId="{C1AEC3AF-B578-AFDF-C3EA-19A53C3AC405}"/>
          </ac:spMkLst>
        </pc:spChg>
        <pc:spChg chg="mod">
          <ac:chgData name="Bigas, Marc" userId="a76649d8-8b81-4c68-a060-d743b2cef9d5" providerId="ADAL" clId="{A75B5565-5445-4CA0-989C-E99DE6FE3EA9}" dt="2025-10-02T06:46:57.470" v="327" actId="790"/>
          <ac:spMkLst>
            <pc:docMk/>
            <pc:sldMk cId="3491922460" sldId="571"/>
            <ac:spMk id="26" creationId="{22F0D86A-6199-4AC4-5BC5-F200DD17BEA6}"/>
          </ac:spMkLst>
        </pc:spChg>
        <pc:spChg chg="mod">
          <ac:chgData name="Bigas, Marc" userId="a76649d8-8b81-4c68-a060-d743b2cef9d5" providerId="ADAL" clId="{A75B5565-5445-4CA0-989C-E99DE6FE3EA9}" dt="2025-10-02T06:46:57.470" v="327" actId="790"/>
          <ac:spMkLst>
            <pc:docMk/>
            <pc:sldMk cId="3491922460" sldId="571"/>
            <ac:spMk id="27" creationId="{9ECCB59C-C4F2-A3ED-3154-C7CD5DE99BC4}"/>
          </ac:spMkLst>
        </pc:spChg>
        <pc:spChg chg="mod">
          <ac:chgData name="Bigas, Marc" userId="a76649d8-8b81-4c68-a060-d743b2cef9d5" providerId="ADAL" clId="{A75B5565-5445-4CA0-989C-E99DE6FE3EA9}" dt="2025-10-02T06:46:57.470" v="327" actId="790"/>
          <ac:spMkLst>
            <pc:docMk/>
            <pc:sldMk cId="3491922460" sldId="571"/>
            <ac:spMk id="29" creationId="{E8F2A937-CF63-E09B-0CA8-C5D44A9AF718}"/>
          </ac:spMkLst>
        </pc:spChg>
        <pc:spChg chg="mod">
          <ac:chgData name="Bigas, Marc" userId="a76649d8-8b81-4c68-a060-d743b2cef9d5" providerId="ADAL" clId="{A75B5565-5445-4CA0-989C-E99DE6FE3EA9}" dt="2025-10-02T06:46:57.470" v="327" actId="790"/>
          <ac:spMkLst>
            <pc:docMk/>
            <pc:sldMk cId="3491922460" sldId="571"/>
            <ac:spMk id="31" creationId="{3CD4FF24-8E3C-1411-7819-3042A62A1E10}"/>
          </ac:spMkLst>
        </pc:spChg>
        <pc:spChg chg="mod">
          <ac:chgData name="Bigas, Marc" userId="a76649d8-8b81-4c68-a060-d743b2cef9d5" providerId="ADAL" clId="{A75B5565-5445-4CA0-989C-E99DE6FE3EA9}" dt="2025-10-02T06:46:57.470" v="327" actId="790"/>
          <ac:spMkLst>
            <pc:docMk/>
            <pc:sldMk cId="3491922460" sldId="571"/>
            <ac:spMk id="32" creationId="{81388EB5-5AFD-AD29-820C-CD219923673D}"/>
          </ac:spMkLst>
        </pc:spChg>
        <pc:spChg chg="mod">
          <ac:chgData name="Bigas, Marc" userId="a76649d8-8b81-4c68-a060-d743b2cef9d5" providerId="ADAL" clId="{A75B5565-5445-4CA0-989C-E99DE6FE3EA9}" dt="2025-10-02T06:46:57.470" v="327" actId="790"/>
          <ac:spMkLst>
            <pc:docMk/>
            <pc:sldMk cId="3491922460" sldId="571"/>
            <ac:spMk id="33" creationId="{6FE9C6AA-8951-70E4-796E-09F277431BF8}"/>
          </ac:spMkLst>
        </pc:spChg>
      </pc:sldChg>
      <pc:sldChg chg="modSp mod">
        <pc:chgData name="Bigas, Marc" userId="a76649d8-8b81-4c68-a060-d743b2cef9d5" providerId="ADAL" clId="{A75B5565-5445-4CA0-989C-E99DE6FE3EA9}" dt="2025-10-02T06:46:57.470" v="327" actId="790"/>
        <pc:sldMkLst>
          <pc:docMk/>
          <pc:sldMk cId="2901575149" sldId="572"/>
        </pc:sldMkLst>
        <pc:spChg chg="mod">
          <ac:chgData name="Bigas, Marc" userId="a76649d8-8b81-4c68-a060-d743b2cef9d5" providerId="ADAL" clId="{A75B5565-5445-4CA0-989C-E99DE6FE3EA9}" dt="2025-10-02T06:46:57.470" v="327" actId="790"/>
          <ac:spMkLst>
            <pc:docMk/>
            <pc:sldMk cId="2901575149" sldId="572"/>
            <ac:spMk id="2" creationId="{9E7D165F-571D-D37D-6295-6566B3CAEEDA}"/>
          </ac:spMkLst>
        </pc:spChg>
        <pc:spChg chg="mod">
          <ac:chgData name="Bigas, Marc" userId="a76649d8-8b81-4c68-a060-d743b2cef9d5" providerId="ADAL" clId="{A75B5565-5445-4CA0-989C-E99DE6FE3EA9}" dt="2025-10-02T06:46:57.470" v="327" actId="790"/>
          <ac:spMkLst>
            <pc:docMk/>
            <pc:sldMk cId="2901575149" sldId="572"/>
            <ac:spMk id="5" creationId="{63EB3802-8838-54D6-9487-617869949A1F}"/>
          </ac:spMkLst>
        </pc:spChg>
      </pc:sldChg>
      <pc:sldChg chg="modSp mod">
        <pc:chgData name="Bigas, Marc" userId="a76649d8-8b81-4c68-a060-d743b2cef9d5" providerId="ADAL" clId="{A75B5565-5445-4CA0-989C-E99DE6FE3EA9}" dt="2025-10-02T08:13:54.318" v="684" actId="20577"/>
        <pc:sldMkLst>
          <pc:docMk/>
          <pc:sldMk cId="2253916723" sldId="573"/>
        </pc:sldMkLst>
        <pc:spChg chg="mod">
          <ac:chgData name="Bigas, Marc" userId="a76649d8-8b81-4c68-a060-d743b2cef9d5" providerId="ADAL" clId="{A75B5565-5445-4CA0-989C-E99DE6FE3EA9}" dt="2025-10-02T06:46:57.470" v="327" actId="790"/>
          <ac:spMkLst>
            <pc:docMk/>
            <pc:sldMk cId="2253916723" sldId="573"/>
            <ac:spMk id="2" creationId="{32D57885-9685-FC91-3AFA-29F06E64A20F}"/>
          </ac:spMkLst>
        </pc:spChg>
        <pc:spChg chg="mod">
          <ac:chgData name="Bigas, Marc" userId="a76649d8-8b81-4c68-a060-d743b2cef9d5" providerId="ADAL" clId="{A75B5565-5445-4CA0-989C-E99DE6FE3EA9}" dt="2025-10-02T06:46:57.470" v="327" actId="790"/>
          <ac:spMkLst>
            <pc:docMk/>
            <pc:sldMk cId="2253916723" sldId="573"/>
            <ac:spMk id="5" creationId="{699B240B-01B8-1538-98B6-9C90BC5D080C}"/>
          </ac:spMkLst>
        </pc:spChg>
        <pc:spChg chg="mod">
          <ac:chgData name="Bigas, Marc" userId="a76649d8-8b81-4c68-a060-d743b2cef9d5" providerId="ADAL" clId="{A75B5565-5445-4CA0-989C-E99DE6FE3EA9}" dt="2025-10-02T06:46:57.470" v="327" actId="790"/>
          <ac:spMkLst>
            <pc:docMk/>
            <pc:sldMk cId="2253916723" sldId="573"/>
            <ac:spMk id="28" creationId="{DD139045-77FB-909F-D31A-7E9B16ECD068}"/>
          </ac:spMkLst>
        </pc:spChg>
        <pc:spChg chg="mod">
          <ac:chgData name="Bigas, Marc" userId="a76649d8-8b81-4c68-a060-d743b2cef9d5" providerId="ADAL" clId="{A75B5565-5445-4CA0-989C-E99DE6FE3EA9}" dt="2025-10-02T08:13:54.318" v="684" actId="20577"/>
          <ac:spMkLst>
            <pc:docMk/>
            <pc:sldMk cId="2253916723" sldId="573"/>
            <ac:spMk id="38" creationId="{8C3DD9E9-690B-AB39-0A36-4AEEE9EE442F}"/>
          </ac:spMkLst>
        </pc:spChg>
      </pc:sldChg>
      <pc:sldChg chg="addSp modSp del mod modShow">
        <pc:chgData name="Bigas, Marc" userId="a76649d8-8b81-4c68-a060-d743b2cef9d5" providerId="ADAL" clId="{A75B5565-5445-4CA0-989C-E99DE6FE3EA9}" dt="2025-10-02T08:41:06.577" v="1153" actId="47"/>
        <pc:sldMkLst>
          <pc:docMk/>
          <pc:sldMk cId="374790157" sldId="575"/>
        </pc:sldMkLst>
      </pc:sldChg>
      <pc:sldChg chg="modSp mod modClrScheme chgLayout">
        <pc:chgData name="Bigas, Marc" userId="a76649d8-8b81-4c68-a060-d743b2cef9d5" providerId="ADAL" clId="{A75B5565-5445-4CA0-989C-E99DE6FE3EA9}" dt="2025-10-02T08:09:44.824" v="637" actId="700"/>
        <pc:sldMkLst>
          <pc:docMk/>
          <pc:sldMk cId="3334249621" sldId="576"/>
        </pc:sldMkLst>
        <pc:spChg chg="mod">
          <ac:chgData name="Bigas, Marc" userId="a76649d8-8b81-4c68-a060-d743b2cef9d5" providerId="ADAL" clId="{A75B5565-5445-4CA0-989C-E99DE6FE3EA9}" dt="2025-10-02T06:46:57.470" v="327" actId="790"/>
          <ac:spMkLst>
            <pc:docMk/>
            <pc:sldMk cId="3334249621" sldId="576"/>
            <ac:spMk id="2" creationId="{BD6D0B15-0A9F-5F91-6D95-E214D0CC48E9}"/>
          </ac:spMkLst>
        </pc:spChg>
        <pc:spChg chg="mod">
          <ac:chgData name="Bigas, Marc" userId="a76649d8-8b81-4c68-a060-d743b2cef9d5" providerId="ADAL" clId="{A75B5565-5445-4CA0-989C-E99DE6FE3EA9}" dt="2025-10-02T06:46:57.470" v="327" actId="790"/>
          <ac:spMkLst>
            <pc:docMk/>
            <pc:sldMk cId="3334249621" sldId="576"/>
            <ac:spMk id="5" creationId="{6AAEF072-5B16-AB9C-D383-356660637779}"/>
          </ac:spMkLst>
        </pc:spChg>
        <pc:spChg chg="mod">
          <ac:chgData name="Bigas, Marc" userId="a76649d8-8b81-4c68-a060-d743b2cef9d5" providerId="ADAL" clId="{A75B5565-5445-4CA0-989C-E99DE6FE3EA9}" dt="2025-10-02T06:46:57.470" v="327" actId="790"/>
          <ac:spMkLst>
            <pc:docMk/>
            <pc:sldMk cId="3334249621" sldId="576"/>
            <ac:spMk id="6" creationId="{26E4351A-468F-3FF5-D8ED-8473577BB302}"/>
          </ac:spMkLst>
        </pc:spChg>
        <pc:spChg chg="mod">
          <ac:chgData name="Bigas, Marc" userId="a76649d8-8b81-4c68-a060-d743b2cef9d5" providerId="ADAL" clId="{A75B5565-5445-4CA0-989C-E99DE6FE3EA9}" dt="2025-10-02T06:46:57.470" v="327" actId="790"/>
          <ac:spMkLst>
            <pc:docMk/>
            <pc:sldMk cId="3334249621" sldId="576"/>
            <ac:spMk id="7" creationId="{C261591E-0476-B2FB-CB71-BD7ABAFD4784}"/>
          </ac:spMkLst>
        </pc:spChg>
        <pc:spChg chg="mod">
          <ac:chgData name="Bigas, Marc" userId="a76649d8-8b81-4c68-a060-d743b2cef9d5" providerId="ADAL" clId="{A75B5565-5445-4CA0-989C-E99DE6FE3EA9}" dt="2025-10-02T06:46:57.470" v="327" actId="790"/>
          <ac:spMkLst>
            <pc:docMk/>
            <pc:sldMk cId="3334249621" sldId="576"/>
            <ac:spMk id="8" creationId="{621E852B-1D03-92E5-E7A8-D75D73931DDF}"/>
          </ac:spMkLst>
        </pc:spChg>
        <pc:spChg chg="mod">
          <ac:chgData name="Bigas, Marc" userId="a76649d8-8b81-4c68-a060-d743b2cef9d5" providerId="ADAL" clId="{A75B5565-5445-4CA0-989C-E99DE6FE3EA9}" dt="2025-10-02T06:46:57.470" v="327" actId="790"/>
          <ac:spMkLst>
            <pc:docMk/>
            <pc:sldMk cId="3334249621" sldId="576"/>
            <ac:spMk id="10" creationId="{A6643E7C-8F22-EBA3-0A68-04527CB1B302}"/>
          </ac:spMkLst>
        </pc:spChg>
        <pc:spChg chg="mod">
          <ac:chgData name="Bigas, Marc" userId="a76649d8-8b81-4c68-a060-d743b2cef9d5" providerId="ADAL" clId="{A75B5565-5445-4CA0-989C-E99DE6FE3EA9}" dt="2025-10-02T06:46:57.470" v="327" actId="790"/>
          <ac:spMkLst>
            <pc:docMk/>
            <pc:sldMk cId="3334249621" sldId="576"/>
            <ac:spMk id="11" creationId="{419B2636-6C2D-BF46-D364-D38F8C3123A9}"/>
          </ac:spMkLst>
        </pc:spChg>
        <pc:spChg chg="mod">
          <ac:chgData name="Bigas, Marc" userId="a76649d8-8b81-4c68-a060-d743b2cef9d5" providerId="ADAL" clId="{A75B5565-5445-4CA0-989C-E99DE6FE3EA9}" dt="2025-10-02T06:46:57.470" v="327" actId="790"/>
          <ac:spMkLst>
            <pc:docMk/>
            <pc:sldMk cId="3334249621" sldId="576"/>
            <ac:spMk id="12" creationId="{211CFC63-2B24-AD03-4856-C3E40436E832}"/>
          </ac:spMkLst>
        </pc:spChg>
        <pc:spChg chg="mod">
          <ac:chgData name="Bigas, Marc" userId="a76649d8-8b81-4c68-a060-d743b2cef9d5" providerId="ADAL" clId="{A75B5565-5445-4CA0-989C-E99DE6FE3EA9}" dt="2025-10-02T06:46:57.470" v="327" actId="790"/>
          <ac:spMkLst>
            <pc:docMk/>
            <pc:sldMk cId="3334249621" sldId="576"/>
            <ac:spMk id="13" creationId="{C0650E4E-F4FD-7A44-3CE3-D790551CF760}"/>
          </ac:spMkLst>
        </pc:spChg>
        <pc:spChg chg="mod">
          <ac:chgData name="Bigas, Marc" userId="a76649d8-8b81-4c68-a060-d743b2cef9d5" providerId="ADAL" clId="{A75B5565-5445-4CA0-989C-E99DE6FE3EA9}" dt="2025-10-02T06:46:57.470" v="327" actId="790"/>
          <ac:spMkLst>
            <pc:docMk/>
            <pc:sldMk cId="3334249621" sldId="576"/>
            <ac:spMk id="14" creationId="{108DD991-CD73-8173-7CB8-69D963C86F7E}"/>
          </ac:spMkLst>
        </pc:spChg>
      </pc:sldChg>
      <pc:sldChg chg="modSp mod modClrScheme chgLayout">
        <pc:chgData name="Bigas, Marc" userId="a76649d8-8b81-4c68-a060-d743b2cef9d5" providerId="ADAL" clId="{A75B5565-5445-4CA0-989C-E99DE6FE3EA9}" dt="2025-10-02T08:44:39.570" v="1273" actId="14100"/>
        <pc:sldMkLst>
          <pc:docMk/>
          <pc:sldMk cId="923832102" sldId="577"/>
        </pc:sldMkLst>
        <pc:spChg chg="mod">
          <ac:chgData name="Bigas, Marc" userId="a76649d8-8b81-4c68-a060-d743b2cef9d5" providerId="ADAL" clId="{A75B5565-5445-4CA0-989C-E99DE6FE3EA9}" dt="2025-10-02T06:46:57.470" v="327" actId="790"/>
          <ac:spMkLst>
            <pc:docMk/>
            <pc:sldMk cId="923832102" sldId="577"/>
            <ac:spMk id="2" creationId="{78994C3F-2999-647A-D434-426B7F1F3875}"/>
          </ac:spMkLst>
        </pc:spChg>
        <pc:spChg chg="mod">
          <ac:chgData name="Bigas, Marc" userId="a76649d8-8b81-4c68-a060-d743b2cef9d5" providerId="ADAL" clId="{A75B5565-5445-4CA0-989C-E99DE6FE3EA9}" dt="2025-10-02T08:43:28.998" v="1239" actId="14100"/>
          <ac:spMkLst>
            <pc:docMk/>
            <pc:sldMk cId="923832102" sldId="577"/>
            <ac:spMk id="3" creationId="{0CDFECB0-73D7-4342-6E0D-91902DE6EB13}"/>
          </ac:spMkLst>
        </pc:spChg>
        <pc:spChg chg="mod">
          <ac:chgData name="Bigas, Marc" userId="a76649d8-8b81-4c68-a060-d743b2cef9d5" providerId="ADAL" clId="{A75B5565-5445-4CA0-989C-E99DE6FE3EA9}" dt="2025-10-02T08:43:02.825" v="1231" actId="14100"/>
          <ac:spMkLst>
            <pc:docMk/>
            <pc:sldMk cId="923832102" sldId="577"/>
            <ac:spMk id="4" creationId="{C8677A7C-7A20-1E75-9BCB-257216FCD630}"/>
          </ac:spMkLst>
        </pc:spChg>
        <pc:spChg chg="mod">
          <ac:chgData name="Bigas, Marc" userId="a76649d8-8b81-4c68-a060-d743b2cef9d5" providerId="ADAL" clId="{A75B5565-5445-4CA0-989C-E99DE6FE3EA9}" dt="2025-10-02T08:43:02.825" v="1231" actId="14100"/>
          <ac:spMkLst>
            <pc:docMk/>
            <pc:sldMk cId="923832102" sldId="577"/>
            <ac:spMk id="5" creationId="{22D4AF7A-C97C-F4F5-8E26-D38A22B05279}"/>
          </ac:spMkLst>
        </pc:spChg>
        <pc:spChg chg="mod">
          <ac:chgData name="Bigas, Marc" userId="a76649d8-8b81-4c68-a060-d743b2cef9d5" providerId="ADAL" clId="{A75B5565-5445-4CA0-989C-E99DE6FE3EA9}" dt="2025-10-02T08:43:02.825" v="1231" actId="14100"/>
          <ac:spMkLst>
            <pc:docMk/>
            <pc:sldMk cId="923832102" sldId="577"/>
            <ac:spMk id="6" creationId="{A6841596-8430-E0DF-9FA0-18DFC442E492}"/>
          </ac:spMkLst>
        </pc:spChg>
        <pc:spChg chg="mod">
          <ac:chgData name="Bigas, Marc" userId="a76649d8-8b81-4c68-a060-d743b2cef9d5" providerId="ADAL" clId="{A75B5565-5445-4CA0-989C-E99DE6FE3EA9}" dt="2025-10-02T08:43:02.825" v="1231" actId="14100"/>
          <ac:spMkLst>
            <pc:docMk/>
            <pc:sldMk cId="923832102" sldId="577"/>
            <ac:spMk id="7" creationId="{ACB4CEC0-FFBA-CAEF-B83C-5E7DCE33DD04}"/>
          </ac:spMkLst>
        </pc:spChg>
        <pc:spChg chg="mod">
          <ac:chgData name="Bigas, Marc" userId="a76649d8-8b81-4c68-a060-d743b2cef9d5" providerId="ADAL" clId="{A75B5565-5445-4CA0-989C-E99DE6FE3EA9}" dt="2025-10-02T08:43:02.825" v="1231" actId="14100"/>
          <ac:spMkLst>
            <pc:docMk/>
            <pc:sldMk cId="923832102" sldId="577"/>
            <ac:spMk id="8" creationId="{B89D9014-A3DA-1D68-5718-4F643F975446}"/>
          </ac:spMkLst>
        </pc:spChg>
        <pc:spChg chg="mod modVis">
          <ac:chgData name="Bigas, Marc" userId="a76649d8-8b81-4c68-a060-d743b2cef9d5" providerId="ADAL" clId="{A75B5565-5445-4CA0-989C-E99DE6FE3EA9}" dt="2025-10-02T08:44:28.181" v="1269" actId="14429"/>
          <ac:spMkLst>
            <pc:docMk/>
            <pc:sldMk cId="923832102" sldId="577"/>
            <ac:spMk id="9" creationId="{844F7859-7C97-416E-991B-057E483D734D}"/>
          </ac:spMkLst>
        </pc:spChg>
        <pc:spChg chg="mod modVis">
          <ac:chgData name="Bigas, Marc" userId="a76649d8-8b81-4c68-a060-d743b2cef9d5" providerId="ADAL" clId="{A75B5565-5445-4CA0-989C-E99DE6FE3EA9}" dt="2025-10-02T08:44:27.738" v="1268" actId="14429"/>
          <ac:spMkLst>
            <pc:docMk/>
            <pc:sldMk cId="923832102" sldId="577"/>
            <ac:spMk id="10" creationId="{76F7A0C6-B2F8-54F9-B8E0-E763A533FB32}"/>
          </ac:spMkLst>
        </pc:spChg>
        <pc:spChg chg="mod modVis">
          <ac:chgData name="Bigas, Marc" userId="a76649d8-8b81-4c68-a060-d743b2cef9d5" providerId="ADAL" clId="{A75B5565-5445-4CA0-989C-E99DE6FE3EA9}" dt="2025-10-02T08:44:27.293" v="1267" actId="14429"/>
          <ac:spMkLst>
            <pc:docMk/>
            <pc:sldMk cId="923832102" sldId="577"/>
            <ac:spMk id="11" creationId="{E8482D4B-6EB2-4F85-4F44-3D96B83AF6CB}"/>
          </ac:spMkLst>
        </pc:spChg>
        <pc:spChg chg="mod modVis">
          <ac:chgData name="Bigas, Marc" userId="a76649d8-8b81-4c68-a060-d743b2cef9d5" providerId="ADAL" clId="{A75B5565-5445-4CA0-989C-E99DE6FE3EA9}" dt="2025-10-02T08:44:26.848" v="1266" actId="14429"/>
          <ac:spMkLst>
            <pc:docMk/>
            <pc:sldMk cId="923832102" sldId="577"/>
            <ac:spMk id="12" creationId="{E1F66A06-FE87-6EDF-CD83-DF7C4C111F5A}"/>
          </ac:spMkLst>
        </pc:spChg>
        <pc:spChg chg="mod modVis">
          <ac:chgData name="Bigas, Marc" userId="a76649d8-8b81-4c68-a060-d743b2cef9d5" providerId="ADAL" clId="{A75B5565-5445-4CA0-989C-E99DE6FE3EA9}" dt="2025-10-02T08:44:26.434" v="1265" actId="14429"/>
          <ac:spMkLst>
            <pc:docMk/>
            <pc:sldMk cId="923832102" sldId="577"/>
            <ac:spMk id="13" creationId="{DE59A7A0-11AC-4EFD-8B50-8D5D03A34D73}"/>
          </ac:spMkLst>
        </pc:spChg>
        <pc:spChg chg="mod modVis">
          <ac:chgData name="Bigas, Marc" userId="a76649d8-8b81-4c68-a060-d743b2cef9d5" providerId="ADAL" clId="{A75B5565-5445-4CA0-989C-E99DE6FE3EA9}" dt="2025-10-02T08:44:39.570" v="1273" actId="14100"/>
          <ac:spMkLst>
            <pc:docMk/>
            <pc:sldMk cId="923832102" sldId="577"/>
            <ac:spMk id="16" creationId="{D3210339-790A-6AA4-EB88-CCA78C9B2DDB}"/>
          </ac:spMkLst>
        </pc:spChg>
      </pc:sldChg>
      <pc:sldChg chg="modSp mod modClrScheme chgLayout">
        <pc:chgData name="Bigas, Marc" userId="a76649d8-8b81-4c68-a060-d743b2cef9d5" providerId="ADAL" clId="{A75B5565-5445-4CA0-989C-E99DE6FE3EA9}" dt="2025-10-02T07:45:11.258" v="627" actId="700"/>
        <pc:sldMkLst>
          <pc:docMk/>
          <pc:sldMk cId="2658733922" sldId="579"/>
        </pc:sldMkLst>
        <pc:spChg chg="mod">
          <ac:chgData name="Bigas, Marc" userId="a76649d8-8b81-4c68-a060-d743b2cef9d5" providerId="ADAL" clId="{A75B5565-5445-4CA0-989C-E99DE6FE3EA9}" dt="2025-10-02T06:46:57.470" v="327" actId="790"/>
          <ac:spMkLst>
            <pc:docMk/>
            <pc:sldMk cId="2658733922" sldId="579"/>
            <ac:spMk id="2" creationId="{D186EC8F-954F-5012-B228-40A4BD0F851D}"/>
          </ac:spMkLst>
        </pc:spChg>
        <pc:spChg chg="mod">
          <ac:chgData name="Bigas, Marc" userId="a76649d8-8b81-4c68-a060-d743b2cef9d5" providerId="ADAL" clId="{A75B5565-5445-4CA0-989C-E99DE6FE3EA9}" dt="2025-10-02T06:46:57.470" v="327" actId="790"/>
          <ac:spMkLst>
            <pc:docMk/>
            <pc:sldMk cId="2658733922" sldId="579"/>
            <ac:spMk id="4" creationId="{57941DA8-8287-568B-D45F-2B51DB7CEA13}"/>
          </ac:spMkLst>
        </pc:spChg>
        <pc:spChg chg="mod">
          <ac:chgData name="Bigas, Marc" userId="a76649d8-8b81-4c68-a060-d743b2cef9d5" providerId="ADAL" clId="{A75B5565-5445-4CA0-989C-E99DE6FE3EA9}" dt="2025-10-02T06:46:57.470" v="327" actId="790"/>
          <ac:spMkLst>
            <pc:docMk/>
            <pc:sldMk cId="2658733922" sldId="579"/>
            <ac:spMk id="5" creationId="{5DF0AEEE-DB0A-2A43-6887-BE1D715BECFB}"/>
          </ac:spMkLst>
        </pc:spChg>
        <pc:spChg chg="mod">
          <ac:chgData name="Bigas, Marc" userId="a76649d8-8b81-4c68-a060-d743b2cef9d5" providerId="ADAL" clId="{A75B5565-5445-4CA0-989C-E99DE6FE3EA9}" dt="2025-10-02T06:46:57.470" v="327" actId="790"/>
          <ac:spMkLst>
            <pc:docMk/>
            <pc:sldMk cId="2658733922" sldId="579"/>
            <ac:spMk id="6" creationId="{E7D9A662-47BC-8328-12BD-6630835161CE}"/>
          </ac:spMkLst>
        </pc:spChg>
      </pc:sldChg>
      <pc:sldChg chg="modSp mod modClrScheme chgLayout">
        <pc:chgData name="Bigas, Marc" userId="a76649d8-8b81-4c68-a060-d743b2cef9d5" providerId="ADAL" clId="{A75B5565-5445-4CA0-989C-E99DE6FE3EA9}" dt="2025-10-02T07:56:48.756" v="632" actId="207"/>
        <pc:sldMkLst>
          <pc:docMk/>
          <pc:sldMk cId="2543549960" sldId="580"/>
        </pc:sldMkLst>
        <pc:spChg chg="mod">
          <ac:chgData name="Bigas, Marc" userId="a76649d8-8b81-4c68-a060-d743b2cef9d5" providerId="ADAL" clId="{A75B5565-5445-4CA0-989C-E99DE6FE3EA9}" dt="2025-10-02T06:46:57.470" v="327" actId="790"/>
          <ac:spMkLst>
            <pc:docMk/>
            <pc:sldMk cId="2543549960" sldId="580"/>
            <ac:spMk id="2" creationId="{E0D19CB3-5C0C-A2F5-9C11-E686D48B8FF4}"/>
          </ac:spMkLst>
        </pc:spChg>
        <pc:spChg chg="mod">
          <ac:chgData name="Bigas, Marc" userId="a76649d8-8b81-4c68-a060-d743b2cef9d5" providerId="ADAL" clId="{A75B5565-5445-4CA0-989C-E99DE6FE3EA9}" dt="2025-10-02T07:56:48.756" v="632" actId="207"/>
          <ac:spMkLst>
            <pc:docMk/>
            <pc:sldMk cId="2543549960" sldId="580"/>
            <ac:spMk id="3" creationId="{D1EB85E4-A010-EC71-5B2D-755785D29C70}"/>
          </ac:spMkLst>
        </pc:spChg>
        <pc:spChg chg="mod">
          <ac:chgData name="Bigas, Marc" userId="a76649d8-8b81-4c68-a060-d743b2cef9d5" providerId="ADAL" clId="{A75B5565-5445-4CA0-989C-E99DE6FE3EA9}" dt="2025-10-02T06:46:57.470" v="327" actId="790"/>
          <ac:spMkLst>
            <pc:docMk/>
            <pc:sldMk cId="2543549960" sldId="580"/>
            <ac:spMk id="7" creationId="{A1F7F3B2-1A3E-6613-2BA8-EF130908CCE7}"/>
          </ac:spMkLst>
        </pc:spChg>
        <pc:graphicFrameChg chg="modGraphic">
          <ac:chgData name="Bigas, Marc" userId="a76649d8-8b81-4c68-a060-d743b2cef9d5" providerId="ADAL" clId="{A75B5565-5445-4CA0-989C-E99DE6FE3EA9}" dt="2025-10-02T06:46:57.470" v="327" actId="790"/>
          <ac:graphicFrameMkLst>
            <pc:docMk/>
            <pc:sldMk cId="2543549960" sldId="580"/>
            <ac:graphicFrameMk id="4" creationId="{29B42EFD-679F-4AE5-3DE6-D913ADC3D6CF}"/>
          </ac:graphicFrameMkLst>
        </pc:graphicFrameChg>
      </pc:sldChg>
      <pc:sldChg chg="modSp mod modClrScheme chgLayout">
        <pc:chgData name="Bigas, Marc" userId="a76649d8-8b81-4c68-a060-d743b2cef9d5" providerId="ADAL" clId="{A75B5565-5445-4CA0-989C-E99DE6FE3EA9}" dt="2025-10-02T08:09:42.149" v="636" actId="700"/>
        <pc:sldMkLst>
          <pc:docMk/>
          <pc:sldMk cId="674575916" sldId="581"/>
        </pc:sldMkLst>
        <pc:spChg chg="mod">
          <ac:chgData name="Bigas, Marc" userId="a76649d8-8b81-4c68-a060-d743b2cef9d5" providerId="ADAL" clId="{A75B5565-5445-4CA0-989C-E99DE6FE3EA9}" dt="2025-10-02T06:46:57.470" v="327" actId="790"/>
          <ac:spMkLst>
            <pc:docMk/>
            <pc:sldMk cId="674575916" sldId="581"/>
            <ac:spMk id="2" creationId="{AE022162-6CB2-68C3-1045-2CDBBC2DFDBB}"/>
          </ac:spMkLst>
        </pc:spChg>
        <pc:spChg chg="mod">
          <ac:chgData name="Bigas, Marc" userId="a76649d8-8b81-4c68-a060-d743b2cef9d5" providerId="ADAL" clId="{A75B5565-5445-4CA0-989C-E99DE6FE3EA9}" dt="2025-10-02T06:46:57.470" v="327" actId="790"/>
          <ac:spMkLst>
            <pc:docMk/>
            <pc:sldMk cId="674575916" sldId="581"/>
            <ac:spMk id="3" creationId="{23711707-0BC0-B2E6-AFA9-5127F8115DBF}"/>
          </ac:spMkLst>
        </pc:spChg>
        <pc:spChg chg="mod">
          <ac:chgData name="Bigas, Marc" userId="a76649d8-8b81-4c68-a060-d743b2cef9d5" providerId="ADAL" clId="{A75B5565-5445-4CA0-989C-E99DE6FE3EA9}" dt="2025-10-02T06:46:57.470" v="327" actId="790"/>
          <ac:spMkLst>
            <pc:docMk/>
            <pc:sldMk cId="674575916" sldId="581"/>
            <ac:spMk id="5" creationId="{5F1B97BA-87F6-98FD-DD22-AEC975BD7668}"/>
          </ac:spMkLst>
        </pc:spChg>
      </pc:sldChg>
      <pc:sldChg chg="modSp mod modClrScheme chgLayout">
        <pc:chgData name="Bigas, Marc" userId="a76649d8-8b81-4c68-a060-d743b2cef9d5" providerId="ADAL" clId="{A75B5565-5445-4CA0-989C-E99DE6FE3EA9}" dt="2025-10-02T08:46:37.873" v="1307" actId="33524"/>
        <pc:sldMkLst>
          <pc:docMk/>
          <pc:sldMk cId="1724147466" sldId="583"/>
        </pc:sldMkLst>
        <pc:spChg chg="mod">
          <ac:chgData name="Bigas, Marc" userId="a76649d8-8b81-4c68-a060-d743b2cef9d5" providerId="ADAL" clId="{A75B5565-5445-4CA0-989C-E99DE6FE3EA9}" dt="2025-10-02T06:46:57.470" v="327" actId="790"/>
          <ac:spMkLst>
            <pc:docMk/>
            <pc:sldMk cId="1724147466" sldId="583"/>
            <ac:spMk id="2" creationId="{67FD9476-FCC1-9E92-BABC-78FDDC0159D4}"/>
          </ac:spMkLst>
        </pc:spChg>
        <pc:spChg chg="mod">
          <ac:chgData name="Bigas, Marc" userId="a76649d8-8b81-4c68-a060-d743b2cef9d5" providerId="ADAL" clId="{A75B5565-5445-4CA0-989C-E99DE6FE3EA9}" dt="2025-10-02T06:46:57.470" v="327" actId="790"/>
          <ac:spMkLst>
            <pc:docMk/>
            <pc:sldMk cId="1724147466" sldId="583"/>
            <ac:spMk id="3" creationId="{8DD5794D-D4C8-D82A-C3F4-A0360B9D7319}"/>
          </ac:spMkLst>
        </pc:spChg>
        <pc:spChg chg="mod">
          <ac:chgData name="Bigas, Marc" userId="a76649d8-8b81-4c68-a060-d743b2cef9d5" providerId="ADAL" clId="{A75B5565-5445-4CA0-989C-E99DE6FE3EA9}" dt="2025-10-02T07:36:38.691" v="590" actId="1076"/>
          <ac:spMkLst>
            <pc:docMk/>
            <pc:sldMk cId="1724147466" sldId="583"/>
            <ac:spMk id="18" creationId="{EB87D64E-1604-3B6D-13F6-A5DD3C7BA3B6}"/>
          </ac:spMkLst>
        </pc:spChg>
        <pc:spChg chg="mod">
          <ac:chgData name="Bigas, Marc" userId="a76649d8-8b81-4c68-a060-d743b2cef9d5" providerId="ADAL" clId="{A75B5565-5445-4CA0-989C-E99DE6FE3EA9}" dt="2025-10-02T08:46:37.873" v="1307" actId="33524"/>
          <ac:spMkLst>
            <pc:docMk/>
            <pc:sldMk cId="1724147466" sldId="583"/>
            <ac:spMk id="19" creationId="{F358C5FB-7C1D-16A9-CD3D-C795B70F30BB}"/>
          </ac:spMkLst>
        </pc:spChg>
        <pc:spChg chg="mod">
          <ac:chgData name="Bigas, Marc" userId="a76649d8-8b81-4c68-a060-d743b2cef9d5" providerId="ADAL" clId="{A75B5565-5445-4CA0-989C-E99DE6FE3EA9}" dt="2025-10-02T07:36:38.691" v="590" actId="1076"/>
          <ac:spMkLst>
            <pc:docMk/>
            <pc:sldMk cId="1724147466" sldId="583"/>
            <ac:spMk id="20" creationId="{6878514C-06BD-11EE-7175-EDF491D25E1C}"/>
          </ac:spMkLst>
        </pc:spChg>
        <pc:spChg chg="mod">
          <ac:chgData name="Bigas, Marc" userId="a76649d8-8b81-4c68-a060-d743b2cef9d5" providerId="ADAL" clId="{A75B5565-5445-4CA0-989C-E99DE6FE3EA9}" dt="2025-10-02T06:46:57.470" v="327" actId="790"/>
          <ac:spMkLst>
            <pc:docMk/>
            <pc:sldMk cId="1724147466" sldId="583"/>
            <ac:spMk id="26" creationId="{5D4770A7-ED43-EF6C-D314-65666592F65E}"/>
          </ac:spMkLst>
        </pc:spChg>
        <pc:spChg chg="mod">
          <ac:chgData name="Bigas, Marc" userId="a76649d8-8b81-4c68-a060-d743b2cef9d5" providerId="ADAL" clId="{A75B5565-5445-4CA0-989C-E99DE6FE3EA9}" dt="2025-10-02T06:46:57.470" v="327" actId="790"/>
          <ac:spMkLst>
            <pc:docMk/>
            <pc:sldMk cId="1724147466" sldId="583"/>
            <ac:spMk id="27" creationId="{F3B54E98-993B-7ADC-3465-7AD5E5703439}"/>
          </ac:spMkLst>
        </pc:spChg>
        <pc:spChg chg="mod">
          <ac:chgData name="Bigas, Marc" userId="a76649d8-8b81-4c68-a060-d743b2cef9d5" providerId="ADAL" clId="{A75B5565-5445-4CA0-989C-E99DE6FE3EA9}" dt="2025-10-02T06:46:57.470" v="327" actId="790"/>
          <ac:spMkLst>
            <pc:docMk/>
            <pc:sldMk cId="1724147466" sldId="583"/>
            <ac:spMk id="35" creationId="{A2D9F900-7D96-CEE5-6B37-D5D32A0050F8}"/>
          </ac:spMkLst>
        </pc:spChg>
        <pc:spChg chg="mod">
          <ac:chgData name="Bigas, Marc" userId="a76649d8-8b81-4c68-a060-d743b2cef9d5" providerId="ADAL" clId="{A75B5565-5445-4CA0-989C-E99DE6FE3EA9}" dt="2025-10-02T06:46:57.470" v="327" actId="790"/>
          <ac:spMkLst>
            <pc:docMk/>
            <pc:sldMk cId="1724147466" sldId="583"/>
            <ac:spMk id="36" creationId="{30C2CABF-4EAF-2752-9B79-8663C9D28F05}"/>
          </ac:spMkLst>
        </pc:spChg>
        <pc:picChg chg="mod">
          <ac:chgData name="Bigas, Marc" userId="a76649d8-8b81-4c68-a060-d743b2cef9d5" providerId="ADAL" clId="{A75B5565-5445-4CA0-989C-E99DE6FE3EA9}" dt="2025-10-02T07:36:38.691" v="590" actId="1076"/>
          <ac:picMkLst>
            <pc:docMk/>
            <pc:sldMk cId="1724147466" sldId="583"/>
            <ac:picMk id="21" creationId="{FB6119C6-F579-326D-5C37-56653FC56B21}"/>
          </ac:picMkLst>
        </pc:picChg>
      </pc:sldChg>
      <pc:sldChg chg="addSp delSp modSp add mod">
        <pc:chgData name="Bigas, Marc" userId="a76649d8-8b81-4c68-a060-d743b2cef9d5" providerId="ADAL" clId="{A75B5565-5445-4CA0-989C-E99DE6FE3EA9}" dt="2025-10-02T08:32:08.615" v="781" actId="164"/>
        <pc:sldMkLst>
          <pc:docMk/>
          <pc:sldMk cId="1988710597" sldId="587"/>
        </pc:sldMkLst>
        <pc:spChg chg="mod">
          <ac:chgData name="Bigas, Marc" userId="a76649d8-8b81-4c68-a060-d743b2cef9d5" providerId="ADAL" clId="{A75B5565-5445-4CA0-989C-E99DE6FE3EA9}" dt="2025-10-02T08:28:02.523" v="728" actId="20577"/>
          <ac:spMkLst>
            <pc:docMk/>
            <pc:sldMk cId="1988710597" sldId="587"/>
            <ac:spMk id="5" creationId="{3FEE1AE7-A7F9-0D15-C4F5-C52DADE73E98}"/>
          </ac:spMkLst>
        </pc:spChg>
        <pc:spChg chg="mod">
          <ac:chgData name="Bigas, Marc" userId="a76649d8-8b81-4c68-a060-d743b2cef9d5" providerId="ADAL" clId="{A75B5565-5445-4CA0-989C-E99DE6FE3EA9}" dt="2025-10-02T08:32:08.615" v="781" actId="164"/>
          <ac:spMkLst>
            <pc:docMk/>
            <pc:sldMk cId="1988710597" sldId="587"/>
            <ac:spMk id="6" creationId="{EF603110-A7EC-3399-3B48-A41D3BCDFAD2}"/>
          </ac:spMkLst>
        </pc:spChg>
        <pc:spChg chg="add mod ord">
          <ac:chgData name="Bigas, Marc" userId="a76649d8-8b81-4c68-a060-d743b2cef9d5" providerId="ADAL" clId="{A75B5565-5445-4CA0-989C-E99DE6FE3EA9}" dt="2025-10-02T08:32:08.615" v="781" actId="164"/>
          <ac:spMkLst>
            <pc:docMk/>
            <pc:sldMk cId="1988710597" sldId="587"/>
            <ac:spMk id="8" creationId="{A5876C92-D916-0B33-C412-50094E57A67F}"/>
          </ac:spMkLst>
        </pc:spChg>
        <pc:spChg chg="add mod">
          <ac:chgData name="Bigas, Marc" userId="a76649d8-8b81-4c68-a060-d743b2cef9d5" providerId="ADAL" clId="{A75B5565-5445-4CA0-989C-E99DE6FE3EA9}" dt="2025-10-02T08:32:08.615" v="781" actId="164"/>
          <ac:spMkLst>
            <pc:docMk/>
            <pc:sldMk cId="1988710597" sldId="587"/>
            <ac:spMk id="9" creationId="{FCC7BC3B-D50C-6C35-43C9-6378BA88D53C}"/>
          </ac:spMkLst>
        </pc:spChg>
        <pc:grpChg chg="add mod">
          <ac:chgData name="Bigas, Marc" userId="a76649d8-8b81-4c68-a060-d743b2cef9d5" providerId="ADAL" clId="{A75B5565-5445-4CA0-989C-E99DE6FE3EA9}" dt="2025-10-02T08:32:08.615" v="781" actId="164"/>
          <ac:grpSpMkLst>
            <pc:docMk/>
            <pc:sldMk cId="1988710597" sldId="587"/>
            <ac:grpSpMk id="10" creationId="{82CD845C-F68A-087E-AA29-C98EFC47033D}"/>
          </ac:grpSpMkLst>
        </pc:grpChg>
        <pc:picChg chg="mod">
          <ac:chgData name="Bigas, Marc" userId="a76649d8-8b81-4c68-a060-d743b2cef9d5" providerId="ADAL" clId="{A75B5565-5445-4CA0-989C-E99DE6FE3EA9}" dt="2025-10-02T08:32:08.615" v="781" actId="164"/>
          <ac:picMkLst>
            <pc:docMk/>
            <pc:sldMk cId="1988710597" sldId="587"/>
            <ac:picMk id="3" creationId="{334F0BE8-1AFE-8C1C-3782-4A4022543E5E}"/>
          </ac:picMkLst>
        </pc:picChg>
        <pc:picChg chg="mod">
          <ac:chgData name="Bigas, Marc" userId="a76649d8-8b81-4c68-a060-d743b2cef9d5" providerId="ADAL" clId="{A75B5565-5445-4CA0-989C-E99DE6FE3EA9}" dt="2025-10-02T08:32:08.615" v="781" actId="164"/>
          <ac:picMkLst>
            <pc:docMk/>
            <pc:sldMk cId="1988710597" sldId="587"/>
            <ac:picMk id="7" creationId="{32BA9717-29EE-5161-3F12-F0321EF32078}"/>
          </ac:picMkLst>
        </pc:picChg>
      </pc:sldChg>
      <pc:sldChg chg="addSp delSp modSp add mod">
        <pc:chgData name="Bigas, Marc" userId="a76649d8-8b81-4c68-a060-d743b2cef9d5" providerId="ADAL" clId="{A75B5565-5445-4CA0-989C-E99DE6FE3EA9}" dt="2025-10-02T08:41:00.504" v="1152" actId="207"/>
        <pc:sldMkLst>
          <pc:docMk/>
          <pc:sldMk cId="386801495" sldId="588"/>
        </pc:sldMkLst>
        <pc:spChg chg="add mod">
          <ac:chgData name="Bigas, Marc" userId="a76649d8-8b81-4c68-a060-d743b2cef9d5" providerId="ADAL" clId="{A75B5565-5445-4CA0-989C-E99DE6FE3EA9}" dt="2025-10-02T08:37:23.804" v="808" actId="14100"/>
          <ac:spMkLst>
            <pc:docMk/>
            <pc:sldMk cId="386801495" sldId="588"/>
            <ac:spMk id="4" creationId="{DDA9E3DF-4A78-482C-88ED-6D8CA8DE8C6F}"/>
          </ac:spMkLst>
        </pc:spChg>
        <pc:spChg chg="mod">
          <ac:chgData name="Bigas, Marc" userId="a76649d8-8b81-4c68-a060-d743b2cef9d5" providerId="ADAL" clId="{A75B5565-5445-4CA0-989C-E99DE6FE3EA9}" dt="2025-10-02T08:41:00.504" v="1152" actId="207"/>
          <ac:spMkLst>
            <pc:docMk/>
            <pc:sldMk cId="386801495" sldId="588"/>
            <ac:spMk id="5" creationId="{B1DEBCB1-3B00-05B5-04AF-DD8090A5F42A}"/>
          </ac:spMkLst>
        </pc:spChg>
        <pc:spChg chg="add mod">
          <ac:chgData name="Bigas, Marc" userId="a76649d8-8b81-4c68-a060-d743b2cef9d5" providerId="ADAL" clId="{A75B5565-5445-4CA0-989C-E99DE6FE3EA9}" dt="2025-10-02T08:39:31.631" v="988" actId="20577"/>
          <ac:spMkLst>
            <pc:docMk/>
            <pc:sldMk cId="386801495" sldId="588"/>
            <ac:spMk id="12" creationId="{D8D777A1-9E72-C59B-6AA3-C18CCEE79250}"/>
          </ac:spMkLst>
        </pc:spChg>
        <pc:spChg chg="add mod">
          <ac:chgData name="Bigas, Marc" userId="a76649d8-8b81-4c68-a060-d743b2cef9d5" providerId="ADAL" clId="{A75B5565-5445-4CA0-989C-E99DE6FE3EA9}" dt="2025-10-02T08:39:19.883" v="985" actId="14100"/>
          <ac:spMkLst>
            <pc:docMk/>
            <pc:sldMk cId="386801495" sldId="588"/>
            <ac:spMk id="15" creationId="{6E6DAE30-2476-7EEB-1027-87A3408C6640}"/>
          </ac:spMkLst>
        </pc:spChg>
        <pc:spChg chg="add mod">
          <ac:chgData name="Bigas, Marc" userId="a76649d8-8b81-4c68-a060-d743b2cef9d5" providerId="ADAL" clId="{A75B5565-5445-4CA0-989C-E99DE6FE3EA9}" dt="2025-10-02T08:39:23.430" v="986" actId="1076"/>
          <ac:spMkLst>
            <pc:docMk/>
            <pc:sldMk cId="386801495" sldId="588"/>
            <ac:spMk id="17" creationId="{9EA2BC46-386E-8D89-5F17-D30C514CEE5C}"/>
          </ac:spMkLst>
        </pc:spChg>
        <pc:spChg chg="add mod">
          <ac:chgData name="Bigas, Marc" userId="a76649d8-8b81-4c68-a060-d743b2cef9d5" providerId="ADAL" clId="{A75B5565-5445-4CA0-989C-E99DE6FE3EA9}" dt="2025-10-02T08:39:43.082" v="990" actId="1076"/>
          <ac:spMkLst>
            <pc:docMk/>
            <pc:sldMk cId="386801495" sldId="588"/>
            <ac:spMk id="21" creationId="{DBBFFFDA-4369-AB67-67D6-31374B90BD6E}"/>
          </ac:spMkLst>
        </pc:spChg>
        <pc:spChg chg="add mod">
          <ac:chgData name="Bigas, Marc" userId="a76649d8-8b81-4c68-a060-d743b2cef9d5" providerId="ADAL" clId="{A75B5565-5445-4CA0-989C-E99DE6FE3EA9}" dt="2025-10-02T08:39:45.501" v="991" actId="20577"/>
          <ac:spMkLst>
            <pc:docMk/>
            <pc:sldMk cId="386801495" sldId="588"/>
            <ac:spMk id="23" creationId="{FC33A474-50C8-8441-64FC-1D86D55A77C4}"/>
          </ac:spMkLst>
        </pc:spChg>
        <pc:picChg chg="add mod">
          <ac:chgData name="Bigas, Marc" userId="a76649d8-8b81-4c68-a060-d743b2cef9d5" providerId="ADAL" clId="{A75B5565-5445-4CA0-989C-E99DE6FE3EA9}" dt="2025-10-02T08:33:12.539" v="790" actId="1076"/>
          <ac:picMkLst>
            <pc:docMk/>
            <pc:sldMk cId="386801495" sldId="588"/>
            <ac:picMk id="1026" creationId="{C76ECAA8-B0C0-DF06-2CAC-36F584DC3CF7}"/>
          </ac:picMkLst>
        </pc:picChg>
        <pc:cxnChg chg="add mod">
          <ac:chgData name="Bigas, Marc" userId="a76649d8-8b81-4c68-a060-d743b2cef9d5" providerId="ADAL" clId="{A75B5565-5445-4CA0-989C-E99DE6FE3EA9}" dt="2025-10-02T08:37:26.389" v="809" actId="1076"/>
          <ac:cxnSpMkLst>
            <pc:docMk/>
            <pc:sldMk cId="386801495" sldId="588"/>
            <ac:cxnSpMk id="11" creationId="{F6576610-1FC7-719D-4E9D-DC632876C02C}"/>
          </ac:cxnSpMkLst>
        </pc:cxnChg>
        <pc:cxnChg chg="add mod">
          <ac:chgData name="Bigas, Marc" userId="a76649d8-8b81-4c68-a060-d743b2cef9d5" providerId="ADAL" clId="{A75B5565-5445-4CA0-989C-E99DE6FE3EA9}" dt="2025-10-02T08:39:27.659" v="987" actId="14100"/>
          <ac:cxnSpMkLst>
            <pc:docMk/>
            <pc:sldMk cId="386801495" sldId="588"/>
            <ac:cxnSpMk id="16" creationId="{EB623007-5BD8-3178-C853-EAE1C1992DAD}"/>
          </ac:cxnSpMkLst>
        </pc:cxnChg>
        <pc:cxnChg chg="add mod">
          <ac:chgData name="Bigas, Marc" userId="a76649d8-8b81-4c68-a060-d743b2cef9d5" providerId="ADAL" clId="{A75B5565-5445-4CA0-989C-E99DE6FE3EA9}" dt="2025-10-02T08:39:43.082" v="990" actId="1076"/>
          <ac:cxnSpMkLst>
            <pc:docMk/>
            <pc:sldMk cId="386801495" sldId="588"/>
            <ac:cxnSpMk id="22" creationId="{DAB3E221-C79F-9A86-5CC9-3F7F5F349629}"/>
          </ac:cxnSpMkLst>
        </pc:cxnChg>
      </pc:sldChg>
      <pc:sldMasterChg chg="modSldLayout">
        <pc:chgData name="Bigas, Marc" userId="a76649d8-8b81-4c68-a060-d743b2cef9d5" providerId="ADAL" clId="{A75B5565-5445-4CA0-989C-E99DE6FE3EA9}" dt="2025-10-20T13:31:01.185" v="1312" actId="20577"/>
        <pc:sldMasterMkLst>
          <pc:docMk/>
          <pc:sldMasterMk cId="771299247" sldId="2147483681"/>
        </pc:sldMasterMkLst>
        <pc:sldLayoutChg chg="modSp mod">
          <pc:chgData name="Bigas, Marc" userId="a76649d8-8b81-4c68-a060-d743b2cef9d5" providerId="ADAL" clId="{A75B5565-5445-4CA0-989C-E99DE6FE3EA9}" dt="2025-10-20T13:31:01.185" v="1312" actId="20577"/>
          <pc:sldLayoutMkLst>
            <pc:docMk/>
            <pc:sldMasterMk cId="771299247" sldId="2147483681"/>
            <pc:sldLayoutMk cId="2251496187" sldId="2147483809"/>
          </pc:sldLayoutMkLst>
          <pc:spChg chg="mod">
            <ac:chgData name="Bigas, Marc" userId="a76649d8-8b81-4c68-a060-d743b2cef9d5" providerId="ADAL" clId="{A75B5565-5445-4CA0-989C-E99DE6FE3EA9}" dt="2025-10-20T13:31:01.185" v="1312" actId="20577"/>
            <ac:spMkLst>
              <pc:docMk/>
              <pc:sldMasterMk cId="771299247" sldId="2147483681"/>
              <pc:sldLayoutMk cId="2251496187" sldId="2147483809"/>
              <ac:spMk id="4" creationId="{5CECF601-BB6E-FE49-EA62-3464B22029FD}"/>
            </ac:spMkLst>
          </pc:spChg>
        </pc:sldLayoutChg>
      </pc:sldMasterChg>
    </pc:docChg>
  </pc:docChgLst>
  <pc:docChgLst>
    <pc:chgData name="Sanchez, Jose" userId="S::jose.sanchez2@dxc.com::bb91bba1-665d-4838-a5d9-31664ba8a4cc" providerId="AD" clId="Web-{990DE80D-464B-37F0-DE7A-5EDB9A556512}"/>
    <pc:docChg chg="modSld">
      <pc:chgData name="Sanchez, Jose" userId="S::jose.sanchez2@dxc.com::bb91bba1-665d-4838-a5d9-31664ba8a4cc" providerId="AD" clId="Web-{990DE80D-464B-37F0-DE7A-5EDB9A556512}" dt="2025-09-25T15:01:57.980" v="13" actId="20577"/>
      <pc:docMkLst>
        <pc:docMk/>
      </pc:docMkLst>
      <pc:sldChg chg="modSp">
        <pc:chgData name="Sanchez, Jose" userId="S::jose.sanchez2@dxc.com::bb91bba1-665d-4838-a5d9-31664ba8a4cc" providerId="AD" clId="Web-{990DE80D-464B-37F0-DE7A-5EDB9A556512}" dt="2025-09-25T15:01:57.980" v="13" actId="20577"/>
        <pc:sldMkLst>
          <pc:docMk/>
          <pc:sldMk cId="111097298" sldId="264"/>
        </pc:sldMkLst>
      </pc:sldChg>
      <pc:sldChg chg="modSp">
        <pc:chgData name="Sanchez, Jose" userId="S::jose.sanchez2@dxc.com::bb91bba1-665d-4838-a5d9-31664ba8a4cc" providerId="AD" clId="Web-{990DE80D-464B-37F0-DE7A-5EDB9A556512}" dt="2025-09-25T14:56:44.345" v="1" actId="1076"/>
        <pc:sldMkLst>
          <pc:docMk/>
          <pc:sldMk cId="923832102" sldId="577"/>
        </pc:sldMkLst>
      </pc:sldChg>
    </pc:docChg>
  </pc:docChgLst>
  <pc:docChgLst>
    <pc:chgData name="Sanchez, Jose" userId="S::jose.sanchez2@dxc.com::bb91bba1-665d-4838-a5d9-31664ba8a4cc" providerId="AD" clId="Web-{D0F6D2EB-0029-3AC0-5432-83C8467844D2}"/>
    <pc:docChg chg="mod modSld">
      <pc:chgData name="Sanchez, Jose" userId="S::jose.sanchez2@dxc.com::bb91bba1-665d-4838-a5d9-31664ba8a4cc" providerId="AD" clId="Web-{D0F6D2EB-0029-3AC0-5432-83C8467844D2}" dt="2025-09-23T08:58:18.933" v="97"/>
      <pc:docMkLst>
        <pc:docMk/>
      </pc:docMkLst>
      <pc:sldChg chg="modSp">
        <pc:chgData name="Sanchez, Jose" userId="S::jose.sanchez2@dxc.com::bb91bba1-665d-4838-a5d9-31664ba8a4cc" providerId="AD" clId="Web-{D0F6D2EB-0029-3AC0-5432-83C8467844D2}" dt="2025-09-23T08:54:56.744" v="94"/>
        <pc:sldMkLst>
          <pc:docMk/>
          <pc:sldMk cId="4270989709" sldId="389"/>
        </pc:sldMkLst>
      </pc:sldChg>
      <pc:sldChg chg="modSp">
        <pc:chgData name="Sanchez, Jose" userId="S::jose.sanchez2@dxc.com::bb91bba1-665d-4838-a5d9-31664ba8a4cc" providerId="AD" clId="Web-{D0F6D2EB-0029-3AC0-5432-83C8467844D2}" dt="2025-09-23T08:38:46.663" v="0" actId="20577"/>
        <pc:sldMkLst>
          <pc:docMk/>
          <pc:sldMk cId="1359274865" sldId="529"/>
        </pc:sldMkLst>
      </pc:sldChg>
      <pc:sldChg chg="modSp">
        <pc:chgData name="Sanchez, Jose" userId="S::jose.sanchez2@dxc.com::bb91bba1-665d-4838-a5d9-31664ba8a4cc" providerId="AD" clId="Web-{D0F6D2EB-0029-3AC0-5432-83C8467844D2}" dt="2025-09-23T08:41:47.839" v="2" actId="20577"/>
        <pc:sldMkLst>
          <pc:docMk/>
          <pc:sldMk cId="3776172491" sldId="530"/>
        </pc:sldMkLst>
      </pc:sldChg>
      <pc:sldChg chg="modSp">
        <pc:chgData name="Sanchez, Jose" userId="S::jose.sanchez2@dxc.com::bb91bba1-665d-4838-a5d9-31664ba8a4cc" providerId="AD" clId="Web-{D0F6D2EB-0029-3AC0-5432-83C8467844D2}" dt="2025-09-23T08:57:05.651" v="96" actId="20577"/>
        <pc:sldMkLst>
          <pc:docMk/>
          <pc:sldMk cId="3972548897" sldId="533"/>
        </pc:sldMkLst>
      </pc:sldChg>
    </pc:docChg>
  </pc:docChgLst>
  <pc:docChgLst>
    <pc:chgData name="Sara Villalonga Arias" userId="946604ae-6d31-4293-8778-3ad77e1a22f2" providerId="ADAL" clId="{DB52C5D0-4D5F-43AE-9E0F-95616865A178}"/>
    <pc:docChg chg="undo custSel addSld modSld modMainMaster">
      <pc:chgData name="Sara Villalonga Arias" userId="946604ae-6d31-4293-8778-3ad77e1a22f2" providerId="ADAL" clId="{DB52C5D0-4D5F-43AE-9E0F-95616865A178}" dt="2025-09-10T08:41:11.970" v="174" actId="14100"/>
      <pc:docMkLst>
        <pc:docMk/>
      </pc:docMkLst>
      <pc:sldChg chg="modSp mod">
        <pc:chgData name="Sara Villalonga Arias" userId="946604ae-6d31-4293-8778-3ad77e1a22f2" providerId="ADAL" clId="{DB52C5D0-4D5F-43AE-9E0F-95616865A178}" dt="2025-09-10T08:18:34.203" v="18" actId="113"/>
        <pc:sldMkLst>
          <pc:docMk/>
          <pc:sldMk cId="2050942753" sldId="257"/>
        </pc:sldMkLst>
      </pc:sldChg>
      <pc:sldChg chg="modSp mod">
        <pc:chgData name="Sara Villalonga Arias" userId="946604ae-6d31-4293-8778-3ad77e1a22f2" providerId="ADAL" clId="{DB52C5D0-4D5F-43AE-9E0F-95616865A178}" dt="2025-09-10T08:41:11.970" v="174" actId="14100"/>
        <pc:sldMkLst>
          <pc:docMk/>
          <pc:sldMk cId="993294996" sldId="265"/>
        </pc:sldMkLst>
      </pc:sldChg>
      <pc:sldChg chg="addSp delSp modSp mod">
        <pc:chgData name="Sara Villalonga Arias" userId="946604ae-6d31-4293-8778-3ad77e1a22f2" providerId="ADAL" clId="{DB52C5D0-4D5F-43AE-9E0F-95616865A178}" dt="2025-09-10T08:34:56.289" v="135" actId="208"/>
        <pc:sldMkLst>
          <pc:docMk/>
          <pc:sldMk cId="4287956375" sldId="272"/>
        </pc:sldMkLst>
      </pc:sldChg>
      <pc:sldChg chg="modSp mod">
        <pc:chgData name="Sara Villalonga Arias" userId="946604ae-6d31-4293-8778-3ad77e1a22f2" providerId="ADAL" clId="{DB52C5D0-4D5F-43AE-9E0F-95616865A178}" dt="2025-09-10T08:22:07.467" v="43" actId="207"/>
        <pc:sldMkLst>
          <pc:docMk/>
          <pc:sldMk cId="4270989709" sldId="389"/>
        </pc:sldMkLst>
      </pc:sldChg>
      <pc:sldChg chg="addSp delSp modSp mod">
        <pc:chgData name="Sara Villalonga Arias" userId="946604ae-6d31-4293-8778-3ad77e1a22f2" providerId="ADAL" clId="{DB52C5D0-4D5F-43AE-9E0F-95616865A178}" dt="2025-09-10T08:20:27.957" v="29" actId="208"/>
        <pc:sldMkLst>
          <pc:docMk/>
          <pc:sldMk cId="1359274865" sldId="529"/>
        </pc:sldMkLst>
      </pc:sldChg>
      <pc:sldChg chg="modSp mod">
        <pc:chgData name="Sara Villalonga Arias" userId="946604ae-6d31-4293-8778-3ad77e1a22f2" providerId="ADAL" clId="{DB52C5D0-4D5F-43AE-9E0F-95616865A178}" dt="2025-09-10T08:20:38.225" v="31" actId="207"/>
        <pc:sldMkLst>
          <pc:docMk/>
          <pc:sldMk cId="3776172491" sldId="530"/>
        </pc:sldMkLst>
      </pc:sldChg>
      <pc:sldChg chg="modSp mod">
        <pc:chgData name="Sara Villalonga Arias" userId="946604ae-6d31-4293-8778-3ad77e1a22f2" providerId="ADAL" clId="{DB52C5D0-4D5F-43AE-9E0F-95616865A178}" dt="2025-09-10T08:21:20.012" v="36" actId="208"/>
        <pc:sldMkLst>
          <pc:docMk/>
          <pc:sldMk cId="287348519" sldId="531"/>
        </pc:sldMkLst>
      </pc:sldChg>
      <pc:sldChg chg="modSp mod">
        <pc:chgData name="Sara Villalonga Arias" userId="946604ae-6d31-4293-8778-3ad77e1a22f2" providerId="ADAL" clId="{DB52C5D0-4D5F-43AE-9E0F-95616865A178}" dt="2025-09-10T08:23:35.235" v="55" actId="207"/>
        <pc:sldMkLst>
          <pc:docMk/>
          <pc:sldMk cId="2342005807" sldId="532"/>
        </pc:sldMkLst>
      </pc:sldChg>
      <pc:sldChg chg="modSp mod">
        <pc:chgData name="Sara Villalonga Arias" userId="946604ae-6d31-4293-8778-3ad77e1a22f2" providerId="ADAL" clId="{DB52C5D0-4D5F-43AE-9E0F-95616865A178}" dt="2025-09-10T08:23:01.908" v="52" actId="1076"/>
        <pc:sldMkLst>
          <pc:docMk/>
          <pc:sldMk cId="3972548897" sldId="533"/>
        </pc:sldMkLst>
      </pc:sldChg>
      <pc:sldChg chg="modSp mod">
        <pc:chgData name="Sara Villalonga Arias" userId="946604ae-6d31-4293-8778-3ad77e1a22f2" providerId="ADAL" clId="{DB52C5D0-4D5F-43AE-9E0F-95616865A178}" dt="2025-09-10T08:24:46.399" v="69" actId="207"/>
        <pc:sldMkLst>
          <pc:docMk/>
          <pc:sldMk cId="775875913" sldId="534"/>
        </pc:sldMkLst>
      </pc:sldChg>
      <pc:sldChg chg="modSp mod">
        <pc:chgData name="Sara Villalonga Arias" userId="946604ae-6d31-4293-8778-3ad77e1a22f2" providerId="ADAL" clId="{DB52C5D0-4D5F-43AE-9E0F-95616865A178}" dt="2025-09-10T08:25:07.278" v="73" actId="208"/>
        <pc:sldMkLst>
          <pc:docMk/>
          <pc:sldMk cId="3567291551" sldId="535"/>
        </pc:sldMkLst>
      </pc:sldChg>
      <pc:sldChg chg="modSp mod">
        <pc:chgData name="Sara Villalonga Arias" userId="946604ae-6d31-4293-8778-3ad77e1a22f2" providerId="ADAL" clId="{DB52C5D0-4D5F-43AE-9E0F-95616865A178}" dt="2025-09-10T08:28:16.323" v="102" actId="207"/>
        <pc:sldMkLst>
          <pc:docMk/>
          <pc:sldMk cId="2993534067" sldId="536"/>
        </pc:sldMkLst>
      </pc:sldChg>
      <pc:sldChg chg="modSp mod">
        <pc:chgData name="Sara Villalonga Arias" userId="946604ae-6d31-4293-8778-3ad77e1a22f2" providerId="ADAL" clId="{DB52C5D0-4D5F-43AE-9E0F-95616865A178}" dt="2025-09-10T08:29:09.378" v="105" actId="207"/>
        <pc:sldMkLst>
          <pc:docMk/>
          <pc:sldMk cId="3739319452" sldId="538"/>
        </pc:sldMkLst>
      </pc:sldChg>
      <pc:sldChg chg="addSp delSp modSp mod">
        <pc:chgData name="Sara Villalonga Arias" userId="946604ae-6d31-4293-8778-3ad77e1a22f2" providerId="ADAL" clId="{DB52C5D0-4D5F-43AE-9E0F-95616865A178}" dt="2025-09-10T08:40:56.705" v="173" actId="14100"/>
        <pc:sldMkLst>
          <pc:docMk/>
          <pc:sldMk cId="763962430" sldId="539"/>
        </pc:sldMkLst>
      </pc:sldChg>
      <pc:sldChg chg="modSp mod">
        <pc:chgData name="Sara Villalonga Arias" userId="946604ae-6d31-4293-8778-3ad77e1a22f2" providerId="ADAL" clId="{DB52C5D0-4D5F-43AE-9E0F-95616865A178}" dt="2025-09-10T08:32:25.347" v="119" actId="207"/>
        <pc:sldMkLst>
          <pc:docMk/>
          <pc:sldMk cId="2451786736" sldId="541"/>
        </pc:sldMkLst>
      </pc:sldChg>
      <pc:sldChg chg="addSp modSp mod">
        <pc:chgData name="Sara Villalonga Arias" userId="946604ae-6d31-4293-8778-3ad77e1a22f2" providerId="ADAL" clId="{DB52C5D0-4D5F-43AE-9E0F-95616865A178}" dt="2025-09-10T08:33:27.806" v="128" actId="1076"/>
        <pc:sldMkLst>
          <pc:docMk/>
          <pc:sldMk cId="1060456703" sldId="542"/>
        </pc:sldMkLst>
      </pc:sldChg>
      <pc:sldChg chg="modSp mod">
        <pc:chgData name="Sara Villalonga Arias" userId="946604ae-6d31-4293-8778-3ad77e1a22f2" providerId="ADAL" clId="{DB52C5D0-4D5F-43AE-9E0F-95616865A178}" dt="2025-09-10T08:31:49.733" v="113" actId="208"/>
        <pc:sldMkLst>
          <pc:docMk/>
          <pc:sldMk cId="3491922460" sldId="571"/>
        </pc:sldMkLst>
      </pc:sldChg>
      <pc:sldChg chg="modSp mod">
        <pc:chgData name="Sara Villalonga Arias" userId="946604ae-6d31-4293-8778-3ad77e1a22f2" providerId="ADAL" clId="{DB52C5D0-4D5F-43AE-9E0F-95616865A178}" dt="2025-09-10T08:32:14.266" v="117" actId="207"/>
        <pc:sldMkLst>
          <pc:docMk/>
          <pc:sldMk cId="374790157" sldId="575"/>
        </pc:sldMkLst>
      </pc:sldChg>
      <pc:sldChg chg="modSp mod">
        <pc:chgData name="Sara Villalonga Arias" userId="946604ae-6d31-4293-8778-3ad77e1a22f2" providerId="ADAL" clId="{DB52C5D0-4D5F-43AE-9E0F-95616865A178}" dt="2025-09-10T08:34:22.132" v="132" actId="208"/>
        <pc:sldMkLst>
          <pc:docMk/>
          <pc:sldMk cId="3334249621" sldId="576"/>
        </pc:sldMkLst>
      </pc:sldChg>
      <pc:sldChg chg="modSp mod">
        <pc:chgData name="Sara Villalonga Arias" userId="946604ae-6d31-4293-8778-3ad77e1a22f2" providerId="ADAL" clId="{DB52C5D0-4D5F-43AE-9E0F-95616865A178}" dt="2025-09-10T08:35:16.679" v="137" actId="207"/>
        <pc:sldMkLst>
          <pc:docMk/>
          <pc:sldMk cId="923832102" sldId="577"/>
        </pc:sldMkLst>
      </pc:sldChg>
      <pc:sldChg chg="modSp mod">
        <pc:chgData name="Sara Villalonga Arias" userId="946604ae-6d31-4293-8778-3ad77e1a22f2" providerId="ADAL" clId="{DB52C5D0-4D5F-43AE-9E0F-95616865A178}" dt="2025-09-10T08:32:38.580" v="121" actId="208"/>
        <pc:sldMkLst>
          <pc:docMk/>
          <pc:sldMk cId="2658733922" sldId="579"/>
        </pc:sldMkLst>
      </pc:sldChg>
      <pc:sldChg chg="modSp mod">
        <pc:chgData name="Sara Villalonga Arias" userId="946604ae-6d31-4293-8778-3ad77e1a22f2" providerId="ADAL" clId="{DB52C5D0-4D5F-43AE-9E0F-95616865A178}" dt="2025-09-10T08:33:02.239" v="124" actId="207"/>
        <pc:sldMkLst>
          <pc:docMk/>
          <pc:sldMk cId="2543549960" sldId="580"/>
        </pc:sldMkLst>
      </pc:sldChg>
      <pc:sldChg chg="modSp mod">
        <pc:chgData name="Sara Villalonga Arias" userId="946604ae-6d31-4293-8778-3ad77e1a22f2" providerId="ADAL" clId="{DB52C5D0-4D5F-43AE-9E0F-95616865A178}" dt="2025-09-10T08:33:53.455" v="129" actId="208"/>
        <pc:sldMkLst>
          <pc:docMk/>
          <pc:sldMk cId="674575916" sldId="581"/>
        </pc:sldMkLst>
      </pc:sldChg>
      <pc:sldChg chg="delSp modSp add mod delAnim modAnim">
        <pc:chgData name="Sara Villalonga Arias" userId="946604ae-6d31-4293-8778-3ad77e1a22f2" providerId="ADAL" clId="{DB52C5D0-4D5F-43AE-9E0F-95616865A178}" dt="2025-09-10T08:27:37.950" v="98" actId="1076"/>
        <pc:sldMkLst>
          <pc:docMk/>
          <pc:sldMk cId="1724147466" sldId="583"/>
        </pc:sldMkLst>
      </pc:sldChg>
      <pc:sldMasterChg chg="modSldLayout">
        <pc:chgData name="Sara Villalonga Arias" userId="946604ae-6d31-4293-8778-3ad77e1a22f2" providerId="ADAL" clId="{DB52C5D0-4D5F-43AE-9E0F-95616865A178}" dt="2025-09-10T08:22:35.917" v="48" actId="208"/>
        <pc:sldMasterMkLst>
          <pc:docMk/>
          <pc:sldMasterMk cId="771299247" sldId="2147483681"/>
        </pc:sldMasterMkLst>
        <pc:sldLayoutChg chg="modSp mod">
          <pc:chgData name="Sara Villalonga Arias" userId="946604ae-6d31-4293-8778-3ad77e1a22f2" providerId="ADAL" clId="{DB52C5D0-4D5F-43AE-9E0F-95616865A178}" dt="2025-09-10T08:22:35.917" v="48" actId="208"/>
          <pc:sldLayoutMkLst>
            <pc:docMk/>
            <pc:sldMasterMk cId="771299247" sldId="2147483681"/>
            <pc:sldLayoutMk cId="3991428843" sldId="2147483690"/>
          </pc:sldLayoutMkLst>
        </pc:sldLayoutChg>
        <pc:sldLayoutChg chg="modSp mod">
          <pc:chgData name="Sara Villalonga Arias" userId="946604ae-6d31-4293-8778-3ad77e1a22f2" providerId="ADAL" clId="{DB52C5D0-4D5F-43AE-9E0F-95616865A178}" dt="2025-09-10T08:19:27.007" v="23" actId="208"/>
          <pc:sldLayoutMkLst>
            <pc:docMk/>
            <pc:sldMasterMk cId="771299247" sldId="2147483681"/>
            <pc:sldLayoutMk cId="2574021873" sldId="2147483765"/>
          </pc:sldLayoutMkLst>
        </pc:sldLayoutChg>
        <pc:sldLayoutChg chg="addSp modSp mod">
          <pc:chgData name="Sara Villalonga Arias" userId="946604ae-6d31-4293-8778-3ad77e1a22f2" providerId="ADAL" clId="{DB52C5D0-4D5F-43AE-9E0F-95616865A178}" dt="2025-09-10T08:17:17.865" v="1" actId="1076"/>
          <pc:sldLayoutMkLst>
            <pc:docMk/>
            <pc:sldMasterMk cId="771299247" sldId="2147483681"/>
            <pc:sldLayoutMk cId="2945168720" sldId="2147483776"/>
          </pc:sldLayoutMkLst>
        </pc:sldLayoutChg>
        <pc:sldLayoutChg chg="modSp mod">
          <pc:chgData name="Sara Villalonga Arias" userId="946604ae-6d31-4293-8778-3ad77e1a22f2" providerId="ADAL" clId="{DB52C5D0-4D5F-43AE-9E0F-95616865A178}" dt="2025-09-10T08:18:51.741" v="20" actId="207"/>
          <pc:sldLayoutMkLst>
            <pc:docMk/>
            <pc:sldMasterMk cId="771299247" sldId="2147483681"/>
            <pc:sldLayoutMk cId="2072714288" sldId="21474837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7989220-409A-D7C5-167C-A02B1245A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790868E-D701-87B7-2EF3-B993B3E0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160D2-F578-4AEA-87CD-37F90BB071FF}" type="datetimeFigureOut">
              <a:rPr lang="en-US" smtClean="0"/>
              <a:t>10/29/2025</a:t>
            </a:fld>
            <a:endParaRPr lang="en-US"/>
          </a:p>
        </p:txBody>
      </p:sp>
      <p:sp>
        <p:nvSpPr>
          <p:cNvPr id="4" name="Marcador de pie de página 3">
            <a:extLst>
              <a:ext uri="{FF2B5EF4-FFF2-40B4-BE49-F238E27FC236}">
                <a16:creationId xmlns:a16="http://schemas.microsoft.com/office/drawing/2014/main" id="{6672C947-B213-C402-21D7-EAD30A0E5C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527CCCAE-9B30-35B9-97D1-2FF84C8B1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D82E0-8E93-4DE9-9F7C-6C2BE8945559}" type="slidenum">
              <a:rPr lang="en-US" smtClean="0"/>
              <a:t>‹#›</a:t>
            </a:fld>
            <a:endParaRPr lang="en-US"/>
          </a:p>
        </p:txBody>
      </p:sp>
    </p:spTree>
    <p:extLst>
      <p:ext uri="{BB962C8B-B14F-4D97-AF65-F5344CB8AC3E}">
        <p14:creationId xmlns:p14="http://schemas.microsoft.com/office/powerpoint/2010/main" val="8312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a:p>
        </p:txBody>
      </p:sp>
    </p:spTree>
    <p:extLst>
      <p:ext uri="{BB962C8B-B14F-4D97-AF65-F5344CB8AC3E}">
        <p14:creationId xmlns:p14="http://schemas.microsoft.com/office/powerpoint/2010/main" val="105425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C7B46-E10F-726D-7F9A-26A4C02C5403}"/>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D48E28A4-121C-EB79-6981-DA123634B49A}"/>
              </a:ext>
            </a:extLst>
          </p:cNvPr>
          <p:cNvSpPr>
            <a:spLocks noGrp="1" noRot="1" noChangeAspect="1"/>
          </p:cNvSpPr>
          <p:nvPr>
            <p:ph type="sldImg"/>
          </p:nvPr>
        </p:nvSpPr>
        <p:spPr>
          <a:xfrm>
            <a:off x="381000" y="685800"/>
            <a:ext cx="6096000" cy="3429000"/>
          </a:xfrm>
        </p:spPr>
      </p:sp>
      <p:sp>
        <p:nvSpPr>
          <p:cNvPr id="3" name="Contenidor de notes 2">
            <a:extLst>
              <a:ext uri="{FF2B5EF4-FFF2-40B4-BE49-F238E27FC236}">
                <a16:creationId xmlns:a16="http://schemas.microsoft.com/office/drawing/2014/main" id="{9FC3F490-B402-C658-CE2C-8B0987F2D0B4}"/>
              </a:ext>
            </a:extLst>
          </p:cNvPr>
          <p:cNvSpPr>
            <a:spLocks noGrp="1"/>
          </p:cNvSpPr>
          <p:nvPr>
            <p:ph type="body" idx="1"/>
          </p:nvPr>
        </p:nvSpPr>
        <p:spPr/>
        <p:txBody>
          <a:bodyPr/>
          <a:lstStyle/>
          <a:p>
            <a:endParaRPr lang="ca-ES"/>
          </a:p>
        </p:txBody>
      </p:sp>
    </p:spTree>
    <p:extLst>
      <p:ext uri="{BB962C8B-B14F-4D97-AF65-F5344CB8AC3E}">
        <p14:creationId xmlns:p14="http://schemas.microsoft.com/office/powerpoint/2010/main" val="22834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A751B-202D-AC7F-E288-10AEB7AA29FE}"/>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8E7BD907-95AC-B34E-50C2-42E4CD29885A}"/>
              </a:ext>
            </a:extLst>
          </p:cNvPr>
          <p:cNvSpPr>
            <a:spLocks noGrp="1" noRot="1" noChangeAspect="1"/>
          </p:cNvSpPr>
          <p:nvPr>
            <p:ph type="sldImg"/>
          </p:nvPr>
        </p:nvSpPr>
        <p:spPr>
          <a:xfrm>
            <a:off x="381000" y="685800"/>
            <a:ext cx="6096000" cy="3429000"/>
          </a:xfrm>
        </p:spPr>
      </p:sp>
      <p:sp>
        <p:nvSpPr>
          <p:cNvPr id="3" name="Contenidor de notes 2">
            <a:extLst>
              <a:ext uri="{FF2B5EF4-FFF2-40B4-BE49-F238E27FC236}">
                <a16:creationId xmlns:a16="http://schemas.microsoft.com/office/drawing/2014/main" id="{29D18854-6669-C111-F6A3-7585046E5099}"/>
              </a:ext>
            </a:extLst>
          </p:cNvPr>
          <p:cNvSpPr>
            <a:spLocks noGrp="1"/>
          </p:cNvSpPr>
          <p:nvPr>
            <p:ph type="body" idx="1"/>
          </p:nvPr>
        </p:nvSpPr>
        <p:spPr/>
        <p:txBody>
          <a:bodyPr/>
          <a:lstStyle/>
          <a:p>
            <a:endParaRPr lang="ca-ES"/>
          </a:p>
        </p:txBody>
      </p:sp>
    </p:spTree>
    <p:extLst>
      <p:ext uri="{BB962C8B-B14F-4D97-AF65-F5344CB8AC3E}">
        <p14:creationId xmlns:p14="http://schemas.microsoft.com/office/powerpoint/2010/main" val="133293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61691-5BB4-CBDC-EC39-7B85C29D2174}"/>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78331330-35A3-C64B-08FB-85F9F016E601}"/>
              </a:ext>
            </a:extLst>
          </p:cNvPr>
          <p:cNvSpPr>
            <a:spLocks noGrp="1" noRot="1" noChangeAspect="1"/>
          </p:cNvSpPr>
          <p:nvPr>
            <p:ph type="sldImg"/>
          </p:nvPr>
        </p:nvSpPr>
        <p:spPr>
          <a:xfrm>
            <a:off x="381000" y="685800"/>
            <a:ext cx="6096000" cy="3429000"/>
          </a:xfrm>
        </p:spPr>
      </p:sp>
      <p:sp>
        <p:nvSpPr>
          <p:cNvPr id="3" name="Contenidor de notes 2">
            <a:extLst>
              <a:ext uri="{FF2B5EF4-FFF2-40B4-BE49-F238E27FC236}">
                <a16:creationId xmlns:a16="http://schemas.microsoft.com/office/drawing/2014/main" id="{05DF48A9-F0C2-4656-1FC7-1E2CA0DE3E0F}"/>
              </a:ext>
            </a:extLst>
          </p:cNvPr>
          <p:cNvSpPr>
            <a:spLocks noGrp="1"/>
          </p:cNvSpPr>
          <p:nvPr>
            <p:ph type="body" idx="1"/>
          </p:nvPr>
        </p:nvSpPr>
        <p:spPr/>
        <p:txBody>
          <a:bodyPr/>
          <a:lstStyle/>
          <a:p>
            <a:endParaRPr lang="ca-ES"/>
          </a:p>
        </p:txBody>
      </p:sp>
    </p:spTree>
    <p:extLst>
      <p:ext uri="{BB962C8B-B14F-4D97-AF65-F5344CB8AC3E}">
        <p14:creationId xmlns:p14="http://schemas.microsoft.com/office/powerpoint/2010/main" val="152677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7FB0E-9CCE-E534-B5E0-B88DF9293124}"/>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41AF763C-5D93-A8E4-9CCA-26979ACEAD5F}"/>
              </a:ext>
            </a:extLst>
          </p:cNvPr>
          <p:cNvSpPr>
            <a:spLocks noGrp="1" noRot="1" noChangeAspect="1"/>
          </p:cNvSpPr>
          <p:nvPr>
            <p:ph type="sldImg"/>
          </p:nvPr>
        </p:nvSpPr>
        <p:spPr>
          <a:xfrm>
            <a:off x="381000" y="685800"/>
            <a:ext cx="6096000" cy="3429000"/>
          </a:xfrm>
        </p:spPr>
      </p:sp>
      <p:sp>
        <p:nvSpPr>
          <p:cNvPr id="3" name="Contenidor de notes 2">
            <a:extLst>
              <a:ext uri="{FF2B5EF4-FFF2-40B4-BE49-F238E27FC236}">
                <a16:creationId xmlns:a16="http://schemas.microsoft.com/office/drawing/2014/main" id="{33EE1644-4D84-79E0-CF29-CB1755ECAE43}"/>
              </a:ext>
            </a:extLst>
          </p:cNvPr>
          <p:cNvSpPr>
            <a:spLocks noGrp="1"/>
          </p:cNvSpPr>
          <p:nvPr>
            <p:ph type="body" idx="1"/>
          </p:nvPr>
        </p:nvSpPr>
        <p:spPr/>
        <p:txBody>
          <a:bodyPr/>
          <a:lstStyle/>
          <a:p>
            <a:endParaRPr lang="ca-ES"/>
          </a:p>
        </p:txBody>
      </p:sp>
    </p:spTree>
    <p:extLst>
      <p:ext uri="{BB962C8B-B14F-4D97-AF65-F5344CB8AC3E}">
        <p14:creationId xmlns:p14="http://schemas.microsoft.com/office/powerpoint/2010/main" val="146280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4410-BB23-9BB1-84A5-9BB50B1F7010}"/>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1B9D1EF9-66D1-CFE5-39B6-C690674B0D8E}"/>
              </a:ext>
            </a:extLst>
          </p:cNvPr>
          <p:cNvSpPr>
            <a:spLocks noGrp="1" noRot="1" noChangeAspect="1"/>
          </p:cNvSpPr>
          <p:nvPr>
            <p:ph type="sldImg"/>
          </p:nvPr>
        </p:nvSpPr>
        <p:spPr>
          <a:xfrm>
            <a:off x="381000" y="685800"/>
            <a:ext cx="6096000" cy="3429000"/>
          </a:xfrm>
        </p:spPr>
      </p:sp>
      <p:sp>
        <p:nvSpPr>
          <p:cNvPr id="3" name="Contenidor de notes 2">
            <a:extLst>
              <a:ext uri="{FF2B5EF4-FFF2-40B4-BE49-F238E27FC236}">
                <a16:creationId xmlns:a16="http://schemas.microsoft.com/office/drawing/2014/main" id="{265C69A2-731D-4617-F25C-3ABC55DDB998}"/>
              </a:ext>
            </a:extLst>
          </p:cNvPr>
          <p:cNvSpPr>
            <a:spLocks noGrp="1"/>
          </p:cNvSpPr>
          <p:nvPr>
            <p:ph type="body" idx="1"/>
          </p:nvPr>
        </p:nvSpPr>
        <p:spPr/>
        <p:txBody>
          <a:bodyPr/>
          <a:lstStyle/>
          <a:p>
            <a:endParaRPr lang="ca-ES"/>
          </a:p>
        </p:txBody>
      </p:sp>
    </p:spTree>
    <p:extLst>
      <p:ext uri="{BB962C8B-B14F-4D97-AF65-F5344CB8AC3E}">
        <p14:creationId xmlns:p14="http://schemas.microsoft.com/office/powerpoint/2010/main" val="2363939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2239-3286-02A7-A40D-850C4319578E}"/>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4BF906E3-D365-DCD1-B7A0-E7A25DDC3946}"/>
              </a:ext>
            </a:extLst>
          </p:cNvPr>
          <p:cNvSpPr>
            <a:spLocks noGrp="1" noRot="1" noChangeAspect="1"/>
          </p:cNvSpPr>
          <p:nvPr>
            <p:ph type="sldImg"/>
          </p:nvPr>
        </p:nvSpPr>
        <p:spPr>
          <a:xfrm>
            <a:off x="381000" y="685800"/>
            <a:ext cx="6096000" cy="3429000"/>
          </a:xfrm>
        </p:spPr>
      </p:sp>
      <p:sp>
        <p:nvSpPr>
          <p:cNvPr id="3" name="Contenidor de notes 2">
            <a:extLst>
              <a:ext uri="{FF2B5EF4-FFF2-40B4-BE49-F238E27FC236}">
                <a16:creationId xmlns:a16="http://schemas.microsoft.com/office/drawing/2014/main" id="{3CAA2808-8EA1-721B-9742-213E3EEF3D89}"/>
              </a:ext>
            </a:extLst>
          </p:cNvPr>
          <p:cNvSpPr>
            <a:spLocks noGrp="1"/>
          </p:cNvSpPr>
          <p:nvPr>
            <p:ph type="body" idx="1"/>
          </p:nvPr>
        </p:nvSpPr>
        <p:spPr/>
        <p:txBody>
          <a:bodyPr/>
          <a:lstStyle/>
          <a:p>
            <a:endParaRPr lang="ca-ES"/>
          </a:p>
        </p:txBody>
      </p:sp>
    </p:spTree>
    <p:extLst>
      <p:ext uri="{BB962C8B-B14F-4D97-AF65-F5344CB8AC3E}">
        <p14:creationId xmlns:p14="http://schemas.microsoft.com/office/powerpoint/2010/main" val="261574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a:p>
        </p:txBody>
      </p:sp>
    </p:spTree>
    <p:extLst>
      <p:ext uri="{BB962C8B-B14F-4D97-AF65-F5344CB8AC3E}">
        <p14:creationId xmlns:p14="http://schemas.microsoft.com/office/powerpoint/2010/main" val="83121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ca-ES" dirty="0"/>
          </a:p>
        </p:txBody>
      </p:sp>
    </p:spTree>
    <p:extLst>
      <p:ext uri="{BB962C8B-B14F-4D97-AF65-F5344CB8AC3E}">
        <p14:creationId xmlns:p14="http://schemas.microsoft.com/office/powerpoint/2010/main" val="2810293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ítulo inicio">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B4E8680E-9878-0135-1BB4-D9F058FA357E}"/>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3" name="Google Shape;144;p33">
            <a:extLst>
              <a:ext uri="{FF2B5EF4-FFF2-40B4-BE49-F238E27FC236}">
                <a16:creationId xmlns:a16="http://schemas.microsoft.com/office/drawing/2014/main" id="{CD3F7CCC-5603-9429-9353-D083ED9FBCC3}"/>
              </a:ext>
            </a:extLst>
          </p:cNvPr>
          <p:cNvSpPr/>
          <p:nvPr userDrawn="1"/>
        </p:nvSpPr>
        <p:spPr>
          <a:xfrm>
            <a:off x="2015100" y="3508385"/>
            <a:ext cx="5113800" cy="503400"/>
          </a:xfrm>
          <a:prstGeom prst="roundRect">
            <a:avLst>
              <a:gd name="adj" fmla="val 16667"/>
            </a:avLst>
          </a:prstGeom>
          <a:solidFill>
            <a:srgbClr val="F9A859">
              <a:alpha val="430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¡Escala a lo </a:t>
            </a:r>
            <a:r>
              <a:rPr kumimoji="0" lang="ca-ES" sz="1800" b="0" i="0" u="none" strike="noStrike" kern="0" cap="none" spc="0" normalizeH="0" baseline="0" noProof="0" err="1">
                <a:ln>
                  <a:noFill/>
                </a:ln>
                <a:solidFill>
                  <a:srgbClr val="000000"/>
                </a:solidFill>
                <a:effectLst/>
                <a:uLnTx/>
                <a:uFillTx/>
                <a:latin typeface="Darker Grotesque Medium" panose="020B0604020202020204" charset="0"/>
                <a:cs typeface="Darker Grotesque Medium" panose="020B0604020202020204" charset="0"/>
                <a:sym typeface="Arial"/>
              </a:rPr>
              <a:t>más</a:t>
            </a: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 alto con M365!</a:t>
            </a:r>
            <a:endParaRPr kumimoji="0"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endParaRPr>
          </a:p>
        </p:txBody>
      </p:sp>
      <p:sp>
        <p:nvSpPr>
          <p:cNvPr id="4" name="TextBox 4">
            <a:extLst>
              <a:ext uri="{FF2B5EF4-FFF2-40B4-BE49-F238E27FC236}">
                <a16:creationId xmlns:a16="http://schemas.microsoft.com/office/drawing/2014/main" id="{7863774F-E452-9073-55D1-405FFE3E2E76}"/>
              </a:ext>
            </a:extLst>
          </p:cNvPr>
          <p:cNvSpPr txBox="1"/>
          <p:nvPr userDrawn="1"/>
        </p:nvSpPr>
        <p:spPr>
          <a:xfrm>
            <a:off x="2412987" y="2840550"/>
            <a:ext cx="4318025" cy="338554"/>
          </a:xfrm>
          <a:prstGeom prst="rect">
            <a:avLst/>
          </a:prstGeom>
          <a:noFill/>
        </p:spPr>
        <p:txBody>
          <a:bodyPr wrap="square">
            <a:spAutoFit/>
          </a:bodyPr>
          <a:lstStyle/>
          <a:p>
            <a:pPr algn="ctr"/>
            <a:r>
              <a:rPr lang="es-ES" sz="1600">
                <a:solidFill>
                  <a:schemeClr val="tx1"/>
                </a:solidFill>
                <a:latin typeface="Arial Black" panose="020B0A04020102020204" pitchFamily="34" charset="0"/>
              </a:rPr>
              <a:t>Caso de adopción 3. Introducción</a:t>
            </a:r>
          </a:p>
        </p:txBody>
      </p:sp>
      <p:sp>
        <p:nvSpPr>
          <p:cNvPr id="5" name="Google Shape;144;p33">
            <a:extLst>
              <a:ext uri="{FF2B5EF4-FFF2-40B4-BE49-F238E27FC236}">
                <a16:creationId xmlns:a16="http://schemas.microsoft.com/office/drawing/2014/main" id="{20679372-B575-288A-278F-485C7CC7E551}"/>
              </a:ext>
            </a:extLst>
          </p:cNvPr>
          <p:cNvSpPr/>
          <p:nvPr userDrawn="1"/>
        </p:nvSpPr>
        <p:spPr>
          <a:xfrm>
            <a:off x="2015100"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a:ln>
                  <a:noFill/>
                </a:ln>
                <a:solidFill>
                  <a:schemeClr val="bg1"/>
                </a:solidFill>
                <a:effectLst/>
                <a:uLnTx/>
                <a:uFillTx/>
                <a:latin typeface="Darker Grotesque Medium" panose="020B0604020202020204" charset="0"/>
                <a:cs typeface="Darker Grotesque Medium" panose="020B0604020202020204" charset="0"/>
                <a:sym typeface="Arial"/>
              </a:rPr>
              <a:t>¡Escala a lo más alto con M365!</a:t>
            </a:r>
          </a:p>
        </p:txBody>
      </p:sp>
    </p:spTree>
    <p:extLst>
      <p:ext uri="{BB962C8B-B14F-4D97-AF65-F5344CB8AC3E}">
        <p14:creationId xmlns:p14="http://schemas.microsoft.com/office/powerpoint/2010/main" val="2945168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Índice">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BBDE927B-D30B-3941-8FFA-7D7188683287}"/>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6" name="Imatge 5" descr="Imatge que conté natura&#10;&#10;Pot ser que el contingut generat per IA no sigui correcte.">
            <a:extLst>
              <a:ext uri="{FF2B5EF4-FFF2-40B4-BE49-F238E27FC236}">
                <a16:creationId xmlns:a16="http://schemas.microsoft.com/office/drawing/2014/main" id="{3AE0744A-72F5-670B-7F0E-725F5A5867F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9" name="Títol 1">
            <a:extLst>
              <a:ext uri="{FF2B5EF4-FFF2-40B4-BE49-F238E27FC236}">
                <a16:creationId xmlns:a16="http://schemas.microsoft.com/office/drawing/2014/main" id="{D36F9720-1045-4DB6-FDF5-2B83BBA35AC1}"/>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1600" b="1" err="1">
                <a:solidFill>
                  <a:srgbClr val="FFFFFF"/>
                </a:solidFill>
                <a:latin typeface="Arial" panose="020B0604020202020204" pitchFamily="34" charset="0"/>
                <a:cs typeface="Arial" panose="020B0604020202020204" pitchFamily="34" charset="0"/>
              </a:rPr>
              <a:t>Índice</a:t>
            </a:r>
            <a:r>
              <a:rPr lang="ca-ES" sz="1600" b="1">
                <a:solidFill>
                  <a:srgbClr val="FFFFFF"/>
                </a:solidFill>
                <a:latin typeface="Arial" panose="020B0604020202020204" pitchFamily="34" charset="0"/>
                <a:cs typeface="Arial" panose="020B0604020202020204" pitchFamily="34" charset="0"/>
              </a:rPr>
              <a:t> de </a:t>
            </a:r>
            <a:r>
              <a:rPr lang="ca-ES" sz="1600" b="1" err="1">
                <a:solidFill>
                  <a:srgbClr val="FFFFFF"/>
                </a:solidFill>
                <a:latin typeface="Arial" panose="020B0604020202020204" pitchFamily="34" charset="0"/>
                <a:cs typeface="Arial" panose="020B0604020202020204" pitchFamily="34" charset="0"/>
              </a:rPr>
              <a:t>contenidos</a:t>
            </a:r>
            <a:endParaRPr lang="ca-ES" sz="1600" b="1">
              <a:solidFill>
                <a:srgbClr val="FFFFFF"/>
              </a:solidFill>
              <a:latin typeface="Arial" panose="020B0604020202020204" pitchFamily="34" charset="0"/>
              <a:cs typeface="Arial" panose="020B0604020202020204" pitchFamily="34" charset="0"/>
            </a:endParaRPr>
          </a:p>
        </p:txBody>
      </p:sp>
      <p:sp>
        <p:nvSpPr>
          <p:cNvPr id="5" name="Google Shape;650;p54">
            <a:extLst>
              <a:ext uri="{FF2B5EF4-FFF2-40B4-BE49-F238E27FC236}">
                <a16:creationId xmlns:a16="http://schemas.microsoft.com/office/drawing/2014/main" id="{F2B1C13A-8200-6428-911E-D8EDE1528550}"/>
              </a:ext>
            </a:extLst>
          </p:cNvPr>
          <p:cNvSpPr/>
          <p:nvPr userDrawn="1"/>
        </p:nvSpPr>
        <p:spPr>
          <a:xfrm>
            <a:off x="720000" y="1404928"/>
            <a:ext cx="3852000" cy="2581616"/>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695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ncionamiento">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108E8908-E34C-1E68-F0A6-E696FB7C9AAB}"/>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021AC3AC-C885-8372-90A6-A6E524D016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4" name="QuadreDeText 2">
            <a:extLst>
              <a:ext uri="{FF2B5EF4-FFF2-40B4-BE49-F238E27FC236}">
                <a16:creationId xmlns:a16="http://schemas.microsoft.com/office/drawing/2014/main" id="{5CECF601-BB6E-FE49-EA62-3464B22029FD}"/>
              </a:ext>
            </a:extLst>
          </p:cNvPr>
          <p:cNvSpPr txBox="1"/>
          <p:nvPr userDrawn="1"/>
        </p:nvSpPr>
        <p:spPr>
          <a:xfrm>
            <a:off x="256308" y="1211443"/>
            <a:ext cx="5405352"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dirty="0">
                <a:ln>
                  <a:noFill/>
                </a:ln>
                <a:solidFill>
                  <a:srgbClr val="000000"/>
                </a:solidFill>
                <a:effectLst/>
                <a:uLnTx/>
                <a:uFillTx/>
                <a:latin typeface="Arial"/>
                <a:ea typeface="+mn-ea"/>
                <a:cs typeface="Arial"/>
                <a:sym typeface="Arial"/>
              </a:rPr>
              <a:t>Los casos de adopción de Travesía M365 están desarrollados de manera didáctica para que el aprendizaje sea sencillo y eficiente.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dirty="0">
                <a:ln>
                  <a:noFill/>
                </a:ln>
                <a:solidFill>
                  <a:srgbClr val="000000"/>
                </a:solidFill>
                <a:effectLst/>
                <a:uLnTx/>
                <a:uFillTx/>
                <a:latin typeface="Arial"/>
                <a:ea typeface="+mn-ea"/>
                <a:cs typeface="Arial"/>
                <a:sym typeface="Arial"/>
              </a:rPr>
              <a:t>Es importante que, conforme vayas trabajando los casos de adopción, tengas las aplicaciones abiertas y vayas practicando simultáneamente.</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dirty="0">
                <a:ln>
                  <a:noFill/>
                </a:ln>
                <a:solidFill>
                  <a:srgbClr val="000000"/>
                </a:solidFill>
                <a:effectLst/>
                <a:uLnTx/>
                <a:uFillTx/>
                <a:latin typeface="Arial"/>
                <a:ea typeface="+mn-ea"/>
                <a:cs typeface="Arial"/>
                <a:sym typeface="Arial"/>
              </a:rPr>
              <a:t>En las páginas encontrarás muchas imágenes con apartados numerados y textos con referencias a cada uno de los apartados.</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dirty="0">
                <a:ln>
                  <a:noFill/>
                </a:ln>
                <a:solidFill>
                  <a:srgbClr val="000000"/>
                </a:solidFill>
                <a:effectLst/>
                <a:uLnTx/>
                <a:uFillTx/>
                <a:latin typeface="Arial"/>
                <a:ea typeface="+mn-ea"/>
                <a:cs typeface="Arial"/>
                <a:sym typeface="Arial"/>
              </a:rPr>
              <a:t>Por ejemplo, como se muestra en las dos imágenes inferiores, el texto hace referencia al punto 1 que encuentras en la imagen.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Imagen 4">
            <a:extLst>
              <a:ext uri="{FF2B5EF4-FFF2-40B4-BE49-F238E27FC236}">
                <a16:creationId xmlns:a16="http://schemas.microsoft.com/office/drawing/2014/main" id="{C33C23F0-2FA0-B93C-1E45-950F450ED3C1}"/>
              </a:ext>
            </a:extLst>
          </p:cNvPr>
          <p:cNvPicPr>
            <a:picLocks noChangeAspect="1"/>
          </p:cNvPicPr>
          <p:nvPr userDrawn="1"/>
        </p:nvPicPr>
        <p:blipFill>
          <a:blip r:embed="rId4"/>
          <a:stretch>
            <a:fillRect/>
          </a:stretch>
        </p:blipFill>
        <p:spPr>
          <a:xfrm>
            <a:off x="3446264" y="3479799"/>
            <a:ext cx="1563067" cy="452258"/>
          </a:xfrm>
          <a:prstGeom prst="rect">
            <a:avLst/>
          </a:prstGeom>
        </p:spPr>
      </p:pic>
      <p:pic>
        <p:nvPicPr>
          <p:cNvPr id="6" name="Imagen 5">
            <a:extLst>
              <a:ext uri="{FF2B5EF4-FFF2-40B4-BE49-F238E27FC236}">
                <a16:creationId xmlns:a16="http://schemas.microsoft.com/office/drawing/2014/main" id="{553E144F-713E-1965-CCC7-9252A462036D}"/>
              </a:ext>
            </a:extLst>
          </p:cNvPr>
          <p:cNvPicPr>
            <a:picLocks noChangeAspect="1"/>
          </p:cNvPicPr>
          <p:nvPr userDrawn="1"/>
        </p:nvPicPr>
        <p:blipFill>
          <a:blip r:embed="rId5"/>
          <a:stretch>
            <a:fillRect/>
          </a:stretch>
        </p:blipFill>
        <p:spPr>
          <a:xfrm>
            <a:off x="849533" y="3479799"/>
            <a:ext cx="2186231" cy="432087"/>
          </a:xfrm>
          <a:prstGeom prst="rect">
            <a:avLst/>
          </a:prstGeom>
        </p:spPr>
      </p:pic>
    </p:spTree>
    <p:extLst>
      <p:ext uri="{BB962C8B-B14F-4D97-AF65-F5344CB8AC3E}">
        <p14:creationId xmlns:p14="http://schemas.microsoft.com/office/powerpoint/2010/main" val="2251496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ncionamiento 2">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es-ES_tradnl" sz="1600" noProof="0">
              <a:solidFill>
                <a:schemeClr val="tx1"/>
              </a:solidFill>
              <a:latin typeface="Arial" panose="020B0604020202020204" pitchFamily="34" charset="0"/>
              <a:cs typeface="Arial" panose="020B0604020202020204" pitchFamily="34" charset="0"/>
            </a:endParaRPr>
          </a:p>
        </p:txBody>
      </p:sp>
      <p:sp>
        <p:nvSpPr>
          <p:cNvPr id="3" name="QuadreDeText 2">
            <a:extLst>
              <a:ext uri="{FF2B5EF4-FFF2-40B4-BE49-F238E27FC236}">
                <a16:creationId xmlns:a16="http://schemas.microsoft.com/office/drawing/2014/main" id="{B0F7B567-3C4F-DE5D-0AEA-775C244ACFFA}"/>
              </a:ext>
            </a:extLst>
          </p:cNvPr>
          <p:cNvSpPr txBox="1"/>
          <p:nvPr userDrawn="1"/>
        </p:nvSpPr>
        <p:spPr>
          <a:xfrm>
            <a:off x="256308" y="1211443"/>
            <a:ext cx="5403608" cy="3052178"/>
          </a:xfrm>
          <a:prstGeom prst="rect">
            <a:avLst/>
          </a:prstGeom>
        </p:spPr>
        <p:txBody>
          <a:bodyPr vert="horz" lIns="91440" tIns="45720" rIns="91440" bIns="45720" rtlCol="0" anchor="t">
            <a:norm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Otros elementos que te encontraras son botones de acción. Cada vez que veas uno, clica sobre él y aparecerá una imagen, una nueva información o algo cambiará. El botón de acción tiene una breve descripción sobre su función.</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es-ES_tradnl" sz="1200" b="0" i="0" u="none" strike="noStrike" kern="0" cap="none" spc="0" normalizeH="0" baseline="0" noProof="0">
                <a:ln>
                  <a:noFill/>
                </a:ln>
                <a:solidFill>
                  <a:srgbClr val="000000"/>
                </a:solidFill>
                <a:effectLst/>
                <a:uLnTx/>
                <a:uFillTx/>
                <a:latin typeface="Arial"/>
                <a:ea typeface="+mn-ea"/>
                <a:cs typeface="Arial"/>
                <a:sym typeface="Arial"/>
              </a:rPr>
              <a:t>Encontrarás texto importante que tiene que ver con el mensaje de la diapositiva enmarcado con un símbolo de admiración, tal y como lo ves debajo de estas líneas. Este texto puede contener información adicional sobre lo que se está tratando en la página y tener relación directa.</a:t>
            </a: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endParaRPr kumimoji="0" lang="es-ES_tradnl"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2">
            <a:extLst>
              <a:ext uri="{FF2B5EF4-FFF2-40B4-BE49-F238E27FC236}">
                <a16:creationId xmlns:a16="http://schemas.microsoft.com/office/drawing/2014/main" id="{C18C7FA8-1332-AD44-8F7F-7A365B87BD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0576" y="879878"/>
            <a:ext cx="3052179" cy="30521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cantonades arrodonides 11">
            <a:extLst>
              <a:ext uri="{FF2B5EF4-FFF2-40B4-BE49-F238E27FC236}">
                <a16:creationId xmlns:a16="http://schemas.microsoft.com/office/drawing/2014/main" id="{01C9AC17-B423-D5BF-CDC5-9377E1097235}"/>
              </a:ext>
              <a:ext uri="{C183D7F6-B498-43B3-948B-1728B52AA6E4}">
                <adec:decorative xmlns:adec="http://schemas.microsoft.com/office/drawing/2017/decorative" val="1"/>
              </a:ext>
            </a:extLst>
          </p:cNvPr>
          <p:cNvSpPr/>
          <p:nvPr userDrawn="1"/>
        </p:nvSpPr>
        <p:spPr>
          <a:xfrm>
            <a:off x="1966563" y="3453558"/>
            <a:ext cx="2238935" cy="478499"/>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4" name="QuadreDeText 13">
            <a:extLst>
              <a:ext uri="{FF2B5EF4-FFF2-40B4-BE49-F238E27FC236}">
                <a16:creationId xmlns:a16="http://schemas.microsoft.com/office/drawing/2014/main" id="{78C5B22B-2505-E3A0-C72A-42620913B470}"/>
              </a:ext>
            </a:extLst>
          </p:cNvPr>
          <p:cNvSpPr txBox="1"/>
          <p:nvPr userDrawn="1"/>
        </p:nvSpPr>
        <p:spPr>
          <a:xfrm>
            <a:off x="2026127" y="3539565"/>
            <a:ext cx="2179372" cy="307777"/>
          </a:xfrm>
          <a:prstGeom prst="rect">
            <a:avLst/>
          </a:prstGeom>
          <a:noFill/>
        </p:spPr>
        <p:txBody>
          <a:bodyPr wrap="square" lIns="121920" tIns="60960" rIns="121920" bIns="60960" rtlCol="0" anchor="t">
            <a:spAutoFit/>
          </a:bodyPr>
          <a:lstStyle/>
          <a:p>
            <a:pPr lvl="0" defTabSz="1219170">
              <a:defRPr/>
            </a:pPr>
            <a:r>
              <a:rPr lang="es-ES_tradnl" sz="1200" noProof="0"/>
              <a:t>Esto es un texto importante</a:t>
            </a:r>
          </a:p>
        </p:txBody>
      </p:sp>
      <p:sp>
        <p:nvSpPr>
          <p:cNvPr id="15" name="Rectangle 14">
            <a:extLst>
              <a:ext uri="{FF2B5EF4-FFF2-40B4-BE49-F238E27FC236}">
                <a16:creationId xmlns:a16="http://schemas.microsoft.com/office/drawing/2014/main" id="{BB2136B7-7113-9913-2B5A-4D24E590D492}"/>
              </a:ext>
            </a:extLst>
          </p:cNvPr>
          <p:cNvSpPr/>
          <p:nvPr userDrawn="1"/>
        </p:nvSpPr>
        <p:spPr>
          <a:xfrm>
            <a:off x="2115761" y="3392506"/>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6" name="Imatge 15">
            <a:extLst>
              <a:ext uri="{FF2B5EF4-FFF2-40B4-BE49-F238E27FC236}">
                <a16:creationId xmlns:a16="http://schemas.microsoft.com/office/drawing/2014/main" id="{F65AEA0B-8A8F-EA76-71DF-E7DEF0CF2F54}"/>
              </a:ext>
              <a:ext uri="{C183D7F6-B498-43B3-948B-1728B52AA6E4}">
                <adec:decorative xmlns:adec="http://schemas.microsoft.com/office/drawing/2017/decorative" val="1"/>
              </a:ext>
            </a:extLst>
          </p:cNvPr>
          <p:cNvPicPr>
            <a:picLocks noChangeAspect="1"/>
          </p:cNvPicPr>
          <p:nvPr userDrawn="1"/>
        </p:nvPicPr>
        <p:blipFill>
          <a:blip r:embed="rId4">
            <a:duotone>
              <a:srgbClr val="A5644E">
                <a:shade val="45000"/>
                <a:satMod val="135000"/>
              </a:srgbClr>
              <a:prstClr val="white"/>
            </a:duotone>
          </a:blip>
          <a:stretch>
            <a:fillRect/>
          </a:stretch>
        </p:blipFill>
        <p:spPr>
          <a:xfrm>
            <a:off x="2089890" y="3282836"/>
            <a:ext cx="278457" cy="278455"/>
          </a:xfrm>
          <a:prstGeom prst="rect">
            <a:avLst/>
          </a:prstGeom>
          <a:effectLst>
            <a:outerShdw blurRad="50800" dist="50800" dir="5400000" algn="ctr" rotWithShape="0">
              <a:srgbClr val="A5644E"/>
            </a:outerShdw>
          </a:effectLst>
        </p:spPr>
      </p:pic>
      <p:sp>
        <p:nvSpPr>
          <p:cNvPr id="18" name="QuadreDeText 17">
            <a:extLst>
              <a:ext uri="{FF2B5EF4-FFF2-40B4-BE49-F238E27FC236}">
                <a16:creationId xmlns:a16="http://schemas.microsoft.com/office/drawing/2014/main" id="{7966FC87-815E-E6FF-5A2A-3FF6787E2F3F}"/>
              </a:ext>
            </a:extLst>
          </p:cNvPr>
          <p:cNvSpPr txBox="1"/>
          <p:nvPr userDrawn="1"/>
        </p:nvSpPr>
        <p:spPr>
          <a:xfrm>
            <a:off x="25168" y="742138"/>
            <a:ext cx="5636492"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1200"/>
              </a:spcAft>
              <a:buClr>
                <a:srgbClr val="000000"/>
              </a:buClr>
              <a:buSzTx/>
              <a:buFontTx/>
              <a:buNone/>
              <a:tabLst/>
              <a:defRPr/>
            </a:pP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Estudio de los casos de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adopción</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a:t>
            </a:r>
            <a:r>
              <a:rPr kumimoji="0" lang="ca-ES" sz="1400" b="1" i="0" u="none" strike="noStrike" kern="0" cap="none" spc="0" normalizeH="0" baseline="0" noProof="0" dirty="0" err="1">
                <a:ln>
                  <a:noFill/>
                </a:ln>
                <a:solidFill>
                  <a:schemeClr val="bg1"/>
                </a:solidFill>
                <a:effectLst/>
                <a:uLnTx/>
                <a:uFillTx/>
                <a:latin typeface="Arial"/>
                <a:ea typeface="+mn-ea"/>
                <a:cs typeface="Arial"/>
                <a:sym typeface="Arial"/>
              </a:rPr>
              <a:t>Travesía</a:t>
            </a:r>
            <a:r>
              <a:rPr kumimoji="0" lang="ca-ES" sz="1400" b="1" i="0" u="none" strike="noStrike" kern="0" cap="none" spc="0" normalizeH="0" baseline="0" noProof="0" dirty="0">
                <a:ln>
                  <a:noFill/>
                </a:ln>
                <a:solidFill>
                  <a:schemeClr val="bg1"/>
                </a:solidFill>
                <a:effectLst/>
                <a:uLnTx/>
                <a:uFillTx/>
                <a:latin typeface="Arial"/>
                <a:ea typeface="+mn-ea"/>
                <a:cs typeface="Arial"/>
                <a:sym typeface="Arial"/>
              </a:rPr>
              <a:t> M365</a:t>
            </a:r>
            <a:endParaRPr kumimoji="0" lang="ca-ES" sz="1400" b="1" i="1"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2" name="botó_sharepoint">
            <a:extLst>
              <a:ext uri="{FF2B5EF4-FFF2-40B4-BE49-F238E27FC236}">
                <a16:creationId xmlns:a16="http://schemas.microsoft.com/office/drawing/2014/main" id="{DA3B232F-D425-AD5C-4AC9-569107875B35}"/>
              </a:ext>
            </a:extLst>
          </p:cNvPr>
          <p:cNvSpPr>
            <a:spLocks/>
          </p:cNvSpPr>
          <p:nvPr userDrawn="1"/>
        </p:nvSpPr>
        <p:spPr>
          <a:xfrm>
            <a:off x="1962717" y="2056574"/>
            <a:ext cx="1881450" cy="210410"/>
          </a:xfrm>
          <a:prstGeom prst="rect">
            <a:avLst/>
          </a:prstGeom>
          <a:solidFill>
            <a:srgbClr val="CCAEA4"/>
          </a:solidFill>
          <a:ln w="25400" cap="flat" cmpd="sng" algn="ctr">
            <a:solidFill>
              <a:srgbClr val="4E110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a:ln>
                  <a:noFill/>
                </a:ln>
                <a:solidFill>
                  <a:srgbClr val="4E110E"/>
                </a:solidFill>
                <a:effectLst/>
                <a:uLnTx/>
                <a:uFillTx/>
                <a:latin typeface="Arial"/>
                <a:ea typeface="+mn-ea"/>
                <a:cs typeface="+mn-cs"/>
              </a:rPr>
              <a:t>Botón de acción</a:t>
            </a:r>
          </a:p>
        </p:txBody>
      </p:sp>
    </p:spTree>
    <p:extLst>
      <p:ext uri="{BB962C8B-B14F-4D97-AF65-F5344CB8AC3E}">
        <p14:creationId xmlns:p14="http://schemas.microsoft.com/office/powerpoint/2010/main" val="225962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noFill/>
        </p:spPr>
        <p:txBody>
          <a:bodyPr wrap="square" rtlCol="0">
            <a:spAutoFit/>
          </a:bodyPr>
          <a:lstStyle/>
          <a:p>
            <a:pPr algn="ctr"/>
            <a:r>
              <a:rPr lang="ca-ES" sz="1600" b="1" dirty="0" err="1">
                <a:solidFill>
                  <a:srgbClr val="FFFFFF"/>
                </a:solidFill>
              </a:rPr>
              <a:t>Objetivos</a:t>
            </a:r>
            <a:endParaRPr lang="ca-ES" sz="1600" b="1" dirty="0">
              <a:solidFill>
                <a:srgbClr val="FFFFFF"/>
              </a:solidFill>
            </a:endParaRP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686061"/>
            <a:ext cx="3771378" cy="3771378"/>
          </a:xfrm>
          <a:prstGeom prst="rect">
            <a:avLst/>
          </a:prstGeom>
        </p:spPr>
      </p:pic>
    </p:spTree>
    <p:extLst>
      <p:ext uri="{BB962C8B-B14F-4D97-AF65-F5344CB8AC3E}">
        <p14:creationId xmlns:p14="http://schemas.microsoft.com/office/powerpoint/2010/main" val="2072714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02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42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ación">
    <p:spTree>
      <p:nvGrpSpPr>
        <p:cNvPr id="1" name=""/>
        <p:cNvGrpSpPr/>
        <p:nvPr/>
      </p:nvGrpSpPr>
      <p:grpSpPr>
        <a:xfrm>
          <a:off x="0" y="0"/>
          <a:ext cx="0" cy="0"/>
          <a:chOff x="0" y="0"/>
          <a:chExt cx="0" cy="0"/>
        </a:xfrm>
      </p:grpSpPr>
      <p:pic>
        <p:nvPicPr>
          <p:cNvPr id="11" name="Imagen 10" descr="Gráfico&#10;&#10;El contenido generado por IA puede ser incorrecto.">
            <a:extLst>
              <a:ext uri="{FF2B5EF4-FFF2-40B4-BE49-F238E27FC236}">
                <a16:creationId xmlns:a16="http://schemas.microsoft.com/office/drawing/2014/main" id="{6CF0CF5C-15B4-5292-9EC0-0C7038CE811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85" b="99546" l="2119" r="97966">
                        <a14:foregroundMark x1="2203" y1="92738" x2="13390" y2="94554"/>
                        <a14:foregroundMark x1="24492" y1="98790" x2="26271" y2="98638"/>
                        <a14:foregroundMark x1="12288" y1="89107" x2="14407" y2="93797"/>
                        <a14:foregroundMark x1="75169" y1="99244" x2="83644" y2="98185"/>
                        <a14:foregroundMark x1="83644" y1="98185" x2="94237" y2="90469"/>
                        <a14:foregroundMark x1="94237" y1="90469" x2="87119" y2="98941"/>
                        <a14:foregroundMark x1="87119" y1="98941" x2="67034" y2="99092"/>
                        <a14:foregroundMark x1="95847" y1="86233" x2="97966" y2="99546"/>
                        <a14:foregroundMark x1="8390" y1="84418" x2="11356" y2="91982"/>
                        <a14:foregroundMark x1="86864" y1="94554" x2="82288" y2="95764"/>
                        <a14:backgroundMark x1="18390" y1="50227" x2="61356" y2="53555"/>
                        <a14:backgroundMark x1="79068" y1="46293" x2="38814" y2="85779"/>
                        <a14:backgroundMark x1="19576" y1="71256" x2="47712" y2="88200"/>
                      </a14:backgroundRemoval>
                    </a14:imgEffect>
                  </a14:imgLayer>
                </a14:imgProps>
              </a:ext>
            </a:extLst>
          </a:blip>
          <a:srcRect t="75481"/>
          <a:stretch/>
        </p:blipFill>
        <p:spPr>
          <a:xfrm>
            <a:off x="0" y="3887583"/>
            <a:ext cx="9144000" cy="1255917"/>
          </a:xfrm>
          <a:prstGeom prst="rect">
            <a:avLst/>
          </a:prstGeom>
        </p:spPr>
      </p:pic>
      <p:sp>
        <p:nvSpPr>
          <p:cNvPr id="2" name="Títol 1">
            <a:extLst>
              <a:ext uri="{FF2B5EF4-FFF2-40B4-BE49-F238E27FC236}">
                <a16:creationId xmlns:a16="http://schemas.microsoft.com/office/drawing/2014/main" id="{63C7701E-3C38-F6BA-D496-8C20DA1FC0BF}"/>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96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pic>
        <p:nvPicPr>
          <p:cNvPr id="15" name="Imagen 14" descr="Gráfico&#10;&#10;El contenido generado por IA puede ser incorrecto.">
            <a:extLst>
              <a:ext uri="{FF2B5EF4-FFF2-40B4-BE49-F238E27FC236}">
                <a16:creationId xmlns:a16="http://schemas.microsoft.com/office/drawing/2014/main" id="{E83FBAFC-7581-CD72-AE08-3957D62BF09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t="85603"/>
          <a:stretch/>
        </p:blipFill>
        <p:spPr>
          <a:xfrm>
            <a:off x="-25878" y="4608576"/>
            <a:ext cx="6618236" cy="534923"/>
          </a:xfrm>
          <a:prstGeom prst="rect">
            <a:avLst/>
          </a:prstGeom>
        </p:spPr>
      </p:pic>
      <p:pic>
        <p:nvPicPr>
          <p:cNvPr id="6" name="Imagen 5" descr="Gráfico&#10;&#10;El contenido generado por IA puede ser incorrecto.">
            <a:extLst>
              <a:ext uri="{FF2B5EF4-FFF2-40B4-BE49-F238E27FC236}">
                <a16:creationId xmlns:a16="http://schemas.microsoft.com/office/drawing/2014/main" id="{DDC3A877-6258-6B93-9A45-4D7C64DAFB4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910" b="98949" l="1099" r="97041">
                        <a14:foregroundMark x1="5072" y1="90541" x2="10313" y2="97598"/>
                        <a14:foregroundMark x1="3973" y1="90691" x2="1099" y2="98048"/>
                        <a14:foregroundMark x1="69992" y1="96547" x2="81826" y2="95045"/>
                        <a14:foregroundMark x1="81826" y1="95045" x2="85727" y2="95045"/>
                        <a14:foregroundMark x1="97041" y1="97598" x2="90786" y2="98949"/>
                        <a14:foregroundMark x1="58073" y1="98949" x2="60609" y2="98949"/>
                        <a14:backgroundMark x1="18935" y1="29580" x2="78360" y2="63814"/>
                        <a14:backgroundMark x1="78360" y1="63814" x2="86982" y2="76426"/>
                        <a14:backgroundMark x1="86982" y1="76426" x2="19104" y2="74925"/>
                        <a14:backgroundMark x1="19104" y1="74925" x2="31530" y2="55405"/>
                        <a14:backgroundMark x1="31530" y1="55405" x2="68385" y2="41592"/>
                        <a14:backgroundMark x1="68385" y1="41592" x2="64920" y2="58408"/>
                        <a14:backgroundMark x1="64920" y1="58408" x2="46746" y2="82132"/>
                        <a14:backgroundMark x1="46746" y1="82132" x2="40659" y2="47447"/>
                        <a14:backgroundMark x1="40659" y1="47447" x2="28740" y2="31381"/>
                        <a14:backgroundMark x1="28740" y1="31381" x2="28487" y2="46396"/>
                        <a14:backgroundMark x1="28487" y1="46396" x2="73964" y2="63664"/>
                        <a14:backgroundMark x1="73964" y1="63664" x2="77092" y2="86186"/>
                        <a14:backgroundMark x1="77092" y1="86186" x2="67625" y2="84685"/>
                        <a14:backgroundMark x1="47844" y1="81381" x2="22739" y2="80931"/>
                        <a14:backgroundMark x1="87067" y1="95646" x2="87067" y2="95646"/>
                        <a14:backgroundMark x1="88588" y1="95646" x2="85207" y2="93243"/>
                        <a14:backgroundMark x1="88842" y1="95345" x2="87743" y2="94294"/>
                        <a14:backgroundMark x1="89011" y1="95195" x2="88842" y2="96396"/>
                        <a14:backgroundMark x1="57819" y1="88889" x2="44717" y2="93544"/>
                      </a14:backgroundRemoval>
                    </a14:imgEffect>
                  </a14:imgLayer>
                </a14:imgProps>
              </a:ext>
            </a:extLst>
          </a:blip>
          <a:srcRect l="67516" t="83309" b="-1"/>
          <a:stretch/>
        </p:blipFill>
        <p:spPr>
          <a:xfrm flipH="1">
            <a:off x="6592358" y="4407409"/>
            <a:ext cx="2551642" cy="736090"/>
          </a:xfrm>
          <a:prstGeom prst="rect">
            <a:avLst/>
          </a:prstGeom>
        </p:spPr>
      </p:pic>
      <p:sp>
        <p:nvSpPr>
          <p:cNvPr id="2" name="Títol 1">
            <a:extLst>
              <a:ext uri="{FF2B5EF4-FFF2-40B4-BE49-F238E27FC236}">
                <a16:creationId xmlns:a16="http://schemas.microsoft.com/office/drawing/2014/main" id="{08260D49-33E0-4638-72CC-C1A2CA525938}"/>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48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600" b="1" noProof="0" dirty="0">
                <a:solidFill>
                  <a:srgbClr val="FFFFFF"/>
                </a:solidFill>
                <a:latin typeface="Arial" panose="020B0604020202020204" pitchFamily="34" charset="0"/>
                <a:cs typeface="Arial" panose="020B0604020202020204" pitchFamily="34" charset="0"/>
              </a:rPr>
              <a:t>Recomendaciones y buenas prácticas</a:t>
            </a:r>
          </a:p>
        </p:txBody>
      </p:sp>
    </p:spTree>
    <p:extLst>
      <p:ext uri="{BB962C8B-B14F-4D97-AF65-F5344CB8AC3E}">
        <p14:creationId xmlns:p14="http://schemas.microsoft.com/office/powerpoint/2010/main" val="287768631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602927"/>
          </a:solidFill>
          <a:ln>
            <a:solidFill>
              <a:srgbClr val="602927"/>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0" y="739140"/>
            <a:ext cx="4394520" cy="338554"/>
          </a:xfrm>
          <a:prstGeom prst="rect">
            <a:avLst/>
          </a:prstGeom>
          <a:noFill/>
        </p:spPr>
        <p:txBody>
          <a:bodyPr wrap="square" rtlCol="0">
            <a:spAutoFit/>
          </a:bodyPr>
          <a:lstStyle/>
          <a:p>
            <a:pPr algn="ctr"/>
            <a:r>
              <a:rPr lang="es-ES" sz="1600" b="1" noProof="0" dirty="0">
                <a:solidFill>
                  <a:srgbClr val="FFFFFF"/>
                </a:solidFil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Tree>
    <p:extLst>
      <p:ext uri="{BB962C8B-B14F-4D97-AF65-F5344CB8AC3E}">
        <p14:creationId xmlns:p14="http://schemas.microsoft.com/office/powerpoint/2010/main" val="241363642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10/29/2025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dirty="0">
                <a:solidFill>
                  <a:schemeClr val="dk2"/>
                </a:solidFill>
                <a:latin typeface="Arial" panose="020B0604020202020204" pitchFamily="34" charset="0"/>
                <a:cs typeface="Arial" panose="020B0604020202020204" pitchFamily="34" charset="0"/>
              </a:rPr>
              <a:t>Cada cima alcanzada </a:t>
            </a:r>
            <a:r>
              <a:rPr lang="es-ES_tradnl" sz="3200" b="1" dirty="0">
                <a:solidFill>
                  <a:srgbClr val="602927"/>
                </a:solidFill>
                <a:latin typeface="Arial" panose="020B0604020202020204" pitchFamily="34" charset="0"/>
                <a:cs typeface="Arial" panose="020B0604020202020204" pitchFamily="34" charset="0"/>
              </a:rPr>
              <a:t>abre paso </a:t>
            </a:r>
            <a:r>
              <a:rPr lang="es-ES_tradnl" sz="3200" dirty="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dirty="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3.1.</a:t>
            </a:r>
          </a:p>
          <a:p>
            <a:pPr marL="0" indent="0">
              <a:spcBef>
                <a:spcPts val="0"/>
              </a:spcBef>
              <a:spcAft>
                <a:spcPts val="1600"/>
              </a:spcAft>
              <a:buClrTx/>
              <a:buFont typeface="Arial" panose="020B0604020202020204" pitchFamily="34" charset="0"/>
              <a:buNone/>
            </a:pPr>
            <a:r>
              <a:rPr lang="es-ES_tradnl" sz="1600" b="1" dirty="0">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8215764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n 6" descr="Forma&#10;&#10;El contenido generado por IA puede ser incorrecto.">
            <a:extLst>
              <a:ext uri="{FF2B5EF4-FFF2-40B4-BE49-F238E27FC236}">
                <a16:creationId xmlns:a16="http://schemas.microsoft.com/office/drawing/2014/main" id="{77AE37DC-793D-39C0-B007-31202FF96688}"/>
              </a:ext>
            </a:extLst>
          </p:cNvPr>
          <p:cNvPicPr>
            <a:picLocks noChangeAspect="1"/>
          </p:cNvPicPr>
          <p:nvPr userDrawn="1"/>
        </p:nvPicPr>
        <p:blipFill>
          <a:blip r:embed="rId14"/>
          <a:stretch>
            <a:fillRect/>
          </a:stretch>
        </p:blipFill>
        <p:spPr>
          <a:xfrm>
            <a:off x="311701" y="200505"/>
            <a:ext cx="1209972" cy="287999"/>
          </a:xfrm>
          <a:prstGeom prst="rect">
            <a:avLst/>
          </a:prstGeom>
        </p:spPr>
      </p:pic>
      <p:pic>
        <p:nvPicPr>
          <p:cNvPr id="6" name="Imatge 5" descr="Imatge que conté triangle, disseny&#10;&#10;Pot ser que el contingut generat per IA no sigui correcte.">
            <a:extLst>
              <a:ext uri="{FF2B5EF4-FFF2-40B4-BE49-F238E27FC236}">
                <a16:creationId xmlns:a16="http://schemas.microsoft.com/office/drawing/2014/main" id="{66A0242B-EBBB-E896-7174-31055DD2BB80}"/>
              </a:ext>
            </a:extLst>
          </p:cNvPr>
          <p:cNvPicPr>
            <a:picLocks noChangeAspect="1"/>
          </p:cNvPicPr>
          <p:nvPr userDrawn="1"/>
        </p:nvPicPr>
        <p:blipFill>
          <a:blip r:embed="rId15"/>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771299247"/>
      </p:ext>
    </p:extLst>
  </p:cSld>
  <p:clrMap bg1="lt1" tx1="dk1" bg2="lt2" tx2="dk2" accent1="accent1" accent2="accent2" accent3="accent3" accent4="accent4" accent5="accent5" accent6="accent6" hlink="hlink" folHlink="folHlink"/>
  <p:sldLayoutIdLst>
    <p:sldLayoutId id="2147483776" r:id="rId1"/>
    <p:sldLayoutId id="2147483783" r:id="rId2"/>
    <p:sldLayoutId id="2147483765" r:id="rId3"/>
    <p:sldLayoutId id="2147483690"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7.sv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2F58D4-B164-C75E-2BF3-593108441ADA}"/>
              </a:ext>
            </a:extLst>
          </p:cNvPr>
          <p:cNvSpPr>
            <a:spLocks noGrp="1"/>
          </p:cNvSpPr>
          <p:nvPr>
            <p:ph type="ctrTitle"/>
          </p:nvPr>
        </p:nvSpPr>
        <p:spPr/>
        <p:txBody>
          <a:bodyPr/>
          <a:lstStyle/>
          <a:p>
            <a:r>
              <a:rPr lang="es-ES" b="1" noProof="0" dirty="0"/>
              <a:t>Organiza la recepción de información</a:t>
            </a:r>
            <a:endParaRPr lang="es-ES" noProof="0" dirty="0"/>
          </a:p>
        </p:txBody>
      </p:sp>
    </p:spTree>
    <p:extLst>
      <p:ext uri="{BB962C8B-B14F-4D97-AF65-F5344CB8AC3E}">
        <p14:creationId xmlns:p14="http://schemas.microsoft.com/office/powerpoint/2010/main" val="2454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9D3F1-B8C1-DE99-2529-AF1F851A9546}"/>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3C092E45-AE3A-2F4F-767C-1D4A9E52A0B1}"/>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Inicio de jornada eficiente</a:t>
            </a:r>
            <a:endParaRPr kumimoji="0" lang="es-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3">
            <a:extLst>
              <a:ext uri="{FF2B5EF4-FFF2-40B4-BE49-F238E27FC236}">
                <a16:creationId xmlns:a16="http://schemas.microsoft.com/office/drawing/2014/main" id="{6968B43C-9830-F871-3A31-152A9B2032E0}"/>
              </a:ext>
            </a:extLst>
          </p:cNvPr>
          <p:cNvSpPr txBox="1"/>
          <p:nvPr/>
        </p:nvSpPr>
        <p:spPr>
          <a:xfrm>
            <a:off x="340044" y="1274370"/>
            <a:ext cx="4231955" cy="646331"/>
          </a:xfrm>
          <a:prstGeom prst="rect">
            <a:avLst/>
          </a:prstGeom>
          <a:noFill/>
        </p:spPr>
        <p:txBody>
          <a:bodyPr wrap="square">
            <a:spAutoFit/>
          </a:bodyPr>
          <a:lstStyle/>
          <a:p>
            <a:r>
              <a:rPr lang="es-ES" sz="1200" noProof="0" dirty="0">
                <a:latin typeface="Arial" panose="020B0604020202020204" pitchFamily="34" charset="0"/>
                <a:cs typeface="Arial" panose="020B0604020202020204" pitchFamily="34" charset="0"/>
              </a:rPr>
              <a:t>Comenzar la jornada es como iniciar una ascensión: si sigues el mejor itinerario, tendrás más opciones de cumbre. Recomendamos seguir estas pautas al inicio de la jornada.</a:t>
            </a:r>
          </a:p>
        </p:txBody>
      </p:sp>
      <p:sp>
        <p:nvSpPr>
          <p:cNvPr id="9" name="QuadreDeText 8">
            <a:extLst>
              <a:ext uri="{FF2B5EF4-FFF2-40B4-BE49-F238E27FC236}">
                <a16:creationId xmlns:a16="http://schemas.microsoft.com/office/drawing/2014/main" id="{89942ECC-76A2-BFB7-4FEC-90EB1ED53956}"/>
              </a:ext>
            </a:extLst>
          </p:cNvPr>
          <p:cNvSpPr txBox="1"/>
          <p:nvPr/>
        </p:nvSpPr>
        <p:spPr>
          <a:xfrm>
            <a:off x="783091" y="2067430"/>
            <a:ext cx="3882340" cy="1015663"/>
          </a:xfrm>
          <a:prstGeom prst="rect">
            <a:avLst/>
          </a:prstGeom>
          <a:noFill/>
        </p:spPr>
        <p:txBody>
          <a:bodyPr wrap="square" lIns="91440" tIns="45720" rIns="91440" bIns="45720" anchor="t">
            <a:spAutoFit/>
          </a:bodyPr>
          <a:lstStyle/>
          <a:p>
            <a:pPr lvl="1"/>
            <a:r>
              <a:rPr lang="es-ES" sz="1200" b="1" noProof="0" dirty="0"/>
              <a:t>Primero, consulta </a:t>
            </a:r>
            <a:r>
              <a:rPr lang="es-ES" sz="1200" b="1" noProof="0" dirty="0" err="1"/>
              <a:t>Teams</a:t>
            </a:r>
            <a:r>
              <a:rPr lang="es-ES" sz="1200" b="1" noProof="0" dirty="0"/>
              <a:t>. </a:t>
            </a:r>
          </a:p>
          <a:p>
            <a:pPr lvl="1"/>
            <a:r>
              <a:rPr lang="es-ES" sz="1200" noProof="0" dirty="0"/>
              <a:t>En </a:t>
            </a:r>
            <a:r>
              <a:rPr lang="es-ES" sz="1200" noProof="0" dirty="0" err="1"/>
              <a:t>Teams</a:t>
            </a:r>
            <a:r>
              <a:rPr lang="es-ES" sz="1200" noProof="0" dirty="0"/>
              <a:t> encontrarás mensajes nuevos, chats de equipo y reuniones programadas. Esto te permitirá detectar si hay alguna cuestión urgente que requiera una rápida respuesta.</a:t>
            </a:r>
            <a:endParaRPr lang="es-ES" sz="1200" noProof="0" dirty="0">
              <a:latin typeface="Arial" panose="020B0604020202020204" pitchFamily="34" charset="0"/>
              <a:cs typeface="Arial" panose="020B0604020202020204" pitchFamily="34" charset="0"/>
            </a:endParaRPr>
          </a:p>
        </p:txBody>
      </p:sp>
      <p:sp>
        <p:nvSpPr>
          <p:cNvPr id="13" name="QuadreDeText 12">
            <a:extLst>
              <a:ext uri="{FF2B5EF4-FFF2-40B4-BE49-F238E27FC236}">
                <a16:creationId xmlns:a16="http://schemas.microsoft.com/office/drawing/2014/main" id="{253B1554-219B-927A-2156-55C03E7808BE}"/>
              </a:ext>
            </a:extLst>
          </p:cNvPr>
          <p:cNvSpPr txBox="1"/>
          <p:nvPr/>
        </p:nvSpPr>
        <p:spPr>
          <a:xfrm>
            <a:off x="783091" y="3245179"/>
            <a:ext cx="3882340" cy="1200329"/>
          </a:xfrm>
          <a:prstGeom prst="rect">
            <a:avLst/>
          </a:prstGeom>
          <a:solidFill>
            <a:schemeClr val="bg1"/>
          </a:solidFill>
        </p:spPr>
        <p:txBody>
          <a:bodyPr wrap="square">
            <a:spAutoFit/>
          </a:bodyPr>
          <a:lstStyle/>
          <a:p>
            <a:r>
              <a:rPr lang="es-ES" sz="1200" b="1" noProof="0" dirty="0"/>
              <a:t>Después, planifica el trayecto con Outlook</a:t>
            </a:r>
            <a:r>
              <a:rPr lang="es-ES" sz="1200" noProof="0" dirty="0"/>
              <a:t>.</a:t>
            </a:r>
            <a:br>
              <a:rPr lang="es-ES" sz="1200" noProof="0" dirty="0"/>
            </a:br>
            <a:r>
              <a:rPr lang="es-ES" sz="1200" noProof="0" dirty="0"/>
              <a:t>Una vez tengas clara la situación, llega el momento de planificar el itinerario. Es el momento de revisar Outlook. Aquí podrás clasificar los correos electrónicos, asignar las tareas derivadas y establecer prioridades según su importancia y urgencia.</a:t>
            </a:r>
            <a:endParaRPr lang="es-ES" sz="1200" noProof="0" dirty="0">
              <a:latin typeface="Arial" panose="020B0604020202020204" pitchFamily="34" charset="0"/>
              <a:cs typeface="Arial" panose="020B0604020202020204" pitchFamily="34" charset="0"/>
            </a:endParaRPr>
          </a:p>
        </p:txBody>
      </p:sp>
      <p:pic>
        <p:nvPicPr>
          <p:cNvPr id="16" name="Imatge 15">
            <a:extLst>
              <a:ext uri="{FF2B5EF4-FFF2-40B4-BE49-F238E27FC236}">
                <a16:creationId xmlns:a16="http://schemas.microsoft.com/office/drawing/2014/main" id="{FE237373-66A5-B84B-69FA-69D144DD91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65431" y="1501930"/>
            <a:ext cx="4153545" cy="2920569"/>
          </a:xfrm>
          <a:prstGeom prst="rect">
            <a:avLst/>
          </a:prstGeom>
        </p:spPr>
      </p:pic>
      <p:sp>
        <p:nvSpPr>
          <p:cNvPr id="7" name="Oval 6">
            <a:extLst>
              <a:ext uri="{FF2B5EF4-FFF2-40B4-BE49-F238E27FC236}">
                <a16:creationId xmlns:a16="http://schemas.microsoft.com/office/drawing/2014/main" id="{29839BF5-2D09-63A2-8981-2FEE73BC97DB}"/>
              </a:ext>
              <a:ext uri="{C183D7F6-B498-43B3-948B-1728B52AA6E4}">
                <adec:decorative xmlns:adec="http://schemas.microsoft.com/office/drawing/2017/decorative" val="1"/>
              </a:ext>
            </a:extLst>
          </p:cNvPr>
          <p:cNvSpPr/>
          <p:nvPr/>
        </p:nvSpPr>
        <p:spPr>
          <a:xfrm>
            <a:off x="423091" y="2152669"/>
            <a:ext cx="360000" cy="360000"/>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noProof="0" dirty="0">
                <a:solidFill>
                  <a:srgbClr val="4E110E"/>
                </a:solidFill>
                <a:latin typeface="Arial" panose="020B0604020202020204" pitchFamily="34" charset="0"/>
                <a:ea typeface="ADLaM Display" panose="020F0502020204030204" pitchFamily="2" charset="0"/>
                <a:cs typeface="Arial" panose="020B0604020202020204" pitchFamily="34" charset="0"/>
              </a:rPr>
              <a:t>1</a:t>
            </a:r>
          </a:p>
        </p:txBody>
      </p:sp>
      <p:sp>
        <p:nvSpPr>
          <p:cNvPr id="11" name="Oval 10">
            <a:extLst>
              <a:ext uri="{FF2B5EF4-FFF2-40B4-BE49-F238E27FC236}">
                <a16:creationId xmlns:a16="http://schemas.microsoft.com/office/drawing/2014/main" id="{1FA373D7-9E3A-FFF5-FA8A-621CB728BCB8}"/>
              </a:ext>
              <a:ext uri="{C183D7F6-B498-43B3-948B-1728B52AA6E4}">
                <adec:decorative xmlns:adec="http://schemas.microsoft.com/office/drawing/2017/decorative" val="1"/>
              </a:ext>
            </a:extLst>
          </p:cNvPr>
          <p:cNvSpPr/>
          <p:nvPr/>
        </p:nvSpPr>
        <p:spPr>
          <a:xfrm>
            <a:off x="423091" y="3261580"/>
            <a:ext cx="360000" cy="360000"/>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noProof="0" dirty="0">
                <a:solidFill>
                  <a:srgbClr val="4E110E"/>
                </a:solidFill>
                <a:latin typeface="Arial" panose="020B0604020202020204" pitchFamily="34" charset="0"/>
                <a:ea typeface="ADLaM Display" panose="020F0502020204030204" pitchFamily="2" charset="0"/>
                <a:cs typeface="Arial" panose="020B0604020202020204" pitchFamily="34" charset="0"/>
              </a:rPr>
              <a:t>2</a:t>
            </a:r>
          </a:p>
        </p:txBody>
      </p:sp>
    </p:spTree>
    <p:extLst>
      <p:ext uri="{BB962C8B-B14F-4D97-AF65-F5344CB8AC3E}">
        <p14:creationId xmlns:p14="http://schemas.microsoft.com/office/powerpoint/2010/main" val="3972548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90CB2-2AAA-9CE9-DB9B-7F0E789613D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8DACBBA-694F-3BD4-4F50-4B01C6BC4BEE}"/>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Inicio de jornada eficiente</a:t>
            </a:r>
            <a:endParaRPr kumimoji="0" lang="es-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3">
            <a:extLst>
              <a:ext uri="{FF2B5EF4-FFF2-40B4-BE49-F238E27FC236}">
                <a16:creationId xmlns:a16="http://schemas.microsoft.com/office/drawing/2014/main" id="{8898B7A3-9287-8338-CE79-F5FCD1AD8AB3}"/>
              </a:ext>
            </a:extLst>
          </p:cNvPr>
          <p:cNvSpPr txBox="1"/>
          <p:nvPr/>
        </p:nvSpPr>
        <p:spPr>
          <a:xfrm>
            <a:off x="340044" y="1274370"/>
            <a:ext cx="4231955" cy="1015663"/>
          </a:xfrm>
          <a:prstGeom prst="rect">
            <a:avLst/>
          </a:prstGeom>
          <a:noFill/>
        </p:spPr>
        <p:txBody>
          <a:bodyPr wrap="square">
            <a:spAutoFit/>
          </a:bodyPr>
          <a:lstStyle/>
          <a:p>
            <a:r>
              <a:rPr lang="es-ES" sz="1200" dirty="0"/>
              <a:t>Recibir correos electrónicos forma parte del día a día, pero si no los gestionamos bien, pueden saturarnos y hacernos perder tiempo. </a:t>
            </a:r>
            <a:r>
              <a:rPr lang="es-ES" sz="1200" b="1" dirty="0"/>
              <a:t>Una buena estrategia para optimizarlo es priorizar, eliminar o actuar rápidamente según la importancia i urgencia de cada mensaje.</a:t>
            </a:r>
            <a:endParaRPr lang="es-ES" sz="1200" noProof="0" dirty="0">
              <a:latin typeface="Arial" panose="020B0604020202020204" pitchFamily="34" charset="0"/>
              <a:cs typeface="Arial" panose="020B0604020202020204" pitchFamily="34" charset="0"/>
            </a:endParaRPr>
          </a:p>
        </p:txBody>
      </p:sp>
      <p:sp>
        <p:nvSpPr>
          <p:cNvPr id="9" name="QuadreDeText 8">
            <a:extLst>
              <a:ext uri="{FF2B5EF4-FFF2-40B4-BE49-F238E27FC236}">
                <a16:creationId xmlns:a16="http://schemas.microsoft.com/office/drawing/2014/main" id="{68C724B9-3011-BC51-3332-4FC3FAF2A0DC}"/>
              </a:ext>
            </a:extLst>
          </p:cNvPr>
          <p:cNvSpPr txBox="1"/>
          <p:nvPr/>
        </p:nvSpPr>
        <p:spPr>
          <a:xfrm>
            <a:off x="783091" y="2328684"/>
            <a:ext cx="3882340" cy="830997"/>
          </a:xfrm>
          <a:prstGeom prst="rect">
            <a:avLst/>
          </a:prstGeom>
          <a:noFill/>
        </p:spPr>
        <p:txBody>
          <a:bodyPr wrap="square" lIns="91440" tIns="45720" rIns="91440" bIns="45720" anchor="t">
            <a:spAutoFit/>
          </a:bodyPr>
          <a:lstStyle/>
          <a:p>
            <a:pPr lvl="1"/>
            <a:r>
              <a:rPr lang="es-ES" sz="1200" b="1" noProof="0" dirty="0"/>
              <a:t>Importante</a:t>
            </a:r>
          </a:p>
          <a:p>
            <a:pPr lvl="1"/>
            <a:r>
              <a:rPr lang="es-ES" sz="1200" dirty="0"/>
              <a:t>Es un mensaje que </a:t>
            </a:r>
            <a:r>
              <a:rPr lang="es-ES" sz="1200" b="1" dirty="0"/>
              <a:t>sí tiene relevancia</a:t>
            </a:r>
            <a:r>
              <a:rPr lang="es-ES" sz="1200" dirty="0"/>
              <a:t>, pero que </a:t>
            </a:r>
            <a:r>
              <a:rPr lang="es-ES" sz="1200" b="1" dirty="0"/>
              <a:t>no requiere respuesta inmediata</a:t>
            </a:r>
            <a:r>
              <a:rPr lang="es-ES" sz="1200" dirty="0"/>
              <a:t>. Permite planificar la respuesta y actuar con más calma. </a:t>
            </a:r>
            <a:endParaRPr lang="es-ES" sz="1200" noProof="0" dirty="0">
              <a:latin typeface="Arial" panose="020B0604020202020204" pitchFamily="34" charset="0"/>
              <a:cs typeface="Arial" panose="020B0604020202020204" pitchFamily="34" charset="0"/>
            </a:endParaRPr>
          </a:p>
        </p:txBody>
      </p:sp>
      <p:sp>
        <p:nvSpPr>
          <p:cNvPr id="13" name="QuadreDeText 12">
            <a:extLst>
              <a:ext uri="{FF2B5EF4-FFF2-40B4-BE49-F238E27FC236}">
                <a16:creationId xmlns:a16="http://schemas.microsoft.com/office/drawing/2014/main" id="{85957776-18C7-A265-80CA-931E6743AC6B}"/>
              </a:ext>
            </a:extLst>
          </p:cNvPr>
          <p:cNvSpPr txBox="1"/>
          <p:nvPr/>
        </p:nvSpPr>
        <p:spPr>
          <a:xfrm>
            <a:off x="783091" y="3288721"/>
            <a:ext cx="3882340" cy="1015663"/>
          </a:xfrm>
          <a:prstGeom prst="rect">
            <a:avLst/>
          </a:prstGeom>
          <a:solidFill>
            <a:schemeClr val="bg1"/>
          </a:solidFill>
        </p:spPr>
        <p:txBody>
          <a:bodyPr wrap="square">
            <a:spAutoFit/>
          </a:bodyPr>
          <a:lstStyle/>
          <a:p>
            <a:r>
              <a:rPr lang="es-ES" sz="1200" b="1" noProof="0" dirty="0"/>
              <a:t>Urgente</a:t>
            </a:r>
            <a:br>
              <a:rPr lang="es-ES" sz="1200" noProof="0" dirty="0"/>
            </a:br>
            <a:r>
              <a:rPr lang="es-ES" sz="1200" dirty="0"/>
              <a:t>Es un mensaje que </a:t>
            </a:r>
            <a:r>
              <a:rPr lang="es-ES" sz="1200" b="1" dirty="0"/>
              <a:t>requiere atención inmediata</a:t>
            </a:r>
            <a:r>
              <a:rPr lang="es-ES" sz="1200" dirty="0"/>
              <a:t>, porque de lo contrario se perdería una oportunidad o se generaría un problema. Se afronta “de inmediato y con máxima prioridad”.</a:t>
            </a:r>
            <a:endParaRPr lang="es-ES" sz="1200" noProof="0" dirty="0">
              <a:latin typeface="Arial" panose="020B0604020202020204" pitchFamily="34" charset="0"/>
              <a:cs typeface="Arial" panose="020B0604020202020204" pitchFamily="34" charset="0"/>
            </a:endParaRPr>
          </a:p>
        </p:txBody>
      </p:sp>
      <p:pic>
        <p:nvPicPr>
          <p:cNvPr id="16" name="Imatge 15">
            <a:extLst>
              <a:ext uri="{FF2B5EF4-FFF2-40B4-BE49-F238E27FC236}">
                <a16:creationId xmlns:a16="http://schemas.microsoft.com/office/drawing/2014/main" id="{6E8A9972-8334-7EE1-83E0-6B90DFAF131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712147" y="1431172"/>
            <a:ext cx="4153545" cy="2771799"/>
          </a:xfrm>
          <a:prstGeom prst="rect">
            <a:avLst/>
          </a:prstGeom>
        </p:spPr>
      </p:pic>
      <p:sp>
        <p:nvSpPr>
          <p:cNvPr id="7" name="Oval 6">
            <a:extLst>
              <a:ext uri="{FF2B5EF4-FFF2-40B4-BE49-F238E27FC236}">
                <a16:creationId xmlns:a16="http://schemas.microsoft.com/office/drawing/2014/main" id="{EE49BBB3-1A37-36C6-BA6A-2EADD5503397}"/>
              </a:ext>
              <a:ext uri="{C183D7F6-B498-43B3-948B-1728B52AA6E4}">
                <adec:decorative xmlns:adec="http://schemas.microsoft.com/office/drawing/2017/decorative" val="1"/>
              </a:ext>
            </a:extLst>
          </p:cNvPr>
          <p:cNvSpPr/>
          <p:nvPr/>
        </p:nvSpPr>
        <p:spPr>
          <a:xfrm>
            <a:off x="571637" y="2381302"/>
            <a:ext cx="164738" cy="164738"/>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b="1" noProof="0" dirty="0">
              <a:solidFill>
                <a:srgbClr val="4E110E"/>
              </a:solidFill>
              <a:latin typeface="Arial" panose="020B0604020202020204" pitchFamily="34" charset="0"/>
              <a:ea typeface="ADLaM Display" panose="020F0502020204030204" pitchFamily="2" charset="0"/>
              <a:cs typeface="Arial" panose="020B0604020202020204" pitchFamily="34" charset="0"/>
            </a:endParaRPr>
          </a:p>
        </p:txBody>
      </p:sp>
      <p:sp>
        <p:nvSpPr>
          <p:cNvPr id="3" name="Oval 2">
            <a:extLst>
              <a:ext uri="{FF2B5EF4-FFF2-40B4-BE49-F238E27FC236}">
                <a16:creationId xmlns:a16="http://schemas.microsoft.com/office/drawing/2014/main" id="{11366094-B086-613E-C678-5309224361B0}"/>
              </a:ext>
              <a:ext uri="{C183D7F6-B498-43B3-948B-1728B52AA6E4}">
                <adec:decorative xmlns:adec="http://schemas.microsoft.com/office/drawing/2017/decorative" val="1"/>
              </a:ext>
            </a:extLst>
          </p:cNvPr>
          <p:cNvSpPr/>
          <p:nvPr/>
        </p:nvSpPr>
        <p:spPr>
          <a:xfrm>
            <a:off x="571637" y="3288721"/>
            <a:ext cx="164738" cy="164738"/>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b="1" noProof="0" dirty="0">
              <a:solidFill>
                <a:srgbClr val="4E110E"/>
              </a:solidFill>
              <a:latin typeface="Arial" panose="020B0604020202020204" pitchFamily="34" charset="0"/>
              <a:ea typeface="ADLaM Display" panose="020F0502020204030204" pitchFamily="2" charset="0"/>
              <a:cs typeface="Arial" panose="020B0604020202020204" pitchFamily="34" charset="0"/>
            </a:endParaRPr>
          </a:p>
        </p:txBody>
      </p:sp>
    </p:spTree>
    <p:extLst>
      <p:ext uri="{BB962C8B-B14F-4D97-AF65-F5344CB8AC3E}">
        <p14:creationId xmlns:p14="http://schemas.microsoft.com/office/powerpoint/2010/main" val="428152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E5459-25B5-33D0-8D80-0ECC00B7FA2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909D9F9-99E5-F2AF-D354-4AF76A3E1B80}"/>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Inicio de jornada eficiente</a:t>
            </a:r>
          </a:p>
        </p:txBody>
      </p:sp>
      <p:sp>
        <p:nvSpPr>
          <p:cNvPr id="3" name="QuadreDeText 4">
            <a:extLst>
              <a:ext uri="{FF2B5EF4-FFF2-40B4-BE49-F238E27FC236}">
                <a16:creationId xmlns:a16="http://schemas.microsoft.com/office/drawing/2014/main" id="{B5EE7FD2-762D-698A-D421-BEE6FAA7A7F0}"/>
              </a:ext>
            </a:extLst>
          </p:cNvPr>
          <p:cNvSpPr txBox="1"/>
          <p:nvPr/>
        </p:nvSpPr>
        <p:spPr>
          <a:xfrm>
            <a:off x="390266" y="1249446"/>
            <a:ext cx="5801812" cy="27699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noProof="0" dirty="0">
                <a:latin typeface="Arial" panose="020B0604020202020204" pitchFamily="34" charset="0"/>
                <a:cs typeface="Arial" panose="020B0604020202020204" pitchFamily="34" charset="0"/>
              </a:rPr>
              <a:t>Para identificar </a:t>
            </a:r>
            <a:r>
              <a:rPr lang="es-ES" sz="1200" b="1" noProof="0" dirty="0">
                <a:latin typeface="Arial" panose="020B0604020202020204" pitchFamily="34" charset="0"/>
                <a:cs typeface="Arial" panose="020B0604020202020204" pitchFamily="34" charset="0"/>
              </a:rPr>
              <a:t>el tipo de camino (correo), </a:t>
            </a:r>
            <a:r>
              <a:rPr lang="es-ES" sz="1200" noProof="0" dirty="0">
                <a:latin typeface="Arial" panose="020B0604020202020204" pitchFamily="34" charset="0"/>
                <a:cs typeface="Arial" panose="020B0604020202020204" pitchFamily="34" charset="0"/>
              </a:rPr>
              <a:t>sigue estos pasos:</a:t>
            </a:r>
            <a:endParaRPr lang="es-ES" sz="1200" b="1" noProof="0" dirty="0">
              <a:solidFill>
                <a:srgbClr val="927B71"/>
              </a:solidFill>
              <a:latin typeface="Arial" panose="020B0604020202020204" pitchFamily="34" charset="0"/>
              <a:cs typeface="Arial" panose="020B0604020202020204" pitchFamily="34" charset="0"/>
            </a:endParaRPr>
          </a:p>
        </p:txBody>
      </p:sp>
      <p:cxnSp>
        <p:nvCxnSpPr>
          <p:cNvPr id="10" name="Connector: angular 9">
            <a:extLst>
              <a:ext uri="{FF2B5EF4-FFF2-40B4-BE49-F238E27FC236}">
                <a16:creationId xmlns:a16="http://schemas.microsoft.com/office/drawing/2014/main" id="{CCCD7B62-0DFA-B29B-3B42-9B3803612737}"/>
              </a:ext>
              <a:ext uri="{C183D7F6-B498-43B3-948B-1728B52AA6E4}">
                <adec:decorative xmlns:adec="http://schemas.microsoft.com/office/drawing/2017/decorative" val="1"/>
              </a:ext>
            </a:extLst>
          </p:cNvPr>
          <p:cNvCxnSpPr>
            <a:cxnSpLocks/>
            <a:stCxn id="20" idx="3"/>
            <a:endCxn id="21" idx="2"/>
          </p:cNvCxnSpPr>
          <p:nvPr/>
        </p:nvCxnSpPr>
        <p:spPr>
          <a:xfrm flipV="1">
            <a:off x="6256664" y="3772125"/>
            <a:ext cx="283810" cy="392390"/>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Connector: angular 10">
            <a:extLst>
              <a:ext uri="{FF2B5EF4-FFF2-40B4-BE49-F238E27FC236}">
                <a16:creationId xmlns:a16="http://schemas.microsoft.com/office/drawing/2014/main" id="{45F70FEE-0DC1-ED2A-96A4-B245F69D21B0}"/>
              </a:ext>
              <a:ext uri="{C183D7F6-B498-43B3-948B-1728B52AA6E4}">
                <adec:decorative xmlns:adec="http://schemas.microsoft.com/office/drawing/2017/decorative" val="1"/>
              </a:ext>
            </a:extLst>
          </p:cNvPr>
          <p:cNvCxnSpPr>
            <a:cxnSpLocks/>
            <a:stCxn id="20" idx="3"/>
            <a:endCxn id="22" idx="2"/>
          </p:cNvCxnSpPr>
          <p:nvPr/>
        </p:nvCxnSpPr>
        <p:spPr>
          <a:xfrm>
            <a:off x="6256664" y="4164515"/>
            <a:ext cx="294794" cy="407825"/>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Connector: angular 11">
            <a:extLst>
              <a:ext uri="{FF2B5EF4-FFF2-40B4-BE49-F238E27FC236}">
                <a16:creationId xmlns:a16="http://schemas.microsoft.com/office/drawing/2014/main" id="{00BAA497-F6EF-57A1-F7EA-00596F4C16BB}"/>
              </a:ext>
              <a:ext uri="{C183D7F6-B498-43B3-948B-1728B52AA6E4}">
                <adec:decorative xmlns:adec="http://schemas.microsoft.com/office/drawing/2017/decorative" val="1"/>
              </a:ext>
            </a:extLst>
          </p:cNvPr>
          <p:cNvCxnSpPr/>
          <p:nvPr/>
        </p:nvCxnSpPr>
        <p:spPr>
          <a:xfrm flipV="1">
            <a:off x="2996428" y="2421546"/>
            <a:ext cx="1065141" cy="539626"/>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Connector: angular 12">
            <a:extLst>
              <a:ext uri="{FF2B5EF4-FFF2-40B4-BE49-F238E27FC236}">
                <a16:creationId xmlns:a16="http://schemas.microsoft.com/office/drawing/2014/main" id="{CF4F00B3-7082-2D47-7271-FAABB9B22FA3}"/>
              </a:ext>
              <a:ext uri="{C183D7F6-B498-43B3-948B-1728B52AA6E4}">
                <adec:decorative xmlns:adec="http://schemas.microsoft.com/office/drawing/2017/decorative" val="1"/>
              </a:ext>
            </a:extLst>
          </p:cNvPr>
          <p:cNvCxnSpPr/>
          <p:nvPr/>
        </p:nvCxnSpPr>
        <p:spPr>
          <a:xfrm>
            <a:off x="2996428" y="2961172"/>
            <a:ext cx="1065141" cy="536244"/>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Connector: angular 13">
            <a:extLst>
              <a:ext uri="{FF2B5EF4-FFF2-40B4-BE49-F238E27FC236}">
                <a16:creationId xmlns:a16="http://schemas.microsoft.com/office/drawing/2014/main" id="{48AB1859-9D3F-7A23-863F-588FC99D2D96}"/>
              </a:ext>
              <a:ext uri="{C183D7F6-B498-43B3-948B-1728B52AA6E4}">
                <adec:decorative xmlns:adec="http://schemas.microsoft.com/office/drawing/2017/decorative" val="1"/>
              </a:ext>
            </a:extLst>
          </p:cNvPr>
          <p:cNvCxnSpPr>
            <a:cxnSpLocks/>
          </p:cNvCxnSpPr>
          <p:nvPr/>
        </p:nvCxnSpPr>
        <p:spPr>
          <a:xfrm flipV="1">
            <a:off x="1803584" y="2954241"/>
            <a:ext cx="987584" cy="1"/>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Rombe 14">
            <a:extLst>
              <a:ext uri="{FF2B5EF4-FFF2-40B4-BE49-F238E27FC236}">
                <a16:creationId xmlns:a16="http://schemas.microsoft.com/office/drawing/2014/main" id="{21B2891F-512C-9E23-5F4E-AE82DBC31B69}"/>
              </a:ext>
            </a:extLst>
          </p:cNvPr>
          <p:cNvSpPr/>
          <p:nvPr/>
        </p:nvSpPr>
        <p:spPr>
          <a:xfrm>
            <a:off x="253269" y="2271965"/>
            <a:ext cx="1550316" cy="1348417"/>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noProof="0" dirty="0">
                <a:solidFill>
                  <a:srgbClr val="4E110E"/>
                </a:solidFill>
                <a:latin typeface="Arial" panose="020B0604020202020204" pitchFamily="34" charset="0"/>
                <a:cs typeface="Arial" panose="020B0604020202020204" pitchFamily="34" charset="0"/>
              </a:rPr>
              <a:t>Me llega un correo</a:t>
            </a:r>
            <a:endParaRPr lang="es-ES" sz="1200" b="1" noProof="0" dirty="0">
              <a:solidFill>
                <a:srgbClr val="4E110E"/>
              </a:solidFill>
              <a:latin typeface="Arial" panose="020B0604020202020204" pitchFamily="34" charset="0"/>
              <a:cs typeface="Arial" panose="020B0604020202020204" pitchFamily="34" charset="0"/>
            </a:endParaRPr>
          </a:p>
        </p:txBody>
      </p:sp>
      <p:sp>
        <p:nvSpPr>
          <p:cNvPr id="16" name="QuadreDeText 15">
            <a:extLst>
              <a:ext uri="{FF2B5EF4-FFF2-40B4-BE49-F238E27FC236}">
                <a16:creationId xmlns:a16="http://schemas.microsoft.com/office/drawing/2014/main" id="{7E298FB6-34E6-D54F-E1AF-FF96456D6DF6}"/>
              </a:ext>
            </a:extLst>
          </p:cNvPr>
          <p:cNvSpPr txBox="1"/>
          <p:nvPr/>
        </p:nvSpPr>
        <p:spPr>
          <a:xfrm>
            <a:off x="2071269" y="2791895"/>
            <a:ext cx="1168910" cy="276999"/>
          </a:xfrm>
          <a:prstGeom prst="rect">
            <a:avLst/>
          </a:prstGeom>
          <a:solidFill>
            <a:schemeClr val="bg1"/>
          </a:solidFill>
        </p:spPr>
        <p:txBody>
          <a:bodyPr wrap="none" rtlCol="0">
            <a:spAutoFit/>
          </a:bodyPr>
          <a:lstStyle/>
          <a:p>
            <a:r>
              <a:rPr lang="es-ES" sz="1200" b="1" noProof="0" dirty="0">
                <a:solidFill>
                  <a:srgbClr val="4E110E"/>
                </a:solidFill>
                <a:latin typeface="Arial" panose="020B0604020202020204" pitchFamily="34" charset="0"/>
                <a:cs typeface="Arial" panose="020B0604020202020204" pitchFamily="34" charset="0"/>
              </a:rPr>
              <a:t>¿Es urgente?</a:t>
            </a:r>
          </a:p>
        </p:txBody>
      </p:sp>
      <p:sp>
        <p:nvSpPr>
          <p:cNvPr id="17" name="QuadreDeText 16">
            <a:extLst>
              <a:ext uri="{FF2B5EF4-FFF2-40B4-BE49-F238E27FC236}">
                <a16:creationId xmlns:a16="http://schemas.microsoft.com/office/drawing/2014/main" id="{62D6FE21-342E-0537-CECB-CBC75FEAACF9}"/>
              </a:ext>
            </a:extLst>
          </p:cNvPr>
          <p:cNvSpPr txBox="1"/>
          <p:nvPr/>
        </p:nvSpPr>
        <p:spPr>
          <a:xfrm>
            <a:off x="3891602" y="2214316"/>
            <a:ext cx="650227"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i="0" noProof="0" dirty="0">
                <a:solidFill>
                  <a:srgbClr val="4E110E"/>
                </a:solidFill>
                <a:effectLst/>
                <a:latin typeface="Arial" panose="020B0604020202020204" pitchFamily="34" charset="0"/>
                <a:cs typeface="Arial" panose="020B0604020202020204" pitchFamily="34" charset="0"/>
              </a:rPr>
              <a:t>SÍ</a:t>
            </a:r>
            <a:endParaRPr lang="es-ES" sz="1200" noProof="0" dirty="0">
              <a:solidFill>
                <a:srgbClr val="4E110E"/>
              </a:solidFill>
              <a:latin typeface="Arial" panose="020B0604020202020204" pitchFamily="34" charset="0"/>
              <a:cs typeface="Arial" panose="020B0604020202020204" pitchFamily="34" charset="0"/>
            </a:endParaRPr>
          </a:p>
        </p:txBody>
      </p:sp>
      <p:sp>
        <p:nvSpPr>
          <p:cNvPr id="18" name="QuadreDeText 17">
            <a:extLst>
              <a:ext uri="{FF2B5EF4-FFF2-40B4-BE49-F238E27FC236}">
                <a16:creationId xmlns:a16="http://schemas.microsoft.com/office/drawing/2014/main" id="{FDF6DC45-0BB0-88CD-2893-986ADC61F7E9}"/>
              </a:ext>
            </a:extLst>
          </p:cNvPr>
          <p:cNvSpPr txBox="1"/>
          <p:nvPr/>
        </p:nvSpPr>
        <p:spPr>
          <a:xfrm>
            <a:off x="3891601" y="3281020"/>
            <a:ext cx="650227"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noProof="0" dirty="0">
                <a:solidFill>
                  <a:srgbClr val="4E110E"/>
                </a:solidFill>
                <a:latin typeface="Arial" panose="020B0604020202020204" pitchFamily="34" charset="0"/>
                <a:cs typeface="Arial" panose="020B0604020202020204" pitchFamily="34" charset="0"/>
              </a:rPr>
              <a:t>NO</a:t>
            </a:r>
            <a:endParaRPr lang="es-ES" sz="1200" noProof="0" dirty="0">
              <a:solidFill>
                <a:srgbClr val="4E110E"/>
              </a:solidFill>
              <a:latin typeface="Arial" panose="020B0604020202020204" pitchFamily="34" charset="0"/>
              <a:cs typeface="Arial" panose="020B0604020202020204" pitchFamily="34" charset="0"/>
            </a:endParaRPr>
          </a:p>
        </p:txBody>
      </p:sp>
      <p:sp>
        <p:nvSpPr>
          <p:cNvPr id="19" name="QuadreDeText 18">
            <a:extLst>
              <a:ext uri="{FF2B5EF4-FFF2-40B4-BE49-F238E27FC236}">
                <a16:creationId xmlns:a16="http://schemas.microsoft.com/office/drawing/2014/main" id="{DFC3D02E-9920-44C3-668D-7CE719CA4B68}"/>
              </a:ext>
            </a:extLst>
          </p:cNvPr>
          <p:cNvSpPr txBox="1"/>
          <p:nvPr/>
        </p:nvSpPr>
        <p:spPr>
          <a:xfrm>
            <a:off x="4856922" y="1715869"/>
            <a:ext cx="1399742" cy="276999"/>
          </a:xfrm>
          <a:prstGeom prst="rect">
            <a:avLst/>
          </a:prstGeom>
          <a:solidFill>
            <a:schemeClr val="bg1"/>
          </a:solidFill>
          <a:ln>
            <a:noFill/>
          </a:ln>
        </p:spPr>
        <p:txBody>
          <a:bodyPr wrap="square" rtlCol="0">
            <a:spAutoFit/>
          </a:bodyPr>
          <a:lstStyle/>
          <a:p>
            <a:r>
              <a:rPr lang="es-ES" sz="1200" b="1" noProof="0" dirty="0">
                <a:solidFill>
                  <a:srgbClr val="4E110E"/>
                </a:solidFill>
                <a:latin typeface="Arial" panose="020B0604020202020204" pitchFamily="34" charset="0"/>
                <a:cs typeface="Arial" panose="020B0604020202020204" pitchFamily="34" charset="0"/>
              </a:rPr>
              <a:t>¿Es importante?</a:t>
            </a:r>
          </a:p>
        </p:txBody>
      </p:sp>
      <p:sp>
        <p:nvSpPr>
          <p:cNvPr id="20" name="QuadreDeText 19">
            <a:extLst>
              <a:ext uri="{FF2B5EF4-FFF2-40B4-BE49-F238E27FC236}">
                <a16:creationId xmlns:a16="http://schemas.microsoft.com/office/drawing/2014/main" id="{688D9228-480C-3AED-AB4E-AC623501988D}"/>
              </a:ext>
            </a:extLst>
          </p:cNvPr>
          <p:cNvSpPr txBox="1"/>
          <p:nvPr/>
        </p:nvSpPr>
        <p:spPr>
          <a:xfrm>
            <a:off x="4856922" y="4026015"/>
            <a:ext cx="1399742" cy="276999"/>
          </a:xfrm>
          <a:prstGeom prst="rect">
            <a:avLst/>
          </a:prstGeom>
          <a:solidFill>
            <a:schemeClr val="bg1"/>
          </a:solidFill>
          <a:ln>
            <a:noFill/>
          </a:ln>
        </p:spPr>
        <p:txBody>
          <a:bodyPr wrap="square" rtlCol="0">
            <a:spAutoFit/>
          </a:bodyPr>
          <a:lstStyle/>
          <a:p>
            <a:r>
              <a:rPr lang="es-ES" sz="1200" b="1" noProof="0" dirty="0">
                <a:solidFill>
                  <a:srgbClr val="4E110E"/>
                </a:solidFill>
                <a:latin typeface="Arial" panose="020B0604020202020204" pitchFamily="34" charset="0"/>
                <a:cs typeface="Arial" panose="020B0604020202020204" pitchFamily="34" charset="0"/>
              </a:rPr>
              <a:t>¿Es importante?</a:t>
            </a:r>
          </a:p>
        </p:txBody>
      </p:sp>
      <p:sp>
        <p:nvSpPr>
          <p:cNvPr id="21" name="QuadreDeText 20">
            <a:extLst>
              <a:ext uri="{FF2B5EF4-FFF2-40B4-BE49-F238E27FC236}">
                <a16:creationId xmlns:a16="http://schemas.microsoft.com/office/drawing/2014/main" id="{528BA718-3D5C-B8D9-5D9A-837D088F3460}"/>
              </a:ext>
            </a:extLst>
          </p:cNvPr>
          <p:cNvSpPr txBox="1"/>
          <p:nvPr/>
        </p:nvSpPr>
        <p:spPr>
          <a:xfrm>
            <a:off x="6540474" y="3577368"/>
            <a:ext cx="650227"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i="0" noProof="0" dirty="0">
                <a:solidFill>
                  <a:srgbClr val="4E110E"/>
                </a:solidFill>
                <a:effectLst/>
                <a:latin typeface="Arial" panose="020B0604020202020204" pitchFamily="34" charset="0"/>
                <a:cs typeface="Arial" panose="020B0604020202020204" pitchFamily="34" charset="0"/>
              </a:rPr>
              <a:t>SÍ</a:t>
            </a:r>
            <a:endParaRPr lang="es-ES" sz="1200" noProof="0" dirty="0">
              <a:solidFill>
                <a:srgbClr val="4E110E"/>
              </a:solidFill>
              <a:latin typeface="Arial" panose="020B0604020202020204" pitchFamily="34" charset="0"/>
              <a:cs typeface="Arial" panose="020B0604020202020204" pitchFamily="34" charset="0"/>
            </a:endParaRPr>
          </a:p>
        </p:txBody>
      </p:sp>
      <p:sp>
        <p:nvSpPr>
          <p:cNvPr id="22" name="QuadreDeText 21">
            <a:extLst>
              <a:ext uri="{FF2B5EF4-FFF2-40B4-BE49-F238E27FC236}">
                <a16:creationId xmlns:a16="http://schemas.microsoft.com/office/drawing/2014/main" id="{389D6F57-6FE3-647B-6ABA-BEF4D89253D5}"/>
              </a:ext>
            </a:extLst>
          </p:cNvPr>
          <p:cNvSpPr txBox="1"/>
          <p:nvPr/>
        </p:nvSpPr>
        <p:spPr>
          <a:xfrm>
            <a:off x="6551458" y="4377583"/>
            <a:ext cx="650227"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noProof="0" dirty="0">
                <a:solidFill>
                  <a:srgbClr val="4E110E"/>
                </a:solidFill>
                <a:latin typeface="Arial" panose="020B0604020202020204" pitchFamily="34" charset="0"/>
                <a:cs typeface="Arial" panose="020B0604020202020204" pitchFamily="34" charset="0"/>
              </a:rPr>
              <a:t>NO</a:t>
            </a:r>
            <a:endParaRPr lang="es-ES" sz="1200" noProof="0" dirty="0">
              <a:solidFill>
                <a:srgbClr val="4E110E"/>
              </a:solidFill>
              <a:latin typeface="Arial" panose="020B0604020202020204" pitchFamily="34" charset="0"/>
              <a:cs typeface="Arial" panose="020B0604020202020204" pitchFamily="34" charset="0"/>
            </a:endParaRPr>
          </a:p>
        </p:txBody>
      </p:sp>
      <p:cxnSp>
        <p:nvCxnSpPr>
          <p:cNvPr id="23" name="Connector: angular 22">
            <a:extLst>
              <a:ext uri="{FF2B5EF4-FFF2-40B4-BE49-F238E27FC236}">
                <a16:creationId xmlns:a16="http://schemas.microsoft.com/office/drawing/2014/main" id="{365F46E3-8443-DA43-CB1A-7E061CF91242}"/>
              </a:ext>
              <a:ext uri="{C183D7F6-B498-43B3-948B-1728B52AA6E4}">
                <adec:decorative xmlns:adec="http://schemas.microsoft.com/office/drawing/2017/decorative" val="1"/>
              </a:ext>
            </a:extLst>
          </p:cNvPr>
          <p:cNvCxnSpPr>
            <a:cxnSpLocks/>
            <a:stCxn id="17" idx="6"/>
            <a:endCxn id="19" idx="1"/>
          </p:cNvCxnSpPr>
          <p:nvPr/>
        </p:nvCxnSpPr>
        <p:spPr>
          <a:xfrm flipV="1">
            <a:off x="4541829" y="1854369"/>
            <a:ext cx="315093" cy="554704"/>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Connector: angular 23">
            <a:extLst>
              <a:ext uri="{FF2B5EF4-FFF2-40B4-BE49-F238E27FC236}">
                <a16:creationId xmlns:a16="http://schemas.microsoft.com/office/drawing/2014/main" id="{BC5F3DDB-E1BC-A6B1-D17B-0C19FCF84E3D}"/>
              </a:ext>
              <a:ext uri="{C183D7F6-B498-43B3-948B-1728B52AA6E4}">
                <adec:decorative xmlns:adec="http://schemas.microsoft.com/office/drawing/2017/decorative" val="1"/>
              </a:ext>
            </a:extLst>
          </p:cNvPr>
          <p:cNvCxnSpPr>
            <a:cxnSpLocks/>
            <a:stCxn id="18" idx="6"/>
            <a:endCxn id="20" idx="1"/>
          </p:cNvCxnSpPr>
          <p:nvPr/>
        </p:nvCxnSpPr>
        <p:spPr>
          <a:xfrm>
            <a:off x="4541828" y="3475777"/>
            <a:ext cx="315094" cy="688738"/>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QuadreDeText 24">
            <a:extLst>
              <a:ext uri="{FF2B5EF4-FFF2-40B4-BE49-F238E27FC236}">
                <a16:creationId xmlns:a16="http://schemas.microsoft.com/office/drawing/2014/main" id="{568F726E-497E-408E-CE5A-88DFAB1E5FEA}"/>
              </a:ext>
              <a:ext uri="{C183D7F6-B498-43B3-948B-1728B52AA6E4}">
                <adec:decorative xmlns:adec="http://schemas.microsoft.com/office/drawing/2017/decorative" val="1"/>
              </a:ext>
            </a:extLst>
          </p:cNvPr>
          <p:cNvSpPr txBox="1"/>
          <p:nvPr/>
        </p:nvSpPr>
        <p:spPr>
          <a:xfrm>
            <a:off x="7353992" y="1182308"/>
            <a:ext cx="1399742" cy="578882"/>
          </a:xfrm>
          <a:prstGeom prst="roundRect">
            <a:avLst/>
          </a:prstGeom>
          <a:solidFill>
            <a:srgbClr val="CCAEA4"/>
          </a:solidFill>
          <a:ln>
            <a:solidFill>
              <a:srgbClr val="4E110E"/>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srgbClr val="4E110E"/>
                </a:solidFill>
                <a:effectLst/>
                <a:uLnTx/>
                <a:uFillTx/>
                <a:latin typeface="Arial" panose="020B0604020202020204" pitchFamily="34" charset="0"/>
                <a:cs typeface="Arial" panose="020B0604020202020204" pitchFamily="34" charset="0"/>
              </a:rPr>
              <a:t>🏔️ </a:t>
            </a:r>
            <a:r>
              <a:rPr kumimoji="0" lang="es-ES" b="1" i="0" u="none" strike="noStrike" kern="1200" cap="none" spc="0" normalizeH="0" baseline="0" noProof="0" dirty="0">
                <a:ln>
                  <a:noFill/>
                </a:ln>
                <a:solidFill>
                  <a:srgbClr val="4E110E"/>
                </a:solidFill>
                <a:effectLst/>
                <a:uLnTx/>
                <a:uFillTx/>
                <a:latin typeface="Arial" panose="020B0604020202020204" pitchFamily="34" charset="0"/>
                <a:cs typeface="Arial" panose="020B0604020202020204" pitchFamily="34" charset="0"/>
              </a:rPr>
              <a:t>Senda directa</a:t>
            </a:r>
            <a:r>
              <a:rPr lang="es-ES" b="1" noProof="0" dirty="0">
                <a:solidFill>
                  <a:srgbClr val="4E110E"/>
                </a:solidFill>
                <a:latin typeface="Arial" panose="020B0604020202020204" pitchFamily="34" charset="0"/>
                <a:cs typeface="Arial" panose="020B0604020202020204" pitchFamily="34" charset="0"/>
              </a:rPr>
              <a:t> </a:t>
            </a:r>
            <a:endParaRPr lang="es-ES" noProof="0" dirty="0">
              <a:solidFill>
                <a:srgbClr val="4E110E"/>
              </a:solidFill>
              <a:latin typeface="Arial" panose="020B0604020202020204" pitchFamily="34" charset="0"/>
              <a:cs typeface="Arial" panose="020B0604020202020204" pitchFamily="34" charset="0"/>
            </a:endParaRPr>
          </a:p>
        </p:txBody>
      </p:sp>
      <p:cxnSp>
        <p:nvCxnSpPr>
          <p:cNvPr id="51" name="Connector: angular 50">
            <a:extLst>
              <a:ext uri="{FF2B5EF4-FFF2-40B4-BE49-F238E27FC236}">
                <a16:creationId xmlns:a16="http://schemas.microsoft.com/office/drawing/2014/main" id="{2537059D-2D0F-6F64-6E00-E5223357A496}"/>
              </a:ext>
              <a:ext uri="{C183D7F6-B498-43B3-948B-1728B52AA6E4}">
                <adec:decorative xmlns:adec="http://schemas.microsoft.com/office/drawing/2017/decorative" val="1"/>
              </a:ext>
            </a:extLst>
          </p:cNvPr>
          <p:cNvCxnSpPr>
            <a:cxnSpLocks/>
            <a:endCxn id="53" idx="2"/>
          </p:cNvCxnSpPr>
          <p:nvPr/>
        </p:nvCxnSpPr>
        <p:spPr>
          <a:xfrm flipV="1">
            <a:off x="6256664" y="1471750"/>
            <a:ext cx="283810" cy="392390"/>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Connector: angular 51">
            <a:extLst>
              <a:ext uri="{FF2B5EF4-FFF2-40B4-BE49-F238E27FC236}">
                <a16:creationId xmlns:a16="http://schemas.microsoft.com/office/drawing/2014/main" id="{9471A47C-ED71-9899-F44F-4AA1861B5251}"/>
              </a:ext>
              <a:ext uri="{C183D7F6-B498-43B3-948B-1728B52AA6E4}">
                <adec:decorative xmlns:adec="http://schemas.microsoft.com/office/drawing/2017/decorative" val="1"/>
              </a:ext>
            </a:extLst>
          </p:cNvPr>
          <p:cNvCxnSpPr>
            <a:cxnSpLocks/>
            <a:endCxn id="54" idx="2"/>
          </p:cNvCxnSpPr>
          <p:nvPr/>
        </p:nvCxnSpPr>
        <p:spPr>
          <a:xfrm>
            <a:off x="6256664" y="1864140"/>
            <a:ext cx="294794" cy="407825"/>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3" name="QuadreDeText 52">
            <a:extLst>
              <a:ext uri="{FF2B5EF4-FFF2-40B4-BE49-F238E27FC236}">
                <a16:creationId xmlns:a16="http://schemas.microsoft.com/office/drawing/2014/main" id="{516F3879-B3FB-252D-BBFF-D9D775A98EF3}"/>
              </a:ext>
            </a:extLst>
          </p:cNvPr>
          <p:cNvSpPr txBox="1"/>
          <p:nvPr/>
        </p:nvSpPr>
        <p:spPr>
          <a:xfrm>
            <a:off x="6540474" y="1276993"/>
            <a:ext cx="650227"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i="0" noProof="0" dirty="0">
                <a:solidFill>
                  <a:srgbClr val="4E110E"/>
                </a:solidFill>
                <a:effectLst/>
                <a:latin typeface="Arial" panose="020B0604020202020204" pitchFamily="34" charset="0"/>
                <a:cs typeface="Arial" panose="020B0604020202020204" pitchFamily="34" charset="0"/>
              </a:rPr>
              <a:t>SÍ</a:t>
            </a:r>
            <a:endParaRPr lang="es-ES" sz="1200" noProof="0" dirty="0">
              <a:solidFill>
                <a:srgbClr val="4E110E"/>
              </a:solidFill>
              <a:latin typeface="Arial" panose="020B0604020202020204" pitchFamily="34" charset="0"/>
              <a:cs typeface="Arial" panose="020B0604020202020204" pitchFamily="34" charset="0"/>
            </a:endParaRPr>
          </a:p>
        </p:txBody>
      </p:sp>
      <p:sp>
        <p:nvSpPr>
          <p:cNvPr id="54" name="QuadreDeText 53">
            <a:extLst>
              <a:ext uri="{FF2B5EF4-FFF2-40B4-BE49-F238E27FC236}">
                <a16:creationId xmlns:a16="http://schemas.microsoft.com/office/drawing/2014/main" id="{028A04D5-4FF7-F719-A9C6-0D3FB4160CB1}"/>
              </a:ext>
            </a:extLst>
          </p:cNvPr>
          <p:cNvSpPr txBox="1"/>
          <p:nvPr/>
        </p:nvSpPr>
        <p:spPr>
          <a:xfrm>
            <a:off x="6551458" y="2077208"/>
            <a:ext cx="650227"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noProof="0" dirty="0">
                <a:solidFill>
                  <a:srgbClr val="4E110E"/>
                </a:solidFill>
                <a:latin typeface="Arial" panose="020B0604020202020204" pitchFamily="34" charset="0"/>
                <a:cs typeface="Arial" panose="020B0604020202020204" pitchFamily="34" charset="0"/>
              </a:rPr>
              <a:t>NO</a:t>
            </a:r>
            <a:endParaRPr lang="es-ES" sz="1200" noProof="0" dirty="0">
              <a:solidFill>
                <a:srgbClr val="4E110E"/>
              </a:solidFill>
              <a:latin typeface="Arial" panose="020B0604020202020204" pitchFamily="34" charset="0"/>
              <a:cs typeface="Arial" panose="020B0604020202020204" pitchFamily="34" charset="0"/>
            </a:endParaRPr>
          </a:p>
        </p:txBody>
      </p:sp>
      <p:sp>
        <p:nvSpPr>
          <p:cNvPr id="55" name="QuadreDeText 54">
            <a:extLst>
              <a:ext uri="{FF2B5EF4-FFF2-40B4-BE49-F238E27FC236}">
                <a16:creationId xmlns:a16="http://schemas.microsoft.com/office/drawing/2014/main" id="{DB546B5C-AF8E-4906-EC8A-3184E4AB5834}"/>
              </a:ext>
              <a:ext uri="{C183D7F6-B498-43B3-948B-1728B52AA6E4}">
                <adec:decorative xmlns:adec="http://schemas.microsoft.com/office/drawing/2017/decorative" val="1"/>
              </a:ext>
            </a:extLst>
          </p:cNvPr>
          <p:cNvSpPr txBox="1"/>
          <p:nvPr/>
        </p:nvSpPr>
        <p:spPr>
          <a:xfrm>
            <a:off x="7353992" y="1982523"/>
            <a:ext cx="1399742" cy="578882"/>
          </a:xfrm>
          <a:prstGeom prst="roundRect">
            <a:avLst/>
          </a:prstGeom>
          <a:solidFill>
            <a:srgbClr val="CCAEA4"/>
          </a:solidFill>
          <a:ln>
            <a:solidFill>
              <a:srgbClr val="4E110E"/>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S" noProof="0" dirty="0">
                <a:solidFill>
                  <a:srgbClr val="4E110E"/>
                </a:solidFill>
                <a:latin typeface="Arial" panose="020B0604020202020204" pitchFamily="34" charset="0"/>
                <a:cs typeface="Arial" panose="020B0604020202020204" pitchFamily="34" charset="0"/>
              </a:rPr>
              <a:t>🌲 </a:t>
            </a:r>
            <a:r>
              <a:rPr lang="es-ES" b="1" noProof="0" dirty="0">
                <a:solidFill>
                  <a:srgbClr val="4E110E"/>
                </a:solidFill>
                <a:latin typeface="Arial" panose="020B0604020202020204" pitchFamily="34" charset="0"/>
                <a:cs typeface="Arial" panose="020B0604020202020204" pitchFamily="34" charset="0"/>
              </a:rPr>
              <a:t>Sendero principal</a:t>
            </a:r>
            <a:endParaRPr lang="es-ES" noProof="0" dirty="0">
              <a:solidFill>
                <a:srgbClr val="4E110E"/>
              </a:solidFill>
              <a:latin typeface="Arial" panose="020B0604020202020204" pitchFamily="34" charset="0"/>
              <a:cs typeface="Arial" panose="020B0604020202020204" pitchFamily="34" charset="0"/>
            </a:endParaRPr>
          </a:p>
        </p:txBody>
      </p:sp>
      <p:sp>
        <p:nvSpPr>
          <p:cNvPr id="56" name="QuadreDeText 55">
            <a:extLst>
              <a:ext uri="{FF2B5EF4-FFF2-40B4-BE49-F238E27FC236}">
                <a16:creationId xmlns:a16="http://schemas.microsoft.com/office/drawing/2014/main" id="{C83E2C87-A6F1-E59C-715B-C03C3F9A34D7}"/>
              </a:ext>
              <a:ext uri="{C183D7F6-B498-43B3-948B-1728B52AA6E4}">
                <adec:decorative xmlns:adec="http://schemas.microsoft.com/office/drawing/2017/decorative" val="1"/>
              </a:ext>
            </a:extLst>
          </p:cNvPr>
          <p:cNvSpPr txBox="1"/>
          <p:nvPr/>
        </p:nvSpPr>
        <p:spPr>
          <a:xfrm>
            <a:off x="7353992" y="3483570"/>
            <a:ext cx="1399742" cy="578882"/>
          </a:xfrm>
          <a:prstGeom prst="roundRect">
            <a:avLst/>
          </a:prstGeom>
          <a:solidFill>
            <a:srgbClr val="CCAEA4"/>
          </a:solidFill>
          <a:ln>
            <a:solidFill>
              <a:srgbClr val="4E110E"/>
            </a:solidFill>
          </a:ln>
        </p:spPr>
        <p:style>
          <a:lnRef idx="2">
            <a:schemeClr val="dk1"/>
          </a:lnRef>
          <a:fillRef idx="1">
            <a:schemeClr val="lt1"/>
          </a:fillRef>
          <a:effectRef idx="0">
            <a:schemeClr val="dk1"/>
          </a:effectRef>
          <a:fontRef idx="minor">
            <a:schemeClr val="dk1"/>
          </a:fontRef>
        </p:style>
        <p:txBody>
          <a:bodyPr wrap="square">
            <a:spAutoFit/>
          </a:bodyPr>
          <a:lstStyle/>
          <a:p>
            <a:pPr lvl="0" algn="ctr">
              <a:buClrTx/>
              <a:defRPr/>
            </a:pPr>
            <a:r>
              <a:rPr lang="es-ES" noProof="0" dirty="0">
                <a:solidFill>
                  <a:srgbClr val="4E110E"/>
                </a:solidFill>
                <a:latin typeface="Arial" panose="020B0604020202020204" pitchFamily="34" charset="0"/>
                <a:cs typeface="Arial" panose="020B0604020202020204" pitchFamily="34" charset="0"/>
              </a:rPr>
              <a:t>🪵 </a:t>
            </a:r>
            <a:r>
              <a:rPr lang="es-ES" b="1" noProof="0" dirty="0">
                <a:solidFill>
                  <a:srgbClr val="4E110E"/>
                </a:solidFill>
                <a:latin typeface="Arial" panose="020B0604020202020204" pitchFamily="34" charset="0"/>
                <a:cs typeface="Arial" panose="020B0604020202020204" pitchFamily="34" charset="0"/>
              </a:rPr>
              <a:t>Ruta secundaria</a:t>
            </a:r>
            <a:endParaRPr lang="es-ES" noProof="0" dirty="0">
              <a:solidFill>
                <a:srgbClr val="4E110E"/>
              </a:solidFill>
              <a:latin typeface="Arial" panose="020B0604020202020204" pitchFamily="34" charset="0"/>
              <a:cs typeface="Arial" panose="020B0604020202020204" pitchFamily="34" charset="0"/>
            </a:endParaRPr>
          </a:p>
        </p:txBody>
      </p:sp>
      <p:sp>
        <p:nvSpPr>
          <p:cNvPr id="57" name="QuadreDeText 56">
            <a:extLst>
              <a:ext uri="{FF2B5EF4-FFF2-40B4-BE49-F238E27FC236}">
                <a16:creationId xmlns:a16="http://schemas.microsoft.com/office/drawing/2014/main" id="{B8006645-F8FF-62E1-7022-9996371EBEE0}"/>
              </a:ext>
              <a:ext uri="{C183D7F6-B498-43B3-948B-1728B52AA6E4}">
                <adec:decorative xmlns:adec="http://schemas.microsoft.com/office/drawing/2017/decorative" val="1"/>
              </a:ext>
            </a:extLst>
          </p:cNvPr>
          <p:cNvSpPr txBox="1"/>
          <p:nvPr/>
        </p:nvSpPr>
        <p:spPr>
          <a:xfrm>
            <a:off x="7353992" y="4303014"/>
            <a:ext cx="1399742" cy="578882"/>
          </a:xfrm>
          <a:prstGeom prst="roundRect">
            <a:avLst/>
          </a:prstGeom>
          <a:solidFill>
            <a:srgbClr val="CCAEA4"/>
          </a:solidFill>
          <a:ln>
            <a:solidFill>
              <a:srgbClr val="4E110E"/>
            </a:solidFill>
          </a:ln>
        </p:spPr>
        <p:style>
          <a:lnRef idx="2">
            <a:schemeClr val="dk1"/>
          </a:lnRef>
          <a:fillRef idx="1">
            <a:schemeClr val="lt1"/>
          </a:fillRef>
          <a:effectRef idx="0">
            <a:schemeClr val="dk1"/>
          </a:effectRef>
          <a:fontRef idx="minor">
            <a:schemeClr val="dk1"/>
          </a:fontRef>
        </p:style>
        <p:txBody>
          <a:bodyPr wrap="square">
            <a:spAutoFit/>
          </a:bodyPr>
          <a:lstStyle/>
          <a:p>
            <a:r>
              <a:rPr lang="es-ES" noProof="0" dirty="0">
                <a:solidFill>
                  <a:srgbClr val="4E110E"/>
                </a:solidFill>
                <a:latin typeface="Arial" panose="020B0604020202020204" pitchFamily="34" charset="0"/>
                <a:cs typeface="Arial" panose="020B0604020202020204" pitchFamily="34" charset="0"/>
              </a:rPr>
              <a:t>🌄 </a:t>
            </a:r>
            <a:r>
              <a:rPr lang="es-ES" b="1" noProof="0" dirty="0">
                <a:solidFill>
                  <a:srgbClr val="4E110E"/>
                </a:solidFill>
                <a:latin typeface="Arial" panose="020B0604020202020204" pitchFamily="34" charset="0"/>
                <a:cs typeface="Arial" panose="020B0604020202020204" pitchFamily="34" charset="0"/>
              </a:rPr>
              <a:t>Camino panorámico</a:t>
            </a:r>
            <a:endParaRPr lang="es-ES" noProof="0" dirty="0">
              <a:solidFill>
                <a:srgbClr val="4E110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875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D9110-D91C-FDE4-0DD4-223386E9CCC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B1B2CFA-5C7B-9FC9-5251-F1A1EB51EB57}"/>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Inicio de jornada eficiente</a:t>
            </a:r>
          </a:p>
        </p:txBody>
      </p:sp>
      <p:sp>
        <p:nvSpPr>
          <p:cNvPr id="4" name="QuadreDeText 3">
            <a:extLst>
              <a:ext uri="{FF2B5EF4-FFF2-40B4-BE49-F238E27FC236}">
                <a16:creationId xmlns:a16="http://schemas.microsoft.com/office/drawing/2014/main" id="{888A4BA1-04F7-9BC1-79EF-79A18AD548C3}"/>
              </a:ext>
            </a:extLst>
          </p:cNvPr>
          <p:cNvSpPr txBox="1"/>
          <p:nvPr/>
        </p:nvSpPr>
        <p:spPr>
          <a:xfrm>
            <a:off x="531563" y="1235511"/>
            <a:ext cx="8326687" cy="646331"/>
          </a:xfrm>
          <a:prstGeom prst="rect">
            <a:avLst/>
          </a:prstGeom>
          <a:noFill/>
        </p:spPr>
        <p:txBody>
          <a:bodyPr wrap="square">
            <a:spAutoFit/>
          </a:bodyPr>
          <a:lstStyle/>
          <a:p>
            <a:r>
              <a:rPr lang="es-ES" sz="1200" b="1" noProof="0" dirty="0"/>
              <a:t>Gestionar el correo es como recorrer caminos de montaña. </a:t>
            </a:r>
            <a:r>
              <a:rPr lang="es-ES" sz="1200" noProof="0" dirty="0"/>
              <a:t>Hay senderos directos y empinados, que requieren atención inmediata porque llevan rápido a tu destino; senderos intermedios, que son importantes, pero permiten avanzar con calma; y senderos panorámicos, que no tienen prisa y se pueden dejar para cuando haya tiempo de disfrutarlos.</a:t>
            </a:r>
          </a:p>
        </p:txBody>
      </p:sp>
      <p:graphicFrame>
        <p:nvGraphicFramePr>
          <p:cNvPr id="6" name="Taula 5">
            <a:extLst>
              <a:ext uri="{FF2B5EF4-FFF2-40B4-BE49-F238E27FC236}">
                <a16:creationId xmlns:a16="http://schemas.microsoft.com/office/drawing/2014/main" id="{354698DD-F712-D4EF-8F7B-457DCEB7ED48}"/>
              </a:ext>
            </a:extLst>
          </p:cNvPr>
          <p:cNvGraphicFramePr>
            <a:graphicFrameLocks noGrp="1"/>
          </p:cNvGraphicFramePr>
          <p:nvPr>
            <p:extLst>
              <p:ext uri="{D42A27DB-BD31-4B8C-83A1-F6EECF244321}">
                <p14:modId xmlns:p14="http://schemas.microsoft.com/office/powerpoint/2010/main" val="1930106391"/>
              </p:ext>
            </p:extLst>
          </p:nvPr>
        </p:nvGraphicFramePr>
        <p:xfrm>
          <a:off x="630906" y="2230664"/>
          <a:ext cx="8127999" cy="2382520"/>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s-ES" sz="1200" noProof="0" dirty="0">
                          <a:solidFill>
                            <a:srgbClr val="4E110E"/>
                          </a:solidFill>
                          <a:latin typeface="Arial" panose="020B0604020202020204" pitchFamily="34" charset="0"/>
                          <a:cs typeface="Arial" panose="020B0604020202020204" pitchFamily="34" charset="0"/>
                        </a:rPr>
                        <a:t>Tipo de camino ⛰️</a:t>
                      </a:r>
                    </a:p>
                  </a:txBody>
                  <a:tcPr anchor="ctr">
                    <a:solidFill>
                      <a:srgbClr val="CCAEA4"/>
                    </a:solidFill>
                  </a:tcPr>
                </a:tc>
                <a:tc>
                  <a:txBody>
                    <a:bodyPr/>
                    <a:lstStyle/>
                    <a:p>
                      <a:r>
                        <a:rPr lang="es-ES" sz="1200" noProof="0" dirty="0">
                          <a:solidFill>
                            <a:srgbClr val="4E110E"/>
                          </a:solidFill>
                          <a:latin typeface="Arial" panose="020B0604020202020204" pitchFamily="34" charset="0"/>
                          <a:cs typeface="Arial" panose="020B0604020202020204" pitchFamily="34" charset="0"/>
                        </a:rPr>
                        <a:t>Ejemplo</a:t>
                      </a:r>
                    </a:p>
                  </a:txBody>
                  <a:tcPr anchor="ctr">
                    <a:solidFill>
                      <a:srgbClr val="CCAEA4"/>
                    </a:solidFill>
                  </a:tcPr>
                </a:tc>
                <a:tc>
                  <a:txBody>
                    <a:bodyPr/>
                    <a:lstStyle/>
                    <a:p>
                      <a:r>
                        <a:rPr lang="es-ES" sz="1200" noProof="0" dirty="0">
                          <a:solidFill>
                            <a:srgbClr val="4E110E"/>
                          </a:solidFill>
                          <a:latin typeface="Arial" panose="020B0604020202020204" pitchFamily="34" charset="0"/>
                          <a:cs typeface="Arial" panose="020B0604020202020204" pitchFamily="34" charset="0"/>
                        </a:rPr>
                        <a:t>Cómo actuar</a:t>
                      </a:r>
                    </a:p>
                  </a:txBody>
                  <a:tcPr anchor="ctr">
                    <a:solidFill>
                      <a:srgbClr val="CCAEA4"/>
                    </a:solidFill>
                  </a:tcPr>
                </a:tc>
                <a:extLst>
                  <a:ext uri="{0D108BD9-81ED-4DB2-BD59-A6C34878D82A}">
                    <a16:rowId xmlns:a16="http://schemas.microsoft.com/office/drawing/2014/main" val="10000"/>
                  </a:ext>
                </a:extLst>
              </a:tr>
              <a:tr h="370840">
                <a:tc>
                  <a:txBody>
                    <a:bodyPr/>
                    <a:lstStyle/>
                    <a:p>
                      <a:r>
                        <a:rPr lang="es-ES" sz="1200" noProof="0" dirty="0">
                          <a:solidFill>
                            <a:srgbClr val="4E110E"/>
                          </a:solidFill>
                          <a:latin typeface="Arial" panose="020B0604020202020204" pitchFamily="34" charset="0"/>
                          <a:cs typeface="Arial" panose="020B0604020202020204" pitchFamily="34" charset="0"/>
                        </a:rPr>
                        <a:t>🏔️ </a:t>
                      </a:r>
                      <a:r>
                        <a:rPr lang="es-ES" sz="1200" b="1" noProof="0" dirty="0">
                          <a:solidFill>
                            <a:srgbClr val="4E110E"/>
                          </a:solidFill>
                          <a:latin typeface="Arial" panose="020B0604020202020204" pitchFamily="34" charset="0"/>
                          <a:cs typeface="Arial" panose="020B0604020202020204" pitchFamily="34" charset="0"/>
                        </a:rPr>
                        <a:t>Senda directa</a:t>
                      </a:r>
                      <a:endParaRPr lang="es-ES" sz="1200" noProof="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es-ES" sz="1200" noProof="0" dirty="0">
                          <a:latin typeface="Arial" panose="020B0604020202020204" pitchFamily="34" charset="0"/>
                          <a:cs typeface="Arial" panose="020B0604020202020204" pitchFamily="34" charset="0"/>
                        </a:rPr>
                        <a:t>Atajo empinado que lleva rápido a tu destino, pero requiere esfuerzo inmediato.</a:t>
                      </a:r>
                    </a:p>
                  </a:txBody>
                  <a:tcPr anchor="ctr"/>
                </a:tc>
                <a:tc>
                  <a:txBody>
                    <a:bodyPr/>
                    <a:lstStyle/>
                    <a:p>
                      <a:r>
                        <a:rPr lang="es-ES" sz="1200" noProof="0" dirty="0">
                          <a:latin typeface="Arial" panose="020B0604020202020204" pitchFamily="34" charset="0"/>
                          <a:cs typeface="Arial" panose="020B0604020202020204" pitchFamily="34" charset="0"/>
                        </a:rPr>
                        <a:t>Afróntalo de inmediato y con máxima prioridad.</a:t>
                      </a:r>
                    </a:p>
                  </a:txBody>
                  <a:tcPr anchor="ctr"/>
                </a:tc>
                <a:extLst>
                  <a:ext uri="{0D108BD9-81ED-4DB2-BD59-A6C34878D82A}">
                    <a16:rowId xmlns:a16="http://schemas.microsoft.com/office/drawing/2014/main" val="10001"/>
                  </a:ext>
                </a:extLst>
              </a:tr>
              <a:tr h="370840">
                <a:tc>
                  <a:txBody>
                    <a:bodyPr/>
                    <a:lstStyle/>
                    <a:p>
                      <a:r>
                        <a:rPr lang="es-ES" sz="1200" noProof="0" dirty="0">
                          <a:solidFill>
                            <a:srgbClr val="4E110E"/>
                          </a:solidFill>
                          <a:latin typeface="Arial" panose="020B0604020202020204" pitchFamily="34" charset="0"/>
                          <a:cs typeface="Arial" panose="020B0604020202020204" pitchFamily="34" charset="0"/>
                        </a:rPr>
                        <a:t>🌲 </a:t>
                      </a:r>
                      <a:r>
                        <a:rPr lang="es-ES" sz="1200" b="1" noProof="0" dirty="0">
                          <a:solidFill>
                            <a:srgbClr val="4E110E"/>
                          </a:solidFill>
                          <a:latin typeface="Arial" panose="020B0604020202020204" pitchFamily="34" charset="0"/>
                          <a:cs typeface="Arial" panose="020B0604020202020204" pitchFamily="34" charset="0"/>
                        </a:rPr>
                        <a:t>Sendero principal</a:t>
                      </a:r>
                      <a:endParaRPr lang="es-ES" sz="1200" noProof="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es-ES" sz="1200" noProof="0" dirty="0">
                          <a:latin typeface="Arial" panose="020B0604020202020204" pitchFamily="34" charset="0"/>
                          <a:cs typeface="Arial" panose="020B0604020202020204" pitchFamily="34" charset="0"/>
                        </a:rPr>
                        <a:t>Camino cómodo y marcado, que te acerca al objetivo a buen ritmo.</a:t>
                      </a:r>
                    </a:p>
                  </a:txBody>
                  <a:tcPr anchor="ctr"/>
                </a:tc>
                <a:tc>
                  <a:txBody>
                    <a:bodyPr/>
                    <a:lstStyle/>
                    <a:p>
                      <a:r>
                        <a:rPr lang="es-ES" sz="1200" noProof="0" dirty="0">
                          <a:latin typeface="Arial" panose="020B0604020202020204" pitchFamily="34" charset="0"/>
                          <a:cs typeface="Arial" panose="020B0604020202020204" pitchFamily="34" charset="0"/>
                        </a:rPr>
                        <a:t>No requiere acción inmediata, pero revísalo pronto para no retrasarte.</a:t>
                      </a:r>
                    </a:p>
                  </a:txBody>
                  <a:tcPr anchor="ctr"/>
                </a:tc>
                <a:extLst>
                  <a:ext uri="{0D108BD9-81ED-4DB2-BD59-A6C34878D82A}">
                    <a16:rowId xmlns:a16="http://schemas.microsoft.com/office/drawing/2014/main" val="10002"/>
                  </a:ext>
                </a:extLst>
              </a:tr>
              <a:tr h="370840">
                <a:tc>
                  <a:txBody>
                    <a:bodyPr/>
                    <a:lstStyle/>
                    <a:p>
                      <a:r>
                        <a:rPr lang="es-ES" sz="1200" noProof="0" dirty="0">
                          <a:solidFill>
                            <a:srgbClr val="4E110E"/>
                          </a:solidFill>
                          <a:latin typeface="Arial" panose="020B0604020202020204" pitchFamily="34" charset="0"/>
                          <a:cs typeface="Arial" panose="020B0604020202020204" pitchFamily="34" charset="0"/>
                        </a:rPr>
                        <a:t>🪵 </a:t>
                      </a:r>
                      <a:r>
                        <a:rPr lang="es-ES" sz="1200" b="1" noProof="0" dirty="0">
                          <a:solidFill>
                            <a:srgbClr val="4E110E"/>
                          </a:solidFill>
                          <a:latin typeface="Arial" panose="020B0604020202020204" pitchFamily="34" charset="0"/>
                          <a:cs typeface="Arial" panose="020B0604020202020204" pitchFamily="34" charset="0"/>
                        </a:rPr>
                        <a:t>Ruta secundaria</a:t>
                      </a:r>
                      <a:endParaRPr lang="es-ES" sz="1200" noProof="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es-ES" sz="1200" noProof="0" dirty="0">
                          <a:latin typeface="Arial" panose="020B0604020202020204" pitchFamily="34" charset="0"/>
                          <a:cs typeface="Arial" panose="020B0604020202020204" pitchFamily="34" charset="0"/>
                        </a:rPr>
                        <a:t>Pista más larga que lleva al mismo punto, pero sin urgencia.</a:t>
                      </a:r>
                    </a:p>
                  </a:txBody>
                  <a:tcPr anchor="ctr"/>
                </a:tc>
                <a:tc>
                  <a:txBody>
                    <a:bodyPr/>
                    <a:lstStyle/>
                    <a:p>
                      <a:r>
                        <a:rPr lang="es-ES" sz="1200" noProof="0" dirty="0">
                          <a:latin typeface="Arial" panose="020B0604020202020204" pitchFamily="34" charset="0"/>
                          <a:cs typeface="Arial" panose="020B0604020202020204" pitchFamily="34" charset="0"/>
                        </a:rPr>
                        <a:t>Planifica cuándo recorrerla, no es prioritaria.</a:t>
                      </a:r>
                    </a:p>
                  </a:txBody>
                  <a:tcPr anchor="ctr"/>
                </a:tc>
                <a:extLst>
                  <a:ext uri="{0D108BD9-81ED-4DB2-BD59-A6C34878D82A}">
                    <a16:rowId xmlns:a16="http://schemas.microsoft.com/office/drawing/2014/main" val="10003"/>
                  </a:ext>
                </a:extLst>
              </a:tr>
              <a:tr h="370840">
                <a:tc>
                  <a:txBody>
                    <a:bodyPr/>
                    <a:lstStyle/>
                    <a:p>
                      <a:r>
                        <a:rPr lang="es-ES" sz="1200" noProof="0" dirty="0">
                          <a:solidFill>
                            <a:srgbClr val="4E110E"/>
                          </a:solidFill>
                          <a:latin typeface="Arial" panose="020B0604020202020204" pitchFamily="34" charset="0"/>
                          <a:cs typeface="Arial" panose="020B0604020202020204" pitchFamily="34" charset="0"/>
                        </a:rPr>
                        <a:t>🌄 </a:t>
                      </a:r>
                      <a:r>
                        <a:rPr lang="es-ES" sz="1200" b="1" noProof="0" dirty="0">
                          <a:solidFill>
                            <a:srgbClr val="4E110E"/>
                          </a:solidFill>
                          <a:latin typeface="Arial" panose="020B0604020202020204" pitchFamily="34" charset="0"/>
                          <a:cs typeface="Arial" panose="020B0604020202020204" pitchFamily="34" charset="0"/>
                        </a:rPr>
                        <a:t>Camino panorámico</a:t>
                      </a:r>
                      <a:endParaRPr lang="es-ES" sz="1200" noProof="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es-ES" sz="1200" noProof="0" dirty="0">
                          <a:latin typeface="Arial" panose="020B0604020202020204" pitchFamily="34" charset="0"/>
                          <a:cs typeface="Arial" panose="020B0604020202020204" pitchFamily="34" charset="0"/>
                        </a:rPr>
                        <a:t>Ruta para disfrutar del paisaje sin prisa.</a:t>
                      </a:r>
                    </a:p>
                  </a:txBody>
                  <a:tcPr anchor="ctr"/>
                </a:tc>
                <a:tc>
                  <a:txBody>
                    <a:bodyPr/>
                    <a:lstStyle/>
                    <a:p>
                      <a:r>
                        <a:rPr lang="es-ES" sz="1200" noProof="0" dirty="0">
                          <a:latin typeface="Arial" panose="020B0604020202020204" pitchFamily="34" charset="0"/>
                          <a:cs typeface="Arial" panose="020B0604020202020204" pitchFamily="34" charset="0"/>
                        </a:rPr>
                        <a:t>Déjala para más adelante o ignórala si no aporta valor en el momento.</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42005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DDA55-753F-9339-E60D-F300145F827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379C8F94-67D0-28C9-990D-D21B53F1986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Inicio de jornada eficiente</a:t>
            </a:r>
          </a:p>
        </p:txBody>
      </p:sp>
      <p:sp>
        <p:nvSpPr>
          <p:cNvPr id="4" name="QuadreDeText 3">
            <a:extLst>
              <a:ext uri="{FF2B5EF4-FFF2-40B4-BE49-F238E27FC236}">
                <a16:creationId xmlns:a16="http://schemas.microsoft.com/office/drawing/2014/main" id="{9BBA236B-D914-0521-66A0-682C6B94EF64}"/>
              </a:ext>
            </a:extLst>
          </p:cNvPr>
          <p:cNvSpPr txBox="1"/>
          <p:nvPr/>
        </p:nvSpPr>
        <p:spPr>
          <a:xfrm>
            <a:off x="241378" y="1365812"/>
            <a:ext cx="8658489" cy="461665"/>
          </a:xfrm>
          <a:prstGeom prst="rect">
            <a:avLst/>
          </a:prstGeom>
          <a:noFill/>
        </p:spPr>
        <p:txBody>
          <a:bodyPr wrap="square">
            <a:spAutoFit/>
          </a:bodyPr>
          <a:lstStyle/>
          <a:p>
            <a:r>
              <a:rPr lang="es-ES" sz="1200" noProof="0" dirty="0"/>
              <a:t>Una bandeja de entrada desordenada puede ser una fuente de distracciones y estrés. Con unos hábitos sencillos, puedes mejorar la organización del correo y optimizar el tiempo.</a:t>
            </a:r>
          </a:p>
        </p:txBody>
      </p:sp>
      <p:pic>
        <p:nvPicPr>
          <p:cNvPr id="6" name="Graphic 16">
            <a:extLst>
              <a:ext uri="{FF2B5EF4-FFF2-40B4-BE49-F238E27FC236}">
                <a16:creationId xmlns:a16="http://schemas.microsoft.com/office/drawing/2014/main" id="{2DA2781C-E0B2-E8A1-931C-69F9813CED2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3379" y="946632"/>
            <a:ext cx="740234" cy="740234"/>
          </a:xfrm>
          <a:prstGeom prst="rect">
            <a:avLst/>
          </a:prstGeom>
        </p:spPr>
      </p:pic>
      <p:sp>
        <p:nvSpPr>
          <p:cNvPr id="7" name="QuadreDeText 6">
            <a:extLst>
              <a:ext uri="{FF2B5EF4-FFF2-40B4-BE49-F238E27FC236}">
                <a16:creationId xmlns:a16="http://schemas.microsoft.com/office/drawing/2014/main" id="{ABB530A1-B9F7-0B6C-6263-32203D138BF6}"/>
              </a:ext>
            </a:extLst>
          </p:cNvPr>
          <p:cNvSpPr txBox="1"/>
          <p:nvPr/>
        </p:nvSpPr>
        <p:spPr>
          <a:xfrm>
            <a:off x="1308385" y="2175967"/>
            <a:ext cx="3122067" cy="830997"/>
          </a:xfrm>
          <a:prstGeom prst="rect">
            <a:avLst/>
          </a:prstGeom>
          <a:noFill/>
        </p:spPr>
        <p:txBody>
          <a:bodyPr wrap="square">
            <a:spAutoFit/>
          </a:bodyPr>
          <a:lstStyle/>
          <a:p>
            <a:r>
              <a:rPr lang="es-ES" sz="1200" b="1" noProof="0" dirty="0"/>
              <a:t>Evita la sobrecarga</a:t>
            </a:r>
            <a:br>
              <a:rPr lang="es-ES" sz="1200" noProof="0" dirty="0"/>
            </a:br>
            <a:r>
              <a:rPr lang="es-ES" sz="1200" noProof="0" dirty="0"/>
              <a:t>Archiva o elimina los correos innecesarios para mantener la bandeja de entrada limpia y funcional.</a:t>
            </a:r>
          </a:p>
        </p:txBody>
      </p:sp>
      <p:pic>
        <p:nvPicPr>
          <p:cNvPr id="11" name="Graphic 16">
            <a:extLst>
              <a:ext uri="{FF2B5EF4-FFF2-40B4-BE49-F238E27FC236}">
                <a16:creationId xmlns:a16="http://schemas.microsoft.com/office/drawing/2014/main" id="{37A9A654-7425-8271-779B-E4F4CAE434A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3305" y="-442248"/>
            <a:ext cx="740234" cy="740234"/>
          </a:xfrm>
          <a:prstGeom prst="rect">
            <a:avLst/>
          </a:prstGeom>
        </p:spPr>
      </p:pic>
      <p:pic>
        <p:nvPicPr>
          <p:cNvPr id="12" name="Graphic 16">
            <a:extLst>
              <a:ext uri="{FF2B5EF4-FFF2-40B4-BE49-F238E27FC236}">
                <a16:creationId xmlns:a16="http://schemas.microsoft.com/office/drawing/2014/main" id="{2BBBEB1A-9A44-017A-F814-35C86E3B57A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720" y="2151781"/>
            <a:ext cx="461665" cy="461665"/>
          </a:xfrm>
          <a:prstGeom prst="rect">
            <a:avLst/>
          </a:prstGeom>
        </p:spPr>
      </p:pic>
      <p:pic>
        <p:nvPicPr>
          <p:cNvPr id="13" name="Graphic 16">
            <a:extLst>
              <a:ext uri="{FF2B5EF4-FFF2-40B4-BE49-F238E27FC236}">
                <a16:creationId xmlns:a16="http://schemas.microsoft.com/office/drawing/2014/main" id="{0567D6D3-A367-7EFB-A3C6-4DC357674C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81" y="2936552"/>
            <a:ext cx="740234" cy="740234"/>
          </a:xfrm>
          <a:prstGeom prst="rect">
            <a:avLst/>
          </a:prstGeom>
        </p:spPr>
      </p:pic>
      <p:sp>
        <p:nvSpPr>
          <p:cNvPr id="14" name="QuadreDeText 13">
            <a:extLst>
              <a:ext uri="{FF2B5EF4-FFF2-40B4-BE49-F238E27FC236}">
                <a16:creationId xmlns:a16="http://schemas.microsoft.com/office/drawing/2014/main" id="{A3F456DC-2621-3E10-E1A1-36210A01B47A}"/>
              </a:ext>
            </a:extLst>
          </p:cNvPr>
          <p:cNvSpPr txBox="1"/>
          <p:nvPr/>
        </p:nvSpPr>
        <p:spPr>
          <a:xfrm>
            <a:off x="1308385" y="3257109"/>
            <a:ext cx="3122067" cy="830997"/>
          </a:xfrm>
          <a:prstGeom prst="rect">
            <a:avLst/>
          </a:prstGeom>
          <a:noFill/>
        </p:spPr>
        <p:txBody>
          <a:bodyPr wrap="square">
            <a:spAutoFit/>
          </a:bodyPr>
          <a:lstStyle/>
          <a:p>
            <a:r>
              <a:rPr lang="es-ES" sz="1200" b="1" noProof="0" dirty="0"/>
              <a:t>Automatiza la clasificación</a:t>
            </a:r>
            <a:br>
              <a:rPr lang="es-ES" sz="1200" noProof="0" dirty="0"/>
            </a:br>
            <a:r>
              <a:rPr lang="es-ES" sz="1200" noProof="0" dirty="0"/>
              <a:t>Configura reglas en Outlook para que ciertos correos se dirijan automáticamente a las carpetas correspondientes.</a:t>
            </a:r>
          </a:p>
        </p:txBody>
      </p:sp>
      <p:sp>
        <p:nvSpPr>
          <p:cNvPr id="16" name="QuadreDeText 15">
            <a:extLst>
              <a:ext uri="{FF2B5EF4-FFF2-40B4-BE49-F238E27FC236}">
                <a16:creationId xmlns:a16="http://schemas.microsoft.com/office/drawing/2014/main" id="{97A29BC4-ECCF-85F2-A515-7442A218F49F}"/>
              </a:ext>
            </a:extLst>
          </p:cNvPr>
          <p:cNvSpPr txBox="1"/>
          <p:nvPr/>
        </p:nvSpPr>
        <p:spPr>
          <a:xfrm>
            <a:off x="5055633" y="2089690"/>
            <a:ext cx="3122068" cy="1015663"/>
          </a:xfrm>
          <a:prstGeom prst="rect">
            <a:avLst/>
          </a:prstGeom>
          <a:noFill/>
        </p:spPr>
        <p:txBody>
          <a:bodyPr wrap="square">
            <a:spAutoFit/>
          </a:bodyPr>
          <a:lstStyle/>
          <a:p>
            <a:r>
              <a:rPr lang="es-ES" sz="1200" b="1" noProof="0" dirty="0"/>
              <a:t>Planifica momentos para revisar el correo</a:t>
            </a:r>
            <a:br>
              <a:rPr lang="es-ES" sz="1200" noProof="0" dirty="0"/>
            </a:br>
            <a:r>
              <a:rPr lang="es-ES" sz="1200" noProof="0" dirty="0"/>
              <a:t>Evita revisarlo constantemente. Establece franjas horarias concretas para gestionarlo y minimiza las interrupciones.</a:t>
            </a:r>
          </a:p>
        </p:txBody>
      </p:sp>
      <p:pic>
        <p:nvPicPr>
          <p:cNvPr id="17" name="Graphic 16">
            <a:extLst>
              <a:ext uri="{FF2B5EF4-FFF2-40B4-BE49-F238E27FC236}">
                <a16:creationId xmlns:a16="http://schemas.microsoft.com/office/drawing/2014/main" id="{13971A84-D78D-780C-1AD6-C917FD513C5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3967" y="2065504"/>
            <a:ext cx="461665" cy="461665"/>
          </a:xfrm>
          <a:prstGeom prst="rect">
            <a:avLst/>
          </a:prstGeom>
        </p:spPr>
      </p:pic>
      <p:sp>
        <p:nvSpPr>
          <p:cNvPr id="18" name="QuadreDeText 17">
            <a:extLst>
              <a:ext uri="{FF2B5EF4-FFF2-40B4-BE49-F238E27FC236}">
                <a16:creationId xmlns:a16="http://schemas.microsoft.com/office/drawing/2014/main" id="{CF7C61D2-35D6-D65B-BEF1-A270A1E1C561}"/>
              </a:ext>
            </a:extLst>
          </p:cNvPr>
          <p:cNvSpPr txBox="1"/>
          <p:nvPr/>
        </p:nvSpPr>
        <p:spPr>
          <a:xfrm>
            <a:off x="5035952" y="3260421"/>
            <a:ext cx="3122068" cy="1015663"/>
          </a:xfrm>
          <a:prstGeom prst="rect">
            <a:avLst/>
          </a:prstGeom>
          <a:noFill/>
        </p:spPr>
        <p:txBody>
          <a:bodyPr wrap="square">
            <a:spAutoFit/>
          </a:bodyPr>
          <a:lstStyle/>
          <a:p>
            <a:r>
              <a:rPr lang="es-ES" sz="1200" b="1" noProof="0" dirty="0"/>
              <a:t>Clasifica correctamente</a:t>
            </a:r>
          </a:p>
          <a:p>
            <a:r>
              <a:rPr lang="es-ES" sz="1200" noProof="0" dirty="0"/>
              <a:t>Crea carpetas específicas para correos pendientes, informativos, corporativos o externos. Aplica colores y etiquetas para identificarlos rápidamente.</a:t>
            </a:r>
          </a:p>
        </p:txBody>
      </p:sp>
      <p:pic>
        <p:nvPicPr>
          <p:cNvPr id="19" name="Graphic 16">
            <a:extLst>
              <a:ext uri="{FF2B5EF4-FFF2-40B4-BE49-F238E27FC236}">
                <a16:creationId xmlns:a16="http://schemas.microsoft.com/office/drawing/2014/main" id="{A6CF1975-933B-56CB-E07A-769B3DACD3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4286" y="3236235"/>
            <a:ext cx="461665" cy="461665"/>
          </a:xfrm>
          <a:prstGeom prst="rect">
            <a:avLst/>
          </a:prstGeom>
        </p:spPr>
      </p:pic>
      <p:pic>
        <p:nvPicPr>
          <p:cNvPr id="20" name="Graphic 16">
            <a:extLst>
              <a:ext uri="{FF2B5EF4-FFF2-40B4-BE49-F238E27FC236}">
                <a16:creationId xmlns:a16="http://schemas.microsoft.com/office/drawing/2014/main" id="{06BD0C87-C0AA-FD23-6947-78E409E6190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719" y="3210942"/>
            <a:ext cx="461665" cy="461665"/>
          </a:xfrm>
          <a:prstGeom prst="rect">
            <a:avLst/>
          </a:prstGeom>
        </p:spPr>
      </p:pic>
    </p:spTree>
    <p:extLst>
      <p:ext uri="{BB962C8B-B14F-4D97-AF65-F5344CB8AC3E}">
        <p14:creationId xmlns:p14="http://schemas.microsoft.com/office/powerpoint/2010/main" val="3567291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1382-2E5A-01BA-CB56-3E2C7D54EBC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67FD9476-FCC1-9E92-BABC-78FDDC0159D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Tipos de correos electrónicos recibidos</a:t>
            </a:r>
            <a:endParaRPr kumimoji="0" lang="es-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2">
            <a:extLst>
              <a:ext uri="{FF2B5EF4-FFF2-40B4-BE49-F238E27FC236}">
                <a16:creationId xmlns:a16="http://schemas.microsoft.com/office/drawing/2014/main" id="{8DD5794D-D4C8-D82A-C3F4-A0360B9D7319}"/>
              </a:ext>
            </a:extLst>
          </p:cNvPr>
          <p:cNvSpPr txBox="1"/>
          <p:nvPr/>
        </p:nvSpPr>
        <p:spPr>
          <a:xfrm>
            <a:off x="336366" y="1449844"/>
            <a:ext cx="4300426" cy="3046988"/>
          </a:xfrm>
          <a:prstGeom prst="rect">
            <a:avLst/>
          </a:prstGeom>
          <a:noFill/>
        </p:spPr>
        <p:txBody>
          <a:bodyPr wrap="square">
            <a:spAutoFit/>
          </a:bodyPr>
          <a:lstStyle/>
          <a:p>
            <a:r>
              <a:rPr lang="es-ES" sz="1200" noProof="0" dirty="0"/>
              <a:t>Puedes saber qué rol te corresponde adoptar ante un correo si prestas atención a:</a:t>
            </a:r>
          </a:p>
          <a:p>
            <a:endParaRPr lang="es-ES" sz="1200" noProof="0" dirty="0"/>
          </a:p>
          <a:p>
            <a:pPr marL="171450" indent="-171450">
              <a:buFont typeface="Arial" panose="020B0604020202020204" pitchFamily="34" charset="0"/>
              <a:buChar char="•"/>
            </a:pPr>
            <a:r>
              <a:rPr lang="es-ES" sz="1200" b="1" noProof="0" dirty="0"/>
              <a:t>Destinatario principal “Para” </a:t>
            </a:r>
            <a:r>
              <a:rPr lang="es-ES" sz="1200" b="1" noProof="0" dirty="0">
                <a:solidFill>
                  <a:srgbClr val="602927"/>
                </a:solidFill>
              </a:rPr>
              <a:t>(1):</a:t>
            </a:r>
            <a:r>
              <a:rPr lang="es-ES" sz="1200" noProof="0" dirty="0">
                <a:solidFill>
                  <a:srgbClr val="602927"/>
                </a:solidFill>
              </a:rPr>
              <a:t> </a:t>
            </a:r>
            <a:r>
              <a:rPr lang="es-ES" sz="1200" noProof="0" dirty="0"/>
              <a:t>Cuando eres el destinatario principal, el correo está dirigido directamente a ti y se espera que tomes alguna acción o respondas. Estos correos suelen ser los más prioritarios y requieren tu atención inmediata.</a:t>
            </a:r>
          </a:p>
          <a:p>
            <a:endParaRPr lang="es-ES" sz="1200" noProof="0" dirty="0"/>
          </a:p>
          <a:p>
            <a:pPr marL="171450" indent="-171450">
              <a:buFont typeface="Arial" panose="020B0604020202020204" pitchFamily="34" charset="0"/>
              <a:buChar char="•"/>
            </a:pPr>
            <a:r>
              <a:rPr lang="es-ES" sz="1200" b="1" noProof="0" dirty="0"/>
              <a:t>Destinatario en copia “CC” </a:t>
            </a:r>
            <a:r>
              <a:rPr lang="es-ES" sz="1200" b="1" noProof="0" dirty="0">
                <a:solidFill>
                  <a:srgbClr val="602927"/>
                </a:solidFill>
              </a:rPr>
              <a:t>(2):</a:t>
            </a:r>
            <a:r>
              <a:rPr lang="es-ES" sz="1200" noProof="0" dirty="0">
                <a:solidFill>
                  <a:srgbClr val="602927"/>
                </a:solidFill>
              </a:rPr>
              <a:t> </a:t>
            </a:r>
            <a:r>
              <a:rPr lang="es-ES" sz="1200" noProof="0" dirty="0"/>
              <a:t>Cuando estás en copia, el correo no está dirigido directamente a ti, pero el remitente quiere mantenerte informado. No se espera que tomes una acción inmediata, pero es importante que leas el correo para estar al tanto de la información. Estos correos pueden priorizarse después de aquellos en los que eres el destinatario principal.</a:t>
            </a:r>
          </a:p>
        </p:txBody>
      </p:sp>
      <p:sp>
        <p:nvSpPr>
          <p:cNvPr id="18" name="Rectangle: cantonades arrodonides 17">
            <a:extLst>
              <a:ext uri="{FF2B5EF4-FFF2-40B4-BE49-F238E27FC236}">
                <a16:creationId xmlns:a16="http://schemas.microsoft.com/office/drawing/2014/main" id="{EB87D64E-1604-3B6D-13F6-A5DD3C7BA3B6}"/>
              </a:ext>
              <a:ext uri="{C183D7F6-B498-43B3-948B-1728B52AA6E4}">
                <adec:decorative xmlns:adec="http://schemas.microsoft.com/office/drawing/2017/decorative" val="1"/>
              </a:ext>
            </a:extLst>
          </p:cNvPr>
          <p:cNvSpPr/>
          <p:nvPr/>
        </p:nvSpPr>
        <p:spPr>
          <a:xfrm>
            <a:off x="4851336" y="3209399"/>
            <a:ext cx="3872543" cy="967147"/>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 sz="1867" b="1" i="0" u="none" strike="noStrike" kern="0" cap="none" spc="0" normalizeH="0" baseline="0" noProof="0" dirty="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pic>
        <p:nvPicPr>
          <p:cNvPr id="25" name="web" descr="La imagen muestra los destinatarios del correo electrónico.">
            <a:extLst>
              <a:ext uri="{FF2B5EF4-FFF2-40B4-BE49-F238E27FC236}">
                <a16:creationId xmlns:a16="http://schemas.microsoft.com/office/drawing/2014/main" id="{41A6F9F7-0057-A830-7292-CAFE1CB870C7}"/>
              </a:ext>
            </a:extLst>
          </p:cNvPr>
          <p:cNvPicPr>
            <a:picLocks noChangeAspect="1"/>
          </p:cNvPicPr>
          <p:nvPr/>
        </p:nvPicPr>
        <p:blipFill>
          <a:blip r:embed="rId2"/>
          <a:stretch>
            <a:fillRect/>
          </a:stretch>
        </p:blipFill>
        <p:spPr>
          <a:xfrm>
            <a:off x="4731910" y="1760105"/>
            <a:ext cx="4055732" cy="666637"/>
          </a:xfrm>
          <a:prstGeom prst="rect">
            <a:avLst/>
          </a:prstGeom>
        </p:spPr>
      </p:pic>
      <p:sp>
        <p:nvSpPr>
          <p:cNvPr id="19" name="QuadreDeText 18">
            <a:extLst>
              <a:ext uri="{FF2B5EF4-FFF2-40B4-BE49-F238E27FC236}">
                <a16:creationId xmlns:a16="http://schemas.microsoft.com/office/drawing/2014/main" id="{F358C5FB-7C1D-16A9-CD3D-C795B70F30BB}"/>
              </a:ext>
            </a:extLst>
          </p:cNvPr>
          <p:cNvSpPr txBox="1"/>
          <p:nvPr/>
        </p:nvSpPr>
        <p:spPr>
          <a:xfrm>
            <a:off x="4974663" y="3314772"/>
            <a:ext cx="3812979" cy="861774"/>
          </a:xfrm>
          <a:prstGeom prst="rect">
            <a:avLst/>
          </a:prstGeom>
          <a:noFill/>
        </p:spPr>
        <p:txBody>
          <a:bodyPr wrap="square" lIns="121920" tIns="60960" rIns="121920" bIns="60960" rtlCol="0" anchor="t">
            <a:spAutoFit/>
          </a:bodyPr>
          <a:lstStyle/>
          <a:p>
            <a:pPr defTabSz="914378"/>
            <a:r>
              <a:rPr lang="es-ES" sz="1200" noProof="0" dirty="0"/>
              <a:t>Cuando estas en copia oculta (CCO), no te encontrarás como destinatario. Cuando eso pase, es que has recibido el correo de manera que el resto de los destinatarios no sepan que te lo han enviado.</a:t>
            </a:r>
            <a:endParaRPr lang="es-ES" sz="1200" u="sng" noProof="0" dirty="0">
              <a:solidFill>
                <a:srgbClr val="927B71"/>
              </a:solidFill>
            </a:endParaRPr>
          </a:p>
        </p:txBody>
      </p:sp>
      <p:sp>
        <p:nvSpPr>
          <p:cNvPr id="20" name="Rectangle 19">
            <a:extLst>
              <a:ext uri="{FF2B5EF4-FFF2-40B4-BE49-F238E27FC236}">
                <a16:creationId xmlns:a16="http://schemas.microsoft.com/office/drawing/2014/main" id="{6878514C-06BD-11EE-7175-EDF491D25E1C}"/>
              </a:ext>
              <a:ext uri="{C183D7F6-B498-43B3-948B-1728B52AA6E4}">
                <adec:decorative xmlns:adec="http://schemas.microsoft.com/office/drawing/2017/decorative" val="1"/>
              </a:ext>
            </a:extLst>
          </p:cNvPr>
          <p:cNvSpPr/>
          <p:nvPr/>
        </p:nvSpPr>
        <p:spPr>
          <a:xfrm>
            <a:off x="5000534" y="3148347"/>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pic>
        <p:nvPicPr>
          <p:cNvPr id="21" name="Imatge 20">
            <a:extLst>
              <a:ext uri="{FF2B5EF4-FFF2-40B4-BE49-F238E27FC236}">
                <a16:creationId xmlns:a16="http://schemas.microsoft.com/office/drawing/2014/main" id="{FB6119C6-F579-326D-5C37-56653FC56B21}"/>
              </a:ext>
              <a:ext uri="{C183D7F6-B498-43B3-948B-1728B52AA6E4}">
                <adec:decorative xmlns:adec="http://schemas.microsoft.com/office/drawing/2017/decorative" val="1"/>
              </a:ext>
            </a:extLst>
          </p:cNvPr>
          <p:cNvPicPr>
            <a:picLocks noChangeAspect="1"/>
          </p:cNvPicPr>
          <p:nvPr/>
        </p:nvPicPr>
        <p:blipFill>
          <a:blip r:embed="rId3">
            <a:duotone>
              <a:srgbClr val="A5644E">
                <a:shade val="45000"/>
                <a:satMod val="135000"/>
              </a:srgbClr>
              <a:prstClr val="white"/>
            </a:duotone>
          </a:blip>
          <a:stretch>
            <a:fillRect/>
          </a:stretch>
        </p:blipFill>
        <p:spPr>
          <a:xfrm>
            <a:off x="4946985" y="2980355"/>
            <a:ext cx="333812" cy="333810"/>
          </a:xfrm>
          <a:prstGeom prst="rect">
            <a:avLst/>
          </a:prstGeom>
          <a:effectLst>
            <a:outerShdw blurRad="50800" dist="50800" dir="5400000" algn="ctr" rotWithShape="0">
              <a:srgbClr val="A5644E"/>
            </a:outerShdw>
          </a:effectLst>
        </p:spPr>
      </p:pic>
      <p:sp>
        <p:nvSpPr>
          <p:cNvPr id="26" name="Rectangle: cantonades arrodonides 25">
            <a:extLst>
              <a:ext uri="{FF2B5EF4-FFF2-40B4-BE49-F238E27FC236}">
                <a16:creationId xmlns:a16="http://schemas.microsoft.com/office/drawing/2014/main" id="{5D4770A7-ED43-EF6C-D314-65666592F65E}"/>
              </a:ext>
              <a:ext uri="{C183D7F6-B498-43B3-948B-1728B52AA6E4}">
                <adec:decorative xmlns:adec="http://schemas.microsoft.com/office/drawing/2017/decorative" val="1"/>
              </a:ext>
            </a:extLst>
          </p:cNvPr>
          <p:cNvSpPr/>
          <p:nvPr/>
        </p:nvSpPr>
        <p:spPr>
          <a:xfrm>
            <a:off x="5133695" y="2088510"/>
            <a:ext cx="2375056" cy="84206"/>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1" i="0" u="none" strike="noStrike" kern="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sym typeface="Arial"/>
            </a:endParaRPr>
          </a:p>
        </p:txBody>
      </p:sp>
      <p:sp>
        <p:nvSpPr>
          <p:cNvPr id="27" name="Oval 26">
            <a:extLst>
              <a:ext uri="{FF2B5EF4-FFF2-40B4-BE49-F238E27FC236}">
                <a16:creationId xmlns:a16="http://schemas.microsoft.com/office/drawing/2014/main" id="{F3B54E98-993B-7ADC-3465-7AD5E5703439}"/>
              </a:ext>
              <a:ext uri="{C183D7F6-B498-43B3-948B-1728B52AA6E4}">
                <adec:decorative xmlns:adec="http://schemas.microsoft.com/office/drawing/2017/decorative" val="1"/>
              </a:ext>
            </a:extLst>
          </p:cNvPr>
          <p:cNvSpPr/>
          <p:nvPr/>
        </p:nvSpPr>
        <p:spPr>
          <a:xfrm>
            <a:off x="8356962" y="2012106"/>
            <a:ext cx="254000" cy="254000"/>
          </a:xfrm>
          <a:prstGeom prst="ellipse">
            <a:avLst/>
          </a:prstGeom>
          <a:solidFill>
            <a:srgbClr val="D5B89F"/>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100" b="1" i="0" u="none" strike="noStrike" kern="0" cap="none" spc="0" normalizeH="0" baseline="0" noProof="0" dirty="0">
                <a:ln>
                  <a:noFill/>
                </a:ln>
                <a:solidFill>
                  <a:srgbClr val="602927"/>
                </a:solidFill>
                <a:effectLst/>
                <a:uLnTx/>
                <a:uFillTx/>
                <a:latin typeface="Aptos" panose="02110004020202020204"/>
                <a:ea typeface="+mn-ea"/>
                <a:cs typeface="+mn-cs"/>
                <a:sym typeface="Arial"/>
              </a:rPr>
              <a:t>1</a:t>
            </a:r>
            <a:endParaRPr kumimoji="0" lang="es-ES" sz="1400" b="1" i="0" u="none" strike="noStrike" kern="0" cap="none" spc="0" normalizeH="0" baseline="0" noProof="0" dirty="0">
              <a:ln>
                <a:noFill/>
              </a:ln>
              <a:solidFill>
                <a:srgbClr val="602927"/>
              </a:solidFill>
              <a:effectLst/>
              <a:uLnTx/>
              <a:uFillTx/>
              <a:latin typeface="Aptos" panose="02110004020202020204"/>
              <a:ea typeface="+mn-ea"/>
              <a:cs typeface="+mn-cs"/>
              <a:sym typeface="Arial"/>
            </a:endParaRPr>
          </a:p>
        </p:txBody>
      </p:sp>
      <p:cxnSp>
        <p:nvCxnSpPr>
          <p:cNvPr id="28" name="Connector recte 27">
            <a:extLst>
              <a:ext uri="{FF2B5EF4-FFF2-40B4-BE49-F238E27FC236}">
                <a16:creationId xmlns:a16="http://schemas.microsoft.com/office/drawing/2014/main" id="{849B18ED-C563-9FCF-1568-29BB333F2CB0}"/>
              </a:ext>
              <a:ext uri="{C183D7F6-B498-43B3-948B-1728B52AA6E4}">
                <adec:decorative xmlns:adec="http://schemas.microsoft.com/office/drawing/2017/decorative" val="1"/>
              </a:ext>
            </a:extLst>
          </p:cNvPr>
          <p:cNvCxnSpPr>
            <a:cxnSpLocks/>
            <a:stCxn id="27" idx="2"/>
            <a:endCxn id="26" idx="3"/>
          </p:cNvCxnSpPr>
          <p:nvPr/>
        </p:nvCxnSpPr>
        <p:spPr>
          <a:xfrm flipH="1" flipV="1">
            <a:off x="7508751" y="2130613"/>
            <a:ext cx="848211" cy="8493"/>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
        <p:nvSpPr>
          <p:cNvPr id="35" name="Rectangle: cantonades arrodonides 34">
            <a:extLst>
              <a:ext uri="{FF2B5EF4-FFF2-40B4-BE49-F238E27FC236}">
                <a16:creationId xmlns:a16="http://schemas.microsoft.com/office/drawing/2014/main" id="{A2D9F900-7D96-CEE5-6B37-D5D32A0050F8}"/>
              </a:ext>
              <a:ext uri="{C183D7F6-B498-43B3-948B-1728B52AA6E4}">
                <adec:decorative xmlns:adec="http://schemas.microsoft.com/office/drawing/2017/decorative" val="1"/>
              </a:ext>
            </a:extLst>
          </p:cNvPr>
          <p:cNvSpPr/>
          <p:nvPr/>
        </p:nvSpPr>
        <p:spPr>
          <a:xfrm>
            <a:off x="5133694" y="2237575"/>
            <a:ext cx="2294121" cy="129723"/>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1" i="0" u="none" strike="noStrike" kern="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sym typeface="Arial"/>
            </a:endParaRPr>
          </a:p>
        </p:txBody>
      </p:sp>
      <p:sp>
        <p:nvSpPr>
          <p:cNvPr id="36" name="Oval 35">
            <a:extLst>
              <a:ext uri="{FF2B5EF4-FFF2-40B4-BE49-F238E27FC236}">
                <a16:creationId xmlns:a16="http://schemas.microsoft.com/office/drawing/2014/main" id="{30C2CABF-4EAF-2752-9B79-8663C9D28F05}"/>
              </a:ext>
              <a:ext uri="{C183D7F6-B498-43B3-948B-1728B52AA6E4}">
                <adec:decorative xmlns:adec="http://schemas.microsoft.com/office/drawing/2017/decorative" val="1"/>
              </a:ext>
            </a:extLst>
          </p:cNvPr>
          <p:cNvSpPr/>
          <p:nvPr/>
        </p:nvSpPr>
        <p:spPr>
          <a:xfrm>
            <a:off x="7926282" y="2175437"/>
            <a:ext cx="254000" cy="254000"/>
          </a:xfrm>
          <a:prstGeom prst="ellipse">
            <a:avLst/>
          </a:prstGeom>
          <a:solidFill>
            <a:srgbClr val="D5B89F"/>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ES" sz="1100" b="1" noProof="0" dirty="0">
                <a:solidFill>
                  <a:srgbClr val="602927"/>
                </a:solidFill>
                <a:latin typeface="Aptos" panose="02110004020202020204"/>
              </a:rPr>
              <a:t>2</a:t>
            </a:r>
            <a:endParaRPr kumimoji="0" lang="es-ES" sz="1400" b="1" i="0" u="none" strike="noStrike" kern="0" cap="none" spc="0" normalizeH="0" baseline="0" noProof="0" dirty="0">
              <a:ln>
                <a:noFill/>
              </a:ln>
              <a:solidFill>
                <a:srgbClr val="602927"/>
              </a:solidFill>
              <a:effectLst/>
              <a:uLnTx/>
              <a:uFillTx/>
              <a:latin typeface="Aptos" panose="02110004020202020204"/>
              <a:ea typeface="+mn-ea"/>
              <a:cs typeface="+mn-cs"/>
              <a:sym typeface="Arial"/>
            </a:endParaRPr>
          </a:p>
        </p:txBody>
      </p:sp>
      <p:cxnSp>
        <p:nvCxnSpPr>
          <p:cNvPr id="37" name="Connector recte 36">
            <a:extLst>
              <a:ext uri="{FF2B5EF4-FFF2-40B4-BE49-F238E27FC236}">
                <a16:creationId xmlns:a16="http://schemas.microsoft.com/office/drawing/2014/main" id="{9686572C-3707-D9CF-ECC7-3ABAC47CB35B}"/>
              </a:ext>
              <a:ext uri="{C183D7F6-B498-43B3-948B-1728B52AA6E4}">
                <adec:decorative xmlns:adec="http://schemas.microsoft.com/office/drawing/2017/decorative" val="1"/>
              </a:ext>
            </a:extLst>
          </p:cNvPr>
          <p:cNvCxnSpPr>
            <a:cxnSpLocks/>
            <a:stCxn id="36" idx="2"/>
            <a:endCxn id="35" idx="3"/>
          </p:cNvCxnSpPr>
          <p:nvPr/>
        </p:nvCxnSpPr>
        <p:spPr>
          <a:xfrm flipH="1">
            <a:off x="7427815" y="2302437"/>
            <a:ext cx="498467" cy="0"/>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47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E348-6BBB-9932-66D3-8C2570994B67}"/>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D43EF26-ED49-1493-1AF5-3688E09E799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Tipos de correos electrónicos recibidos</a:t>
            </a:r>
            <a:endParaRPr kumimoji="0" lang="es-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3">
            <a:extLst>
              <a:ext uri="{FF2B5EF4-FFF2-40B4-BE49-F238E27FC236}">
                <a16:creationId xmlns:a16="http://schemas.microsoft.com/office/drawing/2014/main" id="{4E264716-01E1-AB34-B041-A268319927FD}"/>
              </a:ext>
            </a:extLst>
          </p:cNvPr>
          <p:cNvSpPr txBox="1"/>
          <p:nvPr/>
        </p:nvSpPr>
        <p:spPr>
          <a:xfrm>
            <a:off x="507416" y="1430877"/>
            <a:ext cx="3742985" cy="1754326"/>
          </a:xfrm>
          <a:prstGeom prst="rect">
            <a:avLst/>
          </a:prstGeom>
          <a:noFill/>
        </p:spPr>
        <p:txBody>
          <a:bodyPr wrap="square">
            <a:spAutoFit/>
          </a:bodyPr>
          <a:lstStyle/>
          <a:p>
            <a:pPr marL="171450" indent="-171450">
              <a:buFont typeface="Arial" panose="020B0604020202020204" pitchFamily="34" charset="0"/>
              <a:buChar char="•"/>
            </a:pPr>
            <a:r>
              <a:rPr lang="es-ES" sz="1200" b="1" noProof="0" dirty="0"/>
              <a:t>Destinatario en copia oculta “CCO”:</a:t>
            </a:r>
            <a:r>
              <a:rPr lang="es-ES" sz="1200" noProof="0" dirty="0"/>
              <a:t> Cuando estás en copia oculta, </a:t>
            </a:r>
            <a:r>
              <a:rPr lang="es-ES" sz="1200" b="1" noProof="0" dirty="0"/>
              <a:t>recibirás el correo sin que los demás destinatarios lo sepan. </a:t>
            </a:r>
            <a:r>
              <a:rPr lang="es-ES" sz="1200" noProof="0" dirty="0"/>
              <a:t>Esto se hace a menudo por motivos de privacidad o para enviar información a un grupo grande sin revelar las direcciones de correo electrónico. </a:t>
            </a:r>
            <a:r>
              <a:rPr lang="es-ES" sz="1200" b="1" noProof="0" dirty="0"/>
              <a:t>No se espera que tomes ninguna acción inmediata</a:t>
            </a:r>
            <a:r>
              <a:rPr lang="es-ES" sz="1200" noProof="0" dirty="0"/>
              <a:t>, pero es importante que revises estos correos para asegurarte de no perder información relevante.</a:t>
            </a:r>
          </a:p>
        </p:txBody>
      </p:sp>
      <p:cxnSp>
        <p:nvCxnSpPr>
          <p:cNvPr id="7" name="Connector: angular 6">
            <a:extLst>
              <a:ext uri="{FF2B5EF4-FFF2-40B4-BE49-F238E27FC236}">
                <a16:creationId xmlns:a16="http://schemas.microsoft.com/office/drawing/2014/main" id="{63339A94-42BA-F25E-1256-B6C7163702D2}"/>
              </a:ext>
              <a:ext uri="{C183D7F6-B498-43B3-948B-1728B52AA6E4}">
                <adec:decorative xmlns:adec="http://schemas.microsoft.com/office/drawing/2017/decorative" val="1"/>
              </a:ext>
            </a:extLst>
          </p:cNvPr>
          <p:cNvCxnSpPr>
            <a:cxnSpLocks/>
            <a:stCxn id="13" idx="3"/>
            <a:endCxn id="17" idx="0"/>
          </p:cNvCxnSpPr>
          <p:nvPr/>
        </p:nvCxnSpPr>
        <p:spPr>
          <a:xfrm>
            <a:off x="7706226" y="1918170"/>
            <a:ext cx="696765" cy="779827"/>
          </a:xfrm>
          <a:prstGeom prst="bentConnector2">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Connector: angular 7">
            <a:extLst>
              <a:ext uri="{FF2B5EF4-FFF2-40B4-BE49-F238E27FC236}">
                <a16:creationId xmlns:a16="http://schemas.microsoft.com/office/drawing/2014/main" id="{BA623D29-FADB-3FD1-2FF4-1B391DD4CD35}"/>
              </a:ext>
              <a:ext uri="{C183D7F6-B498-43B3-948B-1728B52AA6E4}">
                <adec:decorative xmlns:adec="http://schemas.microsoft.com/office/drawing/2017/decorative" val="1"/>
              </a:ext>
            </a:extLst>
          </p:cNvPr>
          <p:cNvCxnSpPr>
            <a:cxnSpLocks/>
            <a:stCxn id="13" idx="2"/>
            <a:endCxn id="16" idx="0"/>
          </p:cNvCxnSpPr>
          <p:nvPr/>
        </p:nvCxnSpPr>
        <p:spPr>
          <a:xfrm rot="16200000" flipH="1">
            <a:off x="6489412" y="2374091"/>
            <a:ext cx="642006" cy="5806"/>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Connector: angular 8">
            <a:extLst>
              <a:ext uri="{FF2B5EF4-FFF2-40B4-BE49-F238E27FC236}">
                <a16:creationId xmlns:a16="http://schemas.microsoft.com/office/drawing/2014/main" id="{B69BE64F-3FD2-3C66-5EB8-1D452473A39C}"/>
              </a:ext>
              <a:ext uri="{C183D7F6-B498-43B3-948B-1728B52AA6E4}">
                <adec:decorative xmlns:adec="http://schemas.microsoft.com/office/drawing/2017/decorative" val="1"/>
              </a:ext>
            </a:extLst>
          </p:cNvPr>
          <p:cNvCxnSpPr>
            <a:cxnSpLocks/>
            <a:stCxn id="13" idx="1"/>
            <a:endCxn id="12" idx="0"/>
          </p:cNvCxnSpPr>
          <p:nvPr/>
        </p:nvCxnSpPr>
        <p:spPr>
          <a:xfrm rot="10800000" flipV="1">
            <a:off x="5232437" y="1918170"/>
            <a:ext cx="676360" cy="1737082"/>
          </a:xfrm>
          <a:prstGeom prst="bentConnector2">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Rombe 9">
            <a:extLst>
              <a:ext uri="{FF2B5EF4-FFF2-40B4-BE49-F238E27FC236}">
                <a16:creationId xmlns:a16="http://schemas.microsoft.com/office/drawing/2014/main" id="{15524154-A420-6778-6185-7FDDC71ED09A}"/>
              </a:ext>
            </a:extLst>
          </p:cNvPr>
          <p:cNvSpPr/>
          <p:nvPr/>
        </p:nvSpPr>
        <p:spPr>
          <a:xfrm>
            <a:off x="5846496" y="574524"/>
            <a:ext cx="1797428" cy="1135640"/>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noProof="0" dirty="0">
                <a:solidFill>
                  <a:srgbClr val="4E110E"/>
                </a:solidFill>
                <a:latin typeface="Arial" panose="020B0604020202020204" pitchFamily="34" charset="0"/>
                <a:cs typeface="Arial" panose="020B0604020202020204" pitchFamily="34" charset="0"/>
              </a:rPr>
              <a:t>Me llega un correo.</a:t>
            </a:r>
            <a:endParaRPr lang="es-ES" sz="1200" b="1" noProof="0" dirty="0">
              <a:solidFill>
                <a:srgbClr val="4E110E"/>
              </a:solidFill>
              <a:latin typeface="Arial" panose="020B0604020202020204" pitchFamily="34" charset="0"/>
              <a:cs typeface="Arial" panose="020B0604020202020204" pitchFamily="34" charset="0"/>
            </a:endParaRPr>
          </a:p>
        </p:txBody>
      </p:sp>
      <p:sp>
        <p:nvSpPr>
          <p:cNvPr id="11" name="Rombe 10">
            <a:extLst>
              <a:ext uri="{FF2B5EF4-FFF2-40B4-BE49-F238E27FC236}">
                <a16:creationId xmlns:a16="http://schemas.microsoft.com/office/drawing/2014/main" id="{1FC320C9-7868-CA82-5862-812D0B034D9F}"/>
              </a:ext>
            </a:extLst>
          </p:cNvPr>
          <p:cNvSpPr/>
          <p:nvPr/>
        </p:nvSpPr>
        <p:spPr>
          <a:xfrm>
            <a:off x="6565474" y="3655252"/>
            <a:ext cx="2156900" cy="1315055"/>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00" noProof="0" dirty="0">
                <a:solidFill>
                  <a:srgbClr val="4E110E"/>
                </a:solidFill>
                <a:latin typeface="Arial" panose="020B0604020202020204" pitchFamily="34" charset="0"/>
                <a:cs typeface="Arial" panose="020B0604020202020204" pitchFamily="34" charset="0"/>
              </a:rPr>
              <a:t>No se espera que tomes ninguna acción inmediata.</a:t>
            </a:r>
          </a:p>
        </p:txBody>
      </p:sp>
      <p:sp>
        <p:nvSpPr>
          <p:cNvPr id="12" name="Rombe 11">
            <a:extLst>
              <a:ext uri="{FF2B5EF4-FFF2-40B4-BE49-F238E27FC236}">
                <a16:creationId xmlns:a16="http://schemas.microsoft.com/office/drawing/2014/main" id="{E7F9F528-D7F2-B396-938E-8A5A34FC4F41}"/>
              </a:ext>
            </a:extLst>
          </p:cNvPr>
          <p:cNvSpPr/>
          <p:nvPr/>
        </p:nvSpPr>
        <p:spPr>
          <a:xfrm>
            <a:off x="4218782" y="3655252"/>
            <a:ext cx="2027309" cy="1315055"/>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00" noProof="0" dirty="0">
                <a:solidFill>
                  <a:srgbClr val="4E110E"/>
                </a:solidFill>
                <a:latin typeface="Arial" panose="020B0604020202020204" pitchFamily="34" charset="0"/>
                <a:cs typeface="Arial" panose="020B0604020202020204" pitchFamily="34" charset="0"/>
              </a:rPr>
              <a:t>Se espera que tomes alguna acción o que respondas.</a:t>
            </a:r>
          </a:p>
        </p:txBody>
      </p:sp>
      <p:sp>
        <p:nvSpPr>
          <p:cNvPr id="13" name="QuadreDeText 12">
            <a:extLst>
              <a:ext uri="{FF2B5EF4-FFF2-40B4-BE49-F238E27FC236}">
                <a16:creationId xmlns:a16="http://schemas.microsoft.com/office/drawing/2014/main" id="{194A8048-8063-53EE-5BE6-B8AA0B68D202}"/>
              </a:ext>
            </a:extLst>
          </p:cNvPr>
          <p:cNvSpPr txBox="1"/>
          <p:nvPr/>
        </p:nvSpPr>
        <p:spPr>
          <a:xfrm>
            <a:off x="5908797" y="1780349"/>
            <a:ext cx="1797429" cy="275642"/>
          </a:xfrm>
          <a:prstGeom prst="rect">
            <a:avLst/>
          </a:prstGeom>
          <a:noFill/>
        </p:spPr>
        <p:txBody>
          <a:bodyPr wrap="square" rtlCol="0">
            <a:spAutoFit/>
          </a:bodyPr>
          <a:lstStyle/>
          <a:p>
            <a:r>
              <a:rPr lang="es-ES" sz="1200" noProof="0" dirty="0">
                <a:solidFill>
                  <a:srgbClr val="4E110E"/>
                </a:solidFill>
                <a:latin typeface="Arial" panose="020B0604020202020204" pitchFamily="34" charset="0"/>
                <a:cs typeface="Arial" panose="020B0604020202020204" pitchFamily="34" charset="0"/>
              </a:rPr>
              <a:t>¿Qué destinatario soy?</a:t>
            </a:r>
          </a:p>
        </p:txBody>
      </p:sp>
      <p:sp>
        <p:nvSpPr>
          <p:cNvPr id="14" name="QuadreDeText 13">
            <a:extLst>
              <a:ext uri="{FF2B5EF4-FFF2-40B4-BE49-F238E27FC236}">
                <a16:creationId xmlns:a16="http://schemas.microsoft.com/office/drawing/2014/main" id="{5FDD6872-0374-A9F9-91CE-76705E01D63E}"/>
              </a:ext>
            </a:extLst>
          </p:cNvPr>
          <p:cNvSpPr txBox="1"/>
          <p:nvPr/>
        </p:nvSpPr>
        <p:spPr>
          <a:xfrm>
            <a:off x="4743914" y="2687877"/>
            <a:ext cx="987026"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i="0" noProof="0" dirty="0">
                <a:solidFill>
                  <a:srgbClr val="4E110E"/>
                </a:solidFill>
                <a:effectLst/>
                <a:latin typeface="Arial" panose="020B0604020202020204" pitchFamily="34" charset="0"/>
                <a:cs typeface="Arial" panose="020B0604020202020204" pitchFamily="34" charset="0"/>
              </a:rPr>
              <a:t>Para</a:t>
            </a:r>
            <a:endParaRPr lang="es-ES" sz="1200" noProof="0" dirty="0">
              <a:solidFill>
                <a:srgbClr val="4E110E"/>
              </a:solidFill>
              <a:latin typeface="Arial" panose="020B0604020202020204" pitchFamily="34" charset="0"/>
              <a:cs typeface="Arial" panose="020B0604020202020204" pitchFamily="34" charset="0"/>
            </a:endParaRPr>
          </a:p>
        </p:txBody>
      </p:sp>
      <p:cxnSp>
        <p:nvCxnSpPr>
          <p:cNvPr id="15" name="Connector: angular 14">
            <a:extLst>
              <a:ext uri="{FF2B5EF4-FFF2-40B4-BE49-F238E27FC236}">
                <a16:creationId xmlns:a16="http://schemas.microsoft.com/office/drawing/2014/main" id="{2F87BDE5-41EB-FB83-481D-2798519698F4}"/>
              </a:ext>
              <a:ext uri="{C183D7F6-B498-43B3-948B-1728B52AA6E4}">
                <adec:decorative xmlns:adec="http://schemas.microsoft.com/office/drawing/2017/decorative" val="1"/>
              </a:ext>
            </a:extLst>
          </p:cNvPr>
          <p:cNvCxnSpPr>
            <a:cxnSpLocks/>
            <a:stCxn id="17" idx="4"/>
            <a:endCxn id="11" idx="0"/>
          </p:cNvCxnSpPr>
          <p:nvPr/>
        </p:nvCxnSpPr>
        <p:spPr>
          <a:xfrm rot="5400000">
            <a:off x="7739587" y="2991848"/>
            <a:ext cx="567742" cy="759067"/>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QuadreDeText 15">
            <a:extLst>
              <a:ext uri="{FF2B5EF4-FFF2-40B4-BE49-F238E27FC236}">
                <a16:creationId xmlns:a16="http://schemas.microsoft.com/office/drawing/2014/main" id="{2EF9FC69-D13E-4C36-EC98-CA5784B8F08D}"/>
              </a:ext>
            </a:extLst>
          </p:cNvPr>
          <p:cNvSpPr txBox="1"/>
          <p:nvPr/>
        </p:nvSpPr>
        <p:spPr>
          <a:xfrm>
            <a:off x="6319805" y="2697997"/>
            <a:ext cx="987026"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i="0" noProof="0" dirty="0">
                <a:solidFill>
                  <a:srgbClr val="4E110E"/>
                </a:solidFill>
                <a:effectLst/>
                <a:latin typeface="Arial" panose="020B0604020202020204" pitchFamily="34" charset="0"/>
                <a:cs typeface="Arial" panose="020B0604020202020204" pitchFamily="34" charset="0"/>
              </a:rPr>
              <a:t>CC</a:t>
            </a:r>
            <a:endParaRPr lang="es-ES" sz="1200" noProof="0" dirty="0">
              <a:solidFill>
                <a:srgbClr val="4E110E"/>
              </a:solidFill>
              <a:latin typeface="Arial" panose="020B0604020202020204" pitchFamily="34" charset="0"/>
              <a:cs typeface="Arial" panose="020B0604020202020204" pitchFamily="34" charset="0"/>
            </a:endParaRPr>
          </a:p>
        </p:txBody>
      </p:sp>
      <p:sp>
        <p:nvSpPr>
          <p:cNvPr id="17" name="QuadreDeText 16">
            <a:extLst>
              <a:ext uri="{FF2B5EF4-FFF2-40B4-BE49-F238E27FC236}">
                <a16:creationId xmlns:a16="http://schemas.microsoft.com/office/drawing/2014/main" id="{FE3F8A73-81D7-9B70-67D5-6174FB2E49F9}"/>
              </a:ext>
            </a:extLst>
          </p:cNvPr>
          <p:cNvSpPr txBox="1"/>
          <p:nvPr/>
        </p:nvSpPr>
        <p:spPr>
          <a:xfrm>
            <a:off x="7909478" y="2697997"/>
            <a:ext cx="987026"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noProof="0" dirty="0">
                <a:solidFill>
                  <a:srgbClr val="4E110E"/>
                </a:solidFill>
                <a:latin typeface="Arial" panose="020B0604020202020204" pitchFamily="34" charset="0"/>
                <a:cs typeface="Arial" panose="020B0604020202020204" pitchFamily="34" charset="0"/>
              </a:rPr>
              <a:t>CCO</a:t>
            </a:r>
            <a:endParaRPr lang="es-ES" sz="1200" noProof="0" dirty="0">
              <a:solidFill>
                <a:srgbClr val="4E110E"/>
              </a:solidFill>
              <a:latin typeface="Arial" panose="020B0604020202020204" pitchFamily="34" charset="0"/>
              <a:cs typeface="Arial" panose="020B0604020202020204" pitchFamily="34" charset="0"/>
            </a:endParaRPr>
          </a:p>
        </p:txBody>
      </p:sp>
      <p:cxnSp>
        <p:nvCxnSpPr>
          <p:cNvPr id="18" name="Connector: angular 17">
            <a:extLst>
              <a:ext uri="{FF2B5EF4-FFF2-40B4-BE49-F238E27FC236}">
                <a16:creationId xmlns:a16="http://schemas.microsoft.com/office/drawing/2014/main" id="{1F82880D-9547-312F-AD30-478D4270F180}"/>
              </a:ext>
              <a:ext uri="{C183D7F6-B498-43B3-948B-1728B52AA6E4}">
                <adec:decorative xmlns:adec="http://schemas.microsoft.com/office/drawing/2017/decorative" val="1"/>
              </a:ext>
            </a:extLst>
          </p:cNvPr>
          <p:cNvCxnSpPr>
            <a:cxnSpLocks/>
            <a:stCxn id="16" idx="4"/>
            <a:endCxn id="11" idx="0"/>
          </p:cNvCxnSpPr>
          <p:nvPr/>
        </p:nvCxnSpPr>
        <p:spPr>
          <a:xfrm rot="16200000" flipH="1">
            <a:off x="6944750" y="2956078"/>
            <a:ext cx="567742" cy="830606"/>
          </a:xfrm>
          <a:prstGeom prst="bentConnector3">
            <a:avLst>
              <a:gd name="adj1" fmla="val 5000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93534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DFDAF-F266-DA32-FE6B-A4E6EB68D62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BB2D218C-0EFF-8CC5-01A3-C6099EE488D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Tipos de correos electrónicos recibidos</a:t>
            </a:r>
          </a:p>
        </p:txBody>
      </p:sp>
      <p:cxnSp>
        <p:nvCxnSpPr>
          <p:cNvPr id="4" name="Connector: angular 3">
            <a:extLst>
              <a:ext uri="{FF2B5EF4-FFF2-40B4-BE49-F238E27FC236}">
                <a16:creationId xmlns:a16="http://schemas.microsoft.com/office/drawing/2014/main" id="{CBE0401A-8FAC-5AE2-7756-1FE2C312D6EA}"/>
              </a:ext>
              <a:ext uri="{C183D7F6-B498-43B3-948B-1728B52AA6E4}">
                <adec:decorative xmlns:adec="http://schemas.microsoft.com/office/drawing/2017/decorative" val="1"/>
              </a:ext>
            </a:extLst>
          </p:cNvPr>
          <p:cNvCxnSpPr>
            <a:cxnSpLocks/>
            <a:stCxn id="8" idx="1"/>
          </p:cNvCxnSpPr>
          <p:nvPr/>
        </p:nvCxnSpPr>
        <p:spPr>
          <a:xfrm rot="10800000" flipV="1">
            <a:off x="6320614" y="2248129"/>
            <a:ext cx="390153" cy="1299873"/>
          </a:xfrm>
          <a:prstGeom prst="bentConnector2">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QuadreDeText 11">
            <a:extLst>
              <a:ext uri="{FF2B5EF4-FFF2-40B4-BE49-F238E27FC236}">
                <a16:creationId xmlns:a16="http://schemas.microsoft.com/office/drawing/2014/main" id="{77EE1493-AAFC-B909-0D8C-2ADEE9E748A7}"/>
              </a:ext>
            </a:extLst>
          </p:cNvPr>
          <p:cNvSpPr txBox="1"/>
          <p:nvPr/>
        </p:nvSpPr>
        <p:spPr>
          <a:xfrm>
            <a:off x="506935" y="1268790"/>
            <a:ext cx="5455170" cy="3785652"/>
          </a:xfrm>
          <a:prstGeom prst="rect">
            <a:avLst/>
          </a:prstGeom>
          <a:solidFill>
            <a:schemeClr val="bg1"/>
          </a:solidFill>
        </p:spPr>
        <p:txBody>
          <a:bodyPr wrap="square">
            <a:spAutoFit/>
          </a:bodyPr>
          <a:lstStyle/>
          <a:p>
            <a:r>
              <a:rPr lang="es-ES" sz="1200" b="1" noProof="0" dirty="0"/>
              <a:t>Correos de la organización</a:t>
            </a:r>
          </a:p>
          <a:p>
            <a:endParaRPr lang="es-ES" sz="1200" noProof="0" dirty="0"/>
          </a:p>
          <a:p>
            <a:r>
              <a:rPr lang="es-ES" sz="1200" noProof="0" dirty="0"/>
              <a:t>Estos correos son los oficiales de la administración, comunicados institucionales o notificaciones internas, que terminan con el dominio “@aragon.es”. Es importante gestionarlos adecuadamente para mantenerse informado y cumplir con las obligaciones institucionales. Por ejemplo:</a:t>
            </a:r>
          </a:p>
          <a:p>
            <a:endParaRPr lang="es-ES" sz="1200" noProof="0" dirty="0"/>
          </a:p>
          <a:p>
            <a:pPr marL="285750" indent="-285750">
              <a:buFont typeface="Arial" panose="020B0604020202020204" pitchFamily="34" charset="0"/>
              <a:buChar char="•"/>
            </a:pPr>
            <a:r>
              <a:rPr lang="es-ES" sz="1200" b="1" noProof="0" dirty="0"/>
              <a:t>Cambios en normativas internas:</a:t>
            </a:r>
            <a:r>
              <a:rPr lang="es-ES" sz="1200" noProof="0" dirty="0"/>
              <a:t> actualizaciones sobre políticas de la empresa, procedimientos o regulaciones que afectan tu trabajo diario.</a:t>
            </a:r>
          </a:p>
          <a:p>
            <a:pPr marL="285750" indent="-285750">
              <a:buFont typeface="Arial" panose="020B0604020202020204" pitchFamily="34" charset="0"/>
              <a:buChar char="•"/>
            </a:pPr>
            <a:r>
              <a:rPr lang="es-ES" sz="1200" b="1" noProof="0" dirty="0"/>
              <a:t>Recordatorios de formaciones obligatorias:</a:t>
            </a:r>
            <a:r>
              <a:rPr lang="es-ES" sz="1200" noProof="0" dirty="0"/>
              <a:t> avisos sobre sesiones de formación que debes completar para cumplir con los requisitos de tu puesto.</a:t>
            </a:r>
          </a:p>
          <a:p>
            <a:pPr marL="285750" indent="-285750">
              <a:buFont typeface="Arial" panose="020B0604020202020204" pitchFamily="34" charset="0"/>
              <a:buChar char="•"/>
            </a:pPr>
            <a:r>
              <a:rPr lang="es-ES" sz="1200" b="1" noProof="0" dirty="0"/>
              <a:t>Mensajes de compañeros y compañeras</a:t>
            </a:r>
            <a:r>
              <a:rPr lang="es-ES" sz="1200" noProof="0" dirty="0"/>
              <a:t> para coordinar tareas, compartir información importante o resolver dudas.</a:t>
            </a:r>
          </a:p>
          <a:p>
            <a:endParaRPr lang="es-ES" sz="1200" noProof="0" dirty="0"/>
          </a:p>
          <a:p>
            <a:r>
              <a:rPr lang="es-ES" sz="1200" noProof="0" dirty="0"/>
              <a:t>Deberían gestionarse de la siguiente manera:</a:t>
            </a:r>
          </a:p>
          <a:p>
            <a:pPr marL="285750" indent="-285750">
              <a:buFont typeface="Arial" panose="020B0604020202020204" pitchFamily="34" charset="0"/>
              <a:buChar char="•"/>
            </a:pPr>
            <a:r>
              <a:rPr lang="es-ES" sz="1200" b="1" noProof="0" dirty="0"/>
              <a:t>Si son urgentes:</a:t>
            </a:r>
            <a:r>
              <a:rPr lang="es-ES" sz="1200" noProof="0" dirty="0"/>
              <a:t> léelos y adopta las acciones necesarias.</a:t>
            </a:r>
          </a:p>
          <a:p>
            <a:pPr marL="285750" indent="-285750">
              <a:buFont typeface="Arial" panose="020B0604020202020204" pitchFamily="34" charset="0"/>
              <a:buChar char="•"/>
            </a:pPr>
            <a:r>
              <a:rPr lang="es-ES" sz="1200" b="1" noProof="0" dirty="0"/>
              <a:t>Si son informativos:</a:t>
            </a:r>
            <a:r>
              <a:rPr lang="es-ES" sz="1200" noProof="0" dirty="0"/>
              <a:t> muévalos a una carpeta de “Comunicados corporativos” para tenerlos organizados y accesibles para futuras consultas.</a:t>
            </a:r>
          </a:p>
        </p:txBody>
      </p:sp>
      <p:sp>
        <p:nvSpPr>
          <p:cNvPr id="5" name="Rombe 4">
            <a:extLst>
              <a:ext uri="{FF2B5EF4-FFF2-40B4-BE49-F238E27FC236}">
                <a16:creationId xmlns:a16="http://schemas.microsoft.com/office/drawing/2014/main" id="{6CD5C878-27FC-A2D6-BA8E-FA2876D43662}"/>
              </a:ext>
            </a:extLst>
          </p:cNvPr>
          <p:cNvSpPr/>
          <p:nvPr/>
        </p:nvSpPr>
        <p:spPr>
          <a:xfrm>
            <a:off x="6320598" y="938375"/>
            <a:ext cx="2009752" cy="1171255"/>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Me llega un correo con dominio: </a:t>
            </a:r>
            <a:r>
              <a:rPr lang="es-ES" sz="1050" b="1" noProof="0" dirty="0">
                <a:solidFill>
                  <a:srgbClr val="4E110E"/>
                </a:solidFill>
                <a:latin typeface="Arial" panose="020B0604020202020204" pitchFamily="34" charset="0"/>
                <a:cs typeface="Arial" panose="020B0604020202020204" pitchFamily="34" charset="0"/>
              </a:rPr>
              <a:t>@aragon.es</a:t>
            </a:r>
            <a:r>
              <a:rPr lang="es-ES" sz="1050" noProof="0" dirty="0">
                <a:solidFill>
                  <a:srgbClr val="4E110E"/>
                </a:solidFill>
                <a:latin typeface="Arial" panose="020B0604020202020204" pitchFamily="34" charset="0"/>
                <a:cs typeface="Arial" panose="020B0604020202020204" pitchFamily="34" charset="0"/>
              </a:rPr>
              <a:t>.</a:t>
            </a:r>
            <a:endParaRPr lang="es-ES" sz="1050" b="1" noProof="0" dirty="0">
              <a:solidFill>
                <a:srgbClr val="4E110E"/>
              </a:solidFill>
              <a:latin typeface="Arial" panose="020B0604020202020204" pitchFamily="34" charset="0"/>
              <a:cs typeface="Arial" panose="020B0604020202020204" pitchFamily="34" charset="0"/>
            </a:endParaRPr>
          </a:p>
        </p:txBody>
      </p:sp>
      <p:sp>
        <p:nvSpPr>
          <p:cNvPr id="6" name="Rombe 5">
            <a:extLst>
              <a:ext uri="{FF2B5EF4-FFF2-40B4-BE49-F238E27FC236}">
                <a16:creationId xmlns:a16="http://schemas.microsoft.com/office/drawing/2014/main" id="{368CFB6C-5567-E14A-45FC-12E4F2EE3C3D}"/>
              </a:ext>
            </a:extLst>
          </p:cNvPr>
          <p:cNvSpPr/>
          <p:nvPr/>
        </p:nvSpPr>
        <p:spPr>
          <a:xfrm>
            <a:off x="7517519" y="3573741"/>
            <a:ext cx="1607802" cy="1152927"/>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Lo traslado a una carpeta.</a:t>
            </a:r>
          </a:p>
        </p:txBody>
      </p:sp>
      <p:sp>
        <p:nvSpPr>
          <p:cNvPr id="8" name="QuadreDeText 7">
            <a:extLst>
              <a:ext uri="{FF2B5EF4-FFF2-40B4-BE49-F238E27FC236}">
                <a16:creationId xmlns:a16="http://schemas.microsoft.com/office/drawing/2014/main" id="{138E30AD-BCDE-8DC8-F698-5F8670B1F5B2}"/>
              </a:ext>
            </a:extLst>
          </p:cNvPr>
          <p:cNvSpPr txBox="1"/>
          <p:nvPr/>
        </p:nvSpPr>
        <p:spPr>
          <a:xfrm>
            <a:off x="6710766" y="2109630"/>
            <a:ext cx="1123045" cy="276999"/>
          </a:xfrm>
          <a:prstGeom prst="rect">
            <a:avLst/>
          </a:prstGeom>
          <a:noFill/>
          <a:ln>
            <a:noFill/>
          </a:ln>
        </p:spPr>
        <p:txBody>
          <a:bodyPr wrap="square" rtlCol="0">
            <a:spAutoFit/>
          </a:bodyPr>
          <a:lstStyle/>
          <a:p>
            <a:pPr algn="ctr"/>
            <a:r>
              <a:rPr lang="es-ES" sz="1200" noProof="0" dirty="0">
                <a:solidFill>
                  <a:srgbClr val="4E110E"/>
                </a:solidFill>
              </a:rPr>
              <a:t>¿Es urgente?</a:t>
            </a:r>
          </a:p>
        </p:txBody>
      </p:sp>
      <p:sp>
        <p:nvSpPr>
          <p:cNvPr id="9" name="QuadreDeText 8">
            <a:extLst>
              <a:ext uri="{FF2B5EF4-FFF2-40B4-BE49-F238E27FC236}">
                <a16:creationId xmlns:a16="http://schemas.microsoft.com/office/drawing/2014/main" id="{9F283BB5-867E-14C7-68BD-F80593BCCB38}"/>
              </a:ext>
            </a:extLst>
          </p:cNvPr>
          <p:cNvSpPr txBox="1"/>
          <p:nvPr/>
        </p:nvSpPr>
        <p:spPr>
          <a:xfrm>
            <a:off x="6037460" y="2713853"/>
            <a:ext cx="566259"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noProof="0" dirty="0">
                <a:solidFill>
                  <a:srgbClr val="4E110E"/>
                </a:solidFill>
              </a:rPr>
              <a:t>SI</a:t>
            </a:r>
          </a:p>
        </p:txBody>
      </p:sp>
      <p:cxnSp>
        <p:nvCxnSpPr>
          <p:cNvPr id="10" name="Connector: angular 9">
            <a:extLst>
              <a:ext uri="{FF2B5EF4-FFF2-40B4-BE49-F238E27FC236}">
                <a16:creationId xmlns:a16="http://schemas.microsoft.com/office/drawing/2014/main" id="{4ACF7550-FF78-0D31-B09D-75EC30326529}"/>
              </a:ext>
              <a:ext uri="{C183D7F6-B498-43B3-948B-1728B52AA6E4}">
                <adec:decorative xmlns:adec="http://schemas.microsoft.com/office/drawing/2017/decorative" val="1"/>
              </a:ext>
            </a:extLst>
          </p:cNvPr>
          <p:cNvCxnSpPr>
            <a:cxnSpLocks/>
            <a:stCxn id="8" idx="3"/>
          </p:cNvCxnSpPr>
          <p:nvPr/>
        </p:nvCxnSpPr>
        <p:spPr>
          <a:xfrm>
            <a:off x="7833811" y="2248130"/>
            <a:ext cx="487610" cy="1299885"/>
          </a:xfrm>
          <a:prstGeom prst="bentConnector2">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QuadreDeText 10">
            <a:extLst>
              <a:ext uri="{FF2B5EF4-FFF2-40B4-BE49-F238E27FC236}">
                <a16:creationId xmlns:a16="http://schemas.microsoft.com/office/drawing/2014/main" id="{DCCB13A4-A614-42D5-6689-B0EB81F4E17A}"/>
              </a:ext>
            </a:extLst>
          </p:cNvPr>
          <p:cNvSpPr txBox="1"/>
          <p:nvPr/>
        </p:nvSpPr>
        <p:spPr>
          <a:xfrm>
            <a:off x="8005776" y="2713853"/>
            <a:ext cx="631289"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noProof="0" dirty="0">
                <a:solidFill>
                  <a:srgbClr val="4E110E"/>
                </a:solidFill>
              </a:rPr>
              <a:t>NO</a:t>
            </a:r>
          </a:p>
        </p:txBody>
      </p:sp>
      <p:sp>
        <p:nvSpPr>
          <p:cNvPr id="7" name="Rombe 6">
            <a:extLst>
              <a:ext uri="{FF2B5EF4-FFF2-40B4-BE49-F238E27FC236}">
                <a16:creationId xmlns:a16="http://schemas.microsoft.com/office/drawing/2014/main" id="{788CBBD8-D2DB-8B86-2532-8CBFCB843785}"/>
              </a:ext>
            </a:extLst>
          </p:cNvPr>
          <p:cNvSpPr/>
          <p:nvPr/>
        </p:nvSpPr>
        <p:spPr>
          <a:xfrm>
            <a:off x="5508715" y="3573741"/>
            <a:ext cx="1623749" cy="1152927"/>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Lo leo y respondo.</a:t>
            </a:r>
          </a:p>
        </p:txBody>
      </p:sp>
    </p:spTree>
    <p:extLst>
      <p:ext uri="{BB962C8B-B14F-4D97-AF65-F5344CB8AC3E}">
        <p14:creationId xmlns:p14="http://schemas.microsoft.com/office/powerpoint/2010/main" val="3739319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AF8EF-4090-5359-3A77-157B18E09852}"/>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C30A1C4-BE78-BC72-CD91-45D22085964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Tipos de correos electrónicos recibidos</a:t>
            </a:r>
          </a:p>
        </p:txBody>
      </p:sp>
      <p:sp>
        <p:nvSpPr>
          <p:cNvPr id="4" name="QuadreDeText 3">
            <a:extLst>
              <a:ext uri="{FF2B5EF4-FFF2-40B4-BE49-F238E27FC236}">
                <a16:creationId xmlns:a16="http://schemas.microsoft.com/office/drawing/2014/main" id="{121EACED-0200-DE46-E194-10499500FFB5}"/>
              </a:ext>
            </a:extLst>
          </p:cNvPr>
          <p:cNvSpPr txBox="1"/>
          <p:nvPr/>
        </p:nvSpPr>
        <p:spPr>
          <a:xfrm>
            <a:off x="229094" y="1291695"/>
            <a:ext cx="3052950" cy="3416320"/>
          </a:xfrm>
          <a:prstGeom prst="rect">
            <a:avLst/>
          </a:prstGeom>
          <a:solidFill>
            <a:schemeClr val="bg1"/>
          </a:solidFill>
        </p:spPr>
        <p:txBody>
          <a:bodyPr wrap="square">
            <a:spAutoFit/>
          </a:bodyPr>
          <a:lstStyle/>
          <a:p>
            <a:r>
              <a:rPr lang="es-ES" sz="1200" b="1" noProof="0" dirty="0">
                <a:solidFill>
                  <a:schemeClr val="tx1"/>
                </a:solidFill>
              </a:rPr>
              <a:t>Correos externos</a:t>
            </a:r>
          </a:p>
          <a:p>
            <a:endParaRPr lang="es-ES" sz="1200" noProof="0" dirty="0">
              <a:solidFill>
                <a:schemeClr val="tx1"/>
              </a:solidFill>
            </a:endParaRPr>
          </a:p>
          <a:p>
            <a:r>
              <a:rPr lang="es-ES" sz="1200" noProof="0" dirty="0"/>
              <a:t>Estos correos pueden ser de personas conocidas (colaboradores, proveedores) o desconocidas. Es importante saber identificarlos y gestionarlos adecuadamente.</a:t>
            </a:r>
          </a:p>
          <a:p>
            <a:r>
              <a:rPr lang="es-ES" sz="1200" b="1" noProof="0" dirty="0"/>
              <a:t>Correos de externos conocidos:</a:t>
            </a:r>
            <a:r>
              <a:rPr lang="es-ES" sz="1200" noProof="0" dirty="0"/>
              <a:t> gestiónalos igual que los correos internos. Asegúrate de responder a tiempo y mantener una comunicación clara y profesional.</a:t>
            </a:r>
          </a:p>
          <a:p>
            <a:endParaRPr lang="es-ES" sz="1200" noProof="0" dirty="0"/>
          </a:p>
          <a:p>
            <a:r>
              <a:rPr lang="es-ES" sz="1200" b="1" noProof="0" dirty="0"/>
              <a:t>Correos de externos desconocidos:</a:t>
            </a:r>
            <a:r>
              <a:rPr lang="es-ES" sz="1200" noProof="0" dirty="0"/>
              <a:t> Outlook te avisará cuando detecte que es un correo de un remitente del que no sueles recibir mensajes </a:t>
            </a:r>
            <a:r>
              <a:rPr lang="es-ES" sz="1200" b="1" noProof="0" dirty="0">
                <a:solidFill>
                  <a:srgbClr val="602927"/>
                </a:solidFill>
              </a:rPr>
              <a:t>(1). </a:t>
            </a:r>
            <a:r>
              <a:rPr lang="es-ES" sz="1200" noProof="0" dirty="0"/>
              <a:t>Estos correos pueden ser legítimos o sospechosos.</a:t>
            </a:r>
          </a:p>
        </p:txBody>
      </p:sp>
      <p:pic>
        <p:nvPicPr>
          <p:cNvPr id="5" name="Imagen 4" descr="La imagen muestra la pertenencia de un correo externo.">
            <a:extLst>
              <a:ext uri="{FF2B5EF4-FFF2-40B4-BE49-F238E27FC236}">
                <a16:creationId xmlns:a16="http://schemas.microsoft.com/office/drawing/2014/main" id="{D53F5632-CE31-0862-F4C4-AA1194F8AE51}"/>
              </a:ext>
            </a:extLst>
          </p:cNvPr>
          <p:cNvPicPr>
            <a:picLocks noChangeAspect="1"/>
          </p:cNvPicPr>
          <p:nvPr/>
        </p:nvPicPr>
        <p:blipFill>
          <a:blip r:embed="rId2"/>
          <a:stretch>
            <a:fillRect/>
          </a:stretch>
        </p:blipFill>
        <p:spPr>
          <a:xfrm>
            <a:off x="3282044" y="1291695"/>
            <a:ext cx="5729609" cy="2720663"/>
          </a:xfrm>
          <a:prstGeom prst="rect">
            <a:avLst/>
          </a:prstGeom>
        </p:spPr>
      </p:pic>
      <p:cxnSp>
        <p:nvCxnSpPr>
          <p:cNvPr id="7" name="Connector recte 6">
            <a:extLst>
              <a:ext uri="{FF2B5EF4-FFF2-40B4-BE49-F238E27FC236}">
                <a16:creationId xmlns:a16="http://schemas.microsoft.com/office/drawing/2014/main" id="{BA9F8BBD-298E-801E-E72E-D2243EBB46BF}"/>
              </a:ext>
              <a:ext uri="{C183D7F6-B498-43B3-948B-1728B52AA6E4}">
                <adec:decorative xmlns:adec="http://schemas.microsoft.com/office/drawing/2017/decorative" val="1"/>
              </a:ext>
            </a:extLst>
          </p:cNvPr>
          <p:cNvCxnSpPr>
            <a:cxnSpLocks/>
            <a:endCxn id="17" idx="3"/>
          </p:cNvCxnSpPr>
          <p:nvPr/>
        </p:nvCxnSpPr>
        <p:spPr>
          <a:xfrm flipH="1" flipV="1">
            <a:off x="5037109" y="2323909"/>
            <a:ext cx="450766" cy="1648"/>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
        <p:nvSpPr>
          <p:cNvPr id="8" name="Rectangle: cantonades arrodonides 15">
            <a:extLst>
              <a:ext uri="{FF2B5EF4-FFF2-40B4-BE49-F238E27FC236}">
                <a16:creationId xmlns:a16="http://schemas.microsoft.com/office/drawing/2014/main" id="{7CA059D5-2A06-11BE-D814-947A2694844D}"/>
              </a:ext>
              <a:ext uri="{C183D7F6-B498-43B3-948B-1728B52AA6E4}">
                <adec:decorative xmlns:adec="http://schemas.microsoft.com/office/drawing/2017/decorative" val="1"/>
              </a:ext>
            </a:extLst>
          </p:cNvPr>
          <p:cNvSpPr/>
          <p:nvPr/>
        </p:nvSpPr>
        <p:spPr>
          <a:xfrm>
            <a:off x="6146848" y="2163734"/>
            <a:ext cx="2768058" cy="213565"/>
          </a:xfrm>
          <a:prstGeom prst="roundRect">
            <a:avLst>
              <a:gd name="adj" fmla="val 7899"/>
            </a:avLst>
          </a:prstGeom>
          <a:noFill/>
          <a:ln>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noProof="0" dirty="0">
              <a:ln w="22225">
                <a:solidFill>
                  <a:schemeClr val="accent2"/>
                </a:solidFill>
                <a:prstDash val="solid"/>
              </a:ln>
              <a:solidFill>
                <a:schemeClr val="accent2">
                  <a:lumMod val="40000"/>
                  <a:lumOff val="60000"/>
                </a:schemeClr>
              </a:solidFill>
            </a:endParaRPr>
          </a:p>
        </p:txBody>
      </p:sp>
      <p:sp>
        <p:nvSpPr>
          <p:cNvPr id="17" name="Rectangle: cantonades arrodonides 15">
            <a:extLst>
              <a:ext uri="{FF2B5EF4-FFF2-40B4-BE49-F238E27FC236}">
                <a16:creationId xmlns:a16="http://schemas.microsoft.com/office/drawing/2014/main" id="{84E2FBA2-A8D4-E895-52C6-78BBF605FDFB}"/>
              </a:ext>
              <a:ext uri="{C183D7F6-B498-43B3-948B-1728B52AA6E4}">
                <adec:decorative xmlns:adec="http://schemas.microsoft.com/office/drawing/2017/decorative" val="1"/>
              </a:ext>
            </a:extLst>
          </p:cNvPr>
          <p:cNvSpPr/>
          <p:nvPr/>
        </p:nvSpPr>
        <p:spPr>
          <a:xfrm>
            <a:off x="4811726" y="2270518"/>
            <a:ext cx="225383" cy="106782"/>
          </a:xfrm>
          <a:prstGeom prst="roundRect">
            <a:avLst>
              <a:gd name="adj" fmla="val 7899"/>
            </a:avLst>
          </a:prstGeom>
          <a:noFill/>
          <a:ln>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noProof="0" dirty="0">
              <a:ln w="22225">
                <a:solidFill>
                  <a:schemeClr val="accent2"/>
                </a:solidFill>
                <a:prstDash val="solid"/>
              </a:ln>
              <a:solidFill>
                <a:schemeClr val="accent2">
                  <a:lumMod val="40000"/>
                  <a:lumOff val="60000"/>
                </a:schemeClr>
              </a:solidFill>
            </a:endParaRPr>
          </a:p>
        </p:txBody>
      </p:sp>
      <p:cxnSp>
        <p:nvCxnSpPr>
          <p:cNvPr id="20" name="Connector recte 6">
            <a:extLst>
              <a:ext uri="{FF2B5EF4-FFF2-40B4-BE49-F238E27FC236}">
                <a16:creationId xmlns:a16="http://schemas.microsoft.com/office/drawing/2014/main" id="{DD6CD1C2-2A6C-BC17-550C-C26F268D6770}"/>
              </a:ext>
              <a:ext uri="{C183D7F6-B498-43B3-948B-1728B52AA6E4}">
                <adec:decorative xmlns:adec="http://schemas.microsoft.com/office/drawing/2017/decorative" val="1"/>
              </a:ext>
            </a:extLst>
          </p:cNvPr>
          <p:cNvCxnSpPr>
            <a:cxnSpLocks/>
            <a:stCxn id="8" idx="1"/>
            <a:endCxn id="6" idx="6"/>
          </p:cNvCxnSpPr>
          <p:nvPr/>
        </p:nvCxnSpPr>
        <p:spPr>
          <a:xfrm flipH="1">
            <a:off x="5575673" y="2270517"/>
            <a:ext cx="571175" cy="47502"/>
          </a:xfrm>
          <a:prstGeom prst="line">
            <a:avLst/>
          </a:prstGeom>
          <a:ln w="19050">
            <a:solidFill>
              <a:srgbClr val="602927"/>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A5E3DDA-7E20-8BF8-1729-5516245D0740}"/>
              </a:ext>
              <a:ext uri="{C183D7F6-B498-43B3-948B-1728B52AA6E4}">
                <adec:decorative xmlns:adec="http://schemas.microsoft.com/office/drawing/2017/decorative" val="1"/>
              </a:ext>
            </a:extLst>
          </p:cNvPr>
          <p:cNvSpPr/>
          <p:nvPr/>
        </p:nvSpPr>
        <p:spPr>
          <a:xfrm>
            <a:off x="5350290" y="2210018"/>
            <a:ext cx="225383" cy="216002"/>
          </a:xfrm>
          <a:prstGeom prst="ellipse">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noProof="0" dirty="0">
                <a:solidFill>
                  <a:srgbClr val="602927"/>
                </a:solidFill>
                <a:latin typeface="Arial" panose="020B0604020202020204" pitchFamily="34" charset="0"/>
                <a:cs typeface="Arial" panose="020B0604020202020204" pitchFamily="34" charset="0"/>
              </a:rPr>
              <a:t>1</a:t>
            </a:r>
            <a:endParaRPr lang="es-ES" sz="1800" b="1" noProof="0" dirty="0">
              <a:solidFill>
                <a:srgbClr val="60292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962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18454-7940-9411-9CFC-8AE6BC6EE3AB}"/>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AB3103F1-BD3C-F5F7-C96E-C6E906FE1EB0}"/>
              </a:ext>
            </a:extLst>
          </p:cNvPr>
          <p:cNvSpPr txBox="1">
            <a:spLocks noGrp="1"/>
          </p:cNvSpPr>
          <p:nvPr>
            <p:ph type="title" idx="4294967295"/>
          </p:nvPr>
        </p:nvSpPr>
        <p:spPr>
          <a:xfrm>
            <a:off x="-139567" y="722660"/>
            <a:ext cx="4572000" cy="3231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kumimoji="0" lang="es-ES" sz="1500" b="1" i="0" u="none" strike="noStrike" kern="0" cap="none" spc="0" normalizeH="0" baseline="0" noProof="0" dirty="0">
                <a:ln>
                  <a:noFill/>
                </a:ln>
                <a:solidFill>
                  <a:srgbClr val="FFFFFF"/>
                </a:solidFill>
                <a:effectLst/>
                <a:uLnTx/>
                <a:uFillTx/>
                <a:latin typeface="Arial"/>
                <a:ea typeface="Arial"/>
                <a:cs typeface="Arial"/>
                <a:sym typeface="Arial"/>
              </a:rPr>
              <a:t>Phishing, protocolo de detección i actuación</a:t>
            </a:r>
          </a:p>
        </p:txBody>
      </p:sp>
      <p:sp>
        <p:nvSpPr>
          <p:cNvPr id="5" name="QuadreDeText 4">
            <a:extLst>
              <a:ext uri="{FF2B5EF4-FFF2-40B4-BE49-F238E27FC236}">
                <a16:creationId xmlns:a16="http://schemas.microsoft.com/office/drawing/2014/main" id="{9CE9551F-9754-1D23-707D-3CC129D95E4A}"/>
              </a:ext>
              <a:ext uri="{C183D7F6-B498-43B3-948B-1728B52AA6E4}">
                <adec:decorative xmlns:adec="http://schemas.microsoft.com/office/drawing/2017/decorative" val="0"/>
              </a:ext>
            </a:extLst>
          </p:cNvPr>
          <p:cNvSpPr txBox="1"/>
          <p:nvPr/>
        </p:nvSpPr>
        <p:spPr>
          <a:xfrm>
            <a:off x="333831" y="1233759"/>
            <a:ext cx="5625323" cy="3330985"/>
          </a:xfrm>
          <a:prstGeom prst="rect">
            <a:avLst/>
          </a:prstGeom>
          <a:solidFill>
            <a:schemeClr val="bg1"/>
          </a:solidFill>
        </p:spPr>
        <p:txBody>
          <a:bodyPr vert="horz" lIns="91440" tIns="45720" rIns="91440" bIns="45720" rtlCol="0" anchor="t">
            <a:noAutofit/>
          </a:bodyPr>
          <a:lstStyle/>
          <a:p>
            <a:pPr defTabSz="914378"/>
            <a:r>
              <a:rPr lang="es-ES" sz="1200" noProof="0" dirty="0"/>
              <a:t>En la era digital actual, el phishing se ha convertido en una de las amenazas más comunes y peligrosas para la seguridad de la información. Es crucial estar bien informado y preparado para detectar y gestionar estos intentos de fraude. A continuación, se presentan algunas técnicas que permiten detectar el phishing y se indica cómo actuar en consecuencia. Es importante prestar atención a los detalles. Para evitar el phishing, se recomienda fijarse en:</a:t>
            </a:r>
          </a:p>
          <a:p>
            <a:pPr marL="171446" indent="-171446" defTabSz="914378">
              <a:buFont typeface="Arial" panose="020B0604020202020204" pitchFamily="34" charset="0"/>
              <a:buChar char="•"/>
            </a:pPr>
            <a:endParaRPr lang="es-ES" sz="1200" noProof="0" dirty="0"/>
          </a:p>
          <a:p>
            <a:pPr marL="171446" indent="-171446" defTabSz="914378">
              <a:buFont typeface="Arial" panose="020B0604020202020204" pitchFamily="34" charset="0"/>
              <a:buChar char="•"/>
            </a:pPr>
            <a:r>
              <a:rPr lang="es-ES" sz="1200" b="1" noProof="0" dirty="0"/>
              <a:t>Dirección de correo electrónico: </a:t>
            </a:r>
            <a:r>
              <a:rPr lang="es-ES" sz="1200" noProof="0" dirty="0"/>
              <a:t>Revisa la dirección de correo electrónico del remitente. Si proviene de un dominio desconocido o sospechoso, ten precaución. Por otro lado, ¿estabas esperando un correo de una persona externa? Si la respuesta es no, probablemente sea un correo fraudulento.</a:t>
            </a:r>
          </a:p>
          <a:p>
            <a:pPr marL="171446" indent="-171446" defTabSz="914378">
              <a:buFont typeface="Arial" panose="020B0604020202020204" pitchFamily="34" charset="0"/>
              <a:buChar char="•"/>
            </a:pPr>
            <a:endParaRPr lang="es-ES" sz="1200" noProof="0" dirty="0"/>
          </a:p>
          <a:p>
            <a:pPr marL="171446" indent="-171446" defTabSz="914378">
              <a:buFont typeface="Arial" panose="020B0604020202020204" pitchFamily="34" charset="0"/>
              <a:buChar char="•"/>
            </a:pPr>
            <a:r>
              <a:rPr lang="es-ES" sz="1200" b="1" noProof="0" dirty="0"/>
              <a:t>Te solicita que envíes información personal: </a:t>
            </a:r>
            <a:r>
              <a:rPr lang="es-ES" sz="1200" noProof="0" dirty="0"/>
              <a:t>Si te piden datos sensibles sin un motivo claro, probablemente sea phishing. No compartas información personal.</a:t>
            </a:r>
          </a:p>
          <a:p>
            <a:pPr marL="171446" indent="-171446" defTabSz="914378">
              <a:buFont typeface="Arial" panose="020B0604020202020204" pitchFamily="34" charset="0"/>
              <a:buChar char="•"/>
            </a:pPr>
            <a:endParaRPr lang="es-ES" sz="1200" noProof="0" dirty="0"/>
          </a:p>
          <a:p>
            <a:pPr marL="171446" indent="-171446" defTabSz="914378">
              <a:buFont typeface="Arial" panose="020B0604020202020204" pitchFamily="34" charset="0"/>
              <a:buChar char="•"/>
            </a:pPr>
            <a:r>
              <a:rPr lang="es-ES" sz="1200" b="1" noProof="0" dirty="0"/>
              <a:t>Enlaces o adjuntos sospechosos: </a:t>
            </a:r>
            <a:r>
              <a:rPr lang="es-ES" sz="1200" noProof="0" dirty="0"/>
              <a:t>No hagas clic ni descargues enlaces o archivos desconocidos. Podrían contener malware o llevarte a sitios falsos.</a:t>
            </a:r>
          </a:p>
          <a:p>
            <a:pPr defTabSz="914378"/>
            <a:endParaRPr lang="es-ES" sz="1200" noProof="0" dirty="0"/>
          </a:p>
        </p:txBody>
      </p:sp>
      <p:cxnSp>
        <p:nvCxnSpPr>
          <p:cNvPr id="20" name="Connector: angular 19">
            <a:extLst>
              <a:ext uri="{FF2B5EF4-FFF2-40B4-BE49-F238E27FC236}">
                <a16:creationId xmlns:a16="http://schemas.microsoft.com/office/drawing/2014/main" id="{55AD798D-0727-6474-AC71-6D0AE5419767}"/>
              </a:ext>
              <a:ext uri="{C183D7F6-B498-43B3-948B-1728B52AA6E4}">
                <adec:decorative xmlns:adec="http://schemas.microsoft.com/office/drawing/2017/decorative" val="1"/>
              </a:ext>
            </a:extLst>
          </p:cNvPr>
          <p:cNvCxnSpPr>
            <a:cxnSpLocks/>
            <a:stCxn id="22" idx="1"/>
            <a:endCxn id="25" idx="0"/>
          </p:cNvCxnSpPr>
          <p:nvPr/>
        </p:nvCxnSpPr>
        <p:spPr>
          <a:xfrm rot="10800000" flipV="1">
            <a:off x="6330386" y="1308954"/>
            <a:ext cx="433998" cy="714942"/>
          </a:xfrm>
          <a:prstGeom prst="bentConnector2">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Rombe 20">
            <a:extLst>
              <a:ext uri="{FF2B5EF4-FFF2-40B4-BE49-F238E27FC236}">
                <a16:creationId xmlns:a16="http://schemas.microsoft.com/office/drawing/2014/main" id="{4BD9178C-920E-DD9C-9278-EDC1E4BB27F6}"/>
              </a:ext>
            </a:extLst>
          </p:cNvPr>
          <p:cNvSpPr/>
          <p:nvPr/>
        </p:nvSpPr>
        <p:spPr>
          <a:xfrm>
            <a:off x="6822530" y="345147"/>
            <a:ext cx="1164615" cy="716068"/>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r>
              <a:rPr lang="es-ES" sz="1100" noProof="0" dirty="0">
                <a:solidFill>
                  <a:srgbClr val="4E110E"/>
                </a:solidFill>
                <a:latin typeface="Aptos" panose="02110004020202020204"/>
              </a:rPr>
              <a:t>Llega un correo</a:t>
            </a:r>
            <a:endParaRPr lang="es-ES" sz="1100" b="1" noProof="0" dirty="0">
              <a:solidFill>
                <a:srgbClr val="4E110E"/>
              </a:solidFill>
              <a:latin typeface="Aptos" panose="02110004020202020204"/>
            </a:endParaRPr>
          </a:p>
        </p:txBody>
      </p:sp>
      <p:sp>
        <p:nvSpPr>
          <p:cNvPr id="22" name="QuadreDeText 21">
            <a:extLst>
              <a:ext uri="{FF2B5EF4-FFF2-40B4-BE49-F238E27FC236}">
                <a16:creationId xmlns:a16="http://schemas.microsoft.com/office/drawing/2014/main" id="{88225ABF-0CFC-A768-A603-24E367E39CA2}"/>
              </a:ext>
            </a:extLst>
          </p:cNvPr>
          <p:cNvSpPr txBox="1"/>
          <p:nvPr/>
        </p:nvSpPr>
        <p:spPr>
          <a:xfrm>
            <a:off x="6764384" y="1101205"/>
            <a:ext cx="1340139" cy="415498"/>
          </a:xfrm>
          <a:prstGeom prst="rect">
            <a:avLst/>
          </a:prstGeom>
          <a:noFill/>
        </p:spPr>
        <p:txBody>
          <a:bodyPr wrap="square" rtlCol="0">
            <a:spAutoFit/>
          </a:bodyPr>
          <a:lstStyle/>
          <a:p>
            <a:pPr algn="ctr" defTabSz="914378"/>
            <a:r>
              <a:rPr lang="es-ES" sz="1050" noProof="0" dirty="0">
                <a:solidFill>
                  <a:srgbClr val="4E110E"/>
                </a:solidFill>
              </a:rPr>
              <a:t>¿La dirección </a:t>
            </a:r>
            <a:r>
              <a:rPr lang="es-ES" sz="1050" noProof="0" dirty="0" err="1">
                <a:solidFill>
                  <a:srgbClr val="4E110E"/>
                </a:solidFill>
              </a:rPr>
              <a:t>és</a:t>
            </a:r>
            <a:r>
              <a:rPr lang="es-ES" sz="1050" noProof="0" dirty="0">
                <a:solidFill>
                  <a:srgbClr val="4E110E"/>
                </a:solidFill>
              </a:rPr>
              <a:t> sospechosa?</a:t>
            </a:r>
          </a:p>
        </p:txBody>
      </p:sp>
      <p:cxnSp>
        <p:nvCxnSpPr>
          <p:cNvPr id="23" name="Connector: angular 22">
            <a:extLst>
              <a:ext uri="{FF2B5EF4-FFF2-40B4-BE49-F238E27FC236}">
                <a16:creationId xmlns:a16="http://schemas.microsoft.com/office/drawing/2014/main" id="{AC54C3B9-00A2-B4CD-4CF1-255C4212DC86}"/>
              </a:ext>
              <a:ext uri="{C183D7F6-B498-43B3-948B-1728B52AA6E4}">
                <adec:decorative xmlns:adec="http://schemas.microsoft.com/office/drawing/2017/decorative" val="1"/>
              </a:ext>
            </a:extLst>
          </p:cNvPr>
          <p:cNvCxnSpPr/>
          <p:nvPr/>
        </p:nvCxnSpPr>
        <p:spPr>
          <a:xfrm rot="16200000" flipH="1">
            <a:off x="8003814" y="1328896"/>
            <a:ext cx="245885" cy="77456"/>
          </a:xfrm>
          <a:prstGeom prst="bentConnector3">
            <a:avLst>
              <a:gd name="adj1" fmla="val -359"/>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QuadreDeText 23">
            <a:extLst>
              <a:ext uri="{FF2B5EF4-FFF2-40B4-BE49-F238E27FC236}">
                <a16:creationId xmlns:a16="http://schemas.microsoft.com/office/drawing/2014/main" id="{56CF776B-C2D0-8887-2894-A34FEF2D046A}"/>
              </a:ext>
            </a:extLst>
          </p:cNvPr>
          <p:cNvSpPr txBox="1"/>
          <p:nvPr/>
        </p:nvSpPr>
        <p:spPr>
          <a:xfrm>
            <a:off x="7921341" y="1531708"/>
            <a:ext cx="563864" cy="357054"/>
          </a:xfrm>
          <a:prstGeom prst="ellipse">
            <a:avLst/>
          </a:prstGeom>
          <a:ln>
            <a:solidFill>
              <a:srgbClr val="6633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r>
              <a:rPr lang="es-ES" sz="1050" noProof="0" dirty="0">
                <a:solidFill>
                  <a:srgbClr val="4E110E"/>
                </a:solidFill>
                <a:latin typeface="Aptos" panose="02110004020202020204"/>
              </a:rPr>
              <a:t>NO</a:t>
            </a:r>
          </a:p>
        </p:txBody>
      </p:sp>
      <p:sp>
        <p:nvSpPr>
          <p:cNvPr id="25" name="QuadreDeText 24">
            <a:extLst>
              <a:ext uri="{FF2B5EF4-FFF2-40B4-BE49-F238E27FC236}">
                <a16:creationId xmlns:a16="http://schemas.microsoft.com/office/drawing/2014/main" id="{C1AEC3AF-B578-AFDF-C3EA-19A53C3AC405}"/>
              </a:ext>
            </a:extLst>
          </p:cNvPr>
          <p:cNvSpPr txBox="1"/>
          <p:nvPr/>
        </p:nvSpPr>
        <p:spPr>
          <a:xfrm>
            <a:off x="6048454" y="2023896"/>
            <a:ext cx="563864" cy="357054"/>
          </a:xfrm>
          <a:prstGeom prst="ellipse">
            <a:avLst/>
          </a:prstGeom>
          <a:ln>
            <a:solidFill>
              <a:srgbClr val="6633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r>
              <a:rPr lang="es-ES" sz="1050" noProof="0" dirty="0">
                <a:solidFill>
                  <a:srgbClr val="4E110E"/>
                </a:solidFill>
                <a:latin typeface="Aptos" panose="02110004020202020204"/>
              </a:rPr>
              <a:t>SÍ</a:t>
            </a:r>
          </a:p>
        </p:txBody>
      </p:sp>
      <p:sp>
        <p:nvSpPr>
          <p:cNvPr id="26" name="QuadreDeText 25">
            <a:extLst>
              <a:ext uri="{FF2B5EF4-FFF2-40B4-BE49-F238E27FC236}">
                <a16:creationId xmlns:a16="http://schemas.microsoft.com/office/drawing/2014/main" id="{22F0D86A-6199-4AC4-5BC5-F200DD17BEA6}"/>
              </a:ext>
            </a:extLst>
          </p:cNvPr>
          <p:cNvSpPr txBox="1"/>
          <p:nvPr/>
        </p:nvSpPr>
        <p:spPr>
          <a:xfrm>
            <a:off x="6744540" y="1897444"/>
            <a:ext cx="1858522" cy="230832"/>
          </a:xfrm>
          <a:prstGeom prst="rect">
            <a:avLst/>
          </a:prstGeom>
          <a:noFill/>
        </p:spPr>
        <p:txBody>
          <a:bodyPr wrap="none" lIns="68580" tIns="34290" rIns="68580" bIns="34290" rtlCol="0" anchor="t">
            <a:spAutoFit/>
          </a:bodyPr>
          <a:lstStyle/>
          <a:p>
            <a:pPr defTabSz="914378"/>
            <a:r>
              <a:rPr lang="es-ES" sz="1050" noProof="0" dirty="0">
                <a:solidFill>
                  <a:srgbClr val="4E110E"/>
                </a:solidFill>
              </a:rPr>
              <a:t>¿Pide información personal?</a:t>
            </a:r>
          </a:p>
        </p:txBody>
      </p:sp>
      <p:sp>
        <p:nvSpPr>
          <p:cNvPr id="27" name="QuadreDeText 26">
            <a:extLst>
              <a:ext uri="{FF2B5EF4-FFF2-40B4-BE49-F238E27FC236}">
                <a16:creationId xmlns:a16="http://schemas.microsoft.com/office/drawing/2014/main" id="{9ECCB59C-C4F2-A3ED-3154-C7CD5DE99BC4}"/>
              </a:ext>
            </a:extLst>
          </p:cNvPr>
          <p:cNvSpPr txBox="1"/>
          <p:nvPr/>
        </p:nvSpPr>
        <p:spPr>
          <a:xfrm>
            <a:off x="6882121" y="2322110"/>
            <a:ext cx="563864" cy="357054"/>
          </a:xfrm>
          <a:prstGeom prst="ellipse">
            <a:avLst/>
          </a:prstGeom>
          <a:ln>
            <a:solidFill>
              <a:srgbClr val="6633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r>
              <a:rPr lang="es-ES" sz="1050" noProof="0" dirty="0">
                <a:solidFill>
                  <a:srgbClr val="4E110E"/>
                </a:solidFill>
                <a:latin typeface="Aptos" panose="02110004020202020204"/>
              </a:rPr>
              <a:t>SÍ</a:t>
            </a:r>
          </a:p>
        </p:txBody>
      </p:sp>
      <p:sp>
        <p:nvSpPr>
          <p:cNvPr id="28" name="QuadreDeText 27">
            <a:extLst>
              <a:ext uri="{FF2B5EF4-FFF2-40B4-BE49-F238E27FC236}">
                <a16:creationId xmlns:a16="http://schemas.microsoft.com/office/drawing/2014/main" id="{CD5FA7D1-D2DB-E023-71A0-FADD74CEC865}"/>
              </a:ext>
            </a:extLst>
          </p:cNvPr>
          <p:cNvSpPr txBox="1"/>
          <p:nvPr/>
        </p:nvSpPr>
        <p:spPr>
          <a:xfrm>
            <a:off x="7627545" y="2319925"/>
            <a:ext cx="563864" cy="357054"/>
          </a:xfrm>
          <a:prstGeom prst="ellipse">
            <a:avLst/>
          </a:prstGeom>
          <a:ln>
            <a:solidFill>
              <a:srgbClr val="6633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r>
              <a:rPr lang="es-ES" sz="1050" noProof="0" dirty="0">
                <a:solidFill>
                  <a:srgbClr val="4E110E"/>
                </a:solidFill>
                <a:latin typeface="Aptos" panose="02110004020202020204"/>
              </a:rPr>
              <a:t>NO</a:t>
            </a:r>
          </a:p>
        </p:txBody>
      </p:sp>
      <p:sp>
        <p:nvSpPr>
          <p:cNvPr id="29" name="QuadreDeText 28">
            <a:extLst>
              <a:ext uri="{FF2B5EF4-FFF2-40B4-BE49-F238E27FC236}">
                <a16:creationId xmlns:a16="http://schemas.microsoft.com/office/drawing/2014/main" id="{E8F2A937-CF63-E09B-0CA8-C5D44A9AF718}"/>
              </a:ext>
            </a:extLst>
          </p:cNvPr>
          <p:cNvSpPr txBox="1"/>
          <p:nvPr/>
        </p:nvSpPr>
        <p:spPr>
          <a:xfrm>
            <a:off x="6606553" y="2840316"/>
            <a:ext cx="2583338" cy="392415"/>
          </a:xfrm>
          <a:prstGeom prst="rect">
            <a:avLst/>
          </a:prstGeom>
          <a:noFill/>
        </p:spPr>
        <p:txBody>
          <a:bodyPr wrap="square" lIns="68580" tIns="34290" rIns="68580" bIns="34290" rtlCol="0" anchor="t">
            <a:spAutoFit/>
          </a:bodyPr>
          <a:lstStyle/>
          <a:p>
            <a:pPr algn="ctr" defTabSz="914378"/>
            <a:r>
              <a:rPr lang="es-ES" sz="1050" noProof="0" dirty="0">
                <a:solidFill>
                  <a:srgbClr val="4E110E"/>
                </a:solidFill>
              </a:rPr>
              <a:t>¿Tiene enlaces o adjuntos sospechosos?</a:t>
            </a:r>
          </a:p>
        </p:txBody>
      </p:sp>
      <p:sp>
        <p:nvSpPr>
          <p:cNvPr id="30" name="QuadreDeText 29">
            <a:extLst>
              <a:ext uri="{FF2B5EF4-FFF2-40B4-BE49-F238E27FC236}">
                <a16:creationId xmlns:a16="http://schemas.microsoft.com/office/drawing/2014/main" id="{B8409CF2-8F1A-DED4-FDD3-CE68415C526F}"/>
              </a:ext>
            </a:extLst>
          </p:cNvPr>
          <p:cNvSpPr txBox="1"/>
          <p:nvPr/>
        </p:nvSpPr>
        <p:spPr>
          <a:xfrm>
            <a:off x="7053868" y="3145509"/>
            <a:ext cx="563864" cy="357054"/>
          </a:xfrm>
          <a:prstGeom prst="ellipse">
            <a:avLst/>
          </a:prstGeom>
          <a:ln>
            <a:solidFill>
              <a:srgbClr val="6633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r>
              <a:rPr lang="es-ES" sz="1050" noProof="0" dirty="0">
                <a:solidFill>
                  <a:srgbClr val="4E110E"/>
                </a:solidFill>
                <a:latin typeface="Aptos" panose="02110004020202020204"/>
              </a:rPr>
              <a:t>SÍ</a:t>
            </a:r>
          </a:p>
        </p:txBody>
      </p:sp>
      <p:sp>
        <p:nvSpPr>
          <p:cNvPr id="31" name="QuadreDeText 30">
            <a:extLst>
              <a:ext uri="{FF2B5EF4-FFF2-40B4-BE49-F238E27FC236}">
                <a16:creationId xmlns:a16="http://schemas.microsoft.com/office/drawing/2014/main" id="{3CD4FF24-8E3C-1411-7819-3042A62A1E10}"/>
              </a:ext>
            </a:extLst>
          </p:cNvPr>
          <p:cNvSpPr txBox="1"/>
          <p:nvPr/>
        </p:nvSpPr>
        <p:spPr>
          <a:xfrm>
            <a:off x="8463496" y="3151345"/>
            <a:ext cx="563864" cy="357054"/>
          </a:xfrm>
          <a:prstGeom prst="ellipse">
            <a:avLst/>
          </a:prstGeom>
          <a:ln>
            <a:solidFill>
              <a:srgbClr val="6633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r>
              <a:rPr lang="es-ES" sz="1050" noProof="0" dirty="0">
                <a:solidFill>
                  <a:srgbClr val="4E110E"/>
                </a:solidFill>
                <a:latin typeface="Aptos" panose="02110004020202020204"/>
              </a:rPr>
              <a:t>NO</a:t>
            </a:r>
          </a:p>
        </p:txBody>
      </p:sp>
      <p:sp>
        <p:nvSpPr>
          <p:cNvPr id="32" name="Rombe 31">
            <a:extLst>
              <a:ext uri="{FF2B5EF4-FFF2-40B4-BE49-F238E27FC236}">
                <a16:creationId xmlns:a16="http://schemas.microsoft.com/office/drawing/2014/main" id="{81388EB5-5AFD-AD29-820C-CD219923673D}"/>
              </a:ext>
            </a:extLst>
          </p:cNvPr>
          <p:cNvSpPr/>
          <p:nvPr/>
        </p:nvSpPr>
        <p:spPr>
          <a:xfrm>
            <a:off x="6091228" y="3712439"/>
            <a:ext cx="1140381" cy="699179"/>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r>
              <a:rPr lang="es-ES" sz="900" noProof="0" dirty="0">
                <a:solidFill>
                  <a:srgbClr val="4E110E"/>
                </a:solidFill>
                <a:latin typeface="Aptos" panose="02110004020202020204"/>
              </a:rPr>
              <a:t>Posible </a:t>
            </a:r>
            <a:r>
              <a:rPr lang="es-ES" sz="900" i="1" noProof="0" dirty="0">
                <a:solidFill>
                  <a:srgbClr val="4E110E"/>
                </a:solidFill>
                <a:latin typeface="Aptos" panose="02110004020202020204"/>
              </a:rPr>
              <a:t>spam </a:t>
            </a:r>
            <a:r>
              <a:rPr lang="es-ES" sz="900" noProof="0" dirty="0">
                <a:solidFill>
                  <a:srgbClr val="4E110E"/>
                </a:solidFill>
                <a:latin typeface="Aptos" panose="02110004020202020204"/>
              </a:rPr>
              <a:t>o </a:t>
            </a:r>
            <a:r>
              <a:rPr lang="es-ES" sz="900" i="1" noProof="0" dirty="0" err="1">
                <a:solidFill>
                  <a:srgbClr val="4E110E"/>
                </a:solidFill>
                <a:latin typeface="Aptos" panose="02110004020202020204"/>
              </a:rPr>
              <a:t>phising</a:t>
            </a:r>
            <a:endParaRPr lang="es-ES" sz="900" i="1" noProof="0" dirty="0">
              <a:solidFill>
                <a:srgbClr val="4E110E"/>
              </a:solidFill>
              <a:latin typeface="Aptos" panose="02110004020202020204"/>
            </a:endParaRPr>
          </a:p>
        </p:txBody>
      </p:sp>
      <p:sp>
        <p:nvSpPr>
          <p:cNvPr id="33" name="Rombe 32">
            <a:extLst>
              <a:ext uri="{FF2B5EF4-FFF2-40B4-BE49-F238E27FC236}">
                <a16:creationId xmlns:a16="http://schemas.microsoft.com/office/drawing/2014/main" id="{6FE9C6AA-8951-70E4-796E-09F277431BF8}"/>
              </a:ext>
            </a:extLst>
          </p:cNvPr>
          <p:cNvSpPr/>
          <p:nvPr/>
        </p:nvSpPr>
        <p:spPr>
          <a:xfrm>
            <a:off x="7671742" y="3723674"/>
            <a:ext cx="1162465" cy="699179"/>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r>
              <a:rPr lang="es-ES" sz="900" noProof="0" dirty="0">
                <a:solidFill>
                  <a:srgbClr val="4E110E"/>
                </a:solidFill>
                <a:latin typeface="Aptos" panose="02110004020202020204"/>
              </a:rPr>
              <a:t>Es legítimo</a:t>
            </a:r>
          </a:p>
        </p:txBody>
      </p:sp>
      <p:cxnSp>
        <p:nvCxnSpPr>
          <p:cNvPr id="34" name="Connector: angular 33">
            <a:extLst>
              <a:ext uri="{FF2B5EF4-FFF2-40B4-BE49-F238E27FC236}">
                <a16:creationId xmlns:a16="http://schemas.microsoft.com/office/drawing/2014/main" id="{67B21774-D108-8B7D-FD64-8BB51E563E49}"/>
              </a:ext>
              <a:ext uri="{C183D7F6-B498-43B3-948B-1728B52AA6E4}">
                <adec:decorative xmlns:adec="http://schemas.microsoft.com/office/drawing/2017/decorative" val="1"/>
              </a:ext>
            </a:extLst>
          </p:cNvPr>
          <p:cNvCxnSpPr>
            <a:stCxn id="24" idx="2"/>
            <a:endCxn id="26" idx="0"/>
          </p:cNvCxnSpPr>
          <p:nvPr/>
        </p:nvCxnSpPr>
        <p:spPr>
          <a:xfrm rot="10800000" flipV="1">
            <a:off x="7673801" y="1710234"/>
            <a:ext cx="247540" cy="187209"/>
          </a:xfrm>
          <a:prstGeom prst="bentConnector2">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Connector: angular 34">
            <a:extLst>
              <a:ext uri="{FF2B5EF4-FFF2-40B4-BE49-F238E27FC236}">
                <a16:creationId xmlns:a16="http://schemas.microsoft.com/office/drawing/2014/main" id="{66262567-E96A-B0B7-7DE2-C04EFFDFA463}"/>
              </a:ext>
              <a:ext uri="{C183D7F6-B498-43B3-948B-1728B52AA6E4}">
                <adec:decorative xmlns:adec="http://schemas.microsoft.com/office/drawing/2017/decorative" val="1"/>
              </a:ext>
            </a:extLst>
          </p:cNvPr>
          <p:cNvCxnSpPr>
            <a:stCxn id="25" idx="4"/>
            <a:endCxn id="32" idx="0"/>
          </p:cNvCxnSpPr>
          <p:nvPr/>
        </p:nvCxnSpPr>
        <p:spPr>
          <a:xfrm rot="16200000" flipH="1">
            <a:off x="5830158" y="2881177"/>
            <a:ext cx="1331489" cy="331033"/>
          </a:xfrm>
          <a:prstGeom prst="bentConnector3">
            <a:avLst>
              <a:gd name="adj1" fmla="val 50000"/>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Connector: angular 35">
            <a:extLst>
              <a:ext uri="{FF2B5EF4-FFF2-40B4-BE49-F238E27FC236}">
                <a16:creationId xmlns:a16="http://schemas.microsoft.com/office/drawing/2014/main" id="{19286A6B-0CE1-69E1-3DE9-3C4E081757D1}"/>
              </a:ext>
              <a:ext uri="{C183D7F6-B498-43B3-948B-1728B52AA6E4}">
                <adec:decorative xmlns:adec="http://schemas.microsoft.com/office/drawing/2017/decorative" val="1"/>
              </a:ext>
            </a:extLst>
          </p:cNvPr>
          <p:cNvCxnSpPr>
            <a:stCxn id="26" idx="2"/>
            <a:endCxn id="27" idx="0"/>
          </p:cNvCxnSpPr>
          <p:nvPr/>
        </p:nvCxnSpPr>
        <p:spPr>
          <a:xfrm rot="5400000">
            <a:off x="7322010" y="1970319"/>
            <a:ext cx="193834" cy="509748"/>
          </a:xfrm>
          <a:prstGeom prst="bentConnector3">
            <a:avLst>
              <a:gd name="adj1" fmla="val 50000"/>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Connector: angular 36">
            <a:extLst>
              <a:ext uri="{FF2B5EF4-FFF2-40B4-BE49-F238E27FC236}">
                <a16:creationId xmlns:a16="http://schemas.microsoft.com/office/drawing/2014/main" id="{AC954EB8-B670-9CC7-4BA6-D673A9F35C05}"/>
              </a:ext>
              <a:ext uri="{C183D7F6-B498-43B3-948B-1728B52AA6E4}">
                <adec:decorative xmlns:adec="http://schemas.microsoft.com/office/drawing/2017/decorative" val="1"/>
              </a:ext>
            </a:extLst>
          </p:cNvPr>
          <p:cNvCxnSpPr>
            <a:stCxn id="26" idx="2"/>
            <a:endCxn id="28" idx="0"/>
          </p:cNvCxnSpPr>
          <p:nvPr/>
        </p:nvCxnSpPr>
        <p:spPr>
          <a:xfrm rot="16200000" flipH="1">
            <a:off x="7695815" y="2106262"/>
            <a:ext cx="191649" cy="235676"/>
          </a:xfrm>
          <a:prstGeom prst="bentConnector3">
            <a:avLst>
              <a:gd name="adj1" fmla="val 50000"/>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nector: angular 37">
            <a:extLst>
              <a:ext uri="{FF2B5EF4-FFF2-40B4-BE49-F238E27FC236}">
                <a16:creationId xmlns:a16="http://schemas.microsoft.com/office/drawing/2014/main" id="{A383849A-37EA-2D3B-B3C6-4A2E20C656DF}"/>
              </a:ext>
              <a:ext uri="{C183D7F6-B498-43B3-948B-1728B52AA6E4}">
                <adec:decorative xmlns:adec="http://schemas.microsoft.com/office/drawing/2017/decorative" val="1"/>
              </a:ext>
            </a:extLst>
          </p:cNvPr>
          <p:cNvCxnSpPr>
            <a:cxnSpLocks/>
            <a:stCxn id="28" idx="4"/>
            <a:endCxn id="29" idx="0"/>
          </p:cNvCxnSpPr>
          <p:nvPr/>
        </p:nvCxnSpPr>
        <p:spPr>
          <a:xfrm rot="5400000">
            <a:off x="7822182" y="2753020"/>
            <a:ext cx="163337" cy="11255"/>
          </a:xfrm>
          <a:prstGeom prst="bentConnector3">
            <a:avLst>
              <a:gd name="adj1" fmla="val 50000"/>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Connector: angular 38">
            <a:extLst>
              <a:ext uri="{FF2B5EF4-FFF2-40B4-BE49-F238E27FC236}">
                <a16:creationId xmlns:a16="http://schemas.microsoft.com/office/drawing/2014/main" id="{088E4B45-983B-4FBD-2AAF-CB28692B589E}"/>
              </a:ext>
              <a:ext uri="{C183D7F6-B498-43B3-948B-1728B52AA6E4}">
                <adec:decorative xmlns:adec="http://schemas.microsoft.com/office/drawing/2017/decorative" val="1"/>
              </a:ext>
            </a:extLst>
          </p:cNvPr>
          <p:cNvCxnSpPr>
            <a:stCxn id="27" idx="4"/>
          </p:cNvCxnSpPr>
          <p:nvPr/>
        </p:nvCxnSpPr>
        <p:spPr>
          <a:xfrm rot="5400000">
            <a:off x="6682537" y="2339612"/>
            <a:ext cx="141964" cy="821069"/>
          </a:xfrm>
          <a:prstGeom prst="bentConnector2">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Connector: angular 39">
            <a:extLst>
              <a:ext uri="{FF2B5EF4-FFF2-40B4-BE49-F238E27FC236}">
                <a16:creationId xmlns:a16="http://schemas.microsoft.com/office/drawing/2014/main" id="{F0EEE592-657C-0640-11A6-FE450896DABE}"/>
              </a:ext>
              <a:ext uri="{C183D7F6-B498-43B3-948B-1728B52AA6E4}">
                <adec:decorative xmlns:adec="http://schemas.microsoft.com/office/drawing/2017/decorative" val="1"/>
              </a:ext>
            </a:extLst>
          </p:cNvPr>
          <p:cNvCxnSpPr>
            <a:cxnSpLocks/>
            <a:stCxn id="29" idx="2"/>
            <a:endCxn id="30" idx="6"/>
          </p:cNvCxnSpPr>
          <p:nvPr/>
        </p:nvCxnSpPr>
        <p:spPr>
          <a:xfrm rot="5400000">
            <a:off x="7712325" y="3138138"/>
            <a:ext cx="91305" cy="280490"/>
          </a:xfrm>
          <a:prstGeom prst="bentConnector2">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Connector: angular 40">
            <a:extLst>
              <a:ext uri="{FF2B5EF4-FFF2-40B4-BE49-F238E27FC236}">
                <a16:creationId xmlns:a16="http://schemas.microsoft.com/office/drawing/2014/main" id="{1B841376-86A5-FB9B-EB24-6B431FE8F8E2}"/>
              </a:ext>
              <a:ext uri="{C183D7F6-B498-43B3-948B-1728B52AA6E4}">
                <adec:decorative xmlns:adec="http://schemas.microsoft.com/office/drawing/2017/decorative" val="1"/>
              </a:ext>
            </a:extLst>
          </p:cNvPr>
          <p:cNvCxnSpPr>
            <a:cxnSpLocks/>
            <a:stCxn id="29" idx="2"/>
            <a:endCxn id="31" idx="2"/>
          </p:cNvCxnSpPr>
          <p:nvPr/>
        </p:nvCxnSpPr>
        <p:spPr>
          <a:xfrm rot="16200000" flipH="1">
            <a:off x="8132289" y="2998664"/>
            <a:ext cx="97141" cy="565274"/>
          </a:xfrm>
          <a:prstGeom prst="bentConnector2">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Connector: angular 41">
            <a:extLst>
              <a:ext uri="{FF2B5EF4-FFF2-40B4-BE49-F238E27FC236}">
                <a16:creationId xmlns:a16="http://schemas.microsoft.com/office/drawing/2014/main" id="{E8822017-3166-B7DB-2A43-BE13CA9A29CD}"/>
              </a:ext>
              <a:ext uri="{C183D7F6-B498-43B3-948B-1728B52AA6E4}">
                <adec:decorative xmlns:adec="http://schemas.microsoft.com/office/drawing/2017/decorative" val="1"/>
              </a:ext>
            </a:extLst>
          </p:cNvPr>
          <p:cNvCxnSpPr>
            <a:stCxn id="30" idx="2"/>
          </p:cNvCxnSpPr>
          <p:nvPr/>
        </p:nvCxnSpPr>
        <p:spPr>
          <a:xfrm rot="10800000">
            <a:off x="6682498" y="3203990"/>
            <a:ext cx="371371" cy="120047"/>
          </a:xfrm>
          <a:prstGeom prst="bentConnector3">
            <a:avLst>
              <a:gd name="adj1" fmla="val 50000"/>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Connector: angular 42">
            <a:extLst>
              <a:ext uri="{FF2B5EF4-FFF2-40B4-BE49-F238E27FC236}">
                <a16:creationId xmlns:a16="http://schemas.microsoft.com/office/drawing/2014/main" id="{8FA3F9DF-56E0-3C84-422A-412D8B885CAB}"/>
              </a:ext>
              <a:ext uri="{C183D7F6-B498-43B3-948B-1728B52AA6E4}">
                <adec:decorative xmlns:adec="http://schemas.microsoft.com/office/drawing/2017/decorative" val="1"/>
              </a:ext>
            </a:extLst>
          </p:cNvPr>
          <p:cNvCxnSpPr>
            <a:cxnSpLocks/>
            <a:stCxn id="31" idx="4"/>
            <a:endCxn id="33" idx="0"/>
          </p:cNvCxnSpPr>
          <p:nvPr/>
        </p:nvCxnSpPr>
        <p:spPr>
          <a:xfrm rot="5400000">
            <a:off x="8391565" y="3369810"/>
            <a:ext cx="215275" cy="492453"/>
          </a:xfrm>
          <a:prstGeom prst="bentConnector3">
            <a:avLst>
              <a:gd name="adj1" fmla="val 50000"/>
            </a:avLst>
          </a:prstGeom>
          <a:ln w="19050" cap="flat" cmpd="sng" algn="ctr">
            <a:solidFill>
              <a:srgbClr val="6633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9192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62ABF72-E333-9F8E-153D-6A3E9378F64D}"/>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Índice</a:t>
            </a:r>
            <a:r>
              <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 de </a:t>
            </a:r>
            <a:r>
              <a:rPr kumimoji="0" lang="ca-ES" sz="16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sym typeface="Arial"/>
              </a:rPr>
              <a:t>contenidos</a:t>
            </a:r>
            <a:endParaRPr kumimoji="0" lang="ca-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5" name="QuadreDeText 4">
            <a:extLst>
              <a:ext uri="{FF2B5EF4-FFF2-40B4-BE49-F238E27FC236}">
                <a16:creationId xmlns:a16="http://schemas.microsoft.com/office/drawing/2014/main" id="{4DAA6F00-58E4-8D14-0856-A43DF4409515}"/>
              </a:ext>
            </a:extLst>
          </p:cNvPr>
          <p:cNvSpPr txBox="1"/>
          <p:nvPr/>
        </p:nvSpPr>
        <p:spPr>
          <a:xfrm>
            <a:off x="897898" y="1790024"/>
            <a:ext cx="3570514" cy="1887696"/>
          </a:xfrm>
          <a:prstGeom prst="rect">
            <a:avLst/>
          </a:prstGeom>
          <a:noFill/>
        </p:spPr>
        <p:txBody>
          <a:bodyPr wrap="square">
            <a:spAutoFit/>
          </a:bodyPr>
          <a:lstStyle/>
          <a:p>
            <a:pPr algn="l" rtl="0" fontAlgn="base">
              <a:lnSpc>
                <a:spcPts val="1350"/>
              </a:lnSpc>
              <a:buNone/>
            </a:pPr>
            <a:r>
              <a:rPr lang="es-ES" sz="1250" b="1" noProof="0" dirty="0">
                <a:solidFill>
                  <a:schemeClr val="bg1"/>
                </a:solidFill>
                <a:latin typeface="Arial" panose="020B0604020202020204" pitchFamily="34" charset="0"/>
              </a:rPr>
              <a:t>3</a:t>
            </a:r>
            <a:r>
              <a:rPr lang="es-ES" sz="1250" b="1" i="0" u="none" strike="noStrike" noProof="0" dirty="0">
                <a:solidFill>
                  <a:schemeClr val="bg1"/>
                </a:solidFill>
                <a:effectLst/>
                <a:latin typeface="Arial" panose="020B0604020202020204" pitchFamily="34" charset="0"/>
              </a:rPr>
              <a:t>.0. Introducción</a:t>
            </a:r>
            <a:r>
              <a:rPr lang="es-ES" sz="1250" b="1" i="0" noProof="0" dirty="0">
                <a:solidFill>
                  <a:schemeClr val="bg1"/>
                </a:solidFill>
                <a:effectLst/>
                <a:latin typeface="Arial" panose="020B0604020202020204" pitchFamily="34" charset="0"/>
              </a:rPr>
              <a:t>​</a:t>
            </a:r>
            <a:endParaRPr lang="es-ES" b="1" i="0" noProof="0" dirty="0">
              <a:solidFill>
                <a:schemeClr val="bg1"/>
              </a:solidFill>
              <a:effectLst/>
              <a:latin typeface="Segoe UI" panose="020B0502040204020203" pitchFamily="34" charset="0"/>
            </a:endParaRPr>
          </a:p>
          <a:p>
            <a:pPr algn="l" rtl="0" fontAlgn="base">
              <a:lnSpc>
                <a:spcPts val="1350"/>
              </a:lnSpc>
              <a:buNone/>
            </a:pPr>
            <a:r>
              <a:rPr lang="es-ES" sz="1250" i="0" noProof="0" dirty="0">
                <a:solidFill>
                  <a:schemeClr val="bg1"/>
                </a:solidFill>
                <a:effectLst/>
                <a:latin typeface="Arial" panose="020B0604020202020204" pitchFamily="34" charset="0"/>
              </a:rPr>
              <a:t>​</a:t>
            </a:r>
            <a:endParaRPr lang="es-ES" i="0" noProof="0" dirty="0">
              <a:solidFill>
                <a:schemeClr val="bg1"/>
              </a:solidFill>
              <a:effectLst/>
              <a:latin typeface="Segoe UI" panose="020B0502040204020203" pitchFamily="34" charset="0"/>
            </a:endParaRPr>
          </a:p>
          <a:p>
            <a:pPr algn="l" rtl="0" fontAlgn="base">
              <a:lnSpc>
                <a:spcPts val="1350"/>
              </a:lnSpc>
              <a:buNone/>
            </a:pPr>
            <a:r>
              <a:rPr lang="es-ES" sz="1250" noProof="0" dirty="0">
                <a:solidFill>
                  <a:schemeClr val="bg1"/>
                </a:solidFill>
                <a:latin typeface="Arial" panose="020B0604020202020204" pitchFamily="34" charset="0"/>
              </a:rPr>
              <a:t>3</a:t>
            </a:r>
            <a:r>
              <a:rPr lang="es-ES" sz="1250" i="0" u="none" strike="noStrike" noProof="0" dirty="0">
                <a:solidFill>
                  <a:schemeClr val="bg1"/>
                </a:solidFill>
                <a:effectLst/>
                <a:latin typeface="Arial" panose="020B0604020202020204" pitchFamily="34" charset="0"/>
              </a:rPr>
              <a:t>.1. Organiza tu bandeja de entrada </a:t>
            </a:r>
          </a:p>
          <a:p>
            <a:pPr algn="l" rtl="0" fontAlgn="base">
              <a:lnSpc>
                <a:spcPts val="1350"/>
              </a:lnSpc>
              <a:buNone/>
            </a:pPr>
            <a:r>
              <a:rPr lang="es-ES" sz="1250" i="0" noProof="0" dirty="0">
                <a:solidFill>
                  <a:schemeClr val="bg1"/>
                </a:solidFill>
                <a:effectLst/>
                <a:latin typeface="Arial" panose="020B0604020202020204" pitchFamily="34" charset="0"/>
              </a:rPr>
              <a:t>​</a:t>
            </a:r>
            <a:endParaRPr lang="es-ES" i="0" noProof="0" dirty="0">
              <a:solidFill>
                <a:schemeClr val="bg1"/>
              </a:solidFill>
              <a:effectLst/>
              <a:latin typeface="Segoe UI" panose="020B0502040204020203" pitchFamily="34" charset="0"/>
            </a:endParaRPr>
          </a:p>
          <a:p>
            <a:pPr algn="l" rtl="0" fontAlgn="base">
              <a:lnSpc>
                <a:spcPts val="1350"/>
              </a:lnSpc>
              <a:buNone/>
            </a:pPr>
            <a:r>
              <a:rPr lang="es-ES" sz="1250" noProof="0" dirty="0">
                <a:solidFill>
                  <a:schemeClr val="bg1"/>
                </a:solidFill>
                <a:latin typeface="Arial" panose="020B0604020202020204" pitchFamily="34" charset="0"/>
              </a:rPr>
              <a:t>3</a:t>
            </a:r>
            <a:r>
              <a:rPr lang="es-ES" sz="1250" i="0" u="none" strike="noStrike" noProof="0" dirty="0">
                <a:solidFill>
                  <a:schemeClr val="bg1"/>
                </a:solidFill>
                <a:effectLst/>
                <a:latin typeface="Arial" panose="020B0604020202020204" pitchFamily="34" charset="0"/>
              </a:rPr>
              <a:t>.2. Crea reglas en Outlook para mejorar tu eficiencia </a:t>
            </a:r>
          </a:p>
          <a:p>
            <a:pPr algn="l" rtl="0" fontAlgn="base">
              <a:lnSpc>
                <a:spcPts val="1350"/>
              </a:lnSpc>
              <a:buNone/>
            </a:pPr>
            <a:r>
              <a:rPr lang="es-ES" sz="1250" i="0" noProof="0" dirty="0">
                <a:solidFill>
                  <a:schemeClr val="bg1"/>
                </a:solidFill>
                <a:effectLst/>
                <a:latin typeface="Arial" panose="020B0604020202020204" pitchFamily="34" charset="0"/>
              </a:rPr>
              <a:t>​</a:t>
            </a:r>
            <a:endParaRPr lang="es-ES" i="0" noProof="0" dirty="0">
              <a:solidFill>
                <a:schemeClr val="bg1"/>
              </a:solidFill>
              <a:effectLst/>
              <a:latin typeface="Segoe UI" panose="020B0502040204020203" pitchFamily="34" charset="0"/>
            </a:endParaRPr>
          </a:p>
          <a:p>
            <a:pPr algn="l" rtl="0" fontAlgn="base">
              <a:lnSpc>
                <a:spcPts val="1350"/>
              </a:lnSpc>
              <a:buNone/>
            </a:pPr>
            <a:r>
              <a:rPr lang="es-ES" sz="1250" noProof="0" dirty="0">
                <a:solidFill>
                  <a:schemeClr val="bg1"/>
                </a:solidFill>
                <a:latin typeface="Arial" panose="020B0604020202020204" pitchFamily="34" charset="0"/>
              </a:rPr>
              <a:t>3</a:t>
            </a:r>
            <a:r>
              <a:rPr lang="es-ES" sz="1250" i="0" u="none" strike="noStrike" noProof="0" dirty="0">
                <a:solidFill>
                  <a:schemeClr val="bg1"/>
                </a:solidFill>
                <a:effectLst/>
                <a:latin typeface="Arial" panose="020B0604020202020204" pitchFamily="34" charset="0"/>
              </a:rPr>
              <a:t>.3. Gestiona estados y notificaciones en Microsoft 365</a:t>
            </a:r>
          </a:p>
          <a:p>
            <a:pPr algn="l" rtl="0" fontAlgn="base">
              <a:lnSpc>
                <a:spcPts val="1350"/>
              </a:lnSpc>
              <a:buNone/>
            </a:pPr>
            <a:endParaRPr lang="es-ES" b="0" i="0" noProof="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05094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9FDE3-CC70-8DCB-E701-6749E6429A53}"/>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9E7D165F-571D-D37D-6295-6566B3CAEEDA}"/>
              </a:ext>
            </a:extLst>
          </p:cNvPr>
          <p:cNvSpPr txBox="1">
            <a:spLocks noGrp="1"/>
          </p:cNvSpPr>
          <p:nvPr>
            <p:ph type="title" idx="4294967295"/>
          </p:nvPr>
        </p:nvSpPr>
        <p:spPr>
          <a:xfrm>
            <a:off x="-139567" y="722660"/>
            <a:ext cx="4572000" cy="3231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s-ES" sz="1500" b="1" i="0" u="none" strike="noStrike" kern="0" cap="none" spc="0" normalizeH="0" baseline="0" noProof="0" dirty="0">
                <a:ln>
                  <a:noFill/>
                </a:ln>
                <a:solidFill>
                  <a:srgbClr val="FFFFFF"/>
                </a:solidFill>
                <a:effectLst/>
                <a:uLnTx/>
                <a:uFillTx/>
                <a:latin typeface="Arial"/>
                <a:ea typeface="+mn-ea"/>
                <a:cs typeface="Arial"/>
                <a:sym typeface="Arial"/>
              </a:rPr>
              <a:t>Phishing, protocolo de detección i actuación</a:t>
            </a:r>
          </a:p>
        </p:txBody>
      </p:sp>
      <p:sp>
        <p:nvSpPr>
          <p:cNvPr id="5" name="QuadreDeText 4">
            <a:extLst>
              <a:ext uri="{FF2B5EF4-FFF2-40B4-BE49-F238E27FC236}">
                <a16:creationId xmlns:a16="http://schemas.microsoft.com/office/drawing/2014/main" id="{63EB3802-8838-54D6-9487-617869949A1F}"/>
              </a:ext>
              <a:ext uri="{C183D7F6-B498-43B3-948B-1728B52AA6E4}">
                <adec:decorative xmlns:adec="http://schemas.microsoft.com/office/drawing/2017/decorative" val="0"/>
              </a:ext>
            </a:extLst>
          </p:cNvPr>
          <p:cNvSpPr txBox="1"/>
          <p:nvPr/>
        </p:nvSpPr>
        <p:spPr>
          <a:xfrm>
            <a:off x="333830" y="1301135"/>
            <a:ext cx="4098603" cy="3330985"/>
          </a:xfrm>
          <a:prstGeom prst="rect">
            <a:avLst/>
          </a:prstGeom>
          <a:noFill/>
        </p:spPr>
        <p:txBody>
          <a:bodyPr vert="horz" lIns="91440" tIns="45720" rIns="91440" bIns="45720" rtlCol="0" anchor="t">
            <a:noAutofit/>
          </a:bodyPr>
          <a:lstStyle/>
          <a:p>
            <a:r>
              <a:rPr lang="es-ES" sz="1200" b="1" noProof="0" dirty="0"/>
              <a:t>Ciberseguridad</a:t>
            </a:r>
            <a:r>
              <a:rPr lang="es-ES" sz="1200" noProof="0" dirty="0"/>
              <a:t> es la práctica de proteger sistemas, redes y programas de ataques digitales. Estos ataques suelen tener como objetivo acceder, cambiar o destruir información sensible, extorsionar a los usuarios o interrumpir los procesos normales del negocio. La ciberseguridad es crucial para mantener la integridad y la confidencialidad de la información en el entorno laboral.</a:t>
            </a:r>
          </a:p>
          <a:p>
            <a:endParaRPr lang="es-ES" sz="1200" noProof="0" dirty="0"/>
          </a:p>
          <a:p>
            <a:r>
              <a:rPr lang="es-ES" sz="1200" b="1" noProof="0" dirty="0"/>
              <a:t>Phishing</a:t>
            </a:r>
            <a:r>
              <a:rPr lang="es-ES" sz="1200" noProof="0" dirty="0"/>
              <a:t> es una técnica utilizada por los ciberdelincuentes para engañar a las personas y conseguir que revelen información personal, como contraseñas o datos de tarjetas de crédito. Los correos de phishing suelen parecer que provienen de fuentes legítimas, pero contienen enlaces o archivos adjuntos maliciosos.</a:t>
            </a:r>
          </a:p>
        </p:txBody>
      </p:sp>
      <p:pic>
        <p:nvPicPr>
          <p:cNvPr id="9" name="Imatge 8">
            <a:extLst>
              <a:ext uri="{FF2B5EF4-FFF2-40B4-BE49-F238E27FC236}">
                <a16:creationId xmlns:a16="http://schemas.microsoft.com/office/drawing/2014/main" id="{64C66F71-7155-D995-D8DA-9BB2F17D4B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24425" y="0"/>
            <a:ext cx="5143500" cy="5143500"/>
          </a:xfrm>
          <a:prstGeom prst="rect">
            <a:avLst/>
          </a:prstGeom>
        </p:spPr>
      </p:pic>
    </p:spTree>
    <p:extLst>
      <p:ext uri="{BB962C8B-B14F-4D97-AF65-F5344CB8AC3E}">
        <p14:creationId xmlns:p14="http://schemas.microsoft.com/office/powerpoint/2010/main" val="290157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730C4-53F9-7513-9576-B32906FB2B1D}"/>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32D57885-9685-FC91-3AFA-29F06E64A20F}"/>
              </a:ext>
            </a:extLst>
          </p:cNvPr>
          <p:cNvSpPr txBox="1">
            <a:spLocks noGrp="1"/>
          </p:cNvSpPr>
          <p:nvPr>
            <p:ph type="title" idx="4294967295"/>
          </p:nvPr>
        </p:nvSpPr>
        <p:spPr>
          <a:xfrm>
            <a:off x="-139567" y="722660"/>
            <a:ext cx="4572000" cy="3231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kumimoji="0" lang="es-ES" sz="1500" b="1" i="0" u="none" strike="noStrike" kern="0" cap="none" spc="0" normalizeH="0" baseline="0" noProof="0" dirty="0">
                <a:ln>
                  <a:noFill/>
                </a:ln>
                <a:solidFill>
                  <a:srgbClr val="FFFFFF"/>
                </a:solidFill>
                <a:effectLst/>
                <a:uLnTx/>
                <a:uFillTx/>
                <a:latin typeface="Arial"/>
                <a:ea typeface="Arial"/>
                <a:cs typeface="Arial"/>
                <a:sym typeface="Arial"/>
              </a:rPr>
              <a:t>Phishing, protocolo de detección i actuación</a:t>
            </a:r>
          </a:p>
        </p:txBody>
      </p:sp>
      <p:sp>
        <p:nvSpPr>
          <p:cNvPr id="5" name="QuadreDeText 4">
            <a:extLst>
              <a:ext uri="{FF2B5EF4-FFF2-40B4-BE49-F238E27FC236}">
                <a16:creationId xmlns:a16="http://schemas.microsoft.com/office/drawing/2014/main" id="{699B240B-01B8-1538-98B6-9C90BC5D080C}"/>
              </a:ext>
              <a:ext uri="{C183D7F6-B498-43B3-948B-1728B52AA6E4}">
                <adec:decorative xmlns:adec="http://schemas.microsoft.com/office/drawing/2017/decorative" val="0"/>
              </a:ext>
            </a:extLst>
          </p:cNvPr>
          <p:cNvSpPr txBox="1"/>
          <p:nvPr/>
        </p:nvSpPr>
        <p:spPr>
          <a:xfrm>
            <a:off x="333831" y="1233759"/>
            <a:ext cx="4121131" cy="3330985"/>
          </a:xfrm>
          <a:prstGeom prst="rect">
            <a:avLst/>
          </a:prstGeom>
          <a:noFill/>
        </p:spPr>
        <p:txBody>
          <a:bodyPr vert="horz" lIns="91440" tIns="45720" rIns="91440" bIns="45720" rtlCol="0" anchor="t">
            <a:noAutofit/>
          </a:bodyPr>
          <a:lstStyle/>
          <a:p>
            <a:pPr defTabSz="914378"/>
            <a:r>
              <a:rPr lang="es-ES" sz="1200" noProof="0" dirty="0"/>
              <a:t>Una vez identificado, decidimos cómo actuar:</a:t>
            </a:r>
          </a:p>
          <a:p>
            <a:pPr defTabSz="914378"/>
            <a:endParaRPr lang="es-ES" sz="1200" noProof="0" dirty="0"/>
          </a:p>
          <a:p>
            <a:pPr marL="171446" indent="-171446" defTabSz="914378">
              <a:buFont typeface="Arial" panose="020B0604020202020204" pitchFamily="34" charset="0"/>
              <a:buChar char="•"/>
            </a:pPr>
            <a:r>
              <a:rPr lang="es-ES" sz="1200" b="1" noProof="0" dirty="0"/>
              <a:t>Si parece legítimo:</a:t>
            </a:r>
            <a:r>
              <a:rPr lang="es-ES" sz="1200" noProof="0" dirty="0"/>
              <a:t> Revísalo con atención y responde si es necesario. Puedes verificar la identidad del remitente mediante búsquedas en internet si tienes dudas.</a:t>
            </a:r>
          </a:p>
          <a:p>
            <a:pPr marL="171446" indent="-171446" defTabSz="914378">
              <a:buFont typeface="Arial" panose="020B0604020202020204" pitchFamily="34" charset="0"/>
              <a:buChar char="•"/>
            </a:pPr>
            <a:r>
              <a:rPr lang="es-ES" sz="1200" b="1" noProof="0" dirty="0"/>
              <a:t>Si parece sospechoso (phishing o spam): </a:t>
            </a:r>
            <a:r>
              <a:rPr lang="es-ES" sz="1200" noProof="0" dirty="0"/>
              <a:t>No abras enlaces ni descargues archivos adjuntos. Márcalo como correo no deseado y, si es necesario, informa al departamento de TI. Te recomendamos:</a:t>
            </a:r>
          </a:p>
          <a:p>
            <a:pPr marL="171446" indent="-171446" defTabSz="914378">
              <a:buFont typeface="Arial" panose="020B0604020202020204" pitchFamily="34" charset="0"/>
              <a:buChar char="•"/>
            </a:pPr>
            <a:endParaRPr lang="es-ES" sz="1200" noProof="0" dirty="0"/>
          </a:p>
          <a:p>
            <a:pPr marL="171446" indent="-171446" defTabSz="914378">
              <a:buFont typeface="Arial" panose="020B0604020202020204" pitchFamily="34" charset="0"/>
              <a:buChar char="•"/>
            </a:pPr>
            <a:endParaRPr lang="es-ES" sz="1200" noProof="0" dirty="0"/>
          </a:p>
        </p:txBody>
      </p:sp>
      <p:sp>
        <p:nvSpPr>
          <p:cNvPr id="28" name="Speech Bubble: Rectangle with Corners Rounded 24">
            <a:extLst>
              <a:ext uri="{FF2B5EF4-FFF2-40B4-BE49-F238E27FC236}">
                <a16:creationId xmlns:a16="http://schemas.microsoft.com/office/drawing/2014/main" id="{DD139045-77FB-909F-D31A-7E9B16ECD068}"/>
              </a:ext>
              <a:ext uri="{C183D7F6-B498-43B3-948B-1728B52AA6E4}">
                <adec:decorative xmlns:adec="http://schemas.microsoft.com/office/drawing/2017/decorative" val="1"/>
              </a:ext>
            </a:extLst>
          </p:cNvPr>
          <p:cNvSpPr/>
          <p:nvPr/>
        </p:nvSpPr>
        <p:spPr>
          <a:xfrm>
            <a:off x="4689041" y="553169"/>
            <a:ext cx="3156843" cy="1402145"/>
          </a:xfrm>
          <a:prstGeom prst="wedgeRoundRectCallout">
            <a:avLst>
              <a:gd name="adj1" fmla="val 38167"/>
              <a:gd name="adj2" fmla="val 105024"/>
              <a:gd name="adj3" fmla="val 16667"/>
            </a:avLst>
          </a:prstGeom>
          <a:ln>
            <a:solidFill>
              <a:srgbClr val="663300"/>
            </a:solidFill>
          </a:ln>
        </p:spPr>
        <p:style>
          <a:lnRef idx="2">
            <a:schemeClr val="dk1"/>
          </a:lnRef>
          <a:fillRef idx="1">
            <a:schemeClr val="lt1"/>
          </a:fillRef>
          <a:effectRef idx="0">
            <a:schemeClr val="dk1"/>
          </a:effectRef>
          <a:fontRef idx="minor">
            <a:schemeClr val="dk1"/>
          </a:fontRef>
        </p:style>
        <p:txBody>
          <a:bodyPr rtlCol="0" anchor="ctr"/>
          <a:lstStyle/>
          <a:p>
            <a:pPr algn="ctr" defTabSz="914378"/>
            <a:r>
              <a:rPr lang="es-ES" sz="1050" b="1" noProof="0" dirty="0">
                <a:solidFill>
                  <a:prstClr val="black"/>
                </a:solidFill>
                <a:latin typeface="Aptos" panose="02110004020202020204"/>
              </a:rPr>
              <a:t>La ciberseguridad es tarea de todos. Proteger la información y los datos personales en entornos en línea requiere que cada persona actúe con cuidado y responsabilidad. Ser conscientes de los riesgos y gestionar bien nuestros datos ayuda a prevenir accesos no autorizados y mantener un entorno digital seguro.</a:t>
            </a:r>
          </a:p>
        </p:txBody>
      </p:sp>
      <p:grpSp>
        <p:nvGrpSpPr>
          <p:cNvPr id="30" name="Agrupa 29">
            <a:extLst>
              <a:ext uri="{FF2B5EF4-FFF2-40B4-BE49-F238E27FC236}">
                <a16:creationId xmlns:a16="http://schemas.microsoft.com/office/drawing/2014/main" id="{A38E3769-D033-8987-75A3-89514FB573E0}"/>
              </a:ext>
              <a:ext uri="{C183D7F6-B498-43B3-948B-1728B52AA6E4}">
                <adec:decorative xmlns:adec="http://schemas.microsoft.com/office/drawing/2017/decorative" val="1"/>
              </a:ext>
            </a:extLst>
          </p:cNvPr>
          <p:cNvGrpSpPr/>
          <p:nvPr/>
        </p:nvGrpSpPr>
        <p:grpSpPr>
          <a:xfrm>
            <a:off x="7290533" y="1918613"/>
            <a:ext cx="1591021" cy="2173829"/>
            <a:chOff x="10048520" y="1291024"/>
            <a:chExt cx="1209511" cy="1793053"/>
          </a:xfrm>
        </p:grpSpPr>
        <p:pic>
          <p:nvPicPr>
            <p:cNvPr id="31" name="Gràfic 30" descr="Man crossing arms">
              <a:extLst>
                <a:ext uri="{FF2B5EF4-FFF2-40B4-BE49-F238E27FC236}">
                  <a16:creationId xmlns:a16="http://schemas.microsoft.com/office/drawing/2014/main" id="{9C380AB5-567A-96D6-8A7F-BE414D784E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8520" y="1927537"/>
              <a:ext cx="1209511" cy="1156540"/>
            </a:xfrm>
            <a:prstGeom prst="rect">
              <a:avLst/>
            </a:prstGeom>
          </p:spPr>
        </p:pic>
        <p:pic>
          <p:nvPicPr>
            <p:cNvPr id="32" name="Gràfic 31" descr="A boy with short hair">
              <a:extLst>
                <a:ext uri="{FF2B5EF4-FFF2-40B4-BE49-F238E27FC236}">
                  <a16:creationId xmlns:a16="http://schemas.microsoft.com/office/drawing/2014/main" id="{B55B8E26-B720-0617-03AB-B3E0F7037D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43595" y="1291024"/>
              <a:ext cx="678598" cy="786312"/>
            </a:xfrm>
            <a:prstGeom prst="rect">
              <a:avLst/>
            </a:prstGeom>
          </p:spPr>
        </p:pic>
        <p:pic>
          <p:nvPicPr>
            <p:cNvPr id="33" name="Gràfic 32" descr="A smiling face">
              <a:extLst>
                <a:ext uri="{FF2B5EF4-FFF2-40B4-BE49-F238E27FC236}">
                  <a16:creationId xmlns:a16="http://schemas.microsoft.com/office/drawing/2014/main" id="{EB161ECD-3559-FDE4-1F3B-085F385AC3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70704" y="1537125"/>
              <a:ext cx="403324" cy="415928"/>
            </a:xfrm>
            <a:prstGeom prst="rect">
              <a:avLst/>
            </a:prstGeom>
          </p:spPr>
        </p:pic>
        <p:pic>
          <p:nvPicPr>
            <p:cNvPr id="34" name="Gràfic 33" descr="Small sunglasses">
              <a:extLst>
                <a:ext uri="{FF2B5EF4-FFF2-40B4-BE49-F238E27FC236}">
                  <a16:creationId xmlns:a16="http://schemas.microsoft.com/office/drawing/2014/main" id="{040DDB81-3615-831E-D524-5C498BBBD6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2670" y="1621919"/>
              <a:ext cx="689524" cy="229841"/>
            </a:xfrm>
            <a:prstGeom prst="rect">
              <a:avLst/>
            </a:prstGeom>
          </p:spPr>
        </p:pic>
      </p:grpSp>
      <p:sp>
        <p:nvSpPr>
          <p:cNvPr id="38" name="QuadreDeText 37">
            <a:extLst>
              <a:ext uri="{FF2B5EF4-FFF2-40B4-BE49-F238E27FC236}">
                <a16:creationId xmlns:a16="http://schemas.microsoft.com/office/drawing/2014/main" id="{8C3DD9E9-690B-AB39-0A36-4AEEE9EE442F}"/>
              </a:ext>
            </a:extLst>
          </p:cNvPr>
          <p:cNvSpPr txBox="1"/>
          <p:nvPr/>
        </p:nvSpPr>
        <p:spPr>
          <a:xfrm>
            <a:off x="609025" y="3246094"/>
            <a:ext cx="6479858" cy="1015663"/>
          </a:xfrm>
          <a:prstGeom prst="rect">
            <a:avLst/>
          </a:prstGeom>
          <a:noFill/>
        </p:spPr>
        <p:txBody>
          <a:bodyPr wrap="square">
            <a:spAutoFit/>
          </a:bodyPr>
          <a:lstStyle/>
          <a:p>
            <a:pPr marL="171446" lvl="3" indent="-171446" defTabSz="914378">
              <a:buFont typeface="Arial" panose="020B0604020202020204" pitchFamily="34" charset="0"/>
              <a:buChar char="•"/>
              <a:defRPr/>
            </a:pPr>
            <a:r>
              <a:rPr lang="es-ES" sz="1200" b="1" noProof="0" dirty="0"/>
              <a:t>No interactuar con el correo:</a:t>
            </a:r>
            <a:r>
              <a:rPr lang="es-ES" sz="1200" noProof="0" dirty="0"/>
              <a:t> No hagas clic en enlaces ni respondas al mensaje.</a:t>
            </a:r>
          </a:p>
          <a:p>
            <a:pPr marL="171446" lvl="3" indent="-171446" defTabSz="914378">
              <a:buFont typeface="Arial" panose="020B0604020202020204" pitchFamily="34" charset="0"/>
              <a:buChar char="•"/>
              <a:defRPr/>
            </a:pPr>
            <a:r>
              <a:rPr lang="es-ES" sz="1200" b="1" noProof="0" dirty="0"/>
              <a:t>Reenviar el correo al CAU: </a:t>
            </a:r>
            <a:r>
              <a:rPr lang="es-ES" sz="1200" noProof="0" dirty="0"/>
              <a:t>Envía un nuevo correo con el mensaje sospechoso adjunto a la dirección </a:t>
            </a:r>
            <a:r>
              <a:rPr lang="es-ES" sz="1200" b="1" noProof="0" dirty="0"/>
              <a:t>4100@aragon.es</a:t>
            </a:r>
            <a:r>
              <a:rPr lang="es-ES" sz="1200" noProof="0" dirty="0"/>
              <a:t> para que el Centro de Atención al Usuario pueda realizar un análisis seguro.</a:t>
            </a:r>
          </a:p>
          <a:p>
            <a:pPr marL="171446" lvl="3" indent="-171446" defTabSz="914378">
              <a:buFont typeface="Arial" panose="020B0604020202020204" pitchFamily="34" charset="0"/>
              <a:buChar char="•"/>
              <a:defRPr/>
            </a:pPr>
            <a:endParaRPr lang="es-ES" sz="1200" noProof="0" dirty="0"/>
          </a:p>
        </p:txBody>
      </p:sp>
    </p:spTree>
    <p:extLst>
      <p:ext uri="{BB962C8B-B14F-4D97-AF65-F5344CB8AC3E}">
        <p14:creationId xmlns:p14="http://schemas.microsoft.com/office/powerpoint/2010/main" val="2253916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0D80C-F9A1-5507-4E2D-90D0442EB284}"/>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77A576A1-41E5-A448-9F05-5B07E8A9D3E6}"/>
              </a:ext>
            </a:extLst>
          </p:cNvPr>
          <p:cNvSpPr txBox="1">
            <a:spLocks noGrp="1"/>
          </p:cNvSpPr>
          <p:nvPr>
            <p:ph type="title" idx="4294967295"/>
          </p:nvPr>
        </p:nvSpPr>
        <p:spPr>
          <a:xfrm>
            <a:off x="-139567" y="722660"/>
            <a:ext cx="4572000" cy="3231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kumimoji="0" lang="es-ES" sz="1500" b="1" i="0" u="none" strike="noStrike" kern="0" cap="none" spc="0" normalizeH="0" baseline="0" noProof="0" dirty="0">
                <a:ln>
                  <a:noFill/>
                </a:ln>
                <a:solidFill>
                  <a:srgbClr val="FFFFFF"/>
                </a:solidFill>
                <a:effectLst/>
                <a:uLnTx/>
                <a:uFillTx/>
                <a:latin typeface="Arial"/>
                <a:ea typeface="Arial"/>
                <a:cs typeface="Arial"/>
                <a:sym typeface="Arial"/>
              </a:rPr>
              <a:t>Phishing, protocolo de detección i actuación</a:t>
            </a:r>
          </a:p>
        </p:txBody>
      </p:sp>
      <p:sp>
        <p:nvSpPr>
          <p:cNvPr id="5" name="QuadreDeText 4">
            <a:extLst>
              <a:ext uri="{FF2B5EF4-FFF2-40B4-BE49-F238E27FC236}">
                <a16:creationId xmlns:a16="http://schemas.microsoft.com/office/drawing/2014/main" id="{3FEE1AE7-A7F9-0D15-C4F5-C52DADE73E98}"/>
              </a:ext>
              <a:ext uri="{C183D7F6-B498-43B3-948B-1728B52AA6E4}">
                <adec:decorative xmlns:adec="http://schemas.microsoft.com/office/drawing/2017/decorative" val="0"/>
              </a:ext>
            </a:extLst>
          </p:cNvPr>
          <p:cNvSpPr txBox="1"/>
          <p:nvPr/>
        </p:nvSpPr>
        <p:spPr>
          <a:xfrm>
            <a:off x="361263" y="1268759"/>
            <a:ext cx="3026291" cy="3231977"/>
          </a:xfrm>
          <a:prstGeom prst="rect">
            <a:avLst/>
          </a:prstGeom>
          <a:noFill/>
        </p:spPr>
        <p:txBody>
          <a:bodyPr vert="horz" lIns="91440" tIns="45720" rIns="91440" bIns="45720" rtlCol="0" anchor="t">
            <a:noAutofit/>
          </a:bodyPr>
          <a:lstStyle/>
          <a:p>
            <a:pPr defTabSz="914378"/>
            <a:r>
              <a:rPr lang="es-ES" sz="1200" noProof="0" dirty="0"/>
              <a:t>Para adjuntar el correo, crea uno nuevo y arrastra el correo hacia abre el correo sospechoso en Outlook, crea un nuevo mensaje y arrastra el correo sospechoso al nuevo mensaje para adjuntarlo como un archivo.</a:t>
            </a:r>
          </a:p>
          <a:p>
            <a:pPr defTabSz="914378"/>
            <a:endParaRPr lang="es-ES" sz="1200" noProof="0" dirty="0"/>
          </a:p>
          <a:p>
            <a:pPr defTabSz="914378"/>
            <a:r>
              <a:rPr lang="es-ES" sz="1200" b="1" noProof="0" dirty="0"/>
              <a:t>Para arrastrarlo, haz clic sobre el correo detectado, mantén pulsado el botón del ratón y arrástralo hasta el mensaje que estás enviando al CAU</a:t>
            </a:r>
            <a:r>
              <a:rPr lang="es-ES" sz="1200" noProof="0" dirty="0"/>
              <a:t>. Cuando esté sobre el cuerpo del mensaje, suelta el botón del ratón para adjuntarlo.</a:t>
            </a:r>
          </a:p>
        </p:txBody>
      </p:sp>
      <p:grpSp>
        <p:nvGrpSpPr>
          <p:cNvPr id="10" name="Grupo 9" descr="La imagen muestra un ejemplo de reacción ante el phishing.">
            <a:extLst>
              <a:ext uri="{FF2B5EF4-FFF2-40B4-BE49-F238E27FC236}">
                <a16:creationId xmlns:a16="http://schemas.microsoft.com/office/drawing/2014/main" id="{82CD845C-F68A-087E-AA29-C98EFC47033D}"/>
              </a:ext>
            </a:extLst>
          </p:cNvPr>
          <p:cNvGrpSpPr/>
          <p:nvPr/>
        </p:nvGrpSpPr>
        <p:grpSpPr>
          <a:xfrm>
            <a:off x="3387553" y="1268758"/>
            <a:ext cx="5527242" cy="2937848"/>
            <a:chOff x="3387553" y="1268758"/>
            <a:chExt cx="5527242" cy="2937848"/>
          </a:xfrm>
        </p:grpSpPr>
        <p:pic>
          <p:nvPicPr>
            <p:cNvPr id="3" name="Imatge 2">
              <a:extLst>
                <a:ext uri="{FF2B5EF4-FFF2-40B4-BE49-F238E27FC236}">
                  <a16:creationId xmlns:a16="http://schemas.microsoft.com/office/drawing/2014/main" id="{334F0BE8-1AFE-8C1C-3782-4A4022543E5E}"/>
                </a:ext>
              </a:extLst>
            </p:cNvPr>
            <p:cNvPicPr>
              <a:picLocks noChangeAspect="1"/>
            </p:cNvPicPr>
            <p:nvPr/>
          </p:nvPicPr>
          <p:blipFill>
            <a:blip r:embed="rId3"/>
            <a:srcRect l="155" r="155"/>
            <a:stretch/>
          </p:blipFill>
          <p:spPr>
            <a:xfrm>
              <a:off x="3387553" y="1268758"/>
              <a:ext cx="5527242" cy="2937848"/>
            </a:xfrm>
            <a:prstGeom prst="rect">
              <a:avLst/>
            </a:prstGeom>
          </p:spPr>
        </p:pic>
        <p:sp>
          <p:nvSpPr>
            <p:cNvPr id="6" name="Fletxa: corbada cap amunt 5">
              <a:extLst>
                <a:ext uri="{FF2B5EF4-FFF2-40B4-BE49-F238E27FC236}">
                  <a16:creationId xmlns:a16="http://schemas.microsoft.com/office/drawing/2014/main" id="{EF603110-A7EC-3399-3B48-A41D3BCDFAD2}"/>
                </a:ext>
                <a:ext uri="{C183D7F6-B498-43B3-948B-1728B52AA6E4}">
                  <adec:decorative xmlns:adec="http://schemas.microsoft.com/office/drawing/2017/decorative" val="1"/>
                </a:ext>
              </a:extLst>
            </p:cNvPr>
            <p:cNvSpPr/>
            <p:nvPr/>
          </p:nvSpPr>
          <p:spPr>
            <a:xfrm rot="18973470" flipV="1">
              <a:off x="5674459" y="2650314"/>
              <a:ext cx="433640" cy="337979"/>
            </a:xfrm>
            <a:prstGeom prst="curvedUpArrow">
              <a:avLst>
                <a:gd name="adj1" fmla="val 25000"/>
                <a:gd name="adj2" fmla="val 64302"/>
                <a:gd name="adj3" fmla="val 25000"/>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es-ES" sz="1050" noProof="0" dirty="0">
                <a:ln>
                  <a:solidFill>
                    <a:sysClr val="windowText" lastClr="000000"/>
                  </a:solidFill>
                </a:ln>
                <a:solidFill>
                  <a:sysClr val="windowText" lastClr="000000"/>
                </a:solidFill>
                <a:latin typeface="Aptos" panose="02110004020202020204"/>
              </a:endParaRPr>
            </a:p>
          </p:txBody>
        </p:sp>
        <p:pic>
          <p:nvPicPr>
            <p:cNvPr id="7" name="Gràfic 6">
              <a:extLst>
                <a:ext uri="{FF2B5EF4-FFF2-40B4-BE49-F238E27FC236}">
                  <a16:creationId xmlns:a16="http://schemas.microsoft.com/office/drawing/2014/main" id="{32BA9717-29EE-5161-3F12-F0321EF3207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1279" y="3125291"/>
              <a:ext cx="250554" cy="250554"/>
            </a:xfrm>
            <a:prstGeom prst="rect">
              <a:avLst/>
            </a:prstGeom>
          </p:spPr>
        </p:pic>
        <p:sp>
          <p:nvSpPr>
            <p:cNvPr id="9" name="Rectángulo 8">
              <a:extLst>
                <a:ext uri="{FF2B5EF4-FFF2-40B4-BE49-F238E27FC236}">
                  <a16:creationId xmlns:a16="http://schemas.microsoft.com/office/drawing/2014/main" id="{FCC7BC3B-D50C-6C35-43C9-6378BA88D53C}"/>
                </a:ext>
              </a:extLst>
            </p:cNvPr>
            <p:cNvSpPr/>
            <p:nvPr/>
          </p:nvSpPr>
          <p:spPr>
            <a:xfrm>
              <a:off x="6450806" y="2128838"/>
              <a:ext cx="431007" cy="78581"/>
            </a:xfrm>
            <a:prstGeom prst="rect">
              <a:avLst/>
            </a:prstGeom>
            <a:solidFill>
              <a:srgbClr val="FFF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CuadroTexto 7">
              <a:extLst>
                <a:ext uri="{FF2B5EF4-FFF2-40B4-BE49-F238E27FC236}">
                  <a16:creationId xmlns:a16="http://schemas.microsoft.com/office/drawing/2014/main" id="{A5876C92-D916-0B33-C412-50094E57A67F}"/>
                </a:ext>
              </a:extLst>
            </p:cNvPr>
            <p:cNvSpPr txBox="1"/>
            <p:nvPr/>
          </p:nvSpPr>
          <p:spPr>
            <a:xfrm>
              <a:off x="6376989" y="2086422"/>
              <a:ext cx="635794" cy="161583"/>
            </a:xfrm>
            <a:prstGeom prst="rect">
              <a:avLst/>
            </a:prstGeom>
            <a:noFill/>
          </p:spPr>
          <p:txBody>
            <a:bodyPr wrap="square" rtlCol="0">
              <a:spAutoFit/>
            </a:bodyPr>
            <a:lstStyle/>
            <a:p>
              <a:r>
                <a:rPr lang="es-ES" sz="450" dirty="0"/>
                <a:t>1400@aragon.es</a:t>
              </a:r>
              <a:endParaRPr lang="ca-ES" sz="450" dirty="0"/>
            </a:p>
          </p:txBody>
        </p:sp>
      </p:grpSp>
    </p:spTree>
    <p:extLst>
      <p:ext uri="{BB962C8B-B14F-4D97-AF65-F5344CB8AC3E}">
        <p14:creationId xmlns:p14="http://schemas.microsoft.com/office/powerpoint/2010/main" val="1988710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592B4-4311-0D08-758F-DF108D88A2FC}"/>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52D9740E-D032-693A-68CB-74EE635CFDB9}"/>
              </a:ext>
            </a:extLst>
          </p:cNvPr>
          <p:cNvSpPr txBox="1">
            <a:spLocks noGrp="1"/>
          </p:cNvSpPr>
          <p:nvPr>
            <p:ph type="title" idx="4294967295"/>
          </p:nvPr>
        </p:nvSpPr>
        <p:spPr>
          <a:xfrm>
            <a:off x="-139567" y="722660"/>
            <a:ext cx="4572000" cy="3231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kumimoji="0" lang="es-ES" sz="1500" b="1" i="0" u="none" strike="noStrike" kern="0" cap="none" spc="0" normalizeH="0" baseline="0" noProof="0" dirty="0">
                <a:ln>
                  <a:noFill/>
                </a:ln>
                <a:solidFill>
                  <a:srgbClr val="FFFFFF"/>
                </a:solidFill>
                <a:effectLst/>
                <a:uLnTx/>
                <a:uFillTx/>
                <a:latin typeface="Arial"/>
                <a:ea typeface="Arial"/>
                <a:cs typeface="Arial"/>
                <a:sym typeface="Arial"/>
              </a:rPr>
              <a:t>Phishing, protocolo de detección i actuación</a:t>
            </a:r>
          </a:p>
        </p:txBody>
      </p:sp>
      <p:sp>
        <p:nvSpPr>
          <p:cNvPr id="5" name="QuadreDeText 4">
            <a:extLst>
              <a:ext uri="{FF2B5EF4-FFF2-40B4-BE49-F238E27FC236}">
                <a16:creationId xmlns:a16="http://schemas.microsoft.com/office/drawing/2014/main" id="{B1DEBCB1-3B00-05B5-04AF-DD8090A5F42A}"/>
              </a:ext>
              <a:ext uri="{C183D7F6-B498-43B3-948B-1728B52AA6E4}">
                <adec:decorative xmlns:adec="http://schemas.microsoft.com/office/drawing/2017/decorative" val="0"/>
              </a:ext>
            </a:extLst>
          </p:cNvPr>
          <p:cNvSpPr txBox="1"/>
          <p:nvPr/>
        </p:nvSpPr>
        <p:spPr>
          <a:xfrm>
            <a:off x="361263" y="1268759"/>
            <a:ext cx="3540829" cy="3231977"/>
          </a:xfrm>
          <a:prstGeom prst="rect">
            <a:avLst/>
          </a:prstGeom>
          <a:noFill/>
        </p:spPr>
        <p:txBody>
          <a:bodyPr vert="horz" lIns="91440" tIns="45720" rIns="91440" bIns="45720" rtlCol="0" anchor="t">
            <a:noAutofit/>
          </a:bodyPr>
          <a:lstStyle/>
          <a:p>
            <a:pPr defTabSz="914378"/>
            <a:r>
              <a:rPr lang="es-ES" sz="1200" noProof="0" dirty="0"/>
              <a:t>Es interesante que reportes </a:t>
            </a:r>
            <a:r>
              <a:rPr lang="es-ES" sz="1200" b="1" noProof="0" dirty="0">
                <a:solidFill>
                  <a:srgbClr val="602927"/>
                </a:solidFill>
              </a:rPr>
              <a:t>(1)</a:t>
            </a:r>
            <a:r>
              <a:rPr lang="es-ES" sz="1200" noProof="0" dirty="0"/>
              <a:t> a Microsoft un correo de phishing </a:t>
            </a:r>
            <a:r>
              <a:rPr lang="es-ES" sz="1200" b="1" noProof="0" dirty="0">
                <a:solidFill>
                  <a:srgbClr val="602927"/>
                </a:solidFill>
              </a:rPr>
              <a:t>(2) </a:t>
            </a:r>
            <a:r>
              <a:rPr lang="es-ES" sz="1200" noProof="0" dirty="0"/>
              <a:t>para que puedan incorporarlo a su base de datos y favorecer a todos los usuarios de la organización.</a:t>
            </a:r>
          </a:p>
          <a:p>
            <a:pPr defTabSz="914378"/>
            <a:endParaRPr lang="es-ES" sz="1200" dirty="0"/>
          </a:p>
          <a:p>
            <a:pPr defTabSz="914378"/>
            <a:r>
              <a:rPr lang="es-ES" sz="1200" noProof="0" dirty="0"/>
              <a:t>También puedes bloquear el remitente </a:t>
            </a:r>
            <a:r>
              <a:rPr lang="es-ES" sz="1200" b="1" noProof="0" dirty="0">
                <a:solidFill>
                  <a:srgbClr val="602927"/>
                </a:solidFill>
              </a:rPr>
              <a:t>(3)</a:t>
            </a:r>
            <a:r>
              <a:rPr lang="es-ES" sz="1200" noProof="0" dirty="0"/>
              <a:t> para no volver a recibir correos de esta cuenta.</a:t>
            </a:r>
          </a:p>
        </p:txBody>
      </p:sp>
      <p:pic>
        <p:nvPicPr>
          <p:cNvPr id="1026" name="Picture 2" descr="La imagen muestra como reportar o bloquear un caso de phishing.">
            <a:extLst>
              <a:ext uri="{FF2B5EF4-FFF2-40B4-BE49-F238E27FC236}">
                <a16:creationId xmlns:a16="http://schemas.microsoft.com/office/drawing/2014/main" id="{C76ECAA8-B0C0-DF06-2CAC-36F584DC3C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366"/>
          <a:stretch>
            <a:fillRect/>
          </a:stretch>
        </p:blipFill>
        <p:spPr bwMode="auto">
          <a:xfrm>
            <a:off x="4947851" y="1379797"/>
            <a:ext cx="3540829" cy="3009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cantonades arrodonides 8">
            <a:extLst>
              <a:ext uri="{FF2B5EF4-FFF2-40B4-BE49-F238E27FC236}">
                <a16:creationId xmlns:a16="http://schemas.microsoft.com/office/drawing/2014/main" id="{DDA9E3DF-4A78-482C-88ED-6D8CA8DE8C6F}"/>
              </a:ext>
              <a:ext uri="{C183D7F6-B498-43B3-948B-1728B52AA6E4}">
                <adec:decorative xmlns:adec="http://schemas.microsoft.com/office/drawing/2017/decorative" val="1"/>
              </a:ext>
            </a:extLst>
          </p:cNvPr>
          <p:cNvSpPr/>
          <p:nvPr/>
        </p:nvSpPr>
        <p:spPr>
          <a:xfrm>
            <a:off x="5102110" y="1777318"/>
            <a:ext cx="1778749" cy="302942"/>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b="1">
              <a:ln w="22225">
                <a:solidFill>
                  <a:schemeClr val="accent2"/>
                </a:solidFill>
                <a:prstDash val="solid"/>
              </a:ln>
              <a:solidFill>
                <a:schemeClr val="accent2">
                  <a:lumMod val="40000"/>
                  <a:lumOff val="60000"/>
                </a:schemeClr>
              </a:solidFill>
            </a:endParaRPr>
          </a:p>
        </p:txBody>
      </p:sp>
      <p:cxnSp>
        <p:nvCxnSpPr>
          <p:cNvPr id="11" name="Connector recte 10">
            <a:extLst>
              <a:ext uri="{FF2B5EF4-FFF2-40B4-BE49-F238E27FC236}">
                <a16:creationId xmlns:a16="http://schemas.microsoft.com/office/drawing/2014/main" id="{F6576610-1FC7-719D-4E9D-DC632876C02C}"/>
              </a:ext>
              <a:ext uri="{C183D7F6-B498-43B3-948B-1728B52AA6E4}">
                <adec:decorative xmlns:adec="http://schemas.microsoft.com/office/drawing/2017/decorative" val="1"/>
              </a:ext>
            </a:extLst>
          </p:cNvPr>
          <p:cNvCxnSpPr>
            <a:cxnSpLocks/>
            <a:stCxn id="12" idx="6"/>
            <a:endCxn id="4" idx="1"/>
          </p:cNvCxnSpPr>
          <p:nvPr/>
        </p:nvCxnSpPr>
        <p:spPr>
          <a:xfrm>
            <a:off x="4818044" y="1928789"/>
            <a:ext cx="284066" cy="0"/>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
        <p:nvSpPr>
          <p:cNvPr id="12" name="Oval 9">
            <a:extLst>
              <a:ext uri="{FF2B5EF4-FFF2-40B4-BE49-F238E27FC236}">
                <a16:creationId xmlns:a16="http://schemas.microsoft.com/office/drawing/2014/main" id="{D8D777A1-9E72-C59B-6AA3-C18CCEE79250}"/>
              </a:ext>
              <a:ext uri="{C183D7F6-B498-43B3-948B-1728B52AA6E4}">
                <adec:decorative xmlns:adec="http://schemas.microsoft.com/office/drawing/2017/decorative" val="1"/>
              </a:ext>
            </a:extLst>
          </p:cNvPr>
          <p:cNvSpPr/>
          <p:nvPr/>
        </p:nvSpPr>
        <p:spPr>
          <a:xfrm>
            <a:off x="4572000" y="1805767"/>
            <a:ext cx="246044" cy="246044"/>
          </a:xfrm>
          <a:prstGeom prst="ellipse">
            <a:avLst/>
          </a:prstGeom>
          <a:solidFill>
            <a:srgbClr val="CCAEA4"/>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100" b="1" dirty="0">
              <a:solidFill>
                <a:srgbClr val="602927"/>
              </a:solidFill>
            </a:endParaRPr>
          </a:p>
        </p:txBody>
      </p:sp>
      <p:sp>
        <p:nvSpPr>
          <p:cNvPr id="15" name="Rectangle: cantonades arrodonides 8">
            <a:extLst>
              <a:ext uri="{FF2B5EF4-FFF2-40B4-BE49-F238E27FC236}">
                <a16:creationId xmlns:a16="http://schemas.microsoft.com/office/drawing/2014/main" id="{6E6DAE30-2476-7EEB-1027-87A3408C6640}"/>
              </a:ext>
              <a:ext uri="{C183D7F6-B498-43B3-948B-1728B52AA6E4}">
                <adec:decorative xmlns:adec="http://schemas.microsoft.com/office/drawing/2017/decorative" val="1"/>
              </a:ext>
            </a:extLst>
          </p:cNvPr>
          <p:cNvSpPr/>
          <p:nvPr/>
        </p:nvSpPr>
        <p:spPr>
          <a:xfrm>
            <a:off x="7032625" y="2214833"/>
            <a:ext cx="1250314" cy="302942"/>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b="1">
              <a:ln w="22225">
                <a:solidFill>
                  <a:schemeClr val="accent2"/>
                </a:solidFill>
                <a:prstDash val="solid"/>
              </a:ln>
              <a:solidFill>
                <a:schemeClr val="accent2">
                  <a:lumMod val="40000"/>
                  <a:lumOff val="60000"/>
                </a:schemeClr>
              </a:solidFill>
            </a:endParaRPr>
          </a:p>
        </p:txBody>
      </p:sp>
      <p:cxnSp>
        <p:nvCxnSpPr>
          <p:cNvPr id="16" name="Connector recte 10">
            <a:extLst>
              <a:ext uri="{FF2B5EF4-FFF2-40B4-BE49-F238E27FC236}">
                <a16:creationId xmlns:a16="http://schemas.microsoft.com/office/drawing/2014/main" id="{EB623007-5BD8-3178-C853-EAE1C1992DAD}"/>
              </a:ext>
              <a:ext uri="{C183D7F6-B498-43B3-948B-1728B52AA6E4}">
                <adec:decorative xmlns:adec="http://schemas.microsoft.com/office/drawing/2017/decorative" val="1"/>
              </a:ext>
            </a:extLst>
          </p:cNvPr>
          <p:cNvCxnSpPr>
            <a:cxnSpLocks/>
            <a:stCxn id="17" idx="6"/>
            <a:endCxn id="15" idx="3"/>
          </p:cNvCxnSpPr>
          <p:nvPr/>
        </p:nvCxnSpPr>
        <p:spPr>
          <a:xfrm flipH="1">
            <a:off x="8282939" y="2366304"/>
            <a:ext cx="431634" cy="0"/>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
        <p:nvSpPr>
          <p:cNvPr id="17" name="Oval 9">
            <a:extLst>
              <a:ext uri="{FF2B5EF4-FFF2-40B4-BE49-F238E27FC236}">
                <a16:creationId xmlns:a16="http://schemas.microsoft.com/office/drawing/2014/main" id="{9EA2BC46-386E-8D89-5F17-D30C514CEE5C}"/>
              </a:ext>
              <a:ext uri="{C183D7F6-B498-43B3-948B-1728B52AA6E4}">
                <adec:decorative xmlns:adec="http://schemas.microsoft.com/office/drawing/2017/decorative" val="1"/>
              </a:ext>
            </a:extLst>
          </p:cNvPr>
          <p:cNvSpPr/>
          <p:nvPr/>
        </p:nvSpPr>
        <p:spPr>
          <a:xfrm>
            <a:off x="8468529" y="2243282"/>
            <a:ext cx="246044" cy="246044"/>
          </a:xfrm>
          <a:prstGeom prst="ellipse">
            <a:avLst/>
          </a:prstGeom>
          <a:solidFill>
            <a:srgbClr val="CCAEA4"/>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602927"/>
                </a:solidFill>
              </a:rPr>
              <a:t>2</a:t>
            </a:r>
            <a:endParaRPr lang="es-ES" sz="1100" b="1">
              <a:solidFill>
                <a:srgbClr val="602927"/>
              </a:solidFill>
            </a:endParaRPr>
          </a:p>
        </p:txBody>
      </p:sp>
      <p:sp>
        <p:nvSpPr>
          <p:cNvPr id="21" name="Rectangle: cantonades arrodonides 8">
            <a:extLst>
              <a:ext uri="{FF2B5EF4-FFF2-40B4-BE49-F238E27FC236}">
                <a16:creationId xmlns:a16="http://schemas.microsoft.com/office/drawing/2014/main" id="{DBBFFFDA-4369-AB67-67D6-31374B90BD6E}"/>
              </a:ext>
              <a:ext uri="{C183D7F6-B498-43B3-948B-1728B52AA6E4}">
                <adec:decorative xmlns:adec="http://schemas.microsoft.com/office/drawing/2017/decorative" val="1"/>
              </a:ext>
            </a:extLst>
          </p:cNvPr>
          <p:cNvSpPr/>
          <p:nvPr/>
        </p:nvSpPr>
        <p:spPr>
          <a:xfrm>
            <a:off x="5102110" y="2146384"/>
            <a:ext cx="1778749" cy="302942"/>
          </a:xfrm>
          <a:prstGeom prst="roundRect">
            <a:avLst>
              <a:gd name="adj" fmla="val 7899"/>
            </a:avLst>
          </a:prstGeom>
          <a:no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b="1">
              <a:ln w="22225">
                <a:solidFill>
                  <a:schemeClr val="accent2"/>
                </a:solidFill>
                <a:prstDash val="solid"/>
              </a:ln>
              <a:solidFill>
                <a:schemeClr val="accent2">
                  <a:lumMod val="40000"/>
                  <a:lumOff val="60000"/>
                </a:schemeClr>
              </a:solidFill>
            </a:endParaRPr>
          </a:p>
        </p:txBody>
      </p:sp>
      <p:cxnSp>
        <p:nvCxnSpPr>
          <p:cNvPr id="22" name="Connector recte 10">
            <a:extLst>
              <a:ext uri="{FF2B5EF4-FFF2-40B4-BE49-F238E27FC236}">
                <a16:creationId xmlns:a16="http://schemas.microsoft.com/office/drawing/2014/main" id="{DAB3E221-C79F-9A86-5CC9-3F7F5F349629}"/>
              </a:ext>
              <a:ext uri="{C183D7F6-B498-43B3-948B-1728B52AA6E4}">
                <adec:decorative xmlns:adec="http://schemas.microsoft.com/office/drawing/2017/decorative" val="1"/>
              </a:ext>
            </a:extLst>
          </p:cNvPr>
          <p:cNvCxnSpPr>
            <a:cxnSpLocks/>
            <a:stCxn id="23" idx="6"/>
            <a:endCxn id="21" idx="1"/>
          </p:cNvCxnSpPr>
          <p:nvPr/>
        </p:nvCxnSpPr>
        <p:spPr>
          <a:xfrm>
            <a:off x="4818044" y="2297855"/>
            <a:ext cx="284066" cy="0"/>
          </a:xfrm>
          <a:prstGeom prst="line">
            <a:avLst/>
          </a:prstGeom>
          <a:ln w="25400">
            <a:solidFill>
              <a:srgbClr val="602927"/>
            </a:solidFill>
          </a:ln>
        </p:spPr>
        <p:style>
          <a:lnRef idx="1">
            <a:schemeClr val="accent1"/>
          </a:lnRef>
          <a:fillRef idx="0">
            <a:schemeClr val="accent1"/>
          </a:fillRef>
          <a:effectRef idx="0">
            <a:schemeClr val="accent1"/>
          </a:effectRef>
          <a:fontRef idx="minor">
            <a:schemeClr val="tx1"/>
          </a:fontRef>
        </p:style>
      </p:cxnSp>
      <p:sp>
        <p:nvSpPr>
          <p:cNvPr id="23" name="Oval 9">
            <a:extLst>
              <a:ext uri="{FF2B5EF4-FFF2-40B4-BE49-F238E27FC236}">
                <a16:creationId xmlns:a16="http://schemas.microsoft.com/office/drawing/2014/main" id="{FC33A474-50C8-8441-64FC-1D86D55A77C4}"/>
              </a:ext>
              <a:ext uri="{C183D7F6-B498-43B3-948B-1728B52AA6E4}">
                <adec:decorative xmlns:adec="http://schemas.microsoft.com/office/drawing/2017/decorative" val="1"/>
              </a:ext>
            </a:extLst>
          </p:cNvPr>
          <p:cNvSpPr/>
          <p:nvPr/>
        </p:nvSpPr>
        <p:spPr>
          <a:xfrm>
            <a:off x="4572000" y="2174833"/>
            <a:ext cx="246044" cy="246044"/>
          </a:xfrm>
          <a:prstGeom prst="ellipse">
            <a:avLst/>
          </a:prstGeom>
          <a:solidFill>
            <a:srgbClr val="CCAEA4"/>
          </a:solidFill>
          <a:ln w="25400">
            <a:solidFill>
              <a:srgbClr val="6029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100" b="1" dirty="0">
              <a:solidFill>
                <a:srgbClr val="602927"/>
              </a:solidFill>
            </a:endParaRPr>
          </a:p>
        </p:txBody>
      </p:sp>
    </p:spTree>
    <p:extLst>
      <p:ext uri="{BB962C8B-B14F-4D97-AF65-F5344CB8AC3E}">
        <p14:creationId xmlns:p14="http://schemas.microsoft.com/office/powerpoint/2010/main" val="386801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0378B-5F6F-5367-D29D-F7CB8B213D8D}"/>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B1F0820-4766-C213-6D45-E53BC024FA15}"/>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Notificaciones</a:t>
            </a:r>
          </a:p>
        </p:txBody>
      </p:sp>
      <p:sp>
        <p:nvSpPr>
          <p:cNvPr id="3" name="QuadreDeText 15">
            <a:extLst>
              <a:ext uri="{FF2B5EF4-FFF2-40B4-BE49-F238E27FC236}">
                <a16:creationId xmlns:a16="http://schemas.microsoft.com/office/drawing/2014/main" id="{E2E313C8-E291-BEA8-AA38-A32DA95D29B7}"/>
              </a:ext>
            </a:extLst>
          </p:cNvPr>
          <p:cNvSpPr txBox="1"/>
          <p:nvPr/>
        </p:nvSpPr>
        <p:spPr>
          <a:xfrm>
            <a:off x="540893" y="1238585"/>
            <a:ext cx="5818898" cy="3600986"/>
          </a:xfrm>
          <a:prstGeom prst="rect">
            <a:avLst/>
          </a:prstGeom>
          <a:solidFill>
            <a:schemeClr val="bg1"/>
          </a:solidFill>
        </p:spPr>
        <p:txBody>
          <a:bodyPr wrap="square">
            <a:spAutoFit/>
          </a:bodyPr>
          <a:lstStyle/>
          <a:p>
            <a:r>
              <a:rPr lang="es-ES" sz="1200" noProof="0" dirty="0"/>
              <a:t>Las notificaciones son alertas que nos informan sobre actividades o cambios en nuestras herramientas digitales. Gestionarlas adecuadamente nos ayuda a mantenernos informados sin distracciones innecesarias.</a:t>
            </a:r>
          </a:p>
          <a:p>
            <a:endParaRPr lang="es-ES" sz="1200" noProof="0" dirty="0"/>
          </a:p>
          <a:p>
            <a:r>
              <a:rPr lang="es-ES" sz="1200" b="1" noProof="0" dirty="0"/>
              <a:t>Notificaciones de Microsoft 365</a:t>
            </a:r>
            <a:endParaRPr lang="es-ES" sz="1200" noProof="0" dirty="0"/>
          </a:p>
          <a:p>
            <a:endParaRPr lang="es-ES" sz="1200" noProof="0" dirty="0"/>
          </a:p>
          <a:p>
            <a:r>
              <a:rPr lang="es-ES" sz="1200" noProof="0" dirty="0"/>
              <a:t>Microsoft 365 envía notificaciones por diversas actividades, como correos electrónicos de Outlook, mensajes en </a:t>
            </a:r>
            <a:r>
              <a:rPr lang="es-ES" sz="1200" noProof="0" dirty="0" err="1"/>
              <a:t>Teams</a:t>
            </a:r>
            <a:r>
              <a:rPr lang="es-ES" sz="1200" noProof="0" dirty="0"/>
              <a:t> y otras alertas relacionadas con </a:t>
            </a:r>
            <a:r>
              <a:rPr lang="es-ES" sz="1200" noProof="0" dirty="0" err="1"/>
              <a:t>Teams</a:t>
            </a:r>
            <a:r>
              <a:rPr lang="es-ES" sz="1200" noProof="0" dirty="0"/>
              <a:t>. Estas notificaciones nos mantienen al día en cuanto a colaboraciones y comunicaciones dentro del equipo.</a:t>
            </a:r>
          </a:p>
          <a:p>
            <a:endParaRPr lang="es-ES" sz="1200" noProof="0" dirty="0"/>
          </a:p>
          <a:p>
            <a:r>
              <a:rPr lang="es-ES" sz="1200" b="1" noProof="0" dirty="0"/>
              <a:t>Notificaciones de herramientas corporativas del Gobierno de Aragón</a:t>
            </a:r>
          </a:p>
          <a:p>
            <a:endParaRPr lang="es-ES" sz="1200" noProof="0" dirty="0"/>
          </a:p>
          <a:p>
            <a:r>
              <a:rPr lang="es-ES" sz="1200" noProof="0" dirty="0"/>
              <a:t>El Gobierno de Aragón utiliza diversas herramientas para gestionar las notificaciones electrónicas, como </a:t>
            </a:r>
            <a:r>
              <a:rPr lang="es-ES" sz="1200" i="1" noProof="0" dirty="0" err="1"/>
              <a:t>Notific</a:t>
            </a:r>
            <a:r>
              <a:rPr lang="es-ES" sz="1200" i="1" noProof="0" dirty="0"/>
              <a:t>@</a:t>
            </a:r>
            <a:r>
              <a:rPr lang="es-ES" sz="1200" noProof="0" dirty="0"/>
              <a:t> para las comunicaciones con la ciudadanía y </a:t>
            </a:r>
            <a:r>
              <a:rPr lang="es-ES" sz="1200" i="1" noProof="0" dirty="0"/>
              <a:t>SIR</a:t>
            </a:r>
            <a:r>
              <a:rPr lang="es-ES" sz="1200" noProof="0" dirty="0"/>
              <a:t> para notificaciones internas entre departamentos. Estas herramientas permiten recibir avisos sobre notificaciones administrativas, seguimiento de trámites y comunicaciones oficiales, con el objetivo de garantizar una gestión eficiente y segura de la información.</a:t>
            </a:r>
          </a:p>
        </p:txBody>
      </p:sp>
      <p:grpSp>
        <p:nvGrpSpPr>
          <p:cNvPr id="4" name="Agrupa 3">
            <a:extLst>
              <a:ext uri="{FF2B5EF4-FFF2-40B4-BE49-F238E27FC236}">
                <a16:creationId xmlns:a16="http://schemas.microsoft.com/office/drawing/2014/main" id="{0E58F438-0CF7-0101-B764-8484ABDF26DA}"/>
              </a:ext>
              <a:ext uri="{C183D7F6-B498-43B3-948B-1728B52AA6E4}">
                <adec:decorative xmlns:adec="http://schemas.microsoft.com/office/drawing/2017/decorative" val="1"/>
              </a:ext>
            </a:extLst>
          </p:cNvPr>
          <p:cNvGrpSpPr/>
          <p:nvPr/>
        </p:nvGrpSpPr>
        <p:grpSpPr>
          <a:xfrm>
            <a:off x="5888484" y="1022552"/>
            <a:ext cx="3817019" cy="3817019"/>
            <a:chOff x="5900059" y="788650"/>
            <a:chExt cx="3817019" cy="3817019"/>
          </a:xfrm>
        </p:grpSpPr>
        <p:sp>
          <p:nvSpPr>
            <p:cNvPr id="5" name="Diagrama de flux: connector 4">
              <a:extLst>
                <a:ext uri="{FF2B5EF4-FFF2-40B4-BE49-F238E27FC236}">
                  <a16:creationId xmlns:a16="http://schemas.microsoft.com/office/drawing/2014/main" id="{6306D181-880C-D278-5D72-C17A666ED2C0}"/>
                </a:ext>
                <a:ext uri="{C183D7F6-B498-43B3-948B-1728B52AA6E4}">
                  <adec:decorative xmlns:adec="http://schemas.microsoft.com/office/drawing/2017/decorative" val="1"/>
                </a:ext>
              </a:extLst>
            </p:cNvPr>
            <p:cNvSpPr/>
            <p:nvPr/>
          </p:nvSpPr>
          <p:spPr>
            <a:xfrm>
              <a:off x="6276617" y="1164978"/>
              <a:ext cx="2243316" cy="2245975"/>
            </a:xfrm>
            <a:prstGeom prst="flowChartConnecto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noProof="0" dirty="0">
                <a:solidFill>
                  <a:prstClr val="white"/>
                </a:solidFill>
                <a:latin typeface="Arial"/>
              </a:endParaRPr>
            </a:p>
          </p:txBody>
        </p:sp>
        <p:sp>
          <p:nvSpPr>
            <p:cNvPr id="6" name="Diagrama de flux: connector 5">
              <a:extLst>
                <a:ext uri="{FF2B5EF4-FFF2-40B4-BE49-F238E27FC236}">
                  <a16:creationId xmlns:a16="http://schemas.microsoft.com/office/drawing/2014/main" id="{417216F5-15CC-A53E-6F14-43A420F2FEE0}"/>
                </a:ext>
                <a:ext uri="{C183D7F6-B498-43B3-948B-1728B52AA6E4}">
                  <adec:decorative xmlns:adec="http://schemas.microsoft.com/office/drawing/2017/decorative" val="1"/>
                </a:ext>
              </a:extLst>
            </p:cNvPr>
            <p:cNvSpPr/>
            <p:nvPr/>
          </p:nvSpPr>
          <p:spPr>
            <a:xfrm>
              <a:off x="6754873" y="1732548"/>
              <a:ext cx="2243316" cy="2245975"/>
            </a:xfrm>
            <a:prstGeom prst="flowChartConnector">
              <a:avLst/>
            </a:prstGeom>
            <a:solidFill>
              <a:srgbClr val="BC9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s-ES" sz="1350" kern="1200" noProof="0" dirty="0">
                <a:solidFill>
                  <a:prstClr val="white"/>
                </a:solidFill>
                <a:latin typeface="Arial"/>
              </a:endParaRPr>
            </a:p>
          </p:txBody>
        </p:sp>
        <p:pic>
          <p:nvPicPr>
            <p:cNvPr id="7" name="Gràfic 6" descr="A grid with small circles">
              <a:extLst>
                <a:ext uri="{FF2B5EF4-FFF2-40B4-BE49-F238E27FC236}">
                  <a16:creationId xmlns:a16="http://schemas.microsoft.com/office/drawing/2014/main" id="{CFD7BC1D-EF17-32F6-164C-8AA31669CC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0059" y="788650"/>
              <a:ext cx="3817019" cy="3817019"/>
            </a:xfrm>
            <a:prstGeom prst="rect">
              <a:avLst/>
            </a:prstGeom>
          </p:spPr>
        </p:pic>
        <p:pic>
          <p:nvPicPr>
            <p:cNvPr id="8" name="Imatge 7">
              <a:extLst>
                <a:ext uri="{FF2B5EF4-FFF2-40B4-BE49-F238E27FC236}">
                  <a16:creationId xmlns:a16="http://schemas.microsoft.com/office/drawing/2014/main" id="{82ADFA6D-0A11-03C9-024D-4627950300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97335" y="2142250"/>
              <a:ext cx="475523" cy="475523"/>
            </a:xfrm>
            <a:prstGeom prst="rect">
              <a:avLst/>
            </a:prstGeom>
          </p:spPr>
        </p:pic>
        <p:pic>
          <p:nvPicPr>
            <p:cNvPr id="9" name="Imatge 8">
              <a:extLst>
                <a:ext uri="{FF2B5EF4-FFF2-40B4-BE49-F238E27FC236}">
                  <a16:creationId xmlns:a16="http://schemas.microsoft.com/office/drawing/2014/main" id="{A64C9958-D37E-A1EF-4B73-AA4E4BFC2F1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153722" y="2450514"/>
              <a:ext cx="449385" cy="449385"/>
            </a:xfrm>
            <a:prstGeom prst="rect">
              <a:avLst/>
            </a:prstGeom>
          </p:spPr>
        </p:pic>
        <p:sp>
          <p:nvSpPr>
            <p:cNvPr id="10" name="Rectangle 9">
              <a:extLst>
                <a:ext uri="{FF2B5EF4-FFF2-40B4-BE49-F238E27FC236}">
                  <a16:creationId xmlns:a16="http://schemas.microsoft.com/office/drawing/2014/main" id="{5F0901BD-24EA-0BAB-E431-2DED626864DA}"/>
                </a:ext>
              </a:extLst>
            </p:cNvPr>
            <p:cNvSpPr/>
            <p:nvPr/>
          </p:nvSpPr>
          <p:spPr>
            <a:xfrm>
              <a:off x="7510509" y="1636450"/>
              <a:ext cx="366022" cy="2041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noProof="0" dirty="0"/>
            </a:p>
          </p:txBody>
        </p:sp>
        <p:sp>
          <p:nvSpPr>
            <p:cNvPr id="11" name="Rectangle 10">
              <a:extLst>
                <a:ext uri="{FF2B5EF4-FFF2-40B4-BE49-F238E27FC236}">
                  <a16:creationId xmlns:a16="http://schemas.microsoft.com/office/drawing/2014/main" id="{5E855766-B77A-563D-E131-8CCDC01BA3D3}"/>
                </a:ext>
              </a:extLst>
            </p:cNvPr>
            <p:cNvSpPr/>
            <p:nvPr/>
          </p:nvSpPr>
          <p:spPr>
            <a:xfrm rot="17625500">
              <a:off x="7511819" y="3108297"/>
              <a:ext cx="316356" cy="1463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noProof="0" dirty="0"/>
            </a:p>
          </p:txBody>
        </p:sp>
        <p:pic>
          <p:nvPicPr>
            <p:cNvPr id="12" name="Gràfic 11" descr="Email with solid fill">
              <a:extLst>
                <a:ext uri="{FF2B5EF4-FFF2-40B4-BE49-F238E27FC236}">
                  <a16:creationId xmlns:a16="http://schemas.microsoft.com/office/drawing/2014/main" id="{2CC309FA-6969-E4FD-F0EC-0ED82582B7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7297" y="1460865"/>
              <a:ext cx="516556" cy="419845"/>
            </a:xfrm>
            <a:prstGeom prst="rect">
              <a:avLst/>
            </a:prstGeom>
          </p:spPr>
        </p:pic>
        <p:pic>
          <p:nvPicPr>
            <p:cNvPr id="13" name="Gràfic 12" descr="Phone Vibration with solid fill">
              <a:extLst>
                <a:ext uri="{FF2B5EF4-FFF2-40B4-BE49-F238E27FC236}">
                  <a16:creationId xmlns:a16="http://schemas.microsoft.com/office/drawing/2014/main" id="{CC6426D2-5775-BB97-4130-0EF54B3D3B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6686" y="2965682"/>
              <a:ext cx="419845" cy="419845"/>
            </a:xfrm>
            <a:prstGeom prst="rect">
              <a:avLst/>
            </a:prstGeom>
          </p:spPr>
        </p:pic>
      </p:grpSp>
    </p:spTree>
    <p:extLst>
      <p:ext uri="{BB962C8B-B14F-4D97-AF65-F5344CB8AC3E}">
        <p14:creationId xmlns:p14="http://schemas.microsoft.com/office/powerpoint/2010/main" val="2451786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39DFD-AC1A-F26A-7548-A39264DF856D}"/>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D186EC8F-954F-5012-B228-40A4BD0F851D}"/>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Notificaciones</a:t>
            </a:r>
          </a:p>
        </p:txBody>
      </p:sp>
      <p:sp>
        <p:nvSpPr>
          <p:cNvPr id="4" name="QuadreDeText 3">
            <a:extLst>
              <a:ext uri="{FF2B5EF4-FFF2-40B4-BE49-F238E27FC236}">
                <a16:creationId xmlns:a16="http://schemas.microsoft.com/office/drawing/2014/main" id="{57941DA8-8287-568B-D45F-2B51DB7CEA13}"/>
              </a:ext>
            </a:extLst>
          </p:cNvPr>
          <p:cNvSpPr txBox="1"/>
          <p:nvPr/>
        </p:nvSpPr>
        <p:spPr>
          <a:xfrm>
            <a:off x="549147" y="1298205"/>
            <a:ext cx="8270763" cy="1200329"/>
          </a:xfrm>
          <a:prstGeom prst="rect">
            <a:avLst/>
          </a:prstGeom>
          <a:noFill/>
        </p:spPr>
        <p:txBody>
          <a:bodyPr wrap="square">
            <a:spAutoFit/>
          </a:bodyPr>
          <a:lstStyle/>
          <a:p>
            <a:r>
              <a:rPr lang="es-ES" sz="1200" b="1" noProof="0" dirty="0"/>
              <a:t>Tipos de notificaciones del entorno Microsoft 365</a:t>
            </a:r>
          </a:p>
          <a:p>
            <a:endParaRPr lang="es-ES" sz="1200" noProof="0" dirty="0"/>
          </a:p>
          <a:p>
            <a:r>
              <a:rPr lang="es-ES" sz="1200" noProof="0" dirty="0"/>
              <a:t>El entorno Microsoft 365 </a:t>
            </a:r>
            <a:r>
              <a:rPr lang="es-ES" sz="1200" b="1" noProof="0" dirty="0"/>
              <a:t>ofrece una amplia variedad de notificaciones para facilitar la comunicación, la colaboración y la gestión eficiente del trabajo. </a:t>
            </a:r>
            <a:r>
              <a:rPr lang="es-ES" sz="1200" noProof="0" dirty="0"/>
              <a:t>Desde alertas sobre modificaciones en documentos y asignaciones de tareas, hasta recordatorios de reuniones y avisos de seguridad, estas notificaciones ayudan a los usuarios a mantenerse informados y a gestionar mejor su tiempo y sus responsabilidades dentro de la organización.</a:t>
            </a:r>
          </a:p>
        </p:txBody>
      </p:sp>
      <p:sp>
        <p:nvSpPr>
          <p:cNvPr id="5" name="QuadreDeText 4">
            <a:extLst>
              <a:ext uri="{FF2B5EF4-FFF2-40B4-BE49-F238E27FC236}">
                <a16:creationId xmlns:a16="http://schemas.microsoft.com/office/drawing/2014/main" id="{5DF0AEEE-DB0A-2A43-6887-BE1D715BECFB}"/>
              </a:ext>
            </a:extLst>
          </p:cNvPr>
          <p:cNvSpPr txBox="1"/>
          <p:nvPr/>
        </p:nvSpPr>
        <p:spPr>
          <a:xfrm>
            <a:off x="1446834" y="2644967"/>
            <a:ext cx="3300647" cy="1938992"/>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pPr>
            <a:r>
              <a:rPr kumimoji="0" lang="es-ES" sz="1200" b="1" i="0" u="none" strike="noStrike" cap="none" normalizeH="0" baseline="0" noProof="0" dirty="0">
                <a:ln>
                  <a:noFill/>
                </a:ln>
                <a:solidFill>
                  <a:schemeClr val="tx1"/>
                </a:solidFill>
                <a:effectLst/>
                <a:latin typeface="Arial" panose="020B0604020202020204" pitchFamily="34" charset="0"/>
              </a:rPr>
              <a:t>Reuniones y eventos </a:t>
            </a:r>
            <a:r>
              <a:rPr kumimoji="0" lang="es-ES" sz="1200" i="0" u="none" strike="noStrike" cap="none" normalizeH="0" baseline="0" noProof="0" dirty="0">
                <a:ln>
                  <a:noFill/>
                </a:ln>
                <a:solidFill>
                  <a:schemeClr val="tx1"/>
                </a:solidFill>
                <a:effectLst/>
                <a:latin typeface="Arial" panose="020B0604020202020204" pitchFamily="34" charset="0"/>
              </a:rPr>
              <a:t>en Microsoft </a:t>
            </a:r>
            <a:r>
              <a:rPr kumimoji="0" lang="es-ES" sz="1200" i="0" u="none" strike="noStrike" cap="none" normalizeH="0" baseline="0" noProof="0" dirty="0" err="1">
                <a:ln>
                  <a:noFill/>
                </a:ln>
                <a:solidFill>
                  <a:schemeClr val="tx1"/>
                </a:solidFill>
                <a:effectLst/>
                <a:latin typeface="Arial" panose="020B0604020202020204" pitchFamily="34" charset="0"/>
              </a:rPr>
              <a:t>Teams</a:t>
            </a:r>
            <a:r>
              <a:rPr kumimoji="0" lang="es-ES" sz="1200" i="0" u="none" strike="noStrike" cap="none" normalizeH="0" baseline="0" noProof="0" dirty="0">
                <a:ln>
                  <a:noFill/>
                </a:ln>
                <a:solidFill>
                  <a:schemeClr val="tx1"/>
                </a:solidFill>
                <a:effectLst/>
                <a:latin typeface="Arial" panose="020B0604020202020204" pitchFamily="34" charset="0"/>
              </a:rPr>
              <a:t> o Outlook Calendar</a:t>
            </a:r>
          </a:p>
          <a:p>
            <a:pPr marR="0" lvl="0" algn="l" defTabSz="914400" rtl="0" eaLnBrk="0" fontAlgn="base" latinLnBrk="0" hangingPunct="0">
              <a:lnSpc>
                <a:spcPct val="100000"/>
              </a:lnSpc>
              <a:spcBef>
                <a:spcPct val="0"/>
              </a:spcBef>
              <a:spcAft>
                <a:spcPct val="0"/>
              </a:spcAft>
              <a:buClrTx/>
              <a:buSzTx/>
            </a:pPr>
            <a:endParaRPr lang="es-ES" sz="1200" noProof="0" dirty="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pPr>
            <a:r>
              <a:rPr kumimoji="0" lang="es-ES" sz="1200" b="1" i="0" u="none" strike="noStrike" cap="none" normalizeH="0" baseline="0" noProof="0" dirty="0">
                <a:ln>
                  <a:noFill/>
                </a:ln>
                <a:solidFill>
                  <a:schemeClr val="tx1"/>
                </a:solidFill>
                <a:effectLst/>
                <a:latin typeface="Arial" panose="020B0604020202020204" pitchFamily="34" charset="0"/>
              </a:rPr>
              <a:t>Mensajes y menciones </a:t>
            </a:r>
            <a:r>
              <a:rPr kumimoji="0" lang="es-ES" sz="1200" i="0" u="none" strike="noStrike" cap="none" normalizeH="0" baseline="0" noProof="0" dirty="0">
                <a:ln>
                  <a:noFill/>
                </a:ln>
                <a:solidFill>
                  <a:schemeClr val="tx1"/>
                </a:solidFill>
                <a:effectLst/>
                <a:latin typeface="Arial" panose="020B0604020202020204" pitchFamily="34" charset="0"/>
              </a:rPr>
              <a:t>en Microsoft </a:t>
            </a:r>
            <a:r>
              <a:rPr kumimoji="0" lang="es-ES" sz="1200" i="0" u="none" strike="noStrike" cap="none" normalizeH="0" baseline="0" noProof="0" dirty="0" err="1">
                <a:ln>
                  <a:noFill/>
                </a:ln>
                <a:solidFill>
                  <a:schemeClr val="tx1"/>
                </a:solidFill>
                <a:effectLst/>
                <a:latin typeface="Arial" panose="020B0604020202020204" pitchFamily="34" charset="0"/>
              </a:rPr>
              <a:t>Teams</a:t>
            </a:r>
            <a:endParaRPr kumimoji="0" lang="es-ES" sz="1200" i="0" u="none" strike="noStrike" cap="none" normalizeH="0" baseline="0" noProof="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pPr>
            <a:endParaRPr lang="es-ES" sz="1200" noProof="0" dirty="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pPr>
            <a:r>
              <a:rPr kumimoji="0" lang="es-ES" sz="1200" b="1" i="0" u="none" strike="noStrike" cap="none" normalizeH="0" baseline="0" noProof="0" dirty="0">
                <a:ln>
                  <a:noFill/>
                </a:ln>
                <a:solidFill>
                  <a:schemeClr val="tx1"/>
                </a:solidFill>
                <a:effectLst/>
                <a:latin typeface="Arial" panose="020B0604020202020204" pitchFamily="34" charset="0"/>
              </a:rPr>
              <a:t>Actualizaciones</a:t>
            </a:r>
            <a:r>
              <a:rPr kumimoji="0" lang="es-ES" sz="1200" i="0" u="none" strike="noStrike" cap="none" normalizeH="0" baseline="0" noProof="0" dirty="0">
                <a:ln>
                  <a:noFill/>
                </a:ln>
                <a:solidFill>
                  <a:schemeClr val="tx1"/>
                </a:solidFill>
                <a:effectLst/>
                <a:latin typeface="Arial" panose="020B0604020202020204" pitchFamily="34" charset="0"/>
              </a:rPr>
              <a:t> en equipos y canales de Microsoft </a:t>
            </a:r>
            <a:r>
              <a:rPr kumimoji="0" lang="es-ES" sz="1200" i="0" u="none" strike="noStrike" cap="none" normalizeH="0" baseline="0" noProof="0" dirty="0" err="1">
                <a:ln>
                  <a:noFill/>
                </a:ln>
                <a:solidFill>
                  <a:schemeClr val="tx1"/>
                </a:solidFill>
                <a:effectLst/>
                <a:latin typeface="Arial" panose="020B0604020202020204" pitchFamily="34" charset="0"/>
              </a:rPr>
              <a:t>Teams</a:t>
            </a:r>
            <a:endParaRPr kumimoji="0" lang="es-ES" sz="1200" i="0" u="none" strike="noStrike" cap="none" normalizeH="0" baseline="0" noProof="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pPr>
            <a:endParaRPr lang="es-ES" sz="1200" noProof="0" dirty="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pPr>
            <a:r>
              <a:rPr kumimoji="0" lang="es-ES" sz="1200" b="1" i="0" u="none" strike="noStrike" cap="none" normalizeH="0" baseline="0" noProof="0" dirty="0">
                <a:ln>
                  <a:noFill/>
                </a:ln>
                <a:solidFill>
                  <a:schemeClr val="tx1"/>
                </a:solidFill>
                <a:effectLst/>
                <a:latin typeface="Arial" panose="020B0604020202020204" pitchFamily="34" charset="0"/>
              </a:rPr>
              <a:t>Compartición y acceso </a:t>
            </a:r>
            <a:r>
              <a:rPr kumimoji="0" lang="es-ES" sz="1200" i="0" u="none" strike="noStrike" cap="none" normalizeH="0" baseline="0" noProof="0" dirty="0">
                <a:ln>
                  <a:noFill/>
                </a:ln>
                <a:solidFill>
                  <a:schemeClr val="tx1"/>
                </a:solidFill>
                <a:effectLst/>
                <a:latin typeface="Arial" panose="020B0604020202020204" pitchFamily="34" charset="0"/>
              </a:rPr>
              <a:t>a documentos o carpetas de SharePoint/OneDrive</a:t>
            </a:r>
          </a:p>
        </p:txBody>
      </p:sp>
      <p:sp>
        <p:nvSpPr>
          <p:cNvPr id="6" name="QuadreDeText 5">
            <a:extLst>
              <a:ext uri="{FF2B5EF4-FFF2-40B4-BE49-F238E27FC236}">
                <a16:creationId xmlns:a16="http://schemas.microsoft.com/office/drawing/2014/main" id="{E7D9A662-47BC-8328-12BD-6630835161CE}"/>
              </a:ext>
            </a:extLst>
          </p:cNvPr>
          <p:cNvSpPr txBox="1"/>
          <p:nvPr/>
        </p:nvSpPr>
        <p:spPr>
          <a:xfrm>
            <a:off x="5217401" y="2699027"/>
            <a:ext cx="3602510" cy="1938992"/>
          </a:xfrm>
          <a:prstGeom prst="rect">
            <a:avLst/>
          </a:prstGeom>
          <a:noFill/>
        </p:spPr>
        <p:txBody>
          <a:bodyPr wrap="square" numCol="1">
            <a:spAutoFit/>
          </a:bodyPr>
          <a:lstStyle/>
          <a:p>
            <a:r>
              <a:rPr lang="es-ES" sz="1200" b="1" noProof="0" dirty="0"/>
              <a:t>Modificaciones en documentos </a:t>
            </a:r>
            <a:r>
              <a:rPr lang="es-ES" sz="1200" noProof="0" dirty="0"/>
              <a:t>de SharePoint o OneDrive</a:t>
            </a:r>
          </a:p>
          <a:p>
            <a:endParaRPr lang="es-ES" sz="1200" noProof="0" dirty="0"/>
          </a:p>
          <a:p>
            <a:r>
              <a:rPr lang="es-ES" sz="1200" b="1" noProof="0" dirty="0"/>
              <a:t>Asignación de tareas </a:t>
            </a:r>
            <a:r>
              <a:rPr lang="es-ES" sz="1200" noProof="0" dirty="0"/>
              <a:t>en Microsoft </a:t>
            </a:r>
            <a:r>
              <a:rPr lang="es-ES" sz="1200" noProof="0" dirty="0" err="1"/>
              <a:t>Planner</a:t>
            </a:r>
            <a:r>
              <a:rPr lang="es-ES" sz="1200" noProof="0" dirty="0"/>
              <a:t> o </a:t>
            </a:r>
            <a:r>
              <a:rPr lang="es-ES" sz="1200" noProof="0" dirty="0" err="1"/>
              <a:t>To</a:t>
            </a:r>
            <a:r>
              <a:rPr lang="es-ES" sz="1200" noProof="0" dirty="0"/>
              <a:t> Do</a:t>
            </a:r>
          </a:p>
          <a:p>
            <a:endParaRPr lang="es-ES" sz="1200" b="1" noProof="0" dirty="0"/>
          </a:p>
          <a:p>
            <a:r>
              <a:rPr lang="es-ES" sz="1200" b="1" noProof="0" dirty="0"/>
              <a:t>Menciones en comentarios </a:t>
            </a:r>
            <a:r>
              <a:rPr lang="es-ES" sz="1200" noProof="0" dirty="0"/>
              <a:t>de documentos (Word, Excel, PowerPoint)</a:t>
            </a:r>
          </a:p>
          <a:p>
            <a:endParaRPr lang="es-ES" sz="1200" noProof="0" dirty="0"/>
          </a:p>
          <a:p>
            <a:r>
              <a:rPr lang="es-ES" sz="1200" b="1" noProof="0" dirty="0"/>
              <a:t>Correos electrónicos </a:t>
            </a:r>
            <a:r>
              <a:rPr lang="es-ES" sz="1200" noProof="0" dirty="0"/>
              <a:t>en Outlook</a:t>
            </a:r>
          </a:p>
        </p:txBody>
      </p:sp>
      <p:pic>
        <p:nvPicPr>
          <p:cNvPr id="7" name="Gràfic 6">
            <a:extLst>
              <a:ext uri="{FF2B5EF4-FFF2-40B4-BE49-F238E27FC236}">
                <a16:creationId xmlns:a16="http://schemas.microsoft.com/office/drawing/2014/main" id="{CBCC4AFE-1A41-5F22-61BF-773DADAB927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462" y="2644967"/>
            <a:ext cx="469918" cy="469918"/>
          </a:xfrm>
          <a:prstGeom prst="rect">
            <a:avLst/>
          </a:prstGeom>
        </p:spPr>
      </p:pic>
      <p:pic>
        <p:nvPicPr>
          <p:cNvPr id="8" name="Gràfic 7">
            <a:extLst>
              <a:ext uri="{FF2B5EF4-FFF2-40B4-BE49-F238E27FC236}">
                <a16:creationId xmlns:a16="http://schemas.microsoft.com/office/drawing/2014/main" id="{861F7489-A23B-204A-ECC8-D986C0CDB0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173" y="3122958"/>
            <a:ext cx="469918" cy="469918"/>
          </a:xfrm>
          <a:prstGeom prst="rect">
            <a:avLst/>
          </a:prstGeom>
        </p:spPr>
      </p:pic>
      <p:pic>
        <p:nvPicPr>
          <p:cNvPr id="9" name="Gràfic 8">
            <a:extLst>
              <a:ext uri="{FF2B5EF4-FFF2-40B4-BE49-F238E27FC236}">
                <a16:creationId xmlns:a16="http://schemas.microsoft.com/office/drawing/2014/main" id="{427B0258-F8ED-BDB7-0CA9-9CAA1B3C8E4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173" y="3592876"/>
            <a:ext cx="469918" cy="469918"/>
          </a:xfrm>
          <a:prstGeom prst="rect">
            <a:avLst/>
          </a:prstGeom>
        </p:spPr>
      </p:pic>
      <p:pic>
        <p:nvPicPr>
          <p:cNvPr id="10" name="Gràfic 9">
            <a:extLst>
              <a:ext uri="{FF2B5EF4-FFF2-40B4-BE49-F238E27FC236}">
                <a16:creationId xmlns:a16="http://schemas.microsoft.com/office/drawing/2014/main" id="{FFFF6860-7B09-5565-2D8B-BC2DAA3CDD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173" y="4062794"/>
            <a:ext cx="469918" cy="469918"/>
          </a:xfrm>
          <a:prstGeom prst="rect">
            <a:avLst/>
          </a:prstGeom>
        </p:spPr>
      </p:pic>
      <p:pic>
        <p:nvPicPr>
          <p:cNvPr id="11" name="Gràfic 10">
            <a:extLst>
              <a:ext uri="{FF2B5EF4-FFF2-40B4-BE49-F238E27FC236}">
                <a16:creationId xmlns:a16="http://schemas.microsoft.com/office/drawing/2014/main" id="{D3D33102-8536-8A91-1679-7AC2FF3B1DC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9192" y="2627409"/>
            <a:ext cx="469918" cy="469918"/>
          </a:xfrm>
          <a:prstGeom prst="rect">
            <a:avLst/>
          </a:prstGeom>
        </p:spPr>
      </p:pic>
      <p:pic>
        <p:nvPicPr>
          <p:cNvPr id="12" name="Gràfic 11">
            <a:extLst>
              <a:ext uri="{FF2B5EF4-FFF2-40B4-BE49-F238E27FC236}">
                <a16:creationId xmlns:a16="http://schemas.microsoft.com/office/drawing/2014/main" id="{EAD2F411-0C43-2B22-44E8-04D66FB0CF4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9192" y="3214581"/>
            <a:ext cx="469918" cy="469918"/>
          </a:xfrm>
          <a:prstGeom prst="rect">
            <a:avLst/>
          </a:prstGeom>
        </p:spPr>
      </p:pic>
      <p:pic>
        <p:nvPicPr>
          <p:cNvPr id="13" name="Gràfic 12">
            <a:extLst>
              <a:ext uri="{FF2B5EF4-FFF2-40B4-BE49-F238E27FC236}">
                <a16:creationId xmlns:a16="http://schemas.microsoft.com/office/drawing/2014/main" id="{56F6F00B-C9B0-F998-6185-0E1AA080AD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9192" y="3801753"/>
            <a:ext cx="469918" cy="469918"/>
          </a:xfrm>
          <a:prstGeom prst="rect">
            <a:avLst/>
          </a:prstGeom>
        </p:spPr>
      </p:pic>
      <p:pic>
        <p:nvPicPr>
          <p:cNvPr id="14" name="Gràfic 13">
            <a:extLst>
              <a:ext uri="{FF2B5EF4-FFF2-40B4-BE49-F238E27FC236}">
                <a16:creationId xmlns:a16="http://schemas.microsoft.com/office/drawing/2014/main" id="{B5E3BA3B-EBD0-A5AD-0D0B-BFC10C1D799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9192" y="4285355"/>
            <a:ext cx="469918" cy="469918"/>
          </a:xfrm>
          <a:prstGeom prst="rect">
            <a:avLst/>
          </a:prstGeom>
        </p:spPr>
      </p:pic>
    </p:spTree>
    <p:extLst>
      <p:ext uri="{BB962C8B-B14F-4D97-AF65-F5344CB8AC3E}">
        <p14:creationId xmlns:p14="http://schemas.microsoft.com/office/powerpoint/2010/main" val="265873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A04A0-8852-1CD5-9941-6D9AE7F5444E}"/>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E0D19CB3-5C0C-A2F5-9C11-E686D48B8FF4}"/>
              </a:ext>
            </a:extLst>
          </p:cNvPr>
          <p:cNvSpPr txBox="1">
            <a:spLocks noGrp="1"/>
          </p:cNvSpPr>
          <p:nvPr>
            <p:ph type="title" idx="4294967295"/>
          </p:nvPr>
        </p:nvSpPr>
        <p:spPr>
          <a:xfrm>
            <a:off x="58056" y="726073"/>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Clasificación de la información </a:t>
            </a:r>
          </a:p>
        </p:txBody>
      </p:sp>
      <p:sp>
        <p:nvSpPr>
          <p:cNvPr id="3" name="CuadroTexto 5">
            <a:extLst>
              <a:ext uri="{FF2B5EF4-FFF2-40B4-BE49-F238E27FC236}">
                <a16:creationId xmlns:a16="http://schemas.microsoft.com/office/drawing/2014/main" id="{D1EB85E4-A010-EC71-5B2D-755785D29C70}"/>
              </a:ext>
            </a:extLst>
          </p:cNvPr>
          <p:cNvSpPr txBox="1"/>
          <p:nvPr/>
        </p:nvSpPr>
        <p:spPr>
          <a:xfrm>
            <a:off x="647797" y="1320299"/>
            <a:ext cx="7899856" cy="3600986"/>
          </a:xfrm>
          <a:prstGeom prst="rect">
            <a:avLst/>
          </a:prstGeom>
          <a:solidFill>
            <a:schemeClr val="bg1"/>
          </a:solidFill>
        </p:spPr>
        <p:txBody>
          <a:bodyPr wrap="square">
            <a:spAutoFit/>
          </a:bodyPr>
          <a:lstStyle/>
          <a:p>
            <a:r>
              <a:rPr lang="es-ES" sz="1200" noProof="0" dirty="0"/>
              <a:t>Cuando trabajas con documentos y correos electrónicos</a:t>
            </a:r>
            <a:r>
              <a:rPr lang="es-ES" sz="1200" b="1" noProof="0" dirty="0"/>
              <a:t>, es importante utilizar la herramienta adecuada para cada necesidad. </a:t>
            </a:r>
            <a:r>
              <a:rPr lang="es-ES" sz="1200" noProof="0" dirty="0"/>
              <a:t>Esto garantizará una mejor organización, seguridad y acceso a los archivos cuando los necesites. A continuación, te detallamos dónde deberían almacenarse los diferentes tipos de documentos:</a:t>
            </a:r>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r>
              <a:rPr lang="es-ES" sz="1200" noProof="0" dirty="0"/>
              <a:t>Es importante </a:t>
            </a:r>
            <a:r>
              <a:rPr lang="es-ES" sz="1200" b="1" noProof="0" dirty="0"/>
              <a:t>recordar que Outlook no debe utilizarse como repositorio de documentos. </a:t>
            </a:r>
            <a:r>
              <a:rPr lang="es-ES" sz="1200" noProof="0" dirty="0"/>
              <a:t>Si necesitas guardar un archivo recibido por correo, descárgalo y guárdalo en la herramienta correspondiente para evitar pérdidas de información o dificultades en su recuperación.</a:t>
            </a:r>
          </a:p>
        </p:txBody>
      </p:sp>
      <p:graphicFrame>
        <p:nvGraphicFramePr>
          <p:cNvPr id="4" name="Taula 3">
            <a:extLst>
              <a:ext uri="{FF2B5EF4-FFF2-40B4-BE49-F238E27FC236}">
                <a16:creationId xmlns:a16="http://schemas.microsoft.com/office/drawing/2014/main" id="{29B42EFD-679F-4AE5-3DE6-D913ADC3D6CF}"/>
              </a:ext>
            </a:extLst>
          </p:cNvPr>
          <p:cNvGraphicFramePr>
            <a:graphicFrameLocks noGrp="1"/>
          </p:cNvGraphicFramePr>
          <p:nvPr>
            <p:extLst>
              <p:ext uri="{D42A27DB-BD31-4B8C-83A1-F6EECF244321}">
                <p14:modId xmlns:p14="http://schemas.microsoft.com/office/powerpoint/2010/main" val="3715422308"/>
              </p:ext>
            </p:extLst>
          </p:nvPr>
        </p:nvGraphicFramePr>
        <p:xfrm>
          <a:off x="753733" y="2078122"/>
          <a:ext cx="7636533" cy="2085340"/>
        </p:xfrm>
        <a:graphic>
          <a:graphicData uri="http://schemas.openxmlformats.org/drawingml/2006/table">
            <a:tbl>
              <a:tblPr firstRow="1" bandRow="1">
                <a:tableStyleId>{21E4AEA4-8DFA-4A89-87EB-49C32662AFE0}</a:tableStyleId>
              </a:tblPr>
              <a:tblGrid>
                <a:gridCol w="2545511">
                  <a:extLst>
                    <a:ext uri="{9D8B030D-6E8A-4147-A177-3AD203B41FA5}">
                      <a16:colId xmlns:a16="http://schemas.microsoft.com/office/drawing/2014/main" val="20000"/>
                    </a:ext>
                  </a:extLst>
                </a:gridCol>
                <a:gridCol w="2545511">
                  <a:extLst>
                    <a:ext uri="{9D8B030D-6E8A-4147-A177-3AD203B41FA5}">
                      <a16:colId xmlns:a16="http://schemas.microsoft.com/office/drawing/2014/main" val="20001"/>
                    </a:ext>
                  </a:extLst>
                </a:gridCol>
                <a:gridCol w="2545511">
                  <a:extLst>
                    <a:ext uri="{9D8B030D-6E8A-4147-A177-3AD203B41FA5}">
                      <a16:colId xmlns:a16="http://schemas.microsoft.com/office/drawing/2014/main" val="20002"/>
                    </a:ext>
                  </a:extLst>
                </a:gridCol>
              </a:tblGrid>
              <a:tr h="370840">
                <a:tc>
                  <a:txBody>
                    <a:bodyPr/>
                    <a:lstStyle/>
                    <a:p>
                      <a:r>
                        <a:rPr lang="es-ES" sz="1050" noProof="0" dirty="0">
                          <a:solidFill>
                            <a:srgbClr val="4E110E"/>
                          </a:solidFill>
                          <a:latin typeface="Arial" panose="020B0604020202020204" pitchFamily="34" charset="0"/>
                          <a:cs typeface="Arial" panose="020B0604020202020204" pitchFamily="34" charset="0"/>
                        </a:rPr>
                        <a:t>Herramienta</a:t>
                      </a:r>
                    </a:p>
                  </a:txBody>
                  <a:tcPr anchor="ctr">
                    <a:solidFill>
                      <a:srgbClr val="CCAEA4"/>
                    </a:solidFill>
                  </a:tcPr>
                </a:tc>
                <a:tc>
                  <a:txBody>
                    <a:bodyPr/>
                    <a:lstStyle/>
                    <a:p>
                      <a:r>
                        <a:rPr lang="es-ES" sz="1050" noProof="0" dirty="0">
                          <a:solidFill>
                            <a:srgbClr val="4E110E"/>
                          </a:solidFill>
                          <a:latin typeface="Arial" panose="020B0604020202020204" pitchFamily="34" charset="0"/>
                          <a:cs typeface="Arial" panose="020B0604020202020204" pitchFamily="34" charset="0"/>
                        </a:rPr>
                        <a:t>Uso principal</a:t>
                      </a:r>
                    </a:p>
                  </a:txBody>
                  <a:tcPr anchor="ctr">
                    <a:solidFill>
                      <a:srgbClr val="CCAEA4"/>
                    </a:solidFill>
                  </a:tcPr>
                </a:tc>
                <a:tc>
                  <a:txBody>
                    <a:bodyPr/>
                    <a:lstStyle/>
                    <a:p>
                      <a:r>
                        <a:rPr lang="es-ES" sz="1050" noProof="0" dirty="0">
                          <a:solidFill>
                            <a:srgbClr val="4E110E"/>
                          </a:solidFill>
                          <a:latin typeface="Arial" panose="020B0604020202020204" pitchFamily="34" charset="0"/>
                          <a:cs typeface="Arial" panose="020B0604020202020204" pitchFamily="34" charset="0"/>
                        </a:rPr>
                        <a:t>Características</a:t>
                      </a:r>
                    </a:p>
                  </a:txBody>
                  <a:tcPr anchor="ctr">
                    <a:solidFill>
                      <a:srgbClr val="CCAEA4"/>
                    </a:solidFill>
                  </a:tcPr>
                </a:tc>
                <a:extLst>
                  <a:ext uri="{0D108BD9-81ED-4DB2-BD59-A6C34878D82A}">
                    <a16:rowId xmlns:a16="http://schemas.microsoft.com/office/drawing/2014/main" val="10000"/>
                  </a:ext>
                </a:extLst>
              </a:tr>
              <a:tr h="370840">
                <a:tc>
                  <a:txBody>
                    <a:bodyPr/>
                    <a:lstStyle/>
                    <a:p>
                      <a:pPr algn="ctr"/>
                      <a:r>
                        <a:rPr lang="es-ES" sz="1050" b="1" noProof="0" dirty="0">
                          <a:solidFill>
                            <a:srgbClr val="4E110E"/>
                          </a:solidFill>
                          <a:latin typeface="Arial" panose="020B0604020202020204" pitchFamily="34" charset="0"/>
                          <a:cs typeface="Arial" panose="020B0604020202020204" pitchFamily="34" charset="0"/>
                        </a:rPr>
                        <a:t>SharePoint</a:t>
                      </a:r>
                      <a:endParaRPr lang="es-ES" sz="1050" noProof="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es-ES" sz="1050" noProof="0" dirty="0">
                          <a:latin typeface="Arial" panose="020B0604020202020204" pitchFamily="34" charset="0"/>
                          <a:cs typeface="Arial" panose="020B0604020202020204" pitchFamily="34" charset="0"/>
                        </a:rPr>
                        <a:t>Documentos compartidos y trabajo colaborativo</a:t>
                      </a:r>
                    </a:p>
                  </a:txBody>
                  <a:tcPr anchor="ctr"/>
                </a:tc>
                <a:tc>
                  <a:txBody>
                    <a:bodyPr/>
                    <a:lstStyle/>
                    <a:p>
                      <a:r>
                        <a:rPr lang="es-ES" sz="1050" noProof="0" dirty="0">
                          <a:latin typeface="Arial" panose="020B0604020202020204" pitchFamily="34" charset="0"/>
                          <a:cs typeface="Arial" panose="020B0604020202020204" pitchFamily="34" charset="0"/>
                        </a:rPr>
                        <a:t>Permite que un equipo tenga acceso a los archivos, edición conjunta y gestión de versiones.</a:t>
                      </a:r>
                    </a:p>
                  </a:txBody>
                  <a:tcPr anchor="ctr"/>
                </a:tc>
                <a:extLst>
                  <a:ext uri="{0D108BD9-81ED-4DB2-BD59-A6C34878D82A}">
                    <a16:rowId xmlns:a16="http://schemas.microsoft.com/office/drawing/2014/main" val="10001"/>
                  </a:ext>
                </a:extLst>
              </a:tr>
              <a:tr h="370840">
                <a:tc>
                  <a:txBody>
                    <a:bodyPr/>
                    <a:lstStyle/>
                    <a:p>
                      <a:pPr algn="ctr"/>
                      <a:r>
                        <a:rPr lang="es-ES" sz="1050" b="1" noProof="0" dirty="0">
                          <a:solidFill>
                            <a:srgbClr val="4E110E"/>
                          </a:solidFill>
                          <a:latin typeface="Arial" panose="020B0604020202020204" pitchFamily="34" charset="0"/>
                          <a:cs typeface="Arial" panose="020B0604020202020204" pitchFamily="34" charset="0"/>
                        </a:rPr>
                        <a:t>OneDrive</a:t>
                      </a:r>
                      <a:endParaRPr lang="es-ES" sz="1050" noProof="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es-ES" sz="1050" noProof="0" dirty="0">
                          <a:latin typeface="Arial" panose="020B0604020202020204" pitchFamily="34" charset="0"/>
                          <a:cs typeface="Arial" panose="020B0604020202020204" pitchFamily="34" charset="0"/>
                        </a:rPr>
                        <a:t>Documentos personales o de uso individual</a:t>
                      </a:r>
                    </a:p>
                  </a:txBody>
                  <a:tcPr anchor="ctr"/>
                </a:tc>
                <a:tc>
                  <a:txBody>
                    <a:bodyPr/>
                    <a:lstStyle/>
                    <a:p>
                      <a:r>
                        <a:rPr lang="es-ES" sz="1050" noProof="0" dirty="0">
                          <a:latin typeface="Arial" panose="020B0604020202020204" pitchFamily="34" charset="0"/>
                          <a:cs typeface="Arial" panose="020B0604020202020204" pitchFamily="34" charset="0"/>
                        </a:rPr>
                        <a:t>Almacenamiento privado con acceso desde cualquier dispositivo, opcionalmente compartible.</a:t>
                      </a:r>
                    </a:p>
                  </a:txBody>
                  <a:tcPr anchor="ctr"/>
                </a:tc>
                <a:extLst>
                  <a:ext uri="{0D108BD9-81ED-4DB2-BD59-A6C34878D82A}">
                    <a16:rowId xmlns:a16="http://schemas.microsoft.com/office/drawing/2014/main" val="10002"/>
                  </a:ext>
                </a:extLst>
              </a:tr>
              <a:tr h="370840">
                <a:tc>
                  <a:txBody>
                    <a:bodyPr/>
                    <a:lstStyle/>
                    <a:p>
                      <a:pPr algn="ctr"/>
                      <a:r>
                        <a:rPr lang="es-ES" sz="1050" b="1" noProof="0" dirty="0">
                          <a:solidFill>
                            <a:srgbClr val="4E110E"/>
                          </a:solidFill>
                          <a:latin typeface="Arial" panose="020B0604020202020204" pitchFamily="34" charset="0"/>
                          <a:cs typeface="Arial" panose="020B0604020202020204" pitchFamily="34" charset="0"/>
                        </a:rPr>
                        <a:t>Unidad de red o File</a:t>
                      </a:r>
                      <a:endParaRPr lang="es-ES" sz="1050" noProof="0" dirty="0">
                        <a:solidFill>
                          <a:srgbClr val="4E110E"/>
                        </a:solidFill>
                        <a:latin typeface="Arial" panose="020B0604020202020204" pitchFamily="34" charset="0"/>
                        <a:cs typeface="Arial" panose="020B0604020202020204" pitchFamily="34" charset="0"/>
                      </a:endParaRPr>
                    </a:p>
                  </a:txBody>
                  <a:tcPr anchor="ctr">
                    <a:solidFill>
                      <a:srgbClr val="CCAEA4"/>
                    </a:solidFill>
                  </a:tcPr>
                </a:tc>
                <a:tc>
                  <a:txBody>
                    <a:bodyPr/>
                    <a:lstStyle/>
                    <a:p>
                      <a:r>
                        <a:rPr lang="es-ES" sz="1050" noProof="0" dirty="0">
                          <a:latin typeface="Arial" panose="020B0604020202020204" pitchFamily="34" charset="0"/>
                          <a:cs typeface="Arial" panose="020B0604020202020204" pitchFamily="34" charset="0"/>
                        </a:rPr>
                        <a:t>Documentos oficiales y estructurados</a:t>
                      </a:r>
                    </a:p>
                  </a:txBody>
                  <a:tcPr anchor="ctr"/>
                </a:tc>
                <a:tc>
                  <a:txBody>
                    <a:bodyPr/>
                    <a:lstStyle/>
                    <a:p>
                      <a:r>
                        <a:rPr lang="es-ES" sz="1050" noProof="0" dirty="0">
                          <a:latin typeface="Arial" panose="020B0604020202020204" pitchFamily="34" charset="0"/>
                          <a:cs typeface="Arial" panose="020B0604020202020204" pitchFamily="34" charset="0"/>
                        </a:rPr>
                        <a:t>Repositorio para información sensible o con estructura concreta, con gestión controlada.</a:t>
                      </a:r>
                    </a:p>
                  </a:txBody>
                  <a:tcPr anchor="ctr"/>
                </a:tc>
                <a:extLst>
                  <a:ext uri="{0D108BD9-81ED-4DB2-BD59-A6C34878D82A}">
                    <a16:rowId xmlns:a16="http://schemas.microsoft.com/office/drawing/2014/main" val="10003"/>
                  </a:ext>
                </a:extLst>
              </a:tr>
            </a:tbl>
          </a:graphicData>
        </a:graphic>
      </p:graphicFrame>
      <p:pic>
        <p:nvPicPr>
          <p:cNvPr id="5" name="Imagen 92">
            <a:extLst>
              <a:ext uri="{FF2B5EF4-FFF2-40B4-BE49-F238E27FC236}">
                <a16:creationId xmlns:a16="http://schemas.microsoft.com/office/drawing/2014/main" id="{0D45541F-70DB-6976-A766-E5DBB18633E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74" y="2571750"/>
            <a:ext cx="389432" cy="389432"/>
          </a:xfrm>
          <a:prstGeom prst="rect">
            <a:avLst/>
          </a:prstGeom>
        </p:spPr>
      </p:pic>
      <p:pic>
        <p:nvPicPr>
          <p:cNvPr id="6" name="Imagen 217">
            <a:extLst>
              <a:ext uri="{FF2B5EF4-FFF2-40B4-BE49-F238E27FC236}">
                <a16:creationId xmlns:a16="http://schemas.microsoft.com/office/drawing/2014/main" id="{C2EE439C-1EE5-8CE7-D48A-8A7BA79905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74" y="3120792"/>
            <a:ext cx="389432" cy="389432"/>
          </a:xfrm>
          <a:prstGeom prst="rect">
            <a:avLst/>
          </a:prstGeom>
        </p:spPr>
      </p:pic>
      <p:sp>
        <p:nvSpPr>
          <p:cNvPr id="7" name="QuadreDeText 6">
            <a:extLst>
              <a:ext uri="{FF2B5EF4-FFF2-40B4-BE49-F238E27FC236}">
                <a16:creationId xmlns:a16="http://schemas.microsoft.com/office/drawing/2014/main" id="{A1F7F3B2-1A3E-6613-2BA8-EF130908CCE7}"/>
              </a:ext>
              <a:ext uri="{C183D7F6-B498-43B3-948B-1728B52AA6E4}">
                <adec:decorative xmlns:adec="http://schemas.microsoft.com/office/drawing/2017/decorative" val="1"/>
              </a:ext>
            </a:extLst>
          </p:cNvPr>
          <p:cNvSpPr txBox="1"/>
          <p:nvPr/>
        </p:nvSpPr>
        <p:spPr>
          <a:xfrm>
            <a:off x="753733" y="3504286"/>
            <a:ext cx="780090" cy="584775"/>
          </a:xfrm>
          <a:prstGeom prst="rect">
            <a:avLst/>
          </a:prstGeom>
          <a:noFill/>
        </p:spPr>
        <p:txBody>
          <a:bodyPr wrap="square" rtlCol="0">
            <a:spAutoFit/>
          </a:bodyPr>
          <a:lstStyle/>
          <a:p>
            <a:r>
              <a:rPr lang="es-ES" sz="3200" noProof="0" dirty="0"/>
              <a:t>📂</a:t>
            </a:r>
          </a:p>
        </p:txBody>
      </p:sp>
    </p:spTree>
    <p:extLst>
      <p:ext uri="{BB962C8B-B14F-4D97-AF65-F5344CB8AC3E}">
        <p14:creationId xmlns:p14="http://schemas.microsoft.com/office/powerpoint/2010/main" val="254354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9A009-E463-241B-2480-FD23D7066231}"/>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B1D4BDA-E8E2-25B7-AAA8-3F51D38E62B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Clasificación de la información </a:t>
            </a:r>
          </a:p>
        </p:txBody>
      </p:sp>
      <p:sp>
        <p:nvSpPr>
          <p:cNvPr id="4" name="QuadreDeText 3">
            <a:extLst>
              <a:ext uri="{FF2B5EF4-FFF2-40B4-BE49-F238E27FC236}">
                <a16:creationId xmlns:a16="http://schemas.microsoft.com/office/drawing/2014/main" id="{1AD394D8-3278-34EF-2F99-9193E7B367D3}"/>
              </a:ext>
            </a:extLst>
          </p:cNvPr>
          <p:cNvSpPr txBox="1"/>
          <p:nvPr/>
        </p:nvSpPr>
        <p:spPr>
          <a:xfrm>
            <a:off x="300308" y="1302067"/>
            <a:ext cx="3871260" cy="3785652"/>
          </a:xfrm>
          <a:prstGeom prst="rect">
            <a:avLst/>
          </a:prstGeom>
          <a:solidFill>
            <a:schemeClr val="bg1"/>
          </a:solidFill>
        </p:spPr>
        <p:txBody>
          <a:bodyPr wrap="square">
            <a:spAutoFit/>
          </a:bodyPr>
          <a:lstStyle/>
          <a:p>
            <a:r>
              <a:rPr lang="es-ES" sz="1200" b="1" noProof="0" dirty="0"/>
              <a:t>¿Cuándo es recomendable eliminar, mantener o archivar un correo electrónico?</a:t>
            </a:r>
          </a:p>
          <a:p>
            <a:endParaRPr lang="es-ES" sz="1200" noProof="0" dirty="0"/>
          </a:p>
          <a:p>
            <a:r>
              <a:rPr lang="es-ES" sz="1200" noProof="0" dirty="0"/>
              <a:t>Para garantizar la seguridad, integridad y trazabilidad, los documentos oficiales</a:t>
            </a:r>
            <a:r>
              <a:rPr lang="es-ES" sz="1200" b="1" noProof="0" dirty="0"/>
              <a:t> deben almacenarse en repositorios corporativos adecuados</a:t>
            </a:r>
            <a:r>
              <a:rPr lang="es-ES" sz="1200" noProof="0" dirty="0"/>
              <a:t>. Por otro lado, la gestión eficiente del correo electrónico es esencial para mantener el orden y facilitar el acceso a la información importante.</a:t>
            </a:r>
          </a:p>
          <a:p>
            <a:endParaRPr lang="es-ES" sz="1200" noProof="0" dirty="0"/>
          </a:p>
          <a:p>
            <a:r>
              <a:rPr lang="es-ES" sz="1200" b="1" noProof="0" dirty="0"/>
              <a:t>Los correos temporales, como notificaciones o anuncios, pueden ocupar espacio innecesario y dificultar la búsqueda de mensajes relevantes, </a:t>
            </a:r>
            <a:r>
              <a:rPr lang="es-ES" sz="1200" noProof="0" dirty="0"/>
              <a:t>por lo que se recomienda eliminarlos con regularidad.</a:t>
            </a:r>
          </a:p>
          <a:p>
            <a:endParaRPr lang="es-ES" sz="1200" noProof="0" dirty="0"/>
          </a:p>
          <a:p>
            <a:r>
              <a:rPr lang="es-ES" sz="1200" noProof="0" dirty="0"/>
              <a:t>Cuando un correo contiene información útil para el futuro, pero no es necesario que permanezca en la bandeja de entrada, lo mejor es </a:t>
            </a:r>
            <a:r>
              <a:rPr lang="es-ES" sz="1200" b="1" noProof="0" dirty="0"/>
              <a:t>archivarlo para mantener la organización </a:t>
            </a:r>
            <a:r>
              <a:rPr lang="es-ES" sz="1200" noProof="0" dirty="0"/>
              <a:t>sin perder datos importantes.</a:t>
            </a:r>
          </a:p>
        </p:txBody>
      </p:sp>
      <p:cxnSp>
        <p:nvCxnSpPr>
          <p:cNvPr id="12" name="Connector: angular 11">
            <a:extLst>
              <a:ext uri="{FF2B5EF4-FFF2-40B4-BE49-F238E27FC236}">
                <a16:creationId xmlns:a16="http://schemas.microsoft.com/office/drawing/2014/main" id="{B895DA7F-BA34-0024-87BC-01E51D9D64D8}"/>
              </a:ext>
              <a:ext uri="{C183D7F6-B498-43B3-948B-1728B52AA6E4}">
                <adec:decorative xmlns:adec="http://schemas.microsoft.com/office/drawing/2017/decorative" val="1"/>
              </a:ext>
            </a:extLst>
          </p:cNvPr>
          <p:cNvCxnSpPr>
            <a:cxnSpLocks/>
            <a:stCxn id="15" idx="1"/>
            <a:endCxn id="19" idx="0"/>
          </p:cNvCxnSpPr>
          <p:nvPr/>
        </p:nvCxnSpPr>
        <p:spPr>
          <a:xfrm rot="10800000" flipV="1">
            <a:off x="4769047" y="1635315"/>
            <a:ext cx="520249" cy="2145740"/>
          </a:xfrm>
          <a:prstGeom prst="bentConnector2">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Rombe 12">
            <a:extLst>
              <a:ext uri="{FF2B5EF4-FFF2-40B4-BE49-F238E27FC236}">
                <a16:creationId xmlns:a16="http://schemas.microsoft.com/office/drawing/2014/main" id="{9517E428-EE9D-1D28-FF37-13D71C3D2FB9}"/>
              </a:ext>
            </a:extLst>
          </p:cNvPr>
          <p:cNvSpPr/>
          <p:nvPr/>
        </p:nvSpPr>
        <p:spPr>
          <a:xfrm>
            <a:off x="5383883" y="264005"/>
            <a:ext cx="2009752" cy="1171255"/>
          </a:xfrm>
          <a:prstGeom prst="diamond">
            <a:avLst/>
          </a:prstGeom>
          <a:solidFill>
            <a:srgbClr val="BC9484"/>
          </a:solidFill>
          <a:ln>
            <a:solidFill>
              <a:srgbClr val="BC94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Me llega un correo</a:t>
            </a:r>
            <a:endParaRPr lang="es-ES" sz="1050" b="1" noProof="0" dirty="0">
              <a:solidFill>
                <a:srgbClr val="4E110E"/>
              </a:solidFill>
              <a:latin typeface="Arial" panose="020B0604020202020204" pitchFamily="34" charset="0"/>
              <a:cs typeface="Arial" panose="020B0604020202020204" pitchFamily="34" charset="0"/>
            </a:endParaRPr>
          </a:p>
        </p:txBody>
      </p:sp>
      <p:sp>
        <p:nvSpPr>
          <p:cNvPr id="14" name="Rombe 13">
            <a:extLst>
              <a:ext uri="{FF2B5EF4-FFF2-40B4-BE49-F238E27FC236}">
                <a16:creationId xmlns:a16="http://schemas.microsoft.com/office/drawing/2014/main" id="{AB89327F-D1F4-2EF6-89CF-25AEBC071B99}"/>
              </a:ext>
            </a:extLst>
          </p:cNvPr>
          <p:cNvSpPr/>
          <p:nvPr/>
        </p:nvSpPr>
        <p:spPr>
          <a:xfrm>
            <a:off x="5667004" y="3781054"/>
            <a:ext cx="1607802" cy="1152927"/>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Archivar</a:t>
            </a:r>
          </a:p>
        </p:txBody>
      </p:sp>
      <p:sp>
        <p:nvSpPr>
          <p:cNvPr id="15" name="QuadreDeText 14">
            <a:extLst>
              <a:ext uri="{FF2B5EF4-FFF2-40B4-BE49-F238E27FC236}">
                <a16:creationId xmlns:a16="http://schemas.microsoft.com/office/drawing/2014/main" id="{D10BD867-A395-C25B-1275-14B34262E864}"/>
              </a:ext>
            </a:extLst>
          </p:cNvPr>
          <p:cNvSpPr txBox="1"/>
          <p:nvPr/>
        </p:nvSpPr>
        <p:spPr>
          <a:xfrm>
            <a:off x="5289295" y="1435260"/>
            <a:ext cx="1607801" cy="400110"/>
          </a:xfrm>
          <a:prstGeom prst="rect">
            <a:avLst/>
          </a:prstGeom>
          <a:noFill/>
          <a:ln>
            <a:noFill/>
          </a:ln>
        </p:spPr>
        <p:txBody>
          <a:bodyPr wrap="square" rtlCol="0">
            <a:spAutoFit/>
          </a:bodyPr>
          <a:lstStyle/>
          <a:p>
            <a:pPr algn="ctr"/>
            <a:r>
              <a:rPr lang="es-ES" sz="1000" noProof="0" dirty="0">
                <a:solidFill>
                  <a:srgbClr val="4E110E"/>
                </a:solidFill>
              </a:rPr>
              <a:t>¿Contiene documentación </a:t>
            </a:r>
            <a:r>
              <a:rPr lang="es-ES" sz="1000" noProof="0" dirty="0" err="1">
                <a:solidFill>
                  <a:srgbClr val="4E110E"/>
                </a:solidFill>
              </a:rPr>
              <a:t>official</a:t>
            </a:r>
            <a:r>
              <a:rPr lang="es-ES" sz="1000" noProof="0" dirty="0">
                <a:solidFill>
                  <a:srgbClr val="4E110E"/>
                </a:solidFill>
              </a:rPr>
              <a:t>?</a:t>
            </a:r>
          </a:p>
        </p:txBody>
      </p:sp>
      <p:sp>
        <p:nvSpPr>
          <p:cNvPr id="16" name="QuadreDeText 15">
            <a:extLst>
              <a:ext uri="{FF2B5EF4-FFF2-40B4-BE49-F238E27FC236}">
                <a16:creationId xmlns:a16="http://schemas.microsoft.com/office/drawing/2014/main" id="{B3B0C7D8-BAB4-1970-AC0E-DFFE3675D70A}"/>
              </a:ext>
            </a:extLst>
          </p:cNvPr>
          <p:cNvSpPr txBox="1"/>
          <p:nvPr/>
        </p:nvSpPr>
        <p:spPr>
          <a:xfrm>
            <a:off x="4494596" y="1449018"/>
            <a:ext cx="566259"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noProof="0" dirty="0">
                <a:solidFill>
                  <a:srgbClr val="4E110E"/>
                </a:solidFill>
              </a:rPr>
              <a:t>SI</a:t>
            </a:r>
          </a:p>
        </p:txBody>
      </p:sp>
      <p:cxnSp>
        <p:nvCxnSpPr>
          <p:cNvPr id="17" name="Connector: angular 16">
            <a:extLst>
              <a:ext uri="{FF2B5EF4-FFF2-40B4-BE49-F238E27FC236}">
                <a16:creationId xmlns:a16="http://schemas.microsoft.com/office/drawing/2014/main" id="{2EBA7E21-F44F-203B-63E3-07C7AB083448}"/>
              </a:ext>
              <a:ext uri="{C183D7F6-B498-43B3-948B-1728B52AA6E4}">
                <adec:decorative xmlns:adec="http://schemas.microsoft.com/office/drawing/2017/decorative" val="1"/>
              </a:ext>
            </a:extLst>
          </p:cNvPr>
          <p:cNvCxnSpPr>
            <a:cxnSpLocks/>
            <a:stCxn id="15" idx="3"/>
            <a:endCxn id="14" idx="0"/>
          </p:cNvCxnSpPr>
          <p:nvPr/>
        </p:nvCxnSpPr>
        <p:spPr>
          <a:xfrm flipH="1">
            <a:off x="6470905" y="1635315"/>
            <a:ext cx="426191" cy="2145739"/>
          </a:xfrm>
          <a:prstGeom prst="bentConnector4">
            <a:avLst>
              <a:gd name="adj1" fmla="val -119094"/>
              <a:gd name="adj2" fmla="val 31370"/>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QuadreDeText 17">
            <a:extLst>
              <a:ext uri="{FF2B5EF4-FFF2-40B4-BE49-F238E27FC236}">
                <a16:creationId xmlns:a16="http://schemas.microsoft.com/office/drawing/2014/main" id="{71A1F7BC-5B5B-DB18-FB53-C70B53527FF9}"/>
              </a:ext>
            </a:extLst>
          </p:cNvPr>
          <p:cNvSpPr txBox="1"/>
          <p:nvPr/>
        </p:nvSpPr>
        <p:spPr>
          <a:xfrm>
            <a:off x="7077990" y="1513737"/>
            <a:ext cx="631289"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noProof="0" dirty="0">
                <a:solidFill>
                  <a:srgbClr val="4E110E"/>
                </a:solidFill>
              </a:rPr>
              <a:t>NO</a:t>
            </a:r>
          </a:p>
        </p:txBody>
      </p:sp>
      <p:sp>
        <p:nvSpPr>
          <p:cNvPr id="19" name="Rombe 18">
            <a:extLst>
              <a:ext uri="{FF2B5EF4-FFF2-40B4-BE49-F238E27FC236}">
                <a16:creationId xmlns:a16="http://schemas.microsoft.com/office/drawing/2014/main" id="{9809F7A2-6CD0-FB54-FEE6-88780D7941A9}"/>
              </a:ext>
            </a:extLst>
          </p:cNvPr>
          <p:cNvSpPr/>
          <p:nvPr/>
        </p:nvSpPr>
        <p:spPr>
          <a:xfrm>
            <a:off x="3957171" y="3781055"/>
            <a:ext cx="1623749" cy="1152927"/>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Guardar</a:t>
            </a:r>
          </a:p>
        </p:txBody>
      </p:sp>
      <p:sp>
        <p:nvSpPr>
          <p:cNvPr id="20" name="Rombe 19">
            <a:extLst>
              <a:ext uri="{FF2B5EF4-FFF2-40B4-BE49-F238E27FC236}">
                <a16:creationId xmlns:a16="http://schemas.microsoft.com/office/drawing/2014/main" id="{C459B22A-187A-1E3D-DDFE-61D51FA94372}"/>
              </a:ext>
            </a:extLst>
          </p:cNvPr>
          <p:cNvSpPr/>
          <p:nvPr/>
        </p:nvSpPr>
        <p:spPr>
          <a:xfrm>
            <a:off x="7384705" y="3781054"/>
            <a:ext cx="1607802" cy="1152927"/>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Eliminar</a:t>
            </a:r>
          </a:p>
        </p:txBody>
      </p:sp>
      <p:sp>
        <p:nvSpPr>
          <p:cNvPr id="22" name="QuadreDeText 21">
            <a:extLst>
              <a:ext uri="{FF2B5EF4-FFF2-40B4-BE49-F238E27FC236}">
                <a16:creationId xmlns:a16="http://schemas.microsoft.com/office/drawing/2014/main" id="{E170D7C0-7FFD-165D-6BC8-6FE6000CE196}"/>
              </a:ext>
            </a:extLst>
          </p:cNvPr>
          <p:cNvSpPr txBox="1"/>
          <p:nvPr/>
        </p:nvSpPr>
        <p:spPr>
          <a:xfrm>
            <a:off x="6651546" y="2122959"/>
            <a:ext cx="1607802" cy="400110"/>
          </a:xfrm>
          <a:prstGeom prst="rect">
            <a:avLst/>
          </a:prstGeom>
          <a:solidFill>
            <a:schemeClr val="bg1"/>
          </a:solidFill>
          <a:ln>
            <a:noFill/>
          </a:ln>
        </p:spPr>
        <p:txBody>
          <a:bodyPr wrap="square" rtlCol="0">
            <a:spAutoFit/>
          </a:bodyPr>
          <a:lstStyle/>
          <a:p>
            <a:pPr algn="ctr"/>
            <a:r>
              <a:rPr lang="es-ES" sz="1000" noProof="0" dirty="0">
                <a:solidFill>
                  <a:srgbClr val="4E110E"/>
                </a:solidFill>
              </a:rPr>
              <a:t>¿Contiene información útil para el futuro?</a:t>
            </a:r>
          </a:p>
        </p:txBody>
      </p:sp>
      <p:sp>
        <p:nvSpPr>
          <p:cNvPr id="23" name="QuadreDeText 22">
            <a:extLst>
              <a:ext uri="{FF2B5EF4-FFF2-40B4-BE49-F238E27FC236}">
                <a16:creationId xmlns:a16="http://schemas.microsoft.com/office/drawing/2014/main" id="{28AC91BE-2AA2-3513-C0E0-E26BC65413B2}"/>
              </a:ext>
            </a:extLst>
          </p:cNvPr>
          <p:cNvSpPr txBox="1"/>
          <p:nvPr/>
        </p:nvSpPr>
        <p:spPr>
          <a:xfrm>
            <a:off x="6187775" y="2779123"/>
            <a:ext cx="566259"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noProof="0" dirty="0">
                <a:solidFill>
                  <a:srgbClr val="4E110E"/>
                </a:solidFill>
              </a:rPr>
              <a:t>SI</a:t>
            </a:r>
          </a:p>
        </p:txBody>
      </p:sp>
      <p:cxnSp>
        <p:nvCxnSpPr>
          <p:cNvPr id="24" name="Connector: angular 23">
            <a:extLst>
              <a:ext uri="{FF2B5EF4-FFF2-40B4-BE49-F238E27FC236}">
                <a16:creationId xmlns:a16="http://schemas.microsoft.com/office/drawing/2014/main" id="{81CFC3F9-B22E-F436-DEC7-7867B4BC5DE3}"/>
              </a:ext>
              <a:ext uri="{C183D7F6-B498-43B3-948B-1728B52AA6E4}">
                <adec:decorative xmlns:adec="http://schemas.microsoft.com/office/drawing/2017/decorative" val="1"/>
              </a:ext>
            </a:extLst>
          </p:cNvPr>
          <p:cNvCxnSpPr>
            <a:cxnSpLocks/>
            <a:stCxn id="22" idx="3"/>
            <a:endCxn id="20" idx="0"/>
          </p:cNvCxnSpPr>
          <p:nvPr/>
        </p:nvCxnSpPr>
        <p:spPr>
          <a:xfrm flipH="1">
            <a:off x="8188606" y="2323014"/>
            <a:ext cx="70742" cy="1458040"/>
          </a:xfrm>
          <a:prstGeom prst="bentConnector4">
            <a:avLst>
              <a:gd name="adj1" fmla="val -93110"/>
              <a:gd name="adj2" fmla="val 74399"/>
            </a:avLst>
          </a:prstGeom>
          <a:ln w="19050" cap="flat" cmpd="sng" algn="ctr">
            <a:solidFill>
              <a:schemeClr val="accent2">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QuadreDeText 24">
            <a:extLst>
              <a:ext uri="{FF2B5EF4-FFF2-40B4-BE49-F238E27FC236}">
                <a16:creationId xmlns:a16="http://schemas.microsoft.com/office/drawing/2014/main" id="{8D16F19E-DA5C-4F73-FD1B-CA7569F27CD3}"/>
              </a:ext>
            </a:extLst>
          </p:cNvPr>
          <p:cNvSpPr txBox="1"/>
          <p:nvPr/>
        </p:nvSpPr>
        <p:spPr>
          <a:xfrm>
            <a:off x="8010771" y="2857278"/>
            <a:ext cx="631289" cy="389513"/>
          </a:xfrm>
          <a:prstGeom prst="ellipse">
            <a:avLst/>
          </a:prstGeo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noProof="0" dirty="0">
                <a:solidFill>
                  <a:srgbClr val="4E110E"/>
                </a:solidFill>
              </a:rPr>
              <a:t>NO</a:t>
            </a:r>
          </a:p>
        </p:txBody>
      </p:sp>
      <p:sp>
        <p:nvSpPr>
          <p:cNvPr id="3" name="Rombe 12">
            <a:extLst>
              <a:ext uri="{FF2B5EF4-FFF2-40B4-BE49-F238E27FC236}">
                <a16:creationId xmlns:a16="http://schemas.microsoft.com/office/drawing/2014/main" id="{301574A1-20F0-0CC7-3B9A-111F22665E85}"/>
              </a:ext>
            </a:extLst>
          </p:cNvPr>
          <p:cNvSpPr/>
          <p:nvPr/>
        </p:nvSpPr>
        <p:spPr>
          <a:xfrm>
            <a:off x="5374953" y="264005"/>
            <a:ext cx="2009752" cy="1171255"/>
          </a:xfrm>
          <a:prstGeom prst="diamond">
            <a:avLst/>
          </a:prstGeom>
          <a:solidFill>
            <a:srgbClr val="CCAEA4"/>
          </a:solid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Me llega un correo</a:t>
            </a:r>
            <a:endParaRPr lang="es-ES" sz="1050" b="1" noProof="0" dirty="0">
              <a:solidFill>
                <a:srgbClr val="4E110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456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B802-2491-0B8F-F568-67AE49BC07F4}"/>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AE022162-6CB2-68C3-1045-2CDBBC2DFDBB}"/>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Buenas prácticas</a:t>
            </a:r>
          </a:p>
        </p:txBody>
      </p:sp>
      <p:sp>
        <p:nvSpPr>
          <p:cNvPr id="3" name="QuadreDeText 2">
            <a:extLst>
              <a:ext uri="{FF2B5EF4-FFF2-40B4-BE49-F238E27FC236}">
                <a16:creationId xmlns:a16="http://schemas.microsoft.com/office/drawing/2014/main" id="{23711707-0BC0-B2E6-AFA9-5127F8115DBF}"/>
              </a:ext>
            </a:extLst>
          </p:cNvPr>
          <p:cNvSpPr txBox="1"/>
          <p:nvPr/>
        </p:nvSpPr>
        <p:spPr>
          <a:xfrm>
            <a:off x="314372" y="1411344"/>
            <a:ext cx="8515256" cy="2862322"/>
          </a:xfrm>
          <a:prstGeom prst="rect">
            <a:avLst/>
          </a:prstGeom>
          <a:solidFill>
            <a:schemeClr val="bg1"/>
          </a:solidFill>
        </p:spPr>
        <p:txBody>
          <a:bodyPr wrap="square" lIns="91440" tIns="45720" rIns="91440" bIns="45720" anchor="t">
            <a:spAutoFit/>
          </a:bodyPr>
          <a:lstStyle/>
          <a:p>
            <a:r>
              <a:rPr lang="es-ES" sz="1200" noProof="0" dirty="0">
                <a:solidFill>
                  <a:schemeClr val="tx1"/>
                </a:solidFill>
                <a:cs typeface="Arial" panose="020B0604020202020204"/>
              </a:rPr>
              <a:t>Es importante saber cuándo eliminar, mantener o archivar un correo electrónico para mantener la bandeja de entrada organizada y optimizar el espacio de almacenamiento en la nube. Aquí tienes algunas recomendaciones: </a:t>
            </a:r>
          </a:p>
          <a:p>
            <a:endParaRPr lang="es-ES" sz="1200" noProof="0" dirty="0">
              <a:solidFill>
                <a:schemeClr val="tx1"/>
              </a:solidFill>
            </a:endParaRPr>
          </a:p>
          <a:p>
            <a:endParaRPr lang="es-ES" sz="1200" noProof="0" dirty="0">
              <a:solidFill>
                <a:schemeClr val="tx1"/>
              </a:solidFill>
              <a:cs typeface="Arial" panose="020B0604020202020204"/>
            </a:endParaRPr>
          </a:p>
          <a:p>
            <a:endParaRPr lang="es-ES" sz="1200" noProof="0" dirty="0">
              <a:solidFill>
                <a:schemeClr val="tx1"/>
              </a:solidFill>
            </a:endParaRPr>
          </a:p>
          <a:p>
            <a:endParaRPr lang="es-ES" sz="1200" noProof="0" dirty="0">
              <a:solidFill>
                <a:schemeClr val="tx1"/>
              </a:solidFill>
              <a:cs typeface="Arial" panose="020B0604020202020204"/>
            </a:endParaRPr>
          </a:p>
          <a:p>
            <a:endParaRPr lang="es-ES" sz="1200" noProof="0" dirty="0">
              <a:solidFill>
                <a:schemeClr val="tx1"/>
              </a:solidFill>
            </a:endParaRPr>
          </a:p>
          <a:p>
            <a:endParaRPr lang="es-ES" sz="1200" noProof="0" dirty="0">
              <a:solidFill>
                <a:schemeClr val="tx1"/>
              </a:solidFill>
              <a:cs typeface="Arial" panose="020B0604020202020204"/>
            </a:endParaRPr>
          </a:p>
          <a:p>
            <a:endParaRPr lang="es-ES" sz="1200" noProof="0" dirty="0">
              <a:solidFill>
                <a:schemeClr val="tx1"/>
              </a:solidFill>
            </a:endParaRPr>
          </a:p>
          <a:p>
            <a:endParaRPr lang="es-ES" sz="1200" noProof="0" dirty="0">
              <a:solidFill>
                <a:schemeClr val="tx1"/>
              </a:solidFill>
              <a:cs typeface="Arial" panose="020B0604020202020204"/>
            </a:endParaRPr>
          </a:p>
          <a:p>
            <a:endParaRPr lang="es-ES" sz="1200" noProof="0" dirty="0">
              <a:solidFill>
                <a:schemeClr val="tx1"/>
              </a:solidFill>
            </a:endParaRPr>
          </a:p>
          <a:p>
            <a:endParaRPr lang="es-ES" sz="1200" noProof="0" dirty="0">
              <a:solidFill>
                <a:schemeClr val="tx1"/>
              </a:solidFill>
              <a:cs typeface="Arial" panose="020B0604020202020204"/>
            </a:endParaRPr>
          </a:p>
          <a:p>
            <a:endParaRPr lang="es-ES" sz="1200" noProof="0" dirty="0">
              <a:solidFill>
                <a:schemeClr val="tx1"/>
              </a:solidFill>
            </a:endParaRPr>
          </a:p>
          <a:p>
            <a:r>
              <a:rPr lang="es-ES" sz="1200" noProof="0" dirty="0">
                <a:solidFill>
                  <a:schemeClr val="tx1"/>
                </a:solidFill>
                <a:cs typeface="Arial" panose="020B0604020202020204"/>
              </a:rPr>
              <a:t>Con estas buenas prácticas, podrás gestionar tus correos electrónicos de forma más eficiente y mantener tu bandeja de entrada organizada.</a:t>
            </a:r>
          </a:p>
        </p:txBody>
      </p:sp>
      <p:sp>
        <p:nvSpPr>
          <p:cNvPr id="5" name="QuadreDeText 4">
            <a:extLst>
              <a:ext uri="{FF2B5EF4-FFF2-40B4-BE49-F238E27FC236}">
                <a16:creationId xmlns:a16="http://schemas.microsoft.com/office/drawing/2014/main" id="{5F1B97BA-87F6-98FD-DD22-AEC975BD7668}"/>
              </a:ext>
            </a:extLst>
          </p:cNvPr>
          <p:cNvSpPr txBox="1"/>
          <p:nvPr/>
        </p:nvSpPr>
        <p:spPr>
          <a:xfrm>
            <a:off x="1185405" y="2082211"/>
            <a:ext cx="7781018" cy="1569660"/>
          </a:xfrm>
          <a:prstGeom prst="rect">
            <a:avLst/>
          </a:prstGeom>
          <a:noFill/>
        </p:spPr>
        <p:txBody>
          <a:bodyPr wrap="square">
            <a:spAutoFit/>
          </a:bodyPr>
          <a:lstStyle/>
          <a:p>
            <a:r>
              <a:rPr lang="es-ES" sz="1200" b="1" noProof="0" dirty="0"/>
              <a:t>Eliminar correos de notificaciones temporales</a:t>
            </a:r>
            <a:r>
              <a:rPr lang="es-ES" sz="1200" noProof="0" dirty="0"/>
              <a:t>, anuncios e información ya procesada. También es útil ordenarlos por tamaño y eliminar los correos grandes innecesarios, así como ordenarlos por fecha y eliminar los más antiguos que no sean necesarios.</a:t>
            </a:r>
          </a:p>
          <a:p>
            <a:endParaRPr lang="es-ES" sz="1200" noProof="0" dirty="0"/>
          </a:p>
          <a:p>
            <a:r>
              <a:rPr lang="es-ES" sz="1200" b="1" noProof="0" dirty="0"/>
              <a:t>Archivar información relevante </a:t>
            </a:r>
            <a:r>
              <a:rPr lang="es-ES" sz="1200" noProof="0" dirty="0"/>
              <a:t>para proyectos en curso o para referencia futura. Utiliza SharePoint o OneDrive para documentos oficiales y de largo plazo.</a:t>
            </a:r>
          </a:p>
          <a:p>
            <a:endParaRPr lang="es-ES" sz="1200" noProof="0" dirty="0"/>
          </a:p>
          <a:p>
            <a:r>
              <a:rPr lang="es-ES" sz="1200" b="1" noProof="0" dirty="0"/>
              <a:t>No los guardes en Outlook</a:t>
            </a:r>
            <a:r>
              <a:rPr lang="es-ES" sz="1200" noProof="0" dirty="0"/>
              <a:t>. Utiliza SharePoint o OneDrive para documentos oficiales y de largo plazo.</a:t>
            </a:r>
          </a:p>
        </p:txBody>
      </p:sp>
      <p:pic>
        <p:nvPicPr>
          <p:cNvPr id="6" name="Gràfic 5">
            <a:extLst>
              <a:ext uri="{FF2B5EF4-FFF2-40B4-BE49-F238E27FC236}">
                <a16:creationId xmlns:a16="http://schemas.microsoft.com/office/drawing/2014/main" id="{417DE4AB-3982-5CF2-CD5C-8FE1AB768A0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320" y="2035841"/>
            <a:ext cx="348085" cy="348085"/>
          </a:xfrm>
          <a:prstGeom prst="rect">
            <a:avLst/>
          </a:prstGeom>
        </p:spPr>
      </p:pic>
      <p:pic>
        <p:nvPicPr>
          <p:cNvPr id="18" name="Gràfic 17">
            <a:extLst>
              <a:ext uri="{FF2B5EF4-FFF2-40B4-BE49-F238E27FC236}">
                <a16:creationId xmlns:a16="http://schemas.microsoft.com/office/drawing/2014/main" id="{89FBC410-921E-BD6A-8213-FAB40FC0E22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320" y="2730643"/>
            <a:ext cx="348085" cy="348085"/>
          </a:xfrm>
          <a:prstGeom prst="rect">
            <a:avLst/>
          </a:prstGeom>
        </p:spPr>
      </p:pic>
      <p:pic>
        <p:nvPicPr>
          <p:cNvPr id="19" name="Gràfic 18">
            <a:extLst>
              <a:ext uri="{FF2B5EF4-FFF2-40B4-BE49-F238E27FC236}">
                <a16:creationId xmlns:a16="http://schemas.microsoft.com/office/drawing/2014/main" id="{817212BE-885B-432F-DE34-FD01143B62A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319" y="3303786"/>
            <a:ext cx="348085" cy="348085"/>
          </a:xfrm>
          <a:prstGeom prst="rect">
            <a:avLst/>
          </a:prstGeom>
        </p:spPr>
      </p:pic>
    </p:spTree>
    <p:extLst>
      <p:ext uri="{BB962C8B-B14F-4D97-AF65-F5344CB8AC3E}">
        <p14:creationId xmlns:p14="http://schemas.microsoft.com/office/powerpoint/2010/main" val="674575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9CB1-DFAB-59A5-8C38-A3F5D0512067}"/>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BD6D0B15-0A9F-5F91-6D95-E214D0CC48E9}"/>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Buenas prácticas</a:t>
            </a:r>
          </a:p>
        </p:txBody>
      </p:sp>
      <p:sp>
        <p:nvSpPr>
          <p:cNvPr id="3" name="QuadreDeText 2">
            <a:extLst>
              <a:ext uri="{FF2B5EF4-FFF2-40B4-BE49-F238E27FC236}">
                <a16:creationId xmlns:a16="http://schemas.microsoft.com/office/drawing/2014/main" id="{DFA9A1A2-1A0F-402B-2321-E908EA90F039}"/>
              </a:ext>
            </a:extLst>
          </p:cNvPr>
          <p:cNvSpPr txBox="1"/>
          <p:nvPr/>
        </p:nvSpPr>
        <p:spPr>
          <a:xfrm>
            <a:off x="499569" y="1275984"/>
            <a:ext cx="3869230" cy="1015663"/>
          </a:xfrm>
          <a:prstGeom prst="rect">
            <a:avLst/>
          </a:prstGeom>
          <a:noFill/>
        </p:spPr>
        <p:txBody>
          <a:bodyPr wrap="square">
            <a:spAutoFit/>
          </a:bodyPr>
          <a:lstStyle/>
          <a:p>
            <a:r>
              <a:rPr lang="es-ES" sz="1200" noProof="0" dirty="0"/>
              <a:t>Las notificaciones son útiles para mantenerse al día, pero un exceso puede generar distracciones y reducir la productividad. Seguir estas buenas prácticas ayuda a gestionarlas de forma eficiente. Haz clic en el menú inferior para leer algunas de ellas:</a:t>
            </a:r>
          </a:p>
        </p:txBody>
      </p:sp>
      <p:sp>
        <p:nvSpPr>
          <p:cNvPr id="4" name="botó_configura">
            <a:extLst>
              <a:ext uri="{FF2B5EF4-FFF2-40B4-BE49-F238E27FC236}">
                <a16:creationId xmlns:a16="http://schemas.microsoft.com/office/drawing/2014/main" id="{1E5FE53E-68FE-245D-F285-02CC785BE391}"/>
              </a:ext>
            </a:extLst>
          </p:cNvPr>
          <p:cNvSpPr/>
          <p:nvPr/>
        </p:nvSpPr>
        <p:spPr>
          <a:xfrm>
            <a:off x="738386" y="2373750"/>
            <a:ext cx="3056374" cy="396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rPr>
              <a:t>Configura las notificaciones</a:t>
            </a:r>
          </a:p>
        </p:txBody>
      </p:sp>
      <p:sp>
        <p:nvSpPr>
          <p:cNvPr id="5" name="botó_importants">
            <a:extLst>
              <a:ext uri="{FF2B5EF4-FFF2-40B4-BE49-F238E27FC236}">
                <a16:creationId xmlns:a16="http://schemas.microsoft.com/office/drawing/2014/main" id="{6AAEF072-5B16-AB9C-D383-356660637779}"/>
              </a:ext>
            </a:extLst>
          </p:cNvPr>
          <p:cNvSpPr/>
          <p:nvPr/>
        </p:nvSpPr>
        <p:spPr>
          <a:xfrm>
            <a:off x="738386" y="2925394"/>
            <a:ext cx="3056374" cy="396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rPr>
              <a:t>Actúa solo sobre las notificaciones importantes</a:t>
            </a:r>
          </a:p>
        </p:txBody>
      </p:sp>
      <p:sp>
        <p:nvSpPr>
          <p:cNvPr id="6" name="botó_agrupa">
            <a:extLst>
              <a:ext uri="{FF2B5EF4-FFF2-40B4-BE49-F238E27FC236}">
                <a16:creationId xmlns:a16="http://schemas.microsoft.com/office/drawing/2014/main" id="{26E4351A-468F-3FF5-D8ED-8473577BB302}"/>
              </a:ext>
            </a:extLst>
          </p:cNvPr>
          <p:cNvSpPr/>
          <p:nvPr/>
        </p:nvSpPr>
        <p:spPr>
          <a:xfrm>
            <a:off x="738386" y="3477038"/>
            <a:ext cx="3056374" cy="396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rPr>
              <a:t>Agrupa y revisa en momentos concretos</a:t>
            </a:r>
          </a:p>
        </p:txBody>
      </p:sp>
      <p:sp>
        <p:nvSpPr>
          <p:cNvPr id="7" name="botó_mode">
            <a:extLst>
              <a:ext uri="{FF2B5EF4-FFF2-40B4-BE49-F238E27FC236}">
                <a16:creationId xmlns:a16="http://schemas.microsoft.com/office/drawing/2014/main" id="{C261591E-0476-B2FB-CB71-BD7ABAFD4784}"/>
              </a:ext>
            </a:extLst>
          </p:cNvPr>
          <p:cNvSpPr/>
          <p:nvPr/>
        </p:nvSpPr>
        <p:spPr>
          <a:xfrm>
            <a:off x="738386" y="4028682"/>
            <a:ext cx="3056374" cy="396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rPr>
              <a:t>Modo concentración</a:t>
            </a:r>
          </a:p>
        </p:txBody>
      </p:sp>
      <p:sp>
        <p:nvSpPr>
          <p:cNvPr id="8" name="botó_desactiva">
            <a:extLst>
              <a:ext uri="{FF2B5EF4-FFF2-40B4-BE49-F238E27FC236}">
                <a16:creationId xmlns:a16="http://schemas.microsoft.com/office/drawing/2014/main" id="{621E852B-1D03-92E5-E7A8-D75D73931DDF}"/>
              </a:ext>
            </a:extLst>
          </p:cNvPr>
          <p:cNvSpPr/>
          <p:nvPr/>
        </p:nvSpPr>
        <p:spPr>
          <a:xfrm>
            <a:off x="738386" y="4580328"/>
            <a:ext cx="3056374" cy="396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lvl="1" algn="ctr"/>
            <a:r>
              <a:rPr lang="es-ES" sz="1200" noProof="0" dirty="0">
                <a:solidFill>
                  <a:srgbClr val="4E110E"/>
                </a:solidFill>
              </a:rPr>
              <a:t>Desactiva las notificaciones innecesarias</a:t>
            </a:r>
          </a:p>
        </p:txBody>
      </p:sp>
      <p:sp>
        <p:nvSpPr>
          <p:cNvPr id="9" name="configura">
            <a:extLst>
              <a:ext uri="{FF2B5EF4-FFF2-40B4-BE49-F238E27FC236}">
                <a16:creationId xmlns:a16="http://schemas.microsoft.com/office/drawing/2014/main" id="{C48CA7A2-AB31-E733-4410-94E4ABFDBFFE}"/>
              </a:ext>
            </a:extLst>
          </p:cNvPr>
          <p:cNvSpPr txBox="1"/>
          <p:nvPr/>
        </p:nvSpPr>
        <p:spPr>
          <a:xfrm>
            <a:off x="4439939" y="938415"/>
            <a:ext cx="3984979" cy="2462213"/>
          </a:xfrm>
          <a:prstGeom prst="rect">
            <a:avLst/>
          </a:prstGeom>
          <a:noFill/>
        </p:spPr>
        <p:txBody>
          <a:bodyPr wrap="square">
            <a:spAutoFit/>
          </a:bodyPr>
          <a:lstStyle/>
          <a:p>
            <a:r>
              <a:rPr lang="es-ES" b="1" noProof="0" dirty="0"/>
              <a:t>Configura las notificaciones para evitar distracciones</a:t>
            </a:r>
          </a:p>
          <a:p>
            <a:endParaRPr lang="es-ES" noProof="0" dirty="0"/>
          </a:p>
          <a:p>
            <a:r>
              <a:rPr lang="es-ES" noProof="0" dirty="0"/>
              <a:t>Evita estas interrupciones ajustando tus preferencias de notificación. Prioriza solo los avisos más relevantes, como los mensajes directos de tu equipo o recordatorios críticos.</a:t>
            </a:r>
          </a:p>
          <a:p>
            <a:endParaRPr lang="es-ES" noProof="0" dirty="0"/>
          </a:p>
          <a:p>
            <a:r>
              <a:rPr lang="es-ES" noProof="0" dirty="0"/>
              <a:t>De esta forma, te mantendrás </a:t>
            </a:r>
            <a:r>
              <a:rPr lang="es-ES" b="1" noProof="0" dirty="0"/>
              <a:t>enfocado en lo que realmente importa y evitarás perder tiempo </a:t>
            </a:r>
            <a:r>
              <a:rPr lang="es-ES" noProof="0" dirty="0"/>
              <a:t>en distracciones innecesarias.</a:t>
            </a:r>
          </a:p>
        </p:txBody>
      </p:sp>
      <p:sp>
        <p:nvSpPr>
          <p:cNvPr id="10" name="important">
            <a:extLst>
              <a:ext uri="{FF2B5EF4-FFF2-40B4-BE49-F238E27FC236}">
                <a16:creationId xmlns:a16="http://schemas.microsoft.com/office/drawing/2014/main" id="{A6643E7C-8F22-EBA3-0A68-04527CB1B302}"/>
              </a:ext>
            </a:extLst>
          </p:cNvPr>
          <p:cNvSpPr txBox="1"/>
          <p:nvPr/>
        </p:nvSpPr>
        <p:spPr>
          <a:xfrm>
            <a:off x="4439938" y="923898"/>
            <a:ext cx="3984979" cy="3323987"/>
          </a:xfrm>
          <a:prstGeom prst="rect">
            <a:avLst/>
          </a:prstGeom>
          <a:noFill/>
        </p:spPr>
        <p:txBody>
          <a:bodyPr wrap="square">
            <a:spAutoFit/>
          </a:bodyPr>
          <a:lstStyle/>
          <a:p>
            <a:r>
              <a:rPr lang="es-ES" b="1" noProof="0" dirty="0"/>
              <a:t>Actúa solo sobre las notificaciones importantes</a:t>
            </a:r>
          </a:p>
          <a:p>
            <a:endParaRPr lang="es-ES" noProof="0" dirty="0"/>
          </a:p>
          <a:p>
            <a:r>
              <a:rPr lang="es-ES" noProof="0" dirty="0"/>
              <a:t>No permitas que cada aviso rompa tu concentración. Imagina que estás inmerso en una tarea compleja y, de repente, la pantalla se ilumina con una alerta sobre una oferta de descuento en un servicio que ni recordabas haber consultado. Ese segundo de distracción te desconecta y te cuesta volver al ritmo.</a:t>
            </a:r>
          </a:p>
          <a:p>
            <a:endParaRPr lang="es-ES" noProof="0" dirty="0"/>
          </a:p>
          <a:p>
            <a:r>
              <a:rPr lang="es-ES" b="1" noProof="0" dirty="0"/>
              <a:t>Filtra y prioriza únicamente las notificaciones esenciales. </a:t>
            </a:r>
            <a:r>
              <a:rPr lang="es-ES" noProof="0" dirty="0"/>
              <a:t>Así, solo recibirás avisos cuando realmente importe, manteniendo tu foco intacto y aprovechando mejor tu tiempo.</a:t>
            </a:r>
          </a:p>
        </p:txBody>
      </p:sp>
      <p:sp>
        <p:nvSpPr>
          <p:cNvPr id="11" name="agrupa">
            <a:extLst>
              <a:ext uri="{FF2B5EF4-FFF2-40B4-BE49-F238E27FC236}">
                <a16:creationId xmlns:a16="http://schemas.microsoft.com/office/drawing/2014/main" id="{419B2636-6C2D-BF46-D364-D38F8C3123A9}"/>
              </a:ext>
            </a:extLst>
          </p:cNvPr>
          <p:cNvSpPr txBox="1"/>
          <p:nvPr/>
        </p:nvSpPr>
        <p:spPr>
          <a:xfrm>
            <a:off x="4439936" y="894871"/>
            <a:ext cx="3984979" cy="3754874"/>
          </a:xfrm>
          <a:prstGeom prst="rect">
            <a:avLst/>
          </a:prstGeom>
          <a:noFill/>
        </p:spPr>
        <p:txBody>
          <a:bodyPr wrap="square">
            <a:spAutoFit/>
          </a:bodyPr>
          <a:lstStyle/>
          <a:p>
            <a:r>
              <a:rPr lang="es-ES" b="1" noProof="0" dirty="0"/>
              <a:t>Agrupa y revisa las notificaciones en momentos concretos</a:t>
            </a:r>
          </a:p>
          <a:p>
            <a:endParaRPr lang="es-ES" noProof="0" dirty="0"/>
          </a:p>
          <a:p>
            <a:r>
              <a:rPr lang="es-ES" noProof="0" dirty="0"/>
              <a:t>No dejes que las alertas te interrumpan constantemente. Imagina que estás trabajando en un proyecto importante y, cada pocos minutos, te salta una notificación: un nuevo correo, un mensaje de chat, una actualización de un documento compartido… Al final, pierdes más tiempo cambiando de tarea que avanzando realmente.</a:t>
            </a:r>
          </a:p>
          <a:p>
            <a:endParaRPr lang="es-ES" noProof="0" dirty="0"/>
          </a:p>
          <a:p>
            <a:r>
              <a:rPr lang="es-ES" noProof="0" dirty="0"/>
              <a:t>En lugar de responder a cada aviso de inmediato, </a:t>
            </a:r>
            <a:r>
              <a:rPr lang="es-ES" b="1" noProof="0" dirty="0"/>
              <a:t>dedica momentos específicos del día para revisarlos en bloque. </a:t>
            </a:r>
            <a:r>
              <a:rPr lang="es-ES" noProof="0" dirty="0"/>
              <a:t>Así, mantendrás el control de la información sin que afecte a tu productividad.</a:t>
            </a:r>
          </a:p>
        </p:txBody>
      </p:sp>
      <p:sp>
        <p:nvSpPr>
          <p:cNvPr id="12" name="mode">
            <a:extLst>
              <a:ext uri="{FF2B5EF4-FFF2-40B4-BE49-F238E27FC236}">
                <a16:creationId xmlns:a16="http://schemas.microsoft.com/office/drawing/2014/main" id="{211CFC63-2B24-AD03-4856-C3E40436E832}"/>
              </a:ext>
            </a:extLst>
          </p:cNvPr>
          <p:cNvSpPr txBox="1"/>
          <p:nvPr/>
        </p:nvSpPr>
        <p:spPr>
          <a:xfrm>
            <a:off x="4439935" y="889437"/>
            <a:ext cx="3984979" cy="3539430"/>
          </a:xfrm>
          <a:prstGeom prst="rect">
            <a:avLst/>
          </a:prstGeom>
          <a:noFill/>
        </p:spPr>
        <p:txBody>
          <a:bodyPr wrap="square">
            <a:spAutoFit/>
          </a:bodyPr>
          <a:lstStyle/>
          <a:p>
            <a:r>
              <a:rPr lang="es-ES" b="1" noProof="0" dirty="0"/>
              <a:t>Utiliza modos de concentración o “No molestar”</a:t>
            </a:r>
          </a:p>
          <a:p>
            <a:endParaRPr lang="es-ES" noProof="0" dirty="0"/>
          </a:p>
          <a:p>
            <a:r>
              <a:rPr lang="es-ES" noProof="0" dirty="0"/>
              <a:t>Imagina que estás a punto de terminar una presentación clave y, justo en el momento de máxima inspiración, ¡</a:t>
            </a:r>
            <a:r>
              <a:rPr lang="es-ES" noProof="0" dirty="0" err="1"/>
              <a:t>ding</a:t>
            </a:r>
            <a:r>
              <a:rPr lang="es-ES" noProof="0" dirty="0"/>
              <a:t>! —una notificación te interrumpe. Tardas unos segundos en mirarla y varios minutos en recuperar el hilo de lo que estabas haciendo.</a:t>
            </a:r>
          </a:p>
          <a:p>
            <a:endParaRPr lang="es-ES" noProof="0" dirty="0"/>
          </a:p>
          <a:p>
            <a:r>
              <a:rPr lang="es-ES" noProof="0" dirty="0"/>
              <a:t>Evita estas distracciones </a:t>
            </a:r>
            <a:r>
              <a:rPr lang="es-ES" b="1" noProof="0" dirty="0"/>
              <a:t>activando el modo de concentración o “No molestar”</a:t>
            </a:r>
            <a:r>
              <a:rPr lang="es-ES" noProof="0" dirty="0"/>
              <a:t> cuando necesites máxima atención. Así, solo recibirás avisos esenciales y podrás trabajar sin interrupciones innecesarias.</a:t>
            </a:r>
          </a:p>
          <a:p>
            <a:endParaRPr lang="es-ES" noProof="0" dirty="0">
              <a:latin typeface="Arial" panose="020B0604020202020204" pitchFamily="34" charset="0"/>
              <a:cs typeface="Arial" panose="020B0604020202020204" pitchFamily="34" charset="0"/>
            </a:endParaRPr>
          </a:p>
        </p:txBody>
      </p:sp>
      <p:sp>
        <p:nvSpPr>
          <p:cNvPr id="13" name="desactiva">
            <a:extLst>
              <a:ext uri="{FF2B5EF4-FFF2-40B4-BE49-F238E27FC236}">
                <a16:creationId xmlns:a16="http://schemas.microsoft.com/office/drawing/2014/main" id="{C0650E4E-F4FD-7A44-3CE3-D790551CF760}"/>
              </a:ext>
            </a:extLst>
          </p:cNvPr>
          <p:cNvSpPr txBox="1"/>
          <p:nvPr/>
        </p:nvSpPr>
        <p:spPr>
          <a:xfrm>
            <a:off x="4457589" y="888690"/>
            <a:ext cx="3984979" cy="3754874"/>
          </a:xfrm>
          <a:prstGeom prst="rect">
            <a:avLst/>
          </a:prstGeom>
          <a:noFill/>
        </p:spPr>
        <p:txBody>
          <a:bodyPr wrap="square">
            <a:spAutoFit/>
          </a:bodyPr>
          <a:lstStyle/>
          <a:p>
            <a:r>
              <a:rPr lang="es-ES" b="1" noProof="0" dirty="0"/>
              <a:t>Desactiva las notificaciones innecesarias</a:t>
            </a:r>
          </a:p>
          <a:p>
            <a:endParaRPr lang="es-ES" noProof="0" dirty="0"/>
          </a:p>
          <a:p>
            <a:r>
              <a:rPr lang="es-ES" noProof="0" dirty="0"/>
              <a:t>Cada pequeña alerta puede parecer inofensiva, pero cuando se acumulan a lo largo del día, terminan dispersando tu atención. Imagina que estás finalizando un informe urgente y, de repente, recibes una notificación de una aplicación que no necesitas en ese momento. Apenas tardarás unos segundos en ignorarla, pero tu cerebro ya habrá salido del modo de concentración.</a:t>
            </a:r>
          </a:p>
          <a:p>
            <a:endParaRPr lang="es-ES" noProof="0" dirty="0"/>
          </a:p>
          <a:p>
            <a:r>
              <a:rPr lang="es-ES" b="1" noProof="0" dirty="0"/>
              <a:t>Evítalo desactivando las notificaciones automáticas de las aplicaciones que no son prioritarias</a:t>
            </a:r>
            <a:r>
              <a:rPr lang="es-ES" noProof="0" dirty="0"/>
              <a:t>. Así, lograrás un equilibrio perfecto entre estar informado y mantener el foco en tus tareas más importantes.</a:t>
            </a:r>
          </a:p>
        </p:txBody>
      </p:sp>
      <p:sp>
        <p:nvSpPr>
          <p:cNvPr id="14" name="blanc" descr="Quadre que serveix per a tapar informació dels botons ">
            <a:extLst>
              <a:ext uri="{FF2B5EF4-FFF2-40B4-BE49-F238E27FC236}">
                <a16:creationId xmlns:a16="http://schemas.microsoft.com/office/drawing/2014/main" id="{108DD991-CD73-8173-7CB8-69D963C86F7E}"/>
              </a:ext>
            </a:extLst>
          </p:cNvPr>
          <p:cNvSpPr/>
          <p:nvPr/>
        </p:nvSpPr>
        <p:spPr>
          <a:xfrm>
            <a:off x="4439934" y="955698"/>
            <a:ext cx="4239609" cy="3708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2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2"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4"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hidden"/>
                                      </p:to>
                                    </p:set>
                                  </p:childTnLst>
                                </p:cTn>
                              </p:par>
                              <p:par>
                                <p:cTn id="30" presetID="1" presetClass="exit" presetSubtype="0" fill="hold" grpId="4" nodeType="with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xit" presetSubtype="0" fill="hold" grpId="2"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3"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3"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xit" presetSubtype="0" fill="hold" grpId="3"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xit" presetSubtype="0" fill="hold" grpId="3"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par>
                                <p:cTn id="56" presetID="1" presetClass="exit" presetSubtype="0" fill="hold" grpId="3" nodeType="withEffect">
                                  <p:stCondLst>
                                    <p:cond delay="0"/>
                                  </p:stCondLst>
                                  <p:childTnLst>
                                    <p:set>
                                      <p:cBhvr>
                                        <p:cTn id="57" dur="1" fill="hold">
                                          <p:stCondLst>
                                            <p:cond delay="0"/>
                                          </p:stCondLst>
                                        </p:cTn>
                                        <p:tgtEl>
                                          <p:spTgt spid="11"/>
                                        </p:tgtEl>
                                        <p:attrNameLst>
                                          <p:attrName>style.visibility</p:attrName>
                                        </p:attrNameLst>
                                      </p:cBhvr>
                                      <p:to>
                                        <p:strVal val="hidden"/>
                                      </p:to>
                                    </p:set>
                                  </p:childTnLst>
                                </p:cTn>
                              </p:par>
                              <p:par>
                                <p:cTn id="58" presetID="1" presetClass="exit" presetSubtype="0" fill="hold" grpId="3" nodeType="withEffect">
                                  <p:stCondLst>
                                    <p:cond delay="0"/>
                                  </p:stCondLst>
                                  <p:childTnLst>
                                    <p:set>
                                      <p:cBhvr>
                                        <p:cTn id="59" dur="1" fill="hold">
                                          <p:stCondLst>
                                            <p:cond delay="0"/>
                                          </p:stCondLst>
                                        </p:cTn>
                                        <p:tgtEl>
                                          <p:spTgt spid="9"/>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4"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par>
                                <p:cTn id="69" presetID="1" presetClass="exit" presetSubtype="0" fill="hold" grpId="4" nodeType="withEffect">
                                  <p:stCondLst>
                                    <p:cond delay="0"/>
                                  </p:stCondLst>
                                  <p:childTnLst>
                                    <p:set>
                                      <p:cBhvr>
                                        <p:cTn id="70" dur="1" fill="hold">
                                          <p:stCondLst>
                                            <p:cond delay="0"/>
                                          </p:stCondLst>
                                        </p:cTn>
                                        <p:tgtEl>
                                          <p:spTgt spid="12"/>
                                        </p:tgtEl>
                                        <p:attrNameLst>
                                          <p:attrName>style.visibility</p:attrName>
                                        </p:attrNameLst>
                                      </p:cBhvr>
                                      <p:to>
                                        <p:strVal val="hidden"/>
                                      </p:to>
                                    </p:set>
                                  </p:childTnLst>
                                </p:cTn>
                              </p:par>
                              <p:par>
                                <p:cTn id="71" presetID="1" presetClass="exit" presetSubtype="0" fill="hold" grpId="4" nodeType="withEffect">
                                  <p:stCondLst>
                                    <p:cond delay="0"/>
                                  </p:stCondLst>
                                  <p:childTnLst>
                                    <p:set>
                                      <p:cBhvr>
                                        <p:cTn id="72" dur="1" fill="hold">
                                          <p:stCondLst>
                                            <p:cond delay="0"/>
                                          </p:stCondLst>
                                        </p:cTn>
                                        <p:tgtEl>
                                          <p:spTgt spid="11"/>
                                        </p:tgtEl>
                                        <p:attrNameLst>
                                          <p:attrName>style.visibility</p:attrName>
                                        </p:attrNameLst>
                                      </p:cBhvr>
                                      <p:to>
                                        <p:strVal val="hidden"/>
                                      </p:to>
                                    </p:set>
                                  </p:childTnLst>
                                </p:cTn>
                              </p:par>
                              <p:par>
                                <p:cTn id="73" presetID="1" presetClass="exit" presetSubtype="0" fill="hold" grpId="4" nodeType="withEffect">
                                  <p:stCondLst>
                                    <p:cond delay="0"/>
                                  </p:stCondLst>
                                  <p:childTnLst>
                                    <p:set>
                                      <p:cBhvr>
                                        <p:cTn id="74" dur="1" fill="hold">
                                          <p:stCondLst>
                                            <p:cond delay="0"/>
                                          </p:stCondLst>
                                        </p:cTn>
                                        <p:tgtEl>
                                          <p:spTgt spid="10"/>
                                        </p:tgtEl>
                                        <p:attrNameLst>
                                          <p:attrName>style.visibility</p:attrName>
                                        </p:attrNameLst>
                                      </p:cBhvr>
                                      <p:to>
                                        <p:strVal val="hidden"/>
                                      </p:to>
                                    </p:set>
                                  </p:childTnLst>
                                </p:cTn>
                              </p:par>
                              <p:par>
                                <p:cTn id="75" presetID="1" presetClass="exit" presetSubtype="0" fill="hold" grpId="5"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13"/>
                                        </p:tgtEl>
                                        <p:attrNameLst>
                                          <p:attrName>style.visibility</p:attrName>
                                        </p:attrNameLst>
                                      </p:cBhvr>
                                      <p:to>
                                        <p:strVal val="visible"/>
                                      </p:to>
                                    </p:set>
                                  </p:childTnLst>
                                </p:cTn>
                              </p:par>
                              <p:par>
                                <p:cTn id="82" presetID="1" presetClass="exit" presetSubtype="0" fill="hold" grpId="5" nodeType="withEffect">
                                  <p:stCondLst>
                                    <p:cond delay="0"/>
                                  </p:stCondLst>
                                  <p:childTnLst>
                                    <p:set>
                                      <p:cBhvr>
                                        <p:cTn id="83" dur="1" fill="hold">
                                          <p:stCondLst>
                                            <p:cond delay="0"/>
                                          </p:stCondLst>
                                        </p:cTn>
                                        <p:tgtEl>
                                          <p:spTgt spid="14"/>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12"/>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11"/>
                                        </p:tgtEl>
                                        <p:attrNameLst>
                                          <p:attrName>style.visibility</p:attrName>
                                        </p:attrNameLst>
                                      </p:cBhvr>
                                      <p:to>
                                        <p:strVal val="hidden"/>
                                      </p:to>
                                    </p:set>
                                  </p:childTnLst>
                                </p:cTn>
                              </p:par>
                              <p:par>
                                <p:cTn id="88" presetID="1" presetClass="exit" presetSubtype="0" fill="hold" grpId="5" nodeType="withEffect">
                                  <p:stCondLst>
                                    <p:cond delay="0"/>
                                  </p:stCondLst>
                                  <p:childTnLst>
                                    <p:set>
                                      <p:cBhvr>
                                        <p:cTn id="89" dur="1" fill="hold">
                                          <p:stCondLst>
                                            <p:cond delay="0"/>
                                          </p:stCondLst>
                                        </p:cTn>
                                        <p:tgtEl>
                                          <p:spTgt spid="10"/>
                                        </p:tgtEl>
                                        <p:attrNameLst>
                                          <p:attrName>style.visibility</p:attrName>
                                        </p:attrNameLst>
                                      </p:cBhvr>
                                      <p:to>
                                        <p:strVal val="hidden"/>
                                      </p:to>
                                    </p:set>
                                  </p:childTnLst>
                                </p:cTn>
                              </p:par>
                              <p:par>
                                <p:cTn id="90" presetID="1" presetClass="exit" presetSubtype="0" fill="hold" grpId="5" nodeType="withEffect">
                                  <p:stCondLst>
                                    <p:cond delay="0"/>
                                  </p:stCondLst>
                                  <p:childTnLst>
                                    <p:set>
                                      <p:cBhvr>
                                        <p:cTn id="9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p:bldP spid="9" grpId="1"/>
      <p:bldP spid="9" grpId="2"/>
      <p:bldP spid="9" grpId="3"/>
      <p:bldP spid="9" grpId="4"/>
      <p:bldP spid="9" grpId="5"/>
      <p:bldP spid="10" grpId="0"/>
      <p:bldP spid="10" grpId="1"/>
      <p:bldP spid="10" grpId="2"/>
      <p:bldP spid="10" grpId="3"/>
      <p:bldP spid="10" grpId="4"/>
      <p:bldP spid="10" grpId="5"/>
      <p:bldP spid="11" grpId="0"/>
      <p:bldP spid="11" grpId="1"/>
      <p:bldP spid="11" grpId="2"/>
      <p:bldP spid="11" grpId="3"/>
      <p:bldP spid="11" grpId="4"/>
      <p:bldP spid="11" grpId="5"/>
      <p:bldP spid="12" grpId="0"/>
      <p:bldP spid="12" grpId="1"/>
      <p:bldP spid="12" grpId="2"/>
      <p:bldP spid="12" grpId="3"/>
      <p:bldP spid="12" grpId="4"/>
      <p:bldP spid="12" grpId="5"/>
      <p:bldP spid="13" grpId="0"/>
      <p:bldP spid="13" grpId="1"/>
      <p:bldP spid="13" grpId="2"/>
      <p:bldP spid="13" grpId="3"/>
      <p:bldP spid="13" grpId="4"/>
      <p:bldP spid="13" grpId="5"/>
      <p:bldP spid="14" grpId="0" animBg="1"/>
      <p:bldP spid="14" grpId="1" animBg="1"/>
      <p:bldP spid="14" grpId="2" animBg="1"/>
      <p:bldP spid="14" grpId="3" animBg="1"/>
      <p:bldP spid="14" grpId="4" animBg="1"/>
      <p:bldP spid="14" grpId="5"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763F503-FAA3-47F8-8C85-0CB5ADCEF367}"/>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Objetivos</a:t>
            </a:r>
          </a:p>
        </p:txBody>
      </p:sp>
      <p:sp>
        <p:nvSpPr>
          <p:cNvPr id="5" name="QuadreDeText 4">
            <a:extLst>
              <a:ext uri="{FF2B5EF4-FFF2-40B4-BE49-F238E27FC236}">
                <a16:creationId xmlns:a16="http://schemas.microsoft.com/office/drawing/2014/main" id="{910E7A2F-6876-33F3-CA88-257BF2B06121}"/>
              </a:ext>
            </a:extLst>
          </p:cNvPr>
          <p:cNvSpPr txBox="1"/>
          <p:nvPr/>
        </p:nvSpPr>
        <p:spPr>
          <a:xfrm>
            <a:off x="312057" y="1394622"/>
            <a:ext cx="4098018" cy="1823576"/>
          </a:xfrm>
          <a:prstGeom prst="rect">
            <a:avLst/>
          </a:prstGeom>
          <a:noFill/>
        </p:spPr>
        <p:txBody>
          <a:bodyPr wrap="square">
            <a:spAutoFit/>
          </a:bodyPr>
          <a:lstStyle/>
          <a:p>
            <a:pPr marL="285750" indent="-285750" algn="l" rtl="0" fontAlgn="base">
              <a:lnSpc>
                <a:spcPts val="1500"/>
              </a:lnSpc>
              <a:buFont typeface="Arial" panose="020B0604020202020204" pitchFamily="34" charset="0"/>
              <a:buChar char="•"/>
            </a:pPr>
            <a:r>
              <a:rPr lang="es-ES" i="0" noProof="0" dirty="0">
                <a:solidFill>
                  <a:srgbClr val="000000"/>
                </a:solidFill>
                <a:effectLst/>
                <a:latin typeface="Arial" panose="020B0604020202020204" pitchFamily="34" charset="0"/>
              </a:rPr>
              <a:t>Aprender a </a:t>
            </a:r>
            <a:r>
              <a:rPr lang="es-ES" b="1" i="0" noProof="0" dirty="0">
                <a:solidFill>
                  <a:srgbClr val="000000"/>
                </a:solidFill>
                <a:effectLst/>
                <a:latin typeface="Arial" panose="020B0604020202020204" pitchFamily="34" charset="0"/>
              </a:rPr>
              <a:t>organizar la información</a:t>
            </a:r>
            <a:r>
              <a:rPr lang="es-ES" i="0" noProof="0" dirty="0">
                <a:solidFill>
                  <a:srgbClr val="000000"/>
                </a:solidFill>
                <a:effectLst/>
                <a:latin typeface="Arial" panose="020B0604020202020204" pitchFamily="34" charset="0"/>
              </a:rPr>
              <a:t> recibida por distintos canales. </a:t>
            </a:r>
          </a:p>
          <a:p>
            <a:pPr marL="285750" indent="-285750" algn="l" rtl="0" fontAlgn="base">
              <a:lnSpc>
                <a:spcPts val="1500"/>
              </a:lnSpc>
              <a:buFont typeface="Arial" panose="020B0604020202020204" pitchFamily="34" charset="0"/>
              <a:buChar char="•"/>
            </a:pPr>
            <a:r>
              <a:rPr lang="es-ES" i="0" noProof="0" dirty="0">
                <a:solidFill>
                  <a:srgbClr val="000000"/>
                </a:solidFill>
                <a:effectLst/>
                <a:latin typeface="Arial" panose="020B0604020202020204" pitchFamily="34" charset="0"/>
              </a:rPr>
              <a:t>Tomar </a:t>
            </a:r>
            <a:r>
              <a:rPr lang="es-ES" b="1" i="0" noProof="0" dirty="0">
                <a:solidFill>
                  <a:srgbClr val="000000"/>
                </a:solidFill>
                <a:effectLst/>
                <a:latin typeface="Arial" panose="020B0604020202020204" pitchFamily="34" charset="0"/>
              </a:rPr>
              <a:t>conciencia sobre las buenas prácticas </a:t>
            </a:r>
            <a:r>
              <a:rPr lang="es-ES" i="0" noProof="0" dirty="0">
                <a:solidFill>
                  <a:srgbClr val="000000"/>
                </a:solidFill>
                <a:effectLst/>
                <a:latin typeface="Arial" panose="020B0604020202020204" pitchFamily="34" charset="0"/>
              </a:rPr>
              <a:t>en la gestión de la información entrante.</a:t>
            </a:r>
          </a:p>
          <a:p>
            <a:pPr marL="285750" indent="-285750" algn="l" rtl="0" fontAlgn="base">
              <a:lnSpc>
                <a:spcPts val="1500"/>
              </a:lnSpc>
              <a:buFont typeface="Arial" panose="020B0604020202020204" pitchFamily="34" charset="0"/>
              <a:buChar char="•"/>
            </a:pPr>
            <a:r>
              <a:rPr lang="es-ES" i="0" noProof="0" dirty="0">
                <a:solidFill>
                  <a:srgbClr val="000000"/>
                </a:solidFill>
                <a:effectLst/>
                <a:latin typeface="Arial" panose="020B0604020202020204" pitchFamily="34" charset="0"/>
              </a:rPr>
              <a:t>Aprender a </a:t>
            </a:r>
            <a:r>
              <a:rPr lang="es-ES" b="1" i="0" noProof="0" dirty="0">
                <a:solidFill>
                  <a:srgbClr val="000000"/>
                </a:solidFill>
                <a:effectLst/>
                <a:latin typeface="Arial" panose="020B0604020202020204" pitchFamily="34" charset="0"/>
              </a:rPr>
              <a:t>configurar reglas automáticas </a:t>
            </a:r>
            <a:r>
              <a:rPr lang="es-ES" i="0" noProof="0" dirty="0">
                <a:solidFill>
                  <a:srgbClr val="000000"/>
                </a:solidFill>
                <a:effectLst/>
                <a:latin typeface="Arial" panose="020B0604020202020204" pitchFamily="34" charset="0"/>
              </a:rPr>
              <a:t>en Outlook. </a:t>
            </a:r>
          </a:p>
          <a:p>
            <a:pPr marL="285750" indent="-285750" algn="l" rtl="0" fontAlgn="base">
              <a:lnSpc>
                <a:spcPts val="1500"/>
              </a:lnSpc>
              <a:buFont typeface="Arial" panose="020B0604020202020204" pitchFamily="34" charset="0"/>
              <a:buChar char="•"/>
            </a:pPr>
            <a:r>
              <a:rPr lang="es-ES" b="1" i="0" noProof="0" dirty="0">
                <a:solidFill>
                  <a:srgbClr val="000000"/>
                </a:solidFill>
                <a:effectLst/>
                <a:latin typeface="Arial" panose="020B0604020202020204" pitchFamily="34" charset="0"/>
              </a:rPr>
              <a:t>Conocer y aplicar los estados </a:t>
            </a:r>
            <a:r>
              <a:rPr lang="es-ES" i="0" noProof="0" dirty="0">
                <a:solidFill>
                  <a:srgbClr val="000000"/>
                </a:solidFill>
                <a:effectLst/>
                <a:latin typeface="Arial" panose="020B0604020202020204" pitchFamily="34" charset="0"/>
              </a:rPr>
              <a:t>de presencia en </a:t>
            </a:r>
            <a:r>
              <a:rPr lang="es-ES" i="0" noProof="0" dirty="0" err="1">
                <a:solidFill>
                  <a:srgbClr val="000000"/>
                </a:solidFill>
                <a:effectLst/>
                <a:latin typeface="Arial" panose="020B0604020202020204" pitchFamily="34" charset="0"/>
              </a:rPr>
              <a:t>Teams</a:t>
            </a:r>
            <a:r>
              <a:rPr lang="es-ES" i="0" noProof="0" dirty="0">
                <a:solidFill>
                  <a:srgbClr val="000000"/>
                </a:solidFill>
                <a:effectLst/>
                <a:latin typeface="Arial" panose="020B0604020202020204" pitchFamily="34" charset="0"/>
              </a:rPr>
              <a:t>. </a:t>
            </a:r>
          </a:p>
        </p:txBody>
      </p:sp>
    </p:spTree>
    <p:extLst>
      <p:ext uri="{BB962C8B-B14F-4D97-AF65-F5344CB8AC3E}">
        <p14:creationId xmlns:p14="http://schemas.microsoft.com/office/powerpoint/2010/main" val="22132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0708D-3BD0-4B0B-8C1B-CBBDA8CA3000}"/>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507D5D90-86F2-5C2C-394C-FC92C29391F8}"/>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Uso de canales corporativos</a:t>
            </a:r>
          </a:p>
        </p:txBody>
      </p:sp>
      <p:sp>
        <p:nvSpPr>
          <p:cNvPr id="2" name="QuadreDeText 1">
            <a:extLst>
              <a:ext uri="{FF2B5EF4-FFF2-40B4-BE49-F238E27FC236}">
                <a16:creationId xmlns:a16="http://schemas.microsoft.com/office/drawing/2014/main" id="{01679194-86C9-8133-795C-ACA728D62576}"/>
              </a:ext>
            </a:extLst>
          </p:cNvPr>
          <p:cNvSpPr txBox="1"/>
          <p:nvPr/>
        </p:nvSpPr>
        <p:spPr>
          <a:xfrm>
            <a:off x="381000" y="1288776"/>
            <a:ext cx="8475133" cy="2862322"/>
          </a:xfrm>
          <a:prstGeom prst="rect">
            <a:avLst/>
          </a:prstGeom>
          <a:solidFill>
            <a:schemeClr val="bg1"/>
          </a:solidFill>
        </p:spPr>
        <p:txBody>
          <a:bodyPr wrap="square">
            <a:spAutoFit/>
          </a:bodyPr>
          <a:lstStyle/>
          <a:p>
            <a:r>
              <a:rPr lang="es-ES" sz="1200" noProof="0" dirty="0"/>
              <a:t>El Gobierno de Aragón </a:t>
            </a:r>
            <a:r>
              <a:rPr lang="es-ES" sz="1200" b="1" noProof="0" dirty="0"/>
              <a:t>pone a tu disposición diversas herramientas de comunicación, tanto para interacciones en tiempo real como para comunicaciones diferidas: </a:t>
            </a:r>
            <a:r>
              <a:rPr lang="es-ES" sz="1200" b="1" noProof="0" dirty="0" err="1"/>
              <a:t>Teams</a:t>
            </a:r>
            <a:r>
              <a:rPr lang="es-ES" sz="1200" b="1" noProof="0" dirty="0"/>
              <a:t>, Outlook, etc. </a:t>
            </a:r>
            <a:r>
              <a:rPr lang="es-ES" sz="1200" noProof="0" dirty="0"/>
              <a:t>Para garantizar la seguridad de la información, es recomendable utilizar las herramientas corporativas aprobadas y evitar el uso de aquellas que no han sido validadas, como </a:t>
            </a:r>
            <a:r>
              <a:rPr lang="es-ES" sz="1200" noProof="0" dirty="0" err="1"/>
              <a:t>Telegram</a:t>
            </a:r>
            <a:r>
              <a:rPr lang="es-ES" sz="1200" noProof="0" dirty="0"/>
              <a:t>, WhatsApp u otras redes.</a:t>
            </a:r>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r>
              <a:rPr lang="es-ES" sz="1200" noProof="0" dirty="0"/>
              <a:t>Estas herramientas aseguran la identidad tanto del emisor como del receptor y protegen la información, ya que cumplen con todas las políticas de seguridad del Gobierno de Aragón. En cambio</a:t>
            </a:r>
            <a:r>
              <a:rPr lang="es-ES" sz="1200" b="1" noProof="0" dirty="0"/>
              <a:t>, recurrir a herramientas no corporativas puede poner en riesgo la confidencialidad de los datos y exponer información</a:t>
            </a:r>
            <a:r>
              <a:rPr lang="es-ES" sz="1200" noProof="0" dirty="0"/>
              <a:t> sensible a accesos no autorizados.</a:t>
            </a:r>
          </a:p>
        </p:txBody>
      </p:sp>
      <p:grpSp>
        <p:nvGrpSpPr>
          <p:cNvPr id="5" name="Agrupa 4">
            <a:extLst>
              <a:ext uri="{FF2B5EF4-FFF2-40B4-BE49-F238E27FC236}">
                <a16:creationId xmlns:a16="http://schemas.microsoft.com/office/drawing/2014/main" id="{EC41A5EA-DD79-845F-A9CD-DD8A4A8CAC0C}"/>
              </a:ext>
              <a:ext uri="{C183D7F6-B498-43B3-948B-1728B52AA6E4}">
                <adec:decorative xmlns:adec="http://schemas.microsoft.com/office/drawing/2017/decorative" val="1"/>
              </a:ext>
            </a:extLst>
          </p:cNvPr>
          <p:cNvGrpSpPr/>
          <p:nvPr/>
        </p:nvGrpSpPr>
        <p:grpSpPr>
          <a:xfrm>
            <a:off x="1725861" y="2033843"/>
            <a:ext cx="5728644" cy="1550588"/>
            <a:chOff x="1798731" y="1950662"/>
            <a:chExt cx="8929184" cy="2681820"/>
          </a:xfrm>
        </p:grpSpPr>
        <p:sp>
          <p:nvSpPr>
            <p:cNvPr id="7" name="Rectangle: cantonades arrodonides 6">
              <a:extLst>
                <a:ext uri="{FF2B5EF4-FFF2-40B4-BE49-F238E27FC236}">
                  <a16:creationId xmlns:a16="http://schemas.microsoft.com/office/drawing/2014/main" id="{5A6AE0B0-E209-7757-A362-5B47DFD3421A}"/>
                </a:ext>
              </a:extLst>
            </p:cNvPr>
            <p:cNvSpPr/>
            <p:nvPr/>
          </p:nvSpPr>
          <p:spPr>
            <a:xfrm>
              <a:off x="1798731" y="2696090"/>
              <a:ext cx="4297269" cy="1925320"/>
            </a:xfrm>
            <a:prstGeom prst="roundRect">
              <a:avLst/>
            </a:prstGeom>
            <a:ln>
              <a:solidFill>
                <a:srgbClr val="BC9484"/>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s-ES" sz="1865" kern="0" noProof="0" dirty="0">
                <a:solidFill>
                  <a:prstClr val="white"/>
                </a:solidFill>
                <a:latin typeface="Arial" panose="020B0604020202020204"/>
                <a:sym typeface="Arial" panose="020B0604020202020204"/>
              </a:endParaRPr>
            </a:p>
          </p:txBody>
        </p:sp>
        <p:sp>
          <p:nvSpPr>
            <p:cNvPr id="8" name="Rectangle: cantonades arrodonides 7">
              <a:extLst>
                <a:ext uri="{FF2B5EF4-FFF2-40B4-BE49-F238E27FC236}">
                  <a16:creationId xmlns:a16="http://schemas.microsoft.com/office/drawing/2014/main" id="{4A0588CD-88D8-B73E-33F5-986F9DFD218B}"/>
                </a:ext>
              </a:extLst>
            </p:cNvPr>
            <p:cNvSpPr/>
            <p:nvPr/>
          </p:nvSpPr>
          <p:spPr>
            <a:xfrm>
              <a:off x="6650659" y="2707162"/>
              <a:ext cx="4077256" cy="1925320"/>
            </a:xfrm>
            <a:prstGeom prst="roundRect">
              <a:avLst/>
            </a:prstGeom>
            <a:ln>
              <a:solidFill>
                <a:srgbClr val="BC9484"/>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s-ES" sz="1865" kern="0" noProof="0" dirty="0">
                <a:solidFill>
                  <a:prstClr val="white"/>
                </a:solidFill>
                <a:latin typeface="Arial" panose="020B0604020202020204"/>
                <a:sym typeface="Arial" panose="020B0604020202020204"/>
              </a:endParaRPr>
            </a:p>
          </p:txBody>
        </p:sp>
        <p:pic>
          <p:nvPicPr>
            <p:cNvPr id="9" name="Imatge 8" descr="La imatge mostra el logotip de Teams.">
              <a:extLst>
                <a:ext uri="{FF2B5EF4-FFF2-40B4-BE49-F238E27FC236}">
                  <a16:creationId xmlns:a16="http://schemas.microsoft.com/office/drawing/2014/main" id="{2D268B99-314B-2D84-101F-0D55410C6B61}"/>
                </a:ext>
              </a:extLst>
            </p:cNvPr>
            <p:cNvPicPr>
              <a:picLocks noChangeAspect="1"/>
            </p:cNvPicPr>
            <p:nvPr/>
          </p:nvPicPr>
          <p:blipFill>
            <a:blip r:embed="rId2"/>
            <a:stretch>
              <a:fillRect/>
            </a:stretch>
          </p:blipFill>
          <p:spPr>
            <a:xfrm>
              <a:off x="2023053" y="2899528"/>
              <a:ext cx="1596128" cy="1569313"/>
            </a:xfrm>
            <a:prstGeom prst="rect">
              <a:avLst/>
            </a:prstGeom>
          </p:spPr>
        </p:pic>
        <p:pic>
          <p:nvPicPr>
            <p:cNvPr id="10" name="Imatge 9" descr="La imatge mostra el logotip d'Outlook.">
              <a:extLst>
                <a:ext uri="{FF2B5EF4-FFF2-40B4-BE49-F238E27FC236}">
                  <a16:creationId xmlns:a16="http://schemas.microsoft.com/office/drawing/2014/main" id="{8599FCE0-CCE3-19B8-857A-A8D09FE7BCC0}"/>
                </a:ext>
              </a:extLst>
            </p:cNvPr>
            <p:cNvPicPr>
              <a:picLocks noChangeAspect="1"/>
            </p:cNvPicPr>
            <p:nvPr/>
          </p:nvPicPr>
          <p:blipFill>
            <a:blip r:embed="rId3"/>
            <a:stretch>
              <a:fillRect/>
            </a:stretch>
          </p:blipFill>
          <p:spPr>
            <a:xfrm>
              <a:off x="4215155" y="2899530"/>
              <a:ext cx="1636745" cy="1569313"/>
            </a:xfrm>
            <a:prstGeom prst="rect">
              <a:avLst/>
            </a:prstGeom>
          </p:spPr>
        </p:pic>
        <p:pic>
          <p:nvPicPr>
            <p:cNvPr id="11" name="Imatge 10" descr="La imatge mostra el logotip de Telegram.">
              <a:extLst>
                <a:ext uri="{FF2B5EF4-FFF2-40B4-BE49-F238E27FC236}">
                  <a16:creationId xmlns:a16="http://schemas.microsoft.com/office/drawing/2014/main" id="{56101F8F-3D62-E47F-B1E8-AB07A8A6CFEA}"/>
                </a:ext>
              </a:extLst>
            </p:cNvPr>
            <p:cNvPicPr>
              <a:picLocks noChangeAspect="1"/>
            </p:cNvPicPr>
            <p:nvPr/>
          </p:nvPicPr>
          <p:blipFill>
            <a:blip r:embed="rId4"/>
            <a:stretch>
              <a:fillRect/>
            </a:stretch>
          </p:blipFill>
          <p:spPr>
            <a:xfrm>
              <a:off x="7027805" y="2883158"/>
              <a:ext cx="1569313" cy="1569313"/>
            </a:xfrm>
            <a:prstGeom prst="rect">
              <a:avLst/>
            </a:prstGeom>
          </p:spPr>
        </p:pic>
        <p:pic>
          <p:nvPicPr>
            <p:cNvPr id="12" name="Imatge 11" descr="La imatge mostra el logotip de WhatsApp.">
              <a:extLst>
                <a:ext uri="{FF2B5EF4-FFF2-40B4-BE49-F238E27FC236}">
                  <a16:creationId xmlns:a16="http://schemas.microsoft.com/office/drawing/2014/main" id="{AC4D3969-7FB9-094C-6EDD-BF8CA072CF68}"/>
                </a:ext>
              </a:extLst>
            </p:cNvPr>
            <p:cNvPicPr>
              <a:picLocks noChangeAspect="1"/>
            </p:cNvPicPr>
            <p:nvPr/>
          </p:nvPicPr>
          <p:blipFill>
            <a:blip r:embed="rId5"/>
            <a:stretch>
              <a:fillRect/>
            </a:stretch>
          </p:blipFill>
          <p:spPr>
            <a:xfrm>
              <a:off x="8948853" y="2883158"/>
              <a:ext cx="1469144" cy="1569313"/>
            </a:xfrm>
            <a:prstGeom prst="rect">
              <a:avLst/>
            </a:prstGeom>
          </p:spPr>
        </p:pic>
        <p:sp>
          <p:nvSpPr>
            <p:cNvPr id="13" name="QuadreDeText 12">
              <a:extLst>
                <a:ext uri="{FF2B5EF4-FFF2-40B4-BE49-F238E27FC236}">
                  <a16:creationId xmlns:a16="http://schemas.microsoft.com/office/drawing/2014/main" id="{B7943737-6FAF-38B0-6EE6-2E1BC47DC48F}"/>
                </a:ext>
              </a:extLst>
            </p:cNvPr>
            <p:cNvSpPr txBox="1"/>
            <p:nvPr/>
          </p:nvSpPr>
          <p:spPr>
            <a:xfrm>
              <a:off x="8041551" y="1950662"/>
              <a:ext cx="1194769" cy="1224325"/>
            </a:xfrm>
            <a:prstGeom prst="rect">
              <a:avLst/>
            </a:prstGeom>
            <a:noFill/>
          </p:spPr>
          <p:txBody>
            <a:bodyPr wrap="square" rtlCol="0">
              <a:spAutoFit/>
            </a:bodyPr>
            <a:lstStyle/>
            <a:p>
              <a:r>
                <a:rPr lang="es-ES" sz="4000" noProof="0" dirty="0"/>
                <a:t>🙅</a:t>
              </a:r>
            </a:p>
          </p:txBody>
        </p:sp>
        <p:sp>
          <p:nvSpPr>
            <p:cNvPr id="14" name="QuadreDeText 13">
              <a:extLst>
                <a:ext uri="{FF2B5EF4-FFF2-40B4-BE49-F238E27FC236}">
                  <a16:creationId xmlns:a16="http://schemas.microsoft.com/office/drawing/2014/main" id="{729DF0EE-1309-C90C-4B0B-E4C626FDC560}"/>
                </a:ext>
              </a:extLst>
            </p:cNvPr>
            <p:cNvSpPr txBox="1"/>
            <p:nvPr/>
          </p:nvSpPr>
          <p:spPr>
            <a:xfrm>
              <a:off x="3181921" y="1964664"/>
              <a:ext cx="935503" cy="1224325"/>
            </a:xfrm>
            <a:prstGeom prst="rect">
              <a:avLst/>
            </a:prstGeom>
            <a:noFill/>
          </p:spPr>
          <p:txBody>
            <a:bodyPr wrap="square">
              <a:spAutoFit/>
            </a:bodyPr>
            <a:lstStyle/>
            <a:p>
              <a:r>
                <a:rPr lang="es-ES" sz="4000" noProof="0" dirty="0"/>
                <a:t>🙆</a:t>
              </a:r>
            </a:p>
          </p:txBody>
        </p:sp>
      </p:grpSp>
      <p:sp>
        <p:nvSpPr>
          <p:cNvPr id="4" name="QuadreDeText 1">
            <a:extLst>
              <a:ext uri="{FF2B5EF4-FFF2-40B4-BE49-F238E27FC236}">
                <a16:creationId xmlns:a16="http://schemas.microsoft.com/office/drawing/2014/main" id="{C4DE6874-8692-C926-1CC5-E4EB75D1467C}"/>
              </a:ext>
            </a:extLst>
          </p:cNvPr>
          <p:cNvSpPr txBox="1"/>
          <p:nvPr/>
        </p:nvSpPr>
        <p:spPr>
          <a:xfrm>
            <a:off x="392481" y="1288776"/>
            <a:ext cx="8475133" cy="3046988"/>
          </a:xfrm>
          <a:prstGeom prst="rect">
            <a:avLst/>
          </a:prstGeom>
          <a:solidFill>
            <a:schemeClr val="bg1"/>
          </a:solidFill>
        </p:spPr>
        <p:txBody>
          <a:bodyPr wrap="square">
            <a:spAutoFit/>
          </a:bodyPr>
          <a:lstStyle/>
          <a:p>
            <a:r>
              <a:rPr lang="es-ES" sz="1200" noProof="0" dirty="0"/>
              <a:t>El Gobierno de Aragón </a:t>
            </a:r>
            <a:r>
              <a:rPr lang="es-ES" sz="1200" b="1" noProof="0" dirty="0"/>
              <a:t>pone a tu disposición diversas herramientas de comunicación, tanto para interacciones en tiempo real como para comunicaciones diferidas: </a:t>
            </a:r>
            <a:r>
              <a:rPr lang="es-ES" sz="1200" b="1" noProof="0" dirty="0" err="1"/>
              <a:t>Teams</a:t>
            </a:r>
            <a:r>
              <a:rPr lang="es-ES" sz="1200" b="1" noProof="0" dirty="0"/>
              <a:t>, Outlook, etc. </a:t>
            </a:r>
            <a:r>
              <a:rPr lang="es-ES" sz="1200" noProof="0" dirty="0"/>
              <a:t>Para garantizar la seguridad de la información, es recomendable utilizar las herramientas corporativas aprobadas y evitar el uso de aquellas que no han sido validadas, como </a:t>
            </a:r>
            <a:r>
              <a:rPr lang="es-ES" sz="1200" noProof="0" dirty="0" err="1"/>
              <a:t>Telegram</a:t>
            </a:r>
            <a:r>
              <a:rPr lang="es-ES" sz="1200" noProof="0" dirty="0"/>
              <a:t>, WhatsApp u otras redes.</a:t>
            </a:r>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endParaRPr lang="es-ES" sz="1200" noProof="0" dirty="0"/>
          </a:p>
          <a:p>
            <a:r>
              <a:rPr lang="es-ES" sz="1200" noProof="0" dirty="0"/>
              <a:t>Estas herramientas aseguran la identidad tanto del emisor como del receptor y protegen la información, ya que cumplen con todas las políticas de seguridad del Gobierno de Aragón. En cambio</a:t>
            </a:r>
            <a:r>
              <a:rPr lang="es-ES" sz="1200" b="1" noProof="0" dirty="0"/>
              <a:t>, recurrir a herramientas no corporativas puede poner en riesgo la confidencialidad de los datos y exponer información</a:t>
            </a:r>
            <a:r>
              <a:rPr lang="es-ES" sz="1200" noProof="0" dirty="0"/>
              <a:t> sensible a accesos no autorizados.</a:t>
            </a:r>
          </a:p>
        </p:txBody>
      </p:sp>
      <p:sp>
        <p:nvSpPr>
          <p:cNvPr id="15" name="Rectangle: cantonades arrodonides 6">
            <a:extLst>
              <a:ext uri="{FF2B5EF4-FFF2-40B4-BE49-F238E27FC236}">
                <a16:creationId xmlns:a16="http://schemas.microsoft.com/office/drawing/2014/main" id="{CCB38605-72A6-CDC0-E019-A25A011BAF96}"/>
              </a:ext>
              <a:ext uri="{C183D7F6-B498-43B3-948B-1728B52AA6E4}">
                <adec:decorative xmlns:adec="http://schemas.microsoft.com/office/drawing/2017/decorative" val="1"/>
              </a:ext>
            </a:extLst>
          </p:cNvPr>
          <p:cNvSpPr/>
          <p:nvPr/>
        </p:nvSpPr>
        <p:spPr>
          <a:xfrm>
            <a:off x="1737342" y="2464838"/>
            <a:ext cx="2756974" cy="1113191"/>
          </a:xfrm>
          <a:prstGeom prst="roundRect">
            <a:avLst/>
          </a:prstGeom>
          <a:ln>
            <a:solidFill>
              <a:srgbClr val="7F5645"/>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s-ES" sz="1865" kern="0" noProof="0" dirty="0">
              <a:solidFill>
                <a:prstClr val="white"/>
              </a:solidFill>
              <a:latin typeface="Arial" panose="020B0604020202020204"/>
              <a:sym typeface="Arial" panose="020B0604020202020204"/>
            </a:endParaRPr>
          </a:p>
        </p:txBody>
      </p:sp>
      <p:sp>
        <p:nvSpPr>
          <p:cNvPr id="16" name="Rectangle: cantonades arrodonides 7">
            <a:extLst>
              <a:ext uri="{FF2B5EF4-FFF2-40B4-BE49-F238E27FC236}">
                <a16:creationId xmlns:a16="http://schemas.microsoft.com/office/drawing/2014/main" id="{4F1004A4-6763-4CD6-8213-926AF8156372}"/>
              </a:ext>
              <a:ext uri="{C183D7F6-B498-43B3-948B-1728B52AA6E4}">
                <adec:decorative xmlns:adec="http://schemas.microsoft.com/office/drawing/2017/decorative" val="1"/>
              </a:ext>
            </a:extLst>
          </p:cNvPr>
          <p:cNvSpPr/>
          <p:nvPr/>
        </p:nvSpPr>
        <p:spPr>
          <a:xfrm>
            <a:off x="4850165" y="2471240"/>
            <a:ext cx="2615821" cy="1113191"/>
          </a:xfrm>
          <a:prstGeom prst="roundRect">
            <a:avLst/>
          </a:prstGeom>
          <a:ln>
            <a:solidFill>
              <a:srgbClr val="7F5645"/>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s-ES" sz="1865" kern="0" noProof="0" dirty="0">
              <a:solidFill>
                <a:prstClr val="white"/>
              </a:solidFill>
              <a:latin typeface="Arial" panose="020B0604020202020204"/>
              <a:sym typeface="Arial" panose="020B0604020202020204"/>
            </a:endParaRPr>
          </a:p>
        </p:txBody>
      </p:sp>
      <p:pic>
        <p:nvPicPr>
          <p:cNvPr id="17" name="Imatge 8" descr="La imagen muestra el logo de Teams.">
            <a:extLst>
              <a:ext uri="{FF2B5EF4-FFF2-40B4-BE49-F238E27FC236}">
                <a16:creationId xmlns:a16="http://schemas.microsoft.com/office/drawing/2014/main" id="{F9E7AD83-0E2D-5AEF-358E-45CFCDA94960}"/>
              </a:ext>
            </a:extLst>
          </p:cNvPr>
          <p:cNvPicPr>
            <a:picLocks noChangeAspect="1"/>
          </p:cNvPicPr>
          <p:nvPr/>
        </p:nvPicPr>
        <p:blipFill>
          <a:blip r:embed="rId2"/>
          <a:stretch>
            <a:fillRect/>
          </a:stretch>
        </p:blipFill>
        <p:spPr>
          <a:xfrm>
            <a:off x="1881259" y="2582463"/>
            <a:ext cx="1024018" cy="907353"/>
          </a:xfrm>
          <a:prstGeom prst="rect">
            <a:avLst/>
          </a:prstGeom>
        </p:spPr>
      </p:pic>
      <p:pic>
        <p:nvPicPr>
          <p:cNvPr id="18" name="Imatge 9" descr="La imagen muestra el logo de Outlook.">
            <a:extLst>
              <a:ext uri="{FF2B5EF4-FFF2-40B4-BE49-F238E27FC236}">
                <a16:creationId xmlns:a16="http://schemas.microsoft.com/office/drawing/2014/main" id="{88C3207A-2C79-9269-0DE9-EB271E45F125}"/>
              </a:ext>
            </a:extLst>
          </p:cNvPr>
          <p:cNvPicPr>
            <a:picLocks noChangeAspect="1"/>
          </p:cNvPicPr>
          <p:nvPr/>
        </p:nvPicPr>
        <p:blipFill>
          <a:blip r:embed="rId3"/>
          <a:stretch>
            <a:fillRect/>
          </a:stretch>
        </p:blipFill>
        <p:spPr>
          <a:xfrm>
            <a:off x="3287633" y="2582464"/>
            <a:ext cx="1050077" cy="907353"/>
          </a:xfrm>
          <a:prstGeom prst="rect">
            <a:avLst/>
          </a:prstGeom>
        </p:spPr>
      </p:pic>
      <p:pic>
        <p:nvPicPr>
          <p:cNvPr id="19" name="Imatge 10" descr="La imagen muestra el logo de Telegram.">
            <a:extLst>
              <a:ext uri="{FF2B5EF4-FFF2-40B4-BE49-F238E27FC236}">
                <a16:creationId xmlns:a16="http://schemas.microsoft.com/office/drawing/2014/main" id="{DC5C0323-5E36-1AE7-5A7E-4244C1AB798E}"/>
              </a:ext>
            </a:extLst>
          </p:cNvPr>
          <p:cNvPicPr>
            <a:picLocks noChangeAspect="1"/>
          </p:cNvPicPr>
          <p:nvPr/>
        </p:nvPicPr>
        <p:blipFill>
          <a:blip r:embed="rId4"/>
          <a:stretch>
            <a:fillRect/>
          </a:stretch>
        </p:blipFill>
        <p:spPr>
          <a:xfrm>
            <a:off x="5092128" y="2572998"/>
            <a:ext cx="1006815" cy="907353"/>
          </a:xfrm>
          <a:prstGeom prst="rect">
            <a:avLst/>
          </a:prstGeom>
        </p:spPr>
      </p:pic>
      <p:pic>
        <p:nvPicPr>
          <p:cNvPr id="20" name="Imatge 11" descr="La imagen muestra el logo de WhatsApp.">
            <a:extLst>
              <a:ext uri="{FF2B5EF4-FFF2-40B4-BE49-F238E27FC236}">
                <a16:creationId xmlns:a16="http://schemas.microsoft.com/office/drawing/2014/main" id="{82EE09EC-CC7D-F69E-3A8F-B11D02E08ADD}"/>
              </a:ext>
            </a:extLst>
          </p:cNvPr>
          <p:cNvPicPr>
            <a:picLocks noChangeAspect="1"/>
          </p:cNvPicPr>
          <p:nvPr/>
        </p:nvPicPr>
        <p:blipFill>
          <a:blip r:embed="rId5"/>
          <a:stretch>
            <a:fillRect/>
          </a:stretch>
        </p:blipFill>
        <p:spPr>
          <a:xfrm>
            <a:off x="6324604" y="2572998"/>
            <a:ext cx="942550" cy="907353"/>
          </a:xfrm>
          <a:prstGeom prst="rect">
            <a:avLst/>
          </a:prstGeom>
        </p:spPr>
      </p:pic>
      <p:sp>
        <p:nvSpPr>
          <p:cNvPr id="21" name="QuadreDeText 12">
            <a:extLst>
              <a:ext uri="{FF2B5EF4-FFF2-40B4-BE49-F238E27FC236}">
                <a16:creationId xmlns:a16="http://schemas.microsoft.com/office/drawing/2014/main" id="{74F5852A-6D2C-ECF8-FED3-0627E399AF10}"/>
              </a:ext>
              <a:ext uri="{C183D7F6-B498-43B3-948B-1728B52AA6E4}">
                <adec:decorative xmlns:adec="http://schemas.microsoft.com/office/drawing/2017/decorative" val="1"/>
              </a:ext>
            </a:extLst>
          </p:cNvPr>
          <p:cNvSpPr txBox="1"/>
          <p:nvPr/>
        </p:nvSpPr>
        <p:spPr>
          <a:xfrm>
            <a:off x="5742511" y="2033843"/>
            <a:ext cx="766521" cy="707886"/>
          </a:xfrm>
          <a:prstGeom prst="rect">
            <a:avLst/>
          </a:prstGeom>
          <a:noFill/>
        </p:spPr>
        <p:txBody>
          <a:bodyPr wrap="square" rtlCol="0">
            <a:spAutoFit/>
          </a:bodyPr>
          <a:lstStyle/>
          <a:p>
            <a:r>
              <a:rPr lang="es-ES" sz="4000" noProof="0" dirty="0"/>
              <a:t>🙅</a:t>
            </a:r>
          </a:p>
        </p:txBody>
      </p:sp>
      <p:sp>
        <p:nvSpPr>
          <p:cNvPr id="22" name="QuadreDeText 13">
            <a:extLst>
              <a:ext uri="{FF2B5EF4-FFF2-40B4-BE49-F238E27FC236}">
                <a16:creationId xmlns:a16="http://schemas.microsoft.com/office/drawing/2014/main" id="{5C05FA51-18D5-1CFC-A45F-8DFA6B6A38A2}"/>
              </a:ext>
              <a:ext uri="{C183D7F6-B498-43B3-948B-1728B52AA6E4}">
                <adec:decorative xmlns:adec="http://schemas.microsoft.com/office/drawing/2017/decorative" val="1"/>
              </a:ext>
            </a:extLst>
          </p:cNvPr>
          <p:cNvSpPr txBox="1"/>
          <p:nvPr/>
        </p:nvSpPr>
        <p:spPr>
          <a:xfrm>
            <a:off x="2624747" y="2041939"/>
            <a:ext cx="600185" cy="707886"/>
          </a:xfrm>
          <a:prstGeom prst="rect">
            <a:avLst/>
          </a:prstGeom>
          <a:noFill/>
        </p:spPr>
        <p:txBody>
          <a:bodyPr wrap="square">
            <a:spAutoFit/>
          </a:bodyPr>
          <a:lstStyle/>
          <a:p>
            <a:r>
              <a:rPr lang="es-ES" sz="4000" noProof="0" dirty="0"/>
              <a:t>🙆</a:t>
            </a:r>
          </a:p>
        </p:txBody>
      </p:sp>
    </p:spTree>
    <p:extLst>
      <p:ext uri="{BB962C8B-B14F-4D97-AF65-F5344CB8AC3E}">
        <p14:creationId xmlns:p14="http://schemas.microsoft.com/office/powerpoint/2010/main" val="4287956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CA6F3-58C5-83F1-BDCE-B6A77D51D109}"/>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78994C3F-2999-647A-D434-426B7F1F3875}"/>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Crear tareas </a:t>
            </a:r>
          </a:p>
        </p:txBody>
      </p:sp>
      <p:sp>
        <p:nvSpPr>
          <p:cNvPr id="3" name="QuadreDeText 2">
            <a:extLst>
              <a:ext uri="{FF2B5EF4-FFF2-40B4-BE49-F238E27FC236}">
                <a16:creationId xmlns:a16="http://schemas.microsoft.com/office/drawing/2014/main" id="{0CDFECB0-73D7-4342-6E0D-91902DE6EB13}"/>
              </a:ext>
            </a:extLst>
          </p:cNvPr>
          <p:cNvSpPr txBox="1"/>
          <p:nvPr/>
        </p:nvSpPr>
        <p:spPr>
          <a:xfrm>
            <a:off x="281257" y="1225966"/>
            <a:ext cx="4199303" cy="1200329"/>
          </a:xfrm>
          <a:prstGeom prst="rect">
            <a:avLst/>
          </a:prstGeom>
          <a:noFill/>
        </p:spPr>
        <p:txBody>
          <a:bodyPr wrap="square">
            <a:spAutoFit/>
          </a:bodyPr>
          <a:lstStyle/>
          <a:p>
            <a:r>
              <a:rPr lang="es-ES" sz="1200" noProof="0" dirty="0"/>
              <a:t>La práctica de convertir mensajes de </a:t>
            </a:r>
            <a:r>
              <a:rPr lang="es-ES" sz="1200" noProof="0" dirty="0" err="1"/>
              <a:t>Teams</a:t>
            </a:r>
            <a:r>
              <a:rPr lang="es-ES" sz="1200" noProof="0" dirty="0"/>
              <a:t> o correos de Outlook en tareas aporta múltiples beneficios para la gestión diaria del trabajo. </a:t>
            </a:r>
            <a:r>
              <a:rPr lang="es-ES" sz="1200" b="1" noProof="0" dirty="0"/>
              <a:t>Este hábito ayuda a optimizar el tiempo, establecer prioridades y mantener un control más claro sobre las responsabilidades. </a:t>
            </a:r>
            <a:r>
              <a:rPr lang="es-ES" sz="1200" noProof="0" dirty="0"/>
              <a:t>Haz clic en el menú inferior para descubrir algunas de sus ventajas:</a:t>
            </a:r>
          </a:p>
        </p:txBody>
      </p:sp>
      <p:sp>
        <p:nvSpPr>
          <p:cNvPr id="4" name="botó_Millor seguiment">
            <a:extLst>
              <a:ext uri="{FF2B5EF4-FFF2-40B4-BE49-F238E27FC236}">
                <a16:creationId xmlns:a16="http://schemas.microsoft.com/office/drawing/2014/main" id="{C8677A7C-7A20-1E75-9BCB-257216FCD630}"/>
              </a:ext>
            </a:extLst>
          </p:cNvPr>
          <p:cNvSpPr/>
          <p:nvPr/>
        </p:nvSpPr>
        <p:spPr>
          <a:xfrm>
            <a:off x="1063487" y="2568783"/>
            <a:ext cx="2571254" cy="314438"/>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latin typeface="Arial" panose="020B0604020202020204" pitchFamily="34" charset="0"/>
                <a:cs typeface="Arial" panose="020B0604020202020204" pitchFamily="34" charset="0"/>
              </a:rPr>
              <a:t>Mejor seguimiento</a:t>
            </a:r>
          </a:p>
        </p:txBody>
      </p:sp>
      <p:sp>
        <p:nvSpPr>
          <p:cNvPr id="5" name="botó_Reducció de correus pendents">
            <a:extLst>
              <a:ext uri="{FF2B5EF4-FFF2-40B4-BE49-F238E27FC236}">
                <a16:creationId xmlns:a16="http://schemas.microsoft.com/office/drawing/2014/main" id="{22D4AF7A-C97C-F4F5-8E26-D38A22B05279}"/>
              </a:ext>
            </a:extLst>
          </p:cNvPr>
          <p:cNvSpPr/>
          <p:nvPr/>
        </p:nvSpPr>
        <p:spPr>
          <a:xfrm>
            <a:off x="1063487" y="2968307"/>
            <a:ext cx="2571258" cy="347824"/>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latin typeface="Arial" panose="020B0604020202020204" pitchFamily="34" charset="0"/>
                <a:cs typeface="Arial" panose="020B0604020202020204" pitchFamily="34" charset="0"/>
              </a:rPr>
              <a:t>Reducción de correos pendientes</a:t>
            </a:r>
          </a:p>
        </p:txBody>
      </p:sp>
      <p:sp>
        <p:nvSpPr>
          <p:cNvPr id="6" name="botó_Organització més eficient">
            <a:extLst>
              <a:ext uri="{FF2B5EF4-FFF2-40B4-BE49-F238E27FC236}">
                <a16:creationId xmlns:a16="http://schemas.microsoft.com/office/drawing/2014/main" id="{A6841596-8430-E0DF-9FA0-18DFC442E492}"/>
              </a:ext>
            </a:extLst>
          </p:cNvPr>
          <p:cNvSpPr/>
          <p:nvPr/>
        </p:nvSpPr>
        <p:spPr>
          <a:xfrm>
            <a:off x="1063488" y="3387335"/>
            <a:ext cx="2571256" cy="321737"/>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latin typeface="Arial" panose="020B0604020202020204" pitchFamily="34" charset="0"/>
                <a:cs typeface="Arial" panose="020B0604020202020204" pitchFamily="34" charset="0"/>
              </a:rPr>
              <a:t>Organización eficiente</a:t>
            </a:r>
          </a:p>
        </p:txBody>
      </p:sp>
      <p:sp>
        <p:nvSpPr>
          <p:cNvPr id="7" name="botó_colab">
            <a:extLst>
              <a:ext uri="{FF2B5EF4-FFF2-40B4-BE49-F238E27FC236}">
                <a16:creationId xmlns:a16="http://schemas.microsoft.com/office/drawing/2014/main" id="{ACB4CEC0-FFBA-CAEF-B83C-5E7DCE33DD04}"/>
              </a:ext>
            </a:extLst>
          </p:cNvPr>
          <p:cNvSpPr/>
          <p:nvPr/>
        </p:nvSpPr>
        <p:spPr>
          <a:xfrm>
            <a:off x="1063487" y="3822361"/>
            <a:ext cx="2571255" cy="321737"/>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latin typeface="Arial" panose="020B0604020202020204" pitchFamily="34" charset="0"/>
                <a:cs typeface="Arial" panose="020B0604020202020204" pitchFamily="34" charset="0"/>
              </a:rPr>
              <a:t>Mejor colaboración</a:t>
            </a:r>
          </a:p>
        </p:txBody>
      </p:sp>
      <p:sp>
        <p:nvSpPr>
          <p:cNvPr id="8" name="botó_estalvi">
            <a:extLst>
              <a:ext uri="{FF2B5EF4-FFF2-40B4-BE49-F238E27FC236}">
                <a16:creationId xmlns:a16="http://schemas.microsoft.com/office/drawing/2014/main" id="{B89D9014-A3DA-1D68-5718-4F643F975446}"/>
              </a:ext>
            </a:extLst>
          </p:cNvPr>
          <p:cNvSpPr/>
          <p:nvPr/>
        </p:nvSpPr>
        <p:spPr>
          <a:xfrm>
            <a:off x="1063488" y="4213187"/>
            <a:ext cx="2571254" cy="321737"/>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noProof="0" dirty="0">
                <a:solidFill>
                  <a:srgbClr val="4E110E"/>
                </a:solidFill>
                <a:latin typeface="Arial" panose="020B0604020202020204" pitchFamily="34" charset="0"/>
                <a:cs typeface="Arial" panose="020B0604020202020204" pitchFamily="34" charset="0"/>
              </a:rPr>
              <a:t>Ahorro de tiempo y productividad</a:t>
            </a:r>
          </a:p>
        </p:txBody>
      </p:sp>
      <p:sp>
        <p:nvSpPr>
          <p:cNvPr id="9" name="Millorseg">
            <a:extLst>
              <a:ext uri="{FF2B5EF4-FFF2-40B4-BE49-F238E27FC236}">
                <a16:creationId xmlns:a16="http://schemas.microsoft.com/office/drawing/2014/main" id="{844F7859-7C97-416E-991B-057E483D734D}"/>
              </a:ext>
            </a:extLst>
          </p:cNvPr>
          <p:cNvSpPr txBox="1"/>
          <p:nvPr/>
        </p:nvSpPr>
        <p:spPr>
          <a:xfrm>
            <a:off x="4963115" y="1690915"/>
            <a:ext cx="3754165" cy="1754326"/>
          </a:xfrm>
          <a:prstGeom prst="rect">
            <a:avLst/>
          </a:prstGeom>
          <a:noFill/>
        </p:spPr>
        <p:txBody>
          <a:bodyPr wrap="square">
            <a:spAutoFit/>
          </a:bodyPr>
          <a:lstStyle/>
          <a:p>
            <a:r>
              <a:rPr lang="es-ES" sz="1200" b="1" noProof="0" dirty="0"/>
              <a:t>Mejor seguimiento de responsabilidades</a:t>
            </a:r>
          </a:p>
          <a:p>
            <a:endParaRPr lang="es-ES" sz="1200" noProof="0" dirty="0"/>
          </a:p>
          <a:p>
            <a:r>
              <a:rPr lang="es-ES" sz="1200" noProof="0" dirty="0"/>
              <a:t>Transformar los correos en tareas ayuda a tener una visión clara de lo que se debe hacer y a evitar que se pierdan compromisos importantes entre los correos entrantes. Con herramientas como Microsoft </a:t>
            </a:r>
            <a:r>
              <a:rPr lang="es-ES" sz="1200" noProof="0" dirty="0" err="1"/>
              <a:t>To</a:t>
            </a:r>
            <a:r>
              <a:rPr lang="es-ES" sz="1200" noProof="0" dirty="0"/>
              <a:t> Do y </a:t>
            </a:r>
            <a:r>
              <a:rPr lang="es-ES" sz="1200" noProof="0" dirty="0" err="1"/>
              <a:t>Planner</a:t>
            </a:r>
            <a:r>
              <a:rPr lang="es-ES" sz="1200" noProof="0" dirty="0"/>
              <a:t>, se pueden asignar prioridades, establecer recordatorios y dar seguimiento a las acciones pendientes de manera estructurada.</a:t>
            </a:r>
          </a:p>
        </p:txBody>
      </p:sp>
      <p:sp>
        <p:nvSpPr>
          <p:cNvPr id="10" name="Reducció de correus pendents">
            <a:extLst>
              <a:ext uri="{FF2B5EF4-FFF2-40B4-BE49-F238E27FC236}">
                <a16:creationId xmlns:a16="http://schemas.microsoft.com/office/drawing/2014/main" id="{76F7A0C6-B2F8-54F9-B8E0-E763A533FB32}"/>
              </a:ext>
            </a:extLst>
          </p:cNvPr>
          <p:cNvSpPr txBox="1"/>
          <p:nvPr/>
        </p:nvSpPr>
        <p:spPr>
          <a:xfrm>
            <a:off x="4963114" y="1676398"/>
            <a:ext cx="3899629" cy="1754326"/>
          </a:xfrm>
          <a:prstGeom prst="rect">
            <a:avLst/>
          </a:prstGeom>
          <a:noFill/>
        </p:spPr>
        <p:txBody>
          <a:bodyPr wrap="square">
            <a:spAutoFit/>
          </a:bodyPr>
          <a:lstStyle/>
          <a:p>
            <a:r>
              <a:rPr lang="es-ES" sz="1200" b="1" noProof="0" dirty="0"/>
              <a:t>Reducción de correos pendientes</a:t>
            </a:r>
          </a:p>
          <a:p>
            <a:endParaRPr lang="es-ES" sz="1200" noProof="0" dirty="0"/>
          </a:p>
          <a:p>
            <a:r>
              <a:rPr lang="es-ES" sz="1200" noProof="0" dirty="0"/>
              <a:t>Una bandeja de entrada llena puede dificultar la gestión del trabajo. Convertir los correos en tareas permite mantenerla más ordenada, ya que los mensajes que requieren acción se gestionan en un entorno dedicado a las tareas. Esto también reduce la necesidad de releer constantemente los correos para recordar qué se debe hacer.</a:t>
            </a:r>
          </a:p>
        </p:txBody>
      </p:sp>
      <p:sp>
        <p:nvSpPr>
          <p:cNvPr id="11" name="Organització més eficient">
            <a:extLst>
              <a:ext uri="{FF2B5EF4-FFF2-40B4-BE49-F238E27FC236}">
                <a16:creationId xmlns:a16="http://schemas.microsoft.com/office/drawing/2014/main" id="{E8482D4B-6EB2-4F85-4F44-3D96B83AF6CB}"/>
              </a:ext>
            </a:extLst>
          </p:cNvPr>
          <p:cNvSpPr txBox="1"/>
          <p:nvPr/>
        </p:nvSpPr>
        <p:spPr>
          <a:xfrm>
            <a:off x="4963112" y="1647371"/>
            <a:ext cx="3899629" cy="1384995"/>
          </a:xfrm>
          <a:prstGeom prst="rect">
            <a:avLst/>
          </a:prstGeom>
          <a:noFill/>
        </p:spPr>
        <p:txBody>
          <a:bodyPr wrap="square">
            <a:spAutoFit/>
          </a:bodyPr>
          <a:lstStyle/>
          <a:p>
            <a:r>
              <a:rPr lang="es-ES" sz="1200" b="1" noProof="0" dirty="0"/>
              <a:t>Organización más eficiente</a:t>
            </a:r>
          </a:p>
          <a:p>
            <a:endParaRPr lang="es-ES" sz="1200" noProof="0" dirty="0"/>
          </a:p>
          <a:p>
            <a:r>
              <a:rPr lang="es-ES" sz="1200" noProof="0" dirty="0"/>
              <a:t>En lugar de depender de la memoria o de sistemas manuales para recordar tareas, estas se registran automáticamente con plazos y notificaciones, ayudando a cumplir los tiempos establecidos y a reducir el riesgo de olvidar responsabilidades.</a:t>
            </a:r>
          </a:p>
        </p:txBody>
      </p:sp>
      <p:sp>
        <p:nvSpPr>
          <p:cNvPr id="12" name="colab">
            <a:extLst>
              <a:ext uri="{FF2B5EF4-FFF2-40B4-BE49-F238E27FC236}">
                <a16:creationId xmlns:a16="http://schemas.microsoft.com/office/drawing/2014/main" id="{E1F66A06-FE87-6EDF-CD83-DF7C4C111F5A}"/>
              </a:ext>
            </a:extLst>
          </p:cNvPr>
          <p:cNvSpPr txBox="1"/>
          <p:nvPr/>
        </p:nvSpPr>
        <p:spPr>
          <a:xfrm>
            <a:off x="4963111" y="1641937"/>
            <a:ext cx="3899629" cy="1569660"/>
          </a:xfrm>
          <a:prstGeom prst="rect">
            <a:avLst/>
          </a:prstGeom>
          <a:noFill/>
        </p:spPr>
        <p:txBody>
          <a:bodyPr wrap="square">
            <a:spAutoFit/>
          </a:bodyPr>
          <a:lstStyle/>
          <a:p>
            <a:r>
              <a:rPr lang="es-ES" sz="1200" b="1" noProof="0" dirty="0"/>
              <a:t>Mejor colaboración en equipo</a:t>
            </a:r>
          </a:p>
          <a:p>
            <a:endParaRPr lang="es-ES" sz="1200" noProof="0" dirty="0"/>
          </a:p>
          <a:p>
            <a:r>
              <a:rPr lang="es-ES" sz="1200" noProof="0" dirty="0"/>
              <a:t>Cuando se utilizan herramientas como </a:t>
            </a:r>
            <a:r>
              <a:rPr lang="es-ES" sz="1200" noProof="0" dirty="0" err="1"/>
              <a:t>Planner</a:t>
            </a:r>
            <a:r>
              <a:rPr lang="es-ES" sz="1200" noProof="0" dirty="0"/>
              <a:t>, las tareas pueden asignarse directamente a los miembros del equipo, haciendo más transparente el reparto de responsabilidades y facilitando el trabajo conjunto. Esto evita que ciertas acciones queden pendientes simplemente porque nadie las ha asumido.</a:t>
            </a:r>
          </a:p>
        </p:txBody>
      </p:sp>
      <p:sp>
        <p:nvSpPr>
          <p:cNvPr id="13" name="Estalvi">
            <a:extLst>
              <a:ext uri="{FF2B5EF4-FFF2-40B4-BE49-F238E27FC236}">
                <a16:creationId xmlns:a16="http://schemas.microsoft.com/office/drawing/2014/main" id="{DE59A7A0-11AC-4EFD-8B50-8D5D03A34D73}"/>
              </a:ext>
            </a:extLst>
          </p:cNvPr>
          <p:cNvSpPr txBox="1"/>
          <p:nvPr/>
        </p:nvSpPr>
        <p:spPr>
          <a:xfrm>
            <a:off x="4961515" y="1631563"/>
            <a:ext cx="3899629" cy="1384995"/>
          </a:xfrm>
          <a:prstGeom prst="rect">
            <a:avLst/>
          </a:prstGeom>
          <a:noFill/>
        </p:spPr>
        <p:txBody>
          <a:bodyPr wrap="square">
            <a:spAutoFit/>
          </a:bodyPr>
          <a:lstStyle/>
          <a:p>
            <a:r>
              <a:rPr lang="es-ES" sz="1200" b="1" noProof="0" dirty="0"/>
              <a:t>Ahorro de tiempo y productividad</a:t>
            </a:r>
          </a:p>
          <a:p>
            <a:endParaRPr lang="es-ES" sz="1200" noProof="0" dirty="0"/>
          </a:p>
          <a:p>
            <a:r>
              <a:rPr lang="es-ES" sz="1200" noProof="0" dirty="0"/>
              <a:t>Con menos tiempo dedicado a buscar correos y recordar acciones pendientes, se pueden destinar más esfuerzos a tareas productivas. Automatizar este proceso con reglas e integraciones de Outlook y </a:t>
            </a:r>
            <a:r>
              <a:rPr lang="es-ES" sz="1200" noProof="0" dirty="0" err="1"/>
              <a:t>Teams</a:t>
            </a:r>
            <a:r>
              <a:rPr lang="es-ES" sz="1200" noProof="0" dirty="0"/>
              <a:t> permite centrarse en lo realmente importante.</a:t>
            </a:r>
          </a:p>
        </p:txBody>
      </p:sp>
      <p:sp>
        <p:nvSpPr>
          <p:cNvPr id="16" name="blanc" descr="Quadre que serveix per a tapar informació dels botons ">
            <a:extLst>
              <a:ext uri="{FF2B5EF4-FFF2-40B4-BE49-F238E27FC236}">
                <a16:creationId xmlns:a16="http://schemas.microsoft.com/office/drawing/2014/main" id="{D3210339-790A-6AA4-EB88-CCA78C9B2DDB}"/>
              </a:ext>
            </a:extLst>
          </p:cNvPr>
          <p:cNvSpPr/>
          <p:nvPr/>
        </p:nvSpPr>
        <p:spPr>
          <a:xfrm>
            <a:off x="4853940" y="1524000"/>
            <a:ext cx="4007204" cy="2065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noProof="0" dirty="0"/>
          </a:p>
        </p:txBody>
      </p:sp>
    </p:spTree>
    <p:extLst>
      <p:ext uri="{BB962C8B-B14F-4D97-AF65-F5344CB8AC3E}">
        <p14:creationId xmlns:p14="http://schemas.microsoft.com/office/powerpoint/2010/main" val="923832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4"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4"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hidden"/>
                                      </p:to>
                                    </p:set>
                                  </p:childTnLst>
                                </p:cTn>
                              </p:par>
                              <p:par>
                                <p:cTn id="30" presetID="1" presetClass="exit" presetSubtype="0" fill="hold" grpId="3" nodeType="with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2"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3"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hidden"/>
                                      </p:to>
                                    </p:set>
                                  </p:childTnLst>
                                </p:cTn>
                              </p:par>
                              <p:par>
                                <p:cTn id="54" presetID="1" presetClass="exit" presetSubtype="0" fill="hold" grpId="3"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par>
                                <p:cTn id="56" presetID="1" presetClass="exit" presetSubtype="0" fill="hold" grpId="3" nodeType="withEffect">
                                  <p:stCondLst>
                                    <p:cond delay="0"/>
                                  </p:stCondLst>
                                  <p:childTnLst>
                                    <p:set>
                                      <p:cBhvr>
                                        <p:cTn id="57" dur="1" fill="hold">
                                          <p:stCondLst>
                                            <p:cond delay="0"/>
                                          </p:stCondLst>
                                        </p:cTn>
                                        <p:tgtEl>
                                          <p:spTgt spid="11"/>
                                        </p:tgtEl>
                                        <p:attrNameLst>
                                          <p:attrName>style.visibility</p:attrName>
                                        </p:attrNameLst>
                                      </p:cBhvr>
                                      <p:to>
                                        <p:strVal val="hidden"/>
                                      </p:to>
                                    </p:set>
                                  </p:childTnLst>
                                </p:cTn>
                              </p:par>
                              <p:par>
                                <p:cTn id="58" presetID="1" presetClass="exit" presetSubtype="0" fill="hold" grpId="3"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5" nodeType="withEffect">
                                  <p:stCondLst>
                                    <p:cond delay="0"/>
                                  </p:stCondLst>
                                  <p:childTnLst>
                                    <p:set>
                                      <p:cBhvr>
                                        <p:cTn id="6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xit" presetSubtype="0" fill="hold" grpId="3"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4" nodeType="withEffect">
                                  <p:stCondLst>
                                    <p:cond delay="0"/>
                                  </p:stCondLst>
                                  <p:childTnLst>
                                    <p:set>
                                      <p:cBhvr>
                                        <p:cTn id="70" dur="1" fill="hold">
                                          <p:stCondLst>
                                            <p:cond delay="0"/>
                                          </p:stCondLst>
                                        </p:cTn>
                                        <p:tgtEl>
                                          <p:spTgt spid="12"/>
                                        </p:tgtEl>
                                        <p:attrNameLst>
                                          <p:attrName>style.visibility</p:attrName>
                                        </p:attrNameLst>
                                      </p:cBhvr>
                                      <p:to>
                                        <p:strVal val="hidden"/>
                                      </p:to>
                                    </p:set>
                                  </p:childTnLst>
                                </p:cTn>
                              </p:par>
                              <p:par>
                                <p:cTn id="71" presetID="1" presetClass="exit" presetSubtype="0" fill="hold" grpId="4" nodeType="withEffect">
                                  <p:stCondLst>
                                    <p:cond delay="0"/>
                                  </p:stCondLst>
                                  <p:childTnLst>
                                    <p:set>
                                      <p:cBhvr>
                                        <p:cTn id="72" dur="1" fill="hold">
                                          <p:stCondLst>
                                            <p:cond delay="0"/>
                                          </p:stCondLst>
                                        </p:cTn>
                                        <p:tgtEl>
                                          <p:spTgt spid="11"/>
                                        </p:tgtEl>
                                        <p:attrNameLst>
                                          <p:attrName>style.visibility</p:attrName>
                                        </p:attrNameLst>
                                      </p:cBhvr>
                                      <p:to>
                                        <p:strVal val="hidden"/>
                                      </p:to>
                                    </p:set>
                                  </p:childTnLst>
                                </p:cTn>
                              </p:par>
                              <p:par>
                                <p:cTn id="73" presetID="1" presetClass="exit" presetSubtype="0" fill="hold" grpId="4" nodeType="withEffect">
                                  <p:stCondLst>
                                    <p:cond delay="0"/>
                                  </p:stCondLst>
                                  <p:childTnLst>
                                    <p:set>
                                      <p:cBhvr>
                                        <p:cTn id="74" dur="1" fill="hold">
                                          <p:stCondLst>
                                            <p:cond delay="0"/>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p:bldP spid="9" grpId="1"/>
      <p:bldP spid="9" grpId="2"/>
      <p:bldP spid="9" grpId="3"/>
      <p:bldP spid="10" grpId="0"/>
      <p:bldP spid="10" grpId="1"/>
      <p:bldP spid="10" grpId="2"/>
      <p:bldP spid="10" grpId="3"/>
      <p:bldP spid="10" grpId="4"/>
      <p:bldP spid="11" grpId="0"/>
      <p:bldP spid="11" grpId="1"/>
      <p:bldP spid="11" grpId="2"/>
      <p:bldP spid="11" grpId="3"/>
      <p:bldP spid="11" grpId="4"/>
      <p:bldP spid="12" grpId="0"/>
      <p:bldP spid="12" grpId="1"/>
      <p:bldP spid="12" grpId="2"/>
      <p:bldP spid="12" grpId="3"/>
      <p:bldP spid="12" grpId="4"/>
      <p:bldP spid="13" grpId="0"/>
      <p:bldP spid="13" grpId="1"/>
      <p:bldP spid="13" grpId="2"/>
      <p:bldP spid="13" grpId="3"/>
      <p:bldP spid="13" grpId="4"/>
      <p:bldP spid="13" grpId="5"/>
      <p:bldP spid="16" grpId="0" animBg="1"/>
      <p:bldP spid="16" grpId="1" animBg="1"/>
      <p:bldP spid="16" grpId="2" animBg="1"/>
      <p:bldP spid="16" grpId="3" animBg="1"/>
      <p:bldP spid="16" grpId="4"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D0C8D0B-4DBD-DA8F-8B93-59A9B0E8A9E6}"/>
              </a:ext>
            </a:extLst>
          </p:cNvPr>
          <p:cNvSpPr txBox="1">
            <a:spLocks noGrp="1"/>
          </p:cNvSpPr>
          <p:nvPr>
            <p:ph type="title" idx="4294967295"/>
          </p:nvPr>
        </p:nvSpPr>
        <p:spPr>
          <a:xfrm>
            <a:off x="-2" y="695416"/>
            <a:ext cx="4396511" cy="431999"/>
          </a:xfrm>
          <a:prstGeom prst="rect">
            <a:avLst/>
          </a:prstGeom>
          <a:solidFill>
            <a:srgbClr val="602927"/>
          </a:solidFill>
          <a:ln>
            <a:solidFill>
              <a:srgbClr val="602927"/>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Recomendaciones y buenas prácticas</a:t>
            </a:r>
          </a:p>
        </p:txBody>
      </p:sp>
      <p:sp>
        <p:nvSpPr>
          <p:cNvPr id="4" name="CuadroTexto 2">
            <a:extLst>
              <a:ext uri="{FF2B5EF4-FFF2-40B4-BE49-F238E27FC236}">
                <a16:creationId xmlns:a16="http://schemas.microsoft.com/office/drawing/2014/main" id="{D5D336CC-E979-CFB9-2D4C-62280B249F81}"/>
              </a:ext>
            </a:extLst>
          </p:cNvPr>
          <p:cNvSpPr txBox="1"/>
          <p:nvPr/>
        </p:nvSpPr>
        <p:spPr>
          <a:xfrm>
            <a:off x="269238" y="1332597"/>
            <a:ext cx="5209905" cy="267765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s-ES" sz="1200" b="1" noProof="0" dirty="0"/>
              <a:t>Centraliza la información</a:t>
            </a:r>
            <a:r>
              <a:rPr lang="es-ES" sz="1200" noProof="0" dirty="0"/>
              <a:t> mediante el uso de canales oficiales y evita la dispersión en mensajes personales o herramientas informales.</a:t>
            </a:r>
          </a:p>
          <a:p>
            <a:pPr marL="285750" indent="-285750">
              <a:buFont typeface="Arial" panose="020B0604020202020204" pitchFamily="34" charset="0"/>
              <a:buChar char="•"/>
            </a:pPr>
            <a:r>
              <a:rPr lang="es-ES" sz="1200" b="1" noProof="0" dirty="0"/>
              <a:t>Clasifica y prioriza </a:t>
            </a:r>
            <a:r>
              <a:rPr lang="es-ES" sz="1200" noProof="0" dirty="0"/>
              <a:t>la información con criterios claros para identificar rápidamente lo que requiere atención inmediata.</a:t>
            </a:r>
          </a:p>
          <a:p>
            <a:pPr marL="285750" indent="-285750">
              <a:buFont typeface="Arial" panose="020B0604020202020204" pitchFamily="34" charset="0"/>
              <a:buChar char="•"/>
            </a:pPr>
            <a:r>
              <a:rPr lang="es-ES" sz="1200" b="1" noProof="0" dirty="0"/>
              <a:t>Garantiza la trazabilidad: </a:t>
            </a:r>
            <a:r>
              <a:rPr lang="es-ES" sz="1200" noProof="0" dirty="0"/>
              <a:t>registra el origen, la fecha y el estado de la información recibida para facilitar su seguimiento.</a:t>
            </a:r>
          </a:p>
          <a:p>
            <a:pPr marL="285750" indent="-285750">
              <a:buFont typeface="Arial" panose="020B0604020202020204" pitchFamily="34" charset="0"/>
              <a:buChar char="•"/>
            </a:pPr>
            <a:r>
              <a:rPr lang="es-ES" sz="1200" b="1" noProof="0" dirty="0"/>
              <a:t>Garantiza la seguridad y la privacidad:</a:t>
            </a:r>
            <a:r>
              <a:rPr lang="es-ES" sz="1200" noProof="0" dirty="0"/>
              <a:t> revisa que los documentos recibidos no contengan datos sensibles compartidos de forma inadecuada.</a:t>
            </a:r>
          </a:p>
          <a:p>
            <a:pPr marL="285750" indent="-285750">
              <a:buFont typeface="Arial" panose="020B0604020202020204" pitchFamily="34" charset="0"/>
              <a:buChar char="•"/>
            </a:pPr>
            <a:r>
              <a:rPr lang="es-ES" sz="1200" b="1" noProof="0" dirty="0"/>
              <a:t>Define protocolos de respuesta: </a:t>
            </a:r>
            <a:r>
              <a:rPr lang="es-ES" sz="1200" noProof="0" dirty="0"/>
              <a:t>establece responsables y plazos para gestionar la información de manera estructurada.</a:t>
            </a:r>
          </a:p>
          <a:p>
            <a:pPr marL="285750" indent="-285750">
              <a:buFont typeface="Arial" panose="020B0604020202020204" pitchFamily="34" charset="0"/>
              <a:buChar char="•"/>
            </a:pPr>
            <a:r>
              <a:rPr lang="es-ES" sz="1200" b="1" noProof="0" dirty="0"/>
              <a:t>Elimina periódicamente correos</a:t>
            </a:r>
            <a:r>
              <a:rPr lang="es-ES" sz="1200" noProof="0" dirty="0"/>
              <a:t> para mantener una buena gestión de la memoria del buzón.</a:t>
            </a:r>
          </a:p>
        </p:txBody>
      </p:sp>
    </p:spTree>
    <p:extLst>
      <p:ext uri="{BB962C8B-B14F-4D97-AF65-F5344CB8AC3E}">
        <p14:creationId xmlns:p14="http://schemas.microsoft.com/office/powerpoint/2010/main" val="111097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D7A5DC6-3CB2-A4B6-FA78-8FF42000902E}"/>
              </a:ext>
            </a:extLst>
          </p:cNvPr>
          <p:cNvSpPr txBox="1">
            <a:spLocks noGrp="1"/>
          </p:cNvSpPr>
          <p:nvPr>
            <p:ph type="title" idx="4294967295"/>
          </p:nvPr>
        </p:nvSpPr>
        <p:spPr>
          <a:xfrm>
            <a:off x="0" y="739140"/>
            <a:ext cx="4394520"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He aprendido...</a:t>
            </a:r>
          </a:p>
        </p:txBody>
      </p:sp>
      <p:sp>
        <p:nvSpPr>
          <p:cNvPr id="5" name="QuadreDeText 4">
            <a:extLst>
              <a:ext uri="{FF2B5EF4-FFF2-40B4-BE49-F238E27FC236}">
                <a16:creationId xmlns:a16="http://schemas.microsoft.com/office/drawing/2014/main" id="{062CDD8D-0B40-F73C-243D-A94B3D1FE25D}"/>
              </a:ext>
            </a:extLst>
          </p:cNvPr>
          <p:cNvSpPr txBox="1"/>
          <p:nvPr/>
        </p:nvSpPr>
        <p:spPr>
          <a:xfrm>
            <a:off x="292752" y="1402363"/>
            <a:ext cx="4190758" cy="2492990"/>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ES" sz="1200" b="1" noProof="0" dirty="0"/>
              <a:t>Una buena organización digital</a:t>
            </a:r>
            <a:r>
              <a:rPr lang="es-ES" sz="1200" noProof="0" dirty="0"/>
              <a:t> mejora la productividad y el bienestar de los trabajadores.</a:t>
            </a:r>
          </a:p>
          <a:p>
            <a:pPr marL="285750" indent="-285750">
              <a:buFont typeface="Arial" panose="020B0604020202020204" pitchFamily="34" charset="0"/>
              <a:buChar char="•"/>
            </a:pPr>
            <a:r>
              <a:rPr lang="es-ES" sz="1200" noProof="0" dirty="0"/>
              <a:t>Es </a:t>
            </a:r>
            <a:r>
              <a:rPr lang="es-ES" sz="1200" b="1" noProof="0" dirty="0"/>
              <a:t>recomendable utilizar herramientas corporativas </a:t>
            </a:r>
            <a:r>
              <a:rPr lang="es-ES" sz="1200" noProof="0" dirty="0"/>
              <a:t>como Outlook, </a:t>
            </a:r>
            <a:r>
              <a:rPr lang="es-ES" sz="1200" noProof="0" dirty="0" err="1"/>
              <a:t>Teams</a:t>
            </a:r>
            <a:r>
              <a:rPr lang="es-ES" sz="1200" noProof="0" dirty="0"/>
              <a:t>, </a:t>
            </a:r>
            <a:r>
              <a:rPr lang="es-ES" sz="1200" noProof="0" dirty="0" err="1"/>
              <a:t>Planner</a:t>
            </a:r>
            <a:r>
              <a:rPr lang="es-ES" sz="1200" noProof="0" dirty="0"/>
              <a:t> y SharePoint.</a:t>
            </a:r>
          </a:p>
          <a:p>
            <a:pPr marL="285750" indent="-285750">
              <a:buFont typeface="Arial" panose="020B0604020202020204" pitchFamily="34" charset="0"/>
              <a:buChar char="•"/>
            </a:pPr>
            <a:r>
              <a:rPr lang="es-ES" sz="1200" b="1" noProof="0" dirty="0"/>
              <a:t>Clasificar correctamente la información </a:t>
            </a:r>
            <a:r>
              <a:rPr lang="es-ES" sz="1200" noProof="0" dirty="0"/>
              <a:t>y centralizar documentos en repositorios seguros facilita el acceso y la gestión.</a:t>
            </a:r>
          </a:p>
          <a:p>
            <a:pPr marL="285750" indent="-285750">
              <a:buFont typeface="Arial" panose="020B0604020202020204" pitchFamily="34" charset="0"/>
              <a:buChar char="•"/>
            </a:pPr>
            <a:r>
              <a:rPr lang="es-ES" sz="1200" b="1" noProof="0" dirty="0"/>
              <a:t>Adoptar buenas prácticas </a:t>
            </a:r>
            <a:r>
              <a:rPr lang="es-ES" sz="1200" noProof="0" dirty="0"/>
              <a:t>en la gestión de notificaciones y correos ayuda a reducir distracciones.</a:t>
            </a:r>
          </a:p>
          <a:p>
            <a:pPr marL="285750" indent="-285750">
              <a:buFont typeface="Arial" panose="020B0604020202020204" pitchFamily="34" charset="0"/>
              <a:buChar char="•"/>
            </a:pPr>
            <a:r>
              <a:rPr lang="es-ES" sz="1200" b="1" noProof="0" dirty="0"/>
              <a:t>Mantener una ciberseguridad óptima</a:t>
            </a:r>
            <a:r>
              <a:rPr lang="es-ES" sz="1200" noProof="0" dirty="0"/>
              <a:t>, detectando y evitando intentos de </a:t>
            </a:r>
            <a:r>
              <a:rPr lang="es-ES" sz="1200" i="1" noProof="0" dirty="0"/>
              <a:t>phishing</a:t>
            </a:r>
            <a:r>
              <a:rPr lang="es-ES" sz="1200" noProof="0" dirty="0"/>
              <a:t>, es clave para proteger la información.</a:t>
            </a:r>
          </a:p>
        </p:txBody>
      </p:sp>
    </p:spTree>
    <p:extLst>
      <p:ext uri="{BB962C8B-B14F-4D97-AF65-F5344CB8AC3E}">
        <p14:creationId xmlns:p14="http://schemas.microsoft.com/office/powerpoint/2010/main" val="993294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número de diapositiva 1">
            <a:extLst>
              <a:ext uri="{FF2B5EF4-FFF2-40B4-BE49-F238E27FC236}">
                <a16:creationId xmlns:a16="http://schemas.microsoft.com/office/drawing/2014/main" id="{21A8CC9A-2C2F-C2E2-33C4-4EC0612B8582}"/>
              </a:ext>
              <a:ext uri="{C183D7F6-B498-43B3-948B-1728B52AA6E4}">
                <adec:decorative xmlns:adec="http://schemas.microsoft.com/office/drawing/2017/decorative" val="1"/>
              </a:ext>
            </a:extLst>
          </p:cNvPr>
          <p:cNvSpPr>
            <a:spLocks noGrp="1"/>
          </p:cNvSpPr>
          <p:nvPr>
            <p:ph type="sldNum" sz="quarter" idx="12"/>
          </p:nvPr>
        </p:nvSpPr>
        <p:spPr/>
        <p:txBody>
          <a:bodyPr/>
          <a:lstStyle/>
          <a:p>
            <a:fld id="{CD1B0A63-4EDC-4B05-A9D3-8308978EADC2}" type="slidenum">
              <a:rPr lang="es-ES" noProof="0" smtClean="0"/>
              <a:t>34</a:t>
            </a:fld>
            <a:endParaRPr lang="es-ES" noProof="0" dirty="0"/>
          </a:p>
        </p:txBody>
      </p:sp>
    </p:spTree>
    <p:extLst>
      <p:ext uri="{BB962C8B-B14F-4D97-AF65-F5344CB8AC3E}">
        <p14:creationId xmlns:p14="http://schemas.microsoft.com/office/powerpoint/2010/main" val="22409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24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483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F9400-5AF4-073F-1E2C-D27B8F89AFCB}"/>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1A40DDF9-09EA-F931-B118-20EBE9C810F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Importancia de organizar la información</a:t>
            </a:r>
            <a:endParaRPr kumimoji="0" lang="es-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3">
            <a:extLst>
              <a:ext uri="{FF2B5EF4-FFF2-40B4-BE49-F238E27FC236}">
                <a16:creationId xmlns:a16="http://schemas.microsoft.com/office/drawing/2014/main" id="{B4DD51B4-53F1-D3EE-E882-4E2A5D80BA66}"/>
              </a:ext>
            </a:extLst>
          </p:cNvPr>
          <p:cNvSpPr txBox="1"/>
          <p:nvPr/>
        </p:nvSpPr>
        <p:spPr>
          <a:xfrm>
            <a:off x="350496" y="1249446"/>
            <a:ext cx="4221504" cy="2123658"/>
          </a:xfrm>
          <a:prstGeom prst="rect">
            <a:avLst/>
          </a:prstGeom>
          <a:noFill/>
        </p:spPr>
        <p:txBody>
          <a:bodyPr wrap="square">
            <a:spAutoFit/>
          </a:bodyPr>
          <a:lstStyle/>
          <a:p>
            <a:r>
              <a:rPr lang="es-ES" sz="1200" b="1" noProof="0" dirty="0"/>
              <a:t>Una gestión eficaz de la información no solo optimiza el flujo de trabajo</a:t>
            </a:r>
            <a:r>
              <a:rPr lang="es-ES" sz="1200" noProof="0" dirty="0"/>
              <a:t>, sino que también contribuye al bienestar profesional y personal. Un entorno digital bien estructurado permite aprovechar mejor los recursos disponibles y minimizar las distracciones. </a:t>
            </a:r>
            <a:r>
              <a:rPr lang="es-ES" sz="1200" b="1" noProof="0" dirty="0"/>
              <a:t>Establecer un sistema claro y estructurado para recibir y procesar la información es esencial </a:t>
            </a:r>
            <a:r>
              <a:rPr lang="es-ES" sz="1200" noProof="0" dirty="0"/>
              <a:t>tanto para la productividad como para el bienestar de las personas. Cuando la información llega de forma ordenada y estructurada, se facilita la toma de decisiones. Haz clic en el menú inferior para leer algunos de los beneficios que ofrece:</a:t>
            </a:r>
          </a:p>
        </p:txBody>
      </p:sp>
      <p:sp>
        <p:nvSpPr>
          <p:cNvPr id="6" name="botó_tempsderecerca">
            <a:extLst>
              <a:ext uri="{FF2B5EF4-FFF2-40B4-BE49-F238E27FC236}">
                <a16:creationId xmlns:a16="http://schemas.microsoft.com/office/drawing/2014/main" id="{187CB09C-D226-6A6A-60D8-5223EBDCD0FA}"/>
              </a:ext>
            </a:extLst>
          </p:cNvPr>
          <p:cNvSpPr/>
          <p:nvPr/>
        </p:nvSpPr>
        <p:spPr>
          <a:xfrm>
            <a:off x="1519848" y="3371459"/>
            <a:ext cx="1574481" cy="324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00" noProof="0" dirty="0">
                <a:solidFill>
                  <a:srgbClr val="4E110E"/>
                </a:solidFill>
                <a:latin typeface="Arial" panose="020B0604020202020204" pitchFamily="34" charset="0"/>
                <a:cs typeface="Arial" panose="020B0604020202020204" pitchFamily="34" charset="0"/>
              </a:rPr>
              <a:t>Menos tiempo de búsqueda</a:t>
            </a:r>
          </a:p>
        </p:txBody>
      </p:sp>
      <p:sp>
        <p:nvSpPr>
          <p:cNvPr id="7" name="botó_gestioprioritats">
            <a:extLst>
              <a:ext uri="{FF2B5EF4-FFF2-40B4-BE49-F238E27FC236}">
                <a16:creationId xmlns:a16="http://schemas.microsoft.com/office/drawing/2014/main" id="{7C90C4C9-1CA9-4429-A974-63229C65096A}"/>
              </a:ext>
            </a:extLst>
          </p:cNvPr>
          <p:cNvSpPr/>
          <p:nvPr/>
        </p:nvSpPr>
        <p:spPr>
          <a:xfrm>
            <a:off x="1519849" y="3725496"/>
            <a:ext cx="1574481" cy="324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00" noProof="0" dirty="0">
                <a:solidFill>
                  <a:srgbClr val="4E110E"/>
                </a:solidFill>
                <a:latin typeface="Arial" panose="020B0604020202020204" pitchFamily="34" charset="0"/>
                <a:cs typeface="Arial" panose="020B0604020202020204" pitchFamily="34" charset="0"/>
              </a:rPr>
              <a:t>Mejor gestión de prioridades</a:t>
            </a:r>
          </a:p>
        </p:txBody>
      </p:sp>
      <p:sp>
        <p:nvSpPr>
          <p:cNvPr id="8" name="botó_reduccioerrors">
            <a:extLst>
              <a:ext uri="{FF2B5EF4-FFF2-40B4-BE49-F238E27FC236}">
                <a16:creationId xmlns:a16="http://schemas.microsoft.com/office/drawing/2014/main" id="{00989A51-2325-6475-E86F-E0030DAA7CF1}"/>
              </a:ext>
            </a:extLst>
          </p:cNvPr>
          <p:cNvSpPr/>
          <p:nvPr/>
        </p:nvSpPr>
        <p:spPr>
          <a:xfrm>
            <a:off x="1519849" y="4089702"/>
            <a:ext cx="1574481" cy="324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00" noProof="0" dirty="0">
                <a:solidFill>
                  <a:srgbClr val="4E110E"/>
                </a:solidFill>
                <a:latin typeface="Arial" panose="020B0604020202020204" pitchFamily="34" charset="0"/>
                <a:cs typeface="Arial" panose="020B0604020202020204" pitchFamily="34" charset="0"/>
              </a:rPr>
              <a:t>Reducción de errores</a:t>
            </a:r>
          </a:p>
        </p:txBody>
      </p:sp>
      <p:sp>
        <p:nvSpPr>
          <p:cNvPr id="9" name="botó_automatitzacióprocessos">
            <a:extLst>
              <a:ext uri="{FF2B5EF4-FFF2-40B4-BE49-F238E27FC236}">
                <a16:creationId xmlns:a16="http://schemas.microsoft.com/office/drawing/2014/main" id="{B323E1EB-AC93-A4A2-0715-D13EF3BC1C1F}"/>
              </a:ext>
            </a:extLst>
          </p:cNvPr>
          <p:cNvSpPr/>
          <p:nvPr/>
        </p:nvSpPr>
        <p:spPr>
          <a:xfrm>
            <a:off x="1519849" y="4443739"/>
            <a:ext cx="1574481" cy="324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00" noProof="0" dirty="0">
                <a:solidFill>
                  <a:srgbClr val="4E110E"/>
                </a:solidFill>
                <a:latin typeface="Arial" panose="020B0604020202020204" pitchFamily="34" charset="0"/>
                <a:cs typeface="Arial" panose="020B0604020202020204" pitchFamily="34" charset="0"/>
              </a:rPr>
              <a:t>Automatización de procesos</a:t>
            </a:r>
          </a:p>
        </p:txBody>
      </p:sp>
      <p:sp>
        <p:nvSpPr>
          <p:cNvPr id="10" name="tempsderecerca">
            <a:extLst>
              <a:ext uri="{FF2B5EF4-FFF2-40B4-BE49-F238E27FC236}">
                <a16:creationId xmlns:a16="http://schemas.microsoft.com/office/drawing/2014/main" id="{FC3EABB1-B813-B05C-1E49-36CFC6075239}"/>
              </a:ext>
            </a:extLst>
          </p:cNvPr>
          <p:cNvSpPr txBox="1"/>
          <p:nvPr/>
        </p:nvSpPr>
        <p:spPr>
          <a:xfrm>
            <a:off x="4564550" y="1642024"/>
            <a:ext cx="4204949" cy="2123658"/>
          </a:xfrm>
          <a:prstGeom prst="rect">
            <a:avLst/>
          </a:prstGeom>
          <a:noFill/>
        </p:spPr>
        <p:txBody>
          <a:bodyPr wrap="square">
            <a:spAutoFit/>
          </a:bodyPr>
          <a:lstStyle/>
          <a:p>
            <a:r>
              <a:rPr lang="es-ES" sz="1200" b="1" noProof="0" dirty="0"/>
              <a:t>Menos tiempo de búsqueda</a:t>
            </a:r>
          </a:p>
          <a:p>
            <a:endParaRPr lang="es-ES" sz="1200" noProof="0" dirty="0"/>
          </a:p>
          <a:p>
            <a:r>
              <a:rPr lang="es-ES" sz="1200" noProof="0" dirty="0"/>
              <a:t>Al facilitar un acceso inmediato a la información centralizada, se evitan largas búsquedas en distintas plataformas y se gana agilidad en la gestión diaria.</a:t>
            </a:r>
          </a:p>
          <a:p>
            <a:endParaRPr lang="es-ES" sz="1200" noProof="0" dirty="0"/>
          </a:p>
          <a:p>
            <a:r>
              <a:rPr lang="es-ES" sz="1200" i="1" noProof="0" dirty="0"/>
              <a:t>“Marta, que trabaja en inspecciones sanitarias, necesita encontrar un informe sobre un centro médico. Antes perdía 20 minutos revisando correos y carpetas compartidas, pero ahora, gracias a un buscador inteligente, lo localiza en segundos y puede actuar con rapidez.”</a:t>
            </a:r>
          </a:p>
        </p:txBody>
      </p:sp>
      <p:sp>
        <p:nvSpPr>
          <p:cNvPr id="11" name="gestioprioritats">
            <a:extLst>
              <a:ext uri="{FF2B5EF4-FFF2-40B4-BE49-F238E27FC236}">
                <a16:creationId xmlns:a16="http://schemas.microsoft.com/office/drawing/2014/main" id="{3EFD05A0-9D84-1D33-0DC5-02CE94F37937}"/>
              </a:ext>
            </a:extLst>
          </p:cNvPr>
          <p:cNvSpPr txBox="1"/>
          <p:nvPr/>
        </p:nvSpPr>
        <p:spPr>
          <a:xfrm>
            <a:off x="4564549" y="1631137"/>
            <a:ext cx="4204949" cy="2308324"/>
          </a:xfrm>
          <a:prstGeom prst="rect">
            <a:avLst/>
          </a:prstGeom>
          <a:noFill/>
        </p:spPr>
        <p:txBody>
          <a:bodyPr wrap="square">
            <a:spAutoFit/>
          </a:bodyPr>
          <a:lstStyle/>
          <a:p>
            <a:r>
              <a:rPr lang="es-ES" sz="1200" b="1" noProof="0" dirty="0"/>
              <a:t>Mejor gestión de prioridades</a:t>
            </a:r>
          </a:p>
          <a:p>
            <a:endParaRPr lang="es-ES" sz="1200" noProof="0" dirty="0"/>
          </a:p>
          <a:p>
            <a:r>
              <a:rPr lang="es-ES" sz="1200" noProof="0" dirty="0"/>
              <a:t>Al ofrecer una visión clara de las tareas más urgentes, se reducen los cuellos de botella y se optimiza la organización del trabajo.</a:t>
            </a:r>
          </a:p>
          <a:p>
            <a:endParaRPr lang="es-ES" sz="1200" noProof="0" dirty="0"/>
          </a:p>
          <a:p>
            <a:r>
              <a:rPr lang="es-ES" sz="1200" i="1" noProof="0" dirty="0"/>
              <a:t>“Carlos, que tramita autorizaciones de centros médicos, a menudo se encontraba con retrasos porque no distinguía fácilmente los casos prioritarios. Ahora, con un sistema que clasifica automáticamente por nivel de urgencia, puede resolver primero los más críticos y evitar bloqueos administrativos.”</a:t>
            </a:r>
          </a:p>
        </p:txBody>
      </p:sp>
      <p:sp>
        <p:nvSpPr>
          <p:cNvPr id="12" name="reduccioerrors">
            <a:extLst>
              <a:ext uri="{FF2B5EF4-FFF2-40B4-BE49-F238E27FC236}">
                <a16:creationId xmlns:a16="http://schemas.microsoft.com/office/drawing/2014/main" id="{0BB97031-D41D-13CE-25A5-C479E91FBA47}"/>
              </a:ext>
            </a:extLst>
          </p:cNvPr>
          <p:cNvSpPr txBox="1"/>
          <p:nvPr/>
        </p:nvSpPr>
        <p:spPr>
          <a:xfrm>
            <a:off x="4564548" y="1609366"/>
            <a:ext cx="4204949" cy="2123658"/>
          </a:xfrm>
          <a:prstGeom prst="rect">
            <a:avLst/>
          </a:prstGeom>
          <a:noFill/>
        </p:spPr>
        <p:txBody>
          <a:bodyPr wrap="square">
            <a:spAutoFit/>
          </a:bodyPr>
          <a:lstStyle/>
          <a:p>
            <a:r>
              <a:rPr lang="es-ES" sz="1200" b="1" noProof="0" dirty="0"/>
              <a:t>Reducción de errores</a:t>
            </a:r>
          </a:p>
          <a:p>
            <a:endParaRPr lang="es-ES" sz="1200" noProof="0" dirty="0"/>
          </a:p>
          <a:p>
            <a:r>
              <a:rPr lang="es-ES" sz="1200" noProof="0" dirty="0"/>
              <a:t>Al estructurar mejor la información, se minimizan los riesgos de duplicación y confusiones, garantizando datos más precisos y fiables.</a:t>
            </a:r>
          </a:p>
          <a:p>
            <a:endParaRPr lang="es-ES" sz="1200" noProof="0" dirty="0"/>
          </a:p>
          <a:p>
            <a:r>
              <a:rPr lang="es-ES" sz="1200" i="1" noProof="0" dirty="0"/>
              <a:t>“Laia, que trabaja en farmacovigilancia, detectó que un mismo caso de efectos adversos se había registrado dos veces por un error manual. Con el nuevo sistema, que identifica duplicados automáticamente, se eliminan estos problemas y se mejora la calidad de la información.”</a:t>
            </a:r>
          </a:p>
        </p:txBody>
      </p:sp>
      <p:sp>
        <p:nvSpPr>
          <p:cNvPr id="13" name="automatitzacioprocesos">
            <a:extLst>
              <a:ext uri="{FF2B5EF4-FFF2-40B4-BE49-F238E27FC236}">
                <a16:creationId xmlns:a16="http://schemas.microsoft.com/office/drawing/2014/main" id="{AFC476AD-7D36-5D3D-07CF-61E28041B7FE}"/>
              </a:ext>
            </a:extLst>
          </p:cNvPr>
          <p:cNvSpPr txBox="1"/>
          <p:nvPr/>
        </p:nvSpPr>
        <p:spPr>
          <a:xfrm>
            <a:off x="4564547" y="1605291"/>
            <a:ext cx="4204949" cy="2123658"/>
          </a:xfrm>
          <a:prstGeom prst="rect">
            <a:avLst/>
          </a:prstGeom>
          <a:noFill/>
        </p:spPr>
        <p:txBody>
          <a:bodyPr wrap="square">
            <a:spAutoFit/>
          </a:bodyPr>
          <a:lstStyle/>
          <a:p>
            <a:r>
              <a:rPr lang="es-ES" sz="1200" b="1" noProof="0" dirty="0"/>
              <a:t>Automatización de procesos</a:t>
            </a:r>
          </a:p>
          <a:p>
            <a:endParaRPr lang="es-ES" sz="1200" noProof="0" dirty="0"/>
          </a:p>
          <a:p>
            <a:r>
              <a:rPr lang="es-ES" sz="1200" noProof="0" dirty="0"/>
              <a:t>Al delegar tareas repetitivas a sistemas automatizados, se reduce la carga de trabajo y se incrementa la eficiencia operativa.</a:t>
            </a:r>
          </a:p>
          <a:p>
            <a:endParaRPr lang="es-ES" sz="1200" i="1" noProof="0" dirty="0"/>
          </a:p>
          <a:p>
            <a:r>
              <a:rPr lang="es-ES" sz="1200" i="1" noProof="0" dirty="0"/>
              <a:t>“Juan, que gestiona acreditaciones sanitarias, recibía diariamente decenas de correos con consultas sobre fechas de caducidad. Ahora, un sistema envía recordatorios automáticos un mes antes, evitando gestiones innecesarias y agilizando el proceso.”</a:t>
            </a:r>
          </a:p>
        </p:txBody>
      </p:sp>
      <p:sp>
        <p:nvSpPr>
          <p:cNvPr id="14" name="blanc" descr="Quadre que serveix per a tapar informació dels botons ">
            <a:extLst>
              <a:ext uri="{FF2B5EF4-FFF2-40B4-BE49-F238E27FC236}">
                <a16:creationId xmlns:a16="http://schemas.microsoft.com/office/drawing/2014/main" id="{331B9924-F6E5-C2D8-0330-0DC73CFE2F0C}"/>
              </a:ext>
            </a:extLst>
          </p:cNvPr>
          <p:cNvSpPr/>
          <p:nvPr/>
        </p:nvSpPr>
        <p:spPr>
          <a:xfrm>
            <a:off x="4569522" y="1251608"/>
            <a:ext cx="4548696" cy="3366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noProof="0" dirty="0"/>
          </a:p>
        </p:txBody>
      </p:sp>
    </p:spTree>
    <p:extLst>
      <p:ext uri="{BB962C8B-B14F-4D97-AF65-F5344CB8AC3E}">
        <p14:creationId xmlns:p14="http://schemas.microsoft.com/office/powerpoint/2010/main" val="13592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3"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xit" presetSubtype="0" fill="hold" grpId="3"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grpId="3" nodeType="withEffect">
                                  <p:stCondLst>
                                    <p:cond delay="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3" nodeType="withEffect">
                                  <p:stCondLst>
                                    <p:cond delay="0"/>
                                  </p:stCondLst>
                                  <p:childTnLst>
                                    <p:set>
                                      <p:cBhvr>
                                        <p:cTn id="51" dur="1" fill="hold">
                                          <p:stCondLst>
                                            <p:cond delay="0"/>
                                          </p:stCondLst>
                                        </p:cTn>
                                        <p:tgtEl>
                                          <p:spTgt spid="12"/>
                                        </p:tgtEl>
                                        <p:attrNameLst>
                                          <p:attrName>style.visibility</p:attrName>
                                        </p:attrNameLst>
                                      </p:cBhvr>
                                      <p:to>
                                        <p:strVal val="hidden"/>
                                      </p:to>
                                    </p:set>
                                  </p:childTnLst>
                                </p:cTn>
                              </p:par>
                              <p:par>
                                <p:cTn id="52" presetID="1" presetClass="exit" presetSubtype="0" fill="hold" grpId="3" nodeType="withEffect">
                                  <p:stCondLst>
                                    <p:cond delay="0"/>
                                  </p:stCondLst>
                                  <p:childTnLst>
                                    <p:set>
                                      <p:cBhvr>
                                        <p:cTn id="5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4"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xit" presetSubtype="0" fill="hold" grpId="4"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xit" presetSubtype="0" fill="hold" grpId="4"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 presetClass="exit" presetSubtype="0" fill="hold" grpId="4"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grpId="4"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0" grpId="0"/>
      <p:bldP spid="10" grpId="1"/>
      <p:bldP spid="10" grpId="2"/>
      <p:bldP spid="10" grpId="3"/>
      <p:bldP spid="10" grpId="4"/>
      <p:bldP spid="11" grpId="0"/>
      <p:bldP spid="11" grpId="1"/>
      <p:bldP spid="11" grpId="2"/>
      <p:bldP spid="11" grpId="3"/>
      <p:bldP spid="11" grpId="4"/>
      <p:bldP spid="12" grpId="0"/>
      <p:bldP spid="12" grpId="1"/>
      <p:bldP spid="12" grpId="2"/>
      <p:bldP spid="12" grpId="3"/>
      <p:bldP spid="12" grpId="4"/>
      <p:bldP spid="13" grpId="0"/>
      <p:bldP spid="13" grpId="1"/>
      <p:bldP spid="13" grpId="2"/>
      <p:bldP spid="13" grpId="3"/>
      <p:bldP spid="13" grpId="4"/>
      <p:bldP spid="14" grpId="0" animBg="1"/>
      <p:bldP spid="14" grpId="1" animBg="1"/>
      <p:bldP spid="14" grpId="2" animBg="1"/>
      <p:bldP spid="14" grpId="3" animBg="1"/>
      <p:bldP spid="14"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35655-6969-4E6C-5616-B0A9599F7830}"/>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8F9643F-B8CA-8374-7973-FEF6BCD8D207}"/>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Importancia de organizar la información</a:t>
            </a:r>
            <a:endParaRPr kumimoji="0" lang="es-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QuadreDeText 3">
            <a:extLst>
              <a:ext uri="{FF2B5EF4-FFF2-40B4-BE49-F238E27FC236}">
                <a16:creationId xmlns:a16="http://schemas.microsoft.com/office/drawing/2014/main" id="{0E0E5F3C-B5AE-0DEB-1A1E-6B247C72987E}"/>
              </a:ext>
            </a:extLst>
          </p:cNvPr>
          <p:cNvSpPr txBox="1"/>
          <p:nvPr/>
        </p:nvSpPr>
        <p:spPr>
          <a:xfrm>
            <a:off x="425477" y="1261788"/>
            <a:ext cx="3817473" cy="1015663"/>
          </a:xfrm>
          <a:prstGeom prst="rect">
            <a:avLst/>
          </a:prstGeom>
          <a:noFill/>
        </p:spPr>
        <p:txBody>
          <a:bodyPr wrap="square">
            <a:spAutoFit/>
          </a:bodyPr>
          <a:lstStyle/>
          <a:p>
            <a:pPr>
              <a:spcBef>
                <a:spcPts val="1200"/>
              </a:spcBef>
            </a:pPr>
            <a:r>
              <a:rPr lang="es-ES" sz="1200" noProof="0" dirty="0"/>
              <a:t>Una correcta gestión de la información no solo influye en la eficiencia del trabajo, sino también en el </a:t>
            </a:r>
            <a:r>
              <a:rPr lang="es-ES" sz="1200" b="1" noProof="0" dirty="0"/>
              <a:t>bienestar y la salud mental. </a:t>
            </a:r>
            <a:r>
              <a:rPr lang="es-ES" sz="1200" noProof="0" dirty="0"/>
              <a:t>Haz clic en el menú inferior para leer algunos de los beneficios que ofrece:</a:t>
            </a:r>
          </a:p>
        </p:txBody>
      </p:sp>
      <p:sp>
        <p:nvSpPr>
          <p:cNvPr id="6" name="botó_reduccio">
            <a:extLst>
              <a:ext uri="{FF2B5EF4-FFF2-40B4-BE49-F238E27FC236}">
                <a16:creationId xmlns:a16="http://schemas.microsoft.com/office/drawing/2014/main" id="{A97DFC86-B8FA-D065-E4AF-C8BE6E0DE430}"/>
              </a:ext>
            </a:extLst>
          </p:cNvPr>
          <p:cNvSpPr/>
          <p:nvPr/>
        </p:nvSpPr>
        <p:spPr>
          <a:xfrm>
            <a:off x="1280039" y="2348111"/>
            <a:ext cx="1625727" cy="360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Reducción de interrupciones</a:t>
            </a:r>
          </a:p>
        </p:txBody>
      </p:sp>
      <p:sp>
        <p:nvSpPr>
          <p:cNvPr id="7" name="botó_concentració">
            <a:extLst>
              <a:ext uri="{FF2B5EF4-FFF2-40B4-BE49-F238E27FC236}">
                <a16:creationId xmlns:a16="http://schemas.microsoft.com/office/drawing/2014/main" id="{3B1752DA-2352-982A-6BA6-77CD366A5446}"/>
              </a:ext>
            </a:extLst>
          </p:cNvPr>
          <p:cNvSpPr/>
          <p:nvPr/>
        </p:nvSpPr>
        <p:spPr>
          <a:xfrm>
            <a:off x="1280039" y="2783878"/>
            <a:ext cx="1625727" cy="360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Mayor concentración</a:t>
            </a:r>
          </a:p>
        </p:txBody>
      </p:sp>
      <p:sp>
        <p:nvSpPr>
          <p:cNvPr id="8" name="botó_gestiódeltemps">
            <a:extLst>
              <a:ext uri="{FF2B5EF4-FFF2-40B4-BE49-F238E27FC236}">
                <a16:creationId xmlns:a16="http://schemas.microsoft.com/office/drawing/2014/main" id="{3033761E-6617-0DBA-21B2-6D1920DC4DED}"/>
              </a:ext>
            </a:extLst>
          </p:cNvPr>
          <p:cNvSpPr/>
          <p:nvPr/>
        </p:nvSpPr>
        <p:spPr>
          <a:xfrm>
            <a:off x="1280039" y="3189467"/>
            <a:ext cx="1625727" cy="360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Mejor gestión del tiempo</a:t>
            </a:r>
          </a:p>
        </p:txBody>
      </p:sp>
      <p:sp>
        <p:nvSpPr>
          <p:cNvPr id="9" name="botó_menysestresiansietat">
            <a:extLst>
              <a:ext uri="{FF2B5EF4-FFF2-40B4-BE49-F238E27FC236}">
                <a16:creationId xmlns:a16="http://schemas.microsoft.com/office/drawing/2014/main" id="{E12CDC0C-77F8-90E7-D4F8-5A948F57CEA0}"/>
              </a:ext>
            </a:extLst>
          </p:cNvPr>
          <p:cNvSpPr/>
          <p:nvPr/>
        </p:nvSpPr>
        <p:spPr>
          <a:xfrm>
            <a:off x="1280039" y="3611522"/>
            <a:ext cx="1625727" cy="360000"/>
          </a:xfrm>
          <a:prstGeom prst="rect">
            <a:avLst/>
          </a:prstGeom>
          <a:solidFill>
            <a:srgbClr val="CCAEA4"/>
          </a:solidFill>
          <a:ln>
            <a:solidFill>
              <a:srgbClr val="4E110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1050" noProof="0" dirty="0">
                <a:solidFill>
                  <a:srgbClr val="4E110E"/>
                </a:solidFill>
                <a:latin typeface="Arial" panose="020B0604020202020204" pitchFamily="34" charset="0"/>
                <a:cs typeface="Arial" panose="020B0604020202020204" pitchFamily="34" charset="0"/>
              </a:rPr>
              <a:t>Menos estrés y ansiedad</a:t>
            </a:r>
          </a:p>
        </p:txBody>
      </p:sp>
      <p:sp>
        <p:nvSpPr>
          <p:cNvPr id="10" name="reducció">
            <a:extLst>
              <a:ext uri="{FF2B5EF4-FFF2-40B4-BE49-F238E27FC236}">
                <a16:creationId xmlns:a16="http://schemas.microsoft.com/office/drawing/2014/main" id="{00A39514-6E56-F129-EC4F-0F88D7759373}"/>
              </a:ext>
            </a:extLst>
          </p:cNvPr>
          <p:cNvSpPr txBox="1"/>
          <p:nvPr/>
        </p:nvSpPr>
        <p:spPr>
          <a:xfrm>
            <a:off x="4242953" y="1919030"/>
            <a:ext cx="4204949" cy="2492990"/>
          </a:xfrm>
          <a:prstGeom prst="rect">
            <a:avLst/>
          </a:prstGeom>
          <a:noFill/>
        </p:spPr>
        <p:txBody>
          <a:bodyPr wrap="square">
            <a:spAutoFit/>
          </a:bodyPr>
          <a:lstStyle/>
          <a:p>
            <a:r>
              <a:rPr lang="es-ES" sz="1200" b="1" noProof="0" dirty="0"/>
              <a:t>Reducción de interrupciones</a:t>
            </a:r>
          </a:p>
          <a:p>
            <a:endParaRPr lang="es-ES" sz="1200" noProof="0" dirty="0"/>
          </a:p>
          <a:p>
            <a:r>
              <a:rPr lang="es-ES" sz="1200" noProof="0" dirty="0"/>
              <a:t>Al gestionar mejor la recepción de información, se filtran notificaciones innecesarias y se minimizan las interrupciones, mejorando la concentración y la productividad.</a:t>
            </a:r>
          </a:p>
          <a:p>
            <a:endParaRPr lang="es-ES" sz="1200" noProof="0" dirty="0"/>
          </a:p>
          <a:p>
            <a:r>
              <a:rPr lang="es-ES" sz="1200" i="1" noProof="0" dirty="0"/>
              <a:t>“Clara, que coordina inspecciones, antes recibía constantes correos y mensajes sobre temas que no requerían su atención inmediata. Con un sistema de notificaciones inteligente, ahora solo recibe avisos relevantes en momentos clave, evitando distracciones y optimizando su tiempo.”</a:t>
            </a:r>
          </a:p>
        </p:txBody>
      </p:sp>
      <p:sp>
        <p:nvSpPr>
          <p:cNvPr id="11" name="concentració">
            <a:extLst>
              <a:ext uri="{FF2B5EF4-FFF2-40B4-BE49-F238E27FC236}">
                <a16:creationId xmlns:a16="http://schemas.microsoft.com/office/drawing/2014/main" id="{15C63F21-4778-A70E-9913-5119943BA78F}"/>
              </a:ext>
            </a:extLst>
          </p:cNvPr>
          <p:cNvSpPr txBox="1"/>
          <p:nvPr/>
        </p:nvSpPr>
        <p:spPr>
          <a:xfrm>
            <a:off x="4242953" y="1908143"/>
            <a:ext cx="4204949" cy="2123658"/>
          </a:xfrm>
          <a:prstGeom prst="rect">
            <a:avLst/>
          </a:prstGeom>
          <a:noFill/>
        </p:spPr>
        <p:txBody>
          <a:bodyPr wrap="square">
            <a:spAutoFit/>
          </a:bodyPr>
          <a:lstStyle/>
          <a:p>
            <a:r>
              <a:rPr lang="es-ES" sz="1200" b="1" noProof="0" dirty="0"/>
              <a:t>Mayor concentración</a:t>
            </a:r>
          </a:p>
          <a:p>
            <a:endParaRPr lang="es-ES" sz="1200" noProof="0" dirty="0"/>
          </a:p>
          <a:p>
            <a:r>
              <a:rPr lang="es-ES" sz="1200" noProof="0" dirty="0"/>
              <a:t>Al mantener un entorno digital estructurado y libre de ruido informativo, se reduce la sobrecarga cognitiva y se facilita una inmersión más profunda en las tareas.</a:t>
            </a:r>
          </a:p>
          <a:p>
            <a:endParaRPr lang="es-ES" sz="1200" noProof="0" dirty="0"/>
          </a:p>
          <a:p>
            <a:r>
              <a:rPr lang="es-ES" sz="1200" i="1" noProof="0" dirty="0"/>
              <a:t>“David, que trabaja con datos sanitarios, a menudo se encontraba saltando de una aplicación a otra para encontrar información. Ahora, con una interfaz unificada y sin elementos superfluos, puede centrarse en el análisis sin perder el hilo constantemente.”</a:t>
            </a:r>
          </a:p>
        </p:txBody>
      </p:sp>
      <p:sp>
        <p:nvSpPr>
          <p:cNvPr id="12" name="gestiodeltemps">
            <a:extLst>
              <a:ext uri="{FF2B5EF4-FFF2-40B4-BE49-F238E27FC236}">
                <a16:creationId xmlns:a16="http://schemas.microsoft.com/office/drawing/2014/main" id="{5F3ED1FB-61B5-001D-2765-F1CE0051E405}"/>
              </a:ext>
            </a:extLst>
          </p:cNvPr>
          <p:cNvSpPr txBox="1"/>
          <p:nvPr/>
        </p:nvSpPr>
        <p:spPr>
          <a:xfrm>
            <a:off x="4242951" y="1886372"/>
            <a:ext cx="4204949" cy="2123658"/>
          </a:xfrm>
          <a:prstGeom prst="rect">
            <a:avLst/>
          </a:prstGeom>
          <a:noFill/>
        </p:spPr>
        <p:txBody>
          <a:bodyPr wrap="square">
            <a:spAutoFit/>
          </a:bodyPr>
          <a:lstStyle/>
          <a:p>
            <a:r>
              <a:rPr lang="es-ES" sz="1200" b="1" noProof="0" dirty="0"/>
              <a:t>Mejor gestión del tiempo</a:t>
            </a:r>
          </a:p>
          <a:p>
            <a:endParaRPr lang="es-ES" sz="1200" noProof="0" dirty="0"/>
          </a:p>
          <a:p>
            <a:r>
              <a:rPr lang="es-ES" sz="1200" noProof="0" dirty="0"/>
              <a:t>Al tener acceso rápido y ordenado a la información, se facilita una planificación más eficiente de las tareas, evitando pérdidas de tiempo innecesarias.</a:t>
            </a:r>
          </a:p>
          <a:p>
            <a:endParaRPr lang="es-ES" sz="1200" noProof="0" dirty="0"/>
          </a:p>
          <a:p>
            <a:r>
              <a:rPr lang="es-ES" sz="1200" i="1" noProof="0" dirty="0"/>
              <a:t>“Sonia, que debe revisar expedientes de centros médicos, antes perdía horas buscando documentos en carpetas dispersas. Ahora, gracias a un sistema de clasificación intuitivo, puede organizar mejor su jornada y dedicar más tiempo a tareas estratégicas.”</a:t>
            </a:r>
          </a:p>
        </p:txBody>
      </p:sp>
      <p:sp>
        <p:nvSpPr>
          <p:cNvPr id="13" name="estres i ansietat">
            <a:extLst>
              <a:ext uri="{FF2B5EF4-FFF2-40B4-BE49-F238E27FC236}">
                <a16:creationId xmlns:a16="http://schemas.microsoft.com/office/drawing/2014/main" id="{47D662F5-EF09-B93F-5B89-BA2FC42DE460}"/>
              </a:ext>
            </a:extLst>
          </p:cNvPr>
          <p:cNvSpPr txBox="1"/>
          <p:nvPr/>
        </p:nvSpPr>
        <p:spPr>
          <a:xfrm>
            <a:off x="4242950" y="1882297"/>
            <a:ext cx="4204949" cy="2123658"/>
          </a:xfrm>
          <a:prstGeom prst="rect">
            <a:avLst/>
          </a:prstGeom>
          <a:noFill/>
        </p:spPr>
        <p:txBody>
          <a:bodyPr wrap="square">
            <a:spAutoFit/>
          </a:bodyPr>
          <a:lstStyle/>
          <a:p>
            <a:r>
              <a:rPr lang="es-ES" sz="1200" b="1" noProof="0" dirty="0"/>
              <a:t>Menos estrés y ansiedad</a:t>
            </a:r>
          </a:p>
          <a:p>
            <a:endParaRPr lang="es-ES" sz="1200" noProof="0" dirty="0"/>
          </a:p>
          <a:p>
            <a:r>
              <a:rPr lang="es-ES" sz="1200" noProof="0" dirty="0"/>
              <a:t>Al evitar acumulaciones de información desordenada y urgencias innecesarias, se genera un ambiente de trabajo más estable y saludable.</a:t>
            </a:r>
          </a:p>
          <a:p>
            <a:endParaRPr lang="es-ES" sz="1200" noProof="0" dirty="0"/>
          </a:p>
          <a:p>
            <a:r>
              <a:rPr lang="es-ES" sz="1200" i="1" noProof="0" dirty="0"/>
              <a:t>“Jordi, que gestiona sanciones sanitarias, sufría estrés por tener que localizar documentos urgentes a última hora. Ahora, con una herramienta que le recuerda plazos y organiza la documentación, trabaja con más calma y sin la presión constante de la improvisación.”</a:t>
            </a:r>
          </a:p>
        </p:txBody>
      </p:sp>
      <p:sp>
        <p:nvSpPr>
          <p:cNvPr id="14" name="blanc" descr="Quadre que serveix per a tapar informació dels botons ">
            <a:extLst>
              <a:ext uri="{FF2B5EF4-FFF2-40B4-BE49-F238E27FC236}">
                <a16:creationId xmlns:a16="http://schemas.microsoft.com/office/drawing/2014/main" id="{A2728A00-CB98-A437-00FB-1A5D1DF680E3}"/>
              </a:ext>
            </a:extLst>
          </p:cNvPr>
          <p:cNvSpPr/>
          <p:nvPr/>
        </p:nvSpPr>
        <p:spPr>
          <a:xfrm>
            <a:off x="4189598" y="1882297"/>
            <a:ext cx="4548697" cy="27210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noProof="0" dirty="0"/>
          </a:p>
        </p:txBody>
      </p:sp>
    </p:spTree>
    <p:extLst>
      <p:ext uri="{BB962C8B-B14F-4D97-AF65-F5344CB8AC3E}">
        <p14:creationId xmlns:p14="http://schemas.microsoft.com/office/powerpoint/2010/main" val="377617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3"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xit" presetSubtype="0" fill="hold" grpId="3"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grpId="3" nodeType="withEffect">
                                  <p:stCondLst>
                                    <p:cond delay="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3" nodeType="withEffect">
                                  <p:stCondLst>
                                    <p:cond delay="0"/>
                                  </p:stCondLst>
                                  <p:childTnLst>
                                    <p:set>
                                      <p:cBhvr>
                                        <p:cTn id="51" dur="1" fill="hold">
                                          <p:stCondLst>
                                            <p:cond delay="0"/>
                                          </p:stCondLst>
                                        </p:cTn>
                                        <p:tgtEl>
                                          <p:spTgt spid="12"/>
                                        </p:tgtEl>
                                        <p:attrNameLst>
                                          <p:attrName>style.visibility</p:attrName>
                                        </p:attrNameLst>
                                      </p:cBhvr>
                                      <p:to>
                                        <p:strVal val="hidden"/>
                                      </p:to>
                                    </p:set>
                                  </p:childTnLst>
                                </p:cTn>
                              </p:par>
                              <p:par>
                                <p:cTn id="52" presetID="1" presetClass="exit" presetSubtype="0" fill="hold" grpId="3" nodeType="withEffect">
                                  <p:stCondLst>
                                    <p:cond delay="0"/>
                                  </p:stCondLst>
                                  <p:childTnLst>
                                    <p:set>
                                      <p:cBhvr>
                                        <p:cTn id="5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4"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xit" presetSubtype="0" fill="hold" grpId="4"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xit" presetSubtype="0" fill="hold" grpId="4"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 presetClass="exit" presetSubtype="0" fill="hold" grpId="4"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grpId="4"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0" grpId="0"/>
      <p:bldP spid="10" grpId="1"/>
      <p:bldP spid="10" grpId="2"/>
      <p:bldP spid="10" grpId="3"/>
      <p:bldP spid="10" grpId="4"/>
      <p:bldP spid="11" grpId="0"/>
      <p:bldP spid="11" grpId="1"/>
      <p:bldP spid="11" grpId="2"/>
      <p:bldP spid="11" grpId="3"/>
      <p:bldP spid="11" grpId="4"/>
      <p:bldP spid="12" grpId="0"/>
      <p:bldP spid="12" grpId="1"/>
      <p:bldP spid="12" grpId="2"/>
      <p:bldP spid="12" grpId="3"/>
      <p:bldP spid="12" grpId="4"/>
      <p:bldP spid="13" grpId="0"/>
      <p:bldP spid="13" grpId="1"/>
      <p:bldP spid="13" grpId="2"/>
      <p:bldP spid="13" grpId="3"/>
      <p:bldP spid="13" grpId="4"/>
      <p:bldP spid="14" grpId="0" animBg="1"/>
      <p:bldP spid="14" grpId="1" animBg="1"/>
      <p:bldP spid="14" grpId="2" animBg="1"/>
      <p:bldP spid="14" grpId="3" animBg="1"/>
      <p:bldP spid="14"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BEEF-D1A5-F5A9-F1E5-2F36E47461FE}"/>
            </a:ext>
          </a:extLst>
        </p:cNvPr>
        <p:cNvGrpSpPr/>
        <p:nvPr/>
      </p:nvGrpSpPr>
      <p:grpSpPr>
        <a:xfrm>
          <a:off x="0" y="0"/>
          <a:ext cx="0" cy="0"/>
          <a:chOff x="0" y="0"/>
          <a:chExt cx="0" cy="0"/>
        </a:xfrm>
      </p:grpSpPr>
      <p:sp>
        <p:nvSpPr>
          <p:cNvPr id="3" name="QuadreDeText 3">
            <a:extLst>
              <a:ext uri="{FF2B5EF4-FFF2-40B4-BE49-F238E27FC236}">
                <a16:creationId xmlns:a16="http://schemas.microsoft.com/office/drawing/2014/main" id="{021999FB-8CE1-96C8-7B69-BE4235476A9B}"/>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Herramientas </a:t>
            </a:r>
            <a:endParaRPr kumimoji="0" lang="es-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QuadreDeText 1">
            <a:extLst>
              <a:ext uri="{FF2B5EF4-FFF2-40B4-BE49-F238E27FC236}">
                <a16:creationId xmlns:a16="http://schemas.microsoft.com/office/drawing/2014/main" id="{729C553B-DEB0-0888-5853-EC817C3ABB94}"/>
              </a:ext>
            </a:extLst>
          </p:cNvPr>
          <p:cNvSpPr txBox="1"/>
          <p:nvPr/>
        </p:nvSpPr>
        <p:spPr>
          <a:xfrm>
            <a:off x="328605" y="1223499"/>
            <a:ext cx="8486790" cy="671104"/>
          </a:xfrm>
          <a:prstGeom prst="rect">
            <a:avLst/>
          </a:prstGeom>
        </p:spPr>
        <p:txBody>
          <a:bodyPr vert="horz" lIns="121920" tIns="60960" rIns="121920" bIns="60960" rtlCol="0" anchor="t">
            <a:normAutofit/>
          </a:bodyPr>
          <a:lstStyle/>
          <a:p>
            <a:pPr defTabSz="1219200">
              <a:spcBef>
                <a:spcPts val="1600"/>
              </a:spcBef>
            </a:pPr>
            <a:r>
              <a:rPr lang="es-ES" sz="1200" noProof="0" dirty="0"/>
              <a:t>Desde el Gobierno de Aragón se ofrece el </a:t>
            </a:r>
            <a:r>
              <a:rPr lang="es-ES" sz="1200" b="1" noProof="0" dirty="0"/>
              <a:t>uso de Microsoft </a:t>
            </a:r>
            <a:r>
              <a:rPr lang="es-ES" sz="1200" b="1" noProof="0" dirty="0" err="1"/>
              <a:t>Teams</a:t>
            </a:r>
            <a:r>
              <a:rPr lang="es-ES" sz="1200" b="1" noProof="0" dirty="0"/>
              <a:t> y Microsoft Outlook como herramientas de gestión de tareas </a:t>
            </a:r>
            <a:r>
              <a:rPr lang="es-ES" sz="1200" noProof="0" dirty="0"/>
              <a:t>e información basadas en la tecnología Microsoft 365.</a:t>
            </a:r>
            <a:endParaRPr lang="es-ES" sz="1200" kern="0" noProof="0" dirty="0">
              <a:solidFill>
                <a:srgbClr val="000000"/>
              </a:solidFill>
              <a:latin typeface="Arial" panose="020B0604020202020204"/>
              <a:cs typeface="Arial" panose="020B0604020202020204"/>
              <a:sym typeface="Arial" panose="020B0604020202020204"/>
            </a:endParaRPr>
          </a:p>
        </p:txBody>
      </p:sp>
      <p:sp>
        <p:nvSpPr>
          <p:cNvPr id="6" name="Rectangle: cantonades arrodonides 5">
            <a:extLst>
              <a:ext uri="{FF2B5EF4-FFF2-40B4-BE49-F238E27FC236}">
                <a16:creationId xmlns:a16="http://schemas.microsoft.com/office/drawing/2014/main" id="{544FE787-1C4F-5005-0BDD-6C6A4DB4B06C}"/>
              </a:ext>
              <a:ext uri="{C183D7F6-B498-43B3-948B-1728B52AA6E4}">
                <adec:decorative xmlns:adec="http://schemas.microsoft.com/office/drawing/2017/decorative" val="0"/>
              </a:ext>
            </a:extLst>
          </p:cNvPr>
          <p:cNvSpPr/>
          <p:nvPr/>
        </p:nvSpPr>
        <p:spPr>
          <a:xfrm>
            <a:off x="854433" y="2264613"/>
            <a:ext cx="3653121" cy="2645208"/>
          </a:xfrm>
          <a:prstGeom prst="roundRect">
            <a:avLst/>
          </a:prstGeom>
          <a:solidFill>
            <a:srgbClr val="CCAEA4"/>
          </a:solidFill>
          <a:ln>
            <a:solidFill>
              <a:srgbClr val="4E110E"/>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ES" b="1" noProof="0" dirty="0">
                <a:solidFill>
                  <a:srgbClr val="4E110E"/>
                </a:solidFill>
                <a:latin typeface="Arial" panose="020B0604020202020204" pitchFamily="34" charset="0"/>
                <a:cs typeface="Arial" panose="020B0604020202020204" pitchFamily="34" charset="0"/>
              </a:rPr>
              <a:t>Microsoft </a:t>
            </a:r>
            <a:r>
              <a:rPr lang="es-ES" b="1" noProof="0" dirty="0" err="1">
                <a:solidFill>
                  <a:srgbClr val="4E110E"/>
                </a:solidFill>
                <a:latin typeface="Arial" panose="020B0604020202020204" pitchFamily="34" charset="0"/>
                <a:cs typeface="Arial" panose="020B0604020202020204" pitchFamily="34" charset="0"/>
              </a:rPr>
              <a:t>Teams</a:t>
            </a:r>
            <a:endParaRPr lang="es-ES" noProof="0" dirty="0">
              <a:solidFill>
                <a:srgbClr val="4E110E"/>
              </a:solidFill>
              <a:latin typeface="Arial" panose="020B0604020202020204" pitchFamily="34" charset="0"/>
              <a:cs typeface="Arial" panose="020B0604020202020204" pitchFamily="34" charset="0"/>
            </a:endParaRPr>
          </a:p>
          <a:p>
            <a:pPr algn="ctr"/>
            <a:r>
              <a:rPr lang="es-ES" noProof="0" dirty="0">
                <a:solidFill>
                  <a:srgbClr val="4E110E"/>
                </a:solidFill>
                <a:latin typeface="Arial" panose="020B0604020202020204" pitchFamily="34" charset="0"/>
                <a:cs typeface="Arial" panose="020B0604020202020204" pitchFamily="34" charset="0"/>
              </a:rPr>
              <a:t>Microsoft </a:t>
            </a:r>
            <a:r>
              <a:rPr lang="es-ES" noProof="0" dirty="0" err="1">
                <a:solidFill>
                  <a:srgbClr val="4E110E"/>
                </a:solidFill>
                <a:latin typeface="Arial" panose="020B0604020202020204" pitchFamily="34" charset="0"/>
                <a:cs typeface="Arial" panose="020B0604020202020204" pitchFamily="34" charset="0"/>
              </a:rPr>
              <a:t>Teams</a:t>
            </a:r>
            <a:r>
              <a:rPr lang="es-ES" noProof="0" dirty="0">
                <a:solidFill>
                  <a:srgbClr val="4E110E"/>
                </a:solidFill>
                <a:latin typeface="Arial" panose="020B0604020202020204" pitchFamily="34" charset="0"/>
                <a:cs typeface="Arial" panose="020B0604020202020204" pitchFamily="34" charset="0"/>
              </a:rPr>
              <a:t> es una plataforma de colaboración que facilita la comunicación y el trabajo en equipo mediante la integración de herramientas de mensajería, videollamadas y gestión de documentos en un entorno unificado.</a:t>
            </a:r>
          </a:p>
        </p:txBody>
      </p:sp>
      <p:pic>
        <p:nvPicPr>
          <p:cNvPr id="7" name="Imatge 6" descr="La imagen muestra el logo de Teams.">
            <a:extLst>
              <a:ext uri="{FF2B5EF4-FFF2-40B4-BE49-F238E27FC236}">
                <a16:creationId xmlns:a16="http://schemas.microsoft.com/office/drawing/2014/main" id="{F66344C5-83E5-E6F5-A75F-B38BE5816D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84876" y="1743960"/>
            <a:ext cx="1041306" cy="1041306"/>
          </a:xfrm>
          <a:prstGeom prst="rect">
            <a:avLst/>
          </a:prstGeom>
        </p:spPr>
      </p:pic>
      <p:sp>
        <p:nvSpPr>
          <p:cNvPr id="8" name="Rectangle: cantonades arrodonides 7">
            <a:extLst>
              <a:ext uri="{FF2B5EF4-FFF2-40B4-BE49-F238E27FC236}">
                <a16:creationId xmlns:a16="http://schemas.microsoft.com/office/drawing/2014/main" id="{4957E8AD-EF06-0D10-2EAD-912879EA884B}"/>
              </a:ext>
              <a:ext uri="{C183D7F6-B498-43B3-948B-1728B52AA6E4}">
                <adec:decorative xmlns:adec="http://schemas.microsoft.com/office/drawing/2017/decorative" val="0"/>
              </a:ext>
            </a:extLst>
          </p:cNvPr>
          <p:cNvSpPr/>
          <p:nvPr/>
        </p:nvSpPr>
        <p:spPr>
          <a:xfrm>
            <a:off x="4753527" y="2264614"/>
            <a:ext cx="3733759" cy="2645207"/>
          </a:xfrm>
          <a:prstGeom prst="roundRect">
            <a:avLst/>
          </a:prstGeom>
          <a:solidFill>
            <a:srgbClr val="CCAEA4"/>
          </a:solidFill>
          <a:ln>
            <a:solidFill>
              <a:srgbClr val="4E110E"/>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ES" b="1" noProof="0" dirty="0">
                <a:solidFill>
                  <a:srgbClr val="4E110E"/>
                </a:solidFill>
                <a:latin typeface="Arial" panose="020B0604020202020204" pitchFamily="34" charset="0"/>
                <a:cs typeface="Arial" panose="020B0604020202020204" pitchFamily="34" charset="0"/>
              </a:rPr>
              <a:t>Microsoft Outlook</a:t>
            </a:r>
            <a:endParaRPr lang="es-ES" noProof="0" dirty="0">
              <a:solidFill>
                <a:srgbClr val="4E110E"/>
              </a:solidFill>
              <a:latin typeface="Arial" panose="020B0604020202020204" pitchFamily="34" charset="0"/>
              <a:cs typeface="Arial" panose="020B0604020202020204" pitchFamily="34" charset="0"/>
            </a:endParaRPr>
          </a:p>
          <a:p>
            <a:pPr algn="ctr"/>
            <a:r>
              <a:rPr lang="es-ES" noProof="0" dirty="0">
                <a:solidFill>
                  <a:srgbClr val="4E110E"/>
                </a:solidFill>
                <a:latin typeface="Arial" panose="020B0604020202020204" pitchFamily="34" charset="0"/>
                <a:cs typeface="Arial" panose="020B0604020202020204" pitchFamily="34" charset="0"/>
              </a:rPr>
              <a:t>Microsoft Outlook es una herramienta de gestión del correo electrónico y la productividad que permite organizar y coordinar la comunicación de manera eficiente. Integra funciones de correo, calendario, contactos y tareas en un mismo entorno, con el objetivo de facilitar la planificación y el seguimiento de las actividades profesionales.</a:t>
            </a:r>
          </a:p>
        </p:txBody>
      </p:sp>
      <p:pic>
        <p:nvPicPr>
          <p:cNvPr id="9" name="Imatge 8" descr="La imagen muestra el logo de Outlook.">
            <a:extLst>
              <a:ext uri="{FF2B5EF4-FFF2-40B4-BE49-F238E27FC236}">
                <a16:creationId xmlns:a16="http://schemas.microsoft.com/office/drawing/2014/main" id="{B304A672-07A4-5F5E-E423-0C65CDB285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376423" y="1637733"/>
            <a:ext cx="1041306" cy="1041306"/>
          </a:xfrm>
          <a:prstGeom prst="rect">
            <a:avLst/>
          </a:prstGeom>
        </p:spPr>
      </p:pic>
    </p:spTree>
    <p:extLst>
      <p:ext uri="{BB962C8B-B14F-4D97-AF65-F5344CB8AC3E}">
        <p14:creationId xmlns:p14="http://schemas.microsoft.com/office/powerpoint/2010/main" val="28734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878DC-176C-5807-13FF-E4CB7200EEE1}"/>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2D9BB544-CD39-F465-C36B-F95DC7799AE3}"/>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Diferencia entre versiones</a:t>
            </a:r>
          </a:p>
        </p:txBody>
      </p:sp>
      <p:sp>
        <p:nvSpPr>
          <p:cNvPr id="3" name="QuadreDeText 4">
            <a:extLst>
              <a:ext uri="{FF2B5EF4-FFF2-40B4-BE49-F238E27FC236}">
                <a16:creationId xmlns:a16="http://schemas.microsoft.com/office/drawing/2014/main" id="{E8F63C5D-5841-BE5C-6631-B1EB39C81940}"/>
              </a:ext>
            </a:extLst>
          </p:cNvPr>
          <p:cNvSpPr txBox="1"/>
          <p:nvPr/>
        </p:nvSpPr>
        <p:spPr>
          <a:xfrm>
            <a:off x="390266" y="1163046"/>
            <a:ext cx="8585199" cy="46166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s-ES" sz="1200" noProof="0" dirty="0"/>
              <a:t>Esta tabla compara las funcionalidades y las diferencias de interfaz entre las principales versiones de Outlook disponibles actualmente. </a:t>
            </a:r>
            <a:endParaRPr kumimoji="0" lang="es-ES" sz="1100" b="1" i="0" u="none" strike="noStrike" kern="0" cap="none" spc="0" normalizeH="0" baseline="0" noProof="0" dirty="0">
              <a:ln>
                <a:noFill/>
              </a:ln>
              <a:solidFill>
                <a:srgbClr val="927B71"/>
              </a:solidFill>
              <a:effectLst/>
              <a:uLnTx/>
              <a:uFillTx/>
              <a:latin typeface="Arial"/>
              <a:cs typeface="Arial"/>
              <a:sym typeface="Arial"/>
            </a:endParaRPr>
          </a:p>
        </p:txBody>
      </p:sp>
      <p:graphicFrame>
        <p:nvGraphicFramePr>
          <p:cNvPr id="5" name="Taula 4">
            <a:extLst>
              <a:ext uri="{FF2B5EF4-FFF2-40B4-BE49-F238E27FC236}">
                <a16:creationId xmlns:a16="http://schemas.microsoft.com/office/drawing/2014/main" id="{43E01F64-91AF-8821-FC68-9D692BD47BBE}"/>
              </a:ext>
            </a:extLst>
          </p:cNvPr>
          <p:cNvGraphicFramePr>
            <a:graphicFrameLocks noGrp="1"/>
          </p:cNvGraphicFramePr>
          <p:nvPr>
            <p:extLst>
              <p:ext uri="{D42A27DB-BD31-4B8C-83A1-F6EECF244321}">
                <p14:modId xmlns:p14="http://schemas.microsoft.com/office/powerpoint/2010/main" val="3820139391"/>
              </p:ext>
            </p:extLst>
          </p:nvPr>
        </p:nvGraphicFramePr>
        <p:xfrm>
          <a:off x="390266" y="1555656"/>
          <a:ext cx="8585199" cy="3378576"/>
        </p:xfrm>
        <a:graphic>
          <a:graphicData uri="http://schemas.openxmlformats.org/drawingml/2006/table">
            <a:tbl>
              <a:tblPr firstRow="1">
                <a:tableStyleId>{21E4AEA4-8DFA-4A89-87EB-49C32662AFE0}</a:tableStyleId>
              </a:tblPr>
              <a:tblGrid>
                <a:gridCol w="1159134">
                  <a:extLst>
                    <a:ext uri="{9D8B030D-6E8A-4147-A177-3AD203B41FA5}">
                      <a16:colId xmlns:a16="http://schemas.microsoft.com/office/drawing/2014/main" val="1037800903"/>
                    </a:ext>
                  </a:extLst>
                </a:gridCol>
                <a:gridCol w="4189000">
                  <a:extLst>
                    <a:ext uri="{9D8B030D-6E8A-4147-A177-3AD203B41FA5}">
                      <a16:colId xmlns:a16="http://schemas.microsoft.com/office/drawing/2014/main" val="3948406975"/>
                    </a:ext>
                  </a:extLst>
                </a:gridCol>
                <a:gridCol w="3237065">
                  <a:extLst>
                    <a:ext uri="{9D8B030D-6E8A-4147-A177-3AD203B41FA5}">
                      <a16:colId xmlns:a16="http://schemas.microsoft.com/office/drawing/2014/main" val="3617498886"/>
                    </a:ext>
                  </a:extLst>
                </a:gridCol>
              </a:tblGrid>
              <a:tr h="127576">
                <a:tc>
                  <a:txBody>
                    <a:bodyPr/>
                    <a:lstStyle/>
                    <a:p>
                      <a:endParaRPr lang="es-ES" sz="1000" noProof="0" dirty="0">
                        <a:latin typeface="Arial" panose="020B0604020202020204" pitchFamily="34" charset="0"/>
                        <a:cs typeface="Arial" panose="020B0604020202020204" pitchFamily="34" charset="0"/>
                      </a:endParaRPr>
                    </a:p>
                  </a:txBody>
                  <a:tcPr anchor="ctr">
                    <a:noFill/>
                  </a:tcPr>
                </a:tc>
                <a:tc>
                  <a:txBody>
                    <a:bodyPr/>
                    <a:lstStyle/>
                    <a:p>
                      <a:r>
                        <a:rPr lang="es-ES" sz="1000" b="1" noProof="0" dirty="0">
                          <a:solidFill>
                            <a:srgbClr val="4E110E"/>
                          </a:solidFill>
                          <a:latin typeface="Arial"/>
                          <a:cs typeface="Arial"/>
                        </a:rPr>
                        <a:t>Funcionalidades principales</a:t>
                      </a:r>
                    </a:p>
                  </a:txBody>
                  <a:tcPr anchor="ctr">
                    <a:solidFill>
                      <a:srgbClr val="CCAEA4"/>
                    </a:solidFill>
                  </a:tcPr>
                </a:tc>
                <a:tc>
                  <a:txBody>
                    <a:bodyPr/>
                    <a:lstStyle/>
                    <a:p>
                      <a:r>
                        <a:rPr lang="es-ES" sz="1000" b="1" noProof="0" dirty="0">
                          <a:solidFill>
                            <a:srgbClr val="4E110E"/>
                          </a:solidFill>
                          <a:latin typeface="Arial"/>
                          <a:cs typeface="Arial"/>
                        </a:rPr>
                        <a:t>Diferencias en la interfaz</a:t>
                      </a:r>
                    </a:p>
                  </a:txBody>
                  <a:tcPr anchor="ctr">
                    <a:solidFill>
                      <a:srgbClr val="CCAEA4"/>
                    </a:solidFill>
                  </a:tcPr>
                </a:tc>
                <a:extLst>
                  <a:ext uri="{0D108BD9-81ED-4DB2-BD59-A6C34878D82A}">
                    <a16:rowId xmlns:a16="http://schemas.microsoft.com/office/drawing/2014/main" val="1994409011"/>
                  </a:ext>
                </a:extLst>
              </a:tr>
              <a:tr h="783684">
                <a:tc>
                  <a:txBody>
                    <a:bodyPr/>
                    <a:lstStyle/>
                    <a:p>
                      <a:r>
                        <a:rPr lang="es-ES" sz="1000" b="1" noProof="0" dirty="0">
                          <a:solidFill>
                            <a:srgbClr val="4E110E"/>
                          </a:solidFill>
                          <a:latin typeface="Arial"/>
                          <a:cs typeface="Arial"/>
                        </a:rPr>
                        <a:t>Outlook Web</a:t>
                      </a:r>
                      <a:endParaRPr lang="es-ES" sz="1000" noProof="0" dirty="0">
                        <a:solidFill>
                          <a:srgbClr val="4E110E"/>
                        </a:solidFill>
                        <a:latin typeface="Arial"/>
                        <a:cs typeface="Arial"/>
                      </a:endParaRPr>
                    </a:p>
                  </a:txBody>
                  <a:tcPr anchor="ctr">
                    <a:solidFill>
                      <a:srgbClr val="CCAEA4"/>
                    </a:solidFill>
                  </a:tcPr>
                </a:tc>
                <a:tc>
                  <a:txBody>
                    <a:bodyPr/>
                    <a:lstStyle/>
                    <a:p>
                      <a:r>
                        <a:rPr lang="es-ES" sz="900" noProof="0" dirty="0">
                          <a:latin typeface="Arial"/>
                          <a:cs typeface="Arial"/>
                        </a:rPr>
                        <a:t>Accesible desde el portal de Microsoft 365. Es la versión de Outlook en la nube. Sincronización automática con OneDrive/SharePoint. Vista de correo, calendario, tareas y contactos. Integración con </a:t>
                      </a:r>
                      <a:r>
                        <a:rPr lang="es-ES" sz="900" noProof="0" dirty="0" err="1">
                          <a:latin typeface="Arial"/>
                          <a:cs typeface="Arial"/>
                        </a:rPr>
                        <a:t>Teams</a:t>
                      </a:r>
                      <a:r>
                        <a:rPr lang="es-ES" sz="900" noProof="0" dirty="0">
                          <a:latin typeface="Arial"/>
                          <a:cs typeface="Arial"/>
                        </a:rPr>
                        <a:t> y </a:t>
                      </a:r>
                      <a:r>
                        <a:rPr lang="es-ES" sz="900" noProof="0" dirty="0" err="1">
                          <a:latin typeface="Arial"/>
                          <a:cs typeface="Arial"/>
                        </a:rPr>
                        <a:t>To</a:t>
                      </a:r>
                      <a:r>
                        <a:rPr lang="es-ES" sz="900" noProof="0" dirty="0">
                          <a:latin typeface="Arial"/>
                          <a:cs typeface="Arial"/>
                        </a:rPr>
                        <a:t> Do. Actualizaciones constantes sin instalación local.</a:t>
                      </a:r>
                    </a:p>
                  </a:txBody>
                  <a:tcPr anchor="ctr"/>
                </a:tc>
                <a:tc>
                  <a:txBody>
                    <a:bodyPr/>
                    <a:lstStyle/>
                    <a:p>
                      <a:r>
                        <a:rPr lang="es-ES" sz="900" noProof="0" dirty="0">
                          <a:latin typeface="Arial"/>
                          <a:cs typeface="Arial"/>
                        </a:rPr>
                        <a:t>Interfaz limpia y moderna adaptada al navegador. Diseño adaptable para ordenador y dispositivos móviles. Menos opciones avanzadas de configuración local que la versión de escritorio.</a:t>
                      </a:r>
                    </a:p>
                  </a:txBody>
                  <a:tcPr anchor="ctr"/>
                </a:tc>
                <a:extLst>
                  <a:ext uri="{0D108BD9-81ED-4DB2-BD59-A6C34878D82A}">
                    <a16:rowId xmlns:a16="http://schemas.microsoft.com/office/drawing/2014/main" val="4160083943"/>
                  </a:ext>
                </a:extLst>
              </a:tr>
              <a:tr h="783684">
                <a:tc>
                  <a:txBody>
                    <a:bodyPr/>
                    <a:lstStyle/>
                    <a:p>
                      <a:r>
                        <a:rPr lang="es-ES" sz="1000" b="1" noProof="0" dirty="0">
                          <a:solidFill>
                            <a:srgbClr val="4E110E"/>
                          </a:solidFill>
                          <a:latin typeface="Arial"/>
                          <a:cs typeface="Arial"/>
                        </a:rPr>
                        <a:t>Outlook 2016</a:t>
                      </a:r>
                      <a:endParaRPr lang="es-ES" sz="1000" noProof="0" dirty="0">
                        <a:solidFill>
                          <a:srgbClr val="4E110E"/>
                        </a:solidFill>
                        <a:latin typeface="Arial"/>
                        <a:cs typeface="Arial"/>
                      </a:endParaRPr>
                    </a:p>
                  </a:txBody>
                  <a:tcPr anchor="ctr">
                    <a:solidFill>
                      <a:srgbClr val="CCAEA4"/>
                    </a:solidFill>
                  </a:tcPr>
                </a:tc>
                <a:tc>
                  <a:txBody>
                    <a:bodyPr/>
                    <a:lstStyle/>
                    <a:p>
                      <a:r>
                        <a:rPr lang="es-ES" sz="900" noProof="0">
                          <a:latin typeface="Arial"/>
                          <a:cs typeface="Arial"/>
                        </a:rPr>
                        <a:t>Disponible con las versiones de escritorio de Office 2016. Funcionalidades básicas de correo, calendario y contactos. Más limitado que Outlook 365 y Outlook Web. Sin integración completa con herramientas modernas de colaboración.</a:t>
                      </a:r>
                      <a:endParaRPr lang="es-ES" sz="900" noProof="0" dirty="0">
                        <a:latin typeface="Arial"/>
                        <a:cs typeface="Arial"/>
                      </a:endParaRPr>
                    </a:p>
                  </a:txBody>
                  <a:tcPr anchor="ctr">
                    <a:solidFill>
                      <a:schemeClr val="bg1"/>
                    </a:solidFill>
                  </a:tcPr>
                </a:tc>
                <a:tc>
                  <a:txBody>
                    <a:bodyPr/>
                    <a:lstStyle/>
                    <a:p>
                      <a:r>
                        <a:rPr lang="es-ES" sz="900" noProof="0" dirty="0">
                          <a:latin typeface="Arial"/>
                          <a:cs typeface="Arial"/>
                        </a:rPr>
                        <a:t>Interfaz clásica. Estilo propio de Windows 10. Iconos pequeños y menos personalización visual. Sin modo oscuro completo.</a:t>
                      </a:r>
                    </a:p>
                  </a:txBody>
                  <a:tcPr anchor="ctr">
                    <a:solidFill>
                      <a:schemeClr val="bg1"/>
                    </a:solidFill>
                  </a:tcPr>
                </a:tc>
                <a:extLst>
                  <a:ext uri="{0D108BD9-81ED-4DB2-BD59-A6C34878D82A}">
                    <a16:rowId xmlns:a16="http://schemas.microsoft.com/office/drawing/2014/main" val="2371984693"/>
                  </a:ext>
                </a:extLst>
              </a:tr>
              <a:tr h="783684">
                <a:tc>
                  <a:txBody>
                    <a:bodyPr/>
                    <a:lstStyle/>
                    <a:p>
                      <a:r>
                        <a:rPr lang="es-ES" sz="1000" b="1" noProof="0" dirty="0">
                          <a:solidFill>
                            <a:srgbClr val="4E110E"/>
                          </a:solidFill>
                          <a:latin typeface="Arial"/>
                          <a:cs typeface="Arial"/>
                        </a:rPr>
                        <a:t>Outlook 365 (escritorio)</a:t>
                      </a:r>
                      <a:endParaRPr lang="es-ES" sz="1000" noProof="0" dirty="0">
                        <a:solidFill>
                          <a:srgbClr val="4E110E"/>
                        </a:solidFill>
                        <a:latin typeface="Arial"/>
                        <a:cs typeface="Arial"/>
                      </a:endParaRPr>
                    </a:p>
                  </a:txBody>
                  <a:tcPr anchor="ctr">
                    <a:solidFill>
                      <a:srgbClr val="CCAEA4"/>
                    </a:solidFill>
                  </a:tcPr>
                </a:tc>
                <a:tc>
                  <a:txBody>
                    <a:bodyPr/>
                    <a:lstStyle/>
                    <a:p>
                      <a:r>
                        <a:rPr lang="es-ES" sz="900" noProof="0">
                          <a:latin typeface="Arial"/>
                          <a:cs typeface="Arial"/>
                        </a:rPr>
                        <a:t>Versión de escritorio incluida en algunas versiones de licenciamiento de la suite Microsoft 365. Más completa y con más herramientas de colaboración. Integra aplicaciones como To Do y servicios de Microsoft 365. Sincronización y trabajo conjunto con OneDrive, SharePoint y Teams. Actualizaciones periódicas con nuevas funciones.</a:t>
                      </a:r>
                      <a:endParaRPr lang="es-ES" sz="900" noProof="0" dirty="0">
                        <a:latin typeface="Arial"/>
                        <a:cs typeface="Arial"/>
                      </a:endParaRPr>
                    </a:p>
                  </a:txBody>
                  <a:tcPr anchor="ctr"/>
                </a:tc>
                <a:tc>
                  <a:txBody>
                    <a:bodyPr/>
                    <a:lstStyle/>
                    <a:p>
                      <a:r>
                        <a:rPr lang="es-ES" sz="900" noProof="0" dirty="0">
                          <a:latin typeface="Arial"/>
                          <a:cs typeface="Arial"/>
                        </a:rPr>
                        <a:t>Interfaz con cinta de opciones de personalización. Modo oscuro completo. Barra de navegación lateral e iconos actualizados. Más opciones de configuración que la versión web.</a:t>
                      </a:r>
                    </a:p>
                  </a:txBody>
                  <a:tcPr anchor="ctr"/>
                </a:tc>
                <a:extLst>
                  <a:ext uri="{0D108BD9-81ED-4DB2-BD59-A6C34878D82A}">
                    <a16:rowId xmlns:a16="http://schemas.microsoft.com/office/drawing/2014/main" val="1472824986"/>
                  </a:ext>
                </a:extLst>
              </a:tr>
              <a:tr h="783684">
                <a:tc>
                  <a:txBody>
                    <a:bodyPr/>
                    <a:lstStyle/>
                    <a:p>
                      <a:r>
                        <a:rPr lang="es-ES" sz="1000" b="1" noProof="0" dirty="0">
                          <a:solidFill>
                            <a:srgbClr val="4E110E"/>
                          </a:solidFill>
                          <a:latin typeface="Arial"/>
                          <a:cs typeface="Arial"/>
                        </a:rPr>
                        <a:t>El nuevo Outlook</a:t>
                      </a:r>
                      <a:endParaRPr lang="es-ES" sz="1000" noProof="0" dirty="0">
                        <a:solidFill>
                          <a:srgbClr val="4E110E"/>
                        </a:solidFill>
                        <a:latin typeface="Arial"/>
                        <a:cs typeface="Arial"/>
                      </a:endParaRPr>
                    </a:p>
                  </a:txBody>
                  <a:tcPr anchor="ctr">
                    <a:solidFill>
                      <a:srgbClr val="CCAEA4"/>
                    </a:solidFill>
                  </a:tcPr>
                </a:tc>
                <a:tc>
                  <a:txBody>
                    <a:bodyPr/>
                    <a:lstStyle/>
                    <a:p>
                      <a:r>
                        <a:rPr lang="es-ES" sz="900" noProof="0" dirty="0">
                          <a:latin typeface="Arial"/>
                          <a:cs typeface="Arial"/>
                        </a:rPr>
                        <a:t>Fusión definitiva entre Outlook Web y la versión de escritorio de Outlook 365. Integra todas las opciones de Outlook Web en la aplicación de escritorio. No está disponible para todo el mundo; para activarlo, desde Outlook 365 hay que marcar la opción “El nuevo Outlook”. Sincronización total con la nube e integración mejorada.</a:t>
                      </a:r>
                    </a:p>
                  </a:txBody>
                  <a:tcPr anchor="ctr">
                    <a:solidFill>
                      <a:schemeClr val="bg1"/>
                    </a:solidFill>
                  </a:tcPr>
                </a:tc>
                <a:tc>
                  <a:txBody>
                    <a:bodyPr/>
                    <a:lstStyle/>
                    <a:p>
                      <a:r>
                        <a:rPr lang="es-ES" sz="900" noProof="0" dirty="0">
                          <a:latin typeface="Arial"/>
                          <a:cs typeface="Arial"/>
                        </a:rPr>
                        <a:t>Interfaz idéntica a Outlook Web pero dentro de una aplicación de escritorio. Barra lateral y menús simplificados. Diseño minimalista y actualizado. Menos soporte para conectores antiguos (.</a:t>
                      </a:r>
                      <a:r>
                        <a:rPr lang="es-ES" sz="900" noProof="0" dirty="0" err="1">
                          <a:latin typeface="Arial"/>
                          <a:cs typeface="Arial"/>
                        </a:rPr>
                        <a:t>pst</a:t>
                      </a:r>
                      <a:r>
                        <a:rPr lang="es-ES" sz="900" noProof="0" dirty="0">
                          <a:latin typeface="Arial"/>
                          <a:cs typeface="Arial"/>
                        </a:rPr>
                        <a:t>, complementos).</a:t>
                      </a:r>
                    </a:p>
                  </a:txBody>
                  <a:tcPr anchor="ctr">
                    <a:solidFill>
                      <a:schemeClr val="bg1"/>
                    </a:solidFill>
                  </a:tcPr>
                </a:tc>
                <a:extLst>
                  <a:ext uri="{0D108BD9-81ED-4DB2-BD59-A6C34878D82A}">
                    <a16:rowId xmlns:a16="http://schemas.microsoft.com/office/drawing/2014/main" val="327020262"/>
                  </a:ext>
                </a:extLst>
              </a:tr>
            </a:tbl>
          </a:graphicData>
        </a:graphic>
      </p:graphicFrame>
    </p:spTree>
    <p:extLst>
      <p:ext uri="{BB962C8B-B14F-4D97-AF65-F5344CB8AC3E}">
        <p14:creationId xmlns:p14="http://schemas.microsoft.com/office/powerpoint/2010/main" val="4270989709"/>
      </p:ext>
    </p:extLst>
  </p:cSld>
  <p:clrMapOvr>
    <a:masterClrMapping/>
  </p:clrMapOvr>
</p:sld>
</file>

<file path=ppt/theme/theme1.xml><?xml version="1.0" encoding="utf-8"?>
<a:theme xmlns:a="http://schemas.openxmlformats.org/drawingml/2006/main" name="Inici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1" id="{139DAF55-9D2D-4902-83A9-F3D17FA23D68}" vid="{1955F5F9-1404-481D-8EEE-41E0758C3FE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73a82ad-1a71-400e-8db0-13bb899aeda5" xsi:nil="true"/>
    <lcf76f155ced4ddcb4097134ff3c332f xmlns="29c9a258-4036-4d30-8d39-597f3b6710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A3EBAA0E76A7F4697EFC2E329EC6DEF" ma:contentTypeVersion="11" ma:contentTypeDescription="Crear nuevo documento." ma:contentTypeScope="" ma:versionID="045715a2840a04d12fda347a1aa309c2">
  <xsd:schema xmlns:xsd="http://www.w3.org/2001/XMLSchema" xmlns:xs="http://www.w3.org/2001/XMLSchema" xmlns:p="http://schemas.microsoft.com/office/2006/metadata/properties" xmlns:ns2="29c9a258-4036-4d30-8d39-597f3b6710c5" xmlns:ns3="473a82ad-1a71-400e-8db0-13bb899aeda5" targetNamespace="http://schemas.microsoft.com/office/2006/metadata/properties" ma:root="true" ma:fieldsID="1bbd4e831993970d75fa1db1152ad2b1" ns2:_="" ns3:_="">
    <xsd:import namespace="29c9a258-4036-4d30-8d39-597f3b6710c5"/>
    <xsd:import namespace="473a82ad-1a71-400e-8db0-13bb899ae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a258-4036-4d30-8d39-597f3b671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94731f5-2010-47fd-ad3f-110a994d85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a82ad-1a71-400e-8db0-13bb899aed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8feff1-a0d0-44a4-b1da-13630378c3ee}" ma:internalName="TaxCatchAll" ma:showField="CatchAllData" ma:web="473a82ad-1a71-400e-8db0-13bb899aed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A223D-24F4-4A2D-B84A-347A2E3F4FF5}">
  <ds:schemaRefs>
    <ds:schemaRef ds:uri="http://schemas.microsoft.com/sharepoint/v3/contenttype/forms"/>
  </ds:schemaRefs>
</ds:datastoreItem>
</file>

<file path=customXml/itemProps2.xml><?xml version="1.0" encoding="utf-8"?>
<ds:datastoreItem xmlns:ds="http://schemas.openxmlformats.org/officeDocument/2006/customXml" ds:itemID="{6D5945B3-E2C8-4CDD-872F-DEF0F986ACE1}">
  <ds:schemaRefs>
    <ds:schemaRef ds:uri="http://purl.org/dc/terms/"/>
    <ds:schemaRef ds:uri="473a82ad-1a71-400e-8db0-13bb899aeda5"/>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29c9a258-4036-4d30-8d39-597f3b6710c5"/>
    <ds:schemaRef ds:uri="http://schemas.microsoft.com/office/2006/metadata/properties"/>
  </ds:schemaRefs>
</ds:datastoreItem>
</file>

<file path=customXml/itemProps3.xml><?xml version="1.0" encoding="utf-8"?>
<ds:datastoreItem xmlns:ds="http://schemas.openxmlformats.org/officeDocument/2006/customXml" ds:itemID="{BE4E96EA-839F-4FA8-8870-8A2C2334A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9a258-4036-4d30-8d39-597f3b6710c5"/>
    <ds:schemaRef ds:uri="473a82ad-1a71-400e-8db0-13bb899aed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3f33571-550f-43cf-b09f-cd331338d086}" enabled="0" method="" siteId="{93f33571-550f-43cf-b09f-cd331338d086}" removed="1"/>
</clbl:labelList>
</file>

<file path=docProps/app.xml><?xml version="1.0" encoding="utf-8"?>
<Properties xmlns="http://schemas.openxmlformats.org/officeDocument/2006/extended-properties" xmlns:vt="http://schemas.openxmlformats.org/officeDocument/2006/docPropsVTypes">
  <Template/>
  <TotalTime>2439</TotalTime>
  <Words>5126</Words>
  <Application>Microsoft Office PowerPoint</Application>
  <PresentationFormat>On-screen Show (16:9)</PresentationFormat>
  <Paragraphs>417</Paragraphs>
  <Slides>34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Century Gothic</vt:lpstr>
      <vt:lpstr>Arial</vt:lpstr>
      <vt:lpstr>Segoe UI</vt:lpstr>
      <vt:lpstr>Aptos</vt:lpstr>
      <vt:lpstr>Arial Black</vt:lpstr>
      <vt:lpstr>Darker Grotesque Medium</vt:lpstr>
      <vt:lpstr>Inicio</vt:lpstr>
      <vt:lpstr>Organiza la recepción de información</vt:lpstr>
      <vt:lpstr>Índice de contenidos</vt:lpstr>
      <vt:lpstr>Objetivos</vt:lpstr>
      <vt:lpstr>PowerPoint Presentation</vt:lpstr>
      <vt:lpstr>PowerPoint Presentation</vt:lpstr>
      <vt:lpstr>Importancia de organizar la información</vt:lpstr>
      <vt:lpstr>Importancia de organizar la información</vt:lpstr>
      <vt:lpstr>Herramientas </vt:lpstr>
      <vt:lpstr>Diferencia entre versiones</vt:lpstr>
      <vt:lpstr>Inicio de jornada eficiente</vt:lpstr>
      <vt:lpstr>Inicio de jornada eficiente</vt:lpstr>
      <vt:lpstr>Inicio de jornada eficiente</vt:lpstr>
      <vt:lpstr>Inicio de jornada eficiente</vt:lpstr>
      <vt:lpstr>Inicio de jornada eficiente</vt:lpstr>
      <vt:lpstr>Tipos de correos electrónicos recibidos</vt:lpstr>
      <vt:lpstr>Tipos de correos electrónicos recibidos</vt:lpstr>
      <vt:lpstr>Tipos de correos electrónicos recibidos</vt:lpstr>
      <vt:lpstr>Tipos de correos electrónicos recibidos</vt:lpstr>
      <vt:lpstr>Phishing, protocolo de detección i actuación</vt:lpstr>
      <vt:lpstr>Phishing, protocolo de detección i actuación</vt:lpstr>
      <vt:lpstr>Phishing, protocolo de detección i actuación</vt:lpstr>
      <vt:lpstr>Phishing, protocolo de detección i actuación</vt:lpstr>
      <vt:lpstr>Phishing, protocolo de detección i actuación</vt:lpstr>
      <vt:lpstr>Notificaciones</vt:lpstr>
      <vt:lpstr>Notificaciones</vt:lpstr>
      <vt:lpstr>Clasificación de la información </vt:lpstr>
      <vt:lpstr>Clasificación de la información </vt:lpstr>
      <vt:lpstr>Buenas prácticas</vt:lpstr>
      <vt:lpstr>Buenas prácticas</vt:lpstr>
      <vt:lpstr>Uso de canales corporativos</vt:lpstr>
      <vt:lpstr>Crear tareas </vt:lpstr>
      <vt:lpstr>Recomendaciones y buenas prácticas</vt:lpstr>
      <vt:lpstr>He aprendido...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Villalonga, Sara</dc:creator>
  <cp:lastModifiedBy>Liguori, Romina</cp:lastModifiedBy>
  <cp:revision>1</cp:revision>
  <dcterms:created xsi:type="dcterms:W3CDTF">2025-07-28T12:48:10Z</dcterms:created>
  <dcterms:modified xsi:type="dcterms:W3CDTF">2025-10-30T08:39:25Z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0x0101001A3EBAA0E76A7F4697EFC2E329EC6DEF</vt:lpwstr>
  </property>
  <property fmtid="{D5CDD505-2E9C-101B-9397-08002B2CF9AE}" pid="3" name="MediaServiceImageTags">
    <vt:lpwstr/>
  </property>
  <property fmtid="{D5CDD505-2E9C-101B-9397-08002B2CF9AE}" pid="4" name="Order">
    <vt:r8>18800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SharedFileIndex">
    <vt:lpwstr/>
  </property>
  <property fmtid="{D5CDD505-2E9C-101B-9397-08002B2CF9AE}" pid="12" name="_SourceUrl">
    <vt:lpwstr/>
  </property>
</Properties>
</file>