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28"/>
  </p:notesMasterIdLst>
  <p:handoutMasterIdLst>
    <p:handoutMasterId r:id="rId29"/>
  </p:handoutMasterIdLst>
  <p:sldIdLst>
    <p:sldId id="256" r:id="rId5"/>
    <p:sldId id="555" r:id="rId6"/>
    <p:sldId id="258" r:id="rId7"/>
    <p:sldId id="259" r:id="rId8"/>
    <p:sldId id="549" r:id="rId9"/>
    <p:sldId id="389" r:id="rId10"/>
    <p:sldId id="536" r:id="rId11"/>
    <p:sldId id="262" r:id="rId12"/>
    <p:sldId id="551" r:id="rId13"/>
    <p:sldId id="539" r:id="rId14"/>
    <p:sldId id="543" r:id="rId15"/>
    <p:sldId id="391" r:id="rId16"/>
    <p:sldId id="261" r:id="rId17"/>
    <p:sldId id="361" r:id="rId18"/>
    <p:sldId id="556" r:id="rId19"/>
    <p:sldId id="557" r:id="rId20"/>
    <p:sldId id="552" r:id="rId21"/>
    <p:sldId id="269" r:id="rId22"/>
    <p:sldId id="553" r:id="rId23"/>
    <p:sldId id="554" r:id="rId24"/>
    <p:sldId id="264" r:id="rId25"/>
    <p:sldId id="265" r:id="rId26"/>
    <p:sldId id="266" r:id="rId2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Darker Grotesque Medium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FA2682-BA4F-ECF9-481F-51A495723135}" name="Bigas, Marc" initials="MB" userId="S::marc.bigas2@dxc.com::a76649d8-8b81-4c68-a060-d743b2cef9d5" providerId="AD"/>
  <p188:author id="{69C07282-7638-E76D-736D-FF8379C96245}" name="Sardà, Eduvigis" initials="ES" userId="S::eduvigis.sarda2@dxc.com::b1ad0630-0272-43d7-8302-7f8594b48b7a" providerId="AD"/>
  <p188:author id="{A07299A2-E60A-B763-91DA-8BE9347D55A1}" name="Villalonga, Sara" initials="SV" userId="S::sara.villalonga2@dxc.com::0688e997-b0fc-4059-a2ac-a0e9f8190bae" providerId="AD"/>
  <p188:author id="{50E79AAD-734F-C925-BEA4-F291AADBF96C}" name="LAURA MIGUEL FLETA" initials="LF" userId="S::lmiguelf@aragon.es::73cfcac9-50eb-40cd-aec6-44c7d4bcb361" providerId="AD"/>
  <p188:author id="{BEA080B0-8979-69D8-8BAB-2E3B60ACAA22}" name="Sara Villalonga Arias" initials="SV" userId="S::svillalonga@ext.aragon.es::946604ae-6d31-4293-8778-3ad77e1a22f2" providerId="AD"/>
  <p188:author id="{DF6C5BC5-C726-0109-61E7-4E66995EED82}" name="Marc Bigas Ortega" initials="" userId="S::mbigas@ext.aragon.es::21a7950b-57de-4f3b-b1ba-53ca87d6a213" providerId="AD"/>
  <p188:author id="{93987ED5-E840-B7BC-5228-5469FF8366D7}" name="Sanchez Adame, Jose" initials="SJ" userId="S::jose.sanchezadame@dxc.com::bec22c5d-f469-49a4-9921-fdf6b5726d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927"/>
    <a:srgbClr val="CCAEA4"/>
    <a:srgbClr val="4E110E"/>
    <a:srgbClr val="7F5645"/>
    <a:srgbClr val="BC9484"/>
    <a:srgbClr val="FFFFFF"/>
    <a:srgbClr val="A6A6A6"/>
    <a:srgbClr val="E8B889"/>
    <a:srgbClr val="EDDDCA"/>
    <a:srgbClr val="D5B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38A85-AEBD-4BB6-AC92-C7FC90068918}" v="462" dt="2025-10-08T13:52:52.938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867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lester, Raúl" userId="f4487294-a1f3-4118-993e-3473a50bf12f" providerId="ADAL" clId="{19E38A85-AEBD-4BB6-AC92-C7FC90068918}"/>
    <pc:docChg chg="modSld modMainMaster">
      <pc:chgData name="Ballester, Raúl" userId="f4487294-a1f3-4118-993e-3473a50bf12f" providerId="ADAL" clId="{19E38A85-AEBD-4BB6-AC92-C7FC90068918}" dt="2025-10-08T15:53:50.638" v="1751" actId="20577"/>
      <pc:docMkLst>
        <pc:docMk/>
      </pc:docMkLst>
      <pc:sldChg chg="addSp modSp mod">
        <pc:chgData name="Ballester, Raúl" userId="f4487294-a1f3-4118-993e-3473a50bf12f" providerId="ADAL" clId="{19E38A85-AEBD-4BB6-AC92-C7FC90068918}" dt="2025-10-08T13:53:06.332" v="1726" actId="13244"/>
        <pc:sldMkLst>
          <pc:docMk/>
          <pc:sldMk cId="22132530" sldId="258"/>
        </pc:sldMkLst>
        <pc:spChg chg="add mod">
          <ac:chgData name="Ballester, Raúl" userId="f4487294-a1f3-4118-993e-3473a50bf12f" providerId="ADAL" clId="{19E38A85-AEBD-4BB6-AC92-C7FC90068918}" dt="2025-10-08T13:46:54.150" v="8" actId="33553"/>
          <ac:spMkLst>
            <pc:docMk/>
            <pc:sldMk cId="22132530" sldId="258"/>
            <ac:spMk id="2" creationId="{7F9AAE25-39C6-9045-D2D8-F02C2852B25C}"/>
          </ac:spMkLst>
        </pc:spChg>
        <pc:spChg chg="ord">
          <ac:chgData name="Ballester, Raúl" userId="f4487294-a1f3-4118-993e-3473a50bf12f" providerId="ADAL" clId="{19E38A85-AEBD-4BB6-AC92-C7FC90068918}" dt="2025-10-08T13:53:06.332" v="1726" actId="13244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allester, Raúl" userId="f4487294-a1f3-4118-993e-3473a50bf12f" providerId="ADAL" clId="{19E38A85-AEBD-4BB6-AC92-C7FC90068918}" dt="2025-10-08T15:53:50.638" v="1751" actId="20577"/>
        <pc:sldMkLst>
          <pc:docMk/>
          <pc:sldMk cId="119268023" sldId="259"/>
        </pc:sldMkLst>
        <pc:spChg chg="mod">
          <ac:chgData name="Ballester, Raúl" userId="f4487294-a1f3-4118-993e-3473a50bf12f" providerId="ADAL" clId="{19E38A85-AEBD-4BB6-AC92-C7FC90068918}" dt="2025-10-08T13:46:55.693" v="9" actId="33553"/>
          <ac:spMkLst>
            <pc:docMk/>
            <pc:sldMk cId="119268023" sldId="259"/>
            <ac:spMk id="2" creationId="{4F5CDABF-16F2-D797-AAC8-9683190F9689}"/>
          </ac:spMkLst>
        </pc:spChg>
        <pc:spChg chg="mod">
          <ac:chgData name="Ballester, Raúl" userId="f4487294-a1f3-4118-993e-3473a50bf12f" providerId="ADAL" clId="{19E38A85-AEBD-4BB6-AC92-C7FC90068918}" dt="2025-10-08T15:53:50.638" v="1751" actId="20577"/>
          <ac:spMkLst>
            <pc:docMk/>
            <pc:sldMk cId="119268023" sldId="259"/>
            <ac:spMk id="3" creationId="{EB9D0900-E16C-F5F0-14CB-70F5FC59A3D2}"/>
          </ac:spMkLst>
        </pc:spChg>
        <pc:spChg chg="mod">
          <ac:chgData name="Ballester, Raúl" userId="f4487294-a1f3-4118-993e-3473a50bf12f" providerId="ADAL" clId="{19E38A85-AEBD-4BB6-AC92-C7FC90068918}" dt="2025-10-08T13:52:50.477" v="1714" actId="962"/>
          <ac:spMkLst>
            <pc:docMk/>
            <pc:sldMk cId="119268023" sldId="259"/>
            <ac:spMk id="8" creationId="{F9461991-B299-ECA8-511B-7B2E73ADCE1B}"/>
          </ac:spMkLst>
        </pc:spChg>
        <pc:picChg chg="mod">
          <ac:chgData name="Ballester, Raúl" userId="f4487294-a1f3-4118-993e-3473a50bf12f" providerId="ADAL" clId="{19E38A85-AEBD-4BB6-AC92-C7FC90068918}" dt="2025-10-08T13:53:11.043" v="1727" actId="962"/>
          <ac:picMkLst>
            <pc:docMk/>
            <pc:sldMk cId="119268023" sldId="259"/>
            <ac:picMk id="7" creationId="{E005E490-272E-B2D1-F48B-ADE38C7251F1}"/>
          </ac:picMkLst>
        </pc:picChg>
        <pc:picChg chg="mod">
          <ac:chgData name="Ballester, Raúl" userId="f4487294-a1f3-4118-993e-3473a50bf12f" providerId="ADAL" clId="{19E38A85-AEBD-4BB6-AC92-C7FC90068918}" dt="2025-10-08T13:47:46.756" v="107" actId="962"/>
          <ac:picMkLst>
            <pc:docMk/>
            <pc:sldMk cId="119268023" sldId="259"/>
            <ac:picMk id="9" creationId="{2C6603C9-61FE-24E9-7693-C2CDE4472762}"/>
          </ac:picMkLst>
        </pc:picChg>
      </pc:sldChg>
      <pc:sldChg chg="modSp mod">
        <pc:chgData name="Ballester, Raúl" userId="f4487294-a1f3-4118-993e-3473a50bf12f" providerId="ADAL" clId="{19E38A85-AEBD-4BB6-AC92-C7FC90068918}" dt="2025-10-08T13:54:06.314" v="1745" actId="962"/>
        <pc:sldMkLst>
          <pc:docMk/>
          <pc:sldMk cId="2907570342" sldId="261"/>
        </pc:sldMkLst>
        <pc:spChg chg="mod ord">
          <ac:chgData name="Ballester, Raúl" userId="f4487294-a1f3-4118-993e-3473a50bf12f" providerId="ADAL" clId="{19E38A85-AEBD-4BB6-AC92-C7FC90068918}" dt="2025-10-08T13:53:47.107" v="1730" actId="13244"/>
          <ac:spMkLst>
            <pc:docMk/>
            <pc:sldMk cId="2907570342" sldId="261"/>
            <ac:spMk id="2" creationId="{2CCC4593-BB7F-0330-60FF-BF09353D87F7}"/>
          </ac:spMkLst>
        </pc:spChg>
        <pc:spChg chg="ord">
          <ac:chgData name="Ballester, Raúl" userId="f4487294-a1f3-4118-993e-3473a50bf12f" providerId="ADAL" clId="{19E38A85-AEBD-4BB6-AC92-C7FC90068918}" dt="2025-10-08T13:53:50.371" v="1731" actId="13244"/>
          <ac:spMkLst>
            <pc:docMk/>
            <pc:sldMk cId="2907570342" sldId="261"/>
            <ac:spMk id="3" creationId="{C944ABD3-558B-A4A3-651A-9FEFD85F9A21}"/>
          </ac:spMkLst>
        </pc:spChg>
        <pc:spChg chg="mod">
          <ac:chgData name="Ballester, Raúl" userId="f4487294-a1f3-4118-993e-3473a50bf12f" providerId="ADAL" clId="{19E38A85-AEBD-4BB6-AC92-C7FC90068918}" dt="2025-10-08T13:53:56.915" v="1734" actId="962"/>
          <ac:spMkLst>
            <pc:docMk/>
            <pc:sldMk cId="2907570342" sldId="261"/>
            <ac:spMk id="16" creationId="{2C88D88F-8EA2-753F-F15E-AF654D46B68C}"/>
          </ac:spMkLst>
        </pc:spChg>
        <pc:spChg chg="mod">
          <ac:chgData name="Ballester, Raúl" userId="f4487294-a1f3-4118-993e-3473a50bf12f" providerId="ADAL" clId="{19E38A85-AEBD-4BB6-AC92-C7FC90068918}" dt="2025-10-08T13:53:58.135" v="1735" actId="962"/>
          <ac:spMkLst>
            <pc:docMk/>
            <pc:sldMk cId="2907570342" sldId="261"/>
            <ac:spMk id="17" creationId="{5ABC33DA-7A99-9E5C-2C2F-4FC209251FFF}"/>
          </ac:spMkLst>
        </pc:spChg>
        <pc:spChg chg="mod">
          <ac:chgData name="Ballester, Raúl" userId="f4487294-a1f3-4118-993e-3473a50bf12f" providerId="ADAL" clId="{19E38A85-AEBD-4BB6-AC92-C7FC90068918}" dt="2025-10-08T13:54:00.389" v="1736" actId="962"/>
          <ac:spMkLst>
            <pc:docMk/>
            <pc:sldMk cId="2907570342" sldId="261"/>
            <ac:spMk id="19" creationId="{72A33311-720A-D91F-475E-86EC2695F1C8}"/>
          </ac:spMkLst>
        </pc:spChg>
        <pc:spChg chg="mod">
          <ac:chgData name="Ballester, Raúl" userId="f4487294-a1f3-4118-993e-3473a50bf12f" providerId="ADAL" clId="{19E38A85-AEBD-4BB6-AC92-C7FC90068918}" dt="2025-10-08T13:54:01.202" v="1737" actId="962"/>
          <ac:spMkLst>
            <pc:docMk/>
            <pc:sldMk cId="2907570342" sldId="261"/>
            <ac:spMk id="20" creationId="{9DDED895-5D85-B345-5030-540F44D8F91E}"/>
          </ac:spMkLst>
        </pc:spChg>
        <pc:spChg chg="mod">
          <ac:chgData name="Ballester, Raúl" userId="f4487294-a1f3-4118-993e-3473a50bf12f" providerId="ADAL" clId="{19E38A85-AEBD-4BB6-AC92-C7FC90068918}" dt="2025-10-08T13:54:02.198" v="1738" actId="962"/>
          <ac:spMkLst>
            <pc:docMk/>
            <pc:sldMk cId="2907570342" sldId="261"/>
            <ac:spMk id="21" creationId="{E0242B08-4716-3769-BC91-E7FEA5354B87}"/>
          </ac:spMkLst>
        </pc:spChg>
        <pc:spChg chg="mod">
          <ac:chgData name="Ballester, Raúl" userId="f4487294-a1f3-4118-993e-3473a50bf12f" providerId="ADAL" clId="{19E38A85-AEBD-4BB6-AC92-C7FC90068918}" dt="2025-10-08T13:54:02.989" v="1739" actId="962"/>
          <ac:spMkLst>
            <pc:docMk/>
            <pc:sldMk cId="2907570342" sldId="261"/>
            <ac:spMk id="22" creationId="{19738C68-CA32-DE41-C2B1-3AD95EC834B3}"/>
          </ac:spMkLst>
        </pc:spChg>
        <pc:spChg chg="mod">
          <ac:chgData name="Ballester, Raúl" userId="f4487294-a1f3-4118-993e-3473a50bf12f" providerId="ADAL" clId="{19E38A85-AEBD-4BB6-AC92-C7FC90068918}" dt="2025-10-08T13:54:03.515" v="1740" actId="962"/>
          <ac:spMkLst>
            <pc:docMk/>
            <pc:sldMk cId="2907570342" sldId="261"/>
            <ac:spMk id="23" creationId="{48078AB4-F53B-A266-D2D5-2A14F4986DB4}"/>
          </ac:spMkLst>
        </pc:spChg>
        <pc:spChg chg="mod">
          <ac:chgData name="Ballester, Raúl" userId="f4487294-a1f3-4118-993e-3473a50bf12f" providerId="ADAL" clId="{19E38A85-AEBD-4BB6-AC92-C7FC90068918}" dt="2025-10-08T13:54:04.349" v="1741" actId="962"/>
          <ac:spMkLst>
            <pc:docMk/>
            <pc:sldMk cId="2907570342" sldId="261"/>
            <ac:spMk id="24" creationId="{BCB2B32F-7945-50CB-E7AC-14F3BD0E3AB5}"/>
          </ac:spMkLst>
        </pc:spChg>
        <pc:spChg chg="mod">
          <ac:chgData name="Ballester, Raúl" userId="f4487294-a1f3-4118-993e-3473a50bf12f" providerId="ADAL" clId="{19E38A85-AEBD-4BB6-AC92-C7FC90068918}" dt="2025-10-08T13:54:04.773" v="1742" actId="962"/>
          <ac:spMkLst>
            <pc:docMk/>
            <pc:sldMk cId="2907570342" sldId="261"/>
            <ac:spMk id="25" creationId="{25F4388A-6627-872C-86CB-D601B30423CD}"/>
          </ac:spMkLst>
        </pc:spChg>
        <pc:spChg chg="mod">
          <ac:chgData name="Ballester, Raúl" userId="f4487294-a1f3-4118-993e-3473a50bf12f" providerId="ADAL" clId="{19E38A85-AEBD-4BB6-AC92-C7FC90068918}" dt="2025-10-08T13:54:05.289" v="1743" actId="962"/>
          <ac:spMkLst>
            <pc:docMk/>
            <pc:sldMk cId="2907570342" sldId="261"/>
            <ac:spMk id="26" creationId="{4CADBD33-ECAF-BAB7-B1C3-7E072CBEB724}"/>
          </ac:spMkLst>
        </pc:spChg>
        <pc:spChg chg="mod">
          <ac:chgData name="Ballester, Raúl" userId="f4487294-a1f3-4118-993e-3473a50bf12f" providerId="ADAL" clId="{19E38A85-AEBD-4BB6-AC92-C7FC90068918}" dt="2025-10-08T13:54:06.314" v="1745" actId="962"/>
          <ac:spMkLst>
            <pc:docMk/>
            <pc:sldMk cId="2907570342" sldId="261"/>
            <ac:spMk id="27" creationId="{AFA48336-2BF8-ACB2-60A0-EFED742F0568}"/>
          </ac:spMkLst>
        </pc:spChg>
        <pc:spChg chg="mod">
          <ac:chgData name="Ballester, Raúl" userId="f4487294-a1f3-4118-993e-3473a50bf12f" providerId="ADAL" clId="{19E38A85-AEBD-4BB6-AC92-C7FC90068918}" dt="2025-10-08T13:54:05.659" v="1744" actId="962"/>
          <ac:spMkLst>
            <pc:docMk/>
            <pc:sldMk cId="2907570342" sldId="261"/>
            <ac:spMk id="28" creationId="{12A9ED39-904D-185A-A2BD-2AA13C89A9D9}"/>
          </ac:spMkLst>
        </pc:spChg>
        <pc:picChg chg="mod">
          <ac:chgData name="Ballester, Raúl" userId="f4487294-a1f3-4118-993e-3473a50bf12f" providerId="ADAL" clId="{19E38A85-AEBD-4BB6-AC92-C7FC90068918}" dt="2025-10-08T13:53:53.927" v="1732" actId="962"/>
          <ac:picMkLst>
            <pc:docMk/>
            <pc:sldMk cId="2907570342" sldId="261"/>
            <ac:picMk id="10" creationId="{74B190C7-ADF2-C691-0F98-4EEAB4E6FEA7}"/>
          </ac:picMkLst>
        </pc:picChg>
        <pc:picChg chg="mod">
          <ac:chgData name="Ballester, Raúl" userId="f4487294-a1f3-4118-993e-3473a50bf12f" providerId="ADAL" clId="{19E38A85-AEBD-4BB6-AC92-C7FC90068918}" dt="2025-10-08T13:53:55.335" v="1733" actId="962"/>
          <ac:picMkLst>
            <pc:docMk/>
            <pc:sldMk cId="2907570342" sldId="261"/>
            <ac:picMk id="14" creationId="{0C4B4787-2804-52EE-D28E-9A918D04C82E}"/>
          </ac:picMkLst>
        </pc:picChg>
      </pc:sldChg>
      <pc:sldChg chg="modSp mod">
        <pc:chgData name="Ballester, Raúl" userId="f4487294-a1f3-4118-993e-3473a50bf12f" providerId="ADAL" clId="{19E38A85-AEBD-4BB6-AC92-C7FC90068918}" dt="2025-10-08T13:53:28.063" v="1729" actId="14100"/>
        <pc:sldMkLst>
          <pc:docMk/>
          <pc:sldMk cId="260665191" sldId="262"/>
        </pc:sldMkLst>
        <pc:spChg chg="mod">
          <ac:chgData name="Ballester, Raúl" userId="f4487294-a1f3-4118-993e-3473a50bf12f" providerId="ADAL" clId="{19E38A85-AEBD-4BB6-AC92-C7FC90068918}" dt="2025-10-08T13:48:35.872" v="315" actId="20577"/>
          <ac:spMkLst>
            <pc:docMk/>
            <pc:sldMk cId="260665191" sldId="262"/>
            <ac:spMk id="3" creationId="{61FEB7CC-21C3-7A64-7471-0088B061913C}"/>
          </ac:spMkLst>
        </pc:spChg>
        <pc:spChg chg="mod">
          <ac:chgData name="Ballester, Raúl" userId="f4487294-a1f3-4118-993e-3473a50bf12f" providerId="ADAL" clId="{19E38A85-AEBD-4BB6-AC92-C7FC90068918}" dt="2025-10-08T13:53:28.063" v="1729" actId="14100"/>
          <ac:spMkLst>
            <pc:docMk/>
            <pc:sldMk cId="260665191" sldId="262"/>
            <ac:spMk id="5" creationId="{360410F1-4892-BC00-9C25-B3CEA5A5D9E2}"/>
          </ac:spMkLst>
        </pc:spChg>
        <pc:spChg chg="mod">
          <ac:chgData name="Ballester, Raúl" userId="f4487294-a1f3-4118-993e-3473a50bf12f" providerId="ADAL" clId="{19E38A85-AEBD-4BB6-AC92-C7FC90068918}" dt="2025-10-08T13:52:52.103" v="1716" actId="962"/>
          <ac:spMkLst>
            <pc:docMk/>
            <pc:sldMk cId="260665191" sldId="262"/>
            <ac:spMk id="6" creationId="{A7F51F3E-AC2E-55C7-756C-76E04C545DC2}"/>
          </ac:spMkLst>
        </pc:spChg>
        <pc:grpChg chg="mod">
          <ac:chgData name="Ballester, Raúl" userId="f4487294-a1f3-4118-993e-3473a50bf12f" providerId="ADAL" clId="{19E38A85-AEBD-4BB6-AC92-C7FC90068918}" dt="2025-10-08T13:52:52.938" v="1717" actId="962"/>
          <ac:grpSpMkLst>
            <pc:docMk/>
            <pc:sldMk cId="260665191" sldId="262"/>
            <ac:grpSpMk id="40" creationId="{42C48383-0382-D5CF-D5E8-22C36731550F}"/>
          </ac:grpSpMkLst>
        </pc:grpChg>
        <pc:picChg chg="mod">
          <ac:chgData name="Ballester, Raúl" userId="f4487294-a1f3-4118-993e-3473a50bf12f" providerId="ADAL" clId="{19E38A85-AEBD-4BB6-AC92-C7FC90068918}" dt="2025-10-08T13:48:29.508" v="303" actId="962"/>
          <ac:picMkLst>
            <pc:docMk/>
            <pc:sldMk cId="260665191" sldId="262"/>
            <ac:picMk id="12" creationId="{793F8C74-5296-1720-916F-2FD74474D853}"/>
          </ac:picMkLst>
        </pc:picChg>
      </pc:sldChg>
      <pc:sldChg chg="addSp modSp mod">
        <pc:chgData name="Ballester, Raúl" userId="f4487294-a1f3-4118-993e-3473a50bf12f" providerId="ADAL" clId="{19E38A85-AEBD-4BB6-AC92-C7FC90068918}" dt="2025-10-08T13:54:39.195" v="1748" actId="13244"/>
        <pc:sldMkLst>
          <pc:docMk/>
          <pc:sldMk cId="111097298" sldId="264"/>
        </pc:sldMkLst>
        <pc:spChg chg="add mod ord">
          <ac:chgData name="Ballester, Raúl" userId="f4487294-a1f3-4118-993e-3473a50bf12f" providerId="ADAL" clId="{19E38A85-AEBD-4BB6-AC92-C7FC90068918}" dt="2025-10-08T13:54:39.195" v="1748" actId="13244"/>
          <ac:spMkLst>
            <pc:docMk/>
            <pc:sldMk cId="111097298" sldId="264"/>
            <ac:spMk id="2" creationId="{B7D405BF-1C31-56F3-3747-9F90FDCE7069}"/>
          </ac:spMkLst>
        </pc:spChg>
      </pc:sldChg>
      <pc:sldChg chg="addSp modSp mod">
        <pc:chgData name="Ballester, Raúl" userId="f4487294-a1f3-4118-993e-3473a50bf12f" providerId="ADAL" clId="{19E38A85-AEBD-4BB6-AC92-C7FC90068918}" dt="2025-10-08T13:54:41.207" v="1749" actId="13244"/>
        <pc:sldMkLst>
          <pc:docMk/>
          <pc:sldMk cId="993294996" sldId="265"/>
        </pc:sldMkLst>
        <pc:spChg chg="add mod">
          <ac:chgData name="Ballester, Raúl" userId="f4487294-a1f3-4118-993e-3473a50bf12f" providerId="ADAL" clId="{19E38A85-AEBD-4BB6-AC92-C7FC90068918}" dt="2025-10-08T13:47:20.661" v="27" actId="33553"/>
          <ac:spMkLst>
            <pc:docMk/>
            <pc:sldMk cId="993294996" sldId="265"/>
            <ac:spMk id="2" creationId="{492E5010-8C59-7BB6-C170-5E13EDE10AE8}"/>
          </ac:spMkLst>
        </pc:spChg>
        <pc:spChg chg="ord">
          <ac:chgData name="Ballester, Raúl" userId="f4487294-a1f3-4118-993e-3473a50bf12f" providerId="ADAL" clId="{19E38A85-AEBD-4BB6-AC92-C7FC90068918}" dt="2025-10-08T13:54:41.207" v="1749" actId="13244"/>
          <ac:spMkLst>
            <pc:docMk/>
            <pc:sldMk cId="993294996" sldId="265"/>
            <ac:spMk id="5" creationId="{062CDD8D-0B40-F73C-243D-A94B3D1FE25D}"/>
          </ac:spMkLst>
        </pc:spChg>
      </pc:sldChg>
      <pc:sldChg chg="addSp modSp mod">
        <pc:chgData name="Ballester, Raúl" userId="f4487294-a1f3-4118-993e-3473a50bf12f" providerId="ADAL" clId="{19E38A85-AEBD-4BB6-AC92-C7FC90068918}" dt="2025-10-08T13:54:44.376" v="1750" actId="962"/>
        <pc:sldMkLst>
          <pc:docMk/>
          <pc:sldMk cId="2240963097" sldId="266"/>
        </pc:sldMkLst>
        <pc:spChg chg="mod">
          <ac:chgData name="Ballester, Raúl" userId="f4487294-a1f3-4118-993e-3473a50bf12f" providerId="ADAL" clId="{19E38A85-AEBD-4BB6-AC92-C7FC90068918}" dt="2025-10-08T13:54:44.376" v="1750" actId="962"/>
          <ac:spMkLst>
            <pc:docMk/>
            <pc:sldMk cId="2240963097" sldId="266"/>
            <ac:spMk id="2" creationId="{21A8CC9A-2C2F-C2E2-33C4-4EC0612B8582}"/>
          </ac:spMkLst>
        </pc:spChg>
        <pc:spChg chg="add mod">
          <ac:chgData name="Ballester, Raúl" userId="f4487294-a1f3-4118-993e-3473a50bf12f" providerId="ADAL" clId="{19E38A85-AEBD-4BB6-AC92-C7FC90068918}" dt="2025-10-08T13:46:29.168" v="5" actId="33553"/>
          <ac:spMkLst>
            <pc:docMk/>
            <pc:sldMk cId="2240963097" sldId="266"/>
            <ac:spMk id="3" creationId="{DDD8CD42-087B-648A-CF5A-4235E4A65521}"/>
          </ac:spMkLst>
        </pc:spChg>
      </pc:sldChg>
      <pc:sldChg chg="modSp mod">
        <pc:chgData name="Ballester, Raúl" userId="f4487294-a1f3-4118-993e-3473a50bf12f" providerId="ADAL" clId="{19E38A85-AEBD-4BB6-AC92-C7FC90068918}" dt="2025-10-08T13:52:04.493" v="1478" actId="962"/>
        <pc:sldMkLst>
          <pc:docMk/>
          <pc:sldMk cId="1717877133" sldId="269"/>
        </pc:sldMkLst>
        <pc:spChg chg="mod">
          <ac:chgData name="Ballester, Raúl" userId="f4487294-a1f3-4118-993e-3473a50bf12f" providerId="ADAL" clId="{19E38A85-AEBD-4BB6-AC92-C7FC90068918}" dt="2025-10-08T13:47:14.441" v="23" actId="33553"/>
          <ac:spMkLst>
            <pc:docMk/>
            <pc:sldMk cId="1717877133" sldId="269"/>
            <ac:spMk id="2" creationId="{94C9F4C7-025E-CAFA-232F-0ECFAF461ED7}"/>
          </ac:spMkLst>
        </pc:spChg>
        <pc:picChg chg="mod">
          <ac:chgData name="Ballester, Raúl" userId="f4487294-a1f3-4118-993e-3473a50bf12f" providerId="ADAL" clId="{19E38A85-AEBD-4BB6-AC92-C7FC90068918}" dt="2025-10-08T13:52:04.493" v="1478" actId="962"/>
          <ac:picMkLst>
            <pc:docMk/>
            <pc:sldMk cId="1717877133" sldId="269"/>
            <ac:picMk id="7" creationId="{7FCB87C9-A097-E1E9-BC44-0E565B5B8001}"/>
          </ac:picMkLst>
        </pc:picChg>
      </pc:sldChg>
      <pc:sldChg chg="modSp mod">
        <pc:chgData name="Ballester, Raúl" userId="f4487294-a1f3-4118-993e-3473a50bf12f" providerId="ADAL" clId="{19E38A85-AEBD-4BB6-AC92-C7FC90068918}" dt="2025-10-08T13:50:34.168" v="854" actId="962"/>
        <pc:sldMkLst>
          <pc:docMk/>
          <pc:sldMk cId="4255017571" sldId="361"/>
        </pc:sldMkLst>
        <pc:spChg chg="mod">
          <ac:chgData name="Ballester, Raúl" userId="f4487294-a1f3-4118-993e-3473a50bf12f" providerId="ADAL" clId="{19E38A85-AEBD-4BB6-AC92-C7FC90068918}" dt="2025-10-08T13:47:09.091" v="19" actId="33553"/>
          <ac:spMkLst>
            <pc:docMk/>
            <pc:sldMk cId="4255017571" sldId="361"/>
            <ac:spMk id="2" creationId="{85CF5D7C-9623-59F6-BBD0-77127BDC80B8}"/>
          </ac:spMkLst>
        </pc:spChg>
        <pc:picChg chg="mod">
          <ac:chgData name="Ballester, Raúl" userId="f4487294-a1f3-4118-993e-3473a50bf12f" providerId="ADAL" clId="{19E38A85-AEBD-4BB6-AC92-C7FC90068918}" dt="2025-10-08T13:50:34.168" v="854" actId="962"/>
          <ac:picMkLst>
            <pc:docMk/>
            <pc:sldMk cId="4255017571" sldId="361"/>
            <ac:picMk id="1026" creationId="{C88CE342-4723-495D-F601-EF41030BF425}"/>
          </ac:picMkLst>
        </pc:picChg>
      </pc:sldChg>
      <pc:sldChg chg="modSp mod">
        <pc:chgData name="Ballester, Raúl" userId="f4487294-a1f3-4118-993e-3473a50bf12f" providerId="ADAL" clId="{19E38A85-AEBD-4BB6-AC92-C7FC90068918}" dt="2025-10-08T13:52:45.239" v="1713" actId="13238"/>
        <pc:sldMkLst>
          <pc:docMk/>
          <pc:sldMk cId="4270989709" sldId="389"/>
        </pc:sldMkLst>
        <pc:spChg chg="mod">
          <ac:chgData name="Ballester, Raúl" userId="f4487294-a1f3-4118-993e-3473a50bf12f" providerId="ADAL" clId="{19E38A85-AEBD-4BB6-AC92-C7FC90068918}" dt="2025-10-08T13:46:58.196" v="11" actId="33553"/>
          <ac:spMkLst>
            <pc:docMk/>
            <pc:sldMk cId="4270989709" sldId="389"/>
            <ac:spMk id="2" creationId="{2D9BB544-CD39-F465-C36B-F95DC7799AE3}"/>
          </ac:spMkLst>
        </pc:spChg>
        <pc:graphicFrameChg chg="modGraphic">
          <ac:chgData name="Ballester, Raúl" userId="f4487294-a1f3-4118-993e-3473a50bf12f" providerId="ADAL" clId="{19E38A85-AEBD-4BB6-AC92-C7FC90068918}" dt="2025-10-08T13:52:45.239" v="1713" actId="13238"/>
          <ac:graphicFrameMkLst>
            <pc:docMk/>
            <pc:sldMk cId="4270989709" sldId="389"/>
            <ac:graphicFrameMk id="5" creationId="{43E01F64-91AF-8821-FC68-9D692BD47BBE}"/>
          </ac:graphicFrameMkLst>
        </pc:graphicFrameChg>
      </pc:sldChg>
      <pc:sldChg chg="modSp mod">
        <pc:chgData name="Ballester, Raúl" userId="f4487294-a1f3-4118-993e-3473a50bf12f" providerId="ADAL" clId="{19E38A85-AEBD-4BB6-AC92-C7FC90068918}" dt="2025-10-08T13:52:54.122" v="1719" actId="962"/>
        <pc:sldMkLst>
          <pc:docMk/>
          <pc:sldMk cId="624616824" sldId="391"/>
        </pc:sldMkLst>
        <pc:spChg chg="mod">
          <ac:chgData name="Ballester, Raúl" userId="f4487294-a1f3-4118-993e-3473a50bf12f" providerId="ADAL" clId="{19E38A85-AEBD-4BB6-AC92-C7FC90068918}" dt="2025-10-08T13:47:06.131" v="17" actId="33553"/>
          <ac:spMkLst>
            <pc:docMk/>
            <pc:sldMk cId="624616824" sldId="391"/>
            <ac:spMk id="3" creationId="{68BBF5D1-83E3-891D-0A2C-49D44515CB61}"/>
          </ac:spMkLst>
        </pc:spChg>
        <pc:spChg chg="mod">
          <ac:chgData name="Ballester, Raúl" userId="f4487294-a1f3-4118-993e-3473a50bf12f" providerId="ADAL" clId="{19E38A85-AEBD-4BB6-AC92-C7FC90068918}" dt="2025-10-08T13:52:54.122" v="1719" actId="962"/>
          <ac:spMkLst>
            <pc:docMk/>
            <pc:sldMk cId="624616824" sldId="391"/>
            <ac:spMk id="7" creationId="{52A0F290-2AA9-0877-35A6-0AF9DD3346A6}"/>
          </ac:spMkLst>
        </pc:spChg>
        <pc:picChg chg="mod">
          <ac:chgData name="Ballester, Raúl" userId="f4487294-a1f3-4118-993e-3473a50bf12f" providerId="ADAL" clId="{19E38A85-AEBD-4BB6-AC92-C7FC90068918}" dt="2025-10-08T13:50:10.216" v="716" actId="962"/>
          <ac:picMkLst>
            <pc:docMk/>
            <pc:sldMk cId="624616824" sldId="391"/>
            <ac:picMk id="9" creationId="{DEFA869F-A01A-E983-5146-774F0935EB3C}"/>
          </ac:picMkLst>
        </pc:picChg>
      </pc:sldChg>
      <pc:sldChg chg="modSp mod">
        <pc:chgData name="Ballester, Raúl" userId="f4487294-a1f3-4118-993e-3473a50bf12f" providerId="ADAL" clId="{19E38A85-AEBD-4BB6-AC92-C7FC90068918}" dt="2025-10-08T13:48:13.582" v="213" actId="962"/>
        <pc:sldMkLst>
          <pc:docMk/>
          <pc:sldMk cId="2797016601" sldId="536"/>
        </pc:sldMkLst>
        <pc:spChg chg="mod">
          <ac:chgData name="Ballester, Raúl" userId="f4487294-a1f3-4118-993e-3473a50bf12f" providerId="ADAL" clId="{19E38A85-AEBD-4BB6-AC92-C7FC90068918}" dt="2025-10-08T13:46:59.766" v="12" actId="33553"/>
          <ac:spMkLst>
            <pc:docMk/>
            <pc:sldMk cId="2797016601" sldId="536"/>
            <ac:spMk id="3" creationId="{034EC290-E72A-7955-3595-5BC164106C9E}"/>
          </ac:spMkLst>
        </pc:spChg>
        <pc:picChg chg="mod">
          <ac:chgData name="Ballester, Raúl" userId="f4487294-a1f3-4118-993e-3473a50bf12f" providerId="ADAL" clId="{19E38A85-AEBD-4BB6-AC92-C7FC90068918}" dt="2025-10-08T13:48:13.582" v="213" actId="962"/>
          <ac:picMkLst>
            <pc:docMk/>
            <pc:sldMk cId="2797016601" sldId="536"/>
            <ac:picMk id="6" creationId="{1BFBA2AC-E7A0-DFCA-BCE5-2776B66FE7C5}"/>
          </ac:picMkLst>
        </pc:picChg>
      </pc:sldChg>
      <pc:sldChg chg="modSp mod">
        <pc:chgData name="Ballester, Raúl" userId="f4487294-a1f3-4118-993e-3473a50bf12f" providerId="ADAL" clId="{19E38A85-AEBD-4BB6-AC92-C7FC90068918}" dt="2025-10-08T13:49:49.582" v="593" actId="962"/>
        <pc:sldMkLst>
          <pc:docMk/>
          <pc:sldMk cId="393550724" sldId="539"/>
        </pc:sldMkLst>
        <pc:spChg chg="mod">
          <ac:chgData name="Ballester, Raúl" userId="f4487294-a1f3-4118-993e-3473a50bf12f" providerId="ADAL" clId="{19E38A85-AEBD-4BB6-AC92-C7FC90068918}" dt="2025-10-08T13:47:03.603" v="15" actId="33553"/>
          <ac:spMkLst>
            <pc:docMk/>
            <pc:sldMk cId="393550724" sldId="539"/>
            <ac:spMk id="2" creationId="{CC6C86EA-4F04-44B7-C380-35737AE665BC}"/>
          </ac:spMkLst>
        </pc:spChg>
        <pc:picChg chg="mod">
          <ac:chgData name="Ballester, Raúl" userId="f4487294-a1f3-4118-993e-3473a50bf12f" providerId="ADAL" clId="{19E38A85-AEBD-4BB6-AC92-C7FC90068918}" dt="2025-10-08T13:49:49.582" v="593" actId="962"/>
          <ac:picMkLst>
            <pc:docMk/>
            <pc:sldMk cId="393550724" sldId="539"/>
            <ac:picMk id="11" creationId="{F0663F29-EC6D-53B8-22C2-3BFF16AF92A0}"/>
          </ac:picMkLst>
        </pc:picChg>
      </pc:sldChg>
      <pc:sldChg chg="modSp mod">
        <pc:chgData name="Ballester, Raúl" userId="f4487294-a1f3-4118-993e-3473a50bf12f" providerId="ADAL" clId="{19E38A85-AEBD-4BB6-AC92-C7FC90068918}" dt="2025-10-08T13:52:53.725" v="1718" actId="962"/>
        <pc:sldMkLst>
          <pc:docMk/>
          <pc:sldMk cId="126185027" sldId="543"/>
        </pc:sldMkLst>
        <pc:spChg chg="mod">
          <ac:chgData name="Ballester, Raúl" userId="f4487294-a1f3-4118-993e-3473a50bf12f" providerId="ADAL" clId="{19E38A85-AEBD-4BB6-AC92-C7FC90068918}" dt="2025-10-08T13:47:04.756" v="16" actId="33553"/>
          <ac:spMkLst>
            <pc:docMk/>
            <pc:sldMk cId="126185027" sldId="543"/>
            <ac:spMk id="2" creationId="{335A3D53-A12D-00A1-B501-3428FD29270E}"/>
          </ac:spMkLst>
        </pc:spChg>
        <pc:grpChg chg="mod">
          <ac:chgData name="Ballester, Raúl" userId="f4487294-a1f3-4118-993e-3473a50bf12f" providerId="ADAL" clId="{19E38A85-AEBD-4BB6-AC92-C7FC90068918}" dt="2025-10-08T13:52:53.725" v="1718" actId="962"/>
          <ac:grpSpMkLst>
            <pc:docMk/>
            <pc:sldMk cId="126185027" sldId="543"/>
            <ac:grpSpMk id="6" creationId="{4FA2574F-3F85-0C97-4560-247C6267CB8A}"/>
          </ac:grpSpMkLst>
        </pc:grpChg>
        <pc:picChg chg="mod">
          <ac:chgData name="Ballester, Raúl" userId="f4487294-a1f3-4118-993e-3473a50bf12f" providerId="ADAL" clId="{19E38A85-AEBD-4BB6-AC92-C7FC90068918}" dt="2025-10-08T13:50:06.546" v="715" actId="962"/>
          <ac:picMkLst>
            <pc:docMk/>
            <pc:sldMk cId="126185027" sldId="543"/>
            <ac:picMk id="5" creationId="{ED5F0C1F-8305-AA67-F933-B5EB29001C0C}"/>
          </ac:picMkLst>
        </pc:picChg>
      </pc:sldChg>
      <pc:sldChg chg="modSp mod">
        <pc:chgData name="Ballester, Raúl" userId="f4487294-a1f3-4118-993e-3473a50bf12f" providerId="ADAL" clId="{19E38A85-AEBD-4BB6-AC92-C7FC90068918}" dt="2025-10-08T13:52:51.190" v="1715" actId="962"/>
        <pc:sldMkLst>
          <pc:docMk/>
          <pc:sldMk cId="83115965" sldId="549"/>
        </pc:sldMkLst>
        <pc:spChg chg="mod">
          <ac:chgData name="Ballester, Raúl" userId="f4487294-a1f3-4118-993e-3473a50bf12f" providerId="ADAL" clId="{19E38A85-AEBD-4BB6-AC92-C7FC90068918}" dt="2025-10-08T13:46:56.988" v="10" actId="33553"/>
          <ac:spMkLst>
            <pc:docMk/>
            <pc:sldMk cId="83115965" sldId="549"/>
            <ac:spMk id="2" creationId="{0A720CE6-1C64-92F0-1C3E-34A5BD257E90}"/>
          </ac:spMkLst>
        </pc:spChg>
        <pc:spChg chg="mod">
          <ac:chgData name="Ballester, Raúl" userId="f4487294-a1f3-4118-993e-3473a50bf12f" providerId="ADAL" clId="{19E38A85-AEBD-4BB6-AC92-C7FC90068918}" dt="2025-10-08T13:52:51.190" v="1715" actId="962"/>
          <ac:spMkLst>
            <pc:docMk/>
            <pc:sldMk cId="83115965" sldId="549"/>
            <ac:spMk id="37" creationId="{AEC0B103-C8AC-5170-9275-0BAFCA7C4D5C}"/>
          </ac:spMkLst>
        </pc:spChg>
        <pc:picChg chg="mod">
          <ac:chgData name="Ballester, Raúl" userId="f4487294-a1f3-4118-993e-3473a50bf12f" providerId="ADAL" clId="{19E38A85-AEBD-4BB6-AC92-C7FC90068918}" dt="2025-10-08T13:48:01.484" v="177" actId="962"/>
          <ac:picMkLst>
            <pc:docMk/>
            <pc:sldMk cId="83115965" sldId="549"/>
            <ac:picMk id="26" creationId="{2E35B157-B717-4BDE-6648-A72AEB693226}"/>
          </ac:picMkLst>
        </pc:picChg>
      </pc:sldChg>
      <pc:sldChg chg="modSp mod">
        <pc:chgData name="Ballester, Raúl" userId="f4487294-a1f3-4118-993e-3473a50bf12f" providerId="ADAL" clId="{19E38A85-AEBD-4BB6-AC92-C7FC90068918}" dt="2025-10-08T13:49:19.621" v="517" actId="962"/>
        <pc:sldMkLst>
          <pc:docMk/>
          <pc:sldMk cId="3857174079" sldId="551"/>
        </pc:sldMkLst>
        <pc:spChg chg="mod">
          <ac:chgData name="Ballester, Raúl" userId="f4487294-a1f3-4118-993e-3473a50bf12f" providerId="ADAL" clId="{19E38A85-AEBD-4BB6-AC92-C7FC90068918}" dt="2025-10-08T13:47:02.254" v="14" actId="33553"/>
          <ac:spMkLst>
            <pc:docMk/>
            <pc:sldMk cId="3857174079" sldId="551"/>
            <ac:spMk id="2" creationId="{3E04D3C1-14E2-8A9F-FF92-06E2F1EC312D}"/>
          </ac:spMkLst>
        </pc:spChg>
        <pc:picChg chg="mod">
          <ac:chgData name="Ballester, Raúl" userId="f4487294-a1f3-4118-993e-3473a50bf12f" providerId="ADAL" clId="{19E38A85-AEBD-4BB6-AC92-C7FC90068918}" dt="2025-10-08T13:49:19.621" v="517" actId="962"/>
          <ac:picMkLst>
            <pc:docMk/>
            <pc:sldMk cId="3857174079" sldId="551"/>
            <ac:picMk id="10" creationId="{736249BD-F211-6190-7CB6-B0C7751D76D9}"/>
          </ac:picMkLst>
        </pc:picChg>
      </pc:sldChg>
      <pc:sldChg chg="modSp mod">
        <pc:chgData name="Ballester, Raúl" userId="f4487294-a1f3-4118-993e-3473a50bf12f" providerId="ADAL" clId="{19E38A85-AEBD-4BB6-AC92-C7FC90068918}" dt="2025-10-08T13:52:55.625" v="1722" actId="962"/>
        <pc:sldMkLst>
          <pc:docMk/>
          <pc:sldMk cId="1789031764" sldId="552"/>
        </pc:sldMkLst>
        <pc:spChg chg="mod">
          <ac:chgData name="Ballester, Raúl" userId="f4487294-a1f3-4118-993e-3473a50bf12f" providerId="ADAL" clId="{19E38A85-AEBD-4BB6-AC92-C7FC90068918}" dt="2025-10-08T13:47:12.819" v="22" actId="33553"/>
          <ac:spMkLst>
            <pc:docMk/>
            <pc:sldMk cId="1789031764" sldId="552"/>
            <ac:spMk id="3" creationId="{667DD571-5025-9562-B3E8-9CD0C639AFBA}"/>
          </ac:spMkLst>
        </pc:spChg>
        <pc:spChg chg="mod">
          <ac:chgData name="Ballester, Raúl" userId="f4487294-a1f3-4118-993e-3473a50bf12f" providerId="ADAL" clId="{19E38A85-AEBD-4BB6-AC92-C7FC90068918}" dt="2025-10-08T13:52:54.476" v="1720" actId="962"/>
          <ac:spMkLst>
            <pc:docMk/>
            <pc:sldMk cId="1789031764" sldId="552"/>
            <ac:spMk id="10" creationId="{C611B547-43E7-7985-59CA-2233511B09C2}"/>
          </ac:spMkLst>
        </pc:spChg>
        <pc:picChg chg="mod">
          <ac:chgData name="Ballester, Raúl" userId="f4487294-a1f3-4118-993e-3473a50bf12f" providerId="ADAL" clId="{19E38A85-AEBD-4BB6-AC92-C7FC90068918}" dt="2025-10-08T13:52:54.956" v="1721" actId="962"/>
          <ac:picMkLst>
            <pc:docMk/>
            <pc:sldMk cId="1789031764" sldId="552"/>
            <ac:picMk id="5" creationId="{CC01C47B-AF6F-AFBF-7966-E919FED8A782}"/>
          </ac:picMkLst>
        </pc:picChg>
        <pc:picChg chg="mod">
          <ac:chgData name="Ballester, Raúl" userId="f4487294-a1f3-4118-993e-3473a50bf12f" providerId="ADAL" clId="{19E38A85-AEBD-4BB6-AC92-C7FC90068918}" dt="2025-10-08T13:52:55.625" v="1722" actId="962"/>
          <ac:picMkLst>
            <pc:docMk/>
            <pc:sldMk cId="1789031764" sldId="552"/>
            <ac:picMk id="9" creationId="{A6FDF45B-2D41-B65F-22AB-138E88A81CAF}"/>
          </ac:picMkLst>
        </pc:picChg>
        <pc:picChg chg="mod">
          <ac:chgData name="Ballester, Raúl" userId="f4487294-a1f3-4118-993e-3473a50bf12f" providerId="ADAL" clId="{19E38A85-AEBD-4BB6-AC92-C7FC90068918}" dt="2025-10-08T13:51:51.144" v="1376" actId="962"/>
          <ac:picMkLst>
            <pc:docMk/>
            <pc:sldMk cId="1789031764" sldId="552"/>
            <ac:picMk id="13" creationId="{ED192333-D1A5-2822-0F73-99428A05683B}"/>
          </ac:picMkLst>
        </pc:picChg>
      </pc:sldChg>
      <pc:sldChg chg="modSp mod">
        <pc:chgData name="Ballester, Raúl" userId="f4487294-a1f3-4118-993e-3473a50bf12f" providerId="ADAL" clId="{19E38A85-AEBD-4BB6-AC92-C7FC90068918}" dt="2025-10-08T13:52:56.259" v="1723" actId="962"/>
        <pc:sldMkLst>
          <pc:docMk/>
          <pc:sldMk cId="1099831341" sldId="553"/>
        </pc:sldMkLst>
        <pc:spChg chg="mod">
          <ac:chgData name="Ballester, Raúl" userId="f4487294-a1f3-4118-993e-3473a50bf12f" providerId="ADAL" clId="{19E38A85-AEBD-4BB6-AC92-C7FC90068918}" dt="2025-10-08T13:47:16.216" v="24" actId="33553"/>
          <ac:spMkLst>
            <pc:docMk/>
            <pc:sldMk cId="1099831341" sldId="553"/>
            <ac:spMk id="2" creationId="{9C7521F5-181D-3599-3B9A-D6BD34CAA4F5}"/>
          </ac:spMkLst>
        </pc:spChg>
        <pc:spChg chg="mod">
          <ac:chgData name="Ballester, Raúl" userId="f4487294-a1f3-4118-993e-3473a50bf12f" providerId="ADAL" clId="{19E38A85-AEBD-4BB6-AC92-C7FC90068918}" dt="2025-10-08T13:52:56.259" v="1723" actId="962"/>
          <ac:spMkLst>
            <pc:docMk/>
            <pc:sldMk cId="1099831341" sldId="553"/>
            <ac:spMk id="10" creationId="{9CDDA49A-3EAB-5FCA-3D0A-869AB4A48E90}"/>
          </ac:spMkLst>
        </pc:spChg>
        <pc:picChg chg="mod">
          <ac:chgData name="Ballester, Raúl" userId="f4487294-a1f3-4118-993e-3473a50bf12f" providerId="ADAL" clId="{19E38A85-AEBD-4BB6-AC92-C7FC90068918}" dt="2025-10-08T13:52:17.492" v="1564" actId="962"/>
          <ac:picMkLst>
            <pc:docMk/>
            <pc:sldMk cId="1099831341" sldId="553"/>
            <ac:picMk id="4" creationId="{93738600-0208-FDF7-4B9D-294B8E9DA865}"/>
          </ac:picMkLst>
        </pc:picChg>
      </pc:sldChg>
      <pc:sldChg chg="modSp mod">
        <pc:chgData name="Ballester, Raúl" userId="f4487294-a1f3-4118-993e-3473a50bf12f" providerId="ADAL" clId="{19E38A85-AEBD-4BB6-AC92-C7FC90068918}" dt="2025-10-08T13:52:33.172" v="1712" actId="962"/>
        <pc:sldMkLst>
          <pc:docMk/>
          <pc:sldMk cId="374055688" sldId="554"/>
        </pc:sldMkLst>
        <pc:spChg chg="mod">
          <ac:chgData name="Ballester, Raúl" userId="f4487294-a1f3-4118-993e-3473a50bf12f" providerId="ADAL" clId="{19E38A85-AEBD-4BB6-AC92-C7FC90068918}" dt="2025-10-08T13:47:17.306" v="25" actId="33553"/>
          <ac:spMkLst>
            <pc:docMk/>
            <pc:sldMk cId="374055688" sldId="554"/>
            <ac:spMk id="2" creationId="{5DD7D9BA-D0E7-B59D-611C-980E35BA6651}"/>
          </ac:spMkLst>
        </pc:spChg>
        <pc:picChg chg="mod">
          <ac:chgData name="Ballester, Raúl" userId="f4487294-a1f3-4118-993e-3473a50bf12f" providerId="ADAL" clId="{19E38A85-AEBD-4BB6-AC92-C7FC90068918}" dt="2025-10-08T13:52:33.172" v="1712" actId="962"/>
          <ac:picMkLst>
            <pc:docMk/>
            <pc:sldMk cId="374055688" sldId="554"/>
            <ac:picMk id="7" creationId="{CBC93D4C-FB36-1F47-C76E-F2AA40AE5CE5}"/>
          </ac:picMkLst>
        </pc:picChg>
      </pc:sldChg>
      <pc:sldChg chg="addSp modSp mod">
        <pc:chgData name="Ballester, Raúl" userId="f4487294-a1f3-4118-993e-3473a50bf12f" providerId="ADAL" clId="{19E38A85-AEBD-4BB6-AC92-C7FC90068918}" dt="2025-10-08T13:53:04.570" v="1725" actId="13244"/>
        <pc:sldMkLst>
          <pc:docMk/>
          <pc:sldMk cId="3026343406" sldId="555"/>
        </pc:sldMkLst>
        <pc:spChg chg="add mod ord">
          <ac:chgData name="Ballester, Raúl" userId="f4487294-a1f3-4118-993e-3473a50bf12f" providerId="ADAL" clId="{19E38A85-AEBD-4BB6-AC92-C7FC90068918}" dt="2025-10-08T13:53:03.974" v="1724" actId="13244"/>
          <ac:spMkLst>
            <pc:docMk/>
            <pc:sldMk cId="3026343406" sldId="555"/>
            <ac:spMk id="2" creationId="{93B62A91-9F8D-AA32-2F2C-DD4D25B8949E}"/>
          </ac:spMkLst>
        </pc:spChg>
        <pc:spChg chg="ord">
          <ac:chgData name="Ballester, Raúl" userId="f4487294-a1f3-4118-993e-3473a50bf12f" providerId="ADAL" clId="{19E38A85-AEBD-4BB6-AC92-C7FC90068918}" dt="2025-10-08T13:53:04.570" v="1725" actId="13244"/>
          <ac:spMkLst>
            <pc:docMk/>
            <pc:sldMk cId="3026343406" sldId="555"/>
            <ac:spMk id="5" creationId="{4DAA6F00-58E4-8D14-0856-A43DF4409515}"/>
          </ac:spMkLst>
        </pc:spChg>
      </pc:sldChg>
      <pc:sldChg chg="modSp mod">
        <pc:chgData name="Ballester, Raúl" userId="f4487294-a1f3-4118-993e-3473a50bf12f" providerId="ADAL" clId="{19E38A85-AEBD-4BB6-AC92-C7FC90068918}" dt="2025-10-08T13:54:22.011" v="1747" actId="962"/>
        <pc:sldMkLst>
          <pc:docMk/>
          <pc:sldMk cId="2313025091" sldId="556"/>
        </pc:sldMkLst>
        <pc:spChg chg="mod">
          <ac:chgData name="Ballester, Raúl" userId="f4487294-a1f3-4118-993e-3473a50bf12f" providerId="ADAL" clId="{19E38A85-AEBD-4BB6-AC92-C7FC90068918}" dt="2025-10-08T13:47:10.258" v="20" actId="33553"/>
          <ac:spMkLst>
            <pc:docMk/>
            <pc:sldMk cId="2313025091" sldId="556"/>
            <ac:spMk id="2" creationId="{FD28E9B2-2B7A-C198-6AC6-D5985EDDF2B5}"/>
          </ac:spMkLst>
        </pc:spChg>
        <pc:picChg chg="mod">
          <ac:chgData name="Ballester, Raúl" userId="f4487294-a1f3-4118-993e-3473a50bf12f" providerId="ADAL" clId="{19E38A85-AEBD-4BB6-AC92-C7FC90068918}" dt="2025-10-08T13:54:22.011" v="1747" actId="962"/>
          <ac:picMkLst>
            <pc:docMk/>
            <pc:sldMk cId="2313025091" sldId="556"/>
            <ac:picMk id="4" creationId="{0DE2F55F-04E6-BE93-4BC1-4C48B2BF73B2}"/>
          </ac:picMkLst>
        </pc:picChg>
        <pc:picChg chg="mod">
          <ac:chgData name="Ballester, Raúl" userId="f4487294-a1f3-4118-993e-3473a50bf12f" providerId="ADAL" clId="{19E38A85-AEBD-4BB6-AC92-C7FC90068918}" dt="2025-10-08T13:50:53" v="990" actId="962"/>
          <ac:picMkLst>
            <pc:docMk/>
            <pc:sldMk cId="2313025091" sldId="556"/>
            <ac:picMk id="1026" creationId="{4878BA7E-FA7A-B85C-E933-D8FFB7FC802A}"/>
          </ac:picMkLst>
        </pc:picChg>
      </pc:sldChg>
      <pc:sldChg chg="modSp mod">
        <pc:chgData name="Ballester, Raúl" userId="f4487294-a1f3-4118-993e-3473a50bf12f" providerId="ADAL" clId="{19E38A85-AEBD-4BB6-AC92-C7FC90068918}" dt="2025-10-08T13:51:21.384" v="1170" actId="962"/>
        <pc:sldMkLst>
          <pc:docMk/>
          <pc:sldMk cId="2330432115" sldId="557"/>
        </pc:sldMkLst>
        <pc:spChg chg="mod">
          <ac:chgData name="Ballester, Raúl" userId="f4487294-a1f3-4118-993e-3473a50bf12f" providerId="ADAL" clId="{19E38A85-AEBD-4BB6-AC92-C7FC90068918}" dt="2025-10-08T13:47:11.378" v="21" actId="33553"/>
          <ac:spMkLst>
            <pc:docMk/>
            <pc:sldMk cId="2330432115" sldId="557"/>
            <ac:spMk id="2" creationId="{D455DB64-62E9-29EE-1BC5-B7FEED289AA6}"/>
          </ac:spMkLst>
        </pc:spChg>
        <pc:picChg chg="mod">
          <ac:chgData name="Ballester, Raúl" userId="f4487294-a1f3-4118-993e-3473a50bf12f" providerId="ADAL" clId="{19E38A85-AEBD-4BB6-AC92-C7FC90068918}" dt="2025-10-08T13:51:21.384" v="1170" actId="962"/>
          <ac:picMkLst>
            <pc:docMk/>
            <pc:sldMk cId="2330432115" sldId="557"/>
            <ac:picMk id="1026" creationId="{6E10290C-2148-8509-E4EF-DC0E05A6643D}"/>
          </ac:picMkLst>
        </pc:picChg>
      </pc:sldChg>
      <pc:sldMasterChg chg="modSldLayout">
        <pc:chgData name="Ballester, Raúl" userId="f4487294-a1f3-4118-993e-3473a50bf12f" providerId="ADAL" clId="{19E38A85-AEBD-4BB6-AC92-C7FC90068918}" dt="2025-10-08T13:46:18.475" v="3"/>
        <pc:sldMasterMkLst>
          <pc:docMk/>
          <pc:sldMasterMk cId="771299247" sldId="2147483681"/>
        </pc:sldMasterMkLst>
        <pc:sldLayoutChg chg="addSp modSp">
          <pc:chgData name="Ballester, Raúl" userId="f4487294-a1f3-4118-993e-3473a50bf12f" providerId="ADAL" clId="{19E38A85-AEBD-4BB6-AC92-C7FC90068918}" dt="2025-10-08T13:46:18.475" v="3"/>
          <pc:sldLayoutMkLst>
            <pc:docMk/>
            <pc:sldMasterMk cId="771299247" sldId="2147483681"/>
            <pc:sldLayoutMk cId="4192242534" sldId="2147483792"/>
          </pc:sldLayoutMkLst>
          <pc:spChg chg="add mod">
            <ac:chgData name="Ballester, Raúl" userId="f4487294-a1f3-4118-993e-3473a50bf12f" providerId="ADAL" clId="{19E38A85-AEBD-4BB6-AC92-C7FC90068918}" dt="2025-10-08T13:46:18.475" v="3"/>
            <ac:spMkLst>
              <pc:docMk/>
              <pc:sldMasterMk cId="771299247" sldId="2147483681"/>
              <pc:sldLayoutMk cId="4192242534" sldId="2147483792"/>
              <ac:spMk id="3" creationId="{7E844794-7A8D-0D58-0EF9-13D0048D9A8A}"/>
            </ac:spMkLst>
          </pc:spChg>
        </pc:sldLayoutChg>
      </pc:sldMasterChg>
    </pc:docChg>
  </pc:docChgLst>
  <pc:docChgLst>
    <pc:chgData name="Sanchez Adame, Jose" userId="S::jose.sanchezadame@dxc.com::bec22c5d-f469-49a4-9921-fdf6b5726dd7" providerId="AD" clId="Web-{1548E80A-9B87-2F8D-604A-64B0293C7C87}"/>
    <pc:docChg chg="mod modSld">
      <pc:chgData name="Sanchez Adame, Jose" userId="S::jose.sanchezadame@dxc.com::bec22c5d-f469-49a4-9921-fdf6b5726dd7" providerId="AD" clId="Web-{1548E80A-9B87-2F8D-604A-64B0293C7C87}" dt="2025-09-18T15:42:31.724" v="28" actId="20577"/>
      <pc:docMkLst>
        <pc:docMk/>
      </pc:docMkLst>
      <pc:sldChg chg="modSp">
        <pc:chgData name="Sanchez Adame, Jose" userId="S::jose.sanchezadame@dxc.com::bec22c5d-f469-49a4-9921-fdf6b5726dd7" providerId="AD" clId="Web-{1548E80A-9B87-2F8D-604A-64B0293C7C87}" dt="2025-09-18T15:13:28.097" v="22" actId="20577"/>
        <pc:sldMkLst>
          <pc:docMk/>
          <pc:sldMk cId="2907570342" sldId="261"/>
        </pc:sldMkLst>
        <pc:spChg chg="mod">
          <ac:chgData name="Sanchez Adame, Jose" userId="S::jose.sanchezadame@dxc.com::bec22c5d-f469-49a4-9921-fdf6b5726dd7" providerId="AD" clId="Web-{1548E80A-9B87-2F8D-604A-64B0293C7C87}" dt="2025-09-18T15:13:28.097" v="22" actId="20577"/>
          <ac:spMkLst>
            <pc:docMk/>
            <pc:sldMk cId="2907570342" sldId="261"/>
            <ac:spMk id="16" creationId="{2C88D88F-8EA2-753F-F15E-AF654D46B68C}"/>
          </ac:spMkLst>
        </pc:spChg>
      </pc:sldChg>
      <pc:sldChg chg="modSp">
        <pc:chgData name="Sanchez Adame, Jose" userId="S::jose.sanchezadame@dxc.com::bec22c5d-f469-49a4-9921-fdf6b5726dd7" providerId="AD" clId="Web-{1548E80A-9B87-2F8D-604A-64B0293C7C87}" dt="2025-09-18T14:55:45.234" v="19" actId="20577"/>
        <pc:sldMkLst>
          <pc:docMk/>
          <pc:sldMk cId="260665191" sldId="262"/>
        </pc:sldMkLst>
        <pc:spChg chg="mod">
          <ac:chgData name="Sanchez Adame, Jose" userId="S::jose.sanchezadame@dxc.com::bec22c5d-f469-49a4-9921-fdf6b5726dd7" providerId="AD" clId="Web-{1548E80A-9B87-2F8D-604A-64B0293C7C87}" dt="2025-09-18T14:55:45.234" v="19" actId="20577"/>
          <ac:spMkLst>
            <pc:docMk/>
            <pc:sldMk cId="260665191" sldId="262"/>
            <ac:spMk id="4" creationId="{C8619F29-28D1-5303-646A-9CECD4151508}"/>
          </ac:spMkLst>
        </pc:spChg>
      </pc:sldChg>
      <pc:sldChg chg="modSp">
        <pc:chgData name="Sanchez Adame, Jose" userId="S::jose.sanchezadame@dxc.com::bec22c5d-f469-49a4-9921-fdf6b5726dd7" providerId="AD" clId="Web-{1548E80A-9B87-2F8D-604A-64B0293C7C87}" dt="2025-09-18T15:42:31.724" v="28" actId="20577"/>
        <pc:sldMkLst>
          <pc:docMk/>
          <pc:sldMk cId="111097298" sldId="264"/>
        </pc:sldMkLst>
        <pc:spChg chg="mod">
          <ac:chgData name="Sanchez Adame, Jose" userId="S::jose.sanchezadame@dxc.com::bec22c5d-f469-49a4-9921-fdf6b5726dd7" providerId="AD" clId="Web-{1548E80A-9B87-2F8D-604A-64B0293C7C87}" dt="2025-09-18T15:42:31.724" v="28" actId="20577"/>
          <ac:spMkLst>
            <pc:docMk/>
            <pc:sldMk cId="111097298" sldId="264"/>
            <ac:spMk id="4" creationId="{D5D336CC-E979-CFB9-2D4C-62280B249F81}"/>
          </ac:spMkLst>
        </pc:spChg>
      </pc:sldChg>
      <pc:sldChg chg="modSp">
        <pc:chgData name="Sanchez Adame, Jose" userId="S::jose.sanchezadame@dxc.com::bec22c5d-f469-49a4-9921-fdf6b5726dd7" providerId="AD" clId="Web-{1548E80A-9B87-2F8D-604A-64B0293C7C87}" dt="2025-09-18T15:33:02.011" v="26" actId="20577"/>
        <pc:sldMkLst>
          <pc:docMk/>
          <pc:sldMk cId="4255017571" sldId="361"/>
        </pc:sldMkLst>
        <pc:spChg chg="mod">
          <ac:chgData name="Sanchez Adame, Jose" userId="S::jose.sanchezadame@dxc.com::bec22c5d-f469-49a4-9921-fdf6b5726dd7" providerId="AD" clId="Web-{1548E80A-9B87-2F8D-604A-64B0293C7C87}" dt="2025-09-18T15:32:56.152" v="24" actId="20577"/>
          <ac:spMkLst>
            <pc:docMk/>
            <pc:sldMk cId="4255017571" sldId="361"/>
            <ac:spMk id="15" creationId="{457242DB-C11A-9AB3-9532-8795D8193A40}"/>
          </ac:spMkLst>
        </pc:spChg>
        <pc:spChg chg="mod">
          <ac:chgData name="Sanchez Adame, Jose" userId="S::jose.sanchezadame@dxc.com::bec22c5d-f469-49a4-9921-fdf6b5726dd7" providerId="AD" clId="Web-{1548E80A-9B87-2F8D-604A-64B0293C7C87}" dt="2025-09-18T15:33:02.011" v="26" actId="20577"/>
          <ac:spMkLst>
            <pc:docMk/>
            <pc:sldMk cId="4255017571" sldId="361"/>
            <ac:spMk id="46" creationId="{2DA89570-EED0-C467-2384-67AB07535DD4}"/>
          </ac:spMkLst>
        </pc:spChg>
      </pc:sldChg>
      <pc:sldChg chg="modSp">
        <pc:chgData name="Sanchez Adame, Jose" userId="S::jose.sanchezadame@dxc.com::bec22c5d-f469-49a4-9921-fdf6b5726dd7" providerId="AD" clId="Web-{1548E80A-9B87-2F8D-604A-64B0293C7C87}" dt="2025-09-18T14:50:55.971" v="6"/>
        <pc:sldMkLst>
          <pc:docMk/>
          <pc:sldMk cId="4270989709" sldId="389"/>
        </pc:sldMkLst>
        <pc:graphicFrameChg chg="mod modGraphic">
          <ac:chgData name="Sanchez Adame, Jose" userId="S::jose.sanchezadame@dxc.com::bec22c5d-f469-49a4-9921-fdf6b5726dd7" providerId="AD" clId="Web-{1548E80A-9B87-2F8D-604A-64B0293C7C87}" dt="2025-09-18T14:50:55.971" v="6"/>
          <ac:graphicFrameMkLst>
            <pc:docMk/>
            <pc:sldMk cId="4270989709" sldId="389"/>
            <ac:graphicFrameMk id="5" creationId="{43E01F64-91AF-8821-FC68-9D692BD47BBE}"/>
          </ac:graphicFrameMkLst>
        </pc:graphicFrameChg>
      </pc:sldChg>
      <pc:sldChg chg="modSp">
        <pc:chgData name="Sanchez Adame, Jose" userId="S::jose.sanchezadame@dxc.com::bec22c5d-f469-49a4-9921-fdf6b5726dd7" providerId="AD" clId="Web-{1548E80A-9B87-2F8D-604A-64B0293C7C87}" dt="2025-09-18T14:56:49.024" v="21" actId="20577"/>
        <pc:sldMkLst>
          <pc:docMk/>
          <pc:sldMk cId="3857174079" sldId="551"/>
        </pc:sldMkLst>
        <pc:spChg chg="mod">
          <ac:chgData name="Sanchez Adame, Jose" userId="S::jose.sanchezadame@dxc.com::bec22c5d-f469-49a4-9921-fdf6b5726dd7" providerId="AD" clId="Web-{1548E80A-9B87-2F8D-604A-64B0293C7C87}" dt="2025-09-18T14:56:49.024" v="21" actId="20577"/>
          <ac:spMkLst>
            <pc:docMk/>
            <pc:sldMk cId="3857174079" sldId="551"/>
            <ac:spMk id="3" creationId="{7990637A-A1B3-AF74-0389-65F2F84F5631}"/>
          </ac:spMkLst>
        </pc:spChg>
      </pc:sldChg>
    </pc:docChg>
  </pc:docChgLst>
  <pc:docChgLst>
    <pc:chgData name="Sardà, Eduvigis" userId="S::eduvigis.sarda2@dxc.com::b1ad0630-0272-43d7-8302-7f8594b48b7a" providerId="AD" clId="Web-{F5132477-FE5E-0D36-5B7B-C9B0027F00E9}"/>
    <pc:docChg chg="addSld delSld modSld modMainMaster">
      <pc:chgData name="Sardà, Eduvigis" userId="S::eduvigis.sarda2@dxc.com::b1ad0630-0272-43d7-8302-7f8594b48b7a" providerId="AD" clId="Web-{F5132477-FE5E-0D36-5B7B-C9B0027F00E9}" dt="2025-09-22T12:07:48.193" v="5" actId="20577"/>
      <pc:docMkLst>
        <pc:docMk/>
      </pc:docMkLst>
      <pc:sldChg chg="modSp add del">
        <pc:chgData name="Sardà, Eduvigis" userId="S::eduvigis.sarda2@dxc.com::b1ad0630-0272-43d7-8302-7f8594b48b7a" providerId="AD" clId="Web-{F5132477-FE5E-0D36-5B7B-C9B0027F00E9}" dt="2025-09-22T12:07:48.193" v="5" actId="20577"/>
        <pc:sldMkLst>
          <pc:docMk/>
          <pc:sldMk cId="3026343406" sldId="555"/>
        </pc:sldMkLst>
        <pc:spChg chg="mod">
          <ac:chgData name="Sardà, Eduvigis" userId="S::eduvigis.sarda2@dxc.com::b1ad0630-0272-43d7-8302-7f8594b48b7a" providerId="AD" clId="Web-{F5132477-FE5E-0D36-5B7B-C9B0027F00E9}" dt="2025-09-22T12:07:48.193" v="5" actId="20577"/>
          <ac:spMkLst>
            <pc:docMk/>
            <pc:sldMk cId="3026343406" sldId="555"/>
            <ac:spMk id="5" creationId="{4DAA6F00-58E4-8D14-0856-A43DF4409515}"/>
          </ac:spMkLst>
        </pc:spChg>
      </pc:sldChg>
    </pc:docChg>
  </pc:docChgLst>
  <pc:docChgLst>
    <pc:chgData name="LAURA MIGUEL FLETA" userId="S::lmiguelf@aragon.es::73cfcac9-50eb-40cd-aec6-44c7d4bcb361" providerId="AD" clId="Web-{6F12348E-2283-8D61-A7A0-7479CB0282F2}"/>
    <pc:docChg chg="mod modSld">
      <pc:chgData name="LAURA MIGUEL FLETA" userId="S::lmiguelf@aragon.es::73cfcac9-50eb-40cd-aec6-44c7d4bcb361" providerId="AD" clId="Web-{6F12348E-2283-8D61-A7A0-7479CB0282F2}" dt="2025-10-03T09:16:27.333" v="38" actId="20577"/>
      <pc:docMkLst>
        <pc:docMk/>
      </pc:docMkLst>
      <pc:sldChg chg="modSp">
        <pc:chgData name="LAURA MIGUEL FLETA" userId="S::lmiguelf@aragon.es::73cfcac9-50eb-40cd-aec6-44c7d4bcb361" providerId="AD" clId="Web-{6F12348E-2283-8D61-A7A0-7479CB0282F2}" dt="2025-10-03T08:58:54.437" v="18" actId="20577"/>
        <pc:sldMkLst>
          <pc:docMk/>
          <pc:sldMk cId="119268023" sldId="259"/>
        </pc:sldMkLst>
        <pc:spChg chg="mod">
          <ac:chgData name="LAURA MIGUEL FLETA" userId="S::lmiguelf@aragon.es::73cfcac9-50eb-40cd-aec6-44c7d4bcb361" providerId="AD" clId="Web-{6F12348E-2283-8D61-A7A0-7479CB0282F2}" dt="2025-10-03T08:58:54.437" v="18" actId="20577"/>
          <ac:spMkLst>
            <pc:docMk/>
            <pc:sldMk cId="119268023" sldId="259"/>
            <ac:spMk id="3" creationId="{EB9D0900-E16C-F5F0-14CB-70F5FC59A3D2}"/>
          </ac:spMkLst>
        </pc:spChg>
      </pc:sldChg>
      <pc:sldChg chg="modSp">
        <pc:chgData name="LAURA MIGUEL FLETA" userId="S::lmiguelf@aragon.es::73cfcac9-50eb-40cd-aec6-44c7d4bcb361" providerId="AD" clId="Web-{6F12348E-2283-8D61-A7A0-7479CB0282F2}" dt="2025-10-03T09:16:27.333" v="38" actId="20577"/>
        <pc:sldMkLst>
          <pc:docMk/>
          <pc:sldMk cId="993294996" sldId="265"/>
        </pc:sldMkLst>
        <pc:spChg chg="mod">
          <ac:chgData name="LAURA MIGUEL FLETA" userId="S::lmiguelf@aragon.es::73cfcac9-50eb-40cd-aec6-44c7d4bcb361" providerId="AD" clId="Web-{6F12348E-2283-8D61-A7A0-7479CB0282F2}" dt="2025-10-03T09:16:27.333" v="38" actId="20577"/>
          <ac:spMkLst>
            <pc:docMk/>
            <pc:sldMk cId="993294996" sldId="265"/>
            <ac:spMk id="5" creationId="{062CDD8D-0B40-F73C-243D-A94B3D1FE25D}"/>
          </ac:spMkLst>
        </pc:spChg>
      </pc:sldChg>
      <pc:sldChg chg="modSp">
        <pc:chgData name="LAURA MIGUEL FLETA" userId="S::lmiguelf@aragon.es::73cfcac9-50eb-40cd-aec6-44c7d4bcb361" providerId="AD" clId="Web-{6F12348E-2283-8D61-A7A0-7479CB0282F2}" dt="2025-10-03T09:14:53.488" v="24" actId="20577"/>
        <pc:sldMkLst>
          <pc:docMk/>
          <pc:sldMk cId="1717877133" sldId="269"/>
        </pc:sldMkLst>
        <pc:spChg chg="mod">
          <ac:chgData name="LAURA MIGUEL FLETA" userId="S::lmiguelf@aragon.es::73cfcac9-50eb-40cd-aec6-44c7d4bcb361" providerId="AD" clId="Web-{6F12348E-2283-8D61-A7A0-7479CB0282F2}" dt="2025-10-03T09:14:53.488" v="24" actId="20577"/>
          <ac:spMkLst>
            <pc:docMk/>
            <pc:sldMk cId="1717877133" sldId="269"/>
            <ac:spMk id="2" creationId="{94C9F4C7-025E-CAFA-232F-0ECFAF461ED7}"/>
          </ac:spMkLst>
        </pc:spChg>
      </pc:sldChg>
    </pc:docChg>
  </pc:docChgLst>
  <pc:docChgLst>
    <pc:chgData name="Marc Bigas Ortega" userId="21a7950b-57de-4f3b-b1ba-53ca87d6a213" providerId="ADAL" clId="{A75B5565-5445-4CA0-989C-E99DE6FE3EA9}"/>
    <pc:docChg chg="modSld">
      <pc:chgData name="Marc Bigas Ortega" userId="21a7950b-57de-4f3b-b1ba-53ca87d6a213" providerId="ADAL" clId="{A75B5565-5445-4CA0-989C-E99DE6FE3EA9}" dt="2025-10-03T11:25:01.087" v="201" actId="255"/>
      <pc:docMkLst>
        <pc:docMk/>
      </pc:docMkLst>
      <pc:sldChg chg="modSp mod">
        <pc:chgData name="Marc Bigas Ortega" userId="21a7950b-57de-4f3b-b1ba-53ca87d6a213" providerId="ADAL" clId="{A75B5565-5445-4CA0-989C-E99DE6FE3EA9}" dt="2025-10-03T11:25:01.087" v="201" actId="255"/>
        <pc:sldMkLst>
          <pc:docMk/>
          <pc:sldMk cId="2907570342" sldId="261"/>
        </pc:sldMkLst>
        <pc:spChg chg="mod">
          <ac:chgData name="Marc Bigas Ortega" userId="21a7950b-57de-4f3b-b1ba-53ca87d6a213" providerId="ADAL" clId="{A75B5565-5445-4CA0-989C-E99DE6FE3EA9}" dt="2025-10-03T11:24:54.825" v="200" actId="255"/>
          <ac:spMkLst>
            <pc:docMk/>
            <pc:sldMk cId="2907570342" sldId="261"/>
            <ac:spMk id="3" creationId="{C944ABD3-558B-A4A3-651A-9FEFD85F9A21}"/>
          </ac:spMkLst>
        </pc:spChg>
        <pc:spChg chg="mod">
          <ac:chgData name="Marc Bigas Ortega" userId="21a7950b-57de-4f3b-b1ba-53ca87d6a213" providerId="ADAL" clId="{A75B5565-5445-4CA0-989C-E99DE6FE3EA9}" dt="2025-10-03T11:25:01.087" v="201" actId="255"/>
          <ac:spMkLst>
            <pc:docMk/>
            <pc:sldMk cId="2907570342" sldId="261"/>
            <ac:spMk id="13" creationId="{C8A3B4F2-4B70-3384-33C4-2D95A555CB3C}"/>
          </ac:spMkLst>
        </pc:spChg>
        <pc:picChg chg="mod">
          <ac:chgData name="Marc Bigas Ortega" userId="21a7950b-57de-4f3b-b1ba-53ca87d6a213" providerId="ADAL" clId="{A75B5565-5445-4CA0-989C-E99DE6FE3EA9}" dt="2025-10-03T11:24:49.701" v="199" actId="1035"/>
          <ac:picMkLst>
            <pc:docMk/>
            <pc:sldMk cId="2907570342" sldId="261"/>
            <ac:picMk id="10" creationId="{74B190C7-ADF2-C691-0F98-4EEAB4E6FEA7}"/>
          </ac:picMkLst>
        </pc:picChg>
        <pc:picChg chg="mod">
          <ac:chgData name="Marc Bigas Ortega" userId="21a7950b-57de-4f3b-b1ba-53ca87d6a213" providerId="ADAL" clId="{A75B5565-5445-4CA0-989C-E99DE6FE3EA9}" dt="2025-10-03T11:24:49.701" v="199" actId="1035"/>
          <ac:picMkLst>
            <pc:docMk/>
            <pc:sldMk cId="2907570342" sldId="261"/>
            <ac:picMk id="14" creationId="{0C4B4787-2804-52EE-D28E-9A918D04C82E}"/>
          </ac:picMkLst>
        </pc:picChg>
      </pc:sldChg>
    </pc:docChg>
  </pc:docChgLst>
  <pc:docChgLst>
    <pc:chgData name="Bigas, Marc" userId="a76649d8-8b81-4c68-a060-d743b2cef9d5" providerId="ADAL" clId="{A75B5565-5445-4CA0-989C-E99DE6FE3EA9}"/>
    <pc:docChg chg="undo custSel modSld">
      <pc:chgData name="Bigas, Marc" userId="a76649d8-8b81-4c68-a060-d743b2cef9d5" providerId="ADAL" clId="{A75B5565-5445-4CA0-989C-E99DE6FE3EA9}" dt="2025-10-01T13:32:30.941" v="17" actId="20577"/>
      <pc:docMkLst>
        <pc:docMk/>
      </pc:docMkLst>
      <pc:sldChg chg="modSp mod">
        <pc:chgData name="Bigas, Marc" userId="a76649d8-8b81-4c68-a060-d743b2cef9d5" providerId="ADAL" clId="{A75B5565-5445-4CA0-989C-E99DE6FE3EA9}" dt="2025-10-01T13:32:30.941" v="17" actId="20577"/>
        <pc:sldMkLst>
          <pc:docMk/>
          <pc:sldMk cId="2907570342" sldId="261"/>
        </pc:sldMkLst>
        <pc:spChg chg="mod">
          <ac:chgData name="Bigas, Marc" userId="a76649d8-8b81-4c68-a060-d743b2cef9d5" providerId="ADAL" clId="{A75B5565-5445-4CA0-989C-E99DE6FE3EA9}" dt="2025-10-01T13:31:19.431" v="2" actId="34807"/>
          <ac:spMkLst>
            <pc:docMk/>
            <pc:sldMk cId="2907570342" sldId="261"/>
            <ac:spMk id="13" creationId="{C8A3B4F2-4B70-3384-33C4-2D95A555CB3C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16" creationId="{2C88D88F-8EA2-753F-F15E-AF654D46B68C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17" creationId="{5ABC33DA-7A99-9E5C-2C2F-4FC209251FFF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19" creationId="{72A33311-720A-D91F-475E-86EC2695F1C8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20" creationId="{9DDED895-5D85-B345-5030-540F44D8F91E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21" creationId="{E0242B08-4716-3769-BC91-E7FEA5354B87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23" creationId="{48078AB4-F53B-A266-D2D5-2A14F4986DB4}"/>
          </ac:spMkLst>
        </pc:spChg>
        <pc:spChg chg="mod">
          <ac:chgData name="Bigas, Marc" userId="a76649d8-8b81-4c68-a060-d743b2cef9d5" providerId="ADAL" clId="{A75B5565-5445-4CA0-989C-E99DE6FE3EA9}" dt="2025-10-01T13:31:50.686" v="3" actId="20577"/>
          <ac:spMkLst>
            <pc:docMk/>
            <pc:sldMk cId="2907570342" sldId="261"/>
            <ac:spMk id="24" creationId="{BCB2B32F-7945-50CB-E7AC-14F3BD0E3AB5}"/>
          </ac:spMkLst>
        </pc:spChg>
        <pc:spChg chg="mod">
          <ac:chgData name="Bigas, Marc" userId="a76649d8-8b81-4c68-a060-d743b2cef9d5" providerId="ADAL" clId="{A75B5565-5445-4CA0-989C-E99DE6FE3EA9}" dt="2025-10-01T13:32:30.941" v="17" actId="20577"/>
          <ac:spMkLst>
            <pc:docMk/>
            <pc:sldMk cId="2907570342" sldId="261"/>
            <ac:spMk id="25" creationId="{25F4388A-6627-872C-86CB-D601B30423CD}"/>
          </ac:spMkLst>
        </pc:spChg>
        <pc:spChg chg="mod">
          <ac:chgData name="Bigas, Marc" userId="a76649d8-8b81-4c68-a060-d743b2cef9d5" providerId="ADAL" clId="{A75B5565-5445-4CA0-989C-E99DE6FE3EA9}" dt="2025-10-01T13:32:21.113" v="9" actId="20577"/>
          <ac:spMkLst>
            <pc:docMk/>
            <pc:sldMk cId="2907570342" sldId="261"/>
            <ac:spMk id="26" creationId="{4CADBD33-ECAF-BAB7-B1C3-7E072CBEB724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27" creationId="{AFA48336-2BF8-ACB2-60A0-EFED742F0568}"/>
          </ac:spMkLst>
        </pc:spChg>
        <pc:spChg chg="mod">
          <ac:chgData name="Bigas, Marc" userId="a76649d8-8b81-4c68-a060-d743b2cef9d5" providerId="ADAL" clId="{A75B5565-5445-4CA0-989C-E99DE6FE3EA9}" dt="2025-10-01T13:31:03.303" v="0" actId="1076"/>
          <ac:spMkLst>
            <pc:docMk/>
            <pc:sldMk cId="2907570342" sldId="261"/>
            <ac:spMk id="28" creationId="{12A9ED39-904D-185A-A2BD-2AA13C89A9D9}"/>
          </ac:spMkLst>
        </pc:spChg>
      </pc:sldChg>
    </pc:docChg>
  </pc:docChgLst>
  <pc:docChgLst>
    <pc:chgData name="Sara Villalonga Arias" userId="S::svillalonga@ext.aragon.es::946604ae-6d31-4293-8778-3ad77e1a22f2" providerId="AD" clId="Web-{3EF1C978-1D80-9771-45E4-BBA3A5E729E9}"/>
    <pc:docChg chg="modSld">
      <pc:chgData name="Sara Villalonga Arias" userId="S::svillalonga@ext.aragon.es::946604ae-6d31-4293-8778-3ad77e1a22f2" providerId="AD" clId="Web-{3EF1C978-1D80-9771-45E4-BBA3A5E729E9}" dt="2025-09-09T13:28:32.810" v="0"/>
      <pc:docMkLst>
        <pc:docMk/>
      </pc:docMkLst>
    </pc:docChg>
  </pc:docChgLst>
  <pc:docChgLst>
    <pc:chgData name="Sara Villalonga Arias" userId="946604ae-6d31-4293-8778-3ad77e1a22f2" providerId="ADAL" clId="{DB52C5D0-4D5F-43AE-9E0F-95616865A178}"/>
    <pc:docChg chg="undo custSel addSld modSld modMainMaster">
      <pc:chgData name="Sara Villalonga Arias" userId="946604ae-6d31-4293-8778-3ad77e1a22f2" providerId="ADAL" clId="{DB52C5D0-4D5F-43AE-9E0F-95616865A178}" dt="2025-09-10T08:14:26.921" v="406" actId="166"/>
      <pc:docMkLst>
        <pc:docMk/>
      </pc:docMkLst>
      <pc:sldChg chg="delSp modSp mod">
        <pc:chgData name="Sara Villalonga Arias" userId="946604ae-6d31-4293-8778-3ad77e1a22f2" providerId="ADAL" clId="{DB52C5D0-4D5F-43AE-9E0F-95616865A178}" dt="2025-09-09T11:34:39.565" v="282" actId="478"/>
        <pc:sldMkLst>
          <pc:docMk/>
          <pc:sldMk cId="2907570342" sldId="261"/>
        </pc:sldMkLst>
        <pc:spChg chg="mod">
          <ac:chgData name="Sara Villalonga Arias" userId="946604ae-6d31-4293-8778-3ad77e1a22f2" providerId="ADAL" clId="{DB52C5D0-4D5F-43AE-9E0F-95616865A178}" dt="2025-09-09T11:34:13.119" v="275" actId="208"/>
          <ac:spMkLst>
            <pc:docMk/>
            <pc:sldMk cId="2907570342" sldId="261"/>
            <ac:spMk id="16" creationId="{2C88D88F-8EA2-753F-F15E-AF654D46B68C}"/>
          </ac:spMkLst>
        </pc:spChg>
        <pc:spChg chg="mod">
          <ac:chgData name="Sara Villalonga Arias" userId="946604ae-6d31-4293-8778-3ad77e1a22f2" providerId="ADAL" clId="{DB52C5D0-4D5F-43AE-9E0F-95616865A178}" dt="2025-09-09T11:34:18.761" v="277" actId="208"/>
          <ac:spMkLst>
            <pc:docMk/>
            <pc:sldMk cId="2907570342" sldId="261"/>
            <ac:spMk id="27" creationId="{AFA48336-2BF8-ACB2-60A0-EFED742F0568}"/>
          </ac:spMkLst>
        </pc:spChg>
        <pc:spChg chg="mod">
          <ac:chgData name="Sara Villalonga Arias" userId="946604ae-6d31-4293-8778-3ad77e1a22f2" providerId="ADAL" clId="{DB52C5D0-4D5F-43AE-9E0F-95616865A178}" dt="2025-09-09T11:34:21.921" v="279" actId="208"/>
          <ac:spMkLst>
            <pc:docMk/>
            <pc:sldMk cId="2907570342" sldId="261"/>
            <ac:spMk id="28" creationId="{12A9ED39-904D-185A-A2BD-2AA13C89A9D9}"/>
          </ac:spMkLst>
        </pc:spChg>
        <pc:picChg chg="mod">
          <ac:chgData name="Sara Villalonga Arias" userId="946604ae-6d31-4293-8778-3ad77e1a22f2" providerId="ADAL" clId="{DB52C5D0-4D5F-43AE-9E0F-95616865A178}" dt="2025-09-09T11:34:30.843" v="280" actId="207"/>
          <ac:picMkLst>
            <pc:docMk/>
            <pc:sldMk cId="2907570342" sldId="261"/>
            <ac:picMk id="10" creationId="{74B190C7-ADF2-C691-0F98-4EEAB4E6FEA7}"/>
          </ac:picMkLst>
        </pc:picChg>
        <pc:picChg chg="mod">
          <ac:chgData name="Sara Villalonga Arias" userId="946604ae-6d31-4293-8778-3ad77e1a22f2" providerId="ADAL" clId="{DB52C5D0-4D5F-43AE-9E0F-95616865A178}" dt="2025-09-09T11:34:32.931" v="281" actId="207"/>
          <ac:picMkLst>
            <pc:docMk/>
            <pc:sldMk cId="2907570342" sldId="261"/>
            <ac:picMk id="14" creationId="{0C4B4787-2804-52EE-D28E-9A918D04C82E}"/>
          </ac:picMkLst>
        </pc:picChg>
      </pc:sldChg>
      <pc:sldChg chg="delSp modSp mod">
        <pc:chgData name="Sara Villalonga Arias" userId="946604ae-6d31-4293-8778-3ad77e1a22f2" providerId="ADAL" clId="{DB52C5D0-4D5F-43AE-9E0F-95616865A178}" dt="2025-09-09T11:29:33.122" v="244" actId="207"/>
        <pc:sldMkLst>
          <pc:docMk/>
          <pc:sldMk cId="260665191" sldId="262"/>
        </pc:sldMkLst>
        <pc:spChg chg="mod">
          <ac:chgData name="Sara Villalonga Arias" userId="946604ae-6d31-4293-8778-3ad77e1a22f2" providerId="ADAL" clId="{DB52C5D0-4D5F-43AE-9E0F-95616865A178}" dt="2025-09-09T11:27:29.980" v="217" actId="208"/>
          <ac:spMkLst>
            <pc:docMk/>
            <pc:sldMk cId="260665191" sldId="262"/>
            <ac:spMk id="2" creationId="{7C2D67B4-9859-E505-683C-30C1FBB5B8EC}"/>
          </ac:spMkLst>
        </pc:spChg>
        <pc:spChg chg="mod">
          <ac:chgData name="Sara Villalonga Arias" userId="946604ae-6d31-4293-8778-3ad77e1a22f2" providerId="ADAL" clId="{DB52C5D0-4D5F-43AE-9E0F-95616865A178}" dt="2025-09-09T11:27:22.867" v="216" actId="207"/>
          <ac:spMkLst>
            <pc:docMk/>
            <pc:sldMk cId="260665191" sldId="262"/>
            <ac:spMk id="4" creationId="{C8619F29-28D1-5303-646A-9CECD4151508}"/>
          </ac:spMkLst>
        </pc:spChg>
        <pc:spChg chg="mod topLvl">
          <ac:chgData name="Sara Villalonga Arias" userId="946604ae-6d31-4293-8778-3ad77e1a22f2" providerId="ADAL" clId="{DB52C5D0-4D5F-43AE-9E0F-95616865A178}" dt="2025-09-09T11:28:31.872" v="229" actId="165"/>
          <ac:spMkLst>
            <pc:docMk/>
            <pc:sldMk cId="260665191" sldId="262"/>
            <ac:spMk id="41" creationId="{6B7B87B1-F17F-BEB0-1D29-D96F6CE763C7}"/>
          </ac:spMkLst>
        </pc:spChg>
        <pc:spChg chg="mod topLvl">
          <ac:chgData name="Sara Villalonga Arias" userId="946604ae-6d31-4293-8778-3ad77e1a22f2" providerId="ADAL" clId="{DB52C5D0-4D5F-43AE-9E0F-95616865A178}" dt="2025-09-09T11:29:09.549" v="238" actId="113"/>
          <ac:spMkLst>
            <pc:docMk/>
            <pc:sldMk cId="260665191" sldId="262"/>
            <ac:spMk id="42" creationId="{A1048C04-1E82-9EF0-F749-C4D31D7EE82D}"/>
          </ac:spMkLst>
        </pc:spChg>
        <pc:spChg chg="mod">
          <ac:chgData name="Sara Villalonga Arias" userId="946604ae-6d31-4293-8778-3ad77e1a22f2" providerId="ADAL" clId="{DB52C5D0-4D5F-43AE-9E0F-95616865A178}" dt="2025-09-09T11:28:26.278" v="228" actId="208"/>
          <ac:spMkLst>
            <pc:docMk/>
            <pc:sldMk cId="260665191" sldId="262"/>
            <ac:spMk id="3080" creationId="{2966EDE5-8F75-5137-5A0B-F4871CB68256}"/>
          </ac:spMkLst>
        </pc:spChg>
        <pc:spChg chg="mod topLvl">
          <ac:chgData name="Sara Villalonga Arias" userId="946604ae-6d31-4293-8778-3ad77e1a22f2" providerId="ADAL" clId="{DB52C5D0-4D5F-43AE-9E0F-95616865A178}" dt="2025-09-09T11:29:16.901" v="240" actId="207"/>
          <ac:spMkLst>
            <pc:docMk/>
            <pc:sldMk cId="260665191" sldId="262"/>
            <ac:spMk id="3081" creationId="{D2016B84-0373-D14D-2A74-7AE2A326C3B6}"/>
          </ac:spMkLst>
        </pc:spChg>
        <pc:spChg chg="mod">
          <ac:chgData name="Sara Villalonga Arias" userId="946604ae-6d31-4293-8778-3ad77e1a22f2" providerId="ADAL" clId="{DB52C5D0-4D5F-43AE-9E0F-95616865A178}" dt="2025-09-09T11:28:26.278" v="228" actId="208"/>
          <ac:spMkLst>
            <pc:docMk/>
            <pc:sldMk cId="260665191" sldId="262"/>
            <ac:spMk id="3086" creationId="{F4455892-B579-86F4-F028-61219113C9CE}"/>
          </ac:spMkLst>
        </pc:spChg>
        <pc:spChg chg="mod topLvl">
          <ac:chgData name="Sara Villalonga Arias" userId="946604ae-6d31-4293-8778-3ad77e1a22f2" providerId="ADAL" clId="{DB52C5D0-4D5F-43AE-9E0F-95616865A178}" dt="2025-09-09T11:29:21.264" v="242" actId="207"/>
          <ac:spMkLst>
            <pc:docMk/>
            <pc:sldMk cId="260665191" sldId="262"/>
            <ac:spMk id="3087" creationId="{D41E098D-6612-5860-C57D-89D0AB4F48BC}"/>
          </ac:spMkLst>
        </pc:spChg>
        <pc:spChg chg="mod topLvl">
          <ac:chgData name="Sara Villalonga Arias" userId="946604ae-6d31-4293-8778-3ad77e1a22f2" providerId="ADAL" clId="{DB52C5D0-4D5F-43AE-9E0F-95616865A178}" dt="2025-09-09T11:28:31.872" v="229" actId="165"/>
          <ac:spMkLst>
            <pc:docMk/>
            <pc:sldMk cId="260665191" sldId="262"/>
            <ac:spMk id="3090" creationId="{E0B5BCB8-20F7-47B3-6478-D5E5671590B5}"/>
          </ac:spMkLst>
        </pc:spChg>
        <pc:spChg chg="mod topLvl">
          <ac:chgData name="Sara Villalonga Arias" userId="946604ae-6d31-4293-8778-3ad77e1a22f2" providerId="ADAL" clId="{DB52C5D0-4D5F-43AE-9E0F-95616865A178}" dt="2025-09-09T11:29:00.019" v="234" actId="113"/>
          <ac:spMkLst>
            <pc:docMk/>
            <pc:sldMk cId="260665191" sldId="262"/>
            <ac:spMk id="3091" creationId="{79284D24-7501-A5D4-E8C3-C9DEB2A43F66}"/>
          </ac:spMkLst>
        </pc:spChg>
        <pc:spChg chg="mod">
          <ac:chgData name="Sara Villalonga Arias" userId="946604ae-6d31-4293-8778-3ad77e1a22f2" providerId="ADAL" clId="{DB52C5D0-4D5F-43AE-9E0F-95616865A178}" dt="2025-09-09T11:27:43.290" v="220" actId="208"/>
          <ac:spMkLst>
            <pc:docMk/>
            <pc:sldMk cId="260665191" sldId="262"/>
            <ac:spMk id="3102" creationId="{7FB71B03-6D32-3824-4019-8370D38E4B3B}"/>
          </ac:spMkLst>
        </pc:spChg>
        <pc:spChg chg="mod topLvl">
          <ac:chgData name="Sara Villalonga Arias" userId="946604ae-6d31-4293-8778-3ad77e1a22f2" providerId="ADAL" clId="{DB52C5D0-4D5F-43AE-9E0F-95616865A178}" dt="2025-09-09T11:28:56.832" v="232" actId="113"/>
          <ac:spMkLst>
            <pc:docMk/>
            <pc:sldMk cId="260665191" sldId="262"/>
            <ac:spMk id="3103" creationId="{D7415F43-B0EC-44E3-97AD-9974E2C96E6F}"/>
          </ac:spMkLst>
        </pc:spChg>
        <pc:spChg chg="mod topLvl">
          <ac:chgData name="Sara Villalonga Arias" userId="946604ae-6d31-4293-8778-3ad77e1a22f2" providerId="ADAL" clId="{DB52C5D0-4D5F-43AE-9E0F-95616865A178}" dt="2025-09-09T11:28:31.872" v="229" actId="165"/>
          <ac:spMkLst>
            <pc:docMk/>
            <pc:sldMk cId="260665191" sldId="262"/>
            <ac:spMk id="3111" creationId="{4D31D9C4-A89C-7B97-E9E2-E5DE3EB0FB09}"/>
          </ac:spMkLst>
        </pc:spChg>
        <pc:spChg chg="mod topLvl">
          <ac:chgData name="Sara Villalonga Arias" userId="946604ae-6d31-4293-8778-3ad77e1a22f2" providerId="ADAL" clId="{DB52C5D0-4D5F-43AE-9E0F-95616865A178}" dt="2025-09-09T11:29:05.350" v="236" actId="113"/>
          <ac:spMkLst>
            <pc:docMk/>
            <pc:sldMk cId="260665191" sldId="262"/>
            <ac:spMk id="3112" creationId="{C11B4AB7-C3F5-5A42-729C-9E8B32A40764}"/>
          </ac:spMkLst>
        </pc:spChg>
        <pc:spChg chg="mod">
          <ac:chgData name="Sara Villalonga Arias" userId="946604ae-6d31-4293-8778-3ad77e1a22f2" providerId="ADAL" clId="{DB52C5D0-4D5F-43AE-9E0F-95616865A178}" dt="2025-09-09T11:28:26.278" v="228" actId="208"/>
          <ac:spMkLst>
            <pc:docMk/>
            <pc:sldMk cId="260665191" sldId="262"/>
            <ac:spMk id="3114" creationId="{4BE28C40-DC35-FE6C-4D13-69D6F42678A7}"/>
          </ac:spMkLst>
        </pc:spChg>
        <pc:spChg chg="mod topLvl">
          <ac:chgData name="Sara Villalonga Arias" userId="946604ae-6d31-4293-8778-3ad77e1a22f2" providerId="ADAL" clId="{DB52C5D0-4D5F-43AE-9E0F-95616865A178}" dt="2025-09-09T11:29:33.122" v="244" actId="207"/>
          <ac:spMkLst>
            <pc:docMk/>
            <pc:sldMk cId="260665191" sldId="262"/>
            <ac:spMk id="3115" creationId="{8956D727-91ED-A9D4-EE1A-B668E57DDA98}"/>
          </ac:spMkLst>
        </pc:spChg>
        <pc:picChg chg="mod">
          <ac:chgData name="Sara Villalonga Arias" userId="946604ae-6d31-4293-8778-3ad77e1a22f2" providerId="ADAL" clId="{DB52C5D0-4D5F-43AE-9E0F-95616865A178}" dt="2025-09-09T11:28:45.008" v="230" actId="2085"/>
          <ac:picMkLst>
            <pc:docMk/>
            <pc:sldMk cId="260665191" sldId="262"/>
            <ac:picMk id="12" creationId="{793F8C74-5296-1720-916F-2FD74474D853}"/>
          </ac:picMkLst>
        </pc:picChg>
        <pc:cxnChg chg="mod">
          <ac:chgData name="Sara Villalonga Arias" userId="946604ae-6d31-4293-8778-3ad77e1a22f2" providerId="ADAL" clId="{DB52C5D0-4D5F-43AE-9E0F-95616865A178}" dt="2025-09-09T11:28:26.278" v="228" actId="208"/>
          <ac:cxnSpMkLst>
            <pc:docMk/>
            <pc:sldMk cId="260665191" sldId="262"/>
            <ac:cxnSpMk id="3082" creationId="{0934F815-B419-EE53-2E5D-748BC46597BE}"/>
          </ac:cxnSpMkLst>
        </pc:cxnChg>
        <pc:cxnChg chg="mod">
          <ac:chgData name="Sara Villalonga Arias" userId="946604ae-6d31-4293-8778-3ad77e1a22f2" providerId="ADAL" clId="{DB52C5D0-4D5F-43AE-9E0F-95616865A178}" dt="2025-09-09T11:27:54.660" v="224" actId="208"/>
          <ac:cxnSpMkLst>
            <pc:docMk/>
            <pc:sldMk cId="260665191" sldId="262"/>
            <ac:cxnSpMk id="3092" creationId="{F79C7276-E71A-01EA-9159-013342F819D8}"/>
          </ac:cxnSpMkLst>
        </pc:cxnChg>
        <pc:cxnChg chg="mod">
          <ac:chgData name="Sara Villalonga Arias" userId="946604ae-6d31-4293-8778-3ad77e1a22f2" providerId="ADAL" clId="{DB52C5D0-4D5F-43AE-9E0F-95616865A178}" dt="2025-09-09T11:27:50.037" v="222" actId="208"/>
          <ac:cxnSpMkLst>
            <pc:docMk/>
            <pc:sldMk cId="260665191" sldId="262"/>
            <ac:cxnSpMk id="3104" creationId="{21642EFF-6570-1C99-2D1D-6A260921C64B}"/>
          </ac:cxnSpMkLst>
        </pc:cxnChg>
        <pc:cxnChg chg="mod">
          <ac:chgData name="Sara Villalonga Arias" userId="946604ae-6d31-4293-8778-3ad77e1a22f2" providerId="ADAL" clId="{DB52C5D0-4D5F-43AE-9E0F-95616865A178}" dt="2025-09-09T11:27:40.635" v="219" actId="208"/>
          <ac:cxnSpMkLst>
            <pc:docMk/>
            <pc:sldMk cId="260665191" sldId="262"/>
            <ac:cxnSpMk id="3113" creationId="{9761EE10-3AE3-7FD2-E076-9AB2A65C16AB}"/>
          </ac:cxnSpMkLst>
        </pc:cxnChg>
      </pc:sldChg>
      <pc:sldChg chg="delSp modSp mod">
        <pc:chgData name="Sara Villalonga Arias" userId="946604ae-6d31-4293-8778-3ad77e1a22f2" providerId="ADAL" clId="{DB52C5D0-4D5F-43AE-9E0F-95616865A178}" dt="2025-09-09T11:39:44.634" v="330" actId="207"/>
        <pc:sldMkLst>
          <pc:docMk/>
          <pc:sldMk cId="1717877133" sldId="269"/>
        </pc:sldMkLst>
        <pc:spChg chg="mod">
          <ac:chgData name="Sara Villalonga Arias" userId="946604ae-6d31-4293-8778-3ad77e1a22f2" providerId="ADAL" clId="{DB52C5D0-4D5F-43AE-9E0F-95616865A178}" dt="2025-09-09T11:38:46.729" v="321" actId="207"/>
          <ac:spMkLst>
            <pc:docMk/>
            <pc:sldMk cId="1717877133" sldId="269"/>
            <ac:spMk id="3" creationId="{71F0FA80-3D80-C709-9F01-C3B6F2BD9786}"/>
          </ac:spMkLst>
        </pc:spChg>
        <pc:spChg chg="mod topLvl">
          <ac:chgData name="Sara Villalonga Arias" userId="946604ae-6d31-4293-8778-3ad77e1a22f2" providerId="ADAL" clId="{DB52C5D0-4D5F-43AE-9E0F-95616865A178}" dt="2025-09-09T11:39:27.806" v="323" actId="208"/>
          <ac:spMkLst>
            <pc:docMk/>
            <pc:sldMk cId="1717877133" sldId="269"/>
            <ac:spMk id="14" creationId="{B917914C-A54D-169D-9821-698E7D2A9E3F}"/>
          </ac:spMkLst>
        </pc:spChg>
        <pc:spChg chg="mod topLvl">
          <ac:chgData name="Sara Villalonga Arias" userId="946604ae-6d31-4293-8778-3ad77e1a22f2" providerId="ADAL" clId="{DB52C5D0-4D5F-43AE-9E0F-95616865A178}" dt="2025-09-09T11:39:41.817" v="328" actId="207"/>
          <ac:spMkLst>
            <pc:docMk/>
            <pc:sldMk cId="1717877133" sldId="269"/>
            <ac:spMk id="16" creationId="{68B2057C-6669-2264-B04D-490F574A1252}"/>
          </ac:spMkLst>
        </pc:spChg>
        <pc:spChg chg="mod topLvl">
          <ac:chgData name="Sara Villalonga Arias" userId="946604ae-6d31-4293-8778-3ad77e1a22f2" providerId="ADAL" clId="{DB52C5D0-4D5F-43AE-9E0F-95616865A178}" dt="2025-09-09T11:39:27.806" v="323" actId="208"/>
          <ac:spMkLst>
            <pc:docMk/>
            <pc:sldMk cId="1717877133" sldId="269"/>
            <ac:spMk id="19" creationId="{EFB8042D-ED28-F495-C3DB-06C7E8A004F8}"/>
          </ac:spMkLst>
        </pc:spChg>
        <pc:spChg chg="mod topLvl">
          <ac:chgData name="Sara Villalonga Arias" userId="946604ae-6d31-4293-8778-3ad77e1a22f2" providerId="ADAL" clId="{DB52C5D0-4D5F-43AE-9E0F-95616865A178}" dt="2025-09-09T11:39:38.508" v="326" actId="207"/>
          <ac:spMkLst>
            <pc:docMk/>
            <pc:sldMk cId="1717877133" sldId="269"/>
            <ac:spMk id="21" creationId="{F8CCEEE7-9FF7-DA03-5A23-9F00B3CDAB61}"/>
          </ac:spMkLst>
        </pc:spChg>
        <pc:spChg chg="mod topLvl">
          <ac:chgData name="Sara Villalonga Arias" userId="946604ae-6d31-4293-8778-3ad77e1a22f2" providerId="ADAL" clId="{DB52C5D0-4D5F-43AE-9E0F-95616865A178}" dt="2025-09-09T11:39:27.806" v="323" actId="208"/>
          <ac:spMkLst>
            <pc:docMk/>
            <pc:sldMk cId="1717877133" sldId="269"/>
            <ac:spMk id="26" creationId="{A16CFAAD-CD15-F381-CE40-E19ED6A5788E}"/>
          </ac:spMkLst>
        </pc:spChg>
        <pc:spChg chg="mod topLvl">
          <ac:chgData name="Sara Villalonga Arias" userId="946604ae-6d31-4293-8778-3ad77e1a22f2" providerId="ADAL" clId="{DB52C5D0-4D5F-43AE-9E0F-95616865A178}" dt="2025-09-09T11:39:44.634" v="330" actId="207"/>
          <ac:spMkLst>
            <pc:docMk/>
            <pc:sldMk cId="1717877133" sldId="269"/>
            <ac:spMk id="28" creationId="{FAD469AD-0EFC-0264-8B18-99B2583BA78A}"/>
          </ac:spMkLst>
        </pc:spChg>
        <pc:picChg chg="mod topLvl">
          <ac:chgData name="Sara Villalonga Arias" userId="946604ae-6d31-4293-8778-3ad77e1a22f2" providerId="ADAL" clId="{DB52C5D0-4D5F-43AE-9E0F-95616865A178}" dt="2025-09-09T11:39:33.897" v="324" actId="2085"/>
          <ac:picMkLst>
            <pc:docMk/>
            <pc:sldMk cId="1717877133" sldId="269"/>
            <ac:picMk id="7" creationId="{7FCB87C9-A097-E1E9-BC44-0E565B5B8001}"/>
          </ac:picMkLst>
        </pc:picChg>
        <pc:cxnChg chg="mod">
          <ac:chgData name="Sara Villalonga Arias" userId="946604ae-6d31-4293-8778-3ad77e1a22f2" providerId="ADAL" clId="{DB52C5D0-4D5F-43AE-9E0F-95616865A178}" dt="2025-09-09T11:39:27.806" v="323" actId="208"/>
          <ac:cxnSpMkLst>
            <pc:docMk/>
            <pc:sldMk cId="1717877133" sldId="269"/>
            <ac:cxnSpMk id="15" creationId="{A335D42B-B1E2-2F5C-B88E-58A553C64CB4}"/>
          </ac:cxnSpMkLst>
        </pc:cxnChg>
        <pc:cxnChg chg="mod topLvl">
          <ac:chgData name="Sara Villalonga Arias" userId="946604ae-6d31-4293-8778-3ad77e1a22f2" providerId="ADAL" clId="{DB52C5D0-4D5F-43AE-9E0F-95616865A178}" dt="2025-09-09T11:39:27.806" v="323" actId="208"/>
          <ac:cxnSpMkLst>
            <pc:docMk/>
            <pc:sldMk cId="1717877133" sldId="269"/>
            <ac:cxnSpMk id="20" creationId="{596CE343-D333-6A62-551A-C9AC0A61C4DD}"/>
          </ac:cxnSpMkLst>
        </pc:cxnChg>
        <pc:cxnChg chg="mod topLvl">
          <ac:chgData name="Sara Villalonga Arias" userId="946604ae-6d31-4293-8778-3ad77e1a22f2" providerId="ADAL" clId="{DB52C5D0-4D5F-43AE-9E0F-95616865A178}" dt="2025-09-09T11:39:27.806" v="323" actId="208"/>
          <ac:cxnSpMkLst>
            <pc:docMk/>
            <pc:sldMk cId="1717877133" sldId="269"/>
            <ac:cxnSpMk id="27" creationId="{0E0E8171-12DB-77D2-F34C-3BEAD30D4440}"/>
          </ac:cxnSpMkLst>
        </pc:cxnChg>
      </pc:sldChg>
      <pc:sldChg chg="addSp delSp modSp mod">
        <pc:chgData name="Sara Villalonga Arias" userId="946604ae-6d31-4293-8778-3ad77e1a22f2" providerId="ADAL" clId="{DB52C5D0-4D5F-43AE-9E0F-95616865A178}" dt="2025-09-10T08:14:26.921" v="406" actId="166"/>
        <pc:sldMkLst>
          <pc:docMk/>
          <pc:sldMk cId="4255017571" sldId="361"/>
        </pc:sldMkLst>
        <pc:spChg chg="mod">
          <ac:chgData name="Sara Villalonga Arias" userId="946604ae-6d31-4293-8778-3ad77e1a22f2" providerId="ADAL" clId="{DB52C5D0-4D5F-43AE-9E0F-95616865A178}" dt="2025-09-10T08:13:44.092" v="399" actId="207"/>
          <ac:spMkLst>
            <pc:docMk/>
            <pc:sldMk cId="4255017571" sldId="361"/>
            <ac:spMk id="6" creationId="{3C2BB1C4-290B-F342-0B73-A31F3FF62D0A}"/>
          </ac:spMkLst>
        </pc:spChg>
        <pc:spChg chg="mod ord">
          <ac:chgData name="Sara Villalonga Arias" userId="946604ae-6d31-4293-8778-3ad77e1a22f2" providerId="ADAL" clId="{DB52C5D0-4D5F-43AE-9E0F-95616865A178}" dt="2025-09-10T08:14:26.921" v="406" actId="166"/>
          <ac:spMkLst>
            <pc:docMk/>
            <pc:sldMk cId="4255017571" sldId="361"/>
            <ac:spMk id="7" creationId="{63680156-86EF-9077-C50A-30C512D13F54}"/>
          </ac:spMkLst>
        </pc:spChg>
        <pc:spChg chg="mod ord">
          <ac:chgData name="Sara Villalonga Arias" userId="946604ae-6d31-4293-8778-3ad77e1a22f2" providerId="ADAL" clId="{DB52C5D0-4D5F-43AE-9E0F-95616865A178}" dt="2025-09-10T08:14:26.921" v="406" actId="166"/>
          <ac:spMkLst>
            <pc:docMk/>
            <pc:sldMk cId="4255017571" sldId="361"/>
            <ac:spMk id="13" creationId="{2590E13D-7DE6-3A1E-65A5-9036C296FE9B}"/>
          </ac:spMkLst>
        </pc:spChg>
        <pc:spChg chg="mod ord">
          <ac:chgData name="Sara Villalonga Arias" userId="946604ae-6d31-4293-8778-3ad77e1a22f2" providerId="ADAL" clId="{DB52C5D0-4D5F-43AE-9E0F-95616865A178}" dt="2025-09-10T08:14:26.921" v="406" actId="166"/>
          <ac:spMkLst>
            <pc:docMk/>
            <pc:sldMk cId="4255017571" sldId="361"/>
            <ac:spMk id="15" creationId="{457242DB-C11A-9AB3-9532-8795D8193A40}"/>
          </ac:spMkLst>
        </pc:spChg>
        <pc:spChg chg="mod ord">
          <ac:chgData name="Sara Villalonga Arias" userId="946604ae-6d31-4293-8778-3ad77e1a22f2" providerId="ADAL" clId="{DB52C5D0-4D5F-43AE-9E0F-95616865A178}" dt="2025-09-10T08:14:26.921" v="406" actId="166"/>
          <ac:spMkLst>
            <pc:docMk/>
            <pc:sldMk cId="4255017571" sldId="361"/>
            <ac:spMk id="46" creationId="{2DA89570-EED0-C467-2384-67AB07535DD4}"/>
          </ac:spMkLst>
        </pc:spChg>
        <pc:picChg chg="add mod">
          <ac:chgData name="Sara Villalonga Arias" userId="946604ae-6d31-4293-8778-3ad77e1a22f2" providerId="ADAL" clId="{DB52C5D0-4D5F-43AE-9E0F-95616865A178}" dt="2025-09-10T08:13:35.353" v="397" actId="14100"/>
          <ac:picMkLst>
            <pc:docMk/>
            <pc:sldMk cId="4255017571" sldId="361"/>
            <ac:picMk id="1026" creationId="{C88CE342-4723-495D-F601-EF41030BF425}"/>
          </ac:picMkLst>
        </pc:picChg>
        <pc:cxnChg chg="mod ord">
          <ac:chgData name="Sara Villalonga Arias" userId="946604ae-6d31-4293-8778-3ad77e1a22f2" providerId="ADAL" clId="{DB52C5D0-4D5F-43AE-9E0F-95616865A178}" dt="2025-09-10T08:14:26.921" v="406" actId="166"/>
          <ac:cxnSpMkLst>
            <pc:docMk/>
            <pc:sldMk cId="4255017571" sldId="361"/>
            <ac:cxnSpMk id="9" creationId="{4FC174EF-A5CB-ECAD-B9C8-9D1BC0999EDE}"/>
          </ac:cxnSpMkLst>
        </pc:cxnChg>
        <pc:cxnChg chg="mod ord">
          <ac:chgData name="Sara Villalonga Arias" userId="946604ae-6d31-4293-8778-3ad77e1a22f2" providerId="ADAL" clId="{DB52C5D0-4D5F-43AE-9E0F-95616865A178}" dt="2025-09-10T08:14:26.921" v="406" actId="166"/>
          <ac:cxnSpMkLst>
            <pc:docMk/>
            <pc:sldMk cId="4255017571" sldId="361"/>
            <ac:cxnSpMk id="21" creationId="{E17C46C9-5A3F-D7BB-7578-6EC918008A53}"/>
          </ac:cxnSpMkLst>
        </pc:cxnChg>
      </pc:sldChg>
      <pc:sldChg chg="modSp mod">
        <pc:chgData name="Sara Villalonga Arias" userId="946604ae-6d31-4293-8778-3ad77e1a22f2" providerId="ADAL" clId="{DB52C5D0-4D5F-43AE-9E0F-95616865A178}" dt="2025-09-09T11:23:27.928" v="184" actId="207"/>
        <pc:sldMkLst>
          <pc:docMk/>
          <pc:sldMk cId="4270989709" sldId="389"/>
        </pc:sldMkLst>
        <pc:graphicFrameChg chg="modGraphic">
          <ac:chgData name="Sara Villalonga Arias" userId="946604ae-6d31-4293-8778-3ad77e1a22f2" providerId="ADAL" clId="{DB52C5D0-4D5F-43AE-9E0F-95616865A178}" dt="2025-09-09T11:23:27.928" v="184" actId="207"/>
          <ac:graphicFrameMkLst>
            <pc:docMk/>
            <pc:sldMk cId="4270989709" sldId="389"/>
            <ac:graphicFrameMk id="5" creationId="{43E01F64-91AF-8821-FC68-9D692BD47BBE}"/>
          </ac:graphicFrameMkLst>
        </pc:graphicFrameChg>
      </pc:sldChg>
      <pc:sldChg chg="delSp modSp mod delAnim modAnim">
        <pc:chgData name="Sara Villalonga Arias" userId="946604ae-6d31-4293-8778-3ad77e1a22f2" providerId="ADAL" clId="{DB52C5D0-4D5F-43AE-9E0F-95616865A178}" dt="2025-09-09T11:26:49.697" v="209" actId="2085"/>
        <pc:sldMkLst>
          <pc:docMk/>
          <pc:sldMk cId="2797016601" sldId="536"/>
        </pc:sldMkLst>
        <pc:spChg chg="mod">
          <ac:chgData name="Sara Villalonga Arias" userId="946604ae-6d31-4293-8778-3ad77e1a22f2" providerId="ADAL" clId="{DB52C5D0-4D5F-43AE-9E0F-95616865A178}" dt="2025-09-09T11:26:14.947" v="204" actId="207"/>
          <ac:spMkLst>
            <pc:docMk/>
            <pc:sldMk cId="2797016601" sldId="536"/>
            <ac:spMk id="4" creationId="{AEEB9C46-DF0A-2268-A745-2541D6ACD7BC}"/>
          </ac:spMkLst>
        </pc:spChg>
        <pc:spChg chg="mod topLvl">
          <ac:chgData name="Sara Villalonga Arias" userId="946604ae-6d31-4293-8778-3ad77e1a22f2" providerId="ADAL" clId="{DB52C5D0-4D5F-43AE-9E0F-95616865A178}" dt="2025-09-09T11:26:34.785" v="206" actId="208"/>
          <ac:spMkLst>
            <pc:docMk/>
            <pc:sldMk cId="2797016601" sldId="536"/>
            <ac:spMk id="5" creationId="{49CD2FAF-F18B-6662-3303-C67D9323E18C}"/>
          </ac:spMkLst>
        </pc:spChg>
        <pc:spChg chg="mod topLvl">
          <ac:chgData name="Sara Villalonga Arias" userId="946604ae-6d31-4293-8778-3ad77e1a22f2" providerId="ADAL" clId="{DB52C5D0-4D5F-43AE-9E0F-95616865A178}" dt="2025-09-09T11:26:39.875" v="208" actId="113"/>
          <ac:spMkLst>
            <pc:docMk/>
            <pc:sldMk cId="2797016601" sldId="536"/>
            <ac:spMk id="9" creationId="{94772039-FFD1-BC21-D9C5-DDDB2309DD7B}"/>
          </ac:spMkLst>
        </pc:spChg>
        <pc:picChg chg="mod topLvl">
          <ac:chgData name="Sara Villalonga Arias" userId="946604ae-6d31-4293-8778-3ad77e1a22f2" providerId="ADAL" clId="{DB52C5D0-4D5F-43AE-9E0F-95616865A178}" dt="2025-09-09T11:26:49.697" v="209" actId="2085"/>
          <ac:picMkLst>
            <pc:docMk/>
            <pc:sldMk cId="2797016601" sldId="536"/>
            <ac:picMk id="6" creationId="{1BFBA2AC-E7A0-DFCA-BCE5-2776B66FE7C5}"/>
          </ac:picMkLst>
        </pc:picChg>
        <pc:cxnChg chg="mod topLvl">
          <ac:chgData name="Sara Villalonga Arias" userId="946604ae-6d31-4293-8778-3ad77e1a22f2" providerId="ADAL" clId="{DB52C5D0-4D5F-43AE-9E0F-95616865A178}" dt="2025-09-09T11:26:34.785" v="206" actId="208"/>
          <ac:cxnSpMkLst>
            <pc:docMk/>
            <pc:sldMk cId="2797016601" sldId="536"/>
            <ac:cxnSpMk id="10" creationId="{D4B83A48-F70B-C670-936F-22E0AF26F036}"/>
          </ac:cxnSpMkLst>
        </pc:cxnChg>
      </pc:sldChg>
      <pc:sldChg chg="delSp modSp mod modAnim">
        <pc:chgData name="Sara Villalonga Arias" userId="946604ae-6d31-4293-8778-3ad77e1a22f2" providerId="ADAL" clId="{DB52C5D0-4D5F-43AE-9E0F-95616865A178}" dt="2025-09-09T11:32:44.768" v="264" actId="207"/>
        <pc:sldMkLst>
          <pc:docMk/>
          <pc:sldMk cId="393550724" sldId="539"/>
        </pc:sldMkLst>
        <pc:spChg chg="mod">
          <ac:chgData name="Sara Villalonga Arias" userId="946604ae-6d31-4293-8778-3ad77e1a22f2" providerId="ADAL" clId="{DB52C5D0-4D5F-43AE-9E0F-95616865A178}" dt="2025-09-09T11:31:59.124" v="258" actId="207"/>
          <ac:spMkLst>
            <pc:docMk/>
            <pc:sldMk cId="393550724" sldId="539"/>
            <ac:spMk id="3" creationId="{085C6F0D-D69C-6331-8F17-BA72E224347A}"/>
          </ac:spMkLst>
        </pc:spChg>
        <pc:spChg chg="mod">
          <ac:chgData name="Sara Villalonga Arias" userId="946604ae-6d31-4293-8778-3ad77e1a22f2" providerId="ADAL" clId="{DB52C5D0-4D5F-43AE-9E0F-95616865A178}" dt="2025-09-09T11:32:32.773" v="260" actId="208"/>
          <ac:spMkLst>
            <pc:docMk/>
            <pc:sldMk cId="393550724" sldId="539"/>
            <ac:spMk id="4" creationId="{9DDE895A-1720-AE5C-58BD-9143EBE9FBA6}"/>
          </ac:spMkLst>
        </pc:spChg>
        <pc:spChg chg="mod">
          <ac:chgData name="Sara Villalonga Arias" userId="946604ae-6d31-4293-8778-3ad77e1a22f2" providerId="ADAL" clId="{DB52C5D0-4D5F-43AE-9E0F-95616865A178}" dt="2025-09-09T11:32:41.477" v="262" actId="207"/>
          <ac:spMkLst>
            <pc:docMk/>
            <pc:sldMk cId="393550724" sldId="539"/>
            <ac:spMk id="8" creationId="{7F9BB8BB-4951-AE3A-6CAD-44A37DA68369}"/>
          </ac:spMkLst>
        </pc:spChg>
        <pc:spChg chg="mod topLvl">
          <ac:chgData name="Sara Villalonga Arias" userId="946604ae-6d31-4293-8778-3ad77e1a22f2" providerId="ADAL" clId="{DB52C5D0-4D5F-43AE-9E0F-95616865A178}" dt="2025-09-09T11:32:32.773" v="260" actId="208"/>
          <ac:spMkLst>
            <pc:docMk/>
            <pc:sldMk cId="393550724" sldId="539"/>
            <ac:spMk id="20" creationId="{A82E008B-4271-36A7-5C7C-9883FB6262D3}"/>
          </ac:spMkLst>
        </pc:spChg>
        <pc:spChg chg="mod topLvl">
          <ac:chgData name="Sara Villalonga Arias" userId="946604ae-6d31-4293-8778-3ad77e1a22f2" providerId="ADAL" clId="{DB52C5D0-4D5F-43AE-9E0F-95616865A178}" dt="2025-09-09T11:32:44.768" v="264" actId="207"/>
          <ac:spMkLst>
            <pc:docMk/>
            <pc:sldMk cId="393550724" sldId="539"/>
            <ac:spMk id="22" creationId="{C6CB61FF-7911-4A68-82CC-6F31E43B7D10}"/>
          </ac:spMkLst>
        </pc:spChg>
        <pc:picChg chg="mod topLvl">
          <ac:chgData name="Sara Villalonga Arias" userId="946604ae-6d31-4293-8778-3ad77e1a22f2" providerId="ADAL" clId="{DB52C5D0-4D5F-43AE-9E0F-95616865A178}" dt="2025-09-09T11:32:17.323" v="259" actId="165"/>
          <ac:picMkLst>
            <pc:docMk/>
            <pc:sldMk cId="393550724" sldId="539"/>
            <ac:picMk id="11" creationId="{F0663F29-EC6D-53B8-22C2-3BFF16AF92A0}"/>
          </ac:picMkLst>
        </pc:picChg>
        <pc:cxnChg chg="mod">
          <ac:chgData name="Sara Villalonga Arias" userId="946604ae-6d31-4293-8778-3ad77e1a22f2" providerId="ADAL" clId="{DB52C5D0-4D5F-43AE-9E0F-95616865A178}" dt="2025-09-09T11:32:32.773" v="260" actId="208"/>
          <ac:cxnSpMkLst>
            <pc:docMk/>
            <pc:sldMk cId="393550724" sldId="539"/>
            <ac:cxnSpMk id="5" creationId="{6CAD424A-9A58-0190-DAC5-7A04D2313940}"/>
          </ac:cxnSpMkLst>
        </pc:cxnChg>
        <pc:cxnChg chg="mod topLvl">
          <ac:chgData name="Sara Villalonga Arias" userId="946604ae-6d31-4293-8778-3ad77e1a22f2" providerId="ADAL" clId="{DB52C5D0-4D5F-43AE-9E0F-95616865A178}" dt="2025-09-09T11:32:32.773" v="260" actId="208"/>
          <ac:cxnSpMkLst>
            <pc:docMk/>
            <pc:sldMk cId="393550724" sldId="539"/>
            <ac:cxnSpMk id="21" creationId="{DF36B3E8-2D31-4B9B-CA93-CDF7EB536CBD}"/>
          </ac:cxnSpMkLst>
        </pc:cxnChg>
      </pc:sldChg>
      <pc:sldChg chg="delSp modSp mod modAnim">
        <pc:chgData name="Sara Villalonga Arias" userId="946604ae-6d31-4293-8778-3ad77e1a22f2" providerId="ADAL" clId="{DB52C5D0-4D5F-43AE-9E0F-95616865A178}" dt="2025-09-09T11:33:37" v="271" actId="113"/>
        <pc:sldMkLst>
          <pc:docMk/>
          <pc:sldMk cId="126185027" sldId="543"/>
        </pc:sldMkLst>
        <pc:spChg chg="mod">
          <ac:chgData name="Sara Villalonga Arias" userId="946604ae-6d31-4293-8778-3ad77e1a22f2" providerId="ADAL" clId="{DB52C5D0-4D5F-43AE-9E0F-95616865A178}" dt="2025-09-09T11:33:09.927" v="267" actId="113"/>
          <ac:spMkLst>
            <pc:docMk/>
            <pc:sldMk cId="126185027" sldId="543"/>
            <ac:spMk id="3" creationId="{DE79442A-CC7A-3F74-D7D8-0808ADDE649F}"/>
          </ac:spMkLst>
        </pc:spChg>
        <pc:spChg chg="mod">
          <ac:chgData name="Sara Villalonga Arias" userId="946604ae-6d31-4293-8778-3ad77e1a22f2" providerId="ADAL" clId="{DB52C5D0-4D5F-43AE-9E0F-95616865A178}" dt="2025-09-09T11:33:30.919" v="269" actId="208"/>
          <ac:spMkLst>
            <pc:docMk/>
            <pc:sldMk cId="126185027" sldId="543"/>
            <ac:spMk id="7" creationId="{ABF378F3-6711-E1DB-488E-F40A520EEAF5}"/>
          </ac:spMkLst>
        </pc:spChg>
        <pc:spChg chg="mod">
          <ac:chgData name="Sara Villalonga Arias" userId="946604ae-6d31-4293-8778-3ad77e1a22f2" providerId="ADAL" clId="{DB52C5D0-4D5F-43AE-9E0F-95616865A178}" dt="2025-09-09T11:33:37" v="271" actId="113"/>
          <ac:spMkLst>
            <pc:docMk/>
            <pc:sldMk cId="126185027" sldId="543"/>
            <ac:spMk id="9" creationId="{02A819A3-7EF6-D91E-537A-8EDDE2146BA1}"/>
          </ac:spMkLst>
        </pc:spChg>
        <pc:grpChg chg="mod topLvl">
          <ac:chgData name="Sara Villalonga Arias" userId="946604ae-6d31-4293-8778-3ad77e1a22f2" providerId="ADAL" clId="{DB52C5D0-4D5F-43AE-9E0F-95616865A178}" dt="2025-09-09T11:33:22.938" v="268" actId="165"/>
          <ac:grpSpMkLst>
            <pc:docMk/>
            <pc:sldMk cId="126185027" sldId="543"/>
            <ac:grpSpMk id="6" creationId="{4FA2574F-3F85-0C97-4560-247C6267CB8A}"/>
          </ac:grpSpMkLst>
        </pc:grpChg>
        <pc:picChg chg="mod topLvl">
          <ac:chgData name="Sara Villalonga Arias" userId="946604ae-6d31-4293-8778-3ad77e1a22f2" providerId="ADAL" clId="{DB52C5D0-4D5F-43AE-9E0F-95616865A178}" dt="2025-09-09T11:33:22.938" v="268" actId="165"/>
          <ac:picMkLst>
            <pc:docMk/>
            <pc:sldMk cId="126185027" sldId="543"/>
            <ac:picMk id="5" creationId="{ED5F0C1F-8305-AA67-F933-B5EB29001C0C}"/>
          </ac:picMkLst>
        </pc:picChg>
        <pc:cxnChg chg="mod">
          <ac:chgData name="Sara Villalonga Arias" userId="946604ae-6d31-4293-8778-3ad77e1a22f2" providerId="ADAL" clId="{DB52C5D0-4D5F-43AE-9E0F-95616865A178}" dt="2025-09-09T11:33:30.919" v="269" actId="208"/>
          <ac:cxnSpMkLst>
            <pc:docMk/>
            <pc:sldMk cId="126185027" sldId="543"/>
            <ac:cxnSpMk id="8" creationId="{AAA873A1-467F-ADD4-27E9-784C37B811A1}"/>
          </ac:cxnSpMkLst>
        </pc:cxnChg>
      </pc:sldChg>
      <pc:sldChg chg="delSp modSp add mod delAnim modAnim">
        <pc:chgData name="Sara Villalonga Arias" userId="946604ae-6d31-4293-8778-3ad77e1a22f2" providerId="ADAL" clId="{DB52C5D0-4D5F-43AE-9E0F-95616865A178}" dt="2025-09-09T11:19:26.765" v="69" actId="113"/>
        <pc:sldMkLst>
          <pc:docMk/>
          <pc:sldMk cId="83115965" sldId="549"/>
        </pc:sldMkLst>
        <pc:spChg chg="mod">
          <ac:chgData name="Sara Villalonga Arias" userId="946604ae-6d31-4293-8778-3ad77e1a22f2" providerId="ADAL" clId="{DB52C5D0-4D5F-43AE-9E0F-95616865A178}" dt="2025-09-09T11:17:43.602" v="57" actId="207"/>
          <ac:spMkLst>
            <pc:docMk/>
            <pc:sldMk cId="83115965" sldId="549"/>
            <ac:spMk id="3" creationId="{7C98C7DC-9131-C36B-626A-4FC610DD3630}"/>
          </ac:spMkLst>
        </pc:spChg>
        <pc:spChg chg="mod topLvl">
          <ac:chgData name="Sara Villalonga Arias" userId="946604ae-6d31-4293-8778-3ad77e1a22f2" providerId="ADAL" clId="{DB52C5D0-4D5F-43AE-9E0F-95616865A178}" dt="2025-09-09T11:18:52.464" v="62" actId="165"/>
          <ac:spMkLst>
            <pc:docMk/>
            <pc:sldMk cId="83115965" sldId="549"/>
            <ac:spMk id="27" creationId="{37FBFE7B-E5BF-A419-2426-80E9D49EFC68}"/>
          </ac:spMkLst>
        </pc:spChg>
        <pc:spChg chg="mod topLvl">
          <ac:chgData name="Sara Villalonga Arias" userId="946604ae-6d31-4293-8778-3ad77e1a22f2" providerId="ADAL" clId="{DB52C5D0-4D5F-43AE-9E0F-95616865A178}" dt="2025-09-09T11:19:19.457" v="67" actId="113"/>
          <ac:spMkLst>
            <pc:docMk/>
            <pc:sldMk cId="83115965" sldId="549"/>
            <ac:spMk id="28" creationId="{F1AC18DE-0359-C599-3A75-DC58AF278AF9}"/>
          </ac:spMkLst>
        </pc:spChg>
        <pc:spChg chg="mod topLvl">
          <ac:chgData name="Sara Villalonga Arias" userId="946604ae-6d31-4293-8778-3ad77e1a22f2" providerId="ADAL" clId="{DB52C5D0-4D5F-43AE-9E0F-95616865A178}" dt="2025-09-09T11:18:52.464" v="62" actId="165"/>
          <ac:spMkLst>
            <pc:docMk/>
            <pc:sldMk cId="83115965" sldId="549"/>
            <ac:spMk id="30" creationId="{CEBDF6F8-BB90-C9A8-5F0A-A4080C021FE5}"/>
          </ac:spMkLst>
        </pc:spChg>
        <pc:spChg chg="mod topLvl">
          <ac:chgData name="Sara Villalonga Arias" userId="946604ae-6d31-4293-8778-3ad77e1a22f2" providerId="ADAL" clId="{DB52C5D0-4D5F-43AE-9E0F-95616865A178}" dt="2025-09-09T11:19:14.932" v="65" actId="113"/>
          <ac:spMkLst>
            <pc:docMk/>
            <pc:sldMk cId="83115965" sldId="549"/>
            <ac:spMk id="31" creationId="{9B5AAA9C-796D-12BA-5142-58A3E674F907}"/>
          </ac:spMkLst>
        </pc:spChg>
        <pc:spChg chg="mod topLvl">
          <ac:chgData name="Sara Villalonga Arias" userId="946604ae-6d31-4293-8778-3ad77e1a22f2" providerId="ADAL" clId="{DB52C5D0-4D5F-43AE-9E0F-95616865A178}" dt="2025-09-09T11:18:52.464" v="62" actId="165"/>
          <ac:spMkLst>
            <pc:docMk/>
            <pc:sldMk cId="83115965" sldId="549"/>
            <ac:spMk id="33" creationId="{70E1DA8E-EF26-1088-9045-C0BEAA5E99AB}"/>
          </ac:spMkLst>
        </pc:spChg>
        <pc:spChg chg="mod topLvl">
          <ac:chgData name="Sara Villalonga Arias" userId="946604ae-6d31-4293-8778-3ad77e1a22f2" providerId="ADAL" clId="{DB52C5D0-4D5F-43AE-9E0F-95616865A178}" dt="2025-09-09T11:19:26.765" v="69" actId="113"/>
          <ac:spMkLst>
            <pc:docMk/>
            <pc:sldMk cId="83115965" sldId="549"/>
            <ac:spMk id="34" creationId="{FCAD8E58-E897-71F2-9F96-A0CCD0F67982}"/>
          </ac:spMkLst>
        </pc:spChg>
        <pc:spChg chg="mod topLvl">
          <ac:chgData name="Sara Villalonga Arias" userId="946604ae-6d31-4293-8778-3ad77e1a22f2" providerId="ADAL" clId="{DB52C5D0-4D5F-43AE-9E0F-95616865A178}" dt="2025-09-09T11:18:52.464" v="62" actId="165"/>
          <ac:spMkLst>
            <pc:docMk/>
            <pc:sldMk cId="83115965" sldId="549"/>
            <ac:spMk id="37" creationId="{AEC0B103-C8AC-5170-9275-0BAFCA7C4D5C}"/>
          </ac:spMkLst>
        </pc:spChg>
        <pc:picChg chg="mod topLvl">
          <ac:chgData name="Sara Villalonga Arias" userId="946604ae-6d31-4293-8778-3ad77e1a22f2" providerId="ADAL" clId="{DB52C5D0-4D5F-43AE-9E0F-95616865A178}" dt="2025-09-09T11:19:05.724" v="63" actId="2085"/>
          <ac:picMkLst>
            <pc:docMk/>
            <pc:sldMk cId="83115965" sldId="549"/>
            <ac:picMk id="26" creationId="{2E35B157-B717-4BDE-6648-A72AEB693226}"/>
          </ac:picMkLst>
        </pc:picChg>
        <pc:cxnChg chg="mod topLvl">
          <ac:chgData name="Sara Villalonga Arias" userId="946604ae-6d31-4293-8778-3ad77e1a22f2" providerId="ADAL" clId="{DB52C5D0-4D5F-43AE-9E0F-95616865A178}" dt="2025-09-09T11:18:52.464" v="62" actId="165"/>
          <ac:cxnSpMkLst>
            <pc:docMk/>
            <pc:sldMk cId="83115965" sldId="549"/>
            <ac:cxnSpMk id="29" creationId="{4FDD2A5F-3501-52C7-2F57-CB741BBCC64C}"/>
          </ac:cxnSpMkLst>
        </pc:cxnChg>
        <pc:cxnChg chg="mod">
          <ac:chgData name="Sara Villalonga Arias" userId="946604ae-6d31-4293-8778-3ad77e1a22f2" providerId="ADAL" clId="{DB52C5D0-4D5F-43AE-9E0F-95616865A178}" dt="2025-09-09T11:18:34.819" v="61" actId="2085"/>
          <ac:cxnSpMkLst>
            <pc:docMk/>
            <pc:sldMk cId="83115965" sldId="549"/>
            <ac:cxnSpMk id="32" creationId="{24A7DBA1-A34B-56A2-5DDB-0E624F3CD491}"/>
          </ac:cxnSpMkLst>
        </pc:cxnChg>
        <pc:cxnChg chg="mod">
          <ac:chgData name="Sara Villalonga Arias" userId="946604ae-6d31-4293-8778-3ad77e1a22f2" providerId="ADAL" clId="{DB52C5D0-4D5F-43AE-9E0F-95616865A178}" dt="2025-09-09T11:18:19.813" v="59" actId="208"/>
          <ac:cxnSpMkLst>
            <pc:docMk/>
            <pc:sldMk cId="83115965" sldId="549"/>
            <ac:cxnSpMk id="35" creationId="{A84BD7EA-9FDA-C967-E14F-FCB836D0E1E2}"/>
          </ac:cxnSpMkLst>
        </pc:cxnChg>
      </pc:sldChg>
      <pc:sldChg chg="delSp modSp add mod delAnim">
        <pc:chgData name="Sara Villalonga Arias" userId="946604ae-6d31-4293-8778-3ad77e1a22f2" providerId="ADAL" clId="{DB52C5D0-4D5F-43AE-9E0F-95616865A178}" dt="2025-09-09T11:31:10.993" v="255" actId="478"/>
        <pc:sldMkLst>
          <pc:docMk/>
          <pc:sldMk cId="3857174079" sldId="551"/>
        </pc:sldMkLst>
      </pc:sldChg>
      <pc:sldChg chg="delSp modSp add mod delAnim modAnim">
        <pc:chgData name="Sara Villalonga Arias" userId="946604ae-6d31-4293-8778-3ad77e1a22f2" providerId="ADAL" clId="{DB52C5D0-4D5F-43AE-9E0F-95616865A178}" dt="2025-09-09T11:38:32.839" v="318" actId="207"/>
        <pc:sldMkLst>
          <pc:docMk/>
          <pc:sldMk cId="1789031764" sldId="552"/>
        </pc:sldMkLst>
        <pc:spChg chg="mod">
          <ac:chgData name="Sara Villalonga Arias" userId="946604ae-6d31-4293-8778-3ad77e1a22f2" providerId="ADAL" clId="{DB52C5D0-4D5F-43AE-9E0F-95616865A178}" dt="2025-09-09T11:37:09.752" v="306" actId="207"/>
          <ac:spMkLst>
            <pc:docMk/>
            <pc:sldMk cId="1789031764" sldId="552"/>
            <ac:spMk id="4" creationId="{D10492A3-FAA8-77F6-FBBA-E71261BFD997}"/>
          </ac:spMkLst>
        </pc:spChg>
        <pc:spChg chg="mod topLvl">
          <ac:chgData name="Sara Villalonga Arias" userId="946604ae-6d31-4293-8778-3ad77e1a22f2" providerId="ADAL" clId="{DB52C5D0-4D5F-43AE-9E0F-95616865A178}" dt="2025-09-09T11:37:15.350" v="307" actId="165"/>
          <ac:spMkLst>
            <pc:docMk/>
            <pc:sldMk cId="1789031764" sldId="552"/>
            <ac:spMk id="10" creationId="{C611B547-43E7-7985-59CA-2233511B09C2}"/>
          </ac:spMkLst>
        </pc:spChg>
        <pc:spChg chg="mod topLvl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14" creationId="{7DDE65EE-2B58-CA26-A192-F6CB9E4CB860}"/>
          </ac:spMkLst>
        </pc:spChg>
        <pc:spChg chg="mod topLvl">
          <ac:chgData name="Sara Villalonga Arias" userId="946604ae-6d31-4293-8778-3ad77e1a22f2" providerId="ADAL" clId="{DB52C5D0-4D5F-43AE-9E0F-95616865A178}" dt="2025-09-09T11:38:07.339" v="310" actId="207"/>
          <ac:spMkLst>
            <pc:docMk/>
            <pc:sldMk cId="1789031764" sldId="552"/>
            <ac:spMk id="16" creationId="{98733954-02C5-6537-D1A9-227E45027940}"/>
          </ac:spMkLst>
        </pc:spChg>
        <pc:spChg chg="mod topLvl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23" creationId="{89EFCFDE-13C8-6D37-2E44-8B9CFF601F76}"/>
          </ac:spMkLst>
        </pc:spChg>
        <pc:spChg chg="mod topLvl">
          <ac:chgData name="Sara Villalonga Arias" userId="946604ae-6d31-4293-8778-3ad77e1a22f2" providerId="ADAL" clId="{DB52C5D0-4D5F-43AE-9E0F-95616865A178}" dt="2025-09-09T11:38:10.646" v="312" actId="207"/>
          <ac:spMkLst>
            <pc:docMk/>
            <pc:sldMk cId="1789031764" sldId="552"/>
            <ac:spMk id="25" creationId="{FB4A7D10-F798-9831-BD7F-C5011817AA4F}"/>
          </ac:spMkLst>
        </pc:spChg>
        <pc:spChg chg="mod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28" creationId="{EC570C6D-FCC2-0522-C577-9B7BE94EBAA5}"/>
          </ac:spMkLst>
        </pc:spChg>
        <pc:spChg chg="mod topLvl">
          <ac:chgData name="Sara Villalonga Arias" userId="946604ae-6d31-4293-8778-3ad77e1a22f2" providerId="ADAL" clId="{DB52C5D0-4D5F-43AE-9E0F-95616865A178}" dt="2025-09-09T11:38:14.596" v="314" actId="207"/>
          <ac:spMkLst>
            <pc:docMk/>
            <pc:sldMk cId="1789031764" sldId="552"/>
            <ac:spMk id="30" creationId="{CBA78C90-0D95-236B-80BD-67C8A4B327F4}"/>
          </ac:spMkLst>
        </pc:spChg>
        <pc:spChg chg="mod topLvl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44" creationId="{B8293537-2233-7F1E-D2F3-91200D129942}"/>
          </ac:spMkLst>
        </pc:spChg>
        <pc:spChg chg="mod">
          <ac:chgData name="Sara Villalonga Arias" userId="946604ae-6d31-4293-8778-3ad77e1a22f2" providerId="ADAL" clId="{DB52C5D0-4D5F-43AE-9E0F-95616865A178}" dt="2025-09-09T11:38:18.783" v="316" actId="207"/>
          <ac:spMkLst>
            <pc:docMk/>
            <pc:sldMk cId="1789031764" sldId="552"/>
            <ac:spMk id="46" creationId="{2CED6C2B-AE43-A9E7-CF03-87BFEB18100C}"/>
          </ac:spMkLst>
        </pc:spChg>
        <pc:spChg chg="mod topLvl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49" creationId="{F532BA65-760A-0162-6095-6612EA1B0507}"/>
          </ac:spMkLst>
        </pc:spChg>
        <pc:spChg chg="mod topLvl">
          <ac:chgData name="Sara Villalonga Arias" userId="946604ae-6d31-4293-8778-3ad77e1a22f2" providerId="ADAL" clId="{DB52C5D0-4D5F-43AE-9E0F-95616865A178}" dt="2025-09-09T11:38:02.577" v="308" actId="208"/>
          <ac:spMkLst>
            <pc:docMk/>
            <pc:sldMk cId="1789031764" sldId="552"/>
            <ac:spMk id="65" creationId="{720BDF59-AF06-4DED-A41F-0084CCFDF1B2}"/>
          </ac:spMkLst>
        </pc:spChg>
        <pc:spChg chg="mod topLvl">
          <ac:chgData name="Sara Villalonga Arias" userId="946604ae-6d31-4293-8778-3ad77e1a22f2" providerId="ADAL" clId="{DB52C5D0-4D5F-43AE-9E0F-95616865A178}" dt="2025-09-09T11:38:32.839" v="318" actId="207"/>
          <ac:spMkLst>
            <pc:docMk/>
            <pc:sldMk cId="1789031764" sldId="552"/>
            <ac:spMk id="67" creationId="{A4FE2A52-EBB5-EDF2-2825-D11E5E6AD7ED}"/>
          </ac:spMkLst>
        </pc:spChg>
      </pc:sldChg>
      <pc:sldChg chg="delSp modSp add mod delAnim modAnim">
        <pc:chgData name="Sara Villalonga Arias" userId="946604ae-6d31-4293-8778-3ad77e1a22f2" providerId="ADAL" clId="{DB52C5D0-4D5F-43AE-9E0F-95616865A178}" dt="2025-09-09T11:42:38.511" v="353" actId="207"/>
        <pc:sldMkLst>
          <pc:docMk/>
          <pc:sldMk cId="1099831341" sldId="553"/>
        </pc:sldMkLst>
        <pc:spChg chg="mod">
          <ac:chgData name="Sara Villalonga Arias" userId="946604ae-6d31-4293-8778-3ad77e1a22f2" providerId="ADAL" clId="{DB52C5D0-4D5F-43AE-9E0F-95616865A178}" dt="2025-09-09T11:41:27.553" v="339" actId="207"/>
          <ac:spMkLst>
            <pc:docMk/>
            <pc:sldMk cId="1099831341" sldId="553"/>
            <ac:spMk id="5" creationId="{777BA1CB-B623-AB41-ADFE-9F2F77EDA2E3}"/>
          </ac:spMkLst>
        </pc:spChg>
        <pc:spChg chg="mod topLvl">
          <ac:chgData name="Sara Villalonga Arias" userId="946604ae-6d31-4293-8778-3ad77e1a22f2" providerId="ADAL" clId="{DB52C5D0-4D5F-43AE-9E0F-95616865A178}" dt="2025-09-09T11:42:15.576" v="348" actId="208"/>
          <ac:spMkLst>
            <pc:docMk/>
            <pc:sldMk cId="1099831341" sldId="553"/>
            <ac:spMk id="12" creationId="{743F5579-7F18-7F96-5069-39D739FC9570}"/>
          </ac:spMkLst>
        </pc:spChg>
        <pc:spChg chg="mod topLvl">
          <ac:chgData name="Sara Villalonga Arias" userId="946604ae-6d31-4293-8778-3ad77e1a22f2" providerId="ADAL" clId="{DB52C5D0-4D5F-43AE-9E0F-95616865A178}" dt="2025-09-09T11:42:35.007" v="351" actId="113"/>
          <ac:spMkLst>
            <pc:docMk/>
            <pc:sldMk cId="1099831341" sldId="553"/>
            <ac:spMk id="14" creationId="{775B2C16-2D4A-5349-25AC-E3D7347D862D}"/>
          </ac:spMkLst>
        </pc:spChg>
        <pc:spChg chg="mod topLvl">
          <ac:chgData name="Sara Villalonga Arias" userId="946604ae-6d31-4293-8778-3ad77e1a22f2" providerId="ADAL" clId="{DB52C5D0-4D5F-43AE-9E0F-95616865A178}" dt="2025-09-09T11:42:15.576" v="348" actId="208"/>
          <ac:spMkLst>
            <pc:docMk/>
            <pc:sldMk cId="1099831341" sldId="553"/>
            <ac:spMk id="24" creationId="{EF89D38D-63B7-053F-D3F6-EBBDA9057938}"/>
          </ac:spMkLst>
        </pc:spChg>
        <pc:spChg chg="mod topLvl">
          <ac:chgData name="Sara Villalonga Arias" userId="946604ae-6d31-4293-8778-3ad77e1a22f2" providerId="ADAL" clId="{DB52C5D0-4D5F-43AE-9E0F-95616865A178}" dt="2025-09-09T11:42:38.511" v="353" actId="207"/>
          <ac:spMkLst>
            <pc:docMk/>
            <pc:sldMk cId="1099831341" sldId="553"/>
            <ac:spMk id="26" creationId="{25239FAB-D74D-C03D-E3F9-62F89672F609}"/>
          </ac:spMkLst>
        </pc:spChg>
        <pc:picChg chg="mod topLvl">
          <ac:chgData name="Sara Villalonga Arias" userId="946604ae-6d31-4293-8778-3ad77e1a22f2" providerId="ADAL" clId="{DB52C5D0-4D5F-43AE-9E0F-95616865A178}" dt="2025-09-09T11:42:29.289" v="349" actId="2085"/>
          <ac:picMkLst>
            <pc:docMk/>
            <pc:sldMk cId="1099831341" sldId="553"/>
            <ac:picMk id="4" creationId="{93738600-0208-FDF7-4B9D-294B8E9DA865}"/>
          </ac:picMkLst>
        </pc:picChg>
        <pc:cxnChg chg="mod topLvl">
          <ac:chgData name="Sara Villalonga Arias" userId="946604ae-6d31-4293-8778-3ad77e1a22f2" providerId="ADAL" clId="{DB52C5D0-4D5F-43AE-9E0F-95616865A178}" dt="2025-09-09T11:42:15.576" v="348" actId="208"/>
          <ac:cxnSpMkLst>
            <pc:docMk/>
            <pc:sldMk cId="1099831341" sldId="553"/>
            <ac:cxnSpMk id="13" creationId="{FA636F72-1F8C-0AED-ED58-D4591E3AA472}"/>
          </ac:cxnSpMkLst>
        </pc:cxnChg>
        <pc:cxnChg chg="mod topLvl">
          <ac:chgData name="Sara Villalonga Arias" userId="946604ae-6d31-4293-8778-3ad77e1a22f2" providerId="ADAL" clId="{DB52C5D0-4D5F-43AE-9E0F-95616865A178}" dt="2025-09-09T11:42:15.576" v="348" actId="208"/>
          <ac:cxnSpMkLst>
            <pc:docMk/>
            <pc:sldMk cId="1099831341" sldId="553"/>
            <ac:cxnSpMk id="25" creationId="{93657C1F-A218-10EC-8C0E-B510E3431270}"/>
          </ac:cxnSpMkLst>
        </pc:cxnChg>
      </pc:sldChg>
      <pc:sldChg chg="delSp modSp add mod delAnim modAnim">
        <pc:chgData name="Sara Villalonga Arias" userId="946604ae-6d31-4293-8778-3ad77e1a22f2" providerId="ADAL" clId="{DB52C5D0-4D5F-43AE-9E0F-95616865A178}" dt="2025-09-09T11:44:15.609" v="372" actId="207"/>
        <pc:sldMkLst>
          <pc:docMk/>
          <pc:sldMk cId="374055688" sldId="554"/>
        </pc:sldMkLst>
        <pc:spChg chg="mod">
          <ac:chgData name="Sara Villalonga Arias" userId="946604ae-6d31-4293-8778-3ad77e1a22f2" providerId="ADAL" clId="{DB52C5D0-4D5F-43AE-9E0F-95616865A178}" dt="2025-09-09T11:43:13.113" v="358" actId="207"/>
          <ac:spMkLst>
            <pc:docMk/>
            <pc:sldMk cId="374055688" sldId="554"/>
            <ac:spMk id="3" creationId="{35233BF8-0258-44BD-AF06-1290749663E0}"/>
          </ac:spMkLst>
        </pc:spChg>
        <pc:spChg chg="mod topLvl">
          <ac:chgData name="Sara Villalonga Arias" userId="946604ae-6d31-4293-8778-3ad77e1a22f2" providerId="ADAL" clId="{DB52C5D0-4D5F-43AE-9E0F-95616865A178}" dt="2025-09-09T11:44:04.062" v="368" actId="208"/>
          <ac:spMkLst>
            <pc:docMk/>
            <pc:sldMk cId="374055688" sldId="554"/>
            <ac:spMk id="8" creationId="{E5CC84E0-A792-0BE2-AEA6-C7F6DCA30A66}"/>
          </ac:spMkLst>
        </pc:spChg>
        <pc:spChg chg="mod topLvl">
          <ac:chgData name="Sara Villalonga Arias" userId="946604ae-6d31-4293-8778-3ad77e1a22f2" providerId="ADAL" clId="{DB52C5D0-4D5F-43AE-9E0F-95616865A178}" dt="2025-09-09T11:44:12.168" v="370" actId="113"/>
          <ac:spMkLst>
            <pc:docMk/>
            <pc:sldMk cId="374055688" sldId="554"/>
            <ac:spMk id="10" creationId="{F7C2024C-9BB6-CEF3-E47D-E141FB70C15D}"/>
          </ac:spMkLst>
        </pc:spChg>
        <pc:spChg chg="mod topLvl">
          <ac:chgData name="Sara Villalonga Arias" userId="946604ae-6d31-4293-8778-3ad77e1a22f2" providerId="ADAL" clId="{DB52C5D0-4D5F-43AE-9E0F-95616865A178}" dt="2025-09-09T11:44:04.062" v="368" actId="208"/>
          <ac:spMkLst>
            <pc:docMk/>
            <pc:sldMk cId="374055688" sldId="554"/>
            <ac:spMk id="13" creationId="{ADD8FA13-558D-2508-5954-45C72C80FC6C}"/>
          </ac:spMkLst>
        </pc:spChg>
        <pc:spChg chg="mod topLvl">
          <ac:chgData name="Sara Villalonga Arias" userId="946604ae-6d31-4293-8778-3ad77e1a22f2" providerId="ADAL" clId="{DB52C5D0-4D5F-43AE-9E0F-95616865A178}" dt="2025-09-09T11:44:15.609" v="372" actId="207"/>
          <ac:spMkLst>
            <pc:docMk/>
            <pc:sldMk cId="374055688" sldId="554"/>
            <ac:spMk id="15" creationId="{9F72D8BA-E4B6-D3A0-B99E-07C5758BDFD2}"/>
          </ac:spMkLst>
        </pc:spChg>
        <pc:picChg chg="mod topLvl">
          <ac:chgData name="Sara Villalonga Arias" userId="946604ae-6d31-4293-8778-3ad77e1a22f2" providerId="ADAL" clId="{DB52C5D0-4D5F-43AE-9E0F-95616865A178}" dt="2025-09-09T11:43:49.945" v="367" actId="165"/>
          <ac:picMkLst>
            <pc:docMk/>
            <pc:sldMk cId="374055688" sldId="554"/>
            <ac:picMk id="7" creationId="{CBC93D4C-FB36-1F47-C76E-F2AA40AE5CE5}"/>
          </ac:picMkLst>
        </pc:picChg>
        <pc:cxnChg chg="mod topLvl">
          <ac:chgData name="Sara Villalonga Arias" userId="946604ae-6d31-4293-8778-3ad77e1a22f2" providerId="ADAL" clId="{DB52C5D0-4D5F-43AE-9E0F-95616865A178}" dt="2025-09-09T11:44:04.062" v="368" actId="208"/>
          <ac:cxnSpMkLst>
            <pc:docMk/>
            <pc:sldMk cId="374055688" sldId="554"/>
            <ac:cxnSpMk id="9" creationId="{66EEA32D-4223-0D79-44CB-6483A450913D}"/>
          </ac:cxnSpMkLst>
        </pc:cxnChg>
        <pc:cxnChg chg="mod topLvl">
          <ac:chgData name="Sara Villalonga Arias" userId="946604ae-6d31-4293-8778-3ad77e1a22f2" providerId="ADAL" clId="{DB52C5D0-4D5F-43AE-9E0F-95616865A178}" dt="2025-09-09T11:44:04.062" v="368" actId="208"/>
          <ac:cxnSpMkLst>
            <pc:docMk/>
            <pc:sldMk cId="374055688" sldId="554"/>
            <ac:cxnSpMk id="14" creationId="{06A3FA4E-A415-5283-25CB-5C72EEF254C1}"/>
          </ac:cxnSpMkLst>
        </pc:cxnChg>
      </pc:sldChg>
      <pc:sldMasterChg chg="modSldLayout">
        <pc:chgData name="Sara Villalonga Arias" userId="946604ae-6d31-4293-8778-3ad77e1a22f2" providerId="ADAL" clId="{DB52C5D0-4D5F-43AE-9E0F-95616865A178}" dt="2025-09-09T11:33:59.980" v="273" actId="1076"/>
        <pc:sldMasterMkLst>
          <pc:docMk/>
          <pc:sldMasterMk cId="771299247" sldId="2147483681"/>
        </pc:sldMasterMkLst>
        <pc:sldLayoutChg chg="addSp modSp mod">
          <pc:chgData name="Sara Villalonga Arias" userId="946604ae-6d31-4293-8778-3ad77e1a22f2" providerId="ADAL" clId="{DB52C5D0-4D5F-43AE-9E0F-95616865A178}" dt="2025-09-09T11:33:59.980" v="273" actId="1076"/>
          <pc:sldLayoutMkLst>
            <pc:docMk/>
            <pc:sldMasterMk cId="771299247" sldId="2147483681"/>
            <pc:sldLayoutMk cId="3991428843" sldId="2147483690"/>
          </pc:sldLayoutMkLst>
          <pc:spChg chg="add mod">
            <ac:chgData name="Sara Villalonga Arias" userId="946604ae-6d31-4293-8778-3ad77e1a22f2" providerId="ADAL" clId="{DB52C5D0-4D5F-43AE-9E0F-95616865A178}" dt="2025-09-09T11:33:59.980" v="273" actId="1076"/>
            <ac:spMkLst>
              <pc:docMk/>
              <pc:sldMasterMk cId="771299247" sldId="2147483681"/>
              <pc:sldLayoutMk cId="3991428843" sldId="2147483690"/>
              <ac:spMk id="2" creationId="{CCB6D6E7-836E-FD87-EDC6-8973C3198920}"/>
            </ac:spMkLst>
          </pc:spChg>
        </pc:sldLayoutChg>
        <pc:sldLayoutChg chg="modSp mod">
          <pc:chgData name="Sara Villalonga Arias" userId="946604ae-6d31-4293-8778-3ad77e1a22f2" providerId="ADAL" clId="{DB52C5D0-4D5F-43AE-9E0F-95616865A178}" dt="2025-09-09T11:15:07.793" v="12" actId="207"/>
          <pc:sldLayoutMkLst>
            <pc:docMk/>
            <pc:sldMasterMk cId="771299247" sldId="2147483681"/>
            <pc:sldLayoutMk cId="2574021873" sldId="2147483765"/>
          </pc:sldLayoutMkLst>
          <pc:spChg chg="mod">
            <ac:chgData name="Sara Villalonga Arias" userId="946604ae-6d31-4293-8778-3ad77e1a22f2" providerId="ADAL" clId="{DB52C5D0-4D5F-43AE-9E0F-95616865A178}" dt="2025-09-09T11:15:07.793" v="12" actId="207"/>
            <ac:spMkLst>
              <pc:docMk/>
              <pc:sldMasterMk cId="771299247" sldId="2147483681"/>
              <pc:sldLayoutMk cId="2574021873" sldId="2147483765"/>
              <ac:spMk id="13" creationId="{E7304740-60C9-DF74-CF59-5D06A7DABE80}"/>
            </ac:spMkLst>
          </pc:spChg>
        </pc:sldLayoutChg>
        <pc:sldLayoutChg chg="addSp modSp mod">
          <pc:chgData name="Sara Villalonga Arias" userId="946604ae-6d31-4293-8778-3ad77e1a22f2" providerId="ADAL" clId="{DB52C5D0-4D5F-43AE-9E0F-95616865A178}" dt="2025-09-09T11:12:26.062" v="1" actId="1076"/>
          <pc:sldLayoutMkLst>
            <pc:docMk/>
            <pc:sldMasterMk cId="771299247" sldId="2147483681"/>
            <pc:sldLayoutMk cId="2945168720" sldId="2147483776"/>
          </pc:sldLayoutMkLst>
          <pc:spChg chg="add mod">
            <ac:chgData name="Sara Villalonga Arias" userId="946604ae-6d31-4293-8778-3ad77e1a22f2" providerId="ADAL" clId="{DB52C5D0-4D5F-43AE-9E0F-95616865A178}" dt="2025-09-09T11:12:26.062" v="1" actId="1076"/>
            <ac:spMkLst>
              <pc:docMk/>
              <pc:sldMasterMk cId="771299247" sldId="2147483681"/>
              <pc:sldLayoutMk cId="2945168720" sldId="2147483776"/>
              <ac:spMk id="5" creationId="{AAAB1E3D-EE28-6B70-E190-527F37C23244}"/>
            </ac:spMkLst>
          </pc:spChg>
        </pc:sldLayoutChg>
        <pc:sldLayoutChg chg="addSp modSp mod">
          <pc:chgData name="Sara Villalonga Arias" userId="946604ae-6d31-4293-8778-3ad77e1a22f2" providerId="ADAL" clId="{DB52C5D0-4D5F-43AE-9E0F-95616865A178}" dt="2025-09-09T11:14:02.234" v="5" actId="1076"/>
          <pc:sldLayoutMkLst>
            <pc:docMk/>
            <pc:sldMasterMk cId="771299247" sldId="2147483681"/>
            <pc:sldLayoutMk cId="3803786084" sldId="2147483781"/>
          </pc:sldLayoutMkLst>
          <pc:spChg chg="add mod">
            <ac:chgData name="Sara Villalonga Arias" userId="946604ae-6d31-4293-8778-3ad77e1a22f2" providerId="ADAL" clId="{DB52C5D0-4D5F-43AE-9E0F-95616865A178}" dt="2025-09-09T11:14:02.234" v="5" actId="1076"/>
            <ac:spMkLst>
              <pc:docMk/>
              <pc:sldMasterMk cId="771299247" sldId="2147483681"/>
              <pc:sldLayoutMk cId="3803786084" sldId="2147483781"/>
              <ac:spMk id="5" creationId="{ACBEFA64-7F36-6FA9-1334-8B1CAB4FD838}"/>
            </ac:spMkLst>
          </pc:spChg>
          <pc:spChg chg="mod">
            <ac:chgData name="Sara Villalonga Arias" userId="946604ae-6d31-4293-8778-3ad77e1a22f2" providerId="ADAL" clId="{DB52C5D0-4D5F-43AE-9E0F-95616865A178}" dt="2025-09-09T11:12:46.543" v="3" actId="207"/>
            <ac:spMkLst>
              <pc:docMk/>
              <pc:sldMasterMk cId="771299247" sldId="2147483681"/>
              <pc:sldLayoutMk cId="3803786084" sldId="2147483781"/>
              <ac:spMk id="9" creationId="{D36F9720-1045-4DB6-FDF5-2B83BBA35AC1}"/>
            </ac:spMkLst>
          </pc:spChg>
        </pc:sldLayoutChg>
        <pc:sldLayoutChg chg="modSp mod">
          <pc:chgData name="Sara Villalonga Arias" userId="946604ae-6d31-4293-8778-3ad77e1a22f2" providerId="ADAL" clId="{DB52C5D0-4D5F-43AE-9E0F-95616865A178}" dt="2025-09-09T11:14:55.111" v="10" actId="207"/>
          <pc:sldLayoutMkLst>
            <pc:docMk/>
            <pc:sldMasterMk cId="771299247" sldId="2147483681"/>
            <pc:sldLayoutMk cId="2072714288" sldId="2147483783"/>
          </pc:sldLayoutMkLst>
          <pc:spChg chg="mod">
            <ac:chgData name="Sara Villalonga Arias" userId="946604ae-6d31-4293-8778-3ad77e1a22f2" providerId="ADAL" clId="{DB52C5D0-4D5F-43AE-9E0F-95616865A178}" dt="2025-09-09T11:14:55.111" v="10" actId="207"/>
            <ac:spMkLst>
              <pc:docMk/>
              <pc:sldMasterMk cId="771299247" sldId="2147483681"/>
              <pc:sldLayoutMk cId="2072714288" sldId="2147483783"/>
              <ac:spMk id="5" creationId="{971A3B95-1B38-28DC-C6D5-D081A7A53FB7}"/>
            </ac:spMkLst>
          </pc:spChg>
        </pc:sldLayoutChg>
      </pc:sldMasterChg>
    </pc:docChg>
  </pc:docChgLst>
  <pc:docChgLst>
    <pc:chgData name="Sardà, Eduvigis" userId="b1ad0630-0272-43d7-8302-7f8594b48b7a" providerId="ADAL" clId="{95C1A286-DA9E-4BCB-9824-090F7A1E91A9}"/>
    <pc:docChg chg="undo redo custSel addSld delSld modSld modMainMaster">
      <pc:chgData name="Sardà, Eduvigis" userId="b1ad0630-0272-43d7-8302-7f8594b48b7a" providerId="ADAL" clId="{95C1A286-DA9E-4BCB-9824-090F7A1E91A9}" dt="2025-10-02T10:41:42.100" v="622" actId="20577"/>
      <pc:docMkLst>
        <pc:docMk/>
      </pc:docMkLst>
      <pc:sldChg chg="modSp mod">
        <pc:chgData name="Sardà, Eduvigis" userId="b1ad0630-0272-43d7-8302-7f8594b48b7a" providerId="ADAL" clId="{95C1A286-DA9E-4BCB-9824-090F7A1E91A9}" dt="2025-09-25T13:08:54.867" v="28" actId="113"/>
        <pc:sldMkLst>
          <pc:docMk/>
          <pc:sldMk cId="119268023" sldId="259"/>
        </pc:sldMkLst>
        <pc:spChg chg="mod">
          <ac:chgData name="Sardà, Eduvigis" userId="b1ad0630-0272-43d7-8302-7f8594b48b7a" providerId="ADAL" clId="{95C1A286-DA9E-4BCB-9824-090F7A1E91A9}" dt="2025-09-25T13:08:54.867" v="28" actId="113"/>
          <ac:spMkLst>
            <pc:docMk/>
            <pc:sldMk cId="119268023" sldId="259"/>
            <ac:spMk id="2" creationId="{4F5CDABF-16F2-D797-AAC8-9683190F9689}"/>
          </ac:spMkLst>
        </pc:spChg>
      </pc:sldChg>
      <pc:sldChg chg="modSp mod">
        <pc:chgData name="Sardà, Eduvigis" userId="b1ad0630-0272-43d7-8302-7f8594b48b7a" providerId="ADAL" clId="{95C1A286-DA9E-4BCB-9824-090F7A1E91A9}" dt="2025-09-25T13:10:11.156" v="39" actId="113"/>
        <pc:sldMkLst>
          <pc:docMk/>
          <pc:sldMk cId="2907570342" sldId="261"/>
        </pc:sldMkLst>
        <pc:spChg chg="mod">
          <ac:chgData name="Sardà, Eduvigis" userId="b1ad0630-0272-43d7-8302-7f8594b48b7a" providerId="ADAL" clId="{95C1A286-DA9E-4BCB-9824-090F7A1E91A9}" dt="2025-09-25T13:10:11.156" v="39" actId="113"/>
          <ac:spMkLst>
            <pc:docMk/>
            <pc:sldMk cId="2907570342" sldId="261"/>
            <ac:spMk id="2" creationId="{2CCC4593-BB7F-0330-60FF-BF09353D87F7}"/>
          </ac:spMkLst>
        </pc:spChg>
        <pc:spChg chg="mod">
          <ac:chgData name="Sardà, Eduvigis" userId="b1ad0630-0272-43d7-8302-7f8594b48b7a" providerId="ADAL" clId="{95C1A286-DA9E-4BCB-9824-090F7A1E91A9}" dt="2025-09-22T12:37:51" v="11" actId="208"/>
          <ac:spMkLst>
            <pc:docMk/>
            <pc:sldMk cId="2907570342" sldId="261"/>
            <ac:spMk id="16" creationId="{2C88D88F-8EA2-753F-F15E-AF654D46B68C}"/>
          </ac:spMkLst>
        </pc:spChg>
        <pc:spChg chg="mod">
          <ac:chgData name="Sardà, Eduvigis" userId="b1ad0630-0272-43d7-8302-7f8594b48b7a" providerId="ADAL" clId="{95C1A286-DA9E-4BCB-9824-090F7A1E91A9}" dt="2025-09-22T12:37:40.924" v="8" actId="207"/>
          <ac:spMkLst>
            <pc:docMk/>
            <pc:sldMk cId="2907570342" sldId="261"/>
            <ac:spMk id="17" creationId="{5ABC33DA-7A99-9E5C-2C2F-4FC209251FFF}"/>
          </ac:spMkLst>
        </pc:spChg>
        <pc:spChg chg="mod">
          <ac:chgData name="Sardà, Eduvigis" userId="b1ad0630-0272-43d7-8302-7f8594b48b7a" providerId="ADAL" clId="{95C1A286-DA9E-4BCB-9824-090F7A1E91A9}" dt="2025-09-22T12:37:36.996" v="7" actId="207"/>
          <ac:spMkLst>
            <pc:docMk/>
            <pc:sldMk cId="2907570342" sldId="261"/>
            <ac:spMk id="19" creationId="{72A33311-720A-D91F-475E-86EC2695F1C8}"/>
          </ac:spMkLst>
        </pc:spChg>
        <pc:spChg chg="mod">
          <ac:chgData name="Sardà, Eduvigis" userId="b1ad0630-0272-43d7-8302-7f8594b48b7a" providerId="ADAL" clId="{95C1A286-DA9E-4BCB-9824-090F7A1E91A9}" dt="2025-09-22T12:37:40.924" v="8" actId="207"/>
          <ac:spMkLst>
            <pc:docMk/>
            <pc:sldMk cId="2907570342" sldId="261"/>
            <ac:spMk id="20" creationId="{9DDED895-5D85-B345-5030-540F44D8F91E}"/>
          </ac:spMkLst>
        </pc:spChg>
        <pc:spChg chg="mod">
          <ac:chgData name="Sardà, Eduvigis" userId="b1ad0630-0272-43d7-8302-7f8594b48b7a" providerId="ADAL" clId="{95C1A286-DA9E-4BCB-9824-090F7A1E91A9}" dt="2025-09-22T12:37:36.996" v="7" actId="207"/>
          <ac:spMkLst>
            <pc:docMk/>
            <pc:sldMk cId="2907570342" sldId="261"/>
            <ac:spMk id="21" creationId="{E0242B08-4716-3769-BC91-E7FEA5354B87}"/>
          </ac:spMkLst>
        </pc:spChg>
        <pc:spChg chg="mod">
          <ac:chgData name="Sardà, Eduvigis" userId="b1ad0630-0272-43d7-8302-7f8594b48b7a" providerId="ADAL" clId="{95C1A286-DA9E-4BCB-9824-090F7A1E91A9}" dt="2025-09-22T12:37:40.924" v="8" actId="207"/>
          <ac:spMkLst>
            <pc:docMk/>
            <pc:sldMk cId="2907570342" sldId="261"/>
            <ac:spMk id="22" creationId="{19738C68-CA32-DE41-C2B1-3AD95EC834B3}"/>
          </ac:spMkLst>
        </pc:spChg>
        <pc:spChg chg="mod">
          <ac:chgData name="Sardà, Eduvigis" userId="b1ad0630-0272-43d7-8302-7f8594b48b7a" providerId="ADAL" clId="{95C1A286-DA9E-4BCB-9824-090F7A1E91A9}" dt="2025-09-22T12:37:40.924" v="8" actId="207"/>
          <ac:spMkLst>
            <pc:docMk/>
            <pc:sldMk cId="2907570342" sldId="261"/>
            <ac:spMk id="23" creationId="{48078AB4-F53B-A266-D2D5-2A14F4986DB4}"/>
          </ac:spMkLst>
        </pc:spChg>
        <pc:spChg chg="mod">
          <ac:chgData name="Sardà, Eduvigis" userId="b1ad0630-0272-43d7-8302-7f8594b48b7a" providerId="ADAL" clId="{95C1A286-DA9E-4BCB-9824-090F7A1E91A9}" dt="2025-09-22T12:37:44.475" v="9" actId="207"/>
          <ac:spMkLst>
            <pc:docMk/>
            <pc:sldMk cId="2907570342" sldId="261"/>
            <ac:spMk id="24" creationId="{BCB2B32F-7945-50CB-E7AC-14F3BD0E3AB5}"/>
          </ac:spMkLst>
        </pc:spChg>
        <pc:spChg chg="mod">
          <ac:chgData name="Sardà, Eduvigis" userId="b1ad0630-0272-43d7-8302-7f8594b48b7a" providerId="ADAL" clId="{95C1A286-DA9E-4BCB-9824-090F7A1E91A9}" dt="2025-09-22T12:37:40.924" v="8" actId="207"/>
          <ac:spMkLst>
            <pc:docMk/>
            <pc:sldMk cId="2907570342" sldId="261"/>
            <ac:spMk id="25" creationId="{25F4388A-6627-872C-86CB-D601B30423CD}"/>
          </ac:spMkLst>
        </pc:spChg>
        <pc:spChg chg="mod">
          <ac:chgData name="Sardà, Eduvigis" userId="b1ad0630-0272-43d7-8302-7f8594b48b7a" providerId="ADAL" clId="{95C1A286-DA9E-4BCB-9824-090F7A1E91A9}" dt="2025-09-22T12:37:36.996" v="7" actId="207"/>
          <ac:spMkLst>
            <pc:docMk/>
            <pc:sldMk cId="2907570342" sldId="261"/>
            <ac:spMk id="26" creationId="{4CADBD33-ECAF-BAB7-B1C3-7E072CBEB724}"/>
          </ac:spMkLst>
        </pc:spChg>
        <pc:spChg chg="mod">
          <ac:chgData name="Sardà, Eduvigis" userId="b1ad0630-0272-43d7-8302-7f8594b48b7a" providerId="ADAL" clId="{95C1A286-DA9E-4BCB-9824-090F7A1E91A9}" dt="2025-09-22T12:37:51" v="11" actId="208"/>
          <ac:spMkLst>
            <pc:docMk/>
            <pc:sldMk cId="2907570342" sldId="261"/>
            <ac:spMk id="27" creationId="{AFA48336-2BF8-ACB2-60A0-EFED742F0568}"/>
          </ac:spMkLst>
        </pc:spChg>
        <pc:spChg chg="mod">
          <ac:chgData name="Sardà, Eduvigis" userId="b1ad0630-0272-43d7-8302-7f8594b48b7a" providerId="ADAL" clId="{95C1A286-DA9E-4BCB-9824-090F7A1E91A9}" dt="2025-09-22T12:37:51" v="11" actId="208"/>
          <ac:spMkLst>
            <pc:docMk/>
            <pc:sldMk cId="2907570342" sldId="261"/>
            <ac:spMk id="28" creationId="{12A9ED39-904D-185A-A2BD-2AA13C89A9D9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09:58:04.645" v="202" actId="700"/>
        <pc:sldMkLst>
          <pc:docMk/>
          <pc:sldMk cId="260665191" sldId="262"/>
        </pc:sldMkLst>
        <pc:spChg chg="mod">
          <ac:chgData name="Sardà, Eduvigis" userId="b1ad0630-0272-43d7-8302-7f8594b48b7a" providerId="ADAL" clId="{95C1A286-DA9E-4BCB-9824-090F7A1E91A9}" dt="2025-09-25T13:09:10.013" v="32" actId="113"/>
          <ac:spMkLst>
            <pc:docMk/>
            <pc:sldMk cId="260665191" sldId="262"/>
            <ac:spMk id="3" creationId="{61FEB7CC-21C3-7A64-7471-0088B061913C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42" creationId="{A1048C04-1E82-9EF0-F749-C4D31D7EE82D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081" creationId="{D2016B84-0373-D14D-2A74-7AE2A326C3B6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087" creationId="{D41E098D-6612-5860-C57D-89D0AB4F48BC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091" creationId="{79284D24-7501-A5D4-E8C3-C9DEB2A43F66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103" creationId="{D7415F43-B0EC-44E3-97AD-9974E2C96E6F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112" creationId="{C11B4AB7-C3F5-5A42-729C-9E8B32A40764}"/>
          </ac:spMkLst>
        </pc:spChg>
        <pc:spChg chg="mod">
          <ac:chgData name="Sardà, Eduvigis" userId="b1ad0630-0272-43d7-8302-7f8594b48b7a" providerId="ADAL" clId="{95C1A286-DA9E-4BCB-9824-090F7A1E91A9}" dt="2025-09-25T13:09:47.904" v="35" actId="207"/>
          <ac:spMkLst>
            <pc:docMk/>
            <pc:sldMk cId="260665191" sldId="262"/>
            <ac:spMk id="3115" creationId="{8956D727-91ED-A9D4-EE1A-B668E57DDA98}"/>
          </ac:spMkLst>
        </pc:spChg>
      </pc:sldChg>
      <pc:sldChg chg="modSp mod">
        <pc:chgData name="Sardà, Eduvigis" userId="b1ad0630-0272-43d7-8302-7f8594b48b7a" providerId="ADAL" clId="{95C1A286-DA9E-4BCB-9824-090F7A1E91A9}" dt="2025-10-01T15:32:57.171" v="188" actId="2711"/>
        <pc:sldMkLst>
          <pc:docMk/>
          <pc:sldMk cId="111097298" sldId="264"/>
        </pc:sldMkLst>
        <pc:spChg chg="mod">
          <ac:chgData name="Sardà, Eduvigis" userId="b1ad0630-0272-43d7-8302-7f8594b48b7a" providerId="ADAL" clId="{95C1A286-DA9E-4BCB-9824-090F7A1E91A9}" dt="2025-10-01T15:32:57.171" v="188" actId="2711"/>
          <ac:spMkLst>
            <pc:docMk/>
            <pc:sldMk cId="111097298" sldId="264"/>
            <ac:spMk id="4" creationId="{D5D336CC-E979-CFB9-2D4C-62280B249F81}"/>
          </ac:spMkLst>
        </pc:spChg>
      </pc:sldChg>
      <pc:sldChg chg="modSp mod">
        <pc:chgData name="Sardà, Eduvigis" userId="b1ad0630-0272-43d7-8302-7f8594b48b7a" providerId="ADAL" clId="{95C1A286-DA9E-4BCB-9824-090F7A1E91A9}" dt="2025-10-01T15:32:47.815" v="187" actId="2711"/>
        <pc:sldMkLst>
          <pc:docMk/>
          <pc:sldMk cId="993294996" sldId="265"/>
        </pc:sldMkLst>
        <pc:spChg chg="mod">
          <ac:chgData name="Sardà, Eduvigis" userId="b1ad0630-0272-43d7-8302-7f8594b48b7a" providerId="ADAL" clId="{95C1A286-DA9E-4BCB-9824-090F7A1E91A9}" dt="2025-10-01T15:32:47.815" v="187" actId="2711"/>
          <ac:spMkLst>
            <pc:docMk/>
            <pc:sldMk cId="993294996" sldId="265"/>
            <ac:spMk id="5" creationId="{062CDD8D-0B40-F73C-243D-A94B3D1FE25D}"/>
          </ac:spMkLst>
        </pc:spChg>
      </pc:sldChg>
      <pc:sldChg chg="modSp">
        <pc:chgData name="Sardà, Eduvigis" userId="b1ad0630-0272-43d7-8302-7f8594b48b7a" providerId="ADAL" clId="{95C1A286-DA9E-4BCB-9824-090F7A1E91A9}" dt="2025-09-25T13:07:55.821" v="22"/>
        <pc:sldMkLst>
          <pc:docMk/>
          <pc:sldMk cId="2240963097" sldId="266"/>
        </pc:sldMkLst>
        <pc:spChg chg="mod">
          <ac:chgData name="Sardà, Eduvigis" userId="b1ad0630-0272-43d7-8302-7f8594b48b7a" providerId="ADAL" clId="{95C1A286-DA9E-4BCB-9824-090F7A1E91A9}" dt="2025-09-25T13:07:55.821" v="22"/>
          <ac:spMkLst>
            <pc:docMk/>
            <pc:sldMk cId="2240963097" sldId="266"/>
            <ac:spMk id="2" creationId="{21A8CC9A-2C2F-C2E2-33C4-4EC0612B8582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09:56:59.677" v="195" actId="700"/>
        <pc:sldMkLst>
          <pc:docMk/>
          <pc:sldMk cId="1717877133" sldId="269"/>
        </pc:sldMkLst>
        <pc:spChg chg="mod">
          <ac:chgData name="Sardà, Eduvigis" userId="b1ad0630-0272-43d7-8302-7f8594b48b7a" providerId="ADAL" clId="{95C1A286-DA9E-4BCB-9824-090F7A1E91A9}" dt="2025-09-25T13:10:30.635" v="44" actId="255"/>
          <ac:spMkLst>
            <pc:docMk/>
            <pc:sldMk cId="1717877133" sldId="269"/>
            <ac:spMk id="2" creationId="{94C9F4C7-025E-CAFA-232F-0ECFAF461ED7}"/>
          </ac:spMkLst>
        </pc:spChg>
        <pc:spChg chg="mod">
          <ac:chgData name="Sardà, Eduvigis" userId="b1ad0630-0272-43d7-8302-7f8594b48b7a" providerId="ADAL" clId="{95C1A286-DA9E-4BCB-9824-090F7A1E91A9}" dt="2025-09-25T13:11:28.680" v="50" actId="207"/>
          <ac:spMkLst>
            <pc:docMk/>
            <pc:sldMk cId="1717877133" sldId="269"/>
            <ac:spMk id="16" creationId="{68B2057C-6669-2264-B04D-490F574A1252}"/>
          </ac:spMkLst>
        </pc:spChg>
        <pc:spChg chg="mod">
          <ac:chgData name="Sardà, Eduvigis" userId="b1ad0630-0272-43d7-8302-7f8594b48b7a" providerId="ADAL" clId="{95C1A286-DA9E-4BCB-9824-090F7A1E91A9}" dt="2025-09-25T13:11:28.680" v="50" actId="207"/>
          <ac:spMkLst>
            <pc:docMk/>
            <pc:sldMk cId="1717877133" sldId="269"/>
            <ac:spMk id="21" creationId="{F8CCEEE7-9FF7-DA03-5A23-9F00B3CDAB61}"/>
          </ac:spMkLst>
        </pc:spChg>
        <pc:spChg chg="mod">
          <ac:chgData name="Sardà, Eduvigis" userId="b1ad0630-0272-43d7-8302-7f8594b48b7a" providerId="ADAL" clId="{95C1A286-DA9E-4BCB-9824-090F7A1E91A9}" dt="2025-09-25T13:11:28.680" v="50" actId="207"/>
          <ac:spMkLst>
            <pc:docMk/>
            <pc:sldMk cId="1717877133" sldId="269"/>
            <ac:spMk id="28" creationId="{FAD469AD-0EFC-0264-8B18-99B2583BA78A}"/>
          </ac:spMkLst>
        </pc:spChg>
      </pc:sldChg>
      <pc:sldChg chg="modSp mod">
        <pc:chgData name="Sardà, Eduvigis" userId="b1ad0630-0272-43d7-8302-7f8594b48b7a" providerId="ADAL" clId="{95C1A286-DA9E-4BCB-9824-090F7A1E91A9}" dt="2025-09-25T13:11:10.680" v="48" actId="207"/>
        <pc:sldMkLst>
          <pc:docMk/>
          <pc:sldMk cId="4255017571" sldId="361"/>
        </pc:sldMkLst>
        <pc:spChg chg="mod">
          <ac:chgData name="Sardà, Eduvigis" userId="b1ad0630-0272-43d7-8302-7f8594b48b7a" providerId="ADAL" clId="{95C1A286-DA9E-4BCB-9824-090F7A1E91A9}" dt="2025-09-25T13:10:16.807" v="40" actId="113"/>
          <ac:spMkLst>
            <pc:docMk/>
            <pc:sldMk cId="4255017571" sldId="361"/>
            <ac:spMk id="2" creationId="{85CF5D7C-9623-59F6-BBD0-77127BDC80B8}"/>
          </ac:spMkLst>
        </pc:spChg>
        <pc:spChg chg="mod">
          <ac:chgData name="Sardà, Eduvigis" userId="b1ad0630-0272-43d7-8302-7f8594b48b7a" providerId="ADAL" clId="{95C1A286-DA9E-4BCB-9824-090F7A1E91A9}" dt="2025-09-25T13:11:10.680" v="48" actId="207"/>
          <ac:spMkLst>
            <pc:docMk/>
            <pc:sldMk cId="4255017571" sldId="361"/>
            <ac:spMk id="15" creationId="{457242DB-C11A-9AB3-9532-8795D8193A40}"/>
          </ac:spMkLst>
        </pc:spChg>
        <pc:spChg chg="mod">
          <ac:chgData name="Sardà, Eduvigis" userId="b1ad0630-0272-43d7-8302-7f8594b48b7a" providerId="ADAL" clId="{95C1A286-DA9E-4BCB-9824-090F7A1E91A9}" dt="2025-09-25T13:11:10.680" v="48" actId="207"/>
          <ac:spMkLst>
            <pc:docMk/>
            <pc:sldMk cId="4255017571" sldId="361"/>
            <ac:spMk id="46" creationId="{2DA89570-EED0-C467-2384-67AB07535DD4}"/>
          </ac:spMkLst>
        </pc:spChg>
      </pc:sldChg>
      <pc:sldChg chg="modSp mod">
        <pc:chgData name="Sardà, Eduvigis" userId="b1ad0630-0272-43d7-8302-7f8594b48b7a" providerId="ADAL" clId="{95C1A286-DA9E-4BCB-9824-090F7A1E91A9}" dt="2025-09-25T13:09:02.294" v="30" actId="113"/>
        <pc:sldMkLst>
          <pc:docMk/>
          <pc:sldMk cId="4270989709" sldId="389"/>
        </pc:sldMkLst>
        <pc:spChg chg="mod">
          <ac:chgData name="Sardà, Eduvigis" userId="b1ad0630-0272-43d7-8302-7f8594b48b7a" providerId="ADAL" clId="{95C1A286-DA9E-4BCB-9824-090F7A1E91A9}" dt="2025-09-25T13:09:02.294" v="30" actId="113"/>
          <ac:spMkLst>
            <pc:docMk/>
            <pc:sldMk cId="4270989709" sldId="389"/>
            <ac:spMk id="2" creationId="{2D9BB544-CD39-F465-C36B-F95DC7799AE3}"/>
          </ac:spMkLst>
        </pc:spChg>
        <pc:graphicFrameChg chg="modGraphic">
          <ac:chgData name="Sardà, Eduvigis" userId="b1ad0630-0272-43d7-8302-7f8594b48b7a" providerId="ADAL" clId="{95C1A286-DA9E-4BCB-9824-090F7A1E91A9}" dt="2025-09-22T12:36:58.855" v="4" actId="207"/>
          <ac:graphicFrameMkLst>
            <pc:docMk/>
            <pc:sldMk cId="4270989709" sldId="389"/>
            <ac:graphicFrameMk id="5" creationId="{43E01F64-91AF-8821-FC68-9D692BD47BBE}"/>
          </ac:graphicFrameMkLst>
        </pc:graphicFrameChg>
      </pc:sldChg>
      <pc:sldChg chg="modSp mod modClrScheme chgLayout">
        <pc:chgData name="Sardà, Eduvigis" userId="b1ad0630-0272-43d7-8302-7f8594b48b7a" providerId="ADAL" clId="{95C1A286-DA9E-4BCB-9824-090F7A1E91A9}" dt="2025-10-02T09:57:26.893" v="197" actId="700"/>
        <pc:sldMkLst>
          <pc:docMk/>
          <pc:sldMk cId="624616824" sldId="391"/>
        </pc:sldMkLst>
        <pc:spChg chg="mod">
          <ac:chgData name="Sardà, Eduvigis" userId="b1ad0630-0272-43d7-8302-7f8594b48b7a" providerId="ADAL" clId="{95C1A286-DA9E-4BCB-9824-090F7A1E91A9}" dt="2025-09-25T13:10:05.886" v="38" actId="113"/>
          <ac:spMkLst>
            <pc:docMk/>
            <pc:sldMk cId="624616824" sldId="391"/>
            <ac:spMk id="3" creationId="{68BBF5D1-83E3-891D-0A2C-49D44515CB61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10:41:42.100" v="622" actId="20577"/>
        <pc:sldMkLst>
          <pc:docMk/>
          <pc:sldMk cId="2797016601" sldId="536"/>
        </pc:sldMkLst>
        <pc:spChg chg="mod">
          <ac:chgData name="Sardà, Eduvigis" userId="b1ad0630-0272-43d7-8302-7f8594b48b7a" providerId="ADAL" clId="{95C1A286-DA9E-4BCB-9824-090F7A1E91A9}" dt="2025-09-25T13:09:05.710" v="31" actId="113"/>
          <ac:spMkLst>
            <pc:docMk/>
            <pc:sldMk cId="2797016601" sldId="536"/>
            <ac:spMk id="3" creationId="{034EC290-E72A-7955-3595-5BC164106C9E}"/>
          </ac:spMkLst>
        </pc:spChg>
        <pc:spChg chg="mod">
          <ac:chgData name="Sardà, Eduvigis" userId="b1ad0630-0272-43d7-8302-7f8594b48b7a" providerId="ADAL" clId="{95C1A286-DA9E-4BCB-9824-090F7A1E91A9}" dt="2025-10-02T10:41:42.100" v="622" actId="20577"/>
          <ac:spMkLst>
            <pc:docMk/>
            <pc:sldMk cId="2797016601" sldId="536"/>
            <ac:spMk id="4" creationId="{AEEB9C46-DF0A-2268-A745-2541D6ACD7BC}"/>
          </ac:spMkLst>
        </pc:spChg>
        <pc:spChg chg="mod">
          <ac:chgData name="Sardà, Eduvigis" userId="b1ad0630-0272-43d7-8302-7f8594b48b7a" providerId="ADAL" clId="{95C1A286-DA9E-4BCB-9824-090F7A1E91A9}" dt="2025-09-25T13:09:29.799" v="34" actId="207"/>
          <ac:spMkLst>
            <pc:docMk/>
            <pc:sldMk cId="2797016601" sldId="536"/>
            <ac:spMk id="9" creationId="{94772039-FFD1-BC21-D9C5-DDDB2309DD7B}"/>
          </ac:spMkLst>
        </pc:spChg>
      </pc:sldChg>
      <pc:sldChg chg="modSp mod chgLayout">
        <pc:chgData name="Sardà, Eduvigis" userId="b1ad0630-0272-43d7-8302-7f8594b48b7a" providerId="ADAL" clId="{95C1A286-DA9E-4BCB-9824-090F7A1E91A9}" dt="2025-10-02T09:57:48.729" v="200" actId="700"/>
        <pc:sldMkLst>
          <pc:docMk/>
          <pc:sldMk cId="393550724" sldId="539"/>
        </pc:sldMkLst>
        <pc:spChg chg="mod">
          <ac:chgData name="Sardà, Eduvigis" userId="b1ad0630-0272-43d7-8302-7f8594b48b7a" providerId="ADAL" clId="{95C1A286-DA9E-4BCB-9824-090F7A1E91A9}" dt="2025-09-25T13:09:57.878" v="36" actId="113"/>
          <ac:spMkLst>
            <pc:docMk/>
            <pc:sldMk cId="393550724" sldId="539"/>
            <ac:spMk id="2" creationId="{CC6C86EA-4F04-44B7-C380-35737AE665BC}"/>
          </ac:spMkLst>
        </pc:spChg>
        <pc:spChg chg="mod">
          <ac:chgData name="Sardà, Eduvigis" userId="b1ad0630-0272-43d7-8302-7f8594b48b7a" providerId="ADAL" clId="{95C1A286-DA9E-4BCB-9824-090F7A1E91A9}" dt="2025-09-22T12:37:21.926" v="6" actId="207"/>
          <ac:spMkLst>
            <pc:docMk/>
            <pc:sldMk cId="393550724" sldId="539"/>
            <ac:spMk id="8" creationId="{7F9BB8BB-4951-AE3A-6CAD-44A37DA68369}"/>
          </ac:spMkLst>
        </pc:spChg>
        <pc:spChg chg="mod">
          <ac:chgData name="Sardà, Eduvigis" userId="b1ad0630-0272-43d7-8302-7f8594b48b7a" providerId="ADAL" clId="{95C1A286-DA9E-4BCB-9824-090F7A1E91A9}" dt="2025-09-22T12:37:21.926" v="6" actId="207"/>
          <ac:spMkLst>
            <pc:docMk/>
            <pc:sldMk cId="393550724" sldId="539"/>
            <ac:spMk id="22" creationId="{C6CB61FF-7911-4A68-82CC-6F31E43B7D10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09:57:36.859" v="198" actId="700"/>
        <pc:sldMkLst>
          <pc:docMk/>
          <pc:sldMk cId="126185027" sldId="543"/>
        </pc:sldMkLst>
        <pc:spChg chg="mod">
          <ac:chgData name="Sardà, Eduvigis" userId="b1ad0630-0272-43d7-8302-7f8594b48b7a" providerId="ADAL" clId="{95C1A286-DA9E-4BCB-9824-090F7A1E91A9}" dt="2025-09-25T13:10:01.475" v="37" actId="113"/>
          <ac:spMkLst>
            <pc:docMk/>
            <pc:sldMk cId="126185027" sldId="543"/>
            <ac:spMk id="2" creationId="{335A3D53-A12D-00A1-B501-3428FD29270E}"/>
          </ac:spMkLst>
        </pc:spChg>
        <pc:spChg chg="mod">
          <ac:chgData name="Sardà, Eduvigis" userId="b1ad0630-0272-43d7-8302-7f8594b48b7a" providerId="ADAL" clId="{95C1A286-DA9E-4BCB-9824-090F7A1E91A9}" dt="2025-09-25T13:10:56.665" v="47" actId="207"/>
          <ac:spMkLst>
            <pc:docMk/>
            <pc:sldMk cId="126185027" sldId="543"/>
            <ac:spMk id="9" creationId="{02A819A3-7EF6-D91E-537A-8EDDE2146BA1}"/>
          </ac:spMkLst>
        </pc:spChg>
      </pc:sldChg>
      <pc:sldChg chg="addSp delSp modSp mod">
        <pc:chgData name="Sardà, Eduvigis" userId="b1ad0630-0272-43d7-8302-7f8594b48b7a" providerId="ADAL" clId="{95C1A286-DA9E-4BCB-9824-090F7A1E91A9}" dt="2025-10-02T09:56:05.957" v="194" actId="20577"/>
        <pc:sldMkLst>
          <pc:docMk/>
          <pc:sldMk cId="83115965" sldId="549"/>
        </pc:sldMkLst>
        <pc:spChg chg="mod">
          <ac:chgData name="Sardà, Eduvigis" userId="b1ad0630-0272-43d7-8302-7f8594b48b7a" providerId="ADAL" clId="{95C1A286-DA9E-4BCB-9824-090F7A1E91A9}" dt="2025-09-25T13:08:57.807" v="29" actId="113"/>
          <ac:spMkLst>
            <pc:docMk/>
            <pc:sldMk cId="83115965" sldId="549"/>
            <ac:spMk id="2" creationId="{0A720CE6-1C64-92F0-1C3E-34A5BD257E90}"/>
          </ac:spMkLst>
        </pc:spChg>
        <pc:spChg chg="mod">
          <ac:chgData name="Sardà, Eduvigis" userId="b1ad0630-0272-43d7-8302-7f8594b48b7a" providerId="ADAL" clId="{95C1A286-DA9E-4BCB-9824-090F7A1E91A9}" dt="2025-10-02T09:56:05.957" v="194" actId="20577"/>
          <ac:spMkLst>
            <pc:docMk/>
            <pc:sldMk cId="83115965" sldId="549"/>
            <ac:spMk id="3" creationId="{7C98C7DC-9131-C36B-626A-4FC610DD3630}"/>
          </ac:spMkLst>
        </pc:spChg>
        <pc:spChg chg="mod">
          <ac:chgData name="Sardà, Eduvigis" userId="b1ad0630-0272-43d7-8302-7f8594b48b7a" providerId="ADAL" clId="{95C1A286-DA9E-4BCB-9824-090F7A1E91A9}" dt="2025-09-22T12:36:36.671" v="0" actId="207"/>
          <ac:spMkLst>
            <pc:docMk/>
            <pc:sldMk cId="83115965" sldId="549"/>
            <ac:spMk id="28" creationId="{F1AC18DE-0359-C599-3A75-DC58AF278AF9}"/>
          </ac:spMkLst>
        </pc:spChg>
        <pc:spChg chg="mod">
          <ac:chgData name="Sardà, Eduvigis" userId="b1ad0630-0272-43d7-8302-7f8594b48b7a" providerId="ADAL" clId="{95C1A286-DA9E-4BCB-9824-090F7A1E91A9}" dt="2025-09-22T12:36:36.671" v="0" actId="207"/>
          <ac:spMkLst>
            <pc:docMk/>
            <pc:sldMk cId="83115965" sldId="549"/>
            <ac:spMk id="31" creationId="{9B5AAA9C-796D-12BA-5142-58A3E674F907}"/>
          </ac:spMkLst>
        </pc:spChg>
        <pc:spChg chg="mod">
          <ac:chgData name="Sardà, Eduvigis" userId="b1ad0630-0272-43d7-8302-7f8594b48b7a" providerId="ADAL" clId="{95C1A286-DA9E-4BCB-9824-090F7A1E91A9}" dt="2025-09-22T12:36:36.671" v="0" actId="207"/>
          <ac:spMkLst>
            <pc:docMk/>
            <pc:sldMk cId="83115965" sldId="549"/>
            <ac:spMk id="34" creationId="{FCAD8E58-E897-71F2-9F96-A0CCD0F67982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09:57:55.461" v="201" actId="700"/>
        <pc:sldMkLst>
          <pc:docMk/>
          <pc:sldMk cId="3857174079" sldId="551"/>
        </pc:sldMkLst>
        <pc:spChg chg="mod">
          <ac:chgData name="Sardà, Eduvigis" userId="b1ad0630-0272-43d7-8302-7f8594b48b7a" providerId="ADAL" clId="{95C1A286-DA9E-4BCB-9824-090F7A1E91A9}" dt="2025-09-25T13:09:13.347" v="33" actId="113"/>
          <ac:spMkLst>
            <pc:docMk/>
            <pc:sldMk cId="3857174079" sldId="551"/>
            <ac:spMk id="2" creationId="{3E04D3C1-14E2-8A9F-FF92-06E2F1EC312D}"/>
          </ac:spMkLst>
        </pc:spChg>
      </pc:sldChg>
      <pc:sldChg chg="modSp mod modClrScheme chgLayout">
        <pc:chgData name="Sardà, Eduvigis" userId="b1ad0630-0272-43d7-8302-7f8594b48b7a" providerId="ADAL" clId="{95C1A286-DA9E-4BCB-9824-090F7A1E91A9}" dt="2025-10-02T09:57:06.303" v="196" actId="700"/>
        <pc:sldMkLst>
          <pc:docMk/>
          <pc:sldMk cId="1789031764" sldId="552"/>
        </pc:sldMkLst>
        <pc:spChg chg="mod">
          <ac:chgData name="Sardà, Eduvigis" userId="b1ad0630-0272-43d7-8302-7f8594b48b7a" providerId="ADAL" clId="{95C1A286-DA9E-4BCB-9824-090F7A1E91A9}" dt="2025-09-25T13:10:21.642" v="41" actId="113"/>
          <ac:spMkLst>
            <pc:docMk/>
            <pc:sldMk cId="1789031764" sldId="552"/>
            <ac:spMk id="3" creationId="{667DD571-5025-9562-B3E8-9CD0C639AFBA}"/>
          </ac:spMkLst>
        </pc:spChg>
        <pc:spChg chg="mod">
          <ac:chgData name="Sardà, Eduvigis" userId="b1ad0630-0272-43d7-8302-7f8594b48b7a" providerId="ADAL" clId="{95C1A286-DA9E-4BCB-9824-090F7A1E91A9}" dt="2025-09-25T13:11:21.211" v="49" actId="207"/>
          <ac:spMkLst>
            <pc:docMk/>
            <pc:sldMk cId="1789031764" sldId="552"/>
            <ac:spMk id="16" creationId="{98733954-02C5-6537-D1A9-227E45027940}"/>
          </ac:spMkLst>
        </pc:spChg>
        <pc:spChg chg="mod">
          <ac:chgData name="Sardà, Eduvigis" userId="b1ad0630-0272-43d7-8302-7f8594b48b7a" providerId="ADAL" clId="{95C1A286-DA9E-4BCB-9824-090F7A1E91A9}" dt="2025-09-25T13:11:21.211" v="49" actId="207"/>
          <ac:spMkLst>
            <pc:docMk/>
            <pc:sldMk cId="1789031764" sldId="552"/>
            <ac:spMk id="25" creationId="{FB4A7D10-F798-9831-BD7F-C5011817AA4F}"/>
          </ac:spMkLst>
        </pc:spChg>
        <pc:spChg chg="mod">
          <ac:chgData name="Sardà, Eduvigis" userId="b1ad0630-0272-43d7-8302-7f8594b48b7a" providerId="ADAL" clId="{95C1A286-DA9E-4BCB-9824-090F7A1E91A9}" dt="2025-09-25T13:11:21.211" v="49" actId="207"/>
          <ac:spMkLst>
            <pc:docMk/>
            <pc:sldMk cId="1789031764" sldId="552"/>
            <ac:spMk id="30" creationId="{CBA78C90-0D95-236B-80BD-67C8A4B327F4}"/>
          </ac:spMkLst>
        </pc:spChg>
        <pc:spChg chg="mod">
          <ac:chgData name="Sardà, Eduvigis" userId="b1ad0630-0272-43d7-8302-7f8594b48b7a" providerId="ADAL" clId="{95C1A286-DA9E-4BCB-9824-090F7A1E91A9}" dt="2025-09-25T13:11:21.211" v="49" actId="207"/>
          <ac:spMkLst>
            <pc:docMk/>
            <pc:sldMk cId="1789031764" sldId="552"/>
            <ac:spMk id="46" creationId="{2CED6C2B-AE43-A9E7-CF03-87BFEB18100C}"/>
          </ac:spMkLst>
        </pc:spChg>
        <pc:spChg chg="mod">
          <ac:chgData name="Sardà, Eduvigis" userId="b1ad0630-0272-43d7-8302-7f8594b48b7a" providerId="ADAL" clId="{95C1A286-DA9E-4BCB-9824-090F7A1E91A9}" dt="2025-09-25T13:11:21.211" v="49" actId="207"/>
          <ac:spMkLst>
            <pc:docMk/>
            <pc:sldMk cId="1789031764" sldId="552"/>
            <ac:spMk id="67" creationId="{A4FE2A52-EBB5-EDF2-2825-D11E5E6AD7ED}"/>
          </ac:spMkLst>
        </pc:spChg>
      </pc:sldChg>
      <pc:sldChg chg="modSp mod">
        <pc:chgData name="Sardà, Eduvigis" userId="b1ad0630-0272-43d7-8302-7f8594b48b7a" providerId="ADAL" clId="{95C1A286-DA9E-4BCB-9824-090F7A1E91A9}" dt="2025-09-25T13:11:34.248" v="51" actId="207"/>
        <pc:sldMkLst>
          <pc:docMk/>
          <pc:sldMk cId="1099831341" sldId="553"/>
        </pc:sldMkLst>
        <pc:spChg chg="mod">
          <ac:chgData name="Sardà, Eduvigis" userId="b1ad0630-0272-43d7-8302-7f8594b48b7a" providerId="ADAL" clId="{95C1A286-DA9E-4BCB-9824-090F7A1E91A9}" dt="2025-09-25T13:10:34.553" v="45" actId="113"/>
          <ac:spMkLst>
            <pc:docMk/>
            <pc:sldMk cId="1099831341" sldId="553"/>
            <ac:spMk id="2" creationId="{9C7521F5-181D-3599-3B9A-D6BD34CAA4F5}"/>
          </ac:spMkLst>
        </pc:spChg>
        <pc:spChg chg="mod">
          <ac:chgData name="Sardà, Eduvigis" userId="b1ad0630-0272-43d7-8302-7f8594b48b7a" providerId="ADAL" clId="{95C1A286-DA9E-4BCB-9824-090F7A1E91A9}" dt="2025-09-25T13:11:34.248" v="51" actId="207"/>
          <ac:spMkLst>
            <pc:docMk/>
            <pc:sldMk cId="1099831341" sldId="553"/>
            <ac:spMk id="14" creationId="{775B2C16-2D4A-5349-25AC-E3D7347D862D}"/>
          </ac:spMkLst>
        </pc:spChg>
        <pc:spChg chg="mod">
          <ac:chgData name="Sardà, Eduvigis" userId="b1ad0630-0272-43d7-8302-7f8594b48b7a" providerId="ADAL" clId="{95C1A286-DA9E-4BCB-9824-090F7A1E91A9}" dt="2025-09-25T13:11:34.248" v="51" actId="207"/>
          <ac:spMkLst>
            <pc:docMk/>
            <pc:sldMk cId="1099831341" sldId="553"/>
            <ac:spMk id="26" creationId="{25239FAB-D74D-C03D-E3F9-62F89672F609}"/>
          </ac:spMkLst>
        </pc:spChg>
      </pc:sldChg>
      <pc:sldChg chg="modSp mod">
        <pc:chgData name="Sardà, Eduvigis" userId="b1ad0630-0272-43d7-8302-7f8594b48b7a" providerId="ADAL" clId="{95C1A286-DA9E-4BCB-9824-090F7A1E91A9}" dt="2025-09-25T13:11:44.732" v="52" actId="207"/>
        <pc:sldMkLst>
          <pc:docMk/>
          <pc:sldMk cId="374055688" sldId="554"/>
        </pc:sldMkLst>
        <pc:spChg chg="mod">
          <ac:chgData name="Sardà, Eduvigis" userId="b1ad0630-0272-43d7-8302-7f8594b48b7a" providerId="ADAL" clId="{95C1A286-DA9E-4BCB-9824-090F7A1E91A9}" dt="2025-09-25T13:10:38.385" v="46" actId="113"/>
          <ac:spMkLst>
            <pc:docMk/>
            <pc:sldMk cId="374055688" sldId="554"/>
            <ac:spMk id="2" creationId="{5DD7D9BA-D0E7-B59D-611C-980E35BA6651}"/>
          </ac:spMkLst>
        </pc:spChg>
        <pc:spChg chg="mod">
          <ac:chgData name="Sardà, Eduvigis" userId="b1ad0630-0272-43d7-8302-7f8594b48b7a" providerId="ADAL" clId="{95C1A286-DA9E-4BCB-9824-090F7A1E91A9}" dt="2025-09-25T13:11:44.732" v="52" actId="207"/>
          <ac:spMkLst>
            <pc:docMk/>
            <pc:sldMk cId="374055688" sldId="554"/>
            <ac:spMk id="10" creationId="{F7C2024C-9BB6-CEF3-E47D-E141FB70C15D}"/>
          </ac:spMkLst>
        </pc:spChg>
        <pc:spChg chg="mod">
          <ac:chgData name="Sardà, Eduvigis" userId="b1ad0630-0272-43d7-8302-7f8594b48b7a" providerId="ADAL" clId="{95C1A286-DA9E-4BCB-9824-090F7A1E91A9}" dt="2025-09-25T13:11:44.732" v="52" actId="207"/>
          <ac:spMkLst>
            <pc:docMk/>
            <pc:sldMk cId="374055688" sldId="554"/>
            <ac:spMk id="15" creationId="{9F72D8BA-E4B6-D3A0-B99E-07C5758BDFD2}"/>
          </ac:spMkLst>
        </pc:spChg>
      </pc:sldChg>
      <pc:sldChg chg="addSp delSp modSp add mod">
        <pc:chgData name="Sardà, Eduvigis" userId="b1ad0630-0272-43d7-8302-7f8594b48b7a" providerId="ADAL" clId="{95C1A286-DA9E-4BCB-9824-090F7A1E91A9}" dt="2025-10-02T10:37:57.030" v="619" actId="113"/>
        <pc:sldMkLst>
          <pc:docMk/>
          <pc:sldMk cId="2313025091" sldId="556"/>
        </pc:sldMkLst>
        <pc:spChg chg="mod">
          <ac:chgData name="Sardà, Eduvigis" userId="b1ad0630-0272-43d7-8302-7f8594b48b7a" providerId="ADAL" clId="{95C1A286-DA9E-4BCB-9824-090F7A1E91A9}" dt="2025-10-02T10:37:57.030" v="619" actId="113"/>
          <ac:spMkLst>
            <pc:docMk/>
            <pc:sldMk cId="2313025091" sldId="556"/>
            <ac:spMk id="6" creationId="{832DD11D-10F3-85C7-F4EC-6DFF46568B04}"/>
          </ac:spMkLst>
        </pc:spChg>
        <pc:spChg chg="mod">
          <ac:chgData name="Sardà, Eduvigis" userId="b1ad0630-0272-43d7-8302-7f8594b48b7a" providerId="ADAL" clId="{95C1A286-DA9E-4BCB-9824-090F7A1E91A9}" dt="2025-10-02T10:32:34.341" v="434" actId="14100"/>
          <ac:spMkLst>
            <pc:docMk/>
            <pc:sldMk cId="2313025091" sldId="556"/>
            <ac:spMk id="7" creationId="{107251E6-9580-E6CE-4FD0-393B26108C1F}"/>
          </ac:spMkLst>
        </pc:spChg>
        <pc:spChg chg="add mod">
          <ac:chgData name="Sardà, Eduvigis" userId="b1ad0630-0272-43d7-8302-7f8594b48b7a" providerId="ADAL" clId="{95C1A286-DA9E-4BCB-9824-090F7A1E91A9}" dt="2025-10-02T10:32:08.291" v="429" actId="14100"/>
          <ac:spMkLst>
            <pc:docMk/>
            <pc:sldMk cId="2313025091" sldId="556"/>
            <ac:spMk id="12" creationId="{F3D715A1-1A05-1DA6-4DFE-E39B2A52866A}"/>
          </ac:spMkLst>
        </pc:spChg>
        <pc:spChg chg="mod">
          <ac:chgData name="Sardà, Eduvigis" userId="b1ad0630-0272-43d7-8302-7f8594b48b7a" providerId="ADAL" clId="{95C1A286-DA9E-4BCB-9824-090F7A1E91A9}" dt="2025-10-02T10:31:58.381" v="427" actId="14100"/>
          <ac:spMkLst>
            <pc:docMk/>
            <pc:sldMk cId="2313025091" sldId="556"/>
            <ac:spMk id="13" creationId="{CBD50102-350A-5F17-7FC2-BB33B783FFF7}"/>
          </ac:spMkLst>
        </pc:spChg>
        <pc:spChg chg="mod">
          <ac:chgData name="Sardà, Eduvigis" userId="b1ad0630-0272-43d7-8302-7f8594b48b7a" providerId="ADAL" clId="{95C1A286-DA9E-4BCB-9824-090F7A1E91A9}" dt="2025-10-02T10:33:23.870" v="465" actId="1035"/>
          <ac:spMkLst>
            <pc:docMk/>
            <pc:sldMk cId="2313025091" sldId="556"/>
            <ac:spMk id="15" creationId="{60072A50-35A0-C5B5-1A70-1580A79ECD14}"/>
          </ac:spMkLst>
        </pc:spChg>
        <pc:spChg chg="add mod">
          <ac:chgData name="Sardà, Eduvigis" userId="b1ad0630-0272-43d7-8302-7f8594b48b7a" providerId="ADAL" clId="{95C1A286-DA9E-4BCB-9824-090F7A1E91A9}" dt="2025-10-02T10:32:14.182" v="430" actId="1076"/>
          <ac:spMkLst>
            <pc:docMk/>
            <pc:sldMk cId="2313025091" sldId="556"/>
            <ac:spMk id="16" creationId="{E4DAD10C-7FB7-7642-16A1-6B359D4E02DC}"/>
          </ac:spMkLst>
        </pc:spChg>
        <pc:spChg chg="add mod">
          <ac:chgData name="Sardà, Eduvigis" userId="b1ad0630-0272-43d7-8302-7f8594b48b7a" providerId="ADAL" clId="{95C1A286-DA9E-4BCB-9824-090F7A1E91A9}" dt="2025-10-02T10:33:18.661" v="444" actId="14100"/>
          <ac:spMkLst>
            <pc:docMk/>
            <pc:sldMk cId="2313025091" sldId="556"/>
            <ac:spMk id="29" creationId="{3ACCC870-779C-6DAF-D165-C79E9093E530}"/>
          </ac:spMkLst>
        </pc:spChg>
        <pc:spChg chg="mod">
          <ac:chgData name="Sardà, Eduvigis" userId="b1ad0630-0272-43d7-8302-7f8594b48b7a" providerId="ADAL" clId="{95C1A286-DA9E-4BCB-9824-090F7A1E91A9}" dt="2025-10-02T10:33:37.220" v="467" actId="20577"/>
          <ac:spMkLst>
            <pc:docMk/>
            <pc:sldMk cId="2313025091" sldId="556"/>
            <ac:spMk id="46" creationId="{6BEC5F89-8F4F-1FA5-19DE-3E9947F1CB59}"/>
          </ac:spMkLst>
        </pc:spChg>
        <pc:picChg chg="add mod">
          <ac:chgData name="Sardà, Eduvigis" userId="b1ad0630-0272-43d7-8302-7f8594b48b7a" providerId="ADAL" clId="{95C1A286-DA9E-4BCB-9824-090F7A1E91A9}" dt="2025-10-02T10:26:01.963" v="372" actId="1076"/>
          <ac:picMkLst>
            <pc:docMk/>
            <pc:sldMk cId="2313025091" sldId="556"/>
            <ac:picMk id="4" creationId="{0DE2F55F-04E6-BE93-4BC1-4C48B2BF73B2}"/>
          </ac:picMkLst>
        </pc:picChg>
        <pc:picChg chg="mod">
          <ac:chgData name="Sardà, Eduvigis" userId="b1ad0630-0272-43d7-8302-7f8594b48b7a" providerId="ADAL" clId="{95C1A286-DA9E-4BCB-9824-090F7A1E91A9}" dt="2025-10-02T10:30:35.116" v="401" actId="1076"/>
          <ac:picMkLst>
            <pc:docMk/>
            <pc:sldMk cId="2313025091" sldId="556"/>
            <ac:picMk id="1026" creationId="{4878BA7E-FA7A-B85C-E933-D8FFB7FC802A}"/>
          </ac:picMkLst>
        </pc:picChg>
        <pc:cxnChg chg="mod">
          <ac:chgData name="Sardà, Eduvigis" userId="b1ad0630-0272-43d7-8302-7f8594b48b7a" providerId="ADAL" clId="{95C1A286-DA9E-4BCB-9824-090F7A1E91A9}" dt="2025-10-02T10:33:23.870" v="465" actId="1035"/>
          <ac:cxnSpMkLst>
            <pc:docMk/>
            <pc:sldMk cId="2313025091" sldId="556"/>
            <ac:cxnSpMk id="9" creationId="{B45C1440-1C94-E11C-C132-35F652E35A51}"/>
          </ac:cxnSpMkLst>
        </pc:cxnChg>
        <pc:cxnChg chg="add mod">
          <ac:chgData name="Sardà, Eduvigis" userId="b1ad0630-0272-43d7-8302-7f8594b48b7a" providerId="ADAL" clId="{95C1A286-DA9E-4BCB-9824-090F7A1E91A9}" dt="2025-10-02T10:32:14.182" v="430" actId="1076"/>
          <ac:cxnSpMkLst>
            <pc:docMk/>
            <pc:sldMk cId="2313025091" sldId="556"/>
            <ac:cxnSpMk id="14" creationId="{9A60BF30-D3EF-2A9C-F671-95FE404ADDCA}"/>
          </ac:cxnSpMkLst>
        </pc:cxnChg>
        <pc:cxnChg chg="mod">
          <ac:chgData name="Sardà, Eduvigis" userId="b1ad0630-0272-43d7-8302-7f8594b48b7a" providerId="ADAL" clId="{95C1A286-DA9E-4BCB-9824-090F7A1E91A9}" dt="2025-10-02T10:32:02.464" v="428" actId="1076"/>
          <ac:cxnSpMkLst>
            <pc:docMk/>
            <pc:sldMk cId="2313025091" sldId="556"/>
            <ac:cxnSpMk id="21" creationId="{2C8F5510-E508-7679-4EB4-E7A016C578A0}"/>
          </ac:cxnSpMkLst>
        </pc:cxnChg>
        <pc:cxnChg chg="add mod">
          <ac:chgData name="Sardà, Eduvigis" userId="b1ad0630-0272-43d7-8302-7f8594b48b7a" providerId="ADAL" clId="{95C1A286-DA9E-4BCB-9824-090F7A1E91A9}" dt="2025-10-02T10:33:23.870" v="465" actId="1035"/>
          <ac:cxnSpMkLst>
            <pc:docMk/>
            <pc:sldMk cId="2313025091" sldId="556"/>
            <ac:cxnSpMk id="30" creationId="{524F67EC-886B-52E3-E12E-C1A421F61ACF}"/>
          </ac:cxnSpMkLst>
        </pc:cxnChg>
      </pc:sldChg>
      <pc:sldChg chg="addSp delSp modSp add mod">
        <pc:chgData name="Sardà, Eduvigis" userId="b1ad0630-0272-43d7-8302-7f8594b48b7a" providerId="ADAL" clId="{95C1A286-DA9E-4BCB-9824-090F7A1E91A9}" dt="2025-10-02T10:38:16.116" v="620" actId="207"/>
        <pc:sldMkLst>
          <pc:docMk/>
          <pc:sldMk cId="2330432115" sldId="557"/>
        </pc:sldMkLst>
        <pc:spChg chg="mod">
          <ac:chgData name="Sardà, Eduvigis" userId="b1ad0630-0272-43d7-8302-7f8594b48b7a" providerId="ADAL" clId="{95C1A286-DA9E-4BCB-9824-090F7A1E91A9}" dt="2025-10-02T10:38:16.116" v="620" actId="207"/>
          <ac:spMkLst>
            <pc:docMk/>
            <pc:sldMk cId="2330432115" sldId="557"/>
            <ac:spMk id="6" creationId="{6155CE42-89FA-3BAB-B6BA-C1851D12B9AE}"/>
          </ac:spMkLst>
        </pc:spChg>
        <pc:spChg chg="mod">
          <ac:chgData name="Sardà, Eduvigis" userId="b1ad0630-0272-43d7-8302-7f8594b48b7a" providerId="ADAL" clId="{95C1A286-DA9E-4BCB-9824-090F7A1E91A9}" dt="2025-10-02T10:36:49.768" v="608" actId="14100"/>
          <ac:spMkLst>
            <pc:docMk/>
            <pc:sldMk cId="2330432115" sldId="557"/>
            <ac:spMk id="7" creationId="{00033685-C263-723D-8D55-2CFD0BF912E5}"/>
          </ac:spMkLst>
        </pc:spChg>
        <pc:spChg chg="mod">
          <ac:chgData name="Sardà, Eduvigis" userId="b1ad0630-0272-43d7-8302-7f8594b48b7a" providerId="ADAL" clId="{95C1A286-DA9E-4BCB-9824-090F7A1E91A9}" dt="2025-10-02T10:34:34.721" v="472" actId="14100"/>
          <ac:spMkLst>
            <pc:docMk/>
            <pc:sldMk cId="2330432115" sldId="557"/>
            <ac:spMk id="13" creationId="{B8526509-8558-63C1-B8DC-344FAB6F6CF0}"/>
          </ac:spMkLst>
        </pc:spChg>
        <pc:spChg chg="mod">
          <ac:chgData name="Sardà, Eduvigis" userId="b1ad0630-0272-43d7-8302-7f8594b48b7a" providerId="ADAL" clId="{95C1A286-DA9E-4BCB-9824-090F7A1E91A9}" dt="2025-10-02T10:37:03.243" v="613" actId="20577"/>
          <ac:spMkLst>
            <pc:docMk/>
            <pc:sldMk cId="2330432115" sldId="557"/>
            <ac:spMk id="15" creationId="{7350D6FC-D908-D805-F5B0-52D3C28DF686}"/>
          </ac:spMkLst>
        </pc:spChg>
        <pc:spChg chg="add mod">
          <ac:chgData name="Sardà, Eduvigis" userId="b1ad0630-0272-43d7-8302-7f8594b48b7a" providerId="ADAL" clId="{95C1A286-DA9E-4BCB-9824-090F7A1E91A9}" dt="2025-10-02T10:35:07.620" v="478" actId="14100"/>
          <ac:spMkLst>
            <pc:docMk/>
            <pc:sldMk cId="2330432115" sldId="557"/>
            <ac:spMk id="16" creationId="{93A4E99E-49B4-8DF7-1593-E30CF37ADC11}"/>
          </ac:spMkLst>
        </pc:spChg>
        <pc:spChg chg="add mod">
          <ac:chgData name="Sardà, Eduvigis" userId="b1ad0630-0272-43d7-8302-7f8594b48b7a" providerId="ADAL" clId="{95C1A286-DA9E-4BCB-9824-090F7A1E91A9}" dt="2025-10-02T10:35:48.531" v="548" actId="14100"/>
          <ac:spMkLst>
            <pc:docMk/>
            <pc:sldMk cId="2330432115" sldId="557"/>
            <ac:spMk id="24" creationId="{2CF362D4-08E2-817D-8AD8-677077C92261}"/>
          </ac:spMkLst>
        </pc:spChg>
        <pc:spChg chg="add mod">
          <ac:chgData name="Sardà, Eduvigis" userId="b1ad0630-0272-43d7-8302-7f8594b48b7a" providerId="ADAL" clId="{95C1A286-DA9E-4BCB-9824-090F7A1E91A9}" dt="2025-10-02T10:36:59.708" v="611" actId="20577"/>
          <ac:spMkLst>
            <pc:docMk/>
            <pc:sldMk cId="2330432115" sldId="557"/>
            <ac:spMk id="26" creationId="{7787D0A2-FC6C-A4A5-1273-03ADEE59C060}"/>
          </ac:spMkLst>
        </pc:spChg>
        <pc:spChg chg="add mod">
          <ac:chgData name="Sardà, Eduvigis" userId="b1ad0630-0272-43d7-8302-7f8594b48b7a" providerId="ADAL" clId="{95C1A286-DA9E-4BCB-9824-090F7A1E91A9}" dt="2025-10-02T10:36:07.256" v="599" actId="14100"/>
          <ac:spMkLst>
            <pc:docMk/>
            <pc:sldMk cId="2330432115" sldId="557"/>
            <ac:spMk id="29" creationId="{DC4B1D7F-CBEF-EB09-B2D4-16C81388E34D}"/>
          </ac:spMkLst>
        </pc:spChg>
        <pc:spChg chg="add mod">
          <ac:chgData name="Sardà, Eduvigis" userId="b1ad0630-0272-43d7-8302-7f8594b48b7a" providerId="ADAL" clId="{95C1A286-DA9E-4BCB-9824-090F7A1E91A9}" dt="2025-10-02T10:36:12.664" v="600" actId="1076"/>
          <ac:spMkLst>
            <pc:docMk/>
            <pc:sldMk cId="2330432115" sldId="557"/>
            <ac:spMk id="31" creationId="{2E5D1798-935D-C438-1898-BB5CEFA2B140}"/>
          </ac:spMkLst>
        </pc:spChg>
        <pc:spChg chg="mod">
          <ac:chgData name="Sardà, Eduvigis" userId="b1ad0630-0272-43d7-8302-7f8594b48b7a" providerId="ADAL" clId="{95C1A286-DA9E-4BCB-9824-090F7A1E91A9}" dt="2025-10-02T10:35:12.642" v="510" actId="1037"/>
          <ac:spMkLst>
            <pc:docMk/>
            <pc:sldMk cId="2330432115" sldId="557"/>
            <ac:spMk id="46" creationId="{5C2BD0E7-8A19-7148-4E42-72B86A400EED}"/>
          </ac:spMkLst>
        </pc:spChg>
        <pc:picChg chg="mod">
          <ac:chgData name="Sardà, Eduvigis" userId="b1ad0630-0272-43d7-8302-7f8594b48b7a" providerId="ADAL" clId="{95C1A286-DA9E-4BCB-9824-090F7A1E91A9}" dt="2025-10-02T10:36:34.174" v="605" actId="1076"/>
          <ac:picMkLst>
            <pc:docMk/>
            <pc:sldMk cId="2330432115" sldId="557"/>
            <ac:picMk id="1026" creationId="{6E10290C-2148-8509-E4EF-DC0E05A6643D}"/>
          </ac:picMkLst>
        </pc:picChg>
        <pc:cxnChg chg="mod">
          <ac:chgData name="Sardà, Eduvigis" userId="b1ad0630-0272-43d7-8302-7f8594b48b7a" providerId="ADAL" clId="{95C1A286-DA9E-4BCB-9824-090F7A1E91A9}" dt="2025-10-02T10:36:52.518" v="609" actId="1076"/>
          <ac:cxnSpMkLst>
            <pc:docMk/>
            <pc:sldMk cId="2330432115" sldId="557"/>
            <ac:cxnSpMk id="9" creationId="{8D3AD9AF-59A5-9B48-6FA5-4CEF5D065935}"/>
          </ac:cxnSpMkLst>
        </pc:cxnChg>
        <pc:cxnChg chg="add mod">
          <ac:chgData name="Sardà, Eduvigis" userId="b1ad0630-0272-43d7-8302-7f8594b48b7a" providerId="ADAL" clId="{95C1A286-DA9E-4BCB-9824-090F7A1E91A9}" dt="2025-10-02T10:35:12.642" v="510" actId="1037"/>
          <ac:cxnSpMkLst>
            <pc:docMk/>
            <pc:sldMk cId="2330432115" sldId="557"/>
            <ac:cxnSpMk id="17" creationId="{0A0B0C15-85FF-94D9-6E57-E749E4B5537F}"/>
          </ac:cxnSpMkLst>
        </pc:cxnChg>
        <pc:cxnChg chg="mod">
          <ac:chgData name="Sardà, Eduvigis" userId="b1ad0630-0272-43d7-8302-7f8594b48b7a" providerId="ADAL" clId="{95C1A286-DA9E-4BCB-9824-090F7A1E91A9}" dt="2025-10-02T10:35:12.642" v="510" actId="1037"/>
          <ac:cxnSpMkLst>
            <pc:docMk/>
            <pc:sldMk cId="2330432115" sldId="557"/>
            <ac:cxnSpMk id="21" creationId="{72C20556-5EA7-14E5-6F6F-2FBD0DD274BC}"/>
          </ac:cxnSpMkLst>
        </pc:cxnChg>
        <pc:cxnChg chg="add mod">
          <ac:chgData name="Sardà, Eduvigis" userId="b1ad0630-0272-43d7-8302-7f8594b48b7a" providerId="ADAL" clId="{95C1A286-DA9E-4BCB-9824-090F7A1E91A9}" dt="2025-10-02T10:35:51.285" v="549" actId="1076"/>
          <ac:cxnSpMkLst>
            <pc:docMk/>
            <pc:sldMk cId="2330432115" sldId="557"/>
            <ac:cxnSpMk id="25" creationId="{BCB59326-A700-0736-4972-7DD84A8D7B8B}"/>
          </ac:cxnSpMkLst>
        </pc:cxnChg>
        <pc:cxnChg chg="add mod">
          <ac:chgData name="Sardà, Eduvigis" userId="b1ad0630-0272-43d7-8302-7f8594b48b7a" providerId="ADAL" clId="{95C1A286-DA9E-4BCB-9824-090F7A1E91A9}" dt="2025-10-02T10:36:12.664" v="600" actId="1076"/>
          <ac:cxnSpMkLst>
            <pc:docMk/>
            <pc:sldMk cId="2330432115" sldId="557"/>
            <ac:cxnSpMk id="30" creationId="{E0593B40-A06E-CA7D-FA67-49EA0DDA8A3B}"/>
          </ac:cxnSpMkLst>
        </pc:cxnChg>
      </pc:sldChg>
      <pc:sldMasterChg chg="modSldLayout">
        <pc:chgData name="Sardà, Eduvigis" userId="b1ad0630-0272-43d7-8302-7f8594b48b7a" providerId="ADAL" clId="{95C1A286-DA9E-4BCB-9824-090F7A1E91A9}" dt="2025-10-02T09:59:29.460" v="203" actId="478"/>
        <pc:sldMasterMkLst>
          <pc:docMk/>
          <pc:sldMasterMk cId="771299247" sldId="2147483681"/>
        </pc:sldMasterMkLst>
        <pc:sldLayoutChg chg="modSp mod">
          <pc:chgData name="Sardà, Eduvigis" userId="b1ad0630-0272-43d7-8302-7f8594b48b7a" providerId="ADAL" clId="{95C1A286-DA9E-4BCB-9824-090F7A1E91A9}" dt="2025-09-25T13:08:11.968" v="24" actId="113"/>
          <pc:sldLayoutMkLst>
            <pc:docMk/>
            <pc:sldMasterMk cId="771299247" sldId="2147483681"/>
            <pc:sldLayoutMk cId="3803786084" sldId="2147483781"/>
          </pc:sldLayoutMkLst>
          <pc:spChg chg="mod">
            <ac:chgData name="Sardà, Eduvigis" userId="b1ad0630-0272-43d7-8302-7f8594b48b7a" providerId="ADAL" clId="{95C1A286-DA9E-4BCB-9824-090F7A1E91A9}" dt="2025-09-25T13:08:11.968" v="24" actId="113"/>
            <ac:spMkLst>
              <pc:docMk/>
              <pc:sldMasterMk cId="771299247" sldId="2147483681"/>
              <pc:sldLayoutMk cId="3803786084" sldId="2147483781"/>
              <ac:spMk id="4" creationId="{75959069-5FF7-3F9D-4415-09B7BE8F9A90}"/>
            </ac:spMkLst>
          </pc:spChg>
        </pc:sldLayoutChg>
        <pc:sldLayoutChg chg="delSp modSp mod">
          <pc:chgData name="Sardà, Eduvigis" userId="b1ad0630-0272-43d7-8302-7f8594b48b7a" providerId="ADAL" clId="{95C1A286-DA9E-4BCB-9824-090F7A1E91A9}" dt="2025-10-02T09:59:29.460" v="203" actId="478"/>
          <pc:sldLayoutMkLst>
            <pc:docMk/>
            <pc:sldMasterMk cId="771299247" sldId="2147483681"/>
            <pc:sldLayoutMk cId="2072714288" sldId="2147483783"/>
          </pc:sldLayoutMkLst>
          <pc:spChg chg="mod">
            <ac:chgData name="Sardà, Eduvigis" userId="b1ad0630-0272-43d7-8302-7f8594b48b7a" providerId="ADAL" clId="{95C1A286-DA9E-4BCB-9824-090F7A1E91A9}" dt="2025-09-25T13:08:09.127" v="23" actId="113"/>
            <ac:spMkLst>
              <pc:docMk/>
              <pc:sldMasterMk cId="771299247" sldId="2147483681"/>
              <pc:sldLayoutMk cId="2072714288" sldId="2147483783"/>
              <ac:spMk id="6" creationId="{922EC8AD-8C99-B04F-6840-42AB119BA88A}"/>
            </ac:spMkLst>
          </pc:spChg>
        </pc:sldLayoutChg>
        <pc:sldLayoutChg chg="modSp mod">
          <pc:chgData name="Sardà, Eduvigis" userId="b1ad0630-0272-43d7-8302-7f8594b48b7a" providerId="ADAL" clId="{95C1A286-DA9E-4BCB-9824-090F7A1E91A9}" dt="2025-09-25T13:08:22.047" v="26" actId="2711"/>
          <pc:sldLayoutMkLst>
            <pc:docMk/>
            <pc:sldMasterMk cId="771299247" sldId="2147483681"/>
            <pc:sldLayoutMk cId="403208104" sldId="2147483790"/>
          </pc:sldLayoutMkLst>
          <pc:spChg chg="mod">
            <ac:chgData name="Sardà, Eduvigis" userId="b1ad0630-0272-43d7-8302-7f8594b48b7a" providerId="ADAL" clId="{95C1A286-DA9E-4BCB-9824-090F7A1E91A9}" dt="2025-09-25T13:08:22.047" v="26" actId="2711"/>
            <ac:spMkLst>
              <pc:docMk/>
              <pc:sldMasterMk cId="771299247" sldId="2147483681"/>
              <pc:sldLayoutMk cId="403208104" sldId="2147483790"/>
              <ac:spMk id="3" creationId="{DDD1C628-EE38-9FF5-66AF-8F3D07591065}"/>
            </ac:spMkLst>
          </pc:spChg>
        </pc:sldLayoutChg>
        <pc:sldLayoutChg chg="modSp mod">
          <pc:chgData name="Sardà, Eduvigis" userId="b1ad0630-0272-43d7-8302-7f8594b48b7a" providerId="ADAL" clId="{95C1A286-DA9E-4BCB-9824-090F7A1E91A9}" dt="2025-09-25T13:08:25.231" v="27" actId="113"/>
          <pc:sldLayoutMkLst>
            <pc:docMk/>
            <pc:sldMasterMk cId="771299247" sldId="2147483681"/>
            <pc:sldLayoutMk cId="6055498" sldId="2147483791"/>
          </pc:sldLayoutMkLst>
          <pc:spChg chg="mod">
            <ac:chgData name="Sardà, Eduvigis" userId="b1ad0630-0272-43d7-8302-7f8594b48b7a" providerId="ADAL" clId="{95C1A286-DA9E-4BCB-9824-090F7A1E91A9}" dt="2025-09-25T13:08:25.231" v="27" actId="113"/>
            <ac:spMkLst>
              <pc:docMk/>
              <pc:sldMasterMk cId="771299247" sldId="2147483681"/>
              <pc:sldLayoutMk cId="6055498" sldId="2147483791"/>
              <ac:spMk id="2" creationId="{50AF1910-DA86-59E9-C8EA-6CF8D27A726A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898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ítulo inici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B4E8680E-9878-0135-1BB4-D9F058FA3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3" name="Google Shape;144;p33">
            <a:extLst>
              <a:ext uri="{FF2B5EF4-FFF2-40B4-BE49-F238E27FC236}">
                <a16:creationId xmlns:a16="http://schemas.microsoft.com/office/drawing/2014/main" id="{CD3F7CCC-5603-9429-9353-D083ED9FBCC3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F9A859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</a:t>
            </a:r>
            <a:r>
              <a:rPr kumimoji="0" lang="ca-E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más</a:t>
            </a: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 alto con M365!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ker Grotesque Medium" panose="020B0604020202020204" charset="0"/>
              <a:cs typeface="Darker Grotesque Medium" panose="020B0604020202020204" charset="0"/>
              <a:sym typeface="Arial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863774F-E452-9073-55D1-405FFE3E2E76}"/>
              </a:ext>
            </a:extLst>
          </p:cNvPr>
          <p:cNvSpPr txBox="1"/>
          <p:nvPr userDrawn="1"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/>
                </a:solidFill>
                <a:latin typeface="Arial Black" panose="020B0A04020102020204" pitchFamily="34" charset="0"/>
              </a:rPr>
              <a:t>Caso de adopción 2.4</a:t>
            </a:r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AAAB1E3D-EE28-6B70-E190-527F37C23244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más alto con M365!</a:t>
            </a:r>
          </a:p>
        </p:txBody>
      </p:sp>
    </p:spTree>
    <p:extLst>
      <p:ext uri="{BB962C8B-B14F-4D97-AF65-F5344CB8AC3E}">
        <p14:creationId xmlns:p14="http://schemas.microsoft.com/office/powerpoint/2010/main" val="294516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D21617B7-AEE3-E596-BEBA-FDDDC4E14AB5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7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F19561BF-EA37-1363-1168-D11209CF8B15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62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650;p54">
            <a:extLst>
              <a:ext uri="{FF2B5EF4-FFF2-40B4-BE49-F238E27FC236}">
                <a16:creationId xmlns:a16="http://schemas.microsoft.com/office/drawing/2014/main" id="{9773EDED-2CD0-5CB4-C6A7-F579E4961DDE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E8B889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75959069-5FF7-3F9D-4415-09B7BE8F9A90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Índice</a:t>
            </a:r>
            <a:r>
              <a:rPr lang="ca-ES" sz="1600" b="1" dirty="0">
                <a:solidFill>
                  <a:srgbClr val="FFFFFF"/>
                </a:solidFill>
              </a:rPr>
              <a:t> de </a:t>
            </a:r>
            <a:r>
              <a:rPr lang="ca-ES" sz="1600" b="1" dirty="0" err="1">
                <a:solidFill>
                  <a:srgbClr val="FFFFFF"/>
                </a:solidFill>
              </a:rPr>
              <a:t>contenidos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sp>
        <p:nvSpPr>
          <p:cNvPr id="5" name="Google Shape;650;p54">
            <a:extLst>
              <a:ext uri="{FF2B5EF4-FFF2-40B4-BE49-F238E27FC236}">
                <a16:creationId xmlns:a16="http://schemas.microsoft.com/office/drawing/2014/main" id="{ACBEFA64-7F36-6FA9-1334-8B1CAB4FD838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378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2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90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BC9484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ol 1">
            <a:extLst>
              <a:ext uri="{FF2B5EF4-FFF2-40B4-BE49-F238E27FC236}">
                <a16:creationId xmlns:a16="http://schemas.microsoft.com/office/drawing/2014/main" id="{CCB6D6E7-836E-FD87-EDC6-8973C3198920}"/>
              </a:ext>
            </a:extLst>
          </p:cNvPr>
          <p:cNvSpPr txBox="1">
            <a:spLocks/>
          </p:cNvSpPr>
          <p:nvPr userDrawn="1"/>
        </p:nvSpPr>
        <p:spPr>
          <a:xfrm>
            <a:off x="-3" y="695415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28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ol 1">
            <a:extLst>
              <a:ext uri="{FF2B5EF4-FFF2-40B4-BE49-F238E27FC236}">
                <a16:creationId xmlns:a16="http://schemas.microsoft.com/office/drawing/2014/main" id="{E59128A0-A5F8-7E52-0F67-58077E8D98D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BC9484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noProof="0">
                <a:solidFill>
                  <a:srgbClr val="FFFFFF"/>
                </a:solidFill>
              </a:rPr>
              <a:t>Recomendaciones y buenas prácticas</a:t>
            </a:r>
          </a:p>
        </p:txBody>
      </p:sp>
      <p:sp>
        <p:nvSpPr>
          <p:cNvPr id="3" name="Títol 1">
            <a:extLst>
              <a:ext uri="{FF2B5EF4-FFF2-40B4-BE49-F238E27FC236}">
                <a16:creationId xmlns:a16="http://schemas.microsoft.com/office/drawing/2014/main" id="{DDD1C628-EE38-9FF5-66AF-8F3D07591065}"/>
              </a:ext>
            </a:extLst>
          </p:cNvPr>
          <p:cNvSpPr txBox="1">
            <a:spLocks/>
          </p:cNvSpPr>
          <p:nvPr userDrawn="1"/>
        </p:nvSpPr>
        <p:spPr>
          <a:xfrm>
            <a:off x="0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y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403208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8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0AF1910-DA86-59E9-C8EA-6CF8D27A726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 dirty="0">
                <a:solidFill>
                  <a:srgbClr val="FFFFFF"/>
                </a:solidFill>
              </a:rPr>
              <a:t>He aprendido...</a:t>
            </a:r>
          </a:p>
        </p:txBody>
      </p:sp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3.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419224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6" name="Imatge 5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A0242B-EBBB-E896-7174-31055DD2BB8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1" r:id="rId2"/>
    <p:sldLayoutId id="2147483783" r:id="rId3"/>
    <p:sldLayoutId id="2147483765" r:id="rId4"/>
    <p:sldLayoutId id="2147483689" r:id="rId5"/>
    <p:sldLayoutId id="2147483690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365.cloud.microsoft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2F58D4-B164-C75E-2BF3-593108441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114" y="1153000"/>
            <a:ext cx="7402286" cy="1696824"/>
          </a:xfrm>
        </p:spPr>
        <p:txBody>
          <a:bodyPr/>
          <a:lstStyle/>
          <a:p>
            <a:r>
              <a:rPr lang="es-ES" dirty="0"/>
              <a:t>Programar un correo con adjuntos respetando la desconexión digital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71D6-7592-1190-2874-240AD6D58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CC6C86EA-4F04-44B7-C380-35737AE665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Iniciar combinación de correo electrónico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085C6F0D-D69C-6331-8F17-BA72E224347A}"/>
              </a:ext>
            </a:extLst>
          </p:cNvPr>
          <p:cNvSpPr txBox="1"/>
          <p:nvPr/>
        </p:nvSpPr>
        <p:spPr>
          <a:xfrm>
            <a:off x="301521" y="1279639"/>
            <a:ext cx="3134698" cy="28623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/>
              <a:t>Si necesitas enviar el mismo mensaje a varias personas, puedes utilizar la función </a:t>
            </a:r>
            <a:r>
              <a:rPr lang="es-ES" sz="1200" b="1"/>
              <a:t>“Iniciar combinación de correo electrónico”</a:t>
            </a:r>
            <a:r>
              <a:rPr lang="es-ES" sz="1200"/>
              <a:t> disponible en </a:t>
            </a:r>
            <a:r>
              <a:rPr lang="es-ES" sz="1200" b="1"/>
              <a:t>Outlook Web</a:t>
            </a:r>
            <a:r>
              <a:rPr lang="es-ES" sz="1200"/>
              <a:t>. </a:t>
            </a:r>
          </a:p>
          <a:p>
            <a:endParaRPr lang="es-ES" sz="1200"/>
          </a:p>
          <a:p>
            <a:r>
              <a:rPr lang="es-ES" sz="1200"/>
              <a:t>Abre Outlook Web, redacta un nuevo mensaje y, y al lado del botón </a:t>
            </a:r>
            <a:r>
              <a:rPr lang="es-ES" sz="1200" b="1"/>
              <a:t>“Enviar” </a:t>
            </a:r>
            <a:r>
              <a:rPr lang="es-ES" sz="1200"/>
              <a:t>y haz clic a la </a:t>
            </a:r>
            <a:r>
              <a:rPr lang="es-ES" sz="1200" b="1"/>
              <a:t>flecha</a:t>
            </a:r>
            <a:r>
              <a:rPr lang="es-ES" sz="1200" b="1">
                <a:solidFill>
                  <a:srgbClr val="602927"/>
                </a:solidFill>
              </a:rPr>
              <a:t> (1)</a:t>
            </a:r>
            <a:r>
              <a:rPr lang="es-ES" sz="1200">
                <a:solidFill>
                  <a:srgbClr val="602927"/>
                </a:solidFill>
              </a:rPr>
              <a:t> </a:t>
            </a:r>
            <a:r>
              <a:rPr lang="es-ES" sz="1200"/>
              <a:t>y en el desplegable que se abrirá, haz clic a </a:t>
            </a:r>
            <a:r>
              <a:rPr lang="es-ES" sz="1200" b="1"/>
              <a:t>“Iniciar combinar correspondencia” </a:t>
            </a:r>
            <a:r>
              <a:rPr lang="es-ES" sz="1200" b="1">
                <a:solidFill>
                  <a:srgbClr val="602927"/>
                </a:solidFill>
              </a:rPr>
              <a:t>(2). </a:t>
            </a:r>
            <a:r>
              <a:rPr lang="es-ES" sz="1200"/>
              <a:t>Escribe directamente los correos electrónicos o listas de contactos a las personas que quieres enviar el mensaje. </a:t>
            </a:r>
          </a:p>
          <a:p>
            <a:endParaRPr lang="es-ES" sz="1200"/>
          </a:p>
          <a:p>
            <a:endParaRPr lang="es-ES" sz="1200"/>
          </a:p>
        </p:txBody>
      </p:sp>
      <p:pic>
        <p:nvPicPr>
          <p:cNvPr id="11" name="antes" descr="La imagen muestra el envío de un correo electrónico.">
            <a:extLst>
              <a:ext uri="{FF2B5EF4-FFF2-40B4-BE49-F238E27FC236}">
                <a16:creationId xmlns:a16="http://schemas.microsoft.com/office/drawing/2014/main" id="{F0663F29-EC6D-53B8-22C2-3BFF16AF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08"/>
          <a:stretch/>
        </p:blipFill>
        <p:spPr>
          <a:xfrm>
            <a:off x="3858239" y="1158422"/>
            <a:ext cx="4409861" cy="3985078"/>
          </a:xfrm>
          <a:prstGeom prst="rect">
            <a:avLst/>
          </a:prstGeom>
        </p:spPr>
      </p:pic>
      <p:sp>
        <p:nvSpPr>
          <p:cNvPr id="20" name="Rectangle: cantonades arrodonides 8">
            <a:extLst>
              <a:ext uri="{FF2B5EF4-FFF2-40B4-BE49-F238E27FC236}">
                <a16:creationId xmlns:a16="http://schemas.microsoft.com/office/drawing/2014/main" id="{A82E008B-4271-36A7-5C7C-9883FB626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2923" y="2554867"/>
            <a:ext cx="1319166" cy="2327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Connector recte 10">
            <a:extLst>
              <a:ext uri="{FF2B5EF4-FFF2-40B4-BE49-F238E27FC236}">
                <a16:creationId xmlns:a16="http://schemas.microsoft.com/office/drawing/2014/main" id="{DF36B3E8-2D31-4B9B-CA93-CDF7EB536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2" idx="0"/>
            <a:endCxn id="20" idx="2"/>
          </p:cNvCxnSpPr>
          <p:nvPr/>
        </p:nvCxnSpPr>
        <p:spPr>
          <a:xfrm flipV="1">
            <a:off x="4612506" y="2787649"/>
            <a:ext cx="0" cy="226058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9">
            <a:extLst>
              <a:ext uri="{FF2B5EF4-FFF2-40B4-BE49-F238E27FC236}">
                <a16:creationId xmlns:a16="http://schemas.microsoft.com/office/drawing/2014/main" id="{C6CB61FF-7911-4A68-82CC-6F31E43B7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74809" y="3013706"/>
            <a:ext cx="275394" cy="27451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4" name="Rectangle: cantonades arrodonides 8">
            <a:extLst>
              <a:ext uri="{FF2B5EF4-FFF2-40B4-BE49-F238E27FC236}">
                <a16:creationId xmlns:a16="http://schemas.microsoft.com/office/drawing/2014/main" id="{9DDE895A-1720-AE5C-58BD-9143EBE9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7442" y="1952182"/>
            <a:ext cx="162569" cy="1686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" name="Connector recte 10">
            <a:extLst>
              <a:ext uri="{FF2B5EF4-FFF2-40B4-BE49-F238E27FC236}">
                <a16:creationId xmlns:a16="http://schemas.microsoft.com/office/drawing/2014/main" id="{6CAD424A-9A58-0190-DAC5-7A04D2313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4"/>
            <a:endCxn id="4" idx="0"/>
          </p:cNvCxnSpPr>
          <p:nvPr/>
        </p:nvCxnSpPr>
        <p:spPr>
          <a:xfrm>
            <a:off x="5168726" y="1753727"/>
            <a:ext cx="1" cy="19845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9">
            <a:extLst>
              <a:ext uri="{FF2B5EF4-FFF2-40B4-BE49-F238E27FC236}">
                <a16:creationId xmlns:a16="http://schemas.microsoft.com/office/drawing/2014/main" id="{7F9BB8BB-4951-AE3A-6CAD-44A37DA68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3179" y="1486511"/>
            <a:ext cx="271093" cy="267216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0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5F15F-2117-93E7-27E0-325B5160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335A3D53-A12D-00A1-B501-3428FD2927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Iniciar combinación de correo electrónico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DE79442A-CC7A-3F74-D7D8-0808ADDE649F}"/>
              </a:ext>
            </a:extLst>
          </p:cNvPr>
          <p:cNvSpPr txBox="1"/>
          <p:nvPr/>
        </p:nvSpPr>
        <p:spPr>
          <a:xfrm>
            <a:off x="301521" y="1279639"/>
            <a:ext cx="3503036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/>
              <a:t>Finalmente haz clic a  “</a:t>
            </a:r>
            <a:r>
              <a:rPr lang="es-ES" sz="1200" b="1"/>
              <a:t>Enviar combinación de correspondencia” </a:t>
            </a:r>
            <a:r>
              <a:rPr lang="es-ES" sz="1200" b="1">
                <a:solidFill>
                  <a:srgbClr val="602927"/>
                </a:solidFill>
              </a:rPr>
              <a:t>(1). </a:t>
            </a:r>
            <a:r>
              <a:rPr lang="es-ES" sz="1200"/>
              <a:t>Outlook enviará automáticamente una copia de correo a cada destinario sin que aparezcan otros destinatarios.</a:t>
            </a:r>
          </a:p>
        </p:txBody>
      </p:sp>
      <p:pic>
        <p:nvPicPr>
          <p:cNvPr id="5" name="antes" descr="La imagen muestra el botón &quot;Enviar combinación de correspondencia&quot;.">
            <a:extLst>
              <a:ext uri="{FF2B5EF4-FFF2-40B4-BE49-F238E27FC236}">
                <a16:creationId xmlns:a16="http://schemas.microsoft.com/office/drawing/2014/main" id="{ED5F0C1F-8305-AA67-F933-B5EB2900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06" r="1"/>
          <a:stretch/>
        </p:blipFill>
        <p:spPr>
          <a:xfrm>
            <a:off x="4368799" y="1279639"/>
            <a:ext cx="4067278" cy="3676661"/>
          </a:xfrm>
          <a:prstGeom prst="rect">
            <a:avLst/>
          </a:prstGeom>
        </p:spPr>
      </p:pic>
      <p:grpSp>
        <p:nvGrpSpPr>
          <p:cNvPr id="6" name="Agrupa 15">
            <a:extLst>
              <a:ext uri="{FF2B5EF4-FFF2-40B4-BE49-F238E27FC236}">
                <a16:creationId xmlns:a16="http://schemas.microsoft.com/office/drawing/2014/main" id="{4FA2574F-3F85-0C97-4560-247C6267C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23190" y="2275420"/>
            <a:ext cx="2492879" cy="254000"/>
            <a:chOff x="5248876" y="2005290"/>
            <a:chExt cx="2492879" cy="254000"/>
          </a:xfrm>
        </p:grpSpPr>
        <p:sp>
          <p:nvSpPr>
            <p:cNvPr id="7" name="Rectangle: cantonades arrodonides 8">
              <a:extLst>
                <a:ext uri="{FF2B5EF4-FFF2-40B4-BE49-F238E27FC236}">
                  <a16:creationId xmlns:a16="http://schemas.microsoft.com/office/drawing/2014/main" id="{ABF378F3-6711-E1DB-488E-F40A520EE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248876" y="2024594"/>
              <a:ext cx="1826872" cy="2153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8" name="Connector recte 10">
              <a:extLst>
                <a:ext uri="{FF2B5EF4-FFF2-40B4-BE49-F238E27FC236}">
                  <a16:creationId xmlns:a16="http://schemas.microsoft.com/office/drawing/2014/main" id="{AAA873A1-467F-ADD4-27E9-784C37B81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9" idx="2"/>
              <a:endCxn id="7" idx="3"/>
            </p:cNvCxnSpPr>
            <p:nvPr/>
          </p:nvCxnSpPr>
          <p:spPr>
            <a:xfrm flipH="1">
              <a:off x="7075748" y="2132290"/>
              <a:ext cx="412007" cy="0"/>
            </a:xfrm>
            <a:prstGeom prst="line">
              <a:avLst/>
            </a:prstGeom>
            <a:ln w="25400">
              <a:solidFill>
                <a:srgbClr val="6029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02A819A3-7EF6-D91E-537A-8EDDE2146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487755" y="2005290"/>
              <a:ext cx="254000" cy="254000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6029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602927"/>
                  </a:solidFill>
                </a:rPr>
                <a:t>1</a:t>
              </a:r>
              <a:endParaRPr lang="es-ES" sz="1800" b="1" dirty="0">
                <a:solidFill>
                  <a:srgbClr val="60292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8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C37DC-5D56-D6C2-1E90-10922E05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8BBF5D1-83E3-891D-0A2C-49D44515CB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Redacta un correo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9C12384E-B2FA-D01A-15C9-893414D8B5E4}"/>
              </a:ext>
            </a:extLst>
          </p:cNvPr>
          <p:cNvSpPr txBox="1"/>
          <p:nvPr/>
        </p:nvSpPr>
        <p:spPr>
          <a:xfrm>
            <a:off x="390266" y="1249446"/>
            <a:ext cx="4769563" cy="32316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s-ES" sz="1200"/>
              <a:t>Al redactar un correo electrónico, es importante tener en cuenta algunos aspectos clave para asegurar una comunicación clara, efectiva y profesional. Aquí tienes una breve lista de recomendaciones: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s-ES" sz="1200"/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Define el objetivo</a:t>
            </a:r>
            <a:r>
              <a:rPr lang="es-ES" sz="1200"/>
              <a:t>: Antes de escribir, ten claro qué quieres comunicar o solicitar.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Utiliza un asunto claro y específico</a:t>
            </a:r>
            <a:r>
              <a:rPr lang="es-ES" sz="1200"/>
              <a:t>: Ayuda al destinatario a identificar rápidamente el tema del mensaje.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Cuida el saludo y el tono</a:t>
            </a:r>
            <a:r>
              <a:rPr lang="es-ES" sz="1200"/>
              <a:t>: Adapta el tono al destinatario y al contexto.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Estructura el contenido</a:t>
            </a:r>
            <a:r>
              <a:rPr lang="es-ES" sz="1200"/>
              <a:t>: Sé claro, conciso y organiza la información en párrafos breves.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Revisa antes de enviar</a:t>
            </a:r>
            <a:r>
              <a:rPr lang="es-ES" sz="1200"/>
              <a:t>: Verifica ortografía, gramática, nombres y si los archivos adjuntos están incluidos.</a:t>
            </a:r>
          </a:p>
          <a:p>
            <a:pPr marL="171450" lvl="2" indent="-171450">
              <a:buFont typeface="Wingdings" panose="05000000000000000000" pitchFamily="2" charset="2"/>
              <a:buChar char="ü"/>
            </a:pPr>
            <a:r>
              <a:rPr lang="es-ES" sz="1200" b="1"/>
              <a:t>Utiliza copia y copia oculta con criterio</a:t>
            </a:r>
            <a:r>
              <a:rPr lang="es-ES" sz="1200"/>
              <a:t>: No sobrecargues de destinatarios si no es necesario.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52A0F290-2AA9-0877-35A6-0AF9DD334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9486" y="152644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s-ES" sz="1200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DEFA869F-A01A-E983-5146-774F0935E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86" y="726073"/>
            <a:ext cx="4056743" cy="40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1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CCC4593-BB7F-0330-60FF-BF09353D87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5539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Adjuntando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enlace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C944ABD3-558B-A4A3-651A-9FEFD85F9A21}"/>
              </a:ext>
            </a:extLst>
          </p:cNvPr>
          <p:cNvSpPr txBox="1"/>
          <p:nvPr/>
        </p:nvSpPr>
        <p:spPr>
          <a:xfrm>
            <a:off x="390266" y="1249446"/>
            <a:ext cx="573836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Al redactar un correo, puedes compartir un archivo mediante un enlace o adjuntándolo directamente. Recomendamos enviar un enlace ya que esta opción no consume espacio de correo. Estas son las características de cada opción:</a:t>
            </a: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C8A3B4F2-4B70-3384-33C4-2D95A555CB3C}"/>
              </a:ext>
            </a:extLst>
          </p:cNvPr>
          <p:cNvSpPr txBox="1"/>
          <p:nvPr/>
        </p:nvSpPr>
        <p:spPr>
          <a:xfrm>
            <a:off x="663575" y="1643009"/>
            <a:ext cx="5051425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s-ES" sz="1200" dirty="0"/>
          </a:p>
          <a:p>
            <a:pPr lvl="3"/>
            <a:r>
              <a:rPr lang="es-ES" sz="1200" b="1" dirty="0"/>
              <a:t>Usa un enlace cuando:</a:t>
            </a:r>
            <a:endParaRPr lang="es-ES" sz="12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archivo es pesado y podría superar el límite de tamaño del correo.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documento está en constante actualización y quieres que el destinatario vea siempre la última versión.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Necesitas controlar permisos de acceso o limitar la descarga/edición.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Quieres evitar duplicados y mantener un único archivo maestro.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contenido es colaborativo y se trabajará de forma conjunta (OneDrive/SharePoint).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endParaRPr lang="es-ES" sz="1200" dirty="0"/>
          </a:p>
          <a:p>
            <a:pPr lvl="3"/>
            <a:r>
              <a:rPr lang="es-ES" sz="1200" b="1" dirty="0"/>
              <a:t>Usa un adjunto cuando:</a:t>
            </a:r>
            <a:endParaRPr lang="es-ES" sz="1200" dirty="0"/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archivo es pequeño y no requiere cambios posteriores.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destinatario necesita tener una copia independiente que no dependa de tu almacenamiento en la nube.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El acceso a internet o a plataformas de almacenamiento podría estar limitado.</a:t>
            </a:r>
          </a:p>
          <a:p>
            <a:pPr marL="171450" lvl="3" indent="-171450">
              <a:buFont typeface="Arial" panose="020B0604020202020204" pitchFamily="34" charset="0"/>
              <a:buChar char="•"/>
            </a:pPr>
            <a:r>
              <a:rPr lang="es-ES" sz="1200" dirty="0"/>
              <a:t>Se trata de un envío único que no necesita seguimiento ni control de versiones.</a:t>
            </a:r>
          </a:p>
        </p:txBody>
      </p:sp>
      <p:pic>
        <p:nvPicPr>
          <p:cNvPr id="10" name="Gràfic 9">
            <a:extLst>
              <a:ext uri="{FF2B5EF4-FFF2-40B4-BE49-F238E27FC236}">
                <a16:creationId xmlns:a16="http://schemas.microsoft.com/office/drawing/2014/main" id="{74B190C7-ADF2-C691-0F98-4EEAB4E6F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633" y="1831364"/>
            <a:ext cx="273310" cy="273310"/>
          </a:xfrm>
          <a:prstGeom prst="rect">
            <a:avLst/>
          </a:prstGeom>
        </p:spPr>
      </p:pic>
      <p:pic>
        <p:nvPicPr>
          <p:cNvPr id="14" name="Gràfic 13">
            <a:extLst>
              <a:ext uri="{FF2B5EF4-FFF2-40B4-BE49-F238E27FC236}">
                <a16:creationId xmlns:a16="http://schemas.microsoft.com/office/drawing/2014/main" id="{0C4B4787-2804-52EE-D28E-9A918D04C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633" y="3468774"/>
            <a:ext cx="273310" cy="273310"/>
          </a:xfrm>
          <a:prstGeom prst="rect">
            <a:avLst/>
          </a:prstGeom>
        </p:spPr>
      </p:pic>
      <p:cxnSp>
        <p:nvCxnSpPr>
          <p:cNvPr id="15" name="Connector: angular 14">
            <a:extLst>
              <a:ext uri="{FF2B5EF4-FFF2-40B4-BE49-F238E27FC236}">
                <a16:creationId xmlns:a16="http://schemas.microsoft.com/office/drawing/2014/main" id="{774D1676-BE63-BEA0-E25F-CA187D34D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1"/>
            <a:endCxn id="20" idx="0"/>
          </p:cNvCxnSpPr>
          <p:nvPr/>
        </p:nvCxnSpPr>
        <p:spPr>
          <a:xfrm rot="10800000" flipV="1">
            <a:off x="6128632" y="1333458"/>
            <a:ext cx="433997" cy="714942"/>
          </a:xfrm>
          <a:prstGeom prst="bentConnector2">
            <a:avLst/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Rombe 15">
            <a:extLst>
              <a:ext uri="{FF2B5EF4-FFF2-40B4-BE49-F238E27FC236}">
                <a16:creationId xmlns:a16="http://schemas.microsoft.com/office/drawing/2014/main" id="{2C88D88F-8EA2-753F-F15E-AF654D46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0742" y="368039"/>
            <a:ext cx="1430444" cy="716068"/>
          </a:xfrm>
          <a:prstGeom prst="diamond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900" dirty="0">
                <a:solidFill>
                  <a:srgbClr val="602927"/>
                </a:solidFill>
              </a:rPr>
              <a:t>Comparto un archivo</a:t>
            </a:r>
            <a:endParaRPr lang="es-ES" sz="900" b="1" dirty="0">
              <a:solidFill>
                <a:srgbClr val="602927"/>
              </a:solidFill>
            </a:endParaRPr>
          </a:p>
        </p:txBody>
      </p:sp>
      <p:sp>
        <p:nvSpPr>
          <p:cNvPr id="17" name="QuadreDeText 16">
            <a:extLst>
              <a:ext uri="{FF2B5EF4-FFF2-40B4-BE49-F238E27FC236}">
                <a16:creationId xmlns:a16="http://schemas.microsoft.com/office/drawing/2014/main" id="{5ABC33DA-7A99-9E5C-2C2F-4FC209251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62628" y="1125709"/>
            <a:ext cx="13401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>
                <a:solidFill>
                  <a:srgbClr val="602927"/>
                </a:solidFill>
              </a:rPr>
              <a:t>¿El archivo es grande (&gt;10 MB)?</a:t>
            </a:r>
          </a:p>
        </p:txBody>
      </p:sp>
      <p:cxnSp>
        <p:nvCxnSpPr>
          <p:cNvPr id="18" name="Connector: angular 17">
            <a:extLst>
              <a:ext uri="{FF2B5EF4-FFF2-40B4-BE49-F238E27FC236}">
                <a16:creationId xmlns:a16="http://schemas.microsoft.com/office/drawing/2014/main" id="{D5E2D3D9-2D89-D005-4C51-36D5C51A8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3"/>
            <a:endCxn id="19" idx="2"/>
          </p:cNvCxnSpPr>
          <p:nvPr/>
        </p:nvCxnSpPr>
        <p:spPr>
          <a:xfrm>
            <a:off x="7902767" y="1333458"/>
            <a:ext cx="367280" cy="832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72A33311-720A-D91F-475E-86EC2695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70047" y="1155763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602927"/>
                </a:solidFill>
              </a:rPr>
              <a:t>NO</a:t>
            </a:r>
            <a:endParaRPr lang="ca-ES" sz="1050">
              <a:solidFill>
                <a:srgbClr val="602927"/>
              </a:solidFill>
            </a:endParaRPr>
          </a:p>
        </p:txBody>
      </p:sp>
      <p:sp>
        <p:nvSpPr>
          <p:cNvPr id="20" name="QuadreDeText 19">
            <a:extLst>
              <a:ext uri="{FF2B5EF4-FFF2-40B4-BE49-F238E27FC236}">
                <a16:creationId xmlns:a16="http://schemas.microsoft.com/office/drawing/2014/main" id="{9DDED895-5D85-B345-5030-540F44D8F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46699" y="2048400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602927"/>
                </a:solidFill>
              </a:rPr>
              <a:t>S</a:t>
            </a:r>
            <a:r>
              <a:rPr lang="es-ES" altLang="en-US" sz="1050">
                <a:solidFill>
                  <a:srgbClr val="602927"/>
                </a:solidFill>
              </a:rPr>
              <a:t>Í</a:t>
            </a:r>
            <a:endParaRPr lang="ca-ES" sz="1050">
              <a:solidFill>
                <a:srgbClr val="602927"/>
              </a:solidFill>
            </a:endParaRP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E0242B08-4716-3769-BC91-E7FEA535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25621" y="1769296"/>
            <a:ext cx="2299984" cy="37702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s-ES" sz="1000">
                <a:solidFill>
                  <a:srgbClr val="602927"/>
                </a:solidFill>
              </a:rPr>
              <a:t>¿Necesita edición colaborativa y control de permisos?</a:t>
            </a: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19738C68-CA32-DE41-C2B1-3AD95EC83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0366" y="2346614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602927"/>
                </a:solidFill>
              </a:rPr>
              <a:t>S</a:t>
            </a:r>
            <a:r>
              <a:rPr lang="es-ES" altLang="en-US" sz="1050">
                <a:solidFill>
                  <a:srgbClr val="602927"/>
                </a:solidFill>
              </a:rPr>
              <a:t>Í</a:t>
            </a:r>
            <a:endParaRPr lang="ca-ES" sz="1050">
              <a:solidFill>
                <a:srgbClr val="602927"/>
              </a:solidFill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48078AB4-F53B-A266-D2D5-2A14F498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25789" y="2344428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602927"/>
                </a:solidFill>
              </a:rPr>
              <a:t>NO</a:t>
            </a:r>
            <a:endParaRPr lang="ca-ES" sz="1050">
              <a:solidFill>
                <a:srgbClr val="602927"/>
              </a:solidFill>
            </a:endParaRP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BCB2B32F-7945-50CB-E7AC-14F3BD0E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4798" y="2864819"/>
            <a:ext cx="2583338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s-ES" sz="1050" dirty="0">
                <a:solidFill>
                  <a:srgbClr val="602927"/>
                </a:solidFill>
              </a:rPr>
              <a:t>¿El destinatario debe tener una copia independiente?</a:t>
            </a:r>
          </a:p>
        </p:txBody>
      </p:sp>
      <p:sp>
        <p:nvSpPr>
          <p:cNvPr id="25" name="QuadreDeText 24">
            <a:extLst>
              <a:ext uri="{FF2B5EF4-FFF2-40B4-BE49-F238E27FC236}">
                <a16:creationId xmlns:a16="http://schemas.microsoft.com/office/drawing/2014/main" id="{25F4388A-6627-872C-86CB-D601B3042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8181" y="3245765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rgbClr val="602927"/>
                </a:solidFill>
              </a:rPr>
              <a:t>NO</a:t>
            </a:r>
            <a:endParaRPr lang="ca-ES" sz="1050" dirty="0">
              <a:solidFill>
                <a:srgbClr val="602927"/>
              </a:solidFill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4CADBD33-ECAF-BAB7-B1C3-7E072CBEB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61741" y="3248746"/>
            <a:ext cx="563864" cy="357054"/>
          </a:xfrm>
          <a:prstGeom prst="ellipse">
            <a:avLst/>
          </a:prstGeom>
          <a:ln>
            <a:solidFill>
              <a:srgbClr val="66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602927"/>
                </a:solidFill>
              </a:rPr>
              <a:t>SÍ</a:t>
            </a:r>
            <a:endParaRPr lang="ca-ES" sz="1050" dirty="0">
              <a:solidFill>
                <a:srgbClr val="602927"/>
              </a:solidFill>
            </a:endParaRPr>
          </a:p>
        </p:txBody>
      </p:sp>
      <p:sp>
        <p:nvSpPr>
          <p:cNvPr id="27" name="Rombe 26">
            <a:extLst>
              <a:ext uri="{FF2B5EF4-FFF2-40B4-BE49-F238E27FC236}">
                <a16:creationId xmlns:a16="http://schemas.microsoft.com/office/drawing/2014/main" id="{AFA48336-2BF8-ACB2-60A0-EFED742F0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27139" y="3902358"/>
            <a:ext cx="1140381" cy="699179"/>
          </a:xfrm>
          <a:prstGeom prst="diamond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>
                <a:solidFill>
                  <a:srgbClr val="602927"/>
                </a:solidFill>
              </a:rPr>
              <a:t>Usa </a:t>
            </a:r>
            <a:r>
              <a:rPr lang="es-ES" sz="900" b="1">
                <a:solidFill>
                  <a:srgbClr val="602927"/>
                </a:solidFill>
              </a:rPr>
              <a:t>enlace</a:t>
            </a:r>
            <a:endParaRPr lang="es-ES" sz="900" i="1">
              <a:solidFill>
                <a:srgbClr val="602927"/>
              </a:solidFill>
            </a:endParaRPr>
          </a:p>
        </p:txBody>
      </p:sp>
      <p:sp>
        <p:nvSpPr>
          <p:cNvPr id="28" name="Rombe 27">
            <a:extLst>
              <a:ext uri="{FF2B5EF4-FFF2-40B4-BE49-F238E27FC236}">
                <a16:creationId xmlns:a16="http://schemas.microsoft.com/office/drawing/2014/main" id="{12A9ED39-904D-185A-A2BD-2AA13C89A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91777" y="3894251"/>
            <a:ext cx="1257563" cy="699179"/>
          </a:xfrm>
          <a:prstGeom prst="diamond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>
                <a:solidFill>
                  <a:srgbClr val="602927"/>
                </a:solidFill>
              </a:rPr>
              <a:t>Usa </a:t>
            </a:r>
            <a:r>
              <a:rPr lang="es-ES" sz="900" b="1" dirty="0">
                <a:solidFill>
                  <a:srgbClr val="602927"/>
                </a:solidFill>
              </a:rPr>
              <a:t>adjunto</a:t>
            </a:r>
            <a:endParaRPr lang="es-ES" sz="900" dirty="0">
              <a:solidFill>
                <a:srgbClr val="602927"/>
              </a:solidFill>
            </a:endParaRPr>
          </a:p>
        </p:txBody>
      </p:sp>
      <p:cxnSp>
        <p:nvCxnSpPr>
          <p:cNvPr id="29" name="Connector: angular 28">
            <a:extLst>
              <a:ext uri="{FF2B5EF4-FFF2-40B4-BE49-F238E27FC236}">
                <a16:creationId xmlns:a16="http://schemas.microsoft.com/office/drawing/2014/main" id="{9F34EC9E-FB58-6F16-7F43-4271A9BF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9" idx="4"/>
            <a:endCxn id="21" idx="0"/>
          </p:cNvCxnSpPr>
          <p:nvPr/>
        </p:nvCxnSpPr>
        <p:spPr>
          <a:xfrm rot="5400000">
            <a:off x="7985557" y="1202873"/>
            <a:ext cx="256479" cy="876366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nector: angular 29">
            <a:extLst>
              <a:ext uri="{FF2B5EF4-FFF2-40B4-BE49-F238E27FC236}">
                <a16:creationId xmlns:a16="http://schemas.microsoft.com/office/drawing/2014/main" id="{6F920316-295D-71E6-9973-58ABC843A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0" idx="4"/>
            <a:endCxn id="27" idx="0"/>
          </p:cNvCxnSpPr>
          <p:nvPr/>
        </p:nvCxnSpPr>
        <p:spPr>
          <a:xfrm rot="16200000" flipH="1">
            <a:off x="5514528" y="3019556"/>
            <a:ext cx="1496904" cy="268699"/>
          </a:xfrm>
          <a:prstGeom prst="bentConnector3">
            <a:avLst>
              <a:gd name="adj1" fmla="val 6103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ctor: angular 30">
            <a:extLst>
              <a:ext uri="{FF2B5EF4-FFF2-40B4-BE49-F238E27FC236}">
                <a16:creationId xmlns:a16="http://schemas.microsoft.com/office/drawing/2014/main" id="{77080090-D28B-E7A8-5F64-C9A767AC4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rot="5400000">
            <a:off x="7218810" y="1889811"/>
            <a:ext cx="200292" cy="713315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ctor: angular 31">
            <a:extLst>
              <a:ext uri="{FF2B5EF4-FFF2-40B4-BE49-F238E27FC236}">
                <a16:creationId xmlns:a16="http://schemas.microsoft.com/office/drawing/2014/main" id="{53463689-2448-C2E0-7FC1-E95B98481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 rot="16200000" flipH="1">
            <a:off x="7592614" y="2229321"/>
            <a:ext cx="198106" cy="32108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nector: angular 32">
            <a:extLst>
              <a:ext uri="{FF2B5EF4-FFF2-40B4-BE49-F238E27FC236}">
                <a16:creationId xmlns:a16="http://schemas.microsoft.com/office/drawing/2014/main" id="{5E3EFF5A-0937-CA50-F91A-90F6391A5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3" idx="4"/>
            <a:endCxn id="24" idx="0"/>
          </p:cNvCxnSpPr>
          <p:nvPr/>
        </p:nvCxnSpPr>
        <p:spPr>
          <a:xfrm rot="5400000">
            <a:off x="7620426" y="2777523"/>
            <a:ext cx="163337" cy="11254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nector: angular 33">
            <a:extLst>
              <a:ext uri="{FF2B5EF4-FFF2-40B4-BE49-F238E27FC236}">
                <a16:creationId xmlns:a16="http://schemas.microsoft.com/office/drawing/2014/main" id="{DCEA0631-8CEF-98E5-3BB7-10724DE3A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2" idx="4"/>
          </p:cNvCxnSpPr>
          <p:nvPr/>
        </p:nvCxnSpPr>
        <p:spPr>
          <a:xfrm rot="5400000">
            <a:off x="6480780" y="2364112"/>
            <a:ext cx="141963" cy="821074"/>
          </a:xfrm>
          <a:prstGeom prst="bentConnector2">
            <a:avLst/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nector: angular 34">
            <a:extLst>
              <a:ext uri="{FF2B5EF4-FFF2-40B4-BE49-F238E27FC236}">
                <a16:creationId xmlns:a16="http://schemas.microsoft.com/office/drawing/2014/main" id="{61EE1C90-AD7F-2840-A278-7EB5485D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2"/>
            <a:endCxn id="25" idx="6"/>
          </p:cNvCxnSpPr>
          <p:nvPr/>
        </p:nvCxnSpPr>
        <p:spPr>
          <a:xfrm rot="5400000">
            <a:off x="7500727" y="3228552"/>
            <a:ext cx="167058" cy="224422"/>
          </a:xfrm>
          <a:prstGeom prst="bentConnector2">
            <a:avLst/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nector: angular 35">
            <a:extLst>
              <a:ext uri="{FF2B5EF4-FFF2-40B4-BE49-F238E27FC236}">
                <a16:creationId xmlns:a16="http://schemas.microsoft.com/office/drawing/2014/main" id="{E01057A3-5D94-3DA4-413F-DDB47A9F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4" idx="2"/>
            <a:endCxn id="26" idx="2"/>
          </p:cNvCxnSpPr>
          <p:nvPr/>
        </p:nvCxnSpPr>
        <p:spPr>
          <a:xfrm rot="16200000" flipH="1">
            <a:off x="7894085" y="3059616"/>
            <a:ext cx="170039" cy="565274"/>
          </a:xfrm>
          <a:prstGeom prst="bentConnector2">
            <a:avLst/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nector: angular 36">
            <a:extLst>
              <a:ext uri="{FF2B5EF4-FFF2-40B4-BE49-F238E27FC236}">
                <a16:creationId xmlns:a16="http://schemas.microsoft.com/office/drawing/2014/main" id="{7D64E8BC-64F7-81AF-8FA5-5E8DF33B0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2"/>
          </p:cNvCxnSpPr>
          <p:nvPr/>
        </p:nvCxnSpPr>
        <p:spPr>
          <a:xfrm rot="10800000">
            <a:off x="6395453" y="3330548"/>
            <a:ext cx="512729" cy="93745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nector: angular 37">
            <a:extLst>
              <a:ext uri="{FF2B5EF4-FFF2-40B4-BE49-F238E27FC236}">
                <a16:creationId xmlns:a16="http://schemas.microsoft.com/office/drawing/2014/main" id="{0E43006B-5F30-2850-A861-D30F13C4A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4"/>
            <a:endCxn id="28" idx="0"/>
          </p:cNvCxnSpPr>
          <p:nvPr/>
        </p:nvCxnSpPr>
        <p:spPr>
          <a:xfrm rot="5400000">
            <a:off x="7987891" y="3338468"/>
            <a:ext cx="288451" cy="823114"/>
          </a:xfrm>
          <a:prstGeom prst="bentConnector3">
            <a:avLst>
              <a:gd name="adj1" fmla="val 23583"/>
            </a:avLst>
          </a:prstGeom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57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95539-7C5F-02FD-2EBB-D583A8DE6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85CF5D7C-9623-59F6-BBD0-77127BDC80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Adjuntando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enlace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2BB1C4-290B-F342-0B73-A31F3FF62D0A}"/>
              </a:ext>
            </a:extLst>
          </p:cNvPr>
          <p:cNvSpPr txBox="1"/>
          <p:nvPr/>
        </p:nvSpPr>
        <p:spPr>
          <a:xfrm>
            <a:off x="426093" y="1348588"/>
            <a:ext cx="219206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/>
              <a:t>Para insertar un enlace, selecciona el texto que quieras vincular, haz clic en el “</a:t>
            </a:r>
            <a:r>
              <a:rPr lang="es-ES" sz="1200" b="1"/>
              <a:t>icono de vínculo”</a:t>
            </a:r>
            <a:r>
              <a:rPr lang="es-ES" sz="1200" b="1">
                <a:solidFill>
                  <a:srgbClr val="BC9484"/>
                </a:solidFill>
              </a:rPr>
              <a:t> </a:t>
            </a:r>
            <a:r>
              <a:rPr lang="es-ES" sz="1200" b="1">
                <a:solidFill>
                  <a:srgbClr val="602927"/>
                </a:solidFill>
              </a:rPr>
              <a:t>(1) </a:t>
            </a:r>
            <a:r>
              <a:rPr lang="es-ES" sz="1200"/>
              <a:t>e introduce la dirección de uso compartido.</a:t>
            </a:r>
            <a:br>
              <a:rPr lang="es-ES" sz="1200"/>
            </a:br>
            <a:r>
              <a:rPr lang="es-ES" sz="1200"/>
              <a:t>Si prefieres adjuntar el archivo directamente, arrástralo a la zona de redacción del correo o haz clic en el “</a:t>
            </a:r>
            <a:r>
              <a:rPr lang="es-ES" sz="1200" b="1"/>
              <a:t>icono del clip”</a:t>
            </a:r>
            <a:r>
              <a:rPr lang="es-ES" sz="1200"/>
              <a:t> </a:t>
            </a:r>
            <a:r>
              <a:rPr lang="es-ES" sz="1200" b="1">
                <a:solidFill>
                  <a:srgbClr val="602927"/>
                </a:solidFill>
              </a:rPr>
              <a:t>(2) </a:t>
            </a:r>
            <a:r>
              <a:rPr lang="es-ES" sz="1200"/>
              <a:t>para abrir el explorador de archivos de Windows y seleccionarlo.</a:t>
            </a:r>
          </a:p>
        </p:txBody>
      </p:sp>
      <p:pic>
        <p:nvPicPr>
          <p:cNvPr id="1026" name="Picture 2" descr="La imagen muestra el botón para adjuntar o intoducir un enlace o archivo.">
            <a:extLst>
              <a:ext uri="{FF2B5EF4-FFF2-40B4-BE49-F238E27FC236}">
                <a16:creationId xmlns:a16="http://schemas.microsoft.com/office/drawing/2014/main" id="{C88CE342-4723-495D-F601-EF41030B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58" y="1348588"/>
            <a:ext cx="6503636" cy="312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cantonades arrodonides 8">
            <a:extLst>
              <a:ext uri="{FF2B5EF4-FFF2-40B4-BE49-F238E27FC236}">
                <a16:creationId xmlns:a16="http://schemas.microsoft.com/office/drawing/2014/main" id="{2590E13D-7DE6-3A1E-65A5-9036C296F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7107" y="1544553"/>
            <a:ext cx="202786" cy="1767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Connector recte 10">
            <a:extLst>
              <a:ext uri="{FF2B5EF4-FFF2-40B4-BE49-F238E27FC236}">
                <a16:creationId xmlns:a16="http://schemas.microsoft.com/office/drawing/2014/main" id="{E17C46C9-5A3F-D7BB-7578-6EC918008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0"/>
            <a:endCxn id="13" idx="2"/>
          </p:cNvCxnSpPr>
          <p:nvPr/>
        </p:nvCxnSpPr>
        <p:spPr>
          <a:xfrm flipV="1">
            <a:off x="6118500" y="1721335"/>
            <a:ext cx="0" cy="31881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9">
            <a:extLst>
              <a:ext uri="{FF2B5EF4-FFF2-40B4-BE49-F238E27FC236}">
                <a16:creationId xmlns:a16="http://schemas.microsoft.com/office/drawing/2014/main" id="{2DA89570-EED0-C467-2384-67AB07535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91500" y="204015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2</a:t>
            </a:r>
          </a:p>
        </p:txBody>
      </p:sp>
      <p:sp>
        <p:nvSpPr>
          <p:cNvPr id="7" name="Rectangle: cantonades arrodonides 8">
            <a:extLst>
              <a:ext uri="{FF2B5EF4-FFF2-40B4-BE49-F238E27FC236}">
                <a16:creationId xmlns:a16="http://schemas.microsoft.com/office/drawing/2014/main" id="{63680156-86EF-9077-C50A-30C512D13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0932" y="1544553"/>
            <a:ext cx="202786" cy="1767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4FC174EF-A5CB-ECAD-B9C8-9D1BC0999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7" idx="3"/>
          </p:cNvCxnSpPr>
          <p:nvPr/>
        </p:nvCxnSpPr>
        <p:spPr>
          <a:xfrm flipH="1">
            <a:off x="6453718" y="1632944"/>
            <a:ext cx="638677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">
            <a:extLst>
              <a:ext uri="{FF2B5EF4-FFF2-40B4-BE49-F238E27FC236}">
                <a16:creationId xmlns:a16="http://schemas.microsoft.com/office/drawing/2014/main" id="{457242DB-C11A-9AB3-9532-8795D8193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92395" y="150594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5017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25882-435B-2065-B928-6B60A453D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FD28E9B2-2B7A-C198-6AC6-D5985EDDF2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Adjuntando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enlace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2DD11D-10F3-85C7-F4EC-6DFF46568B04}"/>
              </a:ext>
            </a:extLst>
          </p:cNvPr>
          <p:cNvSpPr txBox="1"/>
          <p:nvPr/>
        </p:nvSpPr>
        <p:spPr>
          <a:xfrm>
            <a:off x="298676" y="1355845"/>
            <a:ext cx="2781564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Cuando redactas un correo en Outlook y </a:t>
            </a:r>
            <a:r>
              <a:rPr lang="es-ES" sz="1200" b="1" dirty="0"/>
              <a:t>arrastras un archivo al mensaje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rgbClr val="602927"/>
                </a:solidFill>
              </a:rPr>
              <a:t>,</a:t>
            </a:r>
            <a:r>
              <a:rPr lang="es-ES" sz="1200" dirty="0"/>
              <a:t> el programa te ofrece dos formas distintas de adjuntarlo. </a:t>
            </a:r>
          </a:p>
          <a:p>
            <a:r>
              <a:rPr lang="es-ES" sz="1200" dirty="0"/>
              <a:t>Si eliges la opción </a:t>
            </a:r>
            <a:r>
              <a:rPr lang="es-ES" sz="1200" b="1" dirty="0"/>
              <a:t>adjuntar como copia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dirty="0"/>
              <a:t>el archivo se incorpora como un adjunto tradicional. El destinatario lo recibe directamente en su bandeja de entrada y puede guardarlo en su ordenador, pero hay que tener en cuenta que </a:t>
            </a:r>
            <a:r>
              <a:rPr lang="es-ES" sz="1200" b="1" dirty="0"/>
              <a:t>se trata de una copia fija</a:t>
            </a:r>
            <a:r>
              <a:rPr lang="es-ES" sz="1200" dirty="0"/>
              <a:t>: cualquier modificación que hagas en el documento original ya no se reflejará en el archivo que has enviado.</a:t>
            </a:r>
          </a:p>
          <a:p>
            <a:r>
              <a:rPr lang="es-ES" sz="1200" dirty="0"/>
              <a:t>En cambio, si seleccionas </a:t>
            </a:r>
            <a:r>
              <a:rPr lang="es-ES" sz="1200" b="1" dirty="0"/>
              <a:t>adjuntar como vínculo de OneDrive</a:t>
            </a:r>
            <a:r>
              <a:rPr lang="es-ES" sz="1200" b="1" dirty="0">
                <a:solidFill>
                  <a:srgbClr val="602927"/>
                </a:solidFill>
              </a:rPr>
              <a:t> (3)</a:t>
            </a:r>
            <a:r>
              <a:rPr lang="es-ES" sz="1200" dirty="0">
                <a:solidFill>
                  <a:srgbClr val="602927"/>
                </a:solidFill>
              </a:rPr>
              <a:t>,</a:t>
            </a:r>
            <a:r>
              <a:rPr lang="es-ES" sz="1200" dirty="0"/>
              <a:t> Outlook no incrusta el archivo en el mensaje. </a:t>
            </a:r>
          </a:p>
        </p:txBody>
      </p:sp>
      <p:pic>
        <p:nvPicPr>
          <p:cNvPr id="1026" name="Picture 2" descr="La imagen muestra como arrastrar un documento al correo electrónico.">
            <a:extLst>
              <a:ext uri="{FF2B5EF4-FFF2-40B4-BE49-F238E27FC236}">
                <a16:creationId xmlns:a16="http://schemas.microsoft.com/office/drawing/2014/main" id="{4878BA7E-FA7A-B85C-E933-D8FFB7FC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019282" y="1287496"/>
            <a:ext cx="5944435" cy="34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cantonades arrodonides 8">
            <a:extLst>
              <a:ext uri="{FF2B5EF4-FFF2-40B4-BE49-F238E27FC236}">
                <a16:creationId xmlns:a16="http://schemas.microsoft.com/office/drawing/2014/main" id="{CBD50102-350A-5F17-7FC2-BB33B783F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4995" y="3950605"/>
            <a:ext cx="1266061" cy="56333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Connector recte 10">
            <a:extLst>
              <a:ext uri="{FF2B5EF4-FFF2-40B4-BE49-F238E27FC236}">
                <a16:creationId xmlns:a16="http://schemas.microsoft.com/office/drawing/2014/main" id="{2C8F5510-E508-7679-4EB4-E7A016C57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0"/>
            <a:endCxn id="13" idx="0"/>
          </p:cNvCxnSpPr>
          <p:nvPr/>
        </p:nvCxnSpPr>
        <p:spPr>
          <a:xfrm>
            <a:off x="6928025" y="3256556"/>
            <a:ext cx="1" cy="694049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9">
            <a:extLst>
              <a:ext uri="{FF2B5EF4-FFF2-40B4-BE49-F238E27FC236}">
                <a16:creationId xmlns:a16="http://schemas.microsoft.com/office/drawing/2014/main" id="{6BEC5F89-8F4F-1FA5-19DE-3E9947F1C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1025" y="325655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3</a:t>
            </a:r>
          </a:p>
        </p:txBody>
      </p:sp>
      <p:sp>
        <p:nvSpPr>
          <p:cNvPr id="7" name="Rectangle: cantonades arrodonides 8">
            <a:extLst>
              <a:ext uri="{FF2B5EF4-FFF2-40B4-BE49-F238E27FC236}">
                <a16:creationId xmlns:a16="http://schemas.microsoft.com/office/drawing/2014/main" id="{107251E6-9580-E6CE-4FD0-393B2610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9831" y="3257971"/>
            <a:ext cx="623281" cy="69263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B45C1440-1C94-E11C-C132-35F652E35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7" idx="0"/>
          </p:cNvCxnSpPr>
          <p:nvPr/>
        </p:nvCxnSpPr>
        <p:spPr>
          <a:xfrm>
            <a:off x="7475209" y="2259693"/>
            <a:ext cx="6263" cy="998278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">
            <a:extLst>
              <a:ext uri="{FF2B5EF4-FFF2-40B4-BE49-F238E27FC236}">
                <a16:creationId xmlns:a16="http://schemas.microsoft.com/office/drawing/2014/main" id="{60072A50-35A0-C5B5-1A70-1580A79EC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48209" y="200569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1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0DE2F55F-04E6-BE93-4BC1-4C48B2BF7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580" y="3692976"/>
            <a:ext cx="257629" cy="257629"/>
          </a:xfrm>
          <a:prstGeom prst="rect">
            <a:avLst/>
          </a:prstGeom>
        </p:spPr>
      </p:pic>
      <p:sp>
        <p:nvSpPr>
          <p:cNvPr id="12" name="Rectangle: cantonades arrodonides 8">
            <a:extLst>
              <a:ext uri="{FF2B5EF4-FFF2-40B4-BE49-F238E27FC236}">
                <a16:creationId xmlns:a16="http://schemas.microsoft.com/office/drawing/2014/main" id="{F3D715A1-1A05-1DA6-4DFE-E39B2A528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0950" y="3950605"/>
            <a:ext cx="1224769" cy="563337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Connector recte 10">
            <a:extLst>
              <a:ext uri="{FF2B5EF4-FFF2-40B4-BE49-F238E27FC236}">
                <a16:creationId xmlns:a16="http://schemas.microsoft.com/office/drawing/2014/main" id="{9A60BF30-D3EF-2A9C-F671-95FE404AD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0"/>
            <a:endCxn id="12" idx="0"/>
          </p:cNvCxnSpPr>
          <p:nvPr/>
        </p:nvCxnSpPr>
        <p:spPr>
          <a:xfrm>
            <a:off x="8213335" y="3256556"/>
            <a:ext cx="0" cy="694049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9">
            <a:extLst>
              <a:ext uri="{FF2B5EF4-FFF2-40B4-BE49-F238E27FC236}">
                <a16:creationId xmlns:a16="http://schemas.microsoft.com/office/drawing/2014/main" id="{E4DAD10C-7FB7-7642-16A1-6B359D4E0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86335" y="325655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2</a:t>
            </a:r>
          </a:p>
        </p:txBody>
      </p:sp>
      <p:sp>
        <p:nvSpPr>
          <p:cNvPr id="29" name="Rectangle: cantonades arrodonides 8">
            <a:extLst>
              <a:ext uri="{FF2B5EF4-FFF2-40B4-BE49-F238E27FC236}">
                <a16:creationId xmlns:a16="http://schemas.microsoft.com/office/drawing/2014/main" id="{3ACCC870-779C-6DAF-D165-C79E9093E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40629" y="1920203"/>
            <a:ext cx="1030515" cy="40208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0" name="Connector recte 10">
            <a:extLst>
              <a:ext uri="{FF2B5EF4-FFF2-40B4-BE49-F238E27FC236}">
                <a16:creationId xmlns:a16="http://schemas.microsoft.com/office/drawing/2014/main" id="{524F67EC-886B-52E3-E12E-C1A421F61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2"/>
            <a:endCxn id="29" idx="3"/>
          </p:cNvCxnSpPr>
          <p:nvPr/>
        </p:nvCxnSpPr>
        <p:spPr>
          <a:xfrm flipH="1" flipV="1">
            <a:off x="4971144" y="2121245"/>
            <a:ext cx="2377065" cy="11448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02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59D3B-3E73-6F07-CE9E-4A372657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D455DB64-62E9-29EE-1BC5-B7FEED289A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Adjuntando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archivo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enlace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55CE42-89FA-3BAB-B6BA-C1851D12B9AE}"/>
              </a:ext>
            </a:extLst>
          </p:cNvPr>
          <p:cNvSpPr txBox="1"/>
          <p:nvPr/>
        </p:nvSpPr>
        <p:spPr>
          <a:xfrm>
            <a:off x="288210" y="1225219"/>
            <a:ext cx="236017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 dirty="0"/>
              <a:t>Si adjuntamos como vinculo de </a:t>
            </a:r>
            <a:r>
              <a:rPr lang="es-ES" sz="1200" dirty="0" err="1"/>
              <a:t>Onedrive</a:t>
            </a:r>
            <a:r>
              <a:rPr lang="es-ES" sz="1200" dirty="0"/>
              <a:t> lo que hace es </a:t>
            </a:r>
            <a:r>
              <a:rPr lang="es-ES" sz="1200" b="1" dirty="0"/>
              <a:t>subir automáticamente el documento</a:t>
            </a:r>
            <a:r>
              <a:rPr lang="es-ES" sz="1200" b="1" dirty="0">
                <a:solidFill>
                  <a:srgbClr val="602927"/>
                </a:solidFill>
              </a:rPr>
              <a:t> (1) </a:t>
            </a:r>
            <a:r>
              <a:rPr lang="es-ES" sz="1200" b="1" dirty="0"/>
              <a:t>a la carpeta “</a:t>
            </a:r>
            <a:r>
              <a:rPr lang="es-ES" sz="1200" b="1" dirty="0" err="1"/>
              <a:t>Attachments</a:t>
            </a:r>
            <a:r>
              <a:rPr lang="es-ES" sz="1200" b="1" dirty="0"/>
              <a:t>”</a:t>
            </a:r>
            <a:r>
              <a:rPr lang="es-ES" sz="1200" b="1" dirty="0">
                <a:solidFill>
                  <a:srgbClr val="602927"/>
                </a:solidFill>
              </a:rPr>
              <a:t> (2) </a:t>
            </a:r>
            <a:r>
              <a:rPr lang="es-ES" sz="1200" b="1" dirty="0"/>
              <a:t>dentro de “Mis archivos”</a:t>
            </a:r>
            <a:r>
              <a:rPr lang="es-ES" sz="1200" b="1" dirty="0">
                <a:solidFill>
                  <a:srgbClr val="602927"/>
                </a:solidFill>
              </a:rPr>
              <a:t> (3) </a:t>
            </a:r>
            <a:r>
              <a:rPr lang="es-ES" sz="1200" b="1" dirty="0"/>
              <a:t>de tu OneDrive</a:t>
            </a:r>
            <a:r>
              <a:rPr lang="es-ES" sz="1200" dirty="0"/>
              <a:t> y generar un enlace compartido. Desde ese momento, el archivo se convierte en un </a:t>
            </a:r>
            <a:r>
              <a:rPr lang="es-ES" sz="1200" b="1" dirty="0"/>
              <a:t>documento compartido en la nube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>
                <a:solidFill>
                  <a:srgbClr val="602927"/>
                </a:solidFill>
              </a:rPr>
              <a:t>,</a:t>
            </a:r>
            <a:r>
              <a:rPr lang="es-ES" sz="1200" dirty="0"/>
              <a:t> con los permisos que tú decidas. </a:t>
            </a:r>
          </a:p>
          <a:p>
            <a:r>
              <a:rPr lang="es-ES" sz="1200" dirty="0"/>
              <a:t>Así, los destinatarios no reciben una copia estática, sino </a:t>
            </a:r>
            <a:r>
              <a:rPr lang="es-ES" sz="1200" b="1" dirty="0"/>
              <a:t>acceso al archivo vivo, lo que permite que todos trabajen sobre la misma versión.</a:t>
            </a:r>
            <a:endParaRPr lang="es-ES" sz="1200" dirty="0"/>
          </a:p>
        </p:txBody>
      </p:sp>
      <p:pic>
        <p:nvPicPr>
          <p:cNvPr id="1026" name="Picture 2" descr="La imagen muestra la ubicación y compartición de un archivo de OneDrive.">
            <a:extLst>
              <a:ext uri="{FF2B5EF4-FFF2-40B4-BE49-F238E27FC236}">
                <a16:creationId xmlns:a16="http://schemas.microsoft.com/office/drawing/2014/main" id="{6E10290C-2148-8509-E4EF-DC0E05A66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648377" y="1291257"/>
            <a:ext cx="6355899" cy="336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cantonades arrodonides 8">
            <a:extLst>
              <a:ext uri="{FF2B5EF4-FFF2-40B4-BE49-F238E27FC236}">
                <a16:creationId xmlns:a16="http://schemas.microsoft.com/office/drawing/2014/main" id="{B8526509-8558-63C1-B8DC-344FAB6F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45477" y="1990368"/>
            <a:ext cx="557152" cy="19403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Connector recte 10">
            <a:extLst>
              <a:ext uri="{FF2B5EF4-FFF2-40B4-BE49-F238E27FC236}">
                <a16:creationId xmlns:a16="http://schemas.microsoft.com/office/drawing/2014/main" id="{72C20556-5EA7-14E5-6F6F-2FBD0DD27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6"/>
            <a:endCxn id="13" idx="1"/>
          </p:cNvCxnSpPr>
          <p:nvPr/>
        </p:nvCxnSpPr>
        <p:spPr>
          <a:xfrm>
            <a:off x="3523907" y="2087384"/>
            <a:ext cx="621570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9">
            <a:extLst>
              <a:ext uri="{FF2B5EF4-FFF2-40B4-BE49-F238E27FC236}">
                <a16:creationId xmlns:a16="http://schemas.microsoft.com/office/drawing/2014/main" id="{5C2BD0E7-8A19-7148-4E42-72B86A400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69907" y="196038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2</a:t>
            </a:r>
          </a:p>
        </p:txBody>
      </p:sp>
      <p:sp>
        <p:nvSpPr>
          <p:cNvPr id="7" name="Rectangle: cantonades arrodonides 8">
            <a:extLst>
              <a:ext uri="{FF2B5EF4-FFF2-40B4-BE49-F238E27FC236}">
                <a16:creationId xmlns:a16="http://schemas.microsoft.com/office/drawing/2014/main" id="{00033685-C263-723D-8D55-2CFD0BF91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74325" y="2534376"/>
            <a:ext cx="596558" cy="18643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8D3AD9AF-59A5-9B48-6FA5-4CEF5D065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4"/>
            <a:endCxn id="7" idx="0"/>
          </p:cNvCxnSpPr>
          <p:nvPr/>
        </p:nvCxnSpPr>
        <p:spPr>
          <a:xfrm>
            <a:off x="8472604" y="2320023"/>
            <a:ext cx="0" cy="214353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">
            <a:extLst>
              <a:ext uri="{FF2B5EF4-FFF2-40B4-BE49-F238E27FC236}">
                <a16:creationId xmlns:a16="http://schemas.microsoft.com/office/drawing/2014/main" id="{7350D6FC-D908-D805-F5B0-52D3C28DF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45604" y="206602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4</a:t>
            </a:r>
          </a:p>
        </p:txBody>
      </p:sp>
      <p:sp>
        <p:nvSpPr>
          <p:cNvPr id="16" name="Rectangle: cantonades arrodonides 8">
            <a:extLst>
              <a:ext uri="{FF2B5EF4-FFF2-40B4-BE49-F238E27FC236}">
                <a16:creationId xmlns:a16="http://schemas.microsoft.com/office/drawing/2014/main" id="{93A4E99E-49B4-8DF7-1593-E30CF37AD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40933" y="2311400"/>
            <a:ext cx="1504544" cy="19402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7" name="Connector recte 10">
            <a:extLst>
              <a:ext uri="{FF2B5EF4-FFF2-40B4-BE49-F238E27FC236}">
                <a16:creationId xmlns:a16="http://schemas.microsoft.com/office/drawing/2014/main" id="{0A0B0C15-85FF-94D9-6E57-E749E4B55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4"/>
            <a:endCxn id="16" idx="0"/>
          </p:cNvCxnSpPr>
          <p:nvPr/>
        </p:nvCxnSpPr>
        <p:spPr>
          <a:xfrm flipH="1">
            <a:off x="3393205" y="2214384"/>
            <a:ext cx="3702" cy="97016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cantonades arrodonides 8">
            <a:extLst>
              <a:ext uri="{FF2B5EF4-FFF2-40B4-BE49-F238E27FC236}">
                <a16:creationId xmlns:a16="http://schemas.microsoft.com/office/drawing/2014/main" id="{2CF362D4-08E2-817D-8AD8-677077C92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7213" y="1998992"/>
            <a:ext cx="620870" cy="19403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5" name="Connector recte 10">
            <a:extLst>
              <a:ext uri="{FF2B5EF4-FFF2-40B4-BE49-F238E27FC236}">
                <a16:creationId xmlns:a16="http://schemas.microsoft.com/office/drawing/2014/main" id="{BCB59326-A700-0736-4972-7DD84A8D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2"/>
            <a:endCxn id="24" idx="3"/>
          </p:cNvCxnSpPr>
          <p:nvPr/>
        </p:nvCxnSpPr>
        <p:spPr>
          <a:xfrm flipH="1">
            <a:off x="5418083" y="2087179"/>
            <a:ext cx="465008" cy="8829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9">
            <a:extLst>
              <a:ext uri="{FF2B5EF4-FFF2-40B4-BE49-F238E27FC236}">
                <a16:creationId xmlns:a16="http://schemas.microsoft.com/office/drawing/2014/main" id="{7787D0A2-FC6C-A4A5-1273-03ADEE59C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3091" y="196017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3</a:t>
            </a:r>
          </a:p>
        </p:txBody>
      </p:sp>
      <p:sp>
        <p:nvSpPr>
          <p:cNvPr id="29" name="Rectangle: cantonades arrodonides 8">
            <a:extLst>
              <a:ext uri="{FF2B5EF4-FFF2-40B4-BE49-F238E27FC236}">
                <a16:creationId xmlns:a16="http://schemas.microsoft.com/office/drawing/2014/main" id="{DC4B1D7F-CBEF-EB09-B2D4-16C81388E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27261" y="2505419"/>
            <a:ext cx="1264241" cy="21539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0" name="Connector recte 10">
            <a:extLst>
              <a:ext uri="{FF2B5EF4-FFF2-40B4-BE49-F238E27FC236}">
                <a16:creationId xmlns:a16="http://schemas.microsoft.com/office/drawing/2014/main" id="{E0593B40-A06E-CA7D-FA67-49EA0DDA8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" idx="2"/>
            <a:endCxn id="29" idx="3"/>
          </p:cNvCxnSpPr>
          <p:nvPr/>
        </p:nvCxnSpPr>
        <p:spPr>
          <a:xfrm flipH="1" flipV="1">
            <a:off x="5591502" y="2613115"/>
            <a:ext cx="1246893" cy="19304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9">
            <a:extLst>
              <a:ext uri="{FF2B5EF4-FFF2-40B4-BE49-F238E27FC236}">
                <a16:creationId xmlns:a16="http://schemas.microsoft.com/office/drawing/2014/main" id="{2E5D1798-935D-C438-1898-BB5CEFA2B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8395" y="250541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043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69FF2-DA41-C6C2-46E3-1ABCC4761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67DD571-5025-9562-B3E8-9CD0C639AF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Programa el envío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D10492A3-FAA8-77F6-FBBA-E71261BFD997}"/>
              </a:ext>
            </a:extLst>
          </p:cNvPr>
          <p:cNvSpPr txBox="1"/>
          <p:nvPr/>
        </p:nvSpPr>
        <p:spPr>
          <a:xfrm>
            <a:off x="390267" y="1249446"/>
            <a:ext cx="2888962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/>
              <a:t>Outlook </a:t>
            </a:r>
            <a:r>
              <a:rPr lang="es-ES" sz="1200" b="1"/>
              <a:t>permite programar el envío de correos electrónicos </a:t>
            </a:r>
            <a:r>
              <a:rPr lang="es-ES" sz="1200"/>
              <a:t>tanto desde la versión web como desde la aplicación de escritorio, una función útil para planificar comunicaciones y respetar horarios. </a:t>
            </a:r>
          </a:p>
          <a:p>
            <a:endParaRPr lang="es-ES" sz="1200"/>
          </a:p>
          <a:p>
            <a:r>
              <a:rPr lang="es-ES" sz="1200"/>
              <a:t>En la versión web, el procedimiento es más sencillo: tras redactar el mensaje, basta con hacer </a:t>
            </a:r>
            <a:r>
              <a:rPr lang="es-ES" sz="1200" b="1"/>
              <a:t>clic en la flecha </a:t>
            </a:r>
            <a:r>
              <a:rPr lang="es-ES" sz="1200" b="1">
                <a:solidFill>
                  <a:srgbClr val="602927"/>
                </a:solidFill>
              </a:rPr>
              <a:t>(1) </a:t>
            </a:r>
            <a:r>
              <a:rPr lang="es-ES" sz="1200"/>
              <a:t>junto al botón “Enviar”, seleccionar “Programar envío”</a:t>
            </a:r>
            <a:r>
              <a:rPr lang="es-ES" sz="1200">
                <a:solidFill>
                  <a:srgbClr val="BC9484"/>
                </a:solidFill>
              </a:rPr>
              <a:t> </a:t>
            </a:r>
            <a:r>
              <a:rPr lang="es-ES" sz="1200" b="1">
                <a:solidFill>
                  <a:srgbClr val="602927"/>
                </a:solidFill>
              </a:rPr>
              <a:t>(2), </a:t>
            </a:r>
            <a:r>
              <a:rPr lang="es-ES" sz="1200" b="1"/>
              <a:t>elegir la fecha y hora </a:t>
            </a:r>
            <a:r>
              <a:rPr lang="es-ES" sz="1200" b="1">
                <a:solidFill>
                  <a:srgbClr val="602927"/>
                </a:solidFill>
              </a:rPr>
              <a:t>(3) </a:t>
            </a:r>
            <a:r>
              <a:rPr lang="es-ES" sz="1200"/>
              <a:t>entre las opciones predefinidas o </a:t>
            </a:r>
            <a:r>
              <a:rPr lang="es-ES" sz="1200" b="1"/>
              <a:t>añade una fecha personalizada </a:t>
            </a:r>
            <a:r>
              <a:rPr lang="es-ES" sz="1200" b="1">
                <a:solidFill>
                  <a:srgbClr val="602927"/>
                </a:solidFill>
              </a:rPr>
              <a:t>(4) </a:t>
            </a:r>
            <a:r>
              <a:rPr lang="es-ES" sz="1200"/>
              <a:t>y </a:t>
            </a:r>
            <a:r>
              <a:rPr lang="es-ES" sz="1200" b="1"/>
              <a:t>“Enviar” </a:t>
            </a:r>
            <a:r>
              <a:rPr lang="es-ES" sz="1200" b="1">
                <a:solidFill>
                  <a:srgbClr val="602927"/>
                </a:solidFill>
              </a:rPr>
              <a:t>(5).</a:t>
            </a:r>
            <a:endParaRPr lang="ca-ES" sz="1200" b="1">
              <a:solidFill>
                <a:srgbClr val="602927"/>
              </a:solidFill>
            </a:endParaRPr>
          </a:p>
          <a:p>
            <a:endParaRPr lang="ca-ES" sz="1200"/>
          </a:p>
        </p:txBody>
      </p:sp>
      <p:pic>
        <p:nvPicPr>
          <p:cNvPr id="13" name="antes" descr="La imagen muestra las características del apartado Programar envío.">
            <a:extLst>
              <a:ext uri="{FF2B5EF4-FFF2-40B4-BE49-F238E27FC236}">
                <a16:creationId xmlns:a16="http://schemas.microsoft.com/office/drawing/2014/main" id="{ED192333-D1A5-2822-0F73-99428A05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88" r="1"/>
          <a:stretch/>
        </p:blipFill>
        <p:spPr>
          <a:xfrm>
            <a:off x="3297021" y="1249446"/>
            <a:ext cx="5236790" cy="2835310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C611B547-43E7-7985-59CA-2233511B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79229" y="4021194"/>
            <a:ext cx="525458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a-ES" sz="1200" b="1">
              <a:solidFill>
                <a:srgbClr val="BC9484"/>
              </a:solidFill>
            </a:endParaRP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CC01C47B-AF6F-AFBF-7966-E919FED8A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53" y="2707162"/>
            <a:ext cx="2015494" cy="8017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A6FDF45B-2D41-B65F-22AB-138E88A81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444" y="2777422"/>
            <a:ext cx="1732670" cy="991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: cantonades arrodonides 8">
            <a:extLst>
              <a:ext uri="{FF2B5EF4-FFF2-40B4-BE49-F238E27FC236}">
                <a16:creationId xmlns:a16="http://schemas.microsoft.com/office/drawing/2014/main" id="{7DDE65EE-2B58-CA26-A192-F6CB9E4CB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3021" y="1825321"/>
            <a:ext cx="100642" cy="11646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Connector recte 10">
            <a:extLst>
              <a:ext uri="{FF2B5EF4-FFF2-40B4-BE49-F238E27FC236}">
                <a16:creationId xmlns:a16="http://schemas.microsoft.com/office/drawing/2014/main" id="{0558CA4B-8B75-450B-5250-AE81CC18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2"/>
            <a:endCxn id="14" idx="3"/>
          </p:cNvCxnSpPr>
          <p:nvPr/>
        </p:nvCxnSpPr>
        <p:spPr>
          <a:xfrm flipH="1">
            <a:off x="6393663" y="1883551"/>
            <a:ext cx="497300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9">
            <a:extLst>
              <a:ext uri="{FF2B5EF4-FFF2-40B4-BE49-F238E27FC236}">
                <a16:creationId xmlns:a16="http://schemas.microsoft.com/office/drawing/2014/main" id="{98733954-02C5-6537-D1A9-227E45027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90963" y="1756551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23" name="Rectangle: cantonades arrodonides 8">
            <a:extLst>
              <a:ext uri="{FF2B5EF4-FFF2-40B4-BE49-F238E27FC236}">
                <a16:creationId xmlns:a16="http://schemas.microsoft.com/office/drawing/2014/main" id="{89EFCFDE-13C8-6D37-2E44-8B9CFF601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4751" y="2084565"/>
            <a:ext cx="951916" cy="1767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4" name="Connector recte 10">
            <a:extLst>
              <a:ext uri="{FF2B5EF4-FFF2-40B4-BE49-F238E27FC236}">
                <a16:creationId xmlns:a16="http://schemas.microsoft.com/office/drawing/2014/main" id="{E97B49F9-2475-ACB8-FDFD-26A404FC8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5" idx="0"/>
            <a:endCxn id="23" idx="2"/>
          </p:cNvCxnSpPr>
          <p:nvPr/>
        </p:nvCxnSpPr>
        <p:spPr>
          <a:xfrm flipV="1">
            <a:off x="5940709" y="2261347"/>
            <a:ext cx="0" cy="236477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9">
            <a:extLst>
              <a:ext uri="{FF2B5EF4-FFF2-40B4-BE49-F238E27FC236}">
                <a16:creationId xmlns:a16="http://schemas.microsoft.com/office/drawing/2014/main" id="{FB4A7D10-F798-9831-BD7F-C5011817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3709" y="249782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28" name="Rectangle: cantonades arrodonides 8">
            <a:extLst>
              <a:ext uri="{FF2B5EF4-FFF2-40B4-BE49-F238E27FC236}">
                <a16:creationId xmlns:a16="http://schemas.microsoft.com/office/drawing/2014/main" id="{EC570C6D-FCC2-0522-C577-9B7BE94EB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3207" y="2902806"/>
            <a:ext cx="1911627" cy="271509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9" name="Connector recte 10">
            <a:extLst>
              <a:ext uri="{FF2B5EF4-FFF2-40B4-BE49-F238E27FC236}">
                <a16:creationId xmlns:a16="http://schemas.microsoft.com/office/drawing/2014/main" id="{B004C4BA-2F0E-C64D-5F71-A48081FB9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0"/>
            <a:endCxn id="28" idx="0"/>
          </p:cNvCxnSpPr>
          <p:nvPr/>
        </p:nvCxnSpPr>
        <p:spPr>
          <a:xfrm>
            <a:off x="4579021" y="2228340"/>
            <a:ext cx="0" cy="674466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9">
            <a:extLst>
              <a:ext uri="{FF2B5EF4-FFF2-40B4-BE49-F238E27FC236}">
                <a16:creationId xmlns:a16="http://schemas.microsoft.com/office/drawing/2014/main" id="{CBA78C90-0D95-236B-80BD-67C8A4B32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2021" y="222834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3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44" name="Rectangle: cantonades arrodonides 8">
            <a:extLst>
              <a:ext uri="{FF2B5EF4-FFF2-40B4-BE49-F238E27FC236}">
                <a16:creationId xmlns:a16="http://schemas.microsoft.com/office/drawing/2014/main" id="{B8293537-2233-7F1E-D2F3-91200D12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16446" y="3213342"/>
            <a:ext cx="1918388" cy="11191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5" name="Connector recte 10">
            <a:extLst>
              <a:ext uri="{FF2B5EF4-FFF2-40B4-BE49-F238E27FC236}">
                <a16:creationId xmlns:a16="http://schemas.microsoft.com/office/drawing/2014/main" id="{1741528F-5390-03D2-4C81-FF7D7913C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6" idx="2"/>
            <a:endCxn id="44" idx="3"/>
          </p:cNvCxnSpPr>
          <p:nvPr/>
        </p:nvCxnSpPr>
        <p:spPr>
          <a:xfrm flipH="1">
            <a:off x="5534834" y="3236449"/>
            <a:ext cx="221297" cy="3285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9">
            <a:extLst>
              <a:ext uri="{FF2B5EF4-FFF2-40B4-BE49-F238E27FC236}">
                <a16:creationId xmlns:a16="http://schemas.microsoft.com/office/drawing/2014/main" id="{2CED6C2B-AE43-A9E7-CF03-87BFEB18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6131" y="310944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4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49" name="Rectangle: cantonades arrodonides 8">
            <a:extLst>
              <a:ext uri="{FF2B5EF4-FFF2-40B4-BE49-F238E27FC236}">
                <a16:creationId xmlns:a16="http://schemas.microsoft.com/office/drawing/2014/main" id="{F532BA65-760A-0162-6095-6612EA1B0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85769" y="2773458"/>
            <a:ext cx="1755137" cy="80171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0" name="Connector recte 10">
            <a:extLst>
              <a:ext uri="{FF2B5EF4-FFF2-40B4-BE49-F238E27FC236}">
                <a16:creationId xmlns:a16="http://schemas.microsoft.com/office/drawing/2014/main" id="{AF27A29A-921B-4A1C-2425-D043056E8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9" idx="1"/>
            <a:endCxn id="46" idx="6"/>
          </p:cNvCxnSpPr>
          <p:nvPr/>
        </p:nvCxnSpPr>
        <p:spPr>
          <a:xfrm flipH="1">
            <a:off x="6010131" y="3174315"/>
            <a:ext cx="175638" cy="62134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cantonades arrodonides 8">
            <a:extLst>
              <a:ext uri="{FF2B5EF4-FFF2-40B4-BE49-F238E27FC236}">
                <a16:creationId xmlns:a16="http://schemas.microsoft.com/office/drawing/2014/main" id="{720BDF59-AF06-4DED-A41F-0084CCFDF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4602" y="3607197"/>
            <a:ext cx="286406" cy="10290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6" name="Connector recte 10">
            <a:extLst>
              <a:ext uri="{FF2B5EF4-FFF2-40B4-BE49-F238E27FC236}">
                <a16:creationId xmlns:a16="http://schemas.microsoft.com/office/drawing/2014/main" id="{A661ED90-0FE2-CAFC-1113-B541F0FDD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7" idx="2"/>
            <a:endCxn id="65" idx="3"/>
          </p:cNvCxnSpPr>
          <p:nvPr/>
        </p:nvCxnSpPr>
        <p:spPr>
          <a:xfrm flipH="1">
            <a:off x="7551008" y="3658650"/>
            <a:ext cx="609820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9">
            <a:extLst>
              <a:ext uri="{FF2B5EF4-FFF2-40B4-BE49-F238E27FC236}">
                <a16:creationId xmlns:a16="http://schemas.microsoft.com/office/drawing/2014/main" id="{A4FE2A52-EBB5-EDF2-2825-D11E5E6AD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60828" y="353165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5</a:t>
            </a:r>
            <a:endParaRPr lang="es-ES" sz="18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31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8DFA3-F6E4-A2A2-6A2A-3B03E350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94C9F4C7-025E-CAFA-232F-0ECFAF461E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2923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Revisa y confirma que está en borradores</a:t>
            </a:r>
            <a:endParaRPr kumimoji="0" lang="ca-ES" sz="1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71F0FA80-3D80-C709-9F01-C3B6F2BD9786}"/>
              </a:ext>
            </a:extLst>
          </p:cNvPr>
          <p:cNvSpPr txBox="1"/>
          <p:nvPr/>
        </p:nvSpPr>
        <p:spPr>
          <a:xfrm>
            <a:off x="390267" y="1249446"/>
            <a:ext cx="2492418" cy="15542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b="1" dirty="0"/>
              <a:t>En Outlook Web, el mensaje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permanecerá en </a:t>
            </a:r>
            <a:r>
              <a:rPr lang="es-ES" sz="1200" b="1" dirty="0"/>
              <a:t>“Borradores”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hasta que llegue la fecha programada para el envío.</a:t>
            </a:r>
          </a:p>
          <a:p>
            <a:endParaRPr lang="es-ES" sz="1200" dirty="0"/>
          </a:p>
          <a:p>
            <a:r>
              <a:rPr lang="es-ES" sz="1200" dirty="0"/>
              <a:t>Desde aquí podrás también </a:t>
            </a:r>
            <a:r>
              <a:rPr lang="es-ES" sz="1200" b="1" dirty="0"/>
              <a:t>cancelar el envío </a:t>
            </a:r>
            <a:r>
              <a:rPr lang="es-ES" sz="1200" b="1" dirty="0">
                <a:solidFill>
                  <a:srgbClr val="602927"/>
                </a:solidFill>
              </a:rPr>
              <a:t>(3).</a:t>
            </a:r>
            <a:br>
              <a:rPr lang="es-ES" sz="1200" b="1" dirty="0"/>
            </a:b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7" name="web" descr="La imagen muestra el mensaje programado en el apartado de Borradores.">
            <a:extLst>
              <a:ext uri="{FF2B5EF4-FFF2-40B4-BE49-F238E27FC236}">
                <a16:creationId xmlns:a16="http://schemas.microsoft.com/office/drawing/2014/main" id="{7FCB87C9-A097-E1E9-BC44-0E565B5B8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82685" y="1249446"/>
            <a:ext cx="6134315" cy="3331021"/>
          </a:xfrm>
          <a:prstGeom prst="rect">
            <a:avLst/>
          </a:prstGeom>
          <a:ln>
            <a:noFill/>
          </a:ln>
        </p:spPr>
      </p:pic>
      <p:sp>
        <p:nvSpPr>
          <p:cNvPr id="14" name="Rectangle: cantonades arrodonides 8">
            <a:extLst>
              <a:ext uri="{FF2B5EF4-FFF2-40B4-BE49-F238E27FC236}">
                <a16:creationId xmlns:a16="http://schemas.microsoft.com/office/drawing/2014/main" id="{B917914C-A54D-169D-9821-698E7D2A9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73132" y="2299382"/>
            <a:ext cx="1679534" cy="44297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Connector recte 10">
            <a:extLst>
              <a:ext uri="{FF2B5EF4-FFF2-40B4-BE49-F238E27FC236}">
                <a16:creationId xmlns:a16="http://schemas.microsoft.com/office/drawing/2014/main" id="{A335D42B-B1E2-2F5C-B88E-58A553C6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" idx="0"/>
            <a:endCxn id="14" idx="2"/>
          </p:cNvCxnSpPr>
          <p:nvPr/>
        </p:nvCxnSpPr>
        <p:spPr>
          <a:xfrm flipV="1">
            <a:off x="5012899" y="2742353"/>
            <a:ext cx="1" cy="172603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9">
            <a:extLst>
              <a:ext uri="{FF2B5EF4-FFF2-40B4-BE49-F238E27FC236}">
                <a16:creationId xmlns:a16="http://schemas.microsoft.com/office/drawing/2014/main" id="{68B2057C-6669-2264-B04D-490F574A1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2594" y="2914956"/>
            <a:ext cx="260609" cy="26707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19" name="Rectangle: cantonades arrodonides 8">
            <a:extLst>
              <a:ext uri="{FF2B5EF4-FFF2-40B4-BE49-F238E27FC236}">
                <a16:creationId xmlns:a16="http://schemas.microsoft.com/office/drawing/2014/main" id="{EFB8042D-ED28-F495-C3DB-06C7E8A00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5202" y="2475281"/>
            <a:ext cx="899014" cy="21579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0" name="Connector recte 10">
            <a:extLst>
              <a:ext uri="{FF2B5EF4-FFF2-40B4-BE49-F238E27FC236}">
                <a16:creationId xmlns:a16="http://schemas.microsoft.com/office/drawing/2014/main" id="{596CE343-D333-6A62-551A-C9AC0A61C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V="1">
            <a:off x="3654710" y="2691073"/>
            <a:ext cx="0" cy="39648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9">
            <a:extLst>
              <a:ext uri="{FF2B5EF4-FFF2-40B4-BE49-F238E27FC236}">
                <a16:creationId xmlns:a16="http://schemas.microsoft.com/office/drawing/2014/main" id="{F8CCEEE7-9FF7-DA03-5A23-9F00B3CDA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4405" y="3087558"/>
            <a:ext cx="260609" cy="26707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26" name="Rectangle: cantonades arrodonides 8">
            <a:extLst>
              <a:ext uri="{FF2B5EF4-FFF2-40B4-BE49-F238E27FC236}">
                <a16:creationId xmlns:a16="http://schemas.microsoft.com/office/drawing/2014/main" id="{A16CFAAD-CD15-F381-CE40-E19ED6A57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0852" y="2828909"/>
            <a:ext cx="2949622" cy="172604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7" name="Connector recte 10">
            <a:extLst>
              <a:ext uri="{FF2B5EF4-FFF2-40B4-BE49-F238E27FC236}">
                <a16:creationId xmlns:a16="http://schemas.microsoft.com/office/drawing/2014/main" id="{0E0E8171-12DB-77D2-F34C-3BEAD30D4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  <a:endCxn id="26" idx="2"/>
          </p:cNvCxnSpPr>
          <p:nvPr/>
        </p:nvCxnSpPr>
        <p:spPr>
          <a:xfrm flipV="1">
            <a:off x="7405663" y="3001514"/>
            <a:ext cx="0" cy="21958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9">
            <a:extLst>
              <a:ext uri="{FF2B5EF4-FFF2-40B4-BE49-F238E27FC236}">
                <a16:creationId xmlns:a16="http://schemas.microsoft.com/office/drawing/2014/main" id="{FAD469AD-0EFC-0264-8B18-99B2583BA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75359" y="3221094"/>
            <a:ext cx="260609" cy="26707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3</a:t>
            </a:r>
            <a:endParaRPr lang="es-ES" sz="18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F2BB4-749D-7663-F345-B5F5649CD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9C7521F5-181D-3599-3B9A-D6BD34CAA4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Marca el correo como importante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777BA1CB-B623-AB41-ADFE-9F2F77EDA2E3}"/>
              </a:ext>
            </a:extLst>
          </p:cNvPr>
          <p:cNvSpPr txBox="1"/>
          <p:nvPr/>
        </p:nvSpPr>
        <p:spPr>
          <a:xfrm>
            <a:off x="360947" y="1298606"/>
            <a:ext cx="2458317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/>
              <a:t>Clasificamos el correo como importante; por ello, envíalo con la etiqueta “Importancia alta”. </a:t>
            </a:r>
          </a:p>
          <a:p>
            <a:pPr>
              <a:buNone/>
            </a:pPr>
            <a:endParaRPr lang="es-ES" sz="1200"/>
          </a:p>
          <a:p>
            <a:pPr>
              <a:buNone/>
            </a:pPr>
            <a:r>
              <a:rPr lang="es-ES" sz="1200"/>
              <a:t>Si no lo ves directamente, haz clic en el </a:t>
            </a:r>
            <a:r>
              <a:rPr lang="es-ES" sz="1200" b="1"/>
              <a:t>botón de tres puntos </a:t>
            </a:r>
            <a:r>
              <a:rPr lang="es-ES" sz="1200" b="1">
                <a:solidFill>
                  <a:srgbClr val="602927"/>
                </a:solidFill>
              </a:rPr>
              <a:t>(1) </a:t>
            </a:r>
            <a:r>
              <a:rPr lang="es-ES" sz="1200"/>
              <a:t>y en el menú desplegable que se abre encontrarás la opción </a:t>
            </a:r>
            <a:r>
              <a:rPr lang="es-ES" sz="1200" b="1"/>
              <a:t>“Importancia alta” </a:t>
            </a:r>
            <a:r>
              <a:rPr lang="es-ES" sz="1200" b="1">
                <a:solidFill>
                  <a:srgbClr val="602927"/>
                </a:solidFill>
              </a:rPr>
              <a:t>(2).</a:t>
            </a:r>
          </a:p>
          <a:p>
            <a:pPr>
              <a:buNone/>
            </a:pPr>
            <a:endParaRPr lang="es-ES" sz="1200"/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39E1F417-AF09-B4C4-859B-F64B9E00D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4025" y="440016"/>
            <a:ext cx="2930545" cy="62461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B59DDA9E-BB14-A76E-039F-67B33103840C}"/>
              </a:ext>
            </a:extLst>
          </p:cNvPr>
          <p:cNvSpPr txBox="1"/>
          <p:nvPr/>
        </p:nvSpPr>
        <p:spPr>
          <a:xfrm>
            <a:off x="4906390" y="518316"/>
            <a:ext cx="3113496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s-ES" sz="1200"/>
              <a:t>Marca los mensajes como importantes </a:t>
            </a:r>
            <a:r>
              <a:rPr lang="es-ES" sz="1200" b="1"/>
              <a:t>solo cuando realmente lo sean.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DA49A-3EAB-5FCA-3D0A-869AB4A48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68149" y="378963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CD4479B5-5519-1F88-5660-03F20767E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042278" y="269293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pic>
        <p:nvPicPr>
          <p:cNvPr id="4" name="Imatge 3" descr="La imagen muestra la categorización de importancia.">
            <a:extLst>
              <a:ext uri="{FF2B5EF4-FFF2-40B4-BE49-F238E27FC236}">
                <a16:creationId xmlns:a16="http://schemas.microsoft.com/office/drawing/2014/main" id="{93738600-0208-FDF7-4B9D-294B8E9DA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64" y="1298606"/>
            <a:ext cx="5660875" cy="2999552"/>
          </a:xfrm>
          <a:prstGeom prst="rect">
            <a:avLst/>
          </a:prstGeom>
          <a:ln>
            <a:noFill/>
          </a:ln>
        </p:spPr>
      </p:pic>
      <p:sp>
        <p:nvSpPr>
          <p:cNvPr id="12" name="Rectangle: cantonades arrodonides 8">
            <a:extLst>
              <a:ext uri="{FF2B5EF4-FFF2-40B4-BE49-F238E27FC236}">
                <a16:creationId xmlns:a16="http://schemas.microsoft.com/office/drawing/2014/main" id="{743F5579-7F18-7F96-5069-39D739FC9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1017" y="1658899"/>
            <a:ext cx="165823" cy="17918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nector recte 10">
            <a:extLst>
              <a:ext uri="{FF2B5EF4-FFF2-40B4-BE49-F238E27FC236}">
                <a16:creationId xmlns:a16="http://schemas.microsoft.com/office/drawing/2014/main" id="{FA636F72-1F8C-0AED-ED58-D4591E3AA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6"/>
            <a:endCxn id="12" idx="1"/>
          </p:cNvCxnSpPr>
          <p:nvPr/>
        </p:nvCxnSpPr>
        <p:spPr>
          <a:xfrm>
            <a:off x="7505305" y="1748490"/>
            <a:ext cx="155712" cy="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9">
            <a:extLst>
              <a:ext uri="{FF2B5EF4-FFF2-40B4-BE49-F238E27FC236}">
                <a16:creationId xmlns:a16="http://schemas.microsoft.com/office/drawing/2014/main" id="{775B2C16-2D4A-5349-25AC-E3D7347D8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1305" y="162149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24" name="Rectangle: cantonades arrodonides 8">
            <a:extLst>
              <a:ext uri="{FF2B5EF4-FFF2-40B4-BE49-F238E27FC236}">
                <a16:creationId xmlns:a16="http://schemas.microsoft.com/office/drawing/2014/main" id="{EF89D38D-63B7-053F-D3F6-EBBDA9057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12482" y="2322977"/>
            <a:ext cx="1181400" cy="17918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5" name="Connector recte 10">
            <a:extLst>
              <a:ext uri="{FF2B5EF4-FFF2-40B4-BE49-F238E27FC236}">
                <a16:creationId xmlns:a16="http://schemas.microsoft.com/office/drawing/2014/main" id="{93657C1F-A218-10EC-8C0E-B510E3431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6" idx="6"/>
            <a:endCxn id="24" idx="1"/>
          </p:cNvCxnSpPr>
          <p:nvPr/>
        </p:nvCxnSpPr>
        <p:spPr>
          <a:xfrm>
            <a:off x="7050501" y="2412568"/>
            <a:ext cx="161981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9">
            <a:extLst>
              <a:ext uri="{FF2B5EF4-FFF2-40B4-BE49-F238E27FC236}">
                <a16:creationId xmlns:a16="http://schemas.microsoft.com/office/drawing/2014/main" id="{25239FAB-D74D-C03D-E3F9-62F89672F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6501" y="228556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2</a:t>
            </a:r>
            <a:endParaRPr lang="es-ES" sz="1800" b="1" dirty="0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3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3B62A91-9F8D-AA32-2F2C-DD4D25B894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Índice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contenidos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DAA6F00-58E4-8D14-0856-A43DF4409515}"/>
              </a:ext>
            </a:extLst>
          </p:cNvPr>
          <p:cNvSpPr txBox="1"/>
          <p:nvPr/>
        </p:nvSpPr>
        <p:spPr>
          <a:xfrm>
            <a:off x="891174" y="1581594"/>
            <a:ext cx="3678090" cy="24878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buNone/>
            </a:pPr>
            <a:r>
              <a:rPr lang="es-ES" sz="1200" dirty="0">
                <a:solidFill>
                  <a:schemeClr val="bg1"/>
                </a:solidFill>
              </a:rPr>
              <a:t>2.0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. Introducción</a:t>
            </a:r>
            <a:endParaRPr lang="en-US" sz="1200" i="0" dirty="0">
              <a:solidFill>
                <a:schemeClr val="bg1"/>
              </a:solidFill>
              <a:effectLst/>
            </a:endParaRPr>
          </a:p>
          <a:p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2.1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. </a:t>
            </a:r>
            <a:r>
              <a:rPr lang="es-ES" sz="1200" dirty="0">
                <a:solidFill>
                  <a:schemeClr val="bg1"/>
                </a:solidFill>
              </a:rPr>
              <a:t>Comunícate 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de </a:t>
            </a:r>
            <a:r>
              <a:rPr lang="es-ES" sz="1200" dirty="0">
                <a:solidFill>
                  <a:schemeClr val="bg1"/>
                </a:solidFill>
              </a:rPr>
              <a:t>manera eficiente con herramientas digitales.</a:t>
            </a:r>
            <a:endParaRPr lang="en-US" sz="12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s-ES" sz="1200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2.2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. </a:t>
            </a:r>
            <a:r>
              <a:rPr lang="es-ES" sz="1200" dirty="0">
                <a:solidFill>
                  <a:schemeClr val="bg1"/>
                </a:solidFill>
              </a:rPr>
              <a:t>Mantener una conversación colaborativa 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en </a:t>
            </a:r>
            <a:r>
              <a:rPr lang="es-ES" sz="1200" dirty="0" err="1">
                <a:solidFill>
                  <a:schemeClr val="bg1"/>
                </a:solidFill>
              </a:rPr>
              <a:t>Teams</a:t>
            </a:r>
            <a:r>
              <a:rPr lang="es-ES" sz="1200" dirty="0">
                <a:solidFill>
                  <a:schemeClr val="bg1"/>
                </a:solidFill>
              </a:rPr>
              <a:t>.</a:t>
            </a:r>
            <a:endParaRPr lang="en-US" sz="12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s-ES" sz="1200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2.3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. </a:t>
            </a:r>
            <a:r>
              <a:rPr lang="es-ES" sz="1200" dirty="0">
                <a:solidFill>
                  <a:schemeClr val="bg1"/>
                </a:solidFill>
              </a:rPr>
              <a:t>Enviar un comunicado a un equipo </a:t>
            </a:r>
            <a:r>
              <a:rPr lang="es-ES" sz="1200" i="0" u="none" strike="noStrike" dirty="0">
                <a:solidFill>
                  <a:schemeClr val="bg1"/>
                </a:solidFill>
                <a:effectLst/>
              </a:rPr>
              <a:t>en </a:t>
            </a:r>
            <a:r>
              <a:rPr lang="es-ES" sz="1200" dirty="0" err="1">
                <a:solidFill>
                  <a:schemeClr val="bg1"/>
                </a:solidFill>
              </a:rPr>
              <a:t>Teams</a:t>
            </a:r>
            <a:r>
              <a:rPr lang="es-ES" sz="1200" dirty="0">
                <a:solidFill>
                  <a:schemeClr val="bg1"/>
                </a:solidFill>
              </a:rPr>
              <a:t>.  </a:t>
            </a:r>
            <a:endParaRPr lang="en-US" sz="1200" dirty="0">
              <a:solidFill>
                <a:schemeClr val="bg1"/>
              </a:solidFill>
            </a:endParaRPr>
          </a:p>
          <a:p>
            <a:endParaRPr lang="es-ES" sz="1200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2.4. Programar un correo con adjuntos respetando la desconexión digital. </a:t>
            </a:r>
            <a:endParaRPr lang="es-ES" sz="12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>
              <a:lnSpc>
                <a:spcPts val="1350"/>
              </a:lnSpc>
              <a:buNone/>
            </a:pPr>
            <a:endParaRPr lang="en-US" sz="12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6343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E21D1-467A-B6EE-2C8A-8608C5EF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5DD7D9BA-D0E7-B59D-611C-980E35BA66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Marca el correo como importante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35233BF8-0258-44BD-AF06-1290749663E0}"/>
              </a:ext>
            </a:extLst>
          </p:cNvPr>
          <p:cNvSpPr txBox="1"/>
          <p:nvPr/>
        </p:nvSpPr>
        <p:spPr>
          <a:xfrm>
            <a:off x="390266" y="1249446"/>
            <a:ext cx="2553245" cy="17389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Cuando envías un mensaje marcado como importante, la persona destinataria lo recibe con un icono de </a:t>
            </a:r>
            <a:r>
              <a:rPr lang="es-ES" sz="1200" b="1" dirty="0"/>
              <a:t>exclamación de color rojo❗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y con la etiqueta </a:t>
            </a:r>
            <a:r>
              <a:rPr lang="es-ES" sz="1200" b="1" dirty="0"/>
              <a:t>“Importancia alta” </a:t>
            </a:r>
            <a:r>
              <a:rPr lang="es-ES" sz="1200" b="1" dirty="0">
                <a:solidFill>
                  <a:srgbClr val="602927"/>
                </a:solidFill>
              </a:rPr>
              <a:t>(2), </a:t>
            </a:r>
            <a:r>
              <a:rPr lang="es-ES" sz="1200" dirty="0"/>
              <a:t>visible dentro del cuerpo del correo electrónico.</a:t>
            </a:r>
          </a:p>
          <a:p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7" name="web" descr="La imagen muestra el correo enviado correctamente con su respectiva importancia.">
            <a:extLst>
              <a:ext uri="{FF2B5EF4-FFF2-40B4-BE49-F238E27FC236}">
                <a16:creationId xmlns:a16="http://schemas.microsoft.com/office/drawing/2014/main" id="{CBC93D4C-FB36-1F47-C76E-F2AA40AE5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11" y="1249446"/>
            <a:ext cx="5827059" cy="3087608"/>
          </a:xfrm>
          <a:prstGeom prst="rect">
            <a:avLst/>
          </a:prstGeom>
        </p:spPr>
      </p:pic>
      <p:sp>
        <p:nvSpPr>
          <p:cNvPr id="8" name="Rectangle: cantonades arrodonides 8">
            <a:extLst>
              <a:ext uri="{FF2B5EF4-FFF2-40B4-BE49-F238E27FC236}">
                <a16:creationId xmlns:a16="http://schemas.microsoft.com/office/drawing/2014/main" id="{E5CC84E0-A792-0BE2-AEA6-C7F6DCA30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4451" y="2219143"/>
            <a:ext cx="195911" cy="15747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66EEA32D-4223-0D79-44CB-6483A4509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4932407" y="2376616"/>
            <a:ext cx="0" cy="162634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7C2024C-9BB6-CEF3-E47D-E141FB70C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05407" y="253925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  <p:sp>
        <p:nvSpPr>
          <p:cNvPr id="13" name="Rectangle: cantonades arrodonides 8">
            <a:extLst>
              <a:ext uri="{FF2B5EF4-FFF2-40B4-BE49-F238E27FC236}">
                <a16:creationId xmlns:a16="http://schemas.microsoft.com/office/drawing/2014/main" id="{ADD8FA13-558D-2508-5954-45C72C80F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042" y="2742605"/>
            <a:ext cx="686668" cy="15509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Connector recte 10">
            <a:extLst>
              <a:ext uri="{FF2B5EF4-FFF2-40B4-BE49-F238E27FC236}">
                <a16:creationId xmlns:a16="http://schemas.microsoft.com/office/drawing/2014/main" id="{06A3FA4E-A415-5283-25CB-5C72EEF25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6225376" y="2897701"/>
            <a:ext cx="0" cy="328308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9">
            <a:extLst>
              <a:ext uri="{FF2B5EF4-FFF2-40B4-BE49-F238E27FC236}">
                <a16:creationId xmlns:a16="http://schemas.microsoft.com/office/drawing/2014/main" id="{9F72D8BA-E4B6-D3A0-B99E-07C5758BD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8376" y="3226009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602927"/>
                </a:solidFill>
              </a:rPr>
              <a:t>2</a:t>
            </a:r>
            <a:endParaRPr lang="es-ES" sz="1800" b="1" dirty="0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5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7D405BF-1C31-56F3-3747-9F90FDCE70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Recomendaciones y buenas prácticas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D5D336CC-E979-CFB9-2D4C-62280B249F81}"/>
              </a:ext>
            </a:extLst>
          </p:cNvPr>
          <p:cNvSpPr txBox="1"/>
          <p:nvPr/>
        </p:nvSpPr>
        <p:spPr>
          <a:xfrm>
            <a:off x="269238" y="1332597"/>
            <a:ext cx="5209905" cy="32778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Sé breve y directo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cuerpo del mensaje.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 títulos o asuntos claros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reflejen el contenido del correo.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Emplea enlaces a documentos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lugar de adjuntos siempre que se trate de archivos colaborativos.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Asegúrate de que los enlaces tienen los permisos adecuados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los destinatarios.</a:t>
            </a:r>
            <a:r>
              <a:rPr lang="es-E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Verifica que los campos “Para”, “CC” y “CCO” están bien utilizados según el nivel de responsabilidad de cada persona.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 “CCO” </a:t>
            </a: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cuando envíes a listas grandes o debas proteger la privacidad de los destinatarios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Confirma siempre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 el mensaje ha salido correctamente desde “Elementos enviados”.</a:t>
            </a:r>
          </a:p>
        </p:txBody>
      </p:sp>
    </p:spTree>
    <p:extLst>
      <p:ext uri="{BB962C8B-B14F-4D97-AF65-F5344CB8AC3E}">
        <p14:creationId xmlns:p14="http://schemas.microsoft.com/office/powerpoint/2010/main" val="11109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92E5010-8C59-7BB6-C170-5E13EDE10A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aprendido...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62CDD8D-0B40-F73C-243D-A94B3D1FE25D}"/>
              </a:ext>
            </a:extLst>
          </p:cNvPr>
          <p:cNvSpPr txBox="1"/>
          <p:nvPr/>
        </p:nvSpPr>
        <p:spPr>
          <a:xfrm>
            <a:off x="239486" y="1571039"/>
            <a:ext cx="4100286" cy="2785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escribir 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correos claros.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/>
              <a:t>A </a:t>
            </a:r>
            <a:r>
              <a:rPr lang="es-ES" b="1" dirty="0"/>
              <a:t>usar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</a:rPr>
              <a:t> enlaces en lugar de adjuntos.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/>
              <a:t>A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dirty="0"/>
              <a:t>distinguir bien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</a:rPr>
              <a:t> entre 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</a:rPr>
              <a:t>“Para”, “CC” y “CCO”.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/>
              <a:t>A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</a:rPr>
              <a:t> usar 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</a:rPr>
              <a:t>la combinación de correo.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programar envíos.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marcar un 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correo como importante.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verificar si </a:t>
            </a:r>
            <a:r>
              <a:rPr lang="es-E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correo se ha enviado.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4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1A8CC9A-2C2F-C2E2-33C4-4EC0612B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0A63-4EDC-4B05-A9D3-8308978EADC2}" type="slidenum">
              <a:rPr lang="en-US" smtClean="0"/>
              <a:t>23</a:t>
            </a:fld>
            <a:endParaRPr lang="en-US"/>
          </a:p>
        </p:txBody>
      </p:sp>
      <p:sp>
        <p:nvSpPr>
          <p:cNvPr id="3" name="Google Shape;299;p43">
            <a:extLst>
              <a:ext uri="{FF2B5EF4-FFF2-40B4-BE49-F238E27FC236}">
                <a16:creationId xmlns:a16="http://schemas.microsoft.com/office/drawing/2014/main" id="{DDD8CD42-087B-648A-CF5A-4235E4A655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18522" y="598966"/>
            <a:ext cx="7083397" cy="164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Cada cima alcanzada 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abre paso </a:t>
            </a:r>
            <a:r>
              <a:rPr kumimoji="0" lang="es-ES_tradnl" sz="32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 un nuevo horizonte</a:t>
            </a:r>
          </a:p>
        </p:txBody>
      </p:sp>
    </p:spTree>
    <p:extLst>
      <p:ext uri="{BB962C8B-B14F-4D97-AF65-F5344CB8AC3E}">
        <p14:creationId xmlns:p14="http://schemas.microsoft.com/office/powerpoint/2010/main" val="22409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2">
            <a:extLst>
              <a:ext uri="{FF2B5EF4-FFF2-40B4-BE49-F238E27FC236}">
                <a16:creationId xmlns:a16="http://schemas.microsoft.com/office/drawing/2014/main" id="{7F9AAE25-39C6-9045-D2D8-F02C2852B2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10E7A2F-6876-33F3-CA88-257BF2B06121}"/>
              </a:ext>
            </a:extLst>
          </p:cNvPr>
          <p:cNvSpPr txBox="1"/>
          <p:nvPr/>
        </p:nvSpPr>
        <p:spPr>
          <a:xfrm>
            <a:off x="312057" y="1537497"/>
            <a:ext cx="4572000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Redactar un </a:t>
            </a: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correo claro.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Usar </a:t>
            </a: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enlaces y archivos adjuntos.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Diferenciar entre “</a:t>
            </a: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Para”, “CC” y “CCO”.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Usar </a:t>
            </a: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 combinación de correo </a:t>
            </a: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Outlook web.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Programar el envío.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Marcar el </a:t>
            </a: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correo como importante.</a:t>
            </a: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b="1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Verificar el envío </a:t>
            </a:r>
            <a:r>
              <a:rPr lang="es-ES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la bandeja de salida.</a:t>
            </a:r>
            <a:endParaRPr lang="en-US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Programar correos electrónicos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B9D0900-E16C-F5F0-14CB-70F5FC59A3D2}"/>
              </a:ext>
            </a:extLst>
          </p:cNvPr>
          <p:cNvSpPr txBox="1"/>
          <p:nvPr/>
        </p:nvSpPr>
        <p:spPr>
          <a:xfrm>
            <a:off x="390266" y="1249446"/>
            <a:ext cx="507871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Marta, de la Dirección General de Igualdad de Oportunidades, organiza un evento comunitario. Como coordinadora, debe enviar un correo con los detalles y documentos adjuntos a distintos destinatarios, respetando el horario de desconexión digital.</a:t>
            </a:r>
          </a:p>
          <a:p>
            <a:endParaRPr lang="es-ES" sz="1200" dirty="0"/>
          </a:p>
          <a:p>
            <a:r>
              <a:rPr lang="es-ES" sz="1200" dirty="0"/>
              <a:t>También quiere incluir copias ocultas para ciertos compañeros y programar el envío para que se entregue a todos simultáneamente. </a:t>
            </a:r>
          </a:p>
          <a:p>
            <a:endParaRPr lang="es-ES" sz="1200" dirty="0"/>
          </a:p>
          <a:p>
            <a:r>
              <a:rPr lang="es-ES" sz="1200" b="1" dirty="0"/>
              <a:t>¿Vemos cómo lo hace Marta?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E005E490-272E-B2D1-F48B-ADE38C725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4057"/>
          <a:stretch/>
        </p:blipFill>
        <p:spPr>
          <a:xfrm flipH="1">
            <a:off x="6349549" y="1431468"/>
            <a:ext cx="2404185" cy="2931527"/>
          </a:xfrm>
          <a:prstGeom prst="rect">
            <a:avLst/>
          </a:prstGeom>
        </p:spPr>
      </p:pic>
      <p:sp>
        <p:nvSpPr>
          <p:cNvPr id="8" name="Bocadillo nube: nube 1">
            <a:extLst>
              <a:ext uri="{FF2B5EF4-FFF2-40B4-BE49-F238E27FC236}">
                <a16:creationId xmlns:a16="http://schemas.microsoft.com/office/drawing/2014/main" id="{F9461991-B299-ECA8-511B-7B2E73ADC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46231" y="919842"/>
            <a:ext cx="1606635" cy="1131187"/>
          </a:xfrm>
          <a:prstGeom prst="cloudCallout">
            <a:avLst>
              <a:gd name="adj1" fmla="val 34241"/>
              <a:gd name="adj2" fmla="val 84388"/>
            </a:avLst>
          </a:prstGeom>
          <a:noFill/>
          <a:ln w="28575">
            <a:solidFill>
              <a:srgbClr val="6539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tge 8" descr="La imagen muestra el logo de Outlook.">
            <a:extLst>
              <a:ext uri="{FF2B5EF4-FFF2-40B4-BE49-F238E27FC236}">
                <a16:creationId xmlns:a16="http://schemas.microsoft.com/office/drawing/2014/main" id="{2C6603C9-61FE-24E9-7693-C2CDE4472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408" y="1159034"/>
            <a:ext cx="568280" cy="5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7430E-474C-7DD3-E43B-62FFC127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0A720CE6-1C64-92F0-1C3E-34A5BD257E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40397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Outlook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7C98C7DC-9131-C36B-626A-4FC610DD3630}"/>
              </a:ext>
            </a:extLst>
          </p:cNvPr>
          <p:cNvSpPr txBox="1"/>
          <p:nvPr/>
        </p:nvSpPr>
        <p:spPr>
          <a:xfrm>
            <a:off x="390267" y="1249446"/>
            <a:ext cx="3392304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Para iniciar Outlook</a:t>
            </a:r>
            <a:r>
              <a:rPr lang="es-ES" sz="1200" dirty="0"/>
              <a:t> Web accede desde tu navegador entrando en:</a:t>
            </a:r>
          </a:p>
          <a:p>
            <a:pPr lvl="0">
              <a:defRPr/>
            </a:pPr>
            <a:endParaRPr lang="es-ES" sz="1200" dirty="0"/>
          </a:p>
          <a:p>
            <a:pPr lvl="0" algn="ctr">
              <a:defRPr/>
            </a:pPr>
            <a:r>
              <a:rPr lang="es-ES" sz="1200" b="1" dirty="0">
                <a:solidFill>
                  <a:srgbClr val="60292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m365.cloud.microsoft </a:t>
            </a:r>
            <a:endParaRPr lang="es-ES" sz="1200" b="1" dirty="0">
              <a:solidFill>
                <a:srgbClr val="602927"/>
              </a:solidFill>
            </a:endParaRPr>
          </a:p>
          <a:p>
            <a:pPr lvl="0" algn="ctr">
              <a:defRPr/>
            </a:pPr>
            <a:r>
              <a:rPr lang="es-ES" sz="1200" dirty="0"/>
              <a:t>con tu cuenta corporativa.</a:t>
            </a:r>
          </a:p>
          <a:p>
            <a:pPr lvl="0">
              <a:defRPr/>
            </a:pPr>
            <a:endParaRPr lang="es-ES" sz="1200" dirty="0"/>
          </a:p>
          <a:p>
            <a:pPr>
              <a:defRPr/>
            </a:pPr>
            <a:r>
              <a:rPr lang="es-ES" sz="1200" b="1" dirty="0"/>
              <a:t>Clica en Búsqueda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(1),</a:t>
            </a:r>
            <a:r>
              <a:rPr lang="es-ES" sz="1200" b="1" dirty="0">
                <a:solidFill>
                  <a:srgbClr val="927B71"/>
                </a:solidFill>
              </a:rPr>
              <a:t> </a:t>
            </a:r>
            <a:r>
              <a:rPr lang="es-ES" sz="1200" dirty="0"/>
              <a:t>situada en la parte superior de la ventana de Outlook. A continuación, escribe </a:t>
            </a:r>
            <a:r>
              <a:rPr lang="es-ES" sz="1200" b="1" dirty="0"/>
              <a:t>Outlook</a:t>
            </a:r>
            <a:r>
              <a:rPr lang="es-ES" sz="1200" dirty="0"/>
              <a:t> </a:t>
            </a:r>
            <a:r>
              <a:rPr lang="es-ES" sz="1200" b="1" dirty="0"/>
              <a:t>en la barra de búsqueda central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y verás todos los resultados relacionados con esta búsqueda, incluida la aplicación de </a:t>
            </a:r>
            <a:r>
              <a:rPr lang="es-ES" sz="1200" b="1" dirty="0"/>
              <a:t>Outlook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(3). </a:t>
            </a:r>
            <a:r>
              <a:rPr lang="es-ES" sz="1200" dirty="0"/>
              <a:t>Haz clic para abrirla.</a:t>
            </a:r>
          </a:p>
          <a:p>
            <a:pPr lvl="0">
              <a:defRPr/>
            </a:pPr>
            <a:endParaRPr lang="es-ES" sz="12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Imatge 25" descr="La imagen muestra la búsqueda de Outlook en Copilot.">
            <a:extLst>
              <a:ext uri="{FF2B5EF4-FFF2-40B4-BE49-F238E27FC236}">
                <a16:creationId xmlns:a16="http://schemas.microsoft.com/office/drawing/2014/main" id="{2E35B157-B717-4BDE-6648-A72AEB69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2571" y="1249446"/>
            <a:ext cx="5095492" cy="2730388"/>
          </a:xfrm>
          <a:prstGeom prst="rect">
            <a:avLst/>
          </a:prstGeom>
          <a:ln>
            <a:noFill/>
          </a:ln>
        </p:spPr>
      </p:pic>
      <p:sp>
        <p:nvSpPr>
          <p:cNvPr id="27" name="Rectangle: cantonades arrodonides 26">
            <a:extLst>
              <a:ext uri="{FF2B5EF4-FFF2-40B4-BE49-F238E27FC236}">
                <a16:creationId xmlns:a16="http://schemas.microsoft.com/office/drawing/2014/main" id="{37FBFE7B-E5BF-A419-2426-80E9D49EF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9047" y="2190375"/>
            <a:ext cx="2613099" cy="23625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1AC18DE-0359-C599-3A75-DC58AF278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49246" y="2173075"/>
            <a:ext cx="267834" cy="270851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2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29" name="Connector recte 28">
            <a:extLst>
              <a:ext uri="{FF2B5EF4-FFF2-40B4-BE49-F238E27FC236}">
                <a16:creationId xmlns:a16="http://schemas.microsoft.com/office/drawing/2014/main" id="{4FDD2A5F-3501-52C7-2F57-CB741BBCC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6"/>
            <a:endCxn id="27" idx="1"/>
          </p:cNvCxnSpPr>
          <p:nvPr/>
        </p:nvCxnSpPr>
        <p:spPr>
          <a:xfrm>
            <a:off x="5217080" y="2308501"/>
            <a:ext cx="161967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CEBDF6F8-BB90-C9A8-5F0A-A4080C021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3872" y="1503899"/>
            <a:ext cx="918248" cy="13110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B5AAA9C-796D-12BA-5142-58A3E674F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9341" y="1427567"/>
            <a:ext cx="267834" cy="270851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1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2" name="Connector recte 31">
            <a:extLst>
              <a:ext uri="{FF2B5EF4-FFF2-40B4-BE49-F238E27FC236}">
                <a16:creationId xmlns:a16="http://schemas.microsoft.com/office/drawing/2014/main" id="{24A7DBA1-A34B-56A2-5DDB-0E624F3CD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" idx="2"/>
            <a:endCxn id="30" idx="3"/>
          </p:cNvCxnSpPr>
          <p:nvPr/>
        </p:nvCxnSpPr>
        <p:spPr>
          <a:xfrm flipH="1">
            <a:off x="4722120" y="1562993"/>
            <a:ext cx="337221" cy="6458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cantonades arrodonides 32">
            <a:extLst>
              <a:ext uri="{FF2B5EF4-FFF2-40B4-BE49-F238E27FC236}">
                <a16:creationId xmlns:a16="http://schemas.microsoft.com/office/drawing/2014/main" id="{70E1DA8E-EF26-1088-9045-C0BEAA5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9908" y="2571704"/>
            <a:ext cx="267835" cy="30226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8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AD8E58-E897-71F2-9F96-A0CCD0F67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6566" y="2587410"/>
            <a:ext cx="267834" cy="270851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3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5" name="Connector recte 34">
            <a:extLst>
              <a:ext uri="{FF2B5EF4-FFF2-40B4-BE49-F238E27FC236}">
                <a16:creationId xmlns:a16="http://schemas.microsoft.com/office/drawing/2014/main" id="{A84BD7EA-9FDA-C967-E14F-FCB836D0E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2"/>
            <a:endCxn id="33" idx="3"/>
          </p:cNvCxnSpPr>
          <p:nvPr/>
        </p:nvCxnSpPr>
        <p:spPr>
          <a:xfrm flipH="1">
            <a:off x="5677743" y="2722836"/>
            <a:ext cx="298824" cy="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AEC0B103-C8AC-5170-9275-0BAFCA7C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82571" y="3947681"/>
            <a:ext cx="5095492" cy="2953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15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878DC-176C-5807-13FF-E4CB7200E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D9BB544-CD39-F465-C36B-F95DC7799A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Diferencia entre versiones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8F63C5D-5841-BE5C-6631-B1EB39C81940}"/>
              </a:ext>
            </a:extLst>
          </p:cNvPr>
          <p:cNvSpPr txBox="1"/>
          <p:nvPr/>
        </p:nvSpPr>
        <p:spPr>
          <a:xfrm>
            <a:off x="390266" y="1163046"/>
            <a:ext cx="858519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Esta tabla compara las funcionalidades y las diferencias de interfaz entre las principales versiones de Outlook disponibles actualmente. </a:t>
            </a:r>
            <a:endParaRPr kumimoji="0" lang="es-ES" sz="1100" b="1" i="0" u="none" strike="noStrike" kern="0" cap="none" spc="0" normalizeH="0" baseline="0" noProof="0">
              <a:ln>
                <a:noFill/>
              </a:ln>
              <a:solidFill>
                <a:srgbClr val="927B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43E01F64-91AF-8821-FC68-9D692BD47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40204"/>
              </p:ext>
            </p:extLst>
          </p:nvPr>
        </p:nvGraphicFramePr>
        <p:xfrm>
          <a:off x="390267" y="1555656"/>
          <a:ext cx="8291618" cy="3503659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119496">
                  <a:extLst>
                    <a:ext uri="{9D8B030D-6E8A-4147-A177-3AD203B41FA5}">
                      <a16:colId xmlns:a16="http://schemas.microsoft.com/office/drawing/2014/main" val="1037800903"/>
                    </a:ext>
                  </a:extLst>
                </a:gridCol>
                <a:gridCol w="4045752">
                  <a:extLst>
                    <a:ext uri="{9D8B030D-6E8A-4147-A177-3AD203B41FA5}">
                      <a16:colId xmlns:a16="http://schemas.microsoft.com/office/drawing/2014/main" val="3948406975"/>
                    </a:ext>
                  </a:extLst>
                </a:gridCol>
                <a:gridCol w="3126370">
                  <a:extLst>
                    <a:ext uri="{9D8B030D-6E8A-4147-A177-3AD203B41FA5}">
                      <a16:colId xmlns:a16="http://schemas.microsoft.com/office/drawing/2014/main" val="3617498886"/>
                    </a:ext>
                  </a:extLst>
                </a:gridCol>
              </a:tblGrid>
              <a:tr h="382690">
                <a:tc>
                  <a:txBody>
                    <a:bodyPr/>
                    <a:lstStyle/>
                    <a:p>
                      <a:endParaRPr lang="ca-E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13" marR="88313" marT="44157" marB="4415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Funciones 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principales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/>
                        <a:cs typeface="Arial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Interfaz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409011"/>
                  </a:ext>
                </a:extLst>
              </a:tr>
              <a:tr h="824256"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Outlook Web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/>
                        <a:cs typeface="Arial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Accesible desde el portal Microsoft 365- Sin instalación local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>
                          <a:latin typeface="Arial"/>
                          <a:cs typeface="Arial"/>
                        </a:rPr>
                        <a:t>Sincronización con OneDrive/SharePoint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Vista de correo, calendario, tareas y contactos</a:t>
                      </a:r>
                      <a:endParaRPr lang="es-ES" dirty="0"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Integración con </a:t>
                      </a:r>
                      <a:r>
                        <a:rPr lang="es-ES" sz="1000" dirty="0" err="1">
                          <a:latin typeface="Arial"/>
                          <a:cs typeface="Arial"/>
                        </a:rPr>
                        <a:t>Teams</a:t>
                      </a:r>
                      <a:r>
                        <a:rPr lang="es-ES" sz="1000" dirty="0">
                          <a:latin typeface="Arial"/>
                          <a:cs typeface="Arial"/>
                        </a:rPr>
                        <a:t> y </a:t>
                      </a:r>
                      <a:r>
                        <a:rPr lang="es-ES" sz="1000" dirty="0" err="1">
                          <a:latin typeface="Arial"/>
                          <a:cs typeface="Arial"/>
                        </a:rPr>
                        <a:t>To</a:t>
                      </a:r>
                      <a:r>
                        <a:rPr lang="es-ES" sz="1000" dirty="0">
                          <a:latin typeface="Arial"/>
                          <a:cs typeface="Arial"/>
                        </a:rPr>
                        <a:t> Do</a:t>
                      </a:r>
                    </a:p>
                  </a:txBody>
                  <a:tcPr marL="88313" marR="88313" marT="44157" marB="44157" anchor="ctr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Moderna y limpia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Adaptada al navegador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Diseño responsive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Menos opciones de configuración local que la versión de escritorio</a:t>
                      </a:r>
                    </a:p>
                  </a:txBody>
                  <a:tcPr marL="88313" marR="88313" marT="44157" marB="44157" anchor="ctr"/>
                </a:tc>
                <a:extLst>
                  <a:ext uri="{0D108BD9-81ED-4DB2-BD59-A6C34878D82A}">
                    <a16:rowId xmlns:a16="http://schemas.microsoft.com/office/drawing/2014/main" val="4160083943"/>
                  </a:ext>
                </a:extLst>
              </a:tr>
              <a:tr h="756885"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Outlook 2016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/>
                        <a:cs typeface="Arial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Funcionalidades básicas de correo, calendario y contactos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Sin integración completa con herramientas modernas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Versión de escritorio de Office 2016</a:t>
                      </a:r>
                    </a:p>
                  </a:txBody>
                  <a:tcPr marL="88313" marR="88313" marT="44157" marB="441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Interfaz clásica.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Iconos pequeños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Poca personalización visual</a:t>
                      </a:r>
                    </a:p>
                  </a:txBody>
                  <a:tcPr marL="88313" marR="88313" marT="44157" marB="441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984693"/>
                  </a:ext>
                </a:extLst>
              </a:tr>
              <a:tr h="756885"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Outlook 365 (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escritorio</a:t>
                      </a:r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/>
                        <a:cs typeface="Arial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Versión de escritorio de Microsoft 365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Herramientas de colaboración avanzadas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Integración con </a:t>
                      </a:r>
                      <a:r>
                        <a:rPr lang="es-ES" sz="1000" dirty="0" err="1">
                          <a:latin typeface="Arial"/>
                          <a:cs typeface="Arial"/>
                        </a:rPr>
                        <a:t>To</a:t>
                      </a:r>
                      <a:r>
                        <a:rPr lang="es-ES" sz="1000" dirty="0">
                          <a:latin typeface="Arial"/>
                          <a:cs typeface="Arial"/>
                        </a:rPr>
                        <a:t> Do, </a:t>
                      </a:r>
                      <a:r>
                        <a:rPr lang="es-ES" sz="1000" dirty="0" err="1">
                          <a:latin typeface="Arial"/>
                          <a:cs typeface="Arial"/>
                        </a:rPr>
                        <a:t>Teams</a:t>
                      </a:r>
                      <a:r>
                        <a:rPr lang="es-ES" sz="1000" dirty="0">
                          <a:latin typeface="Arial"/>
                          <a:cs typeface="Arial"/>
                        </a:rPr>
                        <a:t>, SharePoint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Actualizaciones periódicas</a:t>
                      </a:r>
                    </a:p>
                  </a:txBody>
                  <a:tcPr marL="88313" marR="88313" marT="44157" marB="44157" anchor="ctr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Interfaz moderna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Más opciones de personalización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Barra lateral e iconos actualizados</a:t>
                      </a:r>
                    </a:p>
                  </a:txBody>
                  <a:tcPr marL="88313" marR="88313" marT="44157" marB="44157" anchor="ctr"/>
                </a:tc>
                <a:extLst>
                  <a:ext uri="{0D108BD9-81ED-4DB2-BD59-A6C34878D82A}">
                    <a16:rowId xmlns:a16="http://schemas.microsoft.com/office/drawing/2014/main" val="1472824986"/>
                  </a:ext>
                </a:extLst>
              </a:tr>
              <a:tr h="756885">
                <a:tc>
                  <a:txBody>
                    <a:bodyPr/>
                    <a:lstStyle/>
                    <a:p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El </a:t>
                      </a:r>
                      <a:r>
                        <a:rPr lang="ca-ES" sz="1000" b="1" dirty="0" err="1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nuevo</a:t>
                      </a:r>
                      <a:r>
                        <a:rPr lang="ca-ES" sz="1000" b="1" dirty="0">
                          <a:solidFill>
                            <a:srgbClr val="602927"/>
                          </a:solidFill>
                          <a:latin typeface="Arial"/>
                          <a:cs typeface="Arial"/>
                        </a:rPr>
                        <a:t> Outlook</a:t>
                      </a:r>
                      <a:endParaRPr lang="ca-ES" sz="1000" dirty="0">
                        <a:solidFill>
                          <a:srgbClr val="602927"/>
                        </a:solidFill>
                        <a:latin typeface="Arial"/>
                        <a:cs typeface="Arial"/>
                      </a:endParaRPr>
                    </a:p>
                  </a:txBody>
                  <a:tcPr marL="88313" marR="88313" marT="44157" marB="44157" anchor="ctr">
                    <a:solidFill>
                      <a:srgbClr val="CCAEA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Fusión entre Outlook Web y Outlook de escritorio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Sincronización total con la nube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Disponible para todo el mundo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s-ES" sz="1000" dirty="0">
                          <a:latin typeface="Arial"/>
                          <a:cs typeface="Arial"/>
                        </a:rPr>
                        <a:t>Se activa desde Outlook 365</a:t>
                      </a:r>
                    </a:p>
                  </a:txBody>
                  <a:tcPr marL="88313" marR="88313" marT="44157" marB="4415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ca-ES" sz="1000" dirty="0">
                          <a:latin typeface="Arial"/>
                          <a:cs typeface="Arial"/>
                        </a:rPr>
                        <a:t>Igual a Outlook Web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pero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 como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app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 de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escritorio</a:t>
                      </a:r>
                      <a:endParaRPr lang="ca-ES" sz="1000" dirty="0"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a-ES" sz="1000" dirty="0">
                          <a:latin typeface="Arial"/>
                          <a:cs typeface="Arial"/>
                        </a:rPr>
                        <a:t>Diseño minimalista y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actualizado</a:t>
                      </a:r>
                      <a:endParaRPr lang="ca-ES" sz="1000" dirty="0">
                        <a:latin typeface="Arial"/>
                        <a:cs typeface="Arial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ca-ES" sz="1000" dirty="0">
                          <a:latin typeface="Arial"/>
                          <a:cs typeface="Arial"/>
                        </a:rPr>
                        <a:t>Menor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soporte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 a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conectores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antiguos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 (.</a:t>
                      </a:r>
                      <a:r>
                        <a:rPr lang="ca-ES" sz="1000" dirty="0" err="1">
                          <a:latin typeface="Arial"/>
                          <a:cs typeface="Arial"/>
                        </a:rPr>
                        <a:t>pst</a:t>
                      </a:r>
                      <a:r>
                        <a:rPr lang="ca-ES" sz="10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88313" marR="88313" marT="44157" marB="44157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20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989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79B20-FDAB-8B13-0226-32E15790F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034EC290-E72A-7955-3595-5BC164106C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Redacta un correo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AEEB9C46-DF0A-2268-A745-2541D6ACD7BC}"/>
              </a:ext>
            </a:extLst>
          </p:cNvPr>
          <p:cNvSpPr txBox="1"/>
          <p:nvPr/>
        </p:nvSpPr>
        <p:spPr>
          <a:xfrm>
            <a:off x="390266" y="1249446"/>
            <a:ext cx="248240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Para redactar un nuevo correo en Outlook, tanto en la versión web como en la de escritorio, debes localizar el botón </a:t>
            </a:r>
            <a:r>
              <a:rPr lang="es-ES" sz="1200" b="1" dirty="0"/>
              <a:t>“Correo nuevo” </a:t>
            </a:r>
            <a:r>
              <a:rPr lang="es-ES" sz="1200" b="1" dirty="0">
                <a:solidFill>
                  <a:srgbClr val="602927"/>
                </a:solidFill>
              </a:rPr>
              <a:t>(1). </a:t>
            </a:r>
            <a:r>
              <a:rPr lang="es-ES" sz="1200" dirty="0"/>
              <a:t>Al hacer clic sobre él se abre una nueva ventana o panel donde puedes comenzar a escribir tu mensaje. 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6" name="Web" descr="La imagen muestra el correo nuevo.">
            <a:extLst>
              <a:ext uri="{FF2B5EF4-FFF2-40B4-BE49-F238E27FC236}">
                <a16:creationId xmlns:a16="http://schemas.microsoft.com/office/drawing/2014/main" id="{1BFBA2AC-E7A0-DFCA-BCE5-2776B66FE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73" y="1232212"/>
            <a:ext cx="6054663" cy="3274849"/>
          </a:xfrm>
          <a:prstGeom prst="rect">
            <a:avLst/>
          </a:prstGeom>
          <a:ln>
            <a:noFill/>
          </a:ln>
        </p:spPr>
      </p:pic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49CD2FAF-F18B-6662-3303-C67D9323E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74237" y="1618012"/>
            <a:ext cx="917847" cy="23129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772039-FFD1-BC21-D9C5-DDDB2309D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06161" y="214060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1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10" name="Connector recte 9">
            <a:extLst>
              <a:ext uri="{FF2B5EF4-FFF2-40B4-BE49-F238E27FC236}">
                <a16:creationId xmlns:a16="http://schemas.microsoft.com/office/drawing/2014/main" id="{D4B83A48-F70B-C670-936F-22E0AF26F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  <a:endCxn id="5" idx="2"/>
          </p:cNvCxnSpPr>
          <p:nvPr/>
        </p:nvCxnSpPr>
        <p:spPr>
          <a:xfrm flipV="1">
            <a:off x="3533161" y="1849303"/>
            <a:ext cx="0" cy="291303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1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61FEB7CC-21C3-7A64-7471-0088B06191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Redacta un correo electrónico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C8619F29-28D1-5303-646A-9CECD4151508}"/>
              </a:ext>
            </a:extLst>
          </p:cNvPr>
          <p:cNvSpPr txBox="1"/>
          <p:nvPr/>
        </p:nvSpPr>
        <p:spPr>
          <a:xfrm>
            <a:off x="390266" y="1249446"/>
            <a:ext cx="2868191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</a:t>
            </a:r>
            <a:r>
              <a:rPr lang="es-ES" sz="1200" b="1" dirty="0"/>
              <a:t>Outlook Web </a:t>
            </a:r>
            <a:r>
              <a:rPr lang="es-ES" sz="1200" dirty="0"/>
              <a:t>haz clic en  “Correo nuevo ”  se abrirá una ventana de redacción que incluye los campos </a:t>
            </a:r>
            <a:r>
              <a:rPr lang="es-ES" sz="1200" b="1" dirty="0"/>
              <a:t>Para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b="1" dirty="0"/>
              <a:t>CC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b="1" dirty="0"/>
              <a:t>Asunto </a:t>
            </a:r>
            <a:r>
              <a:rPr lang="es-ES" sz="1200" b="1" dirty="0">
                <a:solidFill>
                  <a:srgbClr val="602927"/>
                </a:solidFill>
              </a:rPr>
              <a:t>(3)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y el </a:t>
            </a:r>
            <a:r>
              <a:rPr lang="es-ES" sz="1200" b="1" dirty="0"/>
              <a:t>cuerpo del mensaje </a:t>
            </a:r>
            <a:r>
              <a:rPr lang="es-ES" sz="1200" b="1" dirty="0">
                <a:solidFill>
                  <a:srgbClr val="602927"/>
                </a:solidFill>
              </a:rPr>
              <a:t>(4)</a:t>
            </a:r>
            <a:r>
              <a:rPr lang="es-ES" sz="1200" dirty="0">
                <a:solidFill>
                  <a:srgbClr val="602927"/>
                </a:solidFill>
              </a:rPr>
              <a:t>. </a:t>
            </a:r>
            <a:r>
              <a:rPr lang="es-ES" sz="1200" dirty="0"/>
              <a:t>El campo </a:t>
            </a:r>
            <a:r>
              <a:rPr lang="es-ES" sz="1200" b="1" dirty="0"/>
              <a:t>CCO</a:t>
            </a:r>
            <a:r>
              <a:rPr lang="es-ES" sz="1200" dirty="0"/>
              <a:t> se activa pulsando sobre </a:t>
            </a:r>
            <a:r>
              <a:rPr lang="es-ES" sz="1200" b="1" dirty="0"/>
              <a:t>el botón “CCO” </a:t>
            </a:r>
            <a:r>
              <a:rPr lang="es-ES" sz="1200" b="1" dirty="0">
                <a:solidFill>
                  <a:srgbClr val="602927"/>
                </a:solidFill>
              </a:rPr>
              <a:t>(5).</a:t>
            </a:r>
            <a:endParaRPr lang="ca-ES" altLang="ca-ES" sz="1200" b="1" dirty="0">
              <a:solidFill>
                <a:srgbClr val="602927"/>
              </a:solidFill>
              <a:latin typeface="Arial" panose="020B0604020202020204" pitchFamily="34" charset="0"/>
            </a:endParaRPr>
          </a:p>
          <a:p>
            <a:r>
              <a:rPr lang="es-ES" sz="1200" dirty="0"/>
              <a:t>Además, la interfaz muestra opciones de formato, herramientas para insertar archivos o elementos, configuración de envío, uso de firmas y otras funciones agrupadas en pestañas como </a:t>
            </a:r>
            <a:r>
              <a:rPr lang="es-ES" sz="1200" b="1" dirty="0"/>
              <a:t>Mensaje</a:t>
            </a:r>
            <a:r>
              <a:rPr lang="es-ES" sz="1200" dirty="0"/>
              <a:t>, </a:t>
            </a:r>
            <a:r>
              <a:rPr lang="es-ES" sz="1200" b="1" dirty="0"/>
              <a:t>Insertar</a:t>
            </a:r>
            <a:r>
              <a:rPr lang="es-ES" sz="1200" dirty="0"/>
              <a:t>, </a:t>
            </a:r>
            <a:r>
              <a:rPr lang="es-ES" sz="1200" b="1" dirty="0"/>
              <a:t>Opciones</a:t>
            </a:r>
            <a:r>
              <a:rPr lang="es-ES" sz="1200" dirty="0"/>
              <a:t> o </a:t>
            </a:r>
            <a:r>
              <a:rPr lang="es-ES" sz="1200" b="1" dirty="0"/>
              <a:t>Revisar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(6)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dirty="0"/>
              <a:t>según la versión. También incluye el </a:t>
            </a:r>
            <a:r>
              <a:rPr lang="es-ES" sz="1200" b="1" dirty="0"/>
              <a:t>botón para enviar</a:t>
            </a:r>
            <a:r>
              <a:rPr lang="es-ES" sz="1200" b="1" dirty="0">
                <a:solidFill>
                  <a:srgbClr val="BC9484"/>
                </a:solidFill>
              </a:rPr>
              <a:t> </a:t>
            </a:r>
            <a:r>
              <a:rPr lang="es-ES" sz="1200" b="1" dirty="0">
                <a:solidFill>
                  <a:srgbClr val="602927"/>
                </a:solidFill>
              </a:rPr>
              <a:t>(7) </a:t>
            </a:r>
            <a:r>
              <a:rPr lang="es-ES" sz="1200" dirty="0"/>
              <a:t>el correo una vez esté listo.</a:t>
            </a:r>
          </a:p>
        </p:txBody>
      </p:sp>
      <p:sp>
        <p:nvSpPr>
          <p:cNvPr id="2" name="Rectangle: cantonades arrodonides 1">
            <a:extLst>
              <a:ext uri="{FF2B5EF4-FFF2-40B4-BE49-F238E27FC236}">
                <a16:creationId xmlns:a16="http://schemas.microsoft.com/office/drawing/2014/main" id="{7C2D67B4-9859-E505-683C-30C1FBB5B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3089" y="4440374"/>
            <a:ext cx="2760635" cy="62461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360410F1-4892-BC00-9C25-B3CEA5A5D9E2}"/>
              </a:ext>
            </a:extLst>
          </p:cNvPr>
          <p:cNvSpPr txBox="1"/>
          <p:nvPr/>
        </p:nvSpPr>
        <p:spPr>
          <a:xfrm>
            <a:off x="2584137" y="4485492"/>
            <a:ext cx="2895003" cy="477054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>
              <a:defRPr/>
            </a:pPr>
            <a:r>
              <a:rPr lang="es-ES" sz="1150" dirty="0"/>
              <a:t>En </a:t>
            </a:r>
            <a:r>
              <a:rPr lang="es-ES" sz="1150" b="1" dirty="0"/>
              <a:t>Outlook web</a:t>
            </a:r>
            <a:r>
              <a:rPr lang="es-ES" sz="1150" dirty="0"/>
              <a:t>, el redactor de correos se abre integrado en la ventana.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F51F3E-AC2E-55C7-756C-76E04C545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7213" y="4379321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a-E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650F3A92-D1A5-BC32-03EC-654994A0E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891342" y="4269651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grpSp>
        <p:nvGrpSpPr>
          <p:cNvPr id="40" name="Escriptori">
            <a:extLst>
              <a:ext uri="{FF2B5EF4-FFF2-40B4-BE49-F238E27FC236}">
                <a16:creationId xmlns:a16="http://schemas.microsoft.com/office/drawing/2014/main" id="{42C48383-0382-D5CF-D5E8-22C36731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58456" y="1318976"/>
            <a:ext cx="5689937" cy="3047141"/>
            <a:chOff x="3258456" y="1318976"/>
            <a:chExt cx="5689937" cy="3047141"/>
          </a:xfrm>
        </p:grpSpPr>
        <p:pic>
          <p:nvPicPr>
            <p:cNvPr id="3074" name="Escriptroi" descr="SƯU TẦM HÌNH ẢNH VỀ NHỮNG BÉ MÈO XINH NHẤT THẾ GIỚI">
              <a:extLst>
                <a:ext uri="{FF2B5EF4-FFF2-40B4-BE49-F238E27FC236}">
                  <a16:creationId xmlns:a16="http://schemas.microsoft.com/office/drawing/2014/main" id="{36EAB68D-F55C-B8CD-876D-FF6BAC4FF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456" y="1318976"/>
              <a:ext cx="5689937" cy="3047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cantonades arrodonides 10">
              <a:extLst>
                <a:ext uri="{FF2B5EF4-FFF2-40B4-BE49-F238E27FC236}">
                  <a16:creationId xmlns:a16="http://schemas.microsoft.com/office/drawing/2014/main" id="{65494483-D524-E967-4BE3-5B70134F9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36875" y="1922156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309B15-BA9C-B39F-7378-7D3B28E94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68799" y="2444750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rPr>
                <a:t>1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5" name="Connector recte 14">
              <a:extLst>
                <a:ext uri="{FF2B5EF4-FFF2-40B4-BE49-F238E27FC236}">
                  <a16:creationId xmlns:a16="http://schemas.microsoft.com/office/drawing/2014/main" id="{6E750FA4-54BE-BA83-00E3-0D9A3CAA3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4" idx="0"/>
              <a:endCxn id="11" idx="2"/>
            </p:cNvCxnSpPr>
            <p:nvPr/>
          </p:nvCxnSpPr>
          <p:spPr>
            <a:xfrm flipV="1">
              <a:off x="4495799" y="2153447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cantonades arrodonides 15">
              <a:extLst>
                <a:ext uri="{FF2B5EF4-FFF2-40B4-BE49-F238E27FC236}">
                  <a16:creationId xmlns:a16="http://schemas.microsoft.com/office/drawing/2014/main" id="{A58546CD-641A-8359-71DB-E204DC529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479140" y="2049156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A92E50-FB44-7CB1-FA2F-82FD725A7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11064" y="2571750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2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8" name="Connector recte 17">
              <a:extLst>
                <a:ext uri="{FF2B5EF4-FFF2-40B4-BE49-F238E27FC236}">
                  <a16:creationId xmlns:a16="http://schemas.microsoft.com/office/drawing/2014/main" id="{A8861CE8-B484-6589-180A-6C5BAF0C3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7" idx="0"/>
              <a:endCxn id="16" idx="2"/>
            </p:cNvCxnSpPr>
            <p:nvPr/>
          </p:nvCxnSpPr>
          <p:spPr>
            <a:xfrm flipV="1">
              <a:off x="5938064" y="2280447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cantonades arrodonides 21">
              <a:extLst>
                <a:ext uri="{FF2B5EF4-FFF2-40B4-BE49-F238E27FC236}">
                  <a16:creationId xmlns:a16="http://schemas.microsoft.com/office/drawing/2014/main" id="{F14936C8-0715-17A7-C814-1FD47B0B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43407" y="3006967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CD912D9-A799-24CF-6835-9853943F3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75331" y="3529561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5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24" name="Connector recte 23">
              <a:extLst>
                <a:ext uri="{FF2B5EF4-FFF2-40B4-BE49-F238E27FC236}">
                  <a16:creationId xmlns:a16="http://schemas.microsoft.com/office/drawing/2014/main" id="{09DC825D-08F3-53A0-6A4B-CF4B9937B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3" idx="0"/>
              <a:endCxn id="22" idx="2"/>
            </p:cNvCxnSpPr>
            <p:nvPr/>
          </p:nvCxnSpPr>
          <p:spPr>
            <a:xfrm flipV="1">
              <a:off x="4502331" y="3238258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cantonades arrodonides 24">
              <a:extLst>
                <a:ext uri="{FF2B5EF4-FFF2-40B4-BE49-F238E27FC236}">
                  <a16:creationId xmlns:a16="http://schemas.microsoft.com/office/drawing/2014/main" id="{309713A6-1B3F-6C63-B764-77072478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352140" y="2985681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961B8C2-E863-8732-DF5B-7E7F0A4E7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84064" y="3508275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6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27" name="Connector recte 26">
              <a:extLst>
                <a:ext uri="{FF2B5EF4-FFF2-40B4-BE49-F238E27FC236}">
                  <a16:creationId xmlns:a16="http://schemas.microsoft.com/office/drawing/2014/main" id="{AAF9FEE4-4754-1267-7802-48E1600A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6" idx="0"/>
              <a:endCxn id="25" idx="2"/>
            </p:cNvCxnSpPr>
            <p:nvPr/>
          </p:nvCxnSpPr>
          <p:spPr>
            <a:xfrm flipV="1">
              <a:off x="5811064" y="3216972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: cantonades arrodonides 27">
              <a:extLst>
                <a:ext uri="{FF2B5EF4-FFF2-40B4-BE49-F238E27FC236}">
                  <a16:creationId xmlns:a16="http://schemas.microsoft.com/office/drawing/2014/main" id="{FC8D013D-2C73-564F-DA15-23F32DE88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335481" y="1668156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C6D2B5C-8BCC-0ED4-2215-94BB55491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67405" y="2190750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3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0" name="Connector recte 29">
              <a:extLst>
                <a:ext uri="{FF2B5EF4-FFF2-40B4-BE49-F238E27FC236}">
                  <a16:creationId xmlns:a16="http://schemas.microsoft.com/office/drawing/2014/main" id="{2775C46D-D836-1D1E-A92F-5199150EA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9" idx="0"/>
              <a:endCxn id="28" idx="2"/>
            </p:cNvCxnSpPr>
            <p:nvPr/>
          </p:nvCxnSpPr>
          <p:spPr>
            <a:xfrm flipV="1">
              <a:off x="6794405" y="1899447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cantonades arrodonides 30">
              <a:extLst>
                <a:ext uri="{FF2B5EF4-FFF2-40B4-BE49-F238E27FC236}">
                  <a16:creationId xmlns:a16="http://schemas.microsoft.com/office/drawing/2014/main" id="{50B22C8A-CE24-15E8-968D-056AA4A6B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455950" y="2825750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D32EC7-4BFA-CF56-4812-C99582D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787874" y="3348344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7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3" name="Connector recte 32">
              <a:extLst>
                <a:ext uri="{FF2B5EF4-FFF2-40B4-BE49-F238E27FC236}">
                  <a16:creationId xmlns:a16="http://schemas.microsoft.com/office/drawing/2014/main" id="{EA2C538D-89B9-D011-4465-7A313D896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2" idx="0"/>
              <a:endCxn id="31" idx="2"/>
            </p:cNvCxnSpPr>
            <p:nvPr/>
          </p:nvCxnSpPr>
          <p:spPr>
            <a:xfrm flipV="1">
              <a:off x="6914874" y="3057041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cantonades arrodonides 33">
              <a:extLst>
                <a:ext uri="{FF2B5EF4-FFF2-40B4-BE49-F238E27FC236}">
                  <a16:creationId xmlns:a16="http://schemas.microsoft.com/office/drawing/2014/main" id="{58FDAB6C-934E-024D-F119-82BA551C3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00306" y="2952750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75B92DB-306A-D105-FA35-36CE8CC15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032230" y="3475344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8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6" name="Connector recte 35">
              <a:extLst>
                <a:ext uri="{FF2B5EF4-FFF2-40B4-BE49-F238E27FC236}">
                  <a16:creationId xmlns:a16="http://schemas.microsoft.com/office/drawing/2014/main" id="{AFAD9C09-F524-BFC8-1492-013C536348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5" idx="0"/>
              <a:endCxn id="34" idx="2"/>
            </p:cNvCxnSpPr>
            <p:nvPr/>
          </p:nvCxnSpPr>
          <p:spPr>
            <a:xfrm flipV="1">
              <a:off x="8159230" y="3184041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cantonades arrodonides 36">
              <a:extLst>
                <a:ext uri="{FF2B5EF4-FFF2-40B4-BE49-F238E27FC236}">
                  <a16:creationId xmlns:a16="http://schemas.microsoft.com/office/drawing/2014/main" id="{B4301863-9080-34C5-B732-C31F884EE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00306" y="1753094"/>
              <a:ext cx="917847" cy="23129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" sz="1400" b="1" i="0" u="none" strike="noStrike" kern="0" cap="none" spc="0" normalizeH="0" baseline="0" noProof="0">
                <a:ln w="22225">
                  <a:solidFill>
                    <a:srgbClr val="E97132"/>
                  </a:solidFill>
                  <a:prstDash val="solid"/>
                </a:ln>
                <a:solidFill>
                  <a:srgbClr val="E9713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C1674E4-88D0-3DA0-4DED-82611A7B5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032230" y="2275688"/>
              <a:ext cx="254000" cy="254000"/>
            </a:xfrm>
            <a:prstGeom prst="ellipse">
              <a:avLst/>
            </a:prstGeom>
            <a:solidFill>
              <a:srgbClr val="D5B89F"/>
            </a:solidFill>
            <a:ln w="25400">
              <a:solidFill>
                <a:srgbClr val="BC94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100">
                  <a:solidFill>
                    <a:prstClr val="white"/>
                  </a:solidFill>
                  <a:latin typeface="Aptos" panose="02110004020202020204"/>
                </a:rPr>
                <a:t>4</a:t>
              </a:r>
              <a:endParaRPr kumimoji="0" lang="es-E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9" name="Connector recte 38">
              <a:extLst>
                <a:ext uri="{FF2B5EF4-FFF2-40B4-BE49-F238E27FC236}">
                  <a16:creationId xmlns:a16="http://schemas.microsoft.com/office/drawing/2014/main" id="{66EBA60F-4719-76B5-E1BC-B844DF5BC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8" idx="0"/>
              <a:endCxn id="37" idx="2"/>
            </p:cNvCxnSpPr>
            <p:nvPr/>
          </p:nvCxnSpPr>
          <p:spPr>
            <a:xfrm flipV="1">
              <a:off x="8159230" y="1984385"/>
              <a:ext cx="0" cy="291303"/>
            </a:xfrm>
            <a:prstGeom prst="line">
              <a:avLst/>
            </a:prstGeom>
            <a:ln w="25400">
              <a:solidFill>
                <a:srgbClr val="BC94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web" descr="La imagen muestra los apartados de un correo electrónico.">
            <a:extLst>
              <a:ext uri="{FF2B5EF4-FFF2-40B4-BE49-F238E27FC236}">
                <a16:creationId xmlns:a16="http://schemas.microsoft.com/office/drawing/2014/main" id="{793F8C74-5296-1720-916F-2FD74474D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457" y="1318976"/>
            <a:ext cx="5689938" cy="3098451"/>
          </a:xfrm>
          <a:prstGeom prst="rect">
            <a:avLst/>
          </a:prstGeom>
          <a:ln>
            <a:noFill/>
          </a:ln>
        </p:spPr>
      </p:pic>
      <p:sp>
        <p:nvSpPr>
          <p:cNvPr id="41" name="Rectangle: cantonades arrodonides 40">
            <a:extLst>
              <a:ext uri="{FF2B5EF4-FFF2-40B4-BE49-F238E27FC236}">
                <a16:creationId xmlns:a16="http://schemas.microsoft.com/office/drawing/2014/main" id="{6B7B87B1-F17F-BEB0-1D29-D96F6CE7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1515" y="2152648"/>
            <a:ext cx="2466272" cy="16986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1048C04-1E82-9EF0-F749-C4D31D7EE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92877" y="2107118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60292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rPr>
              <a:t>1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43" name="Connector recte 42">
            <a:extLst>
              <a:ext uri="{FF2B5EF4-FFF2-40B4-BE49-F238E27FC236}">
                <a16:creationId xmlns:a16="http://schemas.microsoft.com/office/drawing/2014/main" id="{11F51FE5-30E3-E7CC-C847-7BF5DC3C2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2" idx="6"/>
            <a:endCxn id="41" idx="1"/>
          </p:cNvCxnSpPr>
          <p:nvPr/>
        </p:nvCxnSpPr>
        <p:spPr>
          <a:xfrm>
            <a:off x="5646877" y="2234118"/>
            <a:ext cx="414638" cy="346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Rectangle: cantonades arrodonides 3079">
            <a:extLst>
              <a:ext uri="{FF2B5EF4-FFF2-40B4-BE49-F238E27FC236}">
                <a16:creationId xmlns:a16="http://schemas.microsoft.com/office/drawing/2014/main" id="{2966EDE5-8F75-5137-5A0B-F4871CB6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1515" y="2385776"/>
            <a:ext cx="2556638" cy="16986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081" name="Oval 3080">
            <a:extLst>
              <a:ext uri="{FF2B5EF4-FFF2-40B4-BE49-F238E27FC236}">
                <a16:creationId xmlns:a16="http://schemas.microsoft.com/office/drawing/2014/main" id="{D2016B84-0373-D14D-2A74-7AE2A326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7769" y="2343706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>
                <a:solidFill>
                  <a:srgbClr val="602927"/>
                </a:solidFill>
                <a:latin typeface="Aptos" panose="02110004020202020204"/>
              </a:rPr>
              <a:t>2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082" name="Connector recte 3081">
            <a:extLst>
              <a:ext uri="{FF2B5EF4-FFF2-40B4-BE49-F238E27FC236}">
                <a16:creationId xmlns:a16="http://schemas.microsoft.com/office/drawing/2014/main" id="{0934F815-B419-EE53-2E5D-748BC465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81" idx="6"/>
            <a:endCxn id="3080" idx="1"/>
          </p:cNvCxnSpPr>
          <p:nvPr/>
        </p:nvCxnSpPr>
        <p:spPr>
          <a:xfrm>
            <a:off x="5271769" y="2470706"/>
            <a:ext cx="789746" cy="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Rectangle: cantonades arrodonides 3085">
            <a:extLst>
              <a:ext uri="{FF2B5EF4-FFF2-40B4-BE49-F238E27FC236}">
                <a16:creationId xmlns:a16="http://schemas.microsoft.com/office/drawing/2014/main" id="{F4455892-B579-86F4-F028-61219113C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5623" y="2584837"/>
            <a:ext cx="2556638" cy="16986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087" name="Oval 3086">
            <a:extLst>
              <a:ext uri="{FF2B5EF4-FFF2-40B4-BE49-F238E27FC236}">
                <a16:creationId xmlns:a16="http://schemas.microsoft.com/office/drawing/2014/main" id="{D41E098D-6612-5860-C57D-89D0AB4F4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97443" y="254656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>
                <a:solidFill>
                  <a:srgbClr val="602927"/>
                </a:solidFill>
                <a:latin typeface="Aptos" panose="02110004020202020204"/>
              </a:rPr>
              <a:t>3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088" name="Connector recte 3087">
            <a:extLst>
              <a:ext uri="{FF2B5EF4-FFF2-40B4-BE49-F238E27FC236}">
                <a16:creationId xmlns:a16="http://schemas.microsoft.com/office/drawing/2014/main" id="{952E5087-5D60-D4A0-4D5B-242A76B25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87" idx="6"/>
            <a:endCxn id="3086" idx="1"/>
          </p:cNvCxnSpPr>
          <p:nvPr/>
        </p:nvCxnSpPr>
        <p:spPr>
          <a:xfrm flipV="1">
            <a:off x="5651443" y="2669768"/>
            <a:ext cx="404180" cy="379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0" name="Rectangle: cantonades arrodonides 3089">
            <a:extLst>
              <a:ext uri="{FF2B5EF4-FFF2-40B4-BE49-F238E27FC236}">
                <a16:creationId xmlns:a16="http://schemas.microsoft.com/office/drawing/2014/main" id="{E0B5BCB8-20F7-47B3-6478-D5E567159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4602" y="2152649"/>
            <a:ext cx="206843" cy="17767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091" name="Oval 3090">
            <a:extLst>
              <a:ext uri="{FF2B5EF4-FFF2-40B4-BE49-F238E27FC236}">
                <a16:creationId xmlns:a16="http://schemas.microsoft.com/office/drawing/2014/main" id="{79284D24-7501-A5D4-E8C3-C9DEB2A4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91024" y="162904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>
                <a:solidFill>
                  <a:srgbClr val="602927"/>
                </a:solidFill>
                <a:latin typeface="Aptos" panose="02110004020202020204"/>
              </a:rPr>
              <a:t>5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092" name="Connector recte 3091">
            <a:extLst>
              <a:ext uri="{FF2B5EF4-FFF2-40B4-BE49-F238E27FC236}">
                <a16:creationId xmlns:a16="http://schemas.microsoft.com/office/drawing/2014/main" id="{F79C7276-E71A-01EA-9159-013342F8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91" idx="4"/>
            <a:endCxn id="3090" idx="0"/>
          </p:cNvCxnSpPr>
          <p:nvPr/>
        </p:nvCxnSpPr>
        <p:spPr>
          <a:xfrm>
            <a:off x="8718024" y="1883040"/>
            <a:ext cx="0" cy="269609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2" name="Rectangle: cantonades arrodonides 3101">
            <a:extLst>
              <a:ext uri="{FF2B5EF4-FFF2-40B4-BE49-F238E27FC236}">
                <a16:creationId xmlns:a16="http://schemas.microsoft.com/office/drawing/2014/main" id="{7FB71B03-6D32-3824-4019-8370D38E4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87844" y="1691895"/>
            <a:ext cx="2298385" cy="220633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103" name="Oval 3102">
            <a:extLst>
              <a:ext uri="{FF2B5EF4-FFF2-40B4-BE49-F238E27FC236}">
                <a16:creationId xmlns:a16="http://schemas.microsoft.com/office/drawing/2014/main" id="{D7415F43-B0EC-44E3-97AD-9974E2C96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0037" y="1347543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602927"/>
                </a:solidFill>
                <a:latin typeface="Aptos" panose="02110004020202020204"/>
              </a:rPr>
              <a:t>6</a:t>
            </a: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104" name="Connector recte 3103">
            <a:extLst>
              <a:ext uri="{FF2B5EF4-FFF2-40B4-BE49-F238E27FC236}">
                <a16:creationId xmlns:a16="http://schemas.microsoft.com/office/drawing/2014/main" id="{21642EFF-6570-1C99-2D1D-6A260921C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03" idx="4"/>
            <a:endCxn id="3102" idx="0"/>
          </p:cNvCxnSpPr>
          <p:nvPr/>
        </p:nvCxnSpPr>
        <p:spPr>
          <a:xfrm>
            <a:off x="7137037" y="1601543"/>
            <a:ext cx="0" cy="90352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1" name="Rectangle: cantonades arrodonides 3110">
            <a:extLst>
              <a:ext uri="{FF2B5EF4-FFF2-40B4-BE49-F238E27FC236}">
                <a16:creationId xmlns:a16="http://schemas.microsoft.com/office/drawing/2014/main" id="{4D31D9C4-A89C-7B97-E9E2-E5DE3EB0F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3424" y="1947270"/>
            <a:ext cx="545423" cy="14157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112" name="Oval 3111">
            <a:extLst>
              <a:ext uri="{FF2B5EF4-FFF2-40B4-BE49-F238E27FC236}">
                <a16:creationId xmlns:a16="http://schemas.microsoft.com/office/drawing/2014/main" id="{C11B4AB7-C3F5-5A42-729C-9E8B32A40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3148" y="1890844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>
                <a:solidFill>
                  <a:srgbClr val="602927"/>
                </a:solidFill>
                <a:latin typeface="Aptos" panose="02110004020202020204"/>
              </a:rPr>
              <a:t>7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113" name="Connector recte 3112">
            <a:extLst>
              <a:ext uri="{FF2B5EF4-FFF2-40B4-BE49-F238E27FC236}">
                <a16:creationId xmlns:a16="http://schemas.microsoft.com/office/drawing/2014/main" id="{9761EE10-3AE3-7FD2-E076-9AB2A65C1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12" idx="6"/>
            <a:endCxn id="3111" idx="1"/>
          </p:cNvCxnSpPr>
          <p:nvPr/>
        </p:nvCxnSpPr>
        <p:spPr>
          <a:xfrm>
            <a:off x="5307148" y="2017844"/>
            <a:ext cx="796276" cy="212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4" name="Rectangle: cantonades arrodonides 3113">
            <a:extLst>
              <a:ext uri="{FF2B5EF4-FFF2-40B4-BE49-F238E27FC236}">
                <a16:creationId xmlns:a16="http://schemas.microsoft.com/office/drawing/2014/main" id="{4BE28C40-DC35-FE6C-4D13-69D6F42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2923" y="3189402"/>
            <a:ext cx="2762097" cy="101845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1" i="0" u="none" strike="noStrike" kern="0" cap="none" spc="0" normalizeH="0" baseline="0" noProof="0">
              <a:ln w="22225">
                <a:solidFill>
                  <a:srgbClr val="E97132"/>
                </a:solidFill>
                <a:prstDash val="solid"/>
              </a:ln>
              <a:solidFill>
                <a:srgbClr val="E97132">
                  <a:lumMod val="40000"/>
                  <a:lumOff val="6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3115" name="Oval 3114">
            <a:extLst>
              <a:ext uri="{FF2B5EF4-FFF2-40B4-BE49-F238E27FC236}">
                <a16:creationId xmlns:a16="http://schemas.microsoft.com/office/drawing/2014/main" id="{8956D727-91ED-A9D4-EE1A-B668E57DD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5687" y="3571630"/>
            <a:ext cx="254000" cy="254000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>
                <a:solidFill>
                  <a:srgbClr val="602927"/>
                </a:solidFill>
                <a:latin typeface="Aptos" panose="02110004020202020204"/>
              </a:rPr>
              <a:t>4</a:t>
            </a:r>
            <a:endParaRPr kumimoji="0" lang="es-ES" sz="1400" b="1" i="0" u="none" strike="noStrike" kern="0" cap="none" spc="0" normalizeH="0" baseline="0" noProof="0">
              <a:ln>
                <a:noFill/>
              </a:ln>
              <a:solidFill>
                <a:srgbClr val="602927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cxnSp>
        <p:nvCxnSpPr>
          <p:cNvPr id="3116" name="Connector recte 3115">
            <a:extLst>
              <a:ext uri="{FF2B5EF4-FFF2-40B4-BE49-F238E27FC236}">
                <a16:creationId xmlns:a16="http://schemas.microsoft.com/office/drawing/2014/main" id="{557C0FF5-7D7D-860D-C41B-9BB455F01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15" idx="6"/>
            <a:endCxn id="3114" idx="1"/>
          </p:cNvCxnSpPr>
          <p:nvPr/>
        </p:nvCxnSpPr>
        <p:spPr>
          <a:xfrm>
            <a:off x="5619687" y="3698630"/>
            <a:ext cx="463236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6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06529-BA17-3988-2AB3-185A255C6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3E04D3C1-14E2-8A9F-FF92-06E2F1EC31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Usa los campos “Para”, “CC” y “CCO” 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7990637A-A1B3-AF74-0389-65F2F84F5631}"/>
              </a:ext>
            </a:extLst>
          </p:cNvPr>
          <p:cNvSpPr txBox="1"/>
          <p:nvPr/>
        </p:nvSpPr>
        <p:spPr>
          <a:xfrm>
            <a:off x="303931" y="1228425"/>
            <a:ext cx="4064868" cy="37856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Al redactar un correo electrónico, es importante utilizar correctamente los campos </a:t>
            </a:r>
            <a:r>
              <a:rPr lang="es-ES" sz="1200" b="1" dirty="0"/>
              <a:t>“Para”</a:t>
            </a:r>
            <a:r>
              <a:rPr lang="es-ES" sz="1200" dirty="0"/>
              <a:t>, </a:t>
            </a:r>
            <a:r>
              <a:rPr lang="es-ES" sz="1200" b="1" dirty="0"/>
              <a:t>“CC”</a:t>
            </a:r>
            <a:r>
              <a:rPr lang="es-ES" sz="1200" dirty="0"/>
              <a:t> y </a:t>
            </a:r>
            <a:r>
              <a:rPr lang="es-ES" sz="1200" b="1" dirty="0"/>
              <a:t>“CCO”</a:t>
            </a:r>
            <a:r>
              <a:rPr lang="es-ES" sz="1200" dirty="0"/>
              <a:t>, ya que cada uno tiene una función específica según el rol del destinatario: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En el campo </a:t>
            </a:r>
            <a:r>
              <a:rPr lang="es-ES" sz="1200" b="1" dirty="0"/>
              <a:t>“Para”</a:t>
            </a:r>
            <a:r>
              <a:rPr lang="es-ES" sz="1200" dirty="0"/>
              <a:t>, se incluyen las personas a las que va directamente dirigido el mensaje y que deben realizar alguna acción o responder. Todos los destinatarios que se añadan aquí pueden verse entre sí.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El campo </a:t>
            </a:r>
            <a:r>
              <a:rPr lang="es-ES" sz="1200" b="1" dirty="0"/>
              <a:t>“CC”</a:t>
            </a:r>
            <a:r>
              <a:rPr lang="es-ES" sz="1200" dirty="0"/>
              <a:t> (Con Copia) se utiliza para añadir a personas que no deben actuar directamente, pero que necesitan estar informadas del contenido. También serán visibles para todos los destinatarios del mensaje.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Por último, el campo </a:t>
            </a:r>
            <a:r>
              <a:rPr lang="es-ES" sz="1200" b="1" dirty="0"/>
              <a:t>“CCO”</a:t>
            </a:r>
            <a:r>
              <a:rPr lang="es-ES" sz="1200" dirty="0"/>
              <a:t> (Con Copia Oculta) permite informar a otras personas sin que el resto de los destinatarios lo vea. Estos contactos pueden leer el mensaje, pero no recibirán respuestas si alguien usa “Responder a todos”.</a:t>
            </a:r>
          </a:p>
        </p:txBody>
      </p:sp>
      <p:pic>
        <p:nvPicPr>
          <p:cNvPr id="10" name="web" descr="La imagen muestra el remitente y destinatarios por partes de cada tipo.">
            <a:extLst>
              <a:ext uri="{FF2B5EF4-FFF2-40B4-BE49-F238E27FC236}">
                <a16:creationId xmlns:a16="http://schemas.microsoft.com/office/drawing/2014/main" id="{736249BD-F211-6190-7CB6-B0C7751D7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18" t="20018" b="51821"/>
          <a:stretch/>
        </p:blipFill>
        <p:spPr>
          <a:xfrm>
            <a:off x="4368799" y="1520560"/>
            <a:ext cx="4529079" cy="13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7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ici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 2.4 plantilla" id="{D57151E4-37FF-4B2B-AE41-D4B4473A265E}" vid="{CE469AE2-1DA9-4095-9213-A5AF485FB17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82ad-1a71-400e-8db0-13bb899aeda5" xsi:nil="true"/>
    <lcf76f155ced4ddcb4097134ff3c332f xmlns="29c9a258-4036-4d30-8d39-597f3b6710c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825a64e65d24ecb118cbf7f03824c9f9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bca46f5d8d16977e6d8bac0b2fccdd0e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945B3-E2C8-4CDD-872F-DEF0F986ACE1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e85118f5-ea1e-479e-9ea6-972cd17c0f2f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A59E3B-693E-4F68-B809-8D4F39A11582}"/>
</file>

<file path=customXml/itemProps3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2072</Words>
  <Application>Microsoft Office PowerPoint</Application>
  <PresentationFormat>Presentació en pantalla (16:9)</PresentationFormat>
  <Paragraphs>220</Paragraphs>
  <Slides>23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Darker Grotesque Medium</vt:lpstr>
      <vt:lpstr>Aptos</vt:lpstr>
      <vt:lpstr>Century Gothic</vt:lpstr>
      <vt:lpstr>Wingdings</vt:lpstr>
      <vt:lpstr>Inicio</vt:lpstr>
      <vt:lpstr>Programar un correo con adjuntos respetando la desconexión digital</vt:lpstr>
      <vt:lpstr>Índice de contenidos</vt:lpstr>
      <vt:lpstr>Objetivos</vt:lpstr>
      <vt:lpstr>Programar correos electrónicos</vt:lpstr>
      <vt:lpstr>Accede a Outlook</vt:lpstr>
      <vt:lpstr>Diferencia entre versiones</vt:lpstr>
      <vt:lpstr>Redacta un correo</vt:lpstr>
      <vt:lpstr>Redacta un correo electrónico </vt:lpstr>
      <vt:lpstr>Usa los campos “Para”, “CC” y “CCO” </vt:lpstr>
      <vt:lpstr>Iniciar combinación de correo electrónico</vt:lpstr>
      <vt:lpstr>Iniciar combinación de correo electrónico</vt:lpstr>
      <vt:lpstr>Redacta un correo </vt:lpstr>
      <vt:lpstr>Adjuntando un archivo o enlace </vt:lpstr>
      <vt:lpstr>Adjuntando un archivo o enlace</vt:lpstr>
      <vt:lpstr>Adjuntando un archivo o enlace</vt:lpstr>
      <vt:lpstr>Adjuntando un archivo o enlace</vt:lpstr>
      <vt:lpstr>Programa el envío</vt:lpstr>
      <vt:lpstr>Revisa y confirma que está en borradores</vt:lpstr>
      <vt:lpstr>Marca el correo como importante</vt:lpstr>
      <vt:lpstr>Marca el correo como importante</vt:lpstr>
      <vt:lpstr>Recomendaciones y buenas prácticas</vt:lpstr>
      <vt:lpstr>He aprendido...</vt:lpstr>
      <vt:lpstr>Cada cima alcanzada abre paso a un nuevo horizonte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Villalonga, Sara</dc:creator>
  <cp:lastModifiedBy>Ballester, Raúl</cp:lastModifiedBy>
  <cp:revision>42</cp:revision>
  <dcterms:created xsi:type="dcterms:W3CDTF">2025-07-28T12:48:10Z</dcterms:created>
  <dcterms:modified xsi:type="dcterms:W3CDTF">2025-10-08T15:53:53Z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</Properties>
</file>