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4"/>
  </p:sldMasterIdLst>
  <p:notesMasterIdLst>
    <p:notesMasterId r:id="rId25"/>
  </p:notesMasterIdLst>
  <p:handoutMasterIdLst>
    <p:handoutMasterId r:id="rId26"/>
  </p:handoutMasterIdLst>
  <p:sldIdLst>
    <p:sldId id="256" r:id="rId5"/>
    <p:sldId id="386" r:id="rId6"/>
    <p:sldId id="258" r:id="rId7"/>
    <p:sldId id="312" r:id="rId8"/>
    <p:sldId id="353" r:id="rId9"/>
    <p:sldId id="342" r:id="rId10"/>
    <p:sldId id="387" r:id="rId11"/>
    <p:sldId id="314" r:id="rId12"/>
    <p:sldId id="381" r:id="rId13"/>
    <p:sldId id="343" r:id="rId14"/>
    <p:sldId id="344" r:id="rId15"/>
    <p:sldId id="349" r:id="rId16"/>
    <p:sldId id="345" r:id="rId17"/>
    <p:sldId id="346" r:id="rId18"/>
    <p:sldId id="347" r:id="rId19"/>
    <p:sldId id="348" r:id="rId20"/>
    <p:sldId id="384" r:id="rId21"/>
    <p:sldId id="350" r:id="rId22"/>
    <p:sldId id="351" r:id="rId23"/>
    <p:sldId id="352" r:id="rId24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Darker Grotesque Medium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FA2682-BA4F-ECF9-481F-51A495723135}" name="Bigas, Marc" initials="MB" userId="S::marc.bigas2@dxc.com::a76649d8-8b81-4c68-a060-d743b2cef9d5" providerId="AD"/>
  <p188:author id="{69C07282-7638-E76D-736D-FF8379C96245}" name="Sardà, Eduvigis" initials="ES" userId="S::eduvigis.sarda2@dxc.com::b1ad0630-0272-43d7-8302-7f8594b48b7a" providerId="AD"/>
  <p188:author id="{BEA080B0-8979-69D8-8BAB-2E3B60ACAA22}" name="Sara Villalonga Arias" initials="SV" userId="S::svillalonga@ext.aragon.es::946604ae-6d31-4293-8778-3ad77e1a22f2" providerId="AD"/>
  <p188:author id="{DF6C5BC5-C726-0109-61E7-4E66995EED82}" name="Marc Bigas Ortega" initials="MB" userId="S::mbigas@ext.aragon.es::21a7950b-57de-4f3b-b1ba-53ca87d6a213" providerId="AD"/>
  <p188:author id="{93987ED5-E840-B7BC-5228-5469FF8366D7}" name="Sanchez Adame, Jose" initials="SJ" userId="S::jose.sanchezadame@dxc.com::bec22c5d-f469-49a4-9921-fdf6b5726d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2927"/>
    <a:srgbClr val="CCAEA4"/>
    <a:srgbClr val="4E110E"/>
    <a:srgbClr val="7F5645"/>
    <a:srgbClr val="927B71"/>
    <a:srgbClr val="663300"/>
    <a:srgbClr val="BC9484"/>
    <a:srgbClr val="FFFFFF"/>
    <a:srgbClr val="A6A6A6"/>
    <a:srgbClr val="E8B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65C6AA-774E-4533-A20E-1AF5DADE6FFA}" v="5" dt="2025-10-08T12:03:40.870"/>
  </p1510:revLst>
</p1510:revInfo>
</file>

<file path=ppt/tableStyles.xml><?xml version="1.0" encoding="utf-8"?>
<a:tblStyleLst xmlns:a="http://schemas.openxmlformats.org/drawingml/2006/main" def="{EA8DD665-16FC-44C8-9AC9-639BC4426D08}">
  <a:tblStyle styleId="{EA8DD665-16FC-44C8-9AC9-639BC4426D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0" y="1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chez Adame, Jose" userId="S::jose.sanchezadame@dxc.com::bec22c5d-f469-49a4-9921-fdf6b5726dd7" providerId="AD" clId="Web-{E90250E7-37AE-CE51-7467-DE0FFEF2F80A}"/>
    <pc:docChg chg="mod addSld modSld">
      <pc:chgData name="Sanchez Adame, Jose" userId="S::jose.sanchezadame@dxc.com::bec22c5d-f469-49a4-9921-fdf6b5726dd7" providerId="AD" clId="Web-{E90250E7-37AE-CE51-7467-DE0FFEF2F80A}" dt="2025-09-18T14:13:41.786" v="3"/>
      <pc:docMkLst>
        <pc:docMk/>
      </pc:docMkLst>
      <pc:sldChg chg="modSp">
        <pc:chgData name="Sanchez Adame, Jose" userId="S::jose.sanchezadame@dxc.com::bec22c5d-f469-49a4-9921-fdf6b5726dd7" providerId="AD" clId="Web-{E90250E7-37AE-CE51-7467-DE0FFEF2F80A}" dt="2025-09-18T13:33:00.556" v="1" actId="20577"/>
        <pc:sldMkLst>
          <pc:docMk/>
          <pc:sldMk cId="1950575632" sldId="312"/>
        </pc:sldMkLst>
        <pc:spChg chg="mod">
          <ac:chgData name="Sanchez Adame, Jose" userId="S::jose.sanchezadame@dxc.com::bec22c5d-f469-49a4-9921-fdf6b5726dd7" providerId="AD" clId="Web-{E90250E7-37AE-CE51-7467-DE0FFEF2F80A}" dt="2025-09-18T13:33:00.556" v="1" actId="20577"/>
          <ac:spMkLst>
            <pc:docMk/>
            <pc:sldMk cId="1950575632" sldId="312"/>
            <ac:spMk id="5" creationId="{41BC5E2D-4346-32A9-775B-A49651EB0D79}"/>
          </ac:spMkLst>
        </pc:spChg>
      </pc:sldChg>
    </pc:docChg>
  </pc:docChgLst>
  <pc:docChgLst>
    <pc:chgData name="Ballester, Raúl" userId="f4487294-a1f3-4118-993e-3473a50bf12f" providerId="ADAL" clId="{7765C6AA-774E-4533-A20E-1AF5DADE6FFA}"/>
    <pc:docChg chg="modSld">
      <pc:chgData name="Ballester, Raúl" userId="f4487294-a1f3-4118-993e-3473a50bf12f" providerId="ADAL" clId="{7765C6AA-774E-4533-A20E-1AF5DADE6FFA}" dt="2025-10-08T13:45:27.043" v="168" actId="13244"/>
      <pc:docMkLst>
        <pc:docMk/>
      </pc:docMkLst>
      <pc:sldChg chg="addSp modSp mod">
        <pc:chgData name="Ballester, Raúl" userId="f4487294-a1f3-4118-993e-3473a50bf12f" providerId="ADAL" clId="{7765C6AA-774E-4533-A20E-1AF5DADE6FFA}" dt="2025-10-08T13:43:42.332" v="39" actId="13244"/>
        <pc:sldMkLst>
          <pc:docMk/>
          <pc:sldMk cId="254669093" sldId="258"/>
        </pc:sldMkLst>
        <pc:spChg chg="add mod">
          <ac:chgData name="Ballester, Raúl" userId="f4487294-a1f3-4118-993e-3473a50bf12f" providerId="ADAL" clId="{7765C6AA-774E-4533-A20E-1AF5DADE6FFA}" dt="2025-10-08T13:42:48.819" v="15" actId="33553"/>
          <ac:spMkLst>
            <pc:docMk/>
            <pc:sldMk cId="254669093" sldId="258"/>
            <ac:spMk id="2" creationId="{7FDFD583-10BC-84E5-EF1C-E007CA4C5DCD}"/>
          </ac:spMkLst>
        </pc:spChg>
        <pc:spChg chg="ord">
          <ac:chgData name="Ballester, Raúl" userId="f4487294-a1f3-4118-993e-3473a50bf12f" providerId="ADAL" clId="{7765C6AA-774E-4533-A20E-1AF5DADE6FFA}" dt="2025-10-08T13:43:42.332" v="39" actId="13244"/>
          <ac:spMkLst>
            <pc:docMk/>
            <pc:sldMk cId="254669093" sldId="258"/>
            <ac:spMk id="3" creationId="{EA79F563-D871-3C67-B574-D474F02F264C}"/>
          </ac:spMkLst>
        </pc:spChg>
      </pc:sldChg>
      <pc:sldChg chg="modSp mod">
        <pc:chgData name="Ballester, Raúl" userId="f4487294-a1f3-4118-993e-3473a50bf12f" providerId="ADAL" clId="{7765C6AA-774E-4533-A20E-1AF5DADE6FFA}" dt="2025-10-08T13:43:47.415" v="41" actId="962"/>
        <pc:sldMkLst>
          <pc:docMk/>
          <pc:sldMk cId="1950575632" sldId="312"/>
        </pc:sldMkLst>
        <pc:spChg chg="mod">
          <ac:chgData name="Ballester, Raúl" userId="f4487294-a1f3-4118-993e-3473a50bf12f" providerId="ADAL" clId="{7765C6AA-774E-4533-A20E-1AF5DADE6FFA}" dt="2025-10-08T13:42:50.084" v="16" actId="33553"/>
          <ac:spMkLst>
            <pc:docMk/>
            <pc:sldMk cId="1950575632" sldId="312"/>
            <ac:spMk id="4" creationId="{4F5CDABF-16F2-D797-AAC8-9683190F9689}"/>
          </ac:spMkLst>
        </pc:spChg>
        <pc:spChg chg="mod">
          <ac:chgData name="Ballester, Raúl" userId="f4487294-a1f3-4118-993e-3473a50bf12f" providerId="ADAL" clId="{7765C6AA-774E-4533-A20E-1AF5DADE6FFA}" dt="2025-10-08T13:37:15.330" v="6" actId="962"/>
          <ac:spMkLst>
            <pc:docMk/>
            <pc:sldMk cId="1950575632" sldId="312"/>
            <ac:spMk id="8" creationId="{19CB2CDD-A34E-94D1-F87B-E955F5931A02}"/>
          </ac:spMkLst>
        </pc:spChg>
        <pc:picChg chg="mod">
          <ac:chgData name="Ballester, Raúl" userId="f4487294-a1f3-4118-993e-3473a50bf12f" providerId="ADAL" clId="{7765C6AA-774E-4533-A20E-1AF5DADE6FFA}" dt="2025-10-08T13:43:47.415" v="41" actId="962"/>
          <ac:picMkLst>
            <pc:docMk/>
            <pc:sldMk cId="1950575632" sldId="312"/>
            <ac:picMk id="3" creationId="{259891B1-F83F-A5EC-BFEB-6C6E7C207430}"/>
          </ac:picMkLst>
        </pc:picChg>
      </pc:sldChg>
      <pc:sldChg chg="modSp mod">
        <pc:chgData name="Ballester, Raúl" userId="f4487294-a1f3-4118-993e-3473a50bf12f" providerId="ADAL" clId="{7765C6AA-774E-4533-A20E-1AF5DADE6FFA}" dt="2025-10-08T13:42:55.343" v="20" actId="33553"/>
        <pc:sldMkLst>
          <pc:docMk/>
          <pc:sldMk cId="1270972575" sldId="314"/>
        </pc:sldMkLst>
        <pc:spChg chg="mod">
          <ac:chgData name="Ballester, Raúl" userId="f4487294-a1f3-4118-993e-3473a50bf12f" providerId="ADAL" clId="{7765C6AA-774E-4533-A20E-1AF5DADE6FFA}" dt="2025-10-08T13:42:55.343" v="20" actId="33553"/>
          <ac:spMkLst>
            <pc:docMk/>
            <pc:sldMk cId="1270972575" sldId="314"/>
            <ac:spMk id="4" creationId="{7CCCF48A-B677-5D83-D287-8A30E457F08B}"/>
          </ac:spMkLst>
        </pc:spChg>
      </pc:sldChg>
      <pc:sldChg chg="modSp mod">
        <pc:chgData name="Ballester, Raúl" userId="f4487294-a1f3-4118-993e-3473a50bf12f" providerId="ADAL" clId="{7765C6AA-774E-4533-A20E-1AF5DADE6FFA}" dt="2025-10-08T13:42:53.061" v="18" actId="33553"/>
        <pc:sldMkLst>
          <pc:docMk/>
          <pc:sldMk cId="2362465362" sldId="342"/>
        </pc:sldMkLst>
        <pc:spChg chg="mod">
          <ac:chgData name="Ballester, Raúl" userId="f4487294-a1f3-4118-993e-3473a50bf12f" providerId="ADAL" clId="{7765C6AA-774E-4533-A20E-1AF5DADE6FFA}" dt="2025-10-08T13:42:53.061" v="18" actId="33553"/>
          <ac:spMkLst>
            <pc:docMk/>
            <pc:sldMk cId="2362465362" sldId="342"/>
            <ac:spMk id="4" creationId="{8A2B6BA4-A1C1-2293-7179-3DB55C753709}"/>
          </ac:spMkLst>
        </pc:spChg>
        <pc:grpChg chg="mod">
          <ac:chgData name="Ballester, Raúl" userId="f4487294-a1f3-4118-993e-3473a50bf12f" providerId="ADAL" clId="{7765C6AA-774E-4533-A20E-1AF5DADE6FFA}" dt="2025-10-08T13:41:34.826" v="8" actId="962"/>
          <ac:grpSpMkLst>
            <pc:docMk/>
            <pc:sldMk cId="2362465362" sldId="342"/>
            <ac:grpSpMk id="23" creationId="{3CBE8439-560D-575D-3FDD-8446EB3A60FE}"/>
          </ac:grpSpMkLst>
        </pc:grpChg>
        <pc:grpChg chg="mod">
          <ac:chgData name="Ballester, Raúl" userId="f4487294-a1f3-4118-993e-3473a50bf12f" providerId="ADAL" clId="{7765C6AA-774E-4533-A20E-1AF5DADE6FFA}" dt="2025-10-08T13:41:35.631" v="9" actId="962"/>
          <ac:grpSpMkLst>
            <pc:docMk/>
            <pc:sldMk cId="2362465362" sldId="342"/>
            <ac:grpSpMk id="29" creationId="{96CE0ED2-4EEF-F645-81D0-7496BFE4F5C2}"/>
          </ac:grpSpMkLst>
        </pc:grpChg>
      </pc:sldChg>
      <pc:sldChg chg="modSp mod">
        <pc:chgData name="Ballester, Raúl" userId="f4487294-a1f3-4118-993e-3473a50bf12f" providerId="ADAL" clId="{7765C6AA-774E-4533-A20E-1AF5DADE6FFA}" dt="2025-10-08T13:44:05.096" v="45" actId="13244"/>
        <pc:sldMkLst>
          <pc:docMk/>
          <pc:sldMk cId="1562684596" sldId="343"/>
        </pc:sldMkLst>
        <pc:spChg chg="mod ord">
          <ac:chgData name="Ballester, Raúl" userId="f4487294-a1f3-4118-993e-3473a50bf12f" providerId="ADAL" clId="{7765C6AA-774E-4533-A20E-1AF5DADE6FFA}" dt="2025-10-08T13:44:03.148" v="43" actId="13244"/>
          <ac:spMkLst>
            <pc:docMk/>
            <pc:sldMk cId="1562684596" sldId="343"/>
            <ac:spMk id="4" creationId="{1857EC6B-5B3D-C084-74DC-2C5B75E100C7}"/>
          </ac:spMkLst>
        </pc:spChg>
        <pc:spChg chg="ord">
          <ac:chgData name="Ballester, Raúl" userId="f4487294-a1f3-4118-993e-3473a50bf12f" providerId="ADAL" clId="{7765C6AA-774E-4533-A20E-1AF5DADE6FFA}" dt="2025-10-08T13:44:05.096" v="45" actId="13244"/>
          <ac:spMkLst>
            <pc:docMk/>
            <pc:sldMk cId="1562684596" sldId="343"/>
            <ac:spMk id="5" creationId="{6E527F77-AD29-179D-2930-228FB11183C1}"/>
          </ac:spMkLst>
        </pc:spChg>
        <pc:picChg chg="ord">
          <ac:chgData name="Ballester, Raúl" userId="f4487294-a1f3-4118-993e-3473a50bf12f" providerId="ADAL" clId="{7765C6AA-774E-4533-A20E-1AF5DADE6FFA}" dt="2025-10-08T13:44:04.252" v="44" actId="13244"/>
          <ac:picMkLst>
            <pc:docMk/>
            <pc:sldMk cId="1562684596" sldId="343"/>
            <ac:picMk id="3" creationId="{387231FF-4ED9-1D62-E31D-6B9E826CAD25}"/>
          </ac:picMkLst>
        </pc:picChg>
      </pc:sldChg>
      <pc:sldChg chg="modSp mod">
        <pc:chgData name="Ballester, Raúl" userId="f4487294-a1f3-4118-993e-3473a50bf12f" providerId="ADAL" clId="{7765C6AA-774E-4533-A20E-1AF5DADE6FFA}" dt="2025-10-08T13:44:11.148" v="47" actId="13244"/>
        <pc:sldMkLst>
          <pc:docMk/>
          <pc:sldMk cId="1427168271" sldId="344"/>
        </pc:sldMkLst>
        <pc:spChg chg="mod ord">
          <ac:chgData name="Ballester, Raúl" userId="f4487294-a1f3-4118-993e-3473a50bf12f" providerId="ADAL" clId="{7765C6AA-774E-4533-A20E-1AF5DADE6FFA}" dt="2025-10-08T13:44:09.096" v="46" actId="13244"/>
          <ac:spMkLst>
            <pc:docMk/>
            <pc:sldMk cId="1427168271" sldId="344"/>
            <ac:spMk id="4" creationId="{A79E6FCE-C0C6-0D6E-61DF-C47D9365E189}"/>
          </ac:spMkLst>
        </pc:spChg>
        <pc:spChg chg="ord">
          <ac:chgData name="Ballester, Raúl" userId="f4487294-a1f3-4118-993e-3473a50bf12f" providerId="ADAL" clId="{7765C6AA-774E-4533-A20E-1AF5DADE6FFA}" dt="2025-10-08T13:44:11.148" v="47" actId="13244"/>
          <ac:spMkLst>
            <pc:docMk/>
            <pc:sldMk cId="1427168271" sldId="344"/>
            <ac:spMk id="5" creationId="{A2A6D38F-5B2B-D31B-C686-F49A1C68DF97}"/>
          </ac:spMkLst>
        </pc:spChg>
      </pc:sldChg>
      <pc:sldChg chg="modSp mod">
        <pc:chgData name="Ballester, Raúl" userId="f4487294-a1f3-4118-993e-3473a50bf12f" providerId="ADAL" clId="{7765C6AA-774E-4533-A20E-1AF5DADE6FFA}" dt="2025-10-08T13:43:15.050" v="31" actId="33553"/>
        <pc:sldMkLst>
          <pc:docMk/>
          <pc:sldMk cId="1096266010" sldId="345"/>
        </pc:sldMkLst>
        <pc:spChg chg="mod">
          <ac:chgData name="Ballester, Raúl" userId="f4487294-a1f3-4118-993e-3473a50bf12f" providerId="ADAL" clId="{7765C6AA-774E-4533-A20E-1AF5DADE6FFA}" dt="2025-10-08T13:43:15.050" v="31" actId="33553"/>
          <ac:spMkLst>
            <pc:docMk/>
            <pc:sldMk cId="1096266010" sldId="345"/>
            <ac:spMk id="4" creationId="{9D9DAC93-E16A-D435-C7C9-7EA5E1FD0254}"/>
          </ac:spMkLst>
        </pc:spChg>
      </pc:sldChg>
      <pc:sldChg chg="modSp mod">
        <pc:chgData name="Ballester, Raúl" userId="f4487294-a1f3-4118-993e-3473a50bf12f" providerId="ADAL" clId="{7765C6AA-774E-4533-A20E-1AF5DADE6FFA}" dt="2025-10-08T13:43:16.500" v="32" actId="33553"/>
        <pc:sldMkLst>
          <pc:docMk/>
          <pc:sldMk cId="1770444587" sldId="346"/>
        </pc:sldMkLst>
        <pc:spChg chg="mod">
          <ac:chgData name="Ballester, Raúl" userId="f4487294-a1f3-4118-993e-3473a50bf12f" providerId="ADAL" clId="{7765C6AA-774E-4533-A20E-1AF5DADE6FFA}" dt="2025-10-08T13:43:16.500" v="32" actId="33553"/>
          <ac:spMkLst>
            <pc:docMk/>
            <pc:sldMk cId="1770444587" sldId="346"/>
            <ac:spMk id="4" creationId="{AD411FE8-065B-7221-C9F6-C5BACFBE1D56}"/>
          </ac:spMkLst>
        </pc:spChg>
      </pc:sldChg>
      <pc:sldChg chg="modSp mod">
        <pc:chgData name="Ballester, Raúl" userId="f4487294-a1f3-4118-993e-3473a50bf12f" providerId="ADAL" clId="{7765C6AA-774E-4533-A20E-1AF5DADE6FFA}" dt="2025-10-08T13:43:17.770" v="33" actId="33553"/>
        <pc:sldMkLst>
          <pc:docMk/>
          <pc:sldMk cId="2580568219" sldId="347"/>
        </pc:sldMkLst>
        <pc:spChg chg="mod">
          <ac:chgData name="Ballester, Raúl" userId="f4487294-a1f3-4118-993e-3473a50bf12f" providerId="ADAL" clId="{7765C6AA-774E-4533-A20E-1AF5DADE6FFA}" dt="2025-10-08T13:43:17.770" v="33" actId="33553"/>
          <ac:spMkLst>
            <pc:docMk/>
            <pc:sldMk cId="2580568219" sldId="347"/>
            <ac:spMk id="4" creationId="{4D6A8BA1-C036-26B7-5483-644039C6A41B}"/>
          </ac:spMkLst>
        </pc:spChg>
      </pc:sldChg>
      <pc:sldChg chg="modSp mod">
        <pc:chgData name="Ballester, Raúl" userId="f4487294-a1f3-4118-993e-3473a50bf12f" providerId="ADAL" clId="{7765C6AA-774E-4533-A20E-1AF5DADE6FFA}" dt="2025-10-08T13:43:19.042" v="34" actId="33553"/>
        <pc:sldMkLst>
          <pc:docMk/>
          <pc:sldMk cId="3016817334" sldId="348"/>
        </pc:sldMkLst>
        <pc:spChg chg="mod">
          <ac:chgData name="Ballester, Raúl" userId="f4487294-a1f3-4118-993e-3473a50bf12f" providerId="ADAL" clId="{7765C6AA-774E-4533-A20E-1AF5DADE6FFA}" dt="2025-10-08T13:43:19.042" v="34" actId="33553"/>
          <ac:spMkLst>
            <pc:docMk/>
            <pc:sldMk cId="3016817334" sldId="348"/>
            <ac:spMk id="4" creationId="{82373B00-49B8-FCEC-9DB6-314EC5BB14E3}"/>
          </ac:spMkLst>
        </pc:spChg>
        <pc:spChg chg="mod">
          <ac:chgData name="Ballester, Raúl" userId="f4487294-a1f3-4118-993e-3473a50bf12f" providerId="ADAL" clId="{7765C6AA-774E-4533-A20E-1AF5DADE6FFA}" dt="2025-10-08T13:42:37.889" v="13" actId="962"/>
          <ac:spMkLst>
            <pc:docMk/>
            <pc:sldMk cId="3016817334" sldId="348"/>
            <ac:spMk id="13" creationId="{ED7D357E-D540-8111-2C01-A25B37678C92}"/>
          </ac:spMkLst>
        </pc:spChg>
      </pc:sldChg>
      <pc:sldChg chg="modSp mod">
        <pc:chgData name="Ballester, Raúl" userId="f4487294-a1f3-4118-993e-3473a50bf12f" providerId="ADAL" clId="{7765C6AA-774E-4533-A20E-1AF5DADE6FFA}" dt="2025-10-08T13:44:48.167" v="166" actId="962"/>
        <pc:sldMkLst>
          <pc:docMk/>
          <pc:sldMk cId="3091245984" sldId="349"/>
        </pc:sldMkLst>
        <pc:spChg chg="mod ord">
          <ac:chgData name="Ballester, Raúl" userId="f4487294-a1f3-4118-993e-3473a50bf12f" providerId="ADAL" clId="{7765C6AA-774E-4533-A20E-1AF5DADE6FFA}" dt="2025-10-08T13:44:18.552" v="49" actId="13244"/>
          <ac:spMkLst>
            <pc:docMk/>
            <pc:sldMk cId="3091245984" sldId="349"/>
            <ac:spMk id="4" creationId="{79CE9ED9-F09A-8E97-CCE2-24F4C3EBF99C}"/>
          </ac:spMkLst>
        </pc:spChg>
        <pc:spChg chg="ord">
          <ac:chgData name="Ballester, Raúl" userId="f4487294-a1f3-4118-993e-3473a50bf12f" providerId="ADAL" clId="{7765C6AA-774E-4533-A20E-1AF5DADE6FFA}" dt="2025-10-08T13:44:21.410" v="50" actId="13244"/>
          <ac:spMkLst>
            <pc:docMk/>
            <pc:sldMk cId="3091245984" sldId="349"/>
            <ac:spMk id="5" creationId="{04E590F3-F17B-5864-EC47-3139E8A3511B}"/>
          </ac:spMkLst>
        </pc:spChg>
        <pc:picChg chg="mod">
          <ac:chgData name="Ballester, Raúl" userId="f4487294-a1f3-4118-993e-3473a50bf12f" providerId="ADAL" clId="{7765C6AA-774E-4533-A20E-1AF5DADE6FFA}" dt="2025-10-08T13:44:39.024" v="116" actId="962"/>
          <ac:picMkLst>
            <pc:docMk/>
            <pc:sldMk cId="3091245984" sldId="349"/>
            <ac:picMk id="2" creationId="{2332CAC3-7AF1-BEA1-A788-AEE5DEB65C89}"/>
          </ac:picMkLst>
        </pc:picChg>
        <pc:picChg chg="mod">
          <ac:chgData name="Ballester, Raúl" userId="f4487294-a1f3-4118-993e-3473a50bf12f" providerId="ADAL" clId="{7765C6AA-774E-4533-A20E-1AF5DADE6FFA}" dt="2025-10-08T13:44:48.167" v="166" actId="962"/>
          <ac:picMkLst>
            <pc:docMk/>
            <pc:sldMk cId="3091245984" sldId="349"/>
            <ac:picMk id="24" creationId="{7DC9EC1A-0119-1FAE-4737-157217DC7985}"/>
          </ac:picMkLst>
        </pc:picChg>
      </pc:sldChg>
      <pc:sldChg chg="addSp modSp mod">
        <pc:chgData name="Ballester, Raúl" userId="f4487294-a1f3-4118-993e-3473a50bf12f" providerId="ADAL" clId="{7765C6AA-774E-4533-A20E-1AF5DADE6FFA}" dt="2025-10-08T13:45:22.993" v="167" actId="13244"/>
        <pc:sldMkLst>
          <pc:docMk/>
          <pc:sldMk cId="542510845" sldId="350"/>
        </pc:sldMkLst>
        <pc:spChg chg="add mod">
          <ac:chgData name="Ballester, Raúl" userId="f4487294-a1f3-4118-993e-3473a50bf12f" providerId="ADAL" clId="{7765C6AA-774E-4533-A20E-1AF5DADE6FFA}" dt="2025-10-08T13:43:21.380" v="36" actId="33553"/>
          <ac:spMkLst>
            <pc:docMk/>
            <pc:sldMk cId="542510845" sldId="350"/>
            <ac:spMk id="2" creationId="{4559B114-517D-D6B8-8FA0-134BA481CCF6}"/>
          </ac:spMkLst>
        </pc:spChg>
        <pc:spChg chg="ord">
          <ac:chgData name="Ballester, Raúl" userId="f4487294-a1f3-4118-993e-3473a50bf12f" providerId="ADAL" clId="{7765C6AA-774E-4533-A20E-1AF5DADE6FFA}" dt="2025-10-08T13:45:22.993" v="167" actId="13244"/>
          <ac:spMkLst>
            <pc:docMk/>
            <pc:sldMk cId="542510845" sldId="350"/>
            <ac:spMk id="3" creationId="{D5D336CC-E979-CFB9-2D4C-62280B249F81}"/>
          </ac:spMkLst>
        </pc:spChg>
      </pc:sldChg>
      <pc:sldChg chg="addSp modSp mod">
        <pc:chgData name="Ballester, Raúl" userId="f4487294-a1f3-4118-993e-3473a50bf12f" providerId="ADAL" clId="{7765C6AA-774E-4533-A20E-1AF5DADE6FFA}" dt="2025-10-08T13:45:27.043" v="168" actId="13244"/>
        <pc:sldMkLst>
          <pc:docMk/>
          <pc:sldMk cId="238686230" sldId="351"/>
        </pc:sldMkLst>
        <pc:spChg chg="add mod">
          <ac:chgData name="Ballester, Raúl" userId="f4487294-a1f3-4118-993e-3473a50bf12f" providerId="ADAL" clId="{7765C6AA-774E-4533-A20E-1AF5DADE6FFA}" dt="2025-10-08T13:43:22.755" v="37" actId="33553"/>
          <ac:spMkLst>
            <pc:docMk/>
            <pc:sldMk cId="238686230" sldId="351"/>
            <ac:spMk id="2" creationId="{F5A66D95-412A-E7BA-D9CC-696E9A89CC9D}"/>
          </ac:spMkLst>
        </pc:spChg>
        <pc:spChg chg="ord">
          <ac:chgData name="Ballester, Raúl" userId="f4487294-a1f3-4118-993e-3473a50bf12f" providerId="ADAL" clId="{7765C6AA-774E-4533-A20E-1AF5DADE6FFA}" dt="2025-10-08T13:45:27.043" v="168" actId="13244"/>
          <ac:spMkLst>
            <pc:docMk/>
            <pc:sldMk cId="238686230" sldId="351"/>
            <ac:spMk id="3" creationId="{3CA68293-125E-0103-7AB6-771F20324B03}"/>
          </ac:spMkLst>
        </pc:spChg>
      </pc:sldChg>
      <pc:sldChg chg="addSp modSp mod">
        <pc:chgData name="Ballester, Raúl" userId="f4487294-a1f3-4118-993e-3473a50bf12f" providerId="ADAL" clId="{7765C6AA-774E-4533-A20E-1AF5DADE6FFA}" dt="2025-10-08T12:04:08.384" v="5" actId="33553"/>
        <pc:sldMkLst>
          <pc:docMk/>
          <pc:sldMk cId="4040559608" sldId="352"/>
        </pc:sldMkLst>
        <pc:spChg chg="add mod">
          <ac:chgData name="Ballester, Raúl" userId="f4487294-a1f3-4118-993e-3473a50bf12f" providerId="ADAL" clId="{7765C6AA-774E-4533-A20E-1AF5DADE6FFA}" dt="2025-10-08T12:04:08.384" v="5" actId="33553"/>
          <ac:spMkLst>
            <pc:docMk/>
            <pc:sldMk cId="4040559608" sldId="352"/>
            <ac:spMk id="3" creationId="{6D8C0353-ED51-E9DB-A6EA-26DC23A0C40D}"/>
          </ac:spMkLst>
        </pc:spChg>
      </pc:sldChg>
      <pc:sldChg chg="modSp mod">
        <pc:chgData name="Ballester, Raúl" userId="f4487294-a1f3-4118-993e-3473a50bf12f" providerId="ADAL" clId="{7765C6AA-774E-4533-A20E-1AF5DADE6FFA}" dt="2025-10-08T13:42:51.529" v="17" actId="33553"/>
        <pc:sldMkLst>
          <pc:docMk/>
          <pc:sldMk cId="1271177377" sldId="353"/>
        </pc:sldMkLst>
        <pc:spChg chg="mod">
          <ac:chgData name="Ballester, Raúl" userId="f4487294-a1f3-4118-993e-3473a50bf12f" providerId="ADAL" clId="{7765C6AA-774E-4533-A20E-1AF5DADE6FFA}" dt="2025-10-08T13:42:51.529" v="17" actId="33553"/>
          <ac:spMkLst>
            <pc:docMk/>
            <pc:sldMk cId="1271177377" sldId="353"/>
            <ac:spMk id="4" creationId="{4F5CDABF-16F2-D797-AAC8-9683190F9689}"/>
          </ac:spMkLst>
        </pc:spChg>
        <pc:picChg chg="mod">
          <ac:chgData name="Ballester, Raúl" userId="f4487294-a1f3-4118-993e-3473a50bf12f" providerId="ADAL" clId="{7765C6AA-774E-4533-A20E-1AF5DADE6FFA}" dt="2025-10-08T13:41:33.748" v="7" actId="962"/>
          <ac:picMkLst>
            <pc:docMk/>
            <pc:sldMk cId="1271177377" sldId="353"/>
            <ac:picMk id="3" creationId="{4C357369-C0C7-B5CA-D025-EB08B5DF8E59}"/>
          </ac:picMkLst>
        </pc:picChg>
      </pc:sldChg>
      <pc:sldChg chg="modSp mod">
        <pc:chgData name="Ballester, Raúl" userId="f4487294-a1f3-4118-993e-3473a50bf12f" providerId="ADAL" clId="{7765C6AA-774E-4533-A20E-1AF5DADE6FFA}" dt="2025-10-08T13:42:56.563" v="21" actId="33553"/>
        <pc:sldMkLst>
          <pc:docMk/>
          <pc:sldMk cId="2016492184" sldId="381"/>
        </pc:sldMkLst>
        <pc:spChg chg="mod">
          <ac:chgData name="Ballester, Raúl" userId="f4487294-a1f3-4118-993e-3473a50bf12f" providerId="ADAL" clId="{7765C6AA-774E-4533-A20E-1AF5DADE6FFA}" dt="2025-10-08T13:42:56.563" v="21" actId="33553"/>
          <ac:spMkLst>
            <pc:docMk/>
            <pc:sldMk cId="2016492184" sldId="381"/>
            <ac:spMk id="4" creationId="{D88D5778-366B-A51B-BA0A-A6C4C4849301}"/>
          </ac:spMkLst>
        </pc:spChg>
      </pc:sldChg>
      <pc:sldChg chg="modSp mod">
        <pc:chgData name="Ballester, Raúl" userId="f4487294-a1f3-4118-993e-3473a50bf12f" providerId="ADAL" clId="{7765C6AA-774E-4533-A20E-1AF5DADE6FFA}" dt="2025-10-08T13:43:20.120" v="35" actId="33553"/>
        <pc:sldMkLst>
          <pc:docMk/>
          <pc:sldMk cId="1070712519" sldId="384"/>
        </pc:sldMkLst>
        <pc:spChg chg="mod">
          <ac:chgData name="Ballester, Raúl" userId="f4487294-a1f3-4118-993e-3473a50bf12f" providerId="ADAL" clId="{7765C6AA-774E-4533-A20E-1AF5DADE6FFA}" dt="2025-10-08T13:43:20.120" v="35" actId="33553"/>
          <ac:spMkLst>
            <pc:docMk/>
            <pc:sldMk cId="1070712519" sldId="384"/>
            <ac:spMk id="4" creationId="{E0E02303-F027-9ED2-7132-88486AE2B55E}"/>
          </ac:spMkLst>
        </pc:spChg>
      </pc:sldChg>
      <pc:sldChg chg="addSp modSp mod">
        <pc:chgData name="Ballester, Raúl" userId="f4487294-a1f3-4118-993e-3473a50bf12f" providerId="ADAL" clId="{7765C6AA-774E-4533-A20E-1AF5DADE6FFA}" dt="2025-10-08T13:43:39.631" v="38" actId="13244"/>
        <pc:sldMkLst>
          <pc:docMk/>
          <pc:sldMk cId="2290813211" sldId="386"/>
        </pc:sldMkLst>
        <pc:spChg chg="add mod ord">
          <ac:chgData name="Ballester, Raúl" userId="f4487294-a1f3-4118-993e-3473a50bf12f" providerId="ADAL" clId="{7765C6AA-774E-4533-A20E-1AF5DADE6FFA}" dt="2025-10-08T13:43:39.631" v="38" actId="13244"/>
          <ac:spMkLst>
            <pc:docMk/>
            <pc:sldMk cId="2290813211" sldId="386"/>
            <ac:spMk id="2" creationId="{E892DDB7-1CE7-5D48-9EE3-D60880B83324}"/>
          </ac:spMkLst>
        </pc:spChg>
      </pc:sldChg>
      <pc:sldChg chg="modSp mod">
        <pc:chgData name="Ballester, Raúl" userId="f4487294-a1f3-4118-993e-3473a50bf12f" providerId="ADAL" clId="{7765C6AA-774E-4533-A20E-1AF5DADE6FFA}" dt="2025-10-08T13:43:56.341" v="42" actId="13244"/>
        <pc:sldMkLst>
          <pc:docMk/>
          <pc:sldMk cId="3832078936" sldId="387"/>
        </pc:sldMkLst>
        <pc:spChg chg="ord">
          <ac:chgData name="Ballester, Raúl" userId="f4487294-a1f3-4118-993e-3473a50bf12f" providerId="ADAL" clId="{7765C6AA-774E-4533-A20E-1AF5DADE6FFA}" dt="2025-10-08T13:43:56.341" v="42" actId="13244"/>
          <ac:spMkLst>
            <pc:docMk/>
            <pc:sldMk cId="3832078936" sldId="387"/>
            <ac:spMk id="3" creationId="{3402AE85-CAC9-F7FE-EB12-D2DD9976ACD8}"/>
          </ac:spMkLst>
        </pc:spChg>
        <pc:spChg chg="mod">
          <ac:chgData name="Ballester, Raúl" userId="f4487294-a1f3-4118-993e-3473a50bf12f" providerId="ADAL" clId="{7765C6AA-774E-4533-A20E-1AF5DADE6FFA}" dt="2025-10-08T13:42:54.219" v="19" actId="33553"/>
          <ac:spMkLst>
            <pc:docMk/>
            <pc:sldMk cId="3832078936" sldId="387"/>
            <ac:spMk id="4" creationId="{31C19D09-600F-4EB0-E4F0-F8CCA862A3DD}"/>
          </ac:spMkLst>
        </pc:spChg>
        <pc:picChg chg="mod">
          <ac:chgData name="Ballester, Raúl" userId="f4487294-a1f3-4118-993e-3473a50bf12f" providerId="ADAL" clId="{7765C6AA-774E-4533-A20E-1AF5DADE6FFA}" dt="2025-10-08T13:42:25.678" v="11" actId="962"/>
          <ac:picMkLst>
            <pc:docMk/>
            <pc:sldMk cId="3832078936" sldId="387"/>
            <ac:picMk id="2" creationId="{15BCBC7E-9260-E9AA-AF79-5BB7E41077E5}"/>
          </ac:picMkLst>
        </pc:picChg>
        <pc:picChg chg="mod">
          <ac:chgData name="Ballester, Raúl" userId="f4487294-a1f3-4118-993e-3473a50bf12f" providerId="ADAL" clId="{7765C6AA-774E-4533-A20E-1AF5DADE6FFA}" dt="2025-10-08T13:42:28.031" v="12" actId="962"/>
          <ac:picMkLst>
            <pc:docMk/>
            <pc:sldMk cId="3832078936" sldId="387"/>
            <ac:picMk id="15" creationId="{91A282A1-6AFB-D14B-1465-B18CD5C7E4E6}"/>
          </ac:picMkLst>
        </pc:picChg>
      </pc:sldChg>
    </pc:docChg>
  </pc:docChgLst>
  <pc:docChgLst>
    <pc:chgData name="Sardà, Eduvigis" userId="b1ad0630-0272-43d7-8302-7f8594b48b7a" providerId="ADAL" clId="{174EE506-047B-4D7A-A25A-5B909E5B627F}"/>
    <pc:docChg chg="undo custSel delSld modSld delMainMaster modMainMaster">
      <pc:chgData name="Sardà, Eduvigis" userId="b1ad0630-0272-43d7-8302-7f8594b48b7a" providerId="ADAL" clId="{174EE506-047B-4D7A-A25A-5B909E5B627F}" dt="2025-10-01T15:31:04.486" v="68" actId="20577"/>
      <pc:docMkLst>
        <pc:docMk/>
      </pc:docMkLst>
      <pc:sldChg chg="modSp mod">
        <pc:chgData name="Sardà, Eduvigis" userId="b1ad0630-0272-43d7-8302-7f8594b48b7a" providerId="ADAL" clId="{174EE506-047B-4D7A-A25A-5B909E5B627F}" dt="2025-09-25T13:06:07.207" v="42" actId="113"/>
        <pc:sldMkLst>
          <pc:docMk/>
          <pc:sldMk cId="1950575632" sldId="312"/>
        </pc:sldMkLst>
        <pc:spChg chg="mod">
          <ac:chgData name="Sardà, Eduvigis" userId="b1ad0630-0272-43d7-8302-7f8594b48b7a" providerId="ADAL" clId="{174EE506-047B-4D7A-A25A-5B909E5B627F}" dt="2025-09-25T13:06:07.207" v="42" actId="113"/>
          <ac:spMkLst>
            <pc:docMk/>
            <pc:sldMk cId="1950575632" sldId="312"/>
            <ac:spMk id="4" creationId="{4F5CDABF-16F2-D797-AAC8-9683190F9689}"/>
          </ac:spMkLst>
        </pc:spChg>
      </pc:sldChg>
      <pc:sldChg chg="modSp mod">
        <pc:chgData name="Sardà, Eduvigis" userId="b1ad0630-0272-43d7-8302-7f8594b48b7a" providerId="ADAL" clId="{174EE506-047B-4D7A-A25A-5B909E5B627F}" dt="2025-09-25T13:06:22.216" v="46" actId="113"/>
        <pc:sldMkLst>
          <pc:docMk/>
          <pc:sldMk cId="1270972575" sldId="314"/>
        </pc:sldMkLst>
        <pc:spChg chg="mod">
          <ac:chgData name="Sardà, Eduvigis" userId="b1ad0630-0272-43d7-8302-7f8594b48b7a" providerId="ADAL" clId="{174EE506-047B-4D7A-A25A-5B909E5B627F}" dt="2025-09-25T13:06:22.216" v="46" actId="113"/>
          <ac:spMkLst>
            <pc:docMk/>
            <pc:sldMk cId="1270972575" sldId="314"/>
            <ac:spMk id="4" creationId="{7CCCF48A-B677-5D83-D287-8A30E457F08B}"/>
          </ac:spMkLst>
        </pc:spChg>
        <pc:spChg chg="mod">
          <ac:chgData name="Sardà, Eduvigis" userId="b1ad0630-0272-43d7-8302-7f8594b48b7a" providerId="ADAL" clId="{174EE506-047B-4D7A-A25A-5B909E5B627F}" dt="2025-09-22T12:33:22.446" v="11" actId="207"/>
          <ac:spMkLst>
            <pc:docMk/>
            <pc:sldMk cId="1270972575" sldId="314"/>
            <ac:spMk id="26" creationId="{B9DC7727-24CF-1359-BC1F-A89147B2AB4C}"/>
          </ac:spMkLst>
        </pc:spChg>
        <pc:spChg chg="mod">
          <ac:chgData name="Sardà, Eduvigis" userId="b1ad0630-0272-43d7-8302-7f8594b48b7a" providerId="ADAL" clId="{174EE506-047B-4D7A-A25A-5B909E5B627F}" dt="2025-09-22T12:33:22.446" v="11" actId="207"/>
          <ac:spMkLst>
            <pc:docMk/>
            <pc:sldMk cId="1270972575" sldId="314"/>
            <ac:spMk id="28" creationId="{3515B28B-85C2-D165-C271-8B7C8EC6D23B}"/>
          </ac:spMkLst>
        </pc:spChg>
        <pc:spChg chg="mod">
          <ac:chgData name="Sardà, Eduvigis" userId="b1ad0630-0272-43d7-8302-7f8594b48b7a" providerId="ADAL" clId="{174EE506-047B-4D7A-A25A-5B909E5B627F}" dt="2025-09-22T12:33:22.446" v="11" actId="207"/>
          <ac:spMkLst>
            <pc:docMk/>
            <pc:sldMk cId="1270972575" sldId="314"/>
            <ac:spMk id="32" creationId="{09060D7D-6A65-AFAD-88D5-97922B6CCEF8}"/>
          </ac:spMkLst>
        </pc:spChg>
        <pc:spChg chg="mod">
          <ac:chgData name="Sardà, Eduvigis" userId="b1ad0630-0272-43d7-8302-7f8594b48b7a" providerId="ADAL" clId="{174EE506-047B-4D7A-A25A-5B909E5B627F}" dt="2025-09-22T12:33:22.446" v="11" actId="207"/>
          <ac:spMkLst>
            <pc:docMk/>
            <pc:sldMk cId="1270972575" sldId="314"/>
            <ac:spMk id="34" creationId="{125ED8C7-FCFF-BD03-F359-E3A740231A37}"/>
          </ac:spMkLst>
        </pc:spChg>
      </pc:sldChg>
      <pc:sldChg chg="modSp mod">
        <pc:chgData name="Sardà, Eduvigis" userId="b1ad0630-0272-43d7-8302-7f8594b48b7a" providerId="ADAL" clId="{174EE506-047B-4D7A-A25A-5B909E5B627F}" dt="2025-10-01T15:30:18.247" v="64" actId="33935"/>
        <pc:sldMkLst>
          <pc:docMk/>
          <pc:sldMk cId="2362465362" sldId="342"/>
        </pc:sldMkLst>
        <pc:spChg chg="mod modVis">
          <ac:chgData name="Sardà, Eduvigis" userId="b1ad0630-0272-43d7-8302-7f8594b48b7a" providerId="ADAL" clId="{174EE506-047B-4D7A-A25A-5B909E5B627F}" dt="2025-10-01T15:30:18.247" v="64" actId="33935"/>
          <ac:spMkLst>
            <pc:docMk/>
            <pc:sldMk cId="2362465362" sldId="342"/>
            <ac:spMk id="4" creationId="{8A2B6BA4-A1C1-2293-7179-3DB55C753709}"/>
          </ac:spMkLst>
        </pc:spChg>
        <pc:spChg chg="mod modVis">
          <ac:chgData name="Sardà, Eduvigis" userId="b1ad0630-0272-43d7-8302-7f8594b48b7a" providerId="ADAL" clId="{174EE506-047B-4D7A-A25A-5B909E5B627F}" dt="2025-10-01T15:30:18.247" v="64" actId="33935"/>
          <ac:spMkLst>
            <pc:docMk/>
            <pc:sldMk cId="2362465362" sldId="342"/>
            <ac:spMk id="20" creationId="{A6C5B684-667B-C266-6067-F0E730A4C944}"/>
          </ac:spMkLst>
        </pc:spChg>
        <pc:spChg chg="mod modVis">
          <ac:chgData name="Sardà, Eduvigis" userId="b1ad0630-0272-43d7-8302-7f8594b48b7a" providerId="ADAL" clId="{174EE506-047B-4D7A-A25A-5B909E5B627F}" dt="2025-10-01T15:30:18.247" v="64" actId="33935"/>
          <ac:spMkLst>
            <pc:docMk/>
            <pc:sldMk cId="2362465362" sldId="342"/>
            <ac:spMk id="21" creationId="{A9DAC6EB-8FF6-035C-E51C-2C214D50CF70}"/>
          </ac:spMkLst>
        </pc:spChg>
        <pc:spChg chg="mod modVis">
          <ac:chgData name="Sardà, Eduvigis" userId="b1ad0630-0272-43d7-8302-7f8594b48b7a" providerId="ADAL" clId="{174EE506-047B-4D7A-A25A-5B909E5B627F}" dt="2025-10-01T15:30:18.247" v="64" actId="33935"/>
          <ac:spMkLst>
            <pc:docMk/>
            <pc:sldMk cId="2362465362" sldId="342"/>
            <ac:spMk id="22" creationId="{AC9549D7-2F56-1639-9035-621913470410}"/>
          </ac:spMkLst>
        </pc:spChg>
        <pc:spChg chg="mod">
          <ac:chgData name="Sardà, Eduvigis" userId="b1ad0630-0272-43d7-8302-7f8594b48b7a" providerId="ADAL" clId="{174EE506-047B-4D7A-A25A-5B909E5B627F}" dt="2025-10-01T15:30:11.032" v="62" actId="113"/>
          <ac:spMkLst>
            <pc:docMk/>
            <pc:sldMk cId="2362465362" sldId="342"/>
            <ac:spMk id="27" creationId="{7E0D17AE-4505-DB46-D302-669EEB26200C}"/>
          </ac:spMkLst>
        </pc:spChg>
        <pc:spChg chg="mod">
          <ac:chgData name="Sardà, Eduvigis" userId="b1ad0630-0272-43d7-8302-7f8594b48b7a" providerId="ADAL" clId="{174EE506-047B-4D7A-A25A-5B909E5B627F}" dt="2025-10-01T15:30:08.216" v="61" actId="113"/>
          <ac:spMkLst>
            <pc:docMk/>
            <pc:sldMk cId="2362465362" sldId="342"/>
            <ac:spMk id="33" creationId="{6532018D-AC52-8997-2EDD-80CEF65D6E79}"/>
          </ac:spMkLst>
        </pc:spChg>
        <pc:spChg chg="mod modVis">
          <ac:chgData name="Sardà, Eduvigis" userId="b1ad0630-0272-43d7-8302-7f8594b48b7a" providerId="ADAL" clId="{174EE506-047B-4D7A-A25A-5B909E5B627F}" dt="2025-10-01T15:30:18.247" v="64" actId="33935"/>
          <ac:spMkLst>
            <pc:docMk/>
            <pc:sldMk cId="2362465362" sldId="342"/>
            <ac:spMk id="35" creationId="{2FA3BA67-A518-606C-1739-49807B26656E}"/>
          </ac:spMkLst>
        </pc:spChg>
        <pc:grpChg chg="mod modVis">
          <ac:chgData name="Sardà, Eduvigis" userId="b1ad0630-0272-43d7-8302-7f8594b48b7a" providerId="ADAL" clId="{174EE506-047B-4D7A-A25A-5B909E5B627F}" dt="2025-10-01T15:30:18.247" v="64" actId="33935"/>
          <ac:grpSpMkLst>
            <pc:docMk/>
            <pc:sldMk cId="2362465362" sldId="342"/>
            <ac:grpSpMk id="23" creationId="{3CBE8439-560D-575D-3FDD-8446EB3A60FE}"/>
          </ac:grpSpMkLst>
        </pc:grpChg>
        <pc:grpChg chg="mod modVis">
          <ac:chgData name="Sardà, Eduvigis" userId="b1ad0630-0272-43d7-8302-7f8594b48b7a" providerId="ADAL" clId="{174EE506-047B-4D7A-A25A-5B909E5B627F}" dt="2025-10-01T15:30:18.247" v="64" actId="33935"/>
          <ac:grpSpMkLst>
            <pc:docMk/>
            <pc:sldMk cId="2362465362" sldId="342"/>
            <ac:grpSpMk id="29" creationId="{96CE0ED2-4EEF-F645-81D0-7496BFE4F5C2}"/>
          </ac:grpSpMkLst>
        </pc:grpChg>
      </pc:sldChg>
      <pc:sldChg chg="modSp mod">
        <pc:chgData name="Sardà, Eduvigis" userId="b1ad0630-0272-43d7-8302-7f8594b48b7a" providerId="ADAL" clId="{174EE506-047B-4D7A-A25A-5B909E5B627F}" dt="2025-09-25T13:06:31.036" v="48" actId="113"/>
        <pc:sldMkLst>
          <pc:docMk/>
          <pc:sldMk cId="1562684596" sldId="343"/>
        </pc:sldMkLst>
        <pc:spChg chg="mod">
          <ac:chgData name="Sardà, Eduvigis" userId="b1ad0630-0272-43d7-8302-7f8594b48b7a" providerId="ADAL" clId="{174EE506-047B-4D7A-A25A-5B909E5B627F}" dt="2025-09-25T13:06:31.036" v="48" actId="113"/>
          <ac:spMkLst>
            <pc:docMk/>
            <pc:sldMk cId="1562684596" sldId="343"/>
            <ac:spMk id="4" creationId="{1857EC6B-5B3D-C084-74DC-2C5B75E100C7}"/>
          </ac:spMkLst>
        </pc:spChg>
        <pc:spChg chg="mod">
          <ac:chgData name="Sardà, Eduvigis" userId="b1ad0630-0272-43d7-8302-7f8594b48b7a" providerId="ADAL" clId="{174EE506-047B-4D7A-A25A-5B909E5B627F}" dt="2025-09-22T12:33:38.677" v="13" actId="207"/>
          <ac:spMkLst>
            <pc:docMk/>
            <pc:sldMk cId="1562684596" sldId="343"/>
            <ac:spMk id="25" creationId="{2FD2766C-15AA-4CD6-9BC1-DFABFF27899F}"/>
          </ac:spMkLst>
        </pc:spChg>
        <pc:spChg chg="mod">
          <ac:chgData name="Sardà, Eduvigis" userId="b1ad0630-0272-43d7-8302-7f8594b48b7a" providerId="ADAL" clId="{174EE506-047B-4D7A-A25A-5B909E5B627F}" dt="2025-09-22T12:33:38.677" v="13" actId="207"/>
          <ac:spMkLst>
            <pc:docMk/>
            <pc:sldMk cId="1562684596" sldId="343"/>
            <ac:spMk id="30" creationId="{54ADD960-6230-EFB5-C4A9-839A6BBCFBBC}"/>
          </ac:spMkLst>
        </pc:spChg>
        <pc:spChg chg="mod">
          <ac:chgData name="Sardà, Eduvigis" userId="b1ad0630-0272-43d7-8302-7f8594b48b7a" providerId="ADAL" clId="{174EE506-047B-4D7A-A25A-5B909E5B627F}" dt="2025-09-22T12:33:38.677" v="13" actId="207"/>
          <ac:spMkLst>
            <pc:docMk/>
            <pc:sldMk cId="1562684596" sldId="343"/>
            <ac:spMk id="34" creationId="{CA21A4C6-7707-73CE-693A-36AD0A5CCE3C}"/>
          </ac:spMkLst>
        </pc:spChg>
      </pc:sldChg>
      <pc:sldChg chg="modSp mod">
        <pc:chgData name="Sardà, Eduvigis" userId="b1ad0630-0272-43d7-8302-7f8594b48b7a" providerId="ADAL" clId="{174EE506-047B-4D7A-A25A-5B909E5B627F}" dt="2025-09-25T13:06:36.062" v="49" actId="113"/>
        <pc:sldMkLst>
          <pc:docMk/>
          <pc:sldMk cId="1427168271" sldId="344"/>
        </pc:sldMkLst>
        <pc:spChg chg="mod">
          <ac:chgData name="Sardà, Eduvigis" userId="b1ad0630-0272-43d7-8302-7f8594b48b7a" providerId="ADAL" clId="{174EE506-047B-4D7A-A25A-5B909E5B627F}" dt="2025-09-25T13:06:36.062" v="49" actId="113"/>
          <ac:spMkLst>
            <pc:docMk/>
            <pc:sldMk cId="1427168271" sldId="344"/>
            <ac:spMk id="4" creationId="{A79E6FCE-C0C6-0D6E-61DF-C47D9365E189}"/>
          </ac:spMkLst>
        </pc:spChg>
        <pc:spChg chg="mod">
          <ac:chgData name="Sardà, Eduvigis" userId="b1ad0630-0272-43d7-8302-7f8594b48b7a" providerId="ADAL" clId="{174EE506-047B-4D7A-A25A-5B909E5B627F}" dt="2025-09-22T12:33:49.550" v="14" actId="207"/>
          <ac:spMkLst>
            <pc:docMk/>
            <pc:sldMk cId="1427168271" sldId="344"/>
            <ac:spMk id="39" creationId="{E2141BFA-08F5-172E-281B-26B633622CF5}"/>
          </ac:spMkLst>
        </pc:spChg>
        <pc:spChg chg="mod">
          <ac:chgData name="Sardà, Eduvigis" userId="b1ad0630-0272-43d7-8302-7f8594b48b7a" providerId="ADAL" clId="{174EE506-047B-4D7A-A25A-5B909E5B627F}" dt="2025-09-22T12:33:49.550" v="14" actId="207"/>
          <ac:spMkLst>
            <pc:docMk/>
            <pc:sldMk cId="1427168271" sldId="344"/>
            <ac:spMk id="42" creationId="{6E8D5B0C-1D03-C4B6-9FC2-04E504A4DE2D}"/>
          </ac:spMkLst>
        </pc:spChg>
        <pc:spChg chg="mod">
          <ac:chgData name="Sardà, Eduvigis" userId="b1ad0630-0272-43d7-8302-7f8594b48b7a" providerId="ADAL" clId="{174EE506-047B-4D7A-A25A-5B909E5B627F}" dt="2025-09-22T12:33:49.550" v="14" actId="207"/>
          <ac:spMkLst>
            <pc:docMk/>
            <pc:sldMk cId="1427168271" sldId="344"/>
            <ac:spMk id="45" creationId="{78339D33-C480-63D3-1EE8-317E8870BDDF}"/>
          </ac:spMkLst>
        </pc:spChg>
        <pc:spChg chg="mod">
          <ac:chgData name="Sardà, Eduvigis" userId="b1ad0630-0272-43d7-8302-7f8594b48b7a" providerId="ADAL" clId="{174EE506-047B-4D7A-A25A-5B909E5B627F}" dt="2025-09-22T12:33:49.550" v="14" actId="207"/>
          <ac:spMkLst>
            <pc:docMk/>
            <pc:sldMk cId="1427168271" sldId="344"/>
            <ac:spMk id="49" creationId="{76351807-0B25-77CB-2124-2515CA46A6D3}"/>
          </ac:spMkLst>
        </pc:spChg>
      </pc:sldChg>
      <pc:sldChg chg="modSp mod">
        <pc:chgData name="Sardà, Eduvigis" userId="b1ad0630-0272-43d7-8302-7f8594b48b7a" providerId="ADAL" clId="{174EE506-047B-4D7A-A25A-5B909E5B627F}" dt="2025-09-25T13:06:48.330" v="52" actId="113"/>
        <pc:sldMkLst>
          <pc:docMk/>
          <pc:sldMk cId="1096266010" sldId="345"/>
        </pc:sldMkLst>
        <pc:spChg chg="mod">
          <ac:chgData name="Sardà, Eduvigis" userId="b1ad0630-0272-43d7-8302-7f8594b48b7a" providerId="ADAL" clId="{174EE506-047B-4D7A-A25A-5B909E5B627F}" dt="2025-09-25T13:06:48.330" v="52" actId="113"/>
          <ac:spMkLst>
            <pc:docMk/>
            <pc:sldMk cId="1096266010" sldId="345"/>
            <ac:spMk id="4" creationId="{9D9DAC93-E16A-D435-C7C9-7EA5E1FD0254}"/>
          </ac:spMkLst>
        </pc:spChg>
        <pc:spChg chg="mod">
          <ac:chgData name="Sardà, Eduvigis" userId="b1ad0630-0272-43d7-8302-7f8594b48b7a" providerId="ADAL" clId="{174EE506-047B-4D7A-A25A-5B909E5B627F}" dt="2025-09-22T12:34:12.151" v="16" actId="207"/>
          <ac:spMkLst>
            <pc:docMk/>
            <pc:sldMk cId="1096266010" sldId="345"/>
            <ac:spMk id="36" creationId="{F3297B53-7CF8-16EF-7A16-45459C38DEA0}"/>
          </ac:spMkLst>
        </pc:spChg>
        <pc:spChg chg="mod">
          <ac:chgData name="Sardà, Eduvigis" userId="b1ad0630-0272-43d7-8302-7f8594b48b7a" providerId="ADAL" clId="{174EE506-047B-4D7A-A25A-5B909E5B627F}" dt="2025-09-22T12:34:12.151" v="16" actId="207"/>
          <ac:spMkLst>
            <pc:docMk/>
            <pc:sldMk cId="1096266010" sldId="345"/>
            <ac:spMk id="40" creationId="{E167E6A2-355C-42D3-08B2-9A15DC912B11}"/>
          </ac:spMkLst>
        </pc:spChg>
        <pc:spChg chg="mod">
          <ac:chgData name="Sardà, Eduvigis" userId="b1ad0630-0272-43d7-8302-7f8594b48b7a" providerId="ADAL" clId="{174EE506-047B-4D7A-A25A-5B909E5B627F}" dt="2025-09-22T12:34:12.151" v="16" actId="207"/>
          <ac:spMkLst>
            <pc:docMk/>
            <pc:sldMk cId="1096266010" sldId="345"/>
            <ac:spMk id="44" creationId="{F6C73ADE-9358-6651-F3FB-48B445341AB0}"/>
          </ac:spMkLst>
        </pc:spChg>
      </pc:sldChg>
      <pc:sldChg chg="modSp mod">
        <pc:chgData name="Sardà, Eduvigis" userId="b1ad0630-0272-43d7-8302-7f8594b48b7a" providerId="ADAL" clId="{174EE506-047B-4D7A-A25A-5B909E5B627F}" dt="2025-10-01T14:04:43.168" v="57" actId="207"/>
        <pc:sldMkLst>
          <pc:docMk/>
          <pc:sldMk cId="1770444587" sldId="346"/>
        </pc:sldMkLst>
        <pc:spChg chg="mod">
          <ac:chgData name="Sardà, Eduvigis" userId="b1ad0630-0272-43d7-8302-7f8594b48b7a" providerId="ADAL" clId="{174EE506-047B-4D7A-A25A-5B909E5B627F}" dt="2025-09-25T13:06:51.841" v="53" actId="113"/>
          <ac:spMkLst>
            <pc:docMk/>
            <pc:sldMk cId="1770444587" sldId="346"/>
            <ac:spMk id="4" creationId="{AD411FE8-065B-7221-C9F6-C5BACFBE1D56}"/>
          </ac:spMkLst>
        </pc:spChg>
        <pc:spChg chg="mod">
          <ac:chgData name="Sardà, Eduvigis" userId="b1ad0630-0272-43d7-8302-7f8594b48b7a" providerId="ADAL" clId="{174EE506-047B-4D7A-A25A-5B909E5B627F}" dt="2025-10-01T14:04:43.168" v="57" actId="207"/>
          <ac:spMkLst>
            <pc:docMk/>
            <pc:sldMk cId="1770444587" sldId="346"/>
            <ac:spMk id="5" creationId="{5E2B053A-068F-6261-B1E0-3D69ECB48721}"/>
          </ac:spMkLst>
        </pc:spChg>
        <pc:spChg chg="mod">
          <ac:chgData name="Sardà, Eduvigis" userId="b1ad0630-0272-43d7-8302-7f8594b48b7a" providerId="ADAL" clId="{174EE506-047B-4D7A-A25A-5B909E5B627F}" dt="2025-09-22T12:34:15.041" v="17" actId="207"/>
          <ac:spMkLst>
            <pc:docMk/>
            <pc:sldMk cId="1770444587" sldId="346"/>
            <ac:spMk id="10" creationId="{04F9ADD6-94AD-F667-2969-1C23711652F0}"/>
          </ac:spMkLst>
        </pc:spChg>
      </pc:sldChg>
      <pc:sldChg chg="modSp mod">
        <pc:chgData name="Sardà, Eduvigis" userId="b1ad0630-0272-43d7-8302-7f8594b48b7a" providerId="ADAL" clId="{174EE506-047B-4D7A-A25A-5B909E5B627F}" dt="2025-10-01T14:04:55.253" v="59" actId="207"/>
        <pc:sldMkLst>
          <pc:docMk/>
          <pc:sldMk cId="2580568219" sldId="347"/>
        </pc:sldMkLst>
        <pc:spChg chg="mod">
          <ac:chgData name="Sardà, Eduvigis" userId="b1ad0630-0272-43d7-8302-7f8594b48b7a" providerId="ADAL" clId="{174EE506-047B-4D7A-A25A-5B909E5B627F}" dt="2025-09-25T13:06:55.293" v="54" actId="113"/>
          <ac:spMkLst>
            <pc:docMk/>
            <pc:sldMk cId="2580568219" sldId="347"/>
            <ac:spMk id="4" creationId="{4D6A8BA1-C036-26B7-5483-644039C6A41B}"/>
          </ac:spMkLst>
        </pc:spChg>
        <pc:spChg chg="mod">
          <ac:chgData name="Sardà, Eduvigis" userId="b1ad0630-0272-43d7-8302-7f8594b48b7a" providerId="ADAL" clId="{174EE506-047B-4D7A-A25A-5B909E5B627F}" dt="2025-10-01T14:04:55.253" v="59" actId="207"/>
          <ac:spMkLst>
            <pc:docMk/>
            <pc:sldMk cId="2580568219" sldId="347"/>
            <ac:spMk id="5" creationId="{4FF06363-EAA5-8928-0A93-361C18566C39}"/>
          </ac:spMkLst>
        </pc:spChg>
        <pc:spChg chg="mod">
          <ac:chgData name="Sardà, Eduvigis" userId="b1ad0630-0272-43d7-8302-7f8594b48b7a" providerId="ADAL" clId="{174EE506-047B-4D7A-A25A-5B909E5B627F}" dt="2025-09-22T12:34:21.716" v="18" actId="207"/>
          <ac:spMkLst>
            <pc:docMk/>
            <pc:sldMk cId="2580568219" sldId="347"/>
            <ac:spMk id="14" creationId="{FC0F9378-A48E-A780-41EA-74F3B337296D}"/>
          </ac:spMkLst>
        </pc:spChg>
        <pc:spChg chg="mod">
          <ac:chgData name="Sardà, Eduvigis" userId="b1ad0630-0272-43d7-8302-7f8594b48b7a" providerId="ADAL" clId="{174EE506-047B-4D7A-A25A-5B909E5B627F}" dt="2025-09-22T12:34:21.716" v="18" actId="207"/>
          <ac:spMkLst>
            <pc:docMk/>
            <pc:sldMk cId="2580568219" sldId="347"/>
            <ac:spMk id="16" creationId="{2EB7C11B-EC95-91C4-5BFF-096C32DD98B9}"/>
          </ac:spMkLst>
        </pc:spChg>
      </pc:sldChg>
      <pc:sldChg chg="modSp mod">
        <pc:chgData name="Sardà, Eduvigis" userId="b1ad0630-0272-43d7-8302-7f8594b48b7a" providerId="ADAL" clId="{174EE506-047B-4D7A-A25A-5B909E5B627F}" dt="2025-09-25T13:06:58.892" v="55" actId="113"/>
        <pc:sldMkLst>
          <pc:docMk/>
          <pc:sldMk cId="3016817334" sldId="348"/>
        </pc:sldMkLst>
        <pc:spChg chg="mod">
          <ac:chgData name="Sardà, Eduvigis" userId="b1ad0630-0272-43d7-8302-7f8594b48b7a" providerId="ADAL" clId="{174EE506-047B-4D7A-A25A-5B909E5B627F}" dt="2025-09-25T13:06:58.892" v="55" actId="113"/>
          <ac:spMkLst>
            <pc:docMk/>
            <pc:sldMk cId="3016817334" sldId="348"/>
            <ac:spMk id="4" creationId="{82373B00-49B8-FCEC-9DB6-314EC5BB14E3}"/>
          </ac:spMkLst>
        </pc:spChg>
        <pc:spChg chg="mod">
          <ac:chgData name="Sardà, Eduvigis" userId="b1ad0630-0272-43d7-8302-7f8594b48b7a" providerId="ADAL" clId="{174EE506-047B-4D7A-A25A-5B909E5B627F}" dt="2025-09-22T12:34:29.277" v="19" actId="207"/>
          <ac:spMkLst>
            <pc:docMk/>
            <pc:sldMk cId="3016817334" sldId="348"/>
            <ac:spMk id="6" creationId="{B07558ED-B79F-1750-BE8C-30496448F6FD}"/>
          </ac:spMkLst>
        </pc:spChg>
        <pc:spChg chg="mod">
          <ac:chgData name="Sardà, Eduvigis" userId="b1ad0630-0272-43d7-8302-7f8594b48b7a" providerId="ADAL" clId="{174EE506-047B-4D7A-A25A-5B909E5B627F}" dt="2025-09-22T12:34:29.277" v="19" actId="207"/>
          <ac:spMkLst>
            <pc:docMk/>
            <pc:sldMk cId="3016817334" sldId="348"/>
            <ac:spMk id="26" creationId="{4A9B802B-E469-829B-FE56-BC1054184C4D}"/>
          </ac:spMkLst>
        </pc:spChg>
      </pc:sldChg>
      <pc:sldChg chg="modSp mod">
        <pc:chgData name="Sardà, Eduvigis" userId="b1ad0630-0272-43d7-8302-7f8594b48b7a" providerId="ADAL" clId="{174EE506-047B-4D7A-A25A-5B909E5B627F}" dt="2025-09-25T13:06:42.721" v="51" actId="404"/>
        <pc:sldMkLst>
          <pc:docMk/>
          <pc:sldMk cId="3091245984" sldId="349"/>
        </pc:sldMkLst>
        <pc:spChg chg="mod">
          <ac:chgData name="Sardà, Eduvigis" userId="b1ad0630-0272-43d7-8302-7f8594b48b7a" providerId="ADAL" clId="{174EE506-047B-4D7A-A25A-5B909E5B627F}" dt="2025-09-25T13:06:42.721" v="51" actId="404"/>
          <ac:spMkLst>
            <pc:docMk/>
            <pc:sldMk cId="3091245984" sldId="349"/>
            <ac:spMk id="4" creationId="{79CE9ED9-F09A-8E97-CCE2-24F4C3EBF99C}"/>
          </ac:spMkLst>
        </pc:spChg>
        <pc:spChg chg="mod">
          <ac:chgData name="Sardà, Eduvigis" userId="b1ad0630-0272-43d7-8302-7f8594b48b7a" providerId="ADAL" clId="{174EE506-047B-4D7A-A25A-5B909E5B627F}" dt="2025-09-22T12:34:02.415" v="15" actId="207"/>
          <ac:spMkLst>
            <pc:docMk/>
            <pc:sldMk cId="3091245984" sldId="349"/>
            <ac:spMk id="17" creationId="{35404F0F-72E4-BA5E-2ADA-11D70D4F0D7C}"/>
          </ac:spMkLst>
        </pc:spChg>
        <pc:spChg chg="mod">
          <ac:chgData name="Sardà, Eduvigis" userId="b1ad0630-0272-43d7-8302-7f8594b48b7a" providerId="ADAL" clId="{174EE506-047B-4D7A-A25A-5B909E5B627F}" dt="2025-09-22T12:34:02.415" v="15" actId="207"/>
          <ac:spMkLst>
            <pc:docMk/>
            <pc:sldMk cId="3091245984" sldId="349"/>
            <ac:spMk id="23" creationId="{9920DDF3-906C-CECE-2092-C8AC504DA348}"/>
          </ac:spMkLst>
        </pc:spChg>
        <pc:spChg chg="mod">
          <ac:chgData name="Sardà, Eduvigis" userId="b1ad0630-0272-43d7-8302-7f8594b48b7a" providerId="ADAL" clId="{174EE506-047B-4D7A-A25A-5B909E5B627F}" dt="2025-09-22T12:34:02.415" v="15" actId="207"/>
          <ac:spMkLst>
            <pc:docMk/>
            <pc:sldMk cId="3091245984" sldId="349"/>
            <ac:spMk id="54" creationId="{E037A33E-E816-0159-F47E-06910D529B62}"/>
          </ac:spMkLst>
        </pc:spChg>
      </pc:sldChg>
      <pc:sldChg chg="modSp mod">
        <pc:chgData name="Sardà, Eduvigis" userId="b1ad0630-0272-43d7-8302-7f8594b48b7a" providerId="ADAL" clId="{174EE506-047B-4D7A-A25A-5B909E5B627F}" dt="2025-09-22T12:34:45.011" v="20" actId="2711"/>
        <pc:sldMkLst>
          <pc:docMk/>
          <pc:sldMk cId="542510845" sldId="350"/>
        </pc:sldMkLst>
        <pc:spChg chg="mod">
          <ac:chgData name="Sardà, Eduvigis" userId="b1ad0630-0272-43d7-8302-7f8594b48b7a" providerId="ADAL" clId="{174EE506-047B-4D7A-A25A-5B909E5B627F}" dt="2025-09-22T12:34:45.011" v="20" actId="2711"/>
          <ac:spMkLst>
            <pc:docMk/>
            <pc:sldMk cId="542510845" sldId="350"/>
            <ac:spMk id="3" creationId="{D5D336CC-E979-CFB9-2D4C-62280B249F81}"/>
          </ac:spMkLst>
        </pc:spChg>
      </pc:sldChg>
      <pc:sldChg chg="modSp mod">
        <pc:chgData name="Sardà, Eduvigis" userId="b1ad0630-0272-43d7-8302-7f8594b48b7a" providerId="ADAL" clId="{174EE506-047B-4D7A-A25A-5B909E5B627F}" dt="2025-09-22T12:34:50.948" v="21" actId="2711"/>
        <pc:sldMkLst>
          <pc:docMk/>
          <pc:sldMk cId="238686230" sldId="351"/>
        </pc:sldMkLst>
        <pc:spChg chg="mod">
          <ac:chgData name="Sardà, Eduvigis" userId="b1ad0630-0272-43d7-8302-7f8594b48b7a" providerId="ADAL" clId="{174EE506-047B-4D7A-A25A-5B909E5B627F}" dt="2025-09-22T12:34:50.948" v="21" actId="2711"/>
          <ac:spMkLst>
            <pc:docMk/>
            <pc:sldMk cId="238686230" sldId="351"/>
            <ac:spMk id="3" creationId="{3CA68293-125E-0103-7AB6-771F20324B03}"/>
          </ac:spMkLst>
        </pc:spChg>
      </pc:sldChg>
      <pc:sldChg chg="modSp">
        <pc:chgData name="Sardà, Eduvigis" userId="b1ad0630-0272-43d7-8302-7f8594b48b7a" providerId="ADAL" clId="{174EE506-047B-4D7A-A25A-5B909E5B627F}" dt="2025-09-25T13:05:10.264" v="36"/>
        <pc:sldMkLst>
          <pc:docMk/>
          <pc:sldMk cId="4040559608" sldId="352"/>
        </pc:sldMkLst>
        <pc:spChg chg="mod">
          <ac:chgData name="Sardà, Eduvigis" userId="b1ad0630-0272-43d7-8302-7f8594b48b7a" providerId="ADAL" clId="{174EE506-047B-4D7A-A25A-5B909E5B627F}" dt="2025-09-25T13:05:10.264" v="36"/>
          <ac:spMkLst>
            <pc:docMk/>
            <pc:sldMk cId="4040559608" sldId="352"/>
            <ac:spMk id="2" creationId="{9B4137F7-7C7D-5AB9-B659-0D1940221EEE}"/>
          </ac:spMkLst>
        </pc:spChg>
      </pc:sldChg>
      <pc:sldChg chg="modSp mod">
        <pc:chgData name="Sardà, Eduvigis" userId="b1ad0630-0272-43d7-8302-7f8594b48b7a" providerId="ADAL" clId="{174EE506-047B-4D7A-A25A-5B909E5B627F}" dt="2025-09-25T13:06:10.713" v="43" actId="113"/>
        <pc:sldMkLst>
          <pc:docMk/>
          <pc:sldMk cId="1271177377" sldId="353"/>
        </pc:sldMkLst>
        <pc:spChg chg="mod">
          <ac:chgData name="Sardà, Eduvigis" userId="b1ad0630-0272-43d7-8302-7f8594b48b7a" providerId="ADAL" clId="{174EE506-047B-4D7A-A25A-5B909E5B627F}" dt="2025-09-25T13:06:10.713" v="43" actId="113"/>
          <ac:spMkLst>
            <pc:docMk/>
            <pc:sldMk cId="1271177377" sldId="353"/>
            <ac:spMk id="4" creationId="{4F5CDABF-16F2-D797-AAC8-9683190F9689}"/>
          </ac:spMkLst>
        </pc:spChg>
      </pc:sldChg>
      <pc:sldChg chg="modSp mod">
        <pc:chgData name="Sardà, Eduvigis" userId="b1ad0630-0272-43d7-8302-7f8594b48b7a" providerId="ADAL" clId="{174EE506-047B-4D7A-A25A-5B909E5B627F}" dt="2025-09-25T13:06:27.693" v="47" actId="113"/>
        <pc:sldMkLst>
          <pc:docMk/>
          <pc:sldMk cId="2016492184" sldId="381"/>
        </pc:sldMkLst>
        <pc:spChg chg="mod">
          <ac:chgData name="Sardà, Eduvigis" userId="b1ad0630-0272-43d7-8302-7f8594b48b7a" providerId="ADAL" clId="{174EE506-047B-4D7A-A25A-5B909E5B627F}" dt="2025-09-25T13:06:27.693" v="47" actId="113"/>
          <ac:spMkLst>
            <pc:docMk/>
            <pc:sldMk cId="2016492184" sldId="381"/>
            <ac:spMk id="4" creationId="{D88D5778-366B-A51B-BA0A-A6C4C4849301}"/>
          </ac:spMkLst>
        </pc:spChg>
        <pc:spChg chg="mod">
          <ac:chgData name="Sardà, Eduvigis" userId="b1ad0630-0272-43d7-8302-7f8594b48b7a" providerId="ADAL" clId="{174EE506-047B-4D7A-A25A-5B909E5B627F}" dt="2025-09-22T12:33:28.304" v="12" actId="207"/>
          <ac:spMkLst>
            <pc:docMk/>
            <pc:sldMk cId="2016492184" sldId="381"/>
            <ac:spMk id="29" creationId="{29C5D9FC-0095-9031-7C95-B0CDC83C3CAC}"/>
          </ac:spMkLst>
        </pc:spChg>
        <pc:spChg chg="mod">
          <ac:chgData name="Sardà, Eduvigis" userId="b1ad0630-0272-43d7-8302-7f8594b48b7a" providerId="ADAL" clId="{174EE506-047B-4D7A-A25A-5B909E5B627F}" dt="2025-09-22T12:33:28.304" v="12" actId="207"/>
          <ac:spMkLst>
            <pc:docMk/>
            <pc:sldMk cId="2016492184" sldId="381"/>
            <ac:spMk id="33" creationId="{C471C7F7-2E47-3360-88A0-C161EC4B4466}"/>
          </ac:spMkLst>
        </pc:spChg>
        <pc:spChg chg="mod">
          <ac:chgData name="Sardà, Eduvigis" userId="b1ad0630-0272-43d7-8302-7f8594b48b7a" providerId="ADAL" clId="{174EE506-047B-4D7A-A25A-5B909E5B627F}" dt="2025-09-22T12:33:28.304" v="12" actId="207"/>
          <ac:spMkLst>
            <pc:docMk/>
            <pc:sldMk cId="2016492184" sldId="381"/>
            <ac:spMk id="36" creationId="{64D65488-168A-98C0-6C19-6A1FE6A949C6}"/>
          </ac:spMkLst>
        </pc:spChg>
      </pc:sldChg>
      <pc:sldChg chg="modSp mod">
        <pc:chgData name="Sardà, Eduvigis" userId="b1ad0630-0272-43d7-8302-7f8594b48b7a" providerId="ADAL" clId="{174EE506-047B-4D7A-A25A-5B909E5B627F}" dt="2025-09-25T13:07:02.186" v="56" actId="113"/>
        <pc:sldMkLst>
          <pc:docMk/>
          <pc:sldMk cId="1070712519" sldId="384"/>
        </pc:sldMkLst>
        <pc:spChg chg="mod">
          <ac:chgData name="Sardà, Eduvigis" userId="b1ad0630-0272-43d7-8302-7f8594b48b7a" providerId="ADAL" clId="{174EE506-047B-4D7A-A25A-5B909E5B627F}" dt="2025-09-25T13:07:02.186" v="56" actId="113"/>
          <ac:spMkLst>
            <pc:docMk/>
            <pc:sldMk cId="1070712519" sldId="384"/>
            <ac:spMk id="4" creationId="{E0E02303-F027-9ED2-7132-88486AE2B55E}"/>
          </ac:spMkLst>
        </pc:spChg>
      </pc:sldChg>
      <pc:sldMasterChg chg="modSldLayout">
        <pc:chgData name="Sardà, Eduvigis" userId="b1ad0630-0272-43d7-8302-7f8594b48b7a" providerId="ADAL" clId="{174EE506-047B-4D7A-A25A-5B909E5B627F}" dt="2025-10-01T15:31:04.486" v="68" actId="20577"/>
        <pc:sldMasterMkLst>
          <pc:docMk/>
          <pc:sldMasterMk cId="771299247" sldId="2147483681"/>
        </pc:sldMasterMkLst>
        <pc:sldLayoutChg chg="modSp mod">
          <pc:chgData name="Sardà, Eduvigis" userId="b1ad0630-0272-43d7-8302-7f8594b48b7a" providerId="ADAL" clId="{174EE506-047B-4D7A-A25A-5B909E5B627F}" dt="2025-09-25T13:05:47.857" v="40" actId="113"/>
          <pc:sldLayoutMkLst>
            <pc:docMk/>
            <pc:sldMasterMk cId="771299247" sldId="2147483681"/>
            <pc:sldLayoutMk cId="3803786084" sldId="2147483781"/>
          </pc:sldLayoutMkLst>
          <pc:spChg chg="mod">
            <ac:chgData name="Sardà, Eduvigis" userId="b1ad0630-0272-43d7-8302-7f8594b48b7a" providerId="ADAL" clId="{174EE506-047B-4D7A-A25A-5B909E5B627F}" dt="2025-09-25T13:05:47.857" v="40" actId="113"/>
            <ac:spMkLst>
              <pc:docMk/>
              <pc:sldMasterMk cId="771299247" sldId="2147483681"/>
              <pc:sldLayoutMk cId="3803786084" sldId="2147483781"/>
              <ac:spMk id="4" creationId="{75959069-5FF7-3F9D-4415-09B7BE8F9A90}"/>
            </ac:spMkLst>
          </pc:spChg>
        </pc:sldLayoutChg>
        <pc:sldLayoutChg chg="modSp mod">
          <pc:chgData name="Sardà, Eduvigis" userId="b1ad0630-0272-43d7-8302-7f8594b48b7a" providerId="ADAL" clId="{174EE506-047B-4D7A-A25A-5B909E5B627F}" dt="2025-09-25T13:05:51.020" v="41" actId="113"/>
          <pc:sldLayoutMkLst>
            <pc:docMk/>
            <pc:sldMasterMk cId="771299247" sldId="2147483681"/>
            <pc:sldLayoutMk cId="2072714288" sldId="2147483783"/>
          </pc:sldLayoutMkLst>
          <pc:spChg chg="mod">
            <ac:chgData name="Sardà, Eduvigis" userId="b1ad0630-0272-43d7-8302-7f8594b48b7a" providerId="ADAL" clId="{174EE506-047B-4D7A-A25A-5B909E5B627F}" dt="2025-09-25T13:05:51.020" v="41" actId="113"/>
            <ac:spMkLst>
              <pc:docMk/>
              <pc:sldMasterMk cId="771299247" sldId="2147483681"/>
              <pc:sldLayoutMk cId="2072714288" sldId="2147483783"/>
              <ac:spMk id="6" creationId="{922EC8AD-8C99-B04F-6840-42AB119BA88A}"/>
            </ac:spMkLst>
          </pc:spChg>
        </pc:sldLayoutChg>
        <pc:sldLayoutChg chg="modSp mod">
          <pc:chgData name="Sardà, Eduvigis" userId="b1ad0630-0272-43d7-8302-7f8594b48b7a" providerId="ADAL" clId="{174EE506-047B-4D7A-A25A-5B909E5B627F}" dt="2025-09-25T13:05:25.091" v="39" actId="113"/>
          <pc:sldLayoutMkLst>
            <pc:docMk/>
            <pc:sldMasterMk cId="771299247" sldId="2147483681"/>
            <pc:sldLayoutMk cId="1524619510" sldId="2147483790"/>
          </pc:sldLayoutMkLst>
          <pc:spChg chg="mod">
            <ac:chgData name="Sardà, Eduvigis" userId="b1ad0630-0272-43d7-8302-7f8594b48b7a" providerId="ADAL" clId="{174EE506-047B-4D7A-A25A-5B909E5B627F}" dt="2025-09-25T13:05:25.091" v="39" actId="113"/>
            <ac:spMkLst>
              <pc:docMk/>
              <pc:sldMasterMk cId="771299247" sldId="2147483681"/>
              <pc:sldLayoutMk cId="1524619510" sldId="2147483790"/>
              <ac:spMk id="3" creationId="{A9978ECC-AB60-6406-4315-A423F2CB7E61}"/>
            </ac:spMkLst>
          </pc:spChg>
        </pc:sldLayoutChg>
        <pc:sldLayoutChg chg="modSp mod">
          <pc:chgData name="Sardà, Eduvigis" userId="b1ad0630-0272-43d7-8302-7f8594b48b7a" providerId="ADAL" clId="{174EE506-047B-4D7A-A25A-5B909E5B627F}" dt="2025-09-25T13:05:22.213" v="38" actId="113"/>
          <pc:sldLayoutMkLst>
            <pc:docMk/>
            <pc:sldMasterMk cId="771299247" sldId="2147483681"/>
            <pc:sldLayoutMk cId="2809527581" sldId="2147483791"/>
          </pc:sldLayoutMkLst>
          <pc:spChg chg="mod">
            <ac:chgData name="Sardà, Eduvigis" userId="b1ad0630-0272-43d7-8302-7f8594b48b7a" providerId="ADAL" clId="{174EE506-047B-4D7A-A25A-5B909E5B627F}" dt="2025-09-25T13:05:22.213" v="38" actId="113"/>
            <ac:spMkLst>
              <pc:docMk/>
              <pc:sldMasterMk cId="771299247" sldId="2147483681"/>
              <pc:sldLayoutMk cId="2809527581" sldId="2147483791"/>
              <ac:spMk id="2" creationId="{50AF1910-DA86-59E9-C8EA-6CF8D27A726A}"/>
            </ac:spMkLst>
          </pc:spChg>
        </pc:sldLayoutChg>
        <pc:sldLayoutChg chg="modSp mod">
          <pc:chgData name="Sardà, Eduvigis" userId="b1ad0630-0272-43d7-8302-7f8594b48b7a" providerId="ADAL" clId="{174EE506-047B-4D7A-A25A-5B909E5B627F}" dt="2025-10-01T15:31:04.486" v="68" actId="20577"/>
          <pc:sldLayoutMkLst>
            <pc:docMk/>
            <pc:sldMasterMk cId="771299247" sldId="2147483681"/>
            <pc:sldLayoutMk cId="3047003635" sldId="2147483792"/>
          </pc:sldLayoutMkLst>
          <pc:spChg chg="mod">
            <ac:chgData name="Sardà, Eduvigis" userId="b1ad0630-0272-43d7-8302-7f8594b48b7a" providerId="ADAL" clId="{174EE506-047B-4D7A-A25A-5B909E5B627F}" dt="2025-10-01T15:31:04.486" v="68" actId="20577"/>
            <ac:spMkLst>
              <pc:docMk/>
              <pc:sldMasterMk cId="771299247" sldId="2147483681"/>
              <pc:sldLayoutMk cId="3047003635" sldId="2147483792"/>
              <ac:spMk id="4" creationId="{EC22B920-EC1A-B2D3-99BD-26C1CCAF6F8B}"/>
            </ac:spMkLst>
          </pc:spChg>
        </pc:sldLayoutChg>
      </pc:sldMasterChg>
    </pc:docChg>
  </pc:docChgLst>
  <pc:docChgLst>
    <pc:chgData name="Sardà, Eduvigis" userId="S::eduvigis.sarda2@dxc.com::b1ad0630-0272-43d7-8302-7f8594b48b7a" providerId="AD" clId="Web-{08489449-5FC2-D7F7-E497-A74BC6482003}"/>
    <pc:docChg chg="addSld delSld modSld modMainMaster">
      <pc:chgData name="Sardà, Eduvigis" userId="S::eduvigis.sarda2@dxc.com::b1ad0630-0272-43d7-8302-7f8594b48b7a" providerId="AD" clId="Web-{08489449-5FC2-D7F7-E497-A74BC6482003}" dt="2025-09-22T12:07:06.884" v="9" actId="1076"/>
      <pc:docMkLst>
        <pc:docMk/>
      </pc:docMkLst>
      <pc:sldChg chg="modSp add">
        <pc:chgData name="Sardà, Eduvigis" userId="S::eduvigis.sarda2@dxc.com::b1ad0630-0272-43d7-8302-7f8594b48b7a" providerId="AD" clId="Web-{08489449-5FC2-D7F7-E497-A74BC6482003}" dt="2025-09-22T12:07:06.884" v="9" actId="1076"/>
        <pc:sldMkLst>
          <pc:docMk/>
          <pc:sldMk cId="2290813211" sldId="386"/>
        </pc:sldMkLst>
        <pc:spChg chg="mod">
          <ac:chgData name="Sardà, Eduvigis" userId="S::eduvigis.sarda2@dxc.com::b1ad0630-0272-43d7-8302-7f8594b48b7a" providerId="AD" clId="Web-{08489449-5FC2-D7F7-E497-A74BC6482003}" dt="2025-09-22T12:07:06.884" v="9" actId="1076"/>
          <ac:spMkLst>
            <pc:docMk/>
            <pc:sldMk cId="2290813211" sldId="386"/>
            <ac:spMk id="5" creationId="{4DAA6F00-58E4-8D14-0856-A43DF4409515}"/>
          </ac:spMkLst>
        </pc:spChg>
      </pc:sldChg>
    </pc:docChg>
  </pc:docChgLst>
  <pc:docChgLst>
    <pc:chgData name="Villalonga, Sara" userId="0688e997-b0fc-4059-a2ac-a0e9f8190bae" providerId="ADAL" clId="{DB52C5D0-4D5F-43AE-9E0F-95616865A178}"/>
    <pc:docChg chg="custSel modSld modMainMaster">
      <pc:chgData name="Villalonga, Sara" userId="0688e997-b0fc-4059-a2ac-a0e9f8190bae" providerId="ADAL" clId="{DB52C5D0-4D5F-43AE-9E0F-95616865A178}" dt="2025-09-26T11:16:04.532" v="38" actId="20577"/>
      <pc:docMkLst>
        <pc:docMk/>
      </pc:docMkLst>
      <pc:sldChg chg="modSp mod">
        <pc:chgData name="Villalonga, Sara" userId="0688e997-b0fc-4059-a2ac-a0e9f8190bae" providerId="ADAL" clId="{DB52C5D0-4D5F-43AE-9E0F-95616865A178}" dt="2025-09-26T10:55:28.356" v="19" actId="14100"/>
        <pc:sldMkLst>
          <pc:docMk/>
          <pc:sldMk cId="254669093" sldId="258"/>
        </pc:sldMkLst>
        <pc:spChg chg="mod">
          <ac:chgData name="Villalonga, Sara" userId="0688e997-b0fc-4059-a2ac-a0e9f8190bae" providerId="ADAL" clId="{DB52C5D0-4D5F-43AE-9E0F-95616865A178}" dt="2025-09-26T10:55:28.356" v="19" actId="14100"/>
          <ac:spMkLst>
            <pc:docMk/>
            <pc:sldMk cId="254669093" sldId="258"/>
            <ac:spMk id="3" creationId="{EA79F563-D871-3C67-B574-D474F02F264C}"/>
          </ac:spMkLst>
        </pc:spChg>
      </pc:sldChg>
      <pc:sldChg chg="modSp mod">
        <pc:chgData name="Villalonga, Sara" userId="0688e997-b0fc-4059-a2ac-a0e9f8190bae" providerId="ADAL" clId="{DB52C5D0-4D5F-43AE-9E0F-95616865A178}" dt="2025-09-26T10:57:52.366" v="32" actId="14100"/>
        <pc:sldMkLst>
          <pc:docMk/>
          <pc:sldMk cId="542510845" sldId="350"/>
        </pc:sldMkLst>
        <pc:spChg chg="mod">
          <ac:chgData name="Villalonga, Sara" userId="0688e997-b0fc-4059-a2ac-a0e9f8190bae" providerId="ADAL" clId="{DB52C5D0-4D5F-43AE-9E0F-95616865A178}" dt="2025-09-26T10:57:52.366" v="32" actId="14100"/>
          <ac:spMkLst>
            <pc:docMk/>
            <pc:sldMk cId="542510845" sldId="350"/>
            <ac:spMk id="3" creationId="{D5D336CC-E979-CFB9-2D4C-62280B249F81}"/>
          </ac:spMkLst>
        </pc:spChg>
      </pc:sldChg>
      <pc:sldChg chg="modSp mod">
        <pc:chgData name="Villalonga, Sara" userId="0688e997-b0fc-4059-a2ac-a0e9f8190bae" providerId="ADAL" clId="{DB52C5D0-4D5F-43AE-9E0F-95616865A178}" dt="2025-09-26T10:55:51.870" v="24" actId="20577"/>
        <pc:sldMkLst>
          <pc:docMk/>
          <pc:sldMk cId="238686230" sldId="351"/>
        </pc:sldMkLst>
        <pc:spChg chg="mod">
          <ac:chgData name="Villalonga, Sara" userId="0688e997-b0fc-4059-a2ac-a0e9f8190bae" providerId="ADAL" clId="{DB52C5D0-4D5F-43AE-9E0F-95616865A178}" dt="2025-09-26T10:55:51.870" v="24" actId="20577"/>
          <ac:spMkLst>
            <pc:docMk/>
            <pc:sldMk cId="238686230" sldId="351"/>
            <ac:spMk id="3" creationId="{3CA68293-125E-0103-7AB6-771F20324B03}"/>
          </ac:spMkLst>
        </pc:spChg>
      </pc:sldChg>
      <pc:sldMasterChg chg="modSldLayout">
        <pc:chgData name="Villalonga, Sara" userId="0688e997-b0fc-4059-a2ac-a0e9f8190bae" providerId="ADAL" clId="{DB52C5D0-4D5F-43AE-9E0F-95616865A178}" dt="2025-09-26T11:16:04.532" v="38" actId="20577"/>
        <pc:sldMasterMkLst>
          <pc:docMk/>
          <pc:sldMasterMk cId="771299247" sldId="2147483681"/>
        </pc:sldMasterMkLst>
        <pc:sldLayoutChg chg="addSp delSp modSp">
          <pc:chgData name="Villalonga, Sara" userId="0688e997-b0fc-4059-a2ac-a0e9f8190bae" providerId="ADAL" clId="{DB52C5D0-4D5F-43AE-9E0F-95616865A178}" dt="2025-09-26T10:54:57.955" v="6" actId="478"/>
          <pc:sldLayoutMkLst>
            <pc:docMk/>
            <pc:sldMasterMk cId="771299247" sldId="2147483681"/>
            <pc:sldLayoutMk cId="2945168720" sldId="2147483776"/>
          </pc:sldLayoutMkLst>
        </pc:sldLayoutChg>
        <pc:sldLayoutChg chg="addSp delSp modSp">
          <pc:chgData name="Villalonga, Sara" userId="0688e997-b0fc-4059-a2ac-a0e9f8190bae" providerId="ADAL" clId="{DB52C5D0-4D5F-43AE-9E0F-95616865A178}" dt="2025-09-26T10:55:02.265" v="7" actId="478"/>
          <pc:sldLayoutMkLst>
            <pc:docMk/>
            <pc:sldMasterMk cId="771299247" sldId="2147483681"/>
            <pc:sldLayoutMk cId="3803786084" sldId="2147483781"/>
          </pc:sldLayoutMkLst>
        </pc:sldLayoutChg>
        <pc:sldLayoutChg chg="delSp mod">
          <pc:chgData name="Villalonga, Sara" userId="0688e997-b0fc-4059-a2ac-a0e9f8190bae" providerId="ADAL" clId="{DB52C5D0-4D5F-43AE-9E0F-95616865A178}" dt="2025-09-26T10:55:04.193" v="8" actId="478"/>
          <pc:sldLayoutMkLst>
            <pc:docMk/>
            <pc:sldMasterMk cId="771299247" sldId="2147483681"/>
            <pc:sldLayoutMk cId="2072714288" sldId="2147483783"/>
          </pc:sldLayoutMkLst>
        </pc:sldLayoutChg>
        <pc:sldLayoutChg chg="addSp delSp modSp">
          <pc:chgData name="Villalonga, Sara" userId="0688e997-b0fc-4059-a2ac-a0e9f8190bae" providerId="ADAL" clId="{DB52C5D0-4D5F-43AE-9E0F-95616865A178}" dt="2025-09-26T10:55:06.111" v="9" actId="478"/>
          <pc:sldLayoutMkLst>
            <pc:docMk/>
            <pc:sldMasterMk cId="771299247" sldId="2147483681"/>
            <pc:sldLayoutMk cId="2340858856" sldId="2147483789"/>
          </pc:sldLayoutMkLst>
        </pc:sldLayoutChg>
        <pc:sldLayoutChg chg="addSp delSp modSp mod">
          <pc:chgData name="Villalonga, Sara" userId="0688e997-b0fc-4059-a2ac-a0e9f8190bae" providerId="ADAL" clId="{DB52C5D0-4D5F-43AE-9E0F-95616865A178}" dt="2025-09-26T10:56:33.849" v="31" actId="1076"/>
          <pc:sldLayoutMkLst>
            <pc:docMk/>
            <pc:sldMasterMk cId="771299247" sldId="2147483681"/>
            <pc:sldLayoutMk cId="1524619510" sldId="2147483790"/>
          </pc:sldLayoutMkLst>
          <pc:spChg chg="mod ord">
            <ac:chgData name="Villalonga, Sara" userId="0688e997-b0fc-4059-a2ac-a0e9f8190bae" providerId="ADAL" clId="{DB52C5D0-4D5F-43AE-9E0F-95616865A178}" dt="2025-09-26T10:56:33.849" v="31" actId="1076"/>
            <ac:spMkLst>
              <pc:docMk/>
              <pc:sldMasterMk cId="771299247" sldId="2147483681"/>
              <pc:sldLayoutMk cId="1524619510" sldId="2147483790"/>
              <ac:spMk id="3" creationId="{A9978ECC-AB60-6406-4315-A423F2CB7E61}"/>
            </ac:spMkLst>
          </pc:spChg>
          <pc:spChg chg="add mod">
            <ac:chgData name="Villalonga, Sara" userId="0688e997-b0fc-4059-a2ac-a0e9f8190bae" providerId="ADAL" clId="{DB52C5D0-4D5F-43AE-9E0F-95616865A178}" dt="2025-09-26T10:56:17.692" v="28" actId="1076"/>
            <ac:spMkLst>
              <pc:docMk/>
              <pc:sldMasterMk cId="771299247" sldId="2147483681"/>
              <pc:sldLayoutMk cId="1524619510" sldId="2147483790"/>
              <ac:spMk id="7" creationId="{7724D9F6-C7D4-B2F1-C781-A7D4A3CB7641}"/>
            </ac:spMkLst>
          </pc:spChg>
        </pc:sldLayoutChg>
        <pc:sldLayoutChg chg="addSp delSp modSp">
          <pc:chgData name="Villalonga, Sara" userId="0688e997-b0fc-4059-a2ac-a0e9f8190bae" providerId="ADAL" clId="{DB52C5D0-4D5F-43AE-9E0F-95616865A178}" dt="2025-09-26T10:55:09.461" v="11" actId="478"/>
          <pc:sldLayoutMkLst>
            <pc:docMk/>
            <pc:sldMasterMk cId="771299247" sldId="2147483681"/>
            <pc:sldLayoutMk cId="2809527581" sldId="2147483791"/>
          </pc:sldLayoutMkLst>
        </pc:sldLayoutChg>
        <pc:sldLayoutChg chg="addSp delSp modSp mod">
          <pc:chgData name="Villalonga, Sara" userId="0688e997-b0fc-4059-a2ac-a0e9f8190bae" providerId="ADAL" clId="{DB52C5D0-4D5F-43AE-9E0F-95616865A178}" dt="2025-09-26T11:16:04.532" v="38" actId="20577"/>
          <pc:sldLayoutMkLst>
            <pc:docMk/>
            <pc:sldMasterMk cId="771299247" sldId="2147483681"/>
            <pc:sldLayoutMk cId="3047003635" sldId="2147483792"/>
          </pc:sldLayoutMkLst>
          <pc:spChg chg="mod">
            <ac:chgData name="Villalonga, Sara" userId="0688e997-b0fc-4059-a2ac-a0e9f8190bae" providerId="ADAL" clId="{DB52C5D0-4D5F-43AE-9E0F-95616865A178}" dt="2025-09-26T11:16:04.532" v="38" actId="20577"/>
            <ac:spMkLst>
              <pc:docMk/>
              <pc:sldMasterMk cId="771299247" sldId="2147483681"/>
              <pc:sldLayoutMk cId="3047003635" sldId="2147483792"/>
              <ac:spMk id="4" creationId="{EC22B920-EC1A-B2D3-99BD-26C1CCAF6F8B}"/>
            </ac:spMkLst>
          </pc:spChg>
        </pc:sldLayoutChg>
      </pc:sldMasterChg>
    </pc:docChg>
  </pc:docChgLst>
  <pc:docChgLst>
    <pc:chgData name="LAURA MIGUEL FLETA" userId="S::lmiguelf@aragon.es::73cfcac9-50eb-40cd-aec6-44c7d4bcb361" providerId="AD" clId="Web-{C5CDA00D-2F0E-620D-4487-F84E3D6B5244}"/>
    <pc:docChg chg="modSld">
      <pc:chgData name="LAURA MIGUEL FLETA" userId="S::lmiguelf@aragon.es::73cfcac9-50eb-40cd-aec6-44c7d4bcb361" providerId="AD" clId="Web-{C5CDA00D-2F0E-620D-4487-F84E3D6B5244}" dt="2025-10-03T08:54:47.818" v="14" actId="20577"/>
      <pc:docMkLst>
        <pc:docMk/>
      </pc:docMkLst>
      <pc:sldChg chg="modSp">
        <pc:chgData name="LAURA MIGUEL FLETA" userId="S::lmiguelf@aragon.es::73cfcac9-50eb-40cd-aec6-44c7d4bcb361" providerId="AD" clId="Web-{C5CDA00D-2F0E-620D-4487-F84E3D6B5244}" dt="2025-10-03T08:51:00.533" v="0" actId="20577"/>
        <pc:sldMkLst>
          <pc:docMk/>
          <pc:sldMk cId="1950575632" sldId="312"/>
        </pc:sldMkLst>
        <pc:spChg chg="mod">
          <ac:chgData name="LAURA MIGUEL FLETA" userId="S::lmiguelf@aragon.es::73cfcac9-50eb-40cd-aec6-44c7d4bcb361" providerId="AD" clId="Web-{C5CDA00D-2F0E-620D-4487-F84E3D6B5244}" dt="2025-10-03T08:51:00.533" v="0" actId="20577"/>
          <ac:spMkLst>
            <pc:docMk/>
            <pc:sldMk cId="1950575632" sldId="312"/>
            <ac:spMk id="5" creationId="{41BC5E2D-4346-32A9-775B-A49651EB0D79}"/>
          </ac:spMkLst>
        </pc:spChg>
      </pc:sldChg>
      <pc:sldChg chg="modSp">
        <pc:chgData name="LAURA MIGUEL FLETA" userId="S::lmiguelf@aragon.es::73cfcac9-50eb-40cd-aec6-44c7d4bcb361" providerId="AD" clId="Web-{C5CDA00D-2F0E-620D-4487-F84E3D6B5244}" dt="2025-10-03T08:54:10.943" v="2" actId="20577"/>
        <pc:sldMkLst>
          <pc:docMk/>
          <pc:sldMk cId="2580568219" sldId="347"/>
        </pc:sldMkLst>
        <pc:spChg chg="mod">
          <ac:chgData name="LAURA MIGUEL FLETA" userId="S::lmiguelf@aragon.es::73cfcac9-50eb-40cd-aec6-44c7d4bcb361" providerId="AD" clId="Web-{C5CDA00D-2F0E-620D-4487-F84E3D6B5244}" dt="2025-10-03T08:54:10.943" v="2" actId="20577"/>
          <ac:spMkLst>
            <pc:docMk/>
            <pc:sldMk cId="2580568219" sldId="347"/>
            <ac:spMk id="5" creationId="{4FF06363-EAA5-8928-0A93-361C18566C39}"/>
          </ac:spMkLst>
        </pc:spChg>
      </pc:sldChg>
      <pc:sldChg chg="modSp">
        <pc:chgData name="LAURA MIGUEL FLETA" userId="S::lmiguelf@aragon.es::73cfcac9-50eb-40cd-aec6-44c7d4bcb361" providerId="AD" clId="Web-{C5CDA00D-2F0E-620D-4487-F84E3D6B5244}" dt="2025-10-03T08:54:47.818" v="14" actId="20577"/>
        <pc:sldMkLst>
          <pc:docMk/>
          <pc:sldMk cId="1070712519" sldId="384"/>
        </pc:sldMkLst>
        <pc:spChg chg="mod">
          <ac:chgData name="LAURA MIGUEL FLETA" userId="S::lmiguelf@aragon.es::73cfcac9-50eb-40cd-aec6-44c7d4bcb361" providerId="AD" clId="Web-{C5CDA00D-2F0E-620D-4487-F84E3D6B5244}" dt="2025-10-03T08:54:47.818" v="14" actId="20577"/>
          <ac:spMkLst>
            <pc:docMk/>
            <pc:sldMk cId="1070712519" sldId="384"/>
            <ac:spMk id="5" creationId="{FBF8A444-DCC2-939F-5864-C0C4FD2475EC}"/>
          </ac:spMkLst>
        </pc:spChg>
      </pc:sldChg>
    </pc:docChg>
  </pc:docChgLst>
  <pc:docChgLst>
    <pc:chgData clId="Web-{08489449-5FC2-D7F7-E497-A74BC6482003}"/>
    <pc:docChg chg="addSld">
      <pc:chgData name="" userId="" providerId="" clId="Web-{08489449-5FC2-D7F7-E497-A74BC6482003}" dt="2025-09-22T12:06:29.336" v="0"/>
      <pc:docMkLst>
        <pc:docMk/>
      </pc:docMkLst>
    </pc:docChg>
  </pc:docChgLst>
  <pc:docChgLst>
    <pc:chgData name="Bigas, Marc" userId="a76649d8-8b81-4c68-a060-d743b2cef9d5" providerId="ADAL" clId="{A75B5565-5445-4CA0-989C-E99DE6FE3EA9}"/>
    <pc:docChg chg="custSel addSld delSld modSld">
      <pc:chgData name="Bigas, Marc" userId="a76649d8-8b81-4c68-a060-d743b2cef9d5" providerId="ADAL" clId="{A75B5565-5445-4CA0-989C-E99DE6FE3EA9}" dt="2025-10-01T13:25:56.842" v="161" actId="1076"/>
      <pc:docMkLst>
        <pc:docMk/>
      </pc:docMkLst>
      <pc:sldChg chg="modSp add mod">
        <pc:chgData name="Bigas, Marc" userId="a76649d8-8b81-4c68-a060-d743b2cef9d5" providerId="ADAL" clId="{A75B5565-5445-4CA0-989C-E99DE6FE3EA9}" dt="2025-10-01T11:02:09.852" v="6" actId="14100"/>
        <pc:sldMkLst>
          <pc:docMk/>
          <pc:sldMk cId="2362465362" sldId="342"/>
        </pc:sldMkLst>
        <pc:spChg chg="mod">
          <ac:chgData name="Bigas, Marc" userId="a76649d8-8b81-4c68-a060-d743b2cef9d5" providerId="ADAL" clId="{A75B5565-5445-4CA0-989C-E99DE6FE3EA9}" dt="2025-10-01T11:02:09.852" v="6" actId="14100"/>
          <ac:spMkLst>
            <pc:docMk/>
            <pc:sldMk cId="2362465362" sldId="342"/>
            <ac:spMk id="35" creationId="{2FA3BA67-A518-606C-1739-49807B26656E}"/>
          </ac:spMkLst>
        </pc:spChg>
      </pc:sldChg>
      <pc:sldChg chg="addSp delSp modSp mod">
        <pc:chgData name="Bigas, Marc" userId="a76649d8-8b81-4c68-a060-d743b2cef9d5" providerId="ADAL" clId="{A75B5565-5445-4CA0-989C-E99DE6FE3EA9}" dt="2025-10-01T13:19:52.393" v="71" actId="1076"/>
        <pc:sldMkLst>
          <pc:docMk/>
          <pc:sldMk cId="1562684596" sldId="343"/>
        </pc:sldMkLst>
        <pc:spChg chg="mod">
          <ac:chgData name="Bigas, Marc" userId="a76649d8-8b81-4c68-a060-d743b2cef9d5" providerId="ADAL" clId="{A75B5565-5445-4CA0-989C-E99DE6FE3EA9}" dt="2025-10-01T13:19:34.790" v="67" actId="20577"/>
          <ac:spMkLst>
            <pc:docMk/>
            <pc:sldMk cId="1562684596" sldId="343"/>
            <ac:spMk id="5" creationId="{6E527F77-AD29-179D-2930-228FB11183C1}"/>
          </ac:spMkLst>
        </pc:spChg>
        <pc:spChg chg="mod">
          <ac:chgData name="Bigas, Marc" userId="a76649d8-8b81-4c68-a060-d743b2cef9d5" providerId="ADAL" clId="{A75B5565-5445-4CA0-989C-E99DE6FE3EA9}" dt="2025-10-01T13:19:23.545" v="46" actId="14100"/>
          <ac:spMkLst>
            <pc:docMk/>
            <pc:sldMk cId="1562684596" sldId="343"/>
            <ac:spMk id="9" creationId="{70A1FD5B-5292-95D2-671C-6F3601BD1598}"/>
          </ac:spMkLst>
        </pc:spChg>
        <pc:spChg chg="mod">
          <ac:chgData name="Bigas, Marc" userId="a76649d8-8b81-4c68-a060-d743b2cef9d5" providerId="ADAL" clId="{A75B5565-5445-4CA0-989C-E99DE6FE3EA9}" dt="2025-10-01T13:19:49.669" v="70" actId="14100"/>
          <ac:spMkLst>
            <pc:docMk/>
            <pc:sldMk cId="1562684596" sldId="343"/>
            <ac:spMk id="10" creationId="{986742A5-494E-98EB-008F-9016958A2E48}"/>
          </ac:spMkLst>
        </pc:spChg>
        <pc:spChg chg="mod">
          <ac:chgData name="Bigas, Marc" userId="a76649d8-8b81-4c68-a060-d743b2cef9d5" providerId="ADAL" clId="{A75B5565-5445-4CA0-989C-E99DE6FE3EA9}" dt="2025-10-01T13:19:16.005" v="44" actId="1036"/>
          <ac:spMkLst>
            <pc:docMk/>
            <pc:sldMk cId="1562684596" sldId="343"/>
            <ac:spMk id="11" creationId="{88C7456D-7649-5A35-4C67-90B8E87671F0}"/>
          </ac:spMkLst>
        </pc:spChg>
        <pc:spChg chg="mod">
          <ac:chgData name="Bigas, Marc" userId="a76649d8-8b81-4c68-a060-d743b2cef9d5" providerId="ADAL" clId="{A75B5565-5445-4CA0-989C-E99DE6FE3EA9}" dt="2025-10-01T13:19:26.453" v="47" actId="1076"/>
          <ac:spMkLst>
            <pc:docMk/>
            <pc:sldMk cId="1562684596" sldId="343"/>
            <ac:spMk id="25" creationId="{2FD2766C-15AA-4CD6-9BC1-DFABFF27899F}"/>
          </ac:spMkLst>
        </pc:spChg>
        <pc:spChg chg="mod">
          <ac:chgData name="Bigas, Marc" userId="a76649d8-8b81-4c68-a060-d743b2cef9d5" providerId="ADAL" clId="{A75B5565-5445-4CA0-989C-E99DE6FE3EA9}" dt="2025-10-01T13:19:52.393" v="71" actId="1076"/>
          <ac:spMkLst>
            <pc:docMk/>
            <pc:sldMk cId="1562684596" sldId="343"/>
            <ac:spMk id="30" creationId="{54ADD960-6230-EFB5-C4A9-839A6BBCFBBC}"/>
          </ac:spMkLst>
        </pc:spChg>
        <pc:spChg chg="mod">
          <ac:chgData name="Bigas, Marc" userId="a76649d8-8b81-4c68-a060-d743b2cef9d5" providerId="ADAL" clId="{A75B5565-5445-4CA0-989C-E99DE6FE3EA9}" dt="2025-10-01T13:19:19.520" v="45" actId="1076"/>
          <ac:spMkLst>
            <pc:docMk/>
            <pc:sldMk cId="1562684596" sldId="343"/>
            <ac:spMk id="34" creationId="{CA21A4C6-7707-73CE-693A-36AD0A5CCE3C}"/>
          </ac:spMkLst>
        </pc:spChg>
        <pc:picChg chg="add mod ord modCrop">
          <ac:chgData name="Bigas, Marc" userId="a76649d8-8b81-4c68-a060-d743b2cef9d5" providerId="ADAL" clId="{A75B5565-5445-4CA0-989C-E99DE6FE3EA9}" dt="2025-10-01T13:18:44.271" v="32" actId="167"/>
          <ac:picMkLst>
            <pc:docMk/>
            <pc:sldMk cId="1562684596" sldId="343"/>
            <ac:picMk id="3" creationId="{387231FF-4ED9-1D62-E31D-6B9E826CAD25}"/>
          </ac:picMkLst>
        </pc:picChg>
        <pc:cxnChg chg="mod">
          <ac:chgData name="Bigas, Marc" userId="a76649d8-8b81-4c68-a060-d743b2cef9d5" providerId="ADAL" clId="{A75B5565-5445-4CA0-989C-E99DE6FE3EA9}" dt="2025-10-01T13:19:26.453" v="47" actId="1076"/>
          <ac:cxnSpMkLst>
            <pc:docMk/>
            <pc:sldMk cId="1562684596" sldId="343"/>
            <ac:cxnSpMk id="12" creationId="{0CA533B2-D42F-1BF9-16E7-9F45A3C49869}"/>
          </ac:cxnSpMkLst>
        </pc:cxnChg>
        <pc:cxnChg chg="mod">
          <ac:chgData name="Bigas, Marc" userId="a76649d8-8b81-4c68-a060-d743b2cef9d5" providerId="ADAL" clId="{A75B5565-5445-4CA0-989C-E99DE6FE3EA9}" dt="2025-10-01T13:19:52.393" v="71" actId="1076"/>
          <ac:cxnSpMkLst>
            <pc:docMk/>
            <pc:sldMk cId="1562684596" sldId="343"/>
            <ac:cxnSpMk id="17" creationId="{968E7F93-995D-B16C-3E9C-1D1357D06A24}"/>
          </ac:cxnSpMkLst>
        </pc:cxnChg>
        <pc:cxnChg chg="mod">
          <ac:chgData name="Bigas, Marc" userId="a76649d8-8b81-4c68-a060-d743b2cef9d5" providerId="ADAL" clId="{A75B5565-5445-4CA0-989C-E99DE6FE3EA9}" dt="2025-10-01T13:19:19.520" v="45" actId="1076"/>
          <ac:cxnSpMkLst>
            <pc:docMk/>
            <pc:sldMk cId="1562684596" sldId="343"/>
            <ac:cxnSpMk id="21" creationId="{53C9E734-5692-E973-5832-139FAB50AEBD}"/>
          </ac:cxnSpMkLst>
        </pc:cxnChg>
      </pc:sldChg>
      <pc:sldChg chg="addSp delSp modSp mod">
        <pc:chgData name="Bigas, Marc" userId="a76649d8-8b81-4c68-a060-d743b2cef9d5" providerId="ADAL" clId="{A75B5565-5445-4CA0-989C-E99DE6FE3EA9}" dt="2025-10-01T13:23:08.333" v="114" actId="6549"/>
        <pc:sldMkLst>
          <pc:docMk/>
          <pc:sldMk cId="1427168271" sldId="344"/>
        </pc:sldMkLst>
        <pc:spChg chg="mod">
          <ac:chgData name="Bigas, Marc" userId="a76649d8-8b81-4c68-a060-d743b2cef9d5" providerId="ADAL" clId="{A75B5565-5445-4CA0-989C-E99DE6FE3EA9}" dt="2025-10-01T13:23:08.333" v="114" actId="6549"/>
          <ac:spMkLst>
            <pc:docMk/>
            <pc:sldMk cId="1427168271" sldId="344"/>
            <ac:spMk id="5" creationId="{A2A6D38F-5B2B-D31B-C686-F49A1C68DF97}"/>
          </ac:spMkLst>
        </pc:spChg>
        <pc:spChg chg="mod">
          <ac:chgData name="Bigas, Marc" userId="a76649d8-8b81-4c68-a060-d743b2cef9d5" providerId="ADAL" clId="{A75B5565-5445-4CA0-989C-E99DE6FE3EA9}" dt="2025-10-01T13:21:56.873" v="99" actId="1076"/>
          <ac:spMkLst>
            <pc:docMk/>
            <pc:sldMk cId="1427168271" sldId="344"/>
            <ac:spMk id="6" creationId="{E933714E-0997-C604-4F0E-FF80F5DCC375}"/>
          </ac:spMkLst>
        </pc:spChg>
        <pc:spChg chg="mod">
          <ac:chgData name="Bigas, Marc" userId="a76649d8-8b81-4c68-a060-d743b2cef9d5" providerId="ADAL" clId="{A75B5565-5445-4CA0-989C-E99DE6FE3EA9}" dt="2025-10-01T13:22:21.382" v="105" actId="1076"/>
          <ac:spMkLst>
            <pc:docMk/>
            <pc:sldMk cId="1427168271" sldId="344"/>
            <ac:spMk id="7" creationId="{1B9931DD-3FD5-9B8E-519C-D8B531F8A191}"/>
          </ac:spMkLst>
        </pc:spChg>
        <pc:spChg chg="mod">
          <ac:chgData name="Bigas, Marc" userId="a76649d8-8b81-4c68-a060-d743b2cef9d5" providerId="ADAL" clId="{A75B5565-5445-4CA0-989C-E99DE6FE3EA9}" dt="2025-10-01T13:22:11.093" v="103" actId="1036"/>
          <ac:spMkLst>
            <pc:docMk/>
            <pc:sldMk cId="1427168271" sldId="344"/>
            <ac:spMk id="13" creationId="{6255A36C-4D67-2027-B4DA-18464C1291BE}"/>
          </ac:spMkLst>
        </pc:spChg>
        <pc:spChg chg="mod">
          <ac:chgData name="Bigas, Marc" userId="a76649d8-8b81-4c68-a060-d743b2cef9d5" providerId="ADAL" clId="{A75B5565-5445-4CA0-989C-E99DE6FE3EA9}" dt="2025-10-01T13:22:40.227" v="111" actId="14100"/>
          <ac:spMkLst>
            <pc:docMk/>
            <pc:sldMk cId="1427168271" sldId="344"/>
            <ac:spMk id="14" creationId="{271039BC-0669-9E88-EC36-7A410C48640E}"/>
          </ac:spMkLst>
        </pc:spChg>
        <pc:spChg chg="mod">
          <ac:chgData name="Bigas, Marc" userId="a76649d8-8b81-4c68-a060-d743b2cef9d5" providerId="ADAL" clId="{A75B5565-5445-4CA0-989C-E99DE6FE3EA9}" dt="2025-10-01T13:22:03.547" v="101" actId="1036"/>
          <ac:spMkLst>
            <pc:docMk/>
            <pc:sldMk cId="1427168271" sldId="344"/>
            <ac:spMk id="39" creationId="{E2141BFA-08F5-172E-281B-26B633622CF5}"/>
          </ac:spMkLst>
        </pc:spChg>
        <pc:spChg chg="mod">
          <ac:chgData name="Bigas, Marc" userId="a76649d8-8b81-4c68-a060-d743b2cef9d5" providerId="ADAL" clId="{A75B5565-5445-4CA0-989C-E99DE6FE3EA9}" dt="2025-10-01T13:22:16.663" v="104" actId="1076"/>
          <ac:spMkLst>
            <pc:docMk/>
            <pc:sldMk cId="1427168271" sldId="344"/>
            <ac:spMk id="42" creationId="{6E8D5B0C-1D03-C4B6-9FC2-04E504A4DE2D}"/>
          </ac:spMkLst>
        </pc:spChg>
        <pc:spChg chg="mod">
          <ac:chgData name="Bigas, Marc" userId="a76649d8-8b81-4c68-a060-d743b2cef9d5" providerId="ADAL" clId="{A75B5565-5445-4CA0-989C-E99DE6FE3EA9}" dt="2025-10-01T13:22:24.181" v="106" actId="1076"/>
          <ac:spMkLst>
            <pc:docMk/>
            <pc:sldMk cId="1427168271" sldId="344"/>
            <ac:spMk id="45" creationId="{78339D33-C480-63D3-1EE8-317E8870BDDF}"/>
          </ac:spMkLst>
        </pc:spChg>
        <pc:spChg chg="mod">
          <ac:chgData name="Bigas, Marc" userId="a76649d8-8b81-4c68-a060-d743b2cef9d5" providerId="ADAL" clId="{A75B5565-5445-4CA0-989C-E99DE6FE3EA9}" dt="2025-10-01T13:22:42.893" v="112" actId="1076"/>
          <ac:spMkLst>
            <pc:docMk/>
            <pc:sldMk cId="1427168271" sldId="344"/>
            <ac:spMk id="49" creationId="{76351807-0B25-77CB-2124-2515CA46A6D3}"/>
          </ac:spMkLst>
        </pc:spChg>
        <pc:picChg chg="add mod ord modCrop">
          <ac:chgData name="Bigas, Marc" userId="a76649d8-8b81-4c68-a060-d743b2cef9d5" providerId="ADAL" clId="{A75B5565-5445-4CA0-989C-E99DE6FE3EA9}" dt="2025-10-01T13:21:50.746" v="97" actId="167"/>
          <ac:picMkLst>
            <pc:docMk/>
            <pc:sldMk cId="1427168271" sldId="344"/>
            <ac:picMk id="8" creationId="{2DD53414-F1EA-3EE6-71A2-CD5EA48DA4B9}"/>
          </ac:picMkLst>
        </pc:picChg>
        <pc:cxnChg chg="mod">
          <ac:chgData name="Bigas, Marc" userId="a76649d8-8b81-4c68-a060-d743b2cef9d5" providerId="ADAL" clId="{A75B5565-5445-4CA0-989C-E99DE6FE3EA9}" dt="2025-10-01T13:22:03.547" v="101" actId="1036"/>
          <ac:cxnSpMkLst>
            <pc:docMk/>
            <pc:sldMk cId="1427168271" sldId="344"/>
            <ac:cxnSpMk id="18" creationId="{F6F84C5B-2FFB-CB44-1619-A8FB4DCA181D}"/>
          </ac:cxnSpMkLst>
        </pc:cxnChg>
        <pc:cxnChg chg="mod">
          <ac:chgData name="Bigas, Marc" userId="a76649d8-8b81-4c68-a060-d743b2cef9d5" providerId="ADAL" clId="{A75B5565-5445-4CA0-989C-E99DE6FE3EA9}" dt="2025-10-01T13:22:16.663" v="104" actId="1076"/>
          <ac:cxnSpMkLst>
            <pc:docMk/>
            <pc:sldMk cId="1427168271" sldId="344"/>
            <ac:cxnSpMk id="22" creationId="{6F095D98-3A25-C1B0-5676-91D8846FF760}"/>
          </ac:cxnSpMkLst>
        </pc:cxnChg>
        <pc:cxnChg chg="mod">
          <ac:chgData name="Bigas, Marc" userId="a76649d8-8b81-4c68-a060-d743b2cef9d5" providerId="ADAL" clId="{A75B5565-5445-4CA0-989C-E99DE6FE3EA9}" dt="2025-10-01T13:22:24.181" v="106" actId="1076"/>
          <ac:cxnSpMkLst>
            <pc:docMk/>
            <pc:sldMk cId="1427168271" sldId="344"/>
            <ac:cxnSpMk id="26" creationId="{0F4EE2F7-8E27-CBC0-AD45-763ADD871ECF}"/>
          </ac:cxnSpMkLst>
        </pc:cxnChg>
        <pc:cxnChg chg="mod">
          <ac:chgData name="Bigas, Marc" userId="a76649d8-8b81-4c68-a060-d743b2cef9d5" providerId="ADAL" clId="{A75B5565-5445-4CA0-989C-E99DE6FE3EA9}" dt="2025-10-01T13:22:42.893" v="112" actId="1076"/>
          <ac:cxnSpMkLst>
            <pc:docMk/>
            <pc:sldMk cId="1427168271" sldId="344"/>
            <ac:cxnSpMk id="29" creationId="{C85DE668-BAA3-CAF0-A321-21DBD1A24550}"/>
          </ac:cxnSpMkLst>
        </pc:cxnChg>
      </pc:sldChg>
      <pc:sldChg chg="addSp delSp modSp mod">
        <pc:chgData name="Bigas, Marc" userId="a76649d8-8b81-4c68-a060-d743b2cef9d5" providerId="ADAL" clId="{A75B5565-5445-4CA0-989C-E99DE6FE3EA9}" dt="2025-10-01T13:25:56.842" v="161" actId="1076"/>
        <pc:sldMkLst>
          <pc:docMk/>
          <pc:sldMk cId="3091245984" sldId="349"/>
        </pc:sldMkLst>
        <pc:spChg chg="mod">
          <ac:chgData name="Bigas, Marc" userId="a76649d8-8b81-4c68-a060-d743b2cef9d5" providerId="ADAL" clId="{A75B5565-5445-4CA0-989C-E99DE6FE3EA9}" dt="2025-10-01T13:25:53.218" v="160" actId="1076"/>
          <ac:spMkLst>
            <pc:docMk/>
            <pc:sldMk cId="3091245984" sldId="349"/>
            <ac:spMk id="11" creationId="{16FA0AF0-C137-FC23-1328-0769F3A6DD0F}"/>
          </ac:spMkLst>
        </pc:spChg>
        <pc:spChg chg="mod">
          <ac:chgData name="Bigas, Marc" userId="a76649d8-8b81-4c68-a060-d743b2cef9d5" providerId="ADAL" clId="{A75B5565-5445-4CA0-989C-E99DE6FE3EA9}" dt="2025-10-01T13:23:34.589" v="122" actId="1037"/>
          <ac:spMkLst>
            <pc:docMk/>
            <pc:sldMk cId="3091245984" sldId="349"/>
            <ac:spMk id="14" creationId="{55B2D117-34CD-A6E9-B40C-0453355C2BC1}"/>
          </ac:spMkLst>
        </pc:spChg>
        <pc:spChg chg="mod">
          <ac:chgData name="Bigas, Marc" userId="a76649d8-8b81-4c68-a060-d743b2cef9d5" providerId="ADAL" clId="{A75B5565-5445-4CA0-989C-E99DE6FE3EA9}" dt="2025-10-01T13:23:50.503" v="133" actId="14100"/>
          <ac:spMkLst>
            <pc:docMk/>
            <pc:sldMk cId="3091245984" sldId="349"/>
            <ac:spMk id="16" creationId="{A37F7E09-63DF-0459-4F30-58C803D8F06F}"/>
          </ac:spMkLst>
        </pc:spChg>
        <pc:spChg chg="mod">
          <ac:chgData name="Bigas, Marc" userId="a76649d8-8b81-4c68-a060-d743b2cef9d5" providerId="ADAL" clId="{A75B5565-5445-4CA0-989C-E99DE6FE3EA9}" dt="2025-10-01T13:24:16.414" v="140" actId="1076"/>
          <ac:spMkLst>
            <pc:docMk/>
            <pc:sldMk cId="3091245984" sldId="349"/>
            <ac:spMk id="17" creationId="{35404F0F-72E4-BA5E-2ADA-11D70D4F0D7C}"/>
          </ac:spMkLst>
        </pc:spChg>
        <pc:spChg chg="mod">
          <ac:chgData name="Bigas, Marc" userId="a76649d8-8b81-4c68-a060-d743b2cef9d5" providerId="ADAL" clId="{A75B5565-5445-4CA0-989C-E99DE6FE3EA9}" dt="2025-10-01T13:25:56.842" v="161" actId="1076"/>
          <ac:spMkLst>
            <pc:docMk/>
            <pc:sldMk cId="3091245984" sldId="349"/>
            <ac:spMk id="23" creationId="{9920DDF3-906C-CECE-2092-C8AC504DA348}"/>
          </ac:spMkLst>
        </pc:spChg>
        <pc:spChg chg="mod">
          <ac:chgData name="Bigas, Marc" userId="a76649d8-8b81-4c68-a060-d743b2cef9d5" providerId="ADAL" clId="{A75B5565-5445-4CA0-989C-E99DE6FE3EA9}" dt="2025-10-01T13:24:01.126" v="136" actId="1076"/>
          <ac:spMkLst>
            <pc:docMk/>
            <pc:sldMk cId="3091245984" sldId="349"/>
            <ac:spMk id="54" creationId="{E037A33E-E816-0159-F47E-06910D529B62}"/>
          </ac:spMkLst>
        </pc:spChg>
        <pc:picChg chg="add mod ord">
          <ac:chgData name="Bigas, Marc" userId="a76649d8-8b81-4c68-a060-d743b2cef9d5" providerId="ADAL" clId="{A75B5565-5445-4CA0-989C-E99DE6FE3EA9}" dt="2025-10-01T13:25:48.012" v="159" actId="167"/>
          <ac:picMkLst>
            <pc:docMk/>
            <pc:sldMk cId="3091245984" sldId="349"/>
            <ac:picMk id="2" creationId="{2332CAC3-7AF1-BEA1-A788-AEE5DEB65C89}"/>
          </ac:picMkLst>
        </pc:picChg>
        <pc:picChg chg="add mod ord modCrop">
          <ac:chgData name="Bigas, Marc" userId="a76649d8-8b81-4c68-a060-d743b2cef9d5" providerId="ADAL" clId="{A75B5565-5445-4CA0-989C-E99DE6FE3EA9}" dt="2025-10-01T13:25:45.510" v="158" actId="167"/>
          <ac:picMkLst>
            <pc:docMk/>
            <pc:sldMk cId="3091245984" sldId="349"/>
            <ac:picMk id="24" creationId="{7DC9EC1A-0119-1FAE-4737-157217DC7985}"/>
          </ac:picMkLst>
        </pc:picChg>
        <pc:cxnChg chg="mod">
          <ac:chgData name="Bigas, Marc" userId="a76649d8-8b81-4c68-a060-d743b2cef9d5" providerId="ADAL" clId="{A75B5565-5445-4CA0-989C-E99DE6FE3EA9}" dt="2025-10-01T13:24:16.414" v="140" actId="1076"/>
          <ac:cxnSpMkLst>
            <pc:docMk/>
            <pc:sldMk cId="3091245984" sldId="349"/>
            <ac:cxnSpMk id="29" creationId="{39FD0F23-8BF1-5622-F83B-400A6BABD65F}"/>
          </ac:cxnSpMkLst>
        </pc:cxnChg>
        <pc:cxnChg chg="mod">
          <ac:chgData name="Bigas, Marc" userId="a76649d8-8b81-4c68-a060-d743b2cef9d5" providerId="ADAL" clId="{A75B5565-5445-4CA0-989C-E99DE6FE3EA9}" dt="2025-10-01T13:25:56.842" v="161" actId="1076"/>
          <ac:cxnSpMkLst>
            <pc:docMk/>
            <pc:sldMk cId="3091245984" sldId="349"/>
            <ac:cxnSpMk id="35" creationId="{1C47DE80-C922-7B90-1075-A3C8C870C255}"/>
          </ac:cxnSpMkLst>
        </pc:cxnChg>
        <pc:cxnChg chg="mod">
          <ac:chgData name="Bigas, Marc" userId="a76649d8-8b81-4c68-a060-d743b2cef9d5" providerId="ADAL" clId="{A75B5565-5445-4CA0-989C-E99DE6FE3EA9}" dt="2025-10-01T13:24:01.126" v="136" actId="1076"/>
          <ac:cxnSpMkLst>
            <pc:docMk/>
            <pc:sldMk cId="3091245984" sldId="349"/>
            <ac:cxnSpMk id="37" creationId="{82F05E48-D8A2-C2A5-36C6-C39EEE1AB6B5}"/>
          </ac:cxnSpMkLst>
        </pc:cxnChg>
      </pc:sldChg>
      <pc:sldChg chg="modSp mod">
        <pc:chgData name="Bigas, Marc" userId="a76649d8-8b81-4c68-a060-d743b2cef9d5" providerId="ADAL" clId="{A75B5565-5445-4CA0-989C-E99DE6FE3EA9}" dt="2025-10-01T10:59:29.462" v="0" actId="20577"/>
        <pc:sldMkLst>
          <pc:docMk/>
          <pc:sldMk cId="2290813211" sldId="386"/>
        </pc:sldMkLst>
        <pc:spChg chg="mod">
          <ac:chgData name="Bigas, Marc" userId="a76649d8-8b81-4c68-a060-d743b2cef9d5" providerId="ADAL" clId="{A75B5565-5445-4CA0-989C-E99DE6FE3EA9}" dt="2025-10-01T10:59:29.462" v="0" actId="20577"/>
          <ac:spMkLst>
            <pc:docMk/>
            <pc:sldMk cId="2290813211" sldId="386"/>
            <ac:spMk id="5" creationId="{4DAA6F00-58E4-8D14-0856-A43DF4409515}"/>
          </ac:spMkLst>
        </pc:spChg>
      </pc:sldChg>
      <pc:sldChg chg="modSp add mod">
        <pc:chgData name="Bigas, Marc" userId="a76649d8-8b81-4c68-a060-d743b2cef9d5" providerId="ADAL" clId="{A75B5565-5445-4CA0-989C-E99DE6FE3EA9}" dt="2025-10-01T11:28:38.555" v="17" actId="1076"/>
        <pc:sldMkLst>
          <pc:docMk/>
          <pc:sldMk cId="3832078936" sldId="387"/>
        </pc:sldMkLst>
        <pc:spChg chg="mod">
          <ac:chgData name="Bigas, Marc" userId="a76649d8-8b81-4c68-a060-d743b2cef9d5" providerId="ADAL" clId="{A75B5565-5445-4CA0-989C-E99DE6FE3EA9}" dt="2025-10-01T11:28:24.281" v="13" actId="14100"/>
          <ac:spMkLst>
            <pc:docMk/>
            <pc:sldMk cId="3832078936" sldId="387"/>
            <ac:spMk id="9" creationId="{C55BA47C-65EE-CB87-313E-7AFDA490D439}"/>
          </ac:spMkLst>
        </pc:spChg>
        <pc:spChg chg="mod">
          <ac:chgData name="Bigas, Marc" userId="a76649d8-8b81-4c68-a060-d743b2cef9d5" providerId="ADAL" clId="{A75B5565-5445-4CA0-989C-E99DE6FE3EA9}" dt="2025-10-01T11:28:27.484" v="14" actId="1076"/>
          <ac:spMkLst>
            <pc:docMk/>
            <pc:sldMk cId="3832078936" sldId="387"/>
            <ac:spMk id="10" creationId="{375FDBB0-D052-280B-7782-1EB2A50A19A8}"/>
          </ac:spMkLst>
        </pc:spChg>
        <pc:spChg chg="mod">
          <ac:chgData name="Bigas, Marc" userId="a76649d8-8b81-4c68-a060-d743b2cef9d5" providerId="ADAL" clId="{A75B5565-5445-4CA0-989C-E99DE6FE3EA9}" dt="2025-10-01T11:28:32.831" v="16" actId="14100"/>
          <ac:spMkLst>
            <pc:docMk/>
            <pc:sldMk cId="3832078936" sldId="387"/>
            <ac:spMk id="12" creationId="{6D23EF99-D191-1680-9533-4BFEF2E17747}"/>
          </ac:spMkLst>
        </pc:spChg>
        <pc:spChg chg="mod">
          <ac:chgData name="Bigas, Marc" userId="a76649d8-8b81-4c68-a060-d743b2cef9d5" providerId="ADAL" clId="{A75B5565-5445-4CA0-989C-E99DE6FE3EA9}" dt="2025-10-01T11:28:38.555" v="17" actId="1076"/>
          <ac:spMkLst>
            <pc:docMk/>
            <pc:sldMk cId="3832078936" sldId="387"/>
            <ac:spMk id="13" creationId="{8CA1B1B6-0B61-2A26-87DA-68155F1F15EC}"/>
          </ac:spMkLst>
        </pc:spChg>
        <pc:cxnChg chg="mod">
          <ac:chgData name="Bigas, Marc" userId="a76649d8-8b81-4c68-a060-d743b2cef9d5" providerId="ADAL" clId="{A75B5565-5445-4CA0-989C-E99DE6FE3EA9}" dt="2025-10-01T11:28:27.484" v="14" actId="1076"/>
          <ac:cxnSpMkLst>
            <pc:docMk/>
            <pc:sldMk cId="3832078936" sldId="387"/>
            <ac:cxnSpMk id="11" creationId="{CD13BAED-B6EA-B004-C620-7B18C468FB57}"/>
          </ac:cxnSpMkLst>
        </pc:cxnChg>
        <pc:cxnChg chg="mod">
          <ac:chgData name="Bigas, Marc" userId="a76649d8-8b81-4c68-a060-d743b2cef9d5" providerId="ADAL" clId="{A75B5565-5445-4CA0-989C-E99DE6FE3EA9}" dt="2025-10-01T11:28:38.555" v="17" actId="1076"/>
          <ac:cxnSpMkLst>
            <pc:docMk/>
            <pc:sldMk cId="3832078936" sldId="387"/>
            <ac:cxnSpMk id="14" creationId="{923803A0-225D-45CB-B7B7-277C681A4170}"/>
          </ac:cxnSpMkLst>
        </pc:cxnChg>
      </pc:sldChg>
    </pc:docChg>
  </pc:docChgLst>
  <pc:docChgLst>
    <pc:chgData name="Sanchez Adame, Jose" userId="S::jose.sanchezadame@dxc.com::bec22c5d-f469-49a4-9921-fdf6b5726dd7" providerId="AD" clId="Web-{840B883C-540D-A0E4-4B9B-4105D244ABEC}"/>
    <pc:docChg chg="modSld">
      <pc:chgData name="Sanchez Adame, Jose" userId="S::jose.sanchezadame@dxc.com::bec22c5d-f469-49a4-9921-fdf6b5726dd7" providerId="AD" clId="Web-{840B883C-540D-A0E4-4B9B-4105D244ABEC}" dt="2025-09-17T09:14:11.163" v="2" actId="20577"/>
      <pc:docMkLst>
        <pc:docMk/>
      </pc:docMkLst>
      <pc:sldChg chg="modSp">
        <pc:chgData name="Sanchez Adame, Jose" userId="S::jose.sanchezadame@dxc.com::bec22c5d-f469-49a4-9921-fdf6b5726dd7" providerId="AD" clId="Web-{840B883C-540D-A0E4-4B9B-4105D244ABEC}" dt="2025-09-17T09:13:19.912" v="0" actId="20577"/>
        <pc:sldMkLst>
          <pc:docMk/>
          <pc:sldMk cId="1950575632" sldId="312"/>
        </pc:sldMkLst>
        <pc:spChg chg="mod">
          <ac:chgData name="Sanchez Adame, Jose" userId="S::jose.sanchezadame@dxc.com::bec22c5d-f469-49a4-9921-fdf6b5726dd7" providerId="AD" clId="Web-{840B883C-540D-A0E4-4B9B-4105D244ABEC}" dt="2025-09-17T09:13:19.912" v="0" actId="20577"/>
          <ac:spMkLst>
            <pc:docMk/>
            <pc:sldMk cId="1950575632" sldId="312"/>
            <ac:spMk id="5" creationId="{41BC5E2D-4346-32A9-775B-A49651EB0D79}"/>
          </ac:spMkLst>
        </pc:spChg>
      </pc:sldChg>
      <pc:sldChg chg="modSp">
        <pc:chgData name="Sanchez Adame, Jose" userId="S::jose.sanchezadame@dxc.com::bec22c5d-f469-49a4-9921-fdf6b5726dd7" providerId="AD" clId="Web-{840B883C-540D-A0E4-4B9B-4105D244ABEC}" dt="2025-09-17T09:14:11.163" v="2" actId="20577"/>
        <pc:sldMkLst>
          <pc:docMk/>
          <pc:sldMk cId="1271177377" sldId="353"/>
        </pc:sldMkLst>
        <pc:spChg chg="mod">
          <ac:chgData name="Sanchez Adame, Jose" userId="S::jose.sanchezadame@dxc.com::bec22c5d-f469-49a4-9921-fdf6b5726dd7" providerId="AD" clId="Web-{840B883C-540D-A0E4-4B9B-4105D244ABEC}" dt="2025-09-17T09:14:11.163" v="2" actId="20577"/>
          <ac:spMkLst>
            <pc:docMk/>
            <pc:sldMk cId="1271177377" sldId="353"/>
            <ac:spMk id="4" creationId="{4F5CDABF-16F2-D797-AAC8-9683190F9689}"/>
          </ac:spMkLst>
        </pc:spChg>
      </pc:sldChg>
    </pc:docChg>
  </pc:docChgLst>
  <pc:docChgLst>
    <pc:chgData name="Sanchez Adame, Jose" userId="S::jose.sanchezadame@dxc.com::bec22c5d-f469-49a4-9921-fdf6b5726dd7" providerId="AD" clId="Web-{4FE69240-13A3-4B34-76B8-21F397911A2F}"/>
    <pc:docChg chg="delSld modSld">
      <pc:chgData name="Sanchez Adame, Jose" userId="S::jose.sanchezadame@dxc.com::bec22c5d-f469-49a4-9921-fdf6b5726dd7" providerId="AD" clId="Web-{4FE69240-13A3-4B34-76B8-21F397911A2F}" dt="2025-09-18T14:27:40.209" v="15"/>
      <pc:docMkLst>
        <pc:docMk/>
      </pc:docMkLst>
    </pc:docChg>
  </pc:docChgLst>
  <pc:docChgLst>
    <pc:chgData name="Sara Villalonga Arias" userId="946604ae-6d31-4293-8778-3ad77e1a22f2" providerId="ADAL" clId="{DB52C5D0-4D5F-43AE-9E0F-95616865A178}"/>
    <pc:docChg chg="undo custSel modSld modMainMaster">
      <pc:chgData name="Sara Villalonga Arias" userId="946604ae-6d31-4293-8778-3ad77e1a22f2" providerId="ADAL" clId="{DB52C5D0-4D5F-43AE-9E0F-95616865A178}" dt="2025-09-09T11:00:28.080" v="245" actId="207"/>
      <pc:docMkLst>
        <pc:docMk/>
      </pc:docMkLst>
      <pc:sldChg chg="addSp modSp mod">
        <pc:chgData name="Sara Villalonga Arias" userId="946604ae-6d31-4293-8778-3ad77e1a22f2" providerId="ADAL" clId="{DB52C5D0-4D5F-43AE-9E0F-95616865A178}" dt="2025-09-09T10:47:29.336" v="71" actId="207"/>
        <pc:sldMkLst>
          <pc:docMk/>
          <pc:sldMk cId="1270972575" sldId="314"/>
        </pc:sldMkLst>
        <pc:spChg chg="mod">
          <ac:chgData name="Sara Villalonga Arias" userId="946604ae-6d31-4293-8778-3ad77e1a22f2" providerId="ADAL" clId="{DB52C5D0-4D5F-43AE-9E0F-95616865A178}" dt="2025-09-09T10:47:29.336" v="71" actId="207"/>
          <ac:spMkLst>
            <pc:docMk/>
            <pc:sldMk cId="1270972575" sldId="314"/>
            <ac:spMk id="5" creationId="{EB9D0900-E16C-F5F0-14CB-70F5FC59A3D2}"/>
          </ac:spMkLst>
        </pc:spChg>
        <pc:spChg chg="mod">
          <ac:chgData name="Sara Villalonga Arias" userId="946604ae-6d31-4293-8778-3ad77e1a22f2" providerId="ADAL" clId="{DB52C5D0-4D5F-43AE-9E0F-95616865A178}" dt="2025-09-09T10:45:13.014" v="48" actId="208"/>
          <ac:spMkLst>
            <pc:docMk/>
            <pc:sldMk cId="1270972575" sldId="314"/>
            <ac:spMk id="9" creationId="{4CD1F38D-8940-8CF9-7237-17B427D48737}"/>
          </ac:spMkLst>
        </pc:spChg>
        <pc:spChg chg="mod">
          <ac:chgData name="Sara Villalonga Arias" userId="946604ae-6d31-4293-8778-3ad77e1a22f2" providerId="ADAL" clId="{DB52C5D0-4D5F-43AE-9E0F-95616865A178}" dt="2025-09-09T10:45:29.852" v="54" actId="208"/>
          <ac:spMkLst>
            <pc:docMk/>
            <pc:sldMk cId="1270972575" sldId="314"/>
            <ac:spMk id="10" creationId="{9B14902D-99F2-D9AB-85CB-9EB11E84FE87}"/>
          </ac:spMkLst>
        </pc:spChg>
        <pc:spChg chg="mod">
          <ac:chgData name="Sara Villalonga Arias" userId="946604ae-6d31-4293-8778-3ad77e1a22f2" providerId="ADAL" clId="{DB52C5D0-4D5F-43AE-9E0F-95616865A178}" dt="2025-09-09T10:45:23.653" v="52" actId="208"/>
          <ac:spMkLst>
            <pc:docMk/>
            <pc:sldMk cId="1270972575" sldId="314"/>
            <ac:spMk id="11" creationId="{B71A20BE-F0F2-0766-AABF-ACD9C17EEED5}"/>
          </ac:spMkLst>
        </pc:spChg>
        <pc:spChg chg="mod">
          <ac:chgData name="Sara Villalonga Arias" userId="946604ae-6d31-4293-8778-3ad77e1a22f2" providerId="ADAL" clId="{DB52C5D0-4D5F-43AE-9E0F-95616865A178}" dt="2025-09-09T10:45:33.795" v="55" actId="208"/>
          <ac:spMkLst>
            <pc:docMk/>
            <pc:sldMk cId="1270972575" sldId="314"/>
            <ac:spMk id="12" creationId="{B3D00FE2-D4F5-7557-4995-637FCDCA3318}"/>
          </ac:spMkLst>
        </pc:spChg>
        <pc:spChg chg="mod">
          <ac:chgData name="Sara Villalonga Arias" userId="946604ae-6d31-4293-8778-3ad77e1a22f2" providerId="ADAL" clId="{DB52C5D0-4D5F-43AE-9E0F-95616865A178}" dt="2025-09-09T10:45:52.629" v="62" actId="113"/>
          <ac:spMkLst>
            <pc:docMk/>
            <pc:sldMk cId="1270972575" sldId="314"/>
            <ac:spMk id="26" creationId="{B9DC7727-24CF-1359-BC1F-A89147B2AB4C}"/>
          </ac:spMkLst>
        </pc:spChg>
        <pc:spChg chg="mod">
          <ac:chgData name="Sara Villalonga Arias" userId="946604ae-6d31-4293-8778-3ad77e1a22f2" providerId="ADAL" clId="{DB52C5D0-4D5F-43AE-9E0F-95616865A178}" dt="2025-09-09T10:45:48.539" v="60" actId="113"/>
          <ac:spMkLst>
            <pc:docMk/>
            <pc:sldMk cId="1270972575" sldId="314"/>
            <ac:spMk id="28" creationId="{3515B28B-85C2-D165-C271-8B7C8EC6D23B}"/>
          </ac:spMkLst>
        </pc:spChg>
        <pc:spChg chg="mod">
          <ac:chgData name="Sara Villalonga Arias" userId="946604ae-6d31-4293-8778-3ad77e1a22f2" providerId="ADAL" clId="{DB52C5D0-4D5F-43AE-9E0F-95616865A178}" dt="2025-09-09T10:46:37.261" v="70" actId="207"/>
          <ac:spMkLst>
            <pc:docMk/>
            <pc:sldMk cId="1270972575" sldId="314"/>
            <ac:spMk id="32" creationId="{09060D7D-6A65-AFAD-88D5-97922B6CCEF8}"/>
          </ac:spMkLst>
        </pc:spChg>
        <pc:spChg chg="mod">
          <ac:chgData name="Sara Villalonga Arias" userId="946604ae-6d31-4293-8778-3ad77e1a22f2" providerId="ADAL" clId="{DB52C5D0-4D5F-43AE-9E0F-95616865A178}" dt="2025-09-09T10:45:57.458" v="64" actId="113"/>
          <ac:spMkLst>
            <pc:docMk/>
            <pc:sldMk cId="1270972575" sldId="314"/>
            <ac:spMk id="34" creationId="{125ED8C7-FCFF-BD03-F359-E3A740231A37}"/>
          </ac:spMkLst>
        </pc:spChg>
        <pc:cxnChg chg="mod">
          <ac:chgData name="Sara Villalonga Arias" userId="946604ae-6d31-4293-8778-3ad77e1a22f2" providerId="ADAL" clId="{DB52C5D0-4D5F-43AE-9E0F-95616865A178}" dt="2025-09-09T10:45:15.268" v="49" actId="208"/>
          <ac:cxnSpMkLst>
            <pc:docMk/>
            <pc:sldMk cId="1270972575" sldId="314"/>
            <ac:cxnSpMk id="13" creationId="{D44B1530-B49F-15FB-C400-7EDC515F3CF0}"/>
          </ac:cxnSpMkLst>
        </pc:cxnChg>
        <pc:cxnChg chg="mod">
          <ac:chgData name="Sara Villalonga Arias" userId="946604ae-6d31-4293-8778-3ad77e1a22f2" providerId="ADAL" clId="{DB52C5D0-4D5F-43AE-9E0F-95616865A178}" dt="2025-09-09T10:45:41.577" v="58" actId="208"/>
          <ac:cxnSpMkLst>
            <pc:docMk/>
            <pc:sldMk cId="1270972575" sldId="314"/>
            <ac:cxnSpMk id="16" creationId="{C6AAABBB-EAB2-7706-D7BD-47CCE726255F}"/>
          </ac:cxnSpMkLst>
        </pc:cxnChg>
        <pc:cxnChg chg="mod">
          <ac:chgData name="Sara Villalonga Arias" userId="946604ae-6d31-4293-8778-3ad77e1a22f2" providerId="ADAL" clId="{DB52C5D0-4D5F-43AE-9E0F-95616865A178}" dt="2025-09-09T10:45:26.306" v="53" actId="208"/>
          <ac:cxnSpMkLst>
            <pc:docMk/>
            <pc:sldMk cId="1270972575" sldId="314"/>
            <ac:cxnSpMk id="21" creationId="{B135C6CC-9E62-43BB-725D-4EDACA127A5F}"/>
          </ac:cxnSpMkLst>
        </pc:cxnChg>
        <pc:cxnChg chg="mod">
          <ac:chgData name="Sara Villalonga Arias" userId="946604ae-6d31-4293-8778-3ad77e1a22f2" providerId="ADAL" clId="{DB52C5D0-4D5F-43AE-9E0F-95616865A178}" dt="2025-09-09T10:45:39.435" v="57" actId="208"/>
          <ac:cxnSpMkLst>
            <pc:docMk/>
            <pc:sldMk cId="1270972575" sldId="314"/>
            <ac:cxnSpMk id="24" creationId="{95D3185E-7DC4-52AC-7858-08D0D323C374}"/>
          </ac:cxnSpMkLst>
        </pc:cxnChg>
      </pc:sldChg>
      <pc:sldChg chg="modSp mod">
        <pc:chgData name="Sara Villalonga Arias" userId="946604ae-6d31-4293-8778-3ad77e1a22f2" providerId="ADAL" clId="{DB52C5D0-4D5F-43AE-9E0F-95616865A178}" dt="2025-09-09T10:50:11.870" v="101" actId="207"/>
        <pc:sldMkLst>
          <pc:docMk/>
          <pc:sldMk cId="1562684596" sldId="343"/>
        </pc:sldMkLst>
        <pc:spChg chg="mod">
          <ac:chgData name="Sara Villalonga Arias" userId="946604ae-6d31-4293-8778-3ad77e1a22f2" providerId="ADAL" clId="{DB52C5D0-4D5F-43AE-9E0F-95616865A178}" dt="2025-09-09T10:49:33.104" v="92" actId="207"/>
          <ac:spMkLst>
            <pc:docMk/>
            <pc:sldMk cId="1562684596" sldId="343"/>
            <ac:spMk id="5" creationId="{6E527F77-AD29-179D-2930-228FB11183C1}"/>
          </ac:spMkLst>
        </pc:spChg>
        <pc:spChg chg="mod">
          <ac:chgData name="Sara Villalonga Arias" userId="946604ae-6d31-4293-8778-3ad77e1a22f2" providerId="ADAL" clId="{DB52C5D0-4D5F-43AE-9E0F-95616865A178}" dt="2025-09-09T10:49:55.442" v="93" actId="208"/>
          <ac:spMkLst>
            <pc:docMk/>
            <pc:sldMk cId="1562684596" sldId="343"/>
            <ac:spMk id="9" creationId="{70A1FD5B-5292-95D2-671C-6F3601BD1598}"/>
          </ac:spMkLst>
        </pc:spChg>
        <pc:spChg chg="mod">
          <ac:chgData name="Sara Villalonga Arias" userId="946604ae-6d31-4293-8778-3ad77e1a22f2" providerId="ADAL" clId="{DB52C5D0-4D5F-43AE-9E0F-95616865A178}" dt="2025-09-09T10:49:55.442" v="93" actId="208"/>
          <ac:spMkLst>
            <pc:docMk/>
            <pc:sldMk cId="1562684596" sldId="343"/>
            <ac:spMk id="10" creationId="{986742A5-494E-98EB-008F-9016958A2E48}"/>
          </ac:spMkLst>
        </pc:spChg>
        <pc:spChg chg="mod">
          <ac:chgData name="Sara Villalonga Arias" userId="946604ae-6d31-4293-8778-3ad77e1a22f2" providerId="ADAL" clId="{DB52C5D0-4D5F-43AE-9E0F-95616865A178}" dt="2025-09-09T10:49:55.442" v="93" actId="208"/>
          <ac:spMkLst>
            <pc:docMk/>
            <pc:sldMk cId="1562684596" sldId="343"/>
            <ac:spMk id="11" creationId="{88C7456D-7649-5A35-4C67-90B8E87671F0}"/>
          </ac:spMkLst>
        </pc:spChg>
        <pc:spChg chg="mod">
          <ac:chgData name="Sara Villalonga Arias" userId="946604ae-6d31-4293-8778-3ad77e1a22f2" providerId="ADAL" clId="{DB52C5D0-4D5F-43AE-9E0F-95616865A178}" dt="2025-09-09T10:50:01.343" v="95" actId="113"/>
          <ac:spMkLst>
            <pc:docMk/>
            <pc:sldMk cId="1562684596" sldId="343"/>
            <ac:spMk id="25" creationId="{2FD2766C-15AA-4CD6-9BC1-DFABFF27899F}"/>
          </ac:spMkLst>
        </pc:spChg>
        <pc:spChg chg="mod">
          <ac:chgData name="Sara Villalonga Arias" userId="946604ae-6d31-4293-8778-3ad77e1a22f2" providerId="ADAL" clId="{DB52C5D0-4D5F-43AE-9E0F-95616865A178}" dt="2025-09-09T10:50:07.900" v="99" actId="113"/>
          <ac:spMkLst>
            <pc:docMk/>
            <pc:sldMk cId="1562684596" sldId="343"/>
            <ac:spMk id="30" creationId="{54ADD960-6230-EFB5-C4A9-839A6BBCFBBC}"/>
          </ac:spMkLst>
        </pc:spChg>
        <pc:spChg chg="mod">
          <ac:chgData name="Sara Villalonga Arias" userId="946604ae-6d31-4293-8778-3ad77e1a22f2" providerId="ADAL" clId="{DB52C5D0-4D5F-43AE-9E0F-95616865A178}" dt="2025-09-09T10:50:11.870" v="101" actId="207"/>
          <ac:spMkLst>
            <pc:docMk/>
            <pc:sldMk cId="1562684596" sldId="343"/>
            <ac:spMk id="34" creationId="{CA21A4C6-7707-73CE-693A-36AD0A5CCE3C}"/>
          </ac:spMkLst>
        </pc:spChg>
        <pc:cxnChg chg="mod">
          <ac:chgData name="Sara Villalonga Arias" userId="946604ae-6d31-4293-8778-3ad77e1a22f2" providerId="ADAL" clId="{DB52C5D0-4D5F-43AE-9E0F-95616865A178}" dt="2025-09-09T10:49:55.442" v="93" actId="208"/>
          <ac:cxnSpMkLst>
            <pc:docMk/>
            <pc:sldMk cId="1562684596" sldId="343"/>
            <ac:cxnSpMk id="12" creationId="{0CA533B2-D42F-1BF9-16E7-9F45A3C49869}"/>
          </ac:cxnSpMkLst>
        </pc:cxnChg>
        <pc:cxnChg chg="mod">
          <ac:chgData name="Sara Villalonga Arias" userId="946604ae-6d31-4293-8778-3ad77e1a22f2" providerId="ADAL" clId="{DB52C5D0-4D5F-43AE-9E0F-95616865A178}" dt="2025-09-09T10:50:04.234" v="97" actId="1076"/>
          <ac:cxnSpMkLst>
            <pc:docMk/>
            <pc:sldMk cId="1562684596" sldId="343"/>
            <ac:cxnSpMk id="17" creationId="{968E7F93-995D-B16C-3E9C-1D1357D06A24}"/>
          </ac:cxnSpMkLst>
        </pc:cxnChg>
        <pc:cxnChg chg="mod">
          <ac:chgData name="Sara Villalonga Arias" userId="946604ae-6d31-4293-8778-3ad77e1a22f2" providerId="ADAL" clId="{DB52C5D0-4D5F-43AE-9E0F-95616865A178}" dt="2025-09-09T10:49:55.442" v="93" actId="208"/>
          <ac:cxnSpMkLst>
            <pc:docMk/>
            <pc:sldMk cId="1562684596" sldId="343"/>
            <ac:cxnSpMk id="21" creationId="{53C9E734-5692-E973-5832-139FAB50AEBD}"/>
          </ac:cxnSpMkLst>
        </pc:cxnChg>
      </pc:sldChg>
      <pc:sldChg chg="delSp modSp mod">
        <pc:chgData name="Sara Villalonga Arias" userId="946604ae-6d31-4293-8778-3ad77e1a22f2" providerId="ADAL" clId="{DB52C5D0-4D5F-43AE-9E0F-95616865A178}" dt="2025-09-09T10:54:28.156" v="183" actId="478"/>
        <pc:sldMkLst>
          <pc:docMk/>
          <pc:sldMk cId="1427168271" sldId="344"/>
        </pc:sldMkLst>
        <pc:spChg chg="mod">
          <ac:chgData name="Sara Villalonga Arias" userId="946604ae-6d31-4293-8778-3ad77e1a22f2" providerId="ADAL" clId="{DB52C5D0-4D5F-43AE-9E0F-95616865A178}" dt="2025-09-09T10:54:22.438" v="180" actId="20577"/>
          <ac:spMkLst>
            <pc:docMk/>
            <pc:sldMk cId="1427168271" sldId="344"/>
            <ac:spMk id="5" creationId="{A2A6D38F-5B2B-D31B-C686-F49A1C68DF97}"/>
          </ac:spMkLst>
        </pc:spChg>
        <pc:spChg chg="mod">
          <ac:chgData name="Sara Villalonga Arias" userId="946604ae-6d31-4293-8778-3ad77e1a22f2" providerId="ADAL" clId="{DB52C5D0-4D5F-43AE-9E0F-95616865A178}" dt="2025-09-09T10:51:43.893" v="111" actId="208"/>
          <ac:spMkLst>
            <pc:docMk/>
            <pc:sldMk cId="1427168271" sldId="344"/>
            <ac:spMk id="6" creationId="{E933714E-0997-C604-4F0E-FF80F5DCC375}"/>
          </ac:spMkLst>
        </pc:spChg>
        <pc:spChg chg="mod">
          <ac:chgData name="Sara Villalonga Arias" userId="946604ae-6d31-4293-8778-3ad77e1a22f2" providerId="ADAL" clId="{DB52C5D0-4D5F-43AE-9E0F-95616865A178}" dt="2025-09-09T10:51:43.893" v="111" actId="208"/>
          <ac:spMkLst>
            <pc:docMk/>
            <pc:sldMk cId="1427168271" sldId="344"/>
            <ac:spMk id="7" creationId="{1B9931DD-3FD5-9B8E-519C-D8B531F8A191}"/>
          </ac:spMkLst>
        </pc:spChg>
        <pc:spChg chg="mod">
          <ac:chgData name="Sara Villalonga Arias" userId="946604ae-6d31-4293-8778-3ad77e1a22f2" providerId="ADAL" clId="{DB52C5D0-4D5F-43AE-9E0F-95616865A178}" dt="2025-09-09T10:51:43.893" v="111" actId="208"/>
          <ac:spMkLst>
            <pc:docMk/>
            <pc:sldMk cId="1427168271" sldId="344"/>
            <ac:spMk id="13" creationId="{6255A36C-4D67-2027-B4DA-18464C1291BE}"/>
          </ac:spMkLst>
        </pc:spChg>
        <pc:spChg chg="mod">
          <ac:chgData name="Sara Villalonga Arias" userId="946604ae-6d31-4293-8778-3ad77e1a22f2" providerId="ADAL" clId="{DB52C5D0-4D5F-43AE-9E0F-95616865A178}" dt="2025-09-09T10:51:43.893" v="111" actId="208"/>
          <ac:spMkLst>
            <pc:docMk/>
            <pc:sldMk cId="1427168271" sldId="344"/>
            <ac:spMk id="14" creationId="{271039BC-0669-9E88-EC36-7A410C48640E}"/>
          </ac:spMkLst>
        </pc:spChg>
        <pc:spChg chg="mod">
          <ac:chgData name="Sara Villalonga Arias" userId="946604ae-6d31-4293-8778-3ad77e1a22f2" providerId="ADAL" clId="{DB52C5D0-4D5F-43AE-9E0F-95616865A178}" dt="2025-09-09T10:52:56.336" v="159" actId="113"/>
          <ac:spMkLst>
            <pc:docMk/>
            <pc:sldMk cId="1427168271" sldId="344"/>
            <ac:spMk id="39" creationId="{E2141BFA-08F5-172E-281B-26B633622CF5}"/>
          </ac:spMkLst>
        </pc:spChg>
        <pc:spChg chg="mod">
          <ac:chgData name="Sara Villalonga Arias" userId="946604ae-6d31-4293-8778-3ad77e1a22f2" providerId="ADAL" clId="{DB52C5D0-4D5F-43AE-9E0F-95616865A178}" dt="2025-09-09T10:53:01.253" v="161" actId="113"/>
          <ac:spMkLst>
            <pc:docMk/>
            <pc:sldMk cId="1427168271" sldId="344"/>
            <ac:spMk id="42" creationId="{6E8D5B0C-1D03-C4B6-9FC2-04E504A4DE2D}"/>
          </ac:spMkLst>
        </pc:spChg>
        <pc:spChg chg="mod">
          <ac:chgData name="Sara Villalonga Arias" userId="946604ae-6d31-4293-8778-3ad77e1a22f2" providerId="ADAL" clId="{DB52C5D0-4D5F-43AE-9E0F-95616865A178}" dt="2025-09-09T10:53:11.880" v="167" actId="113"/>
          <ac:spMkLst>
            <pc:docMk/>
            <pc:sldMk cId="1427168271" sldId="344"/>
            <ac:spMk id="45" creationId="{78339D33-C480-63D3-1EE8-317E8870BDDF}"/>
          </ac:spMkLst>
        </pc:spChg>
        <pc:spChg chg="mod">
          <ac:chgData name="Sara Villalonga Arias" userId="946604ae-6d31-4293-8778-3ad77e1a22f2" providerId="ADAL" clId="{DB52C5D0-4D5F-43AE-9E0F-95616865A178}" dt="2025-09-09T10:53:15.815" v="169" actId="207"/>
          <ac:spMkLst>
            <pc:docMk/>
            <pc:sldMk cId="1427168271" sldId="344"/>
            <ac:spMk id="49" creationId="{76351807-0B25-77CB-2124-2515CA46A6D3}"/>
          </ac:spMkLst>
        </pc:spChg>
        <pc:cxnChg chg="mod">
          <ac:chgData name="Sara Villalonga Arias" userId="946604ae-6d31-4293-8778-3ad77e1a22f2" providerId="ADAL" clId="{DB52C5D0-4D5F-43AE-9E0F-95616865A178}" dt="2025-09-09T10:51:28.690" v="110" actId="208"/>
          <ac:cxnSpMkLst>
            <pc:docMk/>
            <pc:sldMk cId="1427168271" sldId="344"/>
            <ac:cxnSpMk id="18" creationId="{F6F84C5B-2FFB-CB44-1619-A8FB4DCA181D}"/>
          </ac:cxnSpMkLst>
        </pc:cxnChg>
        <pc:cxnChg chg="mod">
          <ac:chgData name="Sara Villalonga Arias" userId="946604ae-6d31-4293-8778-3ad77e1a22f2" providerId="ADAL" clId="{DB52C5D0-4D5F-43AE-9E0F-95616865A178}" dt="2025-09-09T10:51:28.690" v="110" actId="208"/>
          <ac:cxnSpMkLst>
            <pc:docMk/>
            <pc:sldMk cId="1427168271" sldId="344"/>
            <ac:cxnSpMk id="22" creationId="{6F095D98-3A25-C1B0-5676-91D8846FF760}"/>
          </ac:cxnSpMkLst>
        </pc:cxnChg>
      </pc:sldChg>
      <pc:sldChg chg="modSp mod">
        <pc:chgData name="Sara Villalonga Arias" userId="946604ae-6d31-4293-8778-3ad77e1a22f2" providerId="ADAL" clId="{DB52C5D0-4D5F-43AE-9E0F-95616865A178}" dt="2025-09-09T10:58:24.012" v="220" actId="207"/>
        <pc:sldMkLst>
          <pc:docMk/>
          <pc:sldMk cId="1096266010" sldId="345"/>
        </pc:sldMkLst>
        <pc:spChg chg="mod">
          <ac:chgData name="Sara Villalonga Arias" userId="946604ae-6d31-4293-8778-3ad77e1a22f2" providerId="ADAL" clId="{DB52C5D0-4D5F-43AE-9E0F-95616865A178}" dt="2025-09-09T10:54:53.060" v="187" actId="207"/>
          <ac:spMkLst>
            <pc:docMk/>
            <pc:sldMk cId="1096266010" sldId="345"/>
            <ac:spMk id="5" creationId="{8CE4BF11-D5B6-46F8-E7CC-C1B73DA65423}"/>
          </ac:spMkLst>
        </pc:spChg>
        <pc:spChg chg="mod">
          <ac:chgData name="Sara Villalonga Arias" userId="946604ae-6d31-4293-8778-3ad77e1a22f2" providerId="ADAL" clId="{DB52C5D0-4D5F-43AE-9E0F-95616865A178}" dt="2025-09-09T10:55:26.425" v="189" actId="208"/>
          <ac:spMkLst>
            <pc:docMk/>
            <pc:sldMk cId="1096266010" sldId="345"/>
            <ac:spMk id="20" creationId="{253FC7B0-EFC0-12BD-1C52-C3E5763E9142}"/>
          </ac:spMkLst>
        </pc:spChg>
        <pc:spChg chg="mod">
          <ac:chgData name="Sara Villalonga Arias" userId="946604ae-6d31-4293-8778-3ad77e1a22f2" providerId="ADAL" clId="{DB52C5D0-4D5F-43AE-9E0F-95616865A178}" dt="2025-09-09T10:55:53.779" v="190" actId="208"/>
          <ac:spMkLst>
            <pc:docMk/>
            <pc:sldMk cId="1096266010" sldId="345"/>
            <ac:spMk id="21" creationId="{F63A720D-C558-6FDA-3A33-351EB5AD5BB4}"/>
          </ac:spMkLst>
        </pc:spChg>
        <pc:spChg chg="mod">
          <ac:chgData name="Sara Villalonga Arias" userId="946604ae-6d31-4293-8778-3ad77e1a22f2" providerId="ADAL" clId="{DB52C5D0-4D5F-43AE-9E0F-95616865A178}" dt="2025-09-09T10:55:53.779" v="190" actId="208"/>
          <ac:spMkLst>
            <pc:docMk/>
            <pc:sldMk cId="1096266010" sldId="345"/>
            <ac:spMk id="23" creationId="{4F7AAD4D-C436-D249-724D-15613840EA17}"/>
          </ac:spMkLst>
        </pc:spChg>
        <pc:spChg chg="mod">
          <ac:chgData name="Sara Villalonga Arias" userId="946604ae-6d31-4293-8778-3ad77e1a22f2" providerId="ADAL" clId="{DB52C5D0-4D5F-43AE-9E0F-95616865A178}" dt="2025-09-09T10:58:21.205" v="219" actId="207"/>
          <ac:spMkLst>
            <pc:docMk/>
            <pc:sldMk cId="1096266010" sldId="345"/>
            <ac:spMk id="36" creationId="{F3297B53-7CF8-16EF-7A16-45459C38DEA0}"/>
          </ac:spMkLst>
        </pc:spChg>
        <pc:spChg chg="mod">
          <ac:chgData name="Sara Villalonga Arias" userId="946604ae-6d31-4293-8778-3ad77e1a22f2" providerId="ADAL" clId="{DB52C5D0-4D5F-43AE-9E0F-95616865A178}" dt="2025-09-09T10:58:24.012" v="220" actId="207"/>
          <ac:spMkLst>
            <pc:docMk/>
            <pc:sldMk cId="1096266010" sldId="345"/>
            <ac:spMk id="40" creationId="{E167E6A2-355C-42D3-08B2-9A15DC912B11}"/>
          </ac:spMkLst>
        </pc:spChg>
        <pc:spChg chg="mod">
          <ac:chgData name="Sara Villalonga Arias" userId="946604ae-6d31-4293-8778-3ad77e1a22f2" providerId="ADAL" clId="{DB52C5D0-4D5F-43AE-9E0F-95616865A178}" dt="2025-09-09T10:58:14.762" v="218" actId="207"/>
          <ac:spMkLst>
            <pc:docMk/>
            <pc:sldMk cId="1096266010" sldId="345"/>
            <ac:spMk id="44" creationId="{F6C73ADE-9358-6651-F3FB-48B445341AB0}"/>
          </ac:spMkLst>
        </pc:spChg>
        <pc:cxnChg chg="mod">
          <ac:chgData name="Sara Villalonga Arias" userId="946604ae-6d31-4293-8778-3ad77e1a22f2" providerId="ADAL" clId="{DB52C5D0-4D5F-43AE-9E0F-95616865A178}" dt="2025-09-09T10:55:26.425" v="189" actId="208"/>
          <ac:cxnSpMkLst>
            <pc:docMk/>
            <pc:sldMk cId="1096266010" sldId="345"/>
            <ac:cxnSpMk id="24" creationId="{DFB39956-6666-E20E-804D-E439716D5BC1}"/>
          </ac:cxnSpMkLst>
        </pc:cxnChg>
        <pc:cxnChg chg="mod">
          <ac:chgData name="Sara Villalonga Arias" userId="946604ae-6d31-4293-8778-3ad77e1a22f2" providerId="ADAL" clId="{DB52C5D0-4D5F-43AE-9E0F-95616865A178}" dt="2025-09-09T10:55:53.779" v="190" actId="208"/>
          <ac:cxnSpMkLst>
            <pc:docMk/>
            <pc:sldMk cId="1096266010" sldId="345"/>
            <ac:cxnSpMk id="28" creationId="{77086AB8-187A-C7CB-5614-C5EC34C2EBB2}"/>
          </ac:cxnSpMkLst>
        </pc:cxnChg>
        <pc:cxnChg chg="mod">
          <ac:chgData name="Sara Villalonga Arias" userId="946604ae-6d31-4293-8778-3ad77e1a22f2" providerId="ADAL" clId="{DB52C5D0-4D5F-43AE-9E0F-95616865A178}" dt="2025-09-09T10:56:01.352" v="191" actId="208"/>
          <ac:cxnSpMkLst>
            <pc:docMk/>
            <pc:sldMk cId="1096266010" sldId="345"/>
            <ac:cxnSpMk id="32" creationId="{D41B31C2-954E-0EF0-56DF-5D94C0B385F8}"/>
          </ac:cxnSpMkLst>
        </pc:cxnChg>
      </pc:sldChg>
      <pc:sldChg chg="modSp mod">
        <pc:chgData name="Sara Villalonga Arias" userId="946604ae-6d31-4293-8778-3ad77e1a22f2" providerId="ADAL" clId="{DB52C5D0-4D5F-43AE-9E0F-95616865A178}" dt="2025-09-09T10:58:06.804" v="217" actId="207"/>
        <pc:sldMkLst>
          <pc:docMk/>
          <pc:sldMk cId="1770444587" sldId="346"/>
        </pc:sldMkLst>
        <pc:spChg chg="mod">
          <ac:chgData name="Sara Villalonga Arias" userId="946604ae-6d31-4293-8778-3ad77e1a22f2" providerId="ADAL" clId="{DB52C5D0-4D5F-43AE-9E0F-95616865A178}" dt="2025-09-09T10:56:40.981" v="197" actId="207"/>
          <ac:spMkLst>
            <pc:docMk/>
            <pc:sldMk cId="1770444587" sldId="346"/>
            <ac:spMk id="5" creationId="{5E2B053A-068F-6261-B1E0-3D69ECB48721}"/>
          </ac:spMkLst>
        </pc:spChg>
        <pc:spChg chg="mod">
          <ac:chgData name="Sara Villalonga Arias" userId="946604ae-6d31-4293-8778-3ad77e1a22f2" providerId="ADAL" clId="{DB52C5D0-4D5F-43AE-9E0F-95616865A178}" dt="2025-09-09T10:56:46.281" v="198" actId="208"/>
          <ac:spMkLst>
            <pc:docMk/>
            <pc:sldMk cId="1770444587" sldId="346"/>
            <ac:spMk id="6" creationId="{F7DB7D35-C5DB-A7DD-B098-3C6675787982}"/>
          </ac:spMkLst>
        </pc:spChg>
        <pc:spChg chg="mod">
          <ac:chgData name="Sara Villalonga Arias" userId="946604ae-6d31-4293-8778-3ad77e1a22f2" providerId="ADAL" clId="{DB52C5D0-4D5F-43AE-9E0F-95616865A178}" dt="2025-09-09T10:58:06.804" v="217" actId="207"/>
          <ac:spMkLst>
            <pc:docMk/>
            <pc:sldMk cId="1770444587" sldId="346"/>
            <ac:spMk id="10" creationId="{04F9ADD6-94AD-F667-2969-1C23711652F0}"/>
          </ac:spMkLst>
        </pc:spChg>
        <pc:cxnChg chg="mod">
          <ac:chgData name="Sara Villalonga Arias" userId="946604ae-6d31-4293-8778-3ad77e1a22f2" providerId="ADAL" clId="{DB52C5D0-4D5F-43AE-9E0F-95616865A178}" dt="2025-09-09T10:56:52.146" v="200" actId="208"/>
          <ac:cxnSpMkLst>
            <pc:docMk/>
            <pc:sldMk cId="1770444587" sldId="346"/>
            <ac:cxnSpMk id="7" creationId="{1FFCBA54-B595-A866-5B47-18F2516FF43E}"/>
          </ac:cxnSpMkLst>
        </pc:cxnChg>
      </pc:sldChg>
      <pc:sldChg chg="modSp mod">
        <pc:chgData name="Sara Villalonga Arias" userId="946604ae-6d31-4293-8778-3ad77e1a22f2" providerId="ADAL" clId="{DB52C5D0-4D5F-43AE-9E0F-95616865A178}" dt="2025-09-09T10:58:01.008" v="216" actId="207"/>
        <pc:sldMkLst>
          <pc:docMk/>
          <pc:sldMk cId="2580568219" sldId="347"/>
        </pc:sldMkLst>
        <pc:spChg chg="mod">
          <ac:chgData name="Sara Villalonga Arias" userId="946604ae-6d31-4293-8778-3ad77e1a22f2" providerId="ADAL" clId="{DB52C5D0-4D5F-43AE-9E0F-95616865A178}" dt="2025-09-09T10:57:12.111" v="204" actId="207"/>
          <ac:spMkLst>
            <pc:docMk/>
            <pc:sldMk cId="2580568219" sldId="347"/>
            <ac:spMk id="5" creationId="{4FF06363-EAA5-8928-0A93-361C18566C39}"/>
          </ac:spMkLst>
        </pc:spChg>
        <pc:spChg chg="mod">
          <ac:chgData name="Sara Villalonga Arias" userId="946604ae-6d31-4293-8778-3ad77e1a22f2" providerId="ADAL" clId="{DB52C5D0-4D5F-43AE-9E0F-95616865A178}" dt="2025-09-09T10:57:17.685" v="205" actId="208"/>
          <ac:spMkLst>
            <pc:docMk/>
            <pc:sldMk cId="2580568219" sldId="347"/>
            <ac:spMk id="6" creationId="{A02BF682-2E10-A0B4-8E95-0E1448319CE3}"/>
          </ac:spMkLst>
        </pc:spChg>
        <pc:spChg chg="mod">
          <ac:chgData name="Sara Villalonga Arias" userId="946604ae-6d31-4293-8778-3ad77e1a22f2" providerId="ADAL" clId="{DB52C5D0-4D5F-43AE-9E0F-95616865A178}" dt="2025-09-09T10:57:30.125" v="209" actId="208"/>
          <ac:spMkLst>
            <pc:docMk/>
            <pc:sldMk cId="2580568219" sldId="347"/>
            <ac:spMk id="7" creationId="{46FBE9CA-8742-A079-9B0E-AD82EF2DBF53}"/>
          </ac:spMkLst>
        </pc:spChg>
        <pc:spChg chg="mod">
          <ac:chgData name="Sara Villalonga Arias" userId="946604ae-6d31-4293-8778-3ad77e1a22f2" providerId="ADAL" clId="{DB52C5D0-4D5F-43AE-9E0F-95616865A178}" dt="2025-09-09T10:58:01.008" v="216" actId="207"/>
          <ac:spMkLst>
            <pc:docMk/>
            <pc:sldMk cId="2580568219" sldId="347"/>
            <ac:spMk id="14" creationId="{FC0F9378-A48E-A780-41EA-74F3B337296D}"/>
          </ac:spMkLst>
        </pc:spChg>
        <pc:spChg chg="mod">
          <ac:chgData name="Sara Villalonga Arias" userId="946604ae-6d31-4293-8778-3ad77e1a22f2" providerId="ADAL" clId="{DB52C5D0-4D5F-43AE-9E0F-95616865A178}" dt="2025-09-09T10:57:53.054" v="215" actId="207"/>
          <ac:spMkLst>
            <pc:docMk/>
            <pc:sldMk cId="2580568219" sldId="347"/>
            <ac:spMk id="16" creationId="{2EB7C11B-EC95-91C4-5BFF-096C32DD98B9}"/>
          </ac:spMkLst>
        </pc:spChg>
        <pc:cxnChg chg="mod">
          <ac:chgData name="Sara Villalonga Arias" userId="946604ae-6d31-4293-8778-3ad77e1a22f2" providerId="ADAL" clId="{DB52C5D0-4D5F-43AE-9E0F-95616865A178}" dt="2025-09-09T10:57:24.891" v="207" actId="208"/>
          <ac:cxnSpMkLst>
            <pc:docMk/>
            <pc:sldMk cId="2580568219" sldId="347"/>
            <ac:cxnSpMk id="8" creationId="{6858CFC3-5BD4-B3EE-00D4-61EE5BAD1D0F}"/>
          </ac:cxnSpMkLst>
        </pc:cxnChg>
        <pc:cxnChg chg="mod">
          <ac:chgData name="Sara Villalonga Arias" userId="946604ae-6d31-4293-8778-3ad77e1a22f2" providerId="ADAL" clId="{DB52C5D0-4D5F-43AE-9E0F-95616865A178}" dt="2025-09-09T10:57:27.690" v="208" actId="208"/>
          <ac:cxnSpMkLst>
            <pc:docMk/>
            <pc:sldMk cId="2580568219" sldId="347"/>
            <ac:cxnSpMk id="11" creationId="{9AEC217F-BEF5-D9AD-3E44-DC418F495D9C}"/>
          </ac:cxnSpMkLst>
        </pc:cxnChg>
      </pc:sldChg>
      <pc:sldChg chg="modSp mod">
        <pc:chgData name="Sara Villalonga Arias" userId="946604ae-6d31-4293-8778-3ad77e1a22f2" providerId="ADAL" clId="{DB52C5D0-4D5F-43AE-9E0F-95616865A178}" dt="2025-09-09T10:59:36.996" v="235" actId="207"/>
        <pc:sldMkLst>
          <pc:docMk/>
          <pc:sldMk cId="3016817334" sldId="348"/>
        </pc:sldMkLst>
        <pc:spChg chg="mod">
          <ac:chgData name="Sara Villalonga Arias" userId="946604ae-6d31-4293-8778-3ad77e1a22f2" providerId="ADAL" clId="{DB52C5D0-4D5F-43AE-9E0F-95616865A178}" dt="2025-09-09T10:59:02.320" v="226" actId="208"/>
          <ac:spMkLst>
            <pc:docMk/>
            <pc:sldMk cId="3016817334" sldId="348"/>
            <ac:spMk id="2" creationId="{BB721EBF-CB18-F874-6B89-CE62BE3DBBEF}"/>
          </ac:spMkLst>
        </pc:spChg>
        <pc:spChg chg="mod">
          <ac:chgData name="Sara Villalonga Arias" userId="946604ae-6d31-4293-8778-3ad77e1a22f2" providerId="ADAL" clId="{DB52C5D0-4D5F-43AE-9E0F-95616865A178}" dt="2025-09-09T10:58:39.534" v="223" actId="207"/>
          <ac:spMkLst>
            <pc:docMk/>
            <pc:sldMk cId="3016817334" sldId="348"/>
            <ac:spMk id="5" creationId="{92BE1524-2F99-64B9-49D3-B6E0C6A560A4}"/>
          </ac:spMkLst>
        </pc:spChg>
        <pc:spChg chg="mod">
          <ac:chgData name="Sara Villalonga Arias" userId="946604ae-6d31-4293-8778-3ad77e1a22f2" providerId="ADAL" clId="{DB52C5D0-4D5F-43AE-9E0F-95616865A178}" dt="2025-09-09T10:59:32.657" v="233" actId="113"/>
          <ac:spMkLst>
            <pc:docMk/>
            <pc:sldMk cId="3016817334" sldId="348"/>
            <ac:spMk id="6" creationId="{B07558ED-B79F-1750-BE8C-30496448F6FD}"/>
          </ac:spMkLst>
        </pc:spChg>
        <pc:spChg chg="mod">
          <ac:chgData name="Sara Villalonga Arias" userId="946604ae-6d31-4293-8778-3ad77e1a22f2" providerId="ADAL" clId="{DB52C5D0-4D5F-43AE-9E0F-95616865A178}" dt="2025-09-09T10:59:25.834" v="231" actId="208"/>
          <ac:spMkLst>
            <pc:docMk/>
            <pc:sldMk cId="3016817334" sldId="348"/>
            <ac:spMk id="12" creationId="{CA1CBE59-FBC0-87F8-5F25-929078F7E8A4}"/>
          </ac:spMkLst>
        </pc:spChg>
        <pc:spChg chg="mod">
          <ac:chgData name="Sara Villalonga Arias" userId="946604ae-6d31-4293-8778-3ad77e1a22f2" providerId="ADAL" clId="{DB52C5D0-4D5F-43AE-9E0F-95616865A178}" dt="2025-09-09T10:58:55.568" v="224" actId="208"/>
          <ac:spMkLst>
            <pc:docMk/>
            <pc:sldMk cId="3016817334" sldId="348"/>
            <ac:spMk id="24" creationId="{0728BFB8-44A0-88CE-F618-6D146232B055}"/>
          </ac:spMkLst>
        </pc:spChg>
        <pc:spChg chg="mod">
          <ac:chgData name="Sara Villalonga Arias" userId="946604ae-6d31-4293-8778-3ad77e1a22f2" providerId="ADAL" clId="{DB52C5D0-4D5F-43AE-9E0F-95616865A178}" dt="2025-09-09T10:59:36.996" v="235" actId="207"/>
          <ac:spMkLst>
            <pc:docMk/>
            <pc:sldMk cId="3016817334" sldId="348"/>
            <ac:spMk id="26" creationId="{4A9B802B-E469-829B-FE56-BC1054184C4D}"/>
          </ac:spMkLst>
        </pc:spChg>
        <pc:cxnChg chg="mod">
          <ac:chgData name="Sara Villalonga Arias" userId="946604ae-6d31-4293-8778-3ad77e1a22f2" providerId="ADAL" clId="{DB52C5D0-4D5F-43AE-9E0F-95616865A178}" dt="2025-09-09T10:58:59.018" v="225" actId="208"/>
          <ac:cxnSpMkLst>
            <pc:docMk/>
            <pc:sldMk cId="3016817334" sldId="348"/>
            <ac:cxnSpMk id="3" creationId="{C4C55264-037C-275F-62D3-BF91BCE2EBC0}"/>
          </ac:cxnSpMkLst>
        </pc:cxnChg>
        <pc:cxnChg chg="mod">
          <ac:chgData name="Sara Villalonga Arias" userId="946604ae-6d31-4293-8778-3ad77e1a22f2" providerId="ADAL" clId="{DB52C5D0-4D5F-43AE-9E0F-95616865A178}" dt="2025-09-09T10:59:10.399" v="229" actId="208"/>
          <ac:cxnSpMkLst>
            <pc:docMk/>
            <pc:sldMk cId="3016817334" sldId="348"/>
            <ac:cxnSpMk id="25" creationId="{41959E59-9B3E-896C-EB66-D12C26AFC8BE}"/>
          </ac:cxnSpMkLst>
        </pc:cxnChg>
      </pc:sldChg>
      <pc:sldChg chg="modSp mod">
        <pc:chgData name="Sara Villalonga Arias" userId="946604ae-6d31-4293-8778-3ad77e1a22f2" providerId="ADAL" clId="{DB52C5D0-4D5F-43AE-9E0F-95616865A178}" dt="2025-09-09T10:54:09.552" v="179" actId="207"/>
        <pc:sldMkLst>
          <pc:docMk/>
          <pc:sldMk cId="3091245984" sldId="349"/>
        </pc:sldMkLst>
        <pc:spChg chg="mod">
          <ac:chgData name="Sara Villalonga Arias" userId="946604ae-6d31-4293-8778-3ad77e1a22f2" providerId="ADAL" clId="{DB52C5D0-4D5F-43AE-9E0F-95616865A178}" dt="2025-09-09T10:53:29.785" v="172" actId="207"/>
          <ac:spMkLst>
            <pc:docMk/>
            <pc:sldMk cId="3091245984" sldId="349"/>
            <ac:spMk id="5" creationId="{04E590F3-F17B-5864-EC47-3139E8A3511B}"/>
          </ac:spMkLst>
        </pc:spChg>
        <pc:spChg chg="mod">
          <ac:chgData name="Sara Villalonga Arias" userId="946604ae-6d31-4293-8778-3ad77e1a22f2" providerId="ADAL" clId="{DB52C5D0-4D5F-43AE-9E0F-95616865A178}" dt="2025-09-09T10:53:54.075" v="173" actId="208"/>
          <ac:spMkLst>
            <pc:docMk/>
            <pc:sldMk cId="3091245984" sldId="349"/>
            <ac:spMk id="11" creationId="{16FA0AF0-C137-FC23-1328-0769F3A6DD0F}"/>
          </ac:spMkLst>
        </pc:spChg>
        <pc:spChg chg="mod">
          <ac:chgData name="Sara Villalonga Arias" userId="946604ae-6d31-4293-8778-3ad77e1a22f2" providerId="ADAL" clId="{DB52C5D0-4D5F-43AE-9E0F-95616865A178}" dt="2025-09-09T10:53:54.075" v="173" actId="208"/>
          <ac:spMkLst>
            <pc:docMk/>
            <pc:sldMk cId="3091245984" sldId="349"/>
            <ac:spMk id="14" creationId="{55B2D117-34CD-A6E9-B40C-0453355C2BC1}"/>
          </ac:spMkLst>
        </pc:spChg>
        <pc:spChg chg="mod">
          <ac:chgData name="Sara Villalonga Arias" userId="946604ae-6d31-4293-8778-3ad77e1a22f2" providerId="ADAL" clId="{DB52C5D0-4D5F-43AE-9E0F-95616865A178}" dt="2025-09-09T10:53:54.075" v="173" actId="208"/>
          <ac:spMkLst>
            <pc:docMk/>
            <pc:sldMk cId="3091245984" sldId="349"/>
            <ac:spMk id="16" creationId="{A37F7E09-63DF-0459-4F30-58C803D8F06F}"/>
          </ac:spMkLst>
        </pc:spChg>
        <pc:spChg chg="mod">
          <ac:chgData name="Sara Villalonga Arias" userId="946604ae-6d31-4293-8778-3ad77e1a22f2" providerId="ADAL" clId="{DB52C5D0-4D5F-43AE-9E0F-95616865A178}" dt="2025-09-09T10:54:04.748" v="177" actId="207"/>
          <ac:spMkLst>
            <pc:docMk/>
            <pc:sldMk cId="3091245984" sldId="349"/>
            <ac:spMk id="17" creationId="{35404F0F-72E4-BA5E-2ADA-11D70D4F0D7C}"/>
          </ac:spMkLst>
        </pc:spChg>
        <pc:spChg chg="mod">
          <ac:chgData name="Sara Villalonga Arias" userId="946604ae-6d31-4293-8778-3ad77e1a22f2" providerId="ADAL" clId="{DB52C5D0-4D5F-43AE-9E0F-95616865A178}" dt="2025-09-09T10:54:00.391" v="175" actId="113"/>
          <ac:spMkLst>
            <pc:docMk/>
            <pc:sldMk cId="3091245984" sldId="349"/>
            <ac:spMk id="23" creationId="{9920DDF3-906C-CECE-2092-C8AC504DA348}"/>
          </ac:spMkLst>
        </pc:spChg>
        <pc:spChg chg="mod">
          <ac:chgData name="Sara Villalonga Arias" userId="946604ae-6d31-4293-8778-3ad77e1a22f2" providerId="ADAL" clId="{DB52C5D0-4D5F-43AE-9E0F-95616865A178}" dt="2025-09-09T10:54:09.552" v="179" actId="207"/>
          <ac:spMkLst>
            <pc:docMk/>
            <pc:sldMk cId="3091245984" sldId="349"/>
            <ac:spMk id="54" creationId="{E037A33E-E816-0159-F47E-06910D529B62}"/>
          </ac:spMkLst>
        </pc:spChg>
        <pc:cxnChg chg="mod">
          <ac:chgData name="Sara Villalonga Arias" userId="946604ae-6d31-4293-8778-3ad77e1a22f2" providerId="ADAL" clId="{DB52C5D0-4D5F-43AE-9E0F-95616865A178}" dt="2025-09-09T10:53:54.075" v="173" actId="208"/>
          <ac:cxnSpMkLst>
            <pc:docMk/>
            <pc:sldMk cId="3091245984" sldId="349"/>
            <ac:cxnSpMk id="29" creationId="{39FD0F23-8BF1-5622-F83B-400A6BABD65F}"/>
          </ac:cxnSpMkLst>
        </pc:cxnChg>
        <pc:cxnChg chg="mod">
          <ac:chgData name="Sara Villalonga Arias" userId="946604ae-6d31-4293-8778-3ad77e1a22f2" providerId="ADAL" clId="{DB52C5D0-4D5F-43AE-9E0F-95616865A178}" dt="2025-09-09T10:53:54.075" v="173" actId="208"/>
          <ac:cxnSpMkLst>
            <pc:docMk/>
            <pc:sldMk cId="3091245984" sldId="349"/>
            <ac:cxnSpMk id="35" creationId="{1C47DE80-C922-7B90-1075-A3C8C870C255}"/>
          </ac:cxnSpMkLst>
        </pc:cxnChg>
        <pc:cxnChg chg="mod">
          <ac:chgData name="Sara Villalonga Arias" userId="946604ae-6d31-4293-8778-3ad77e1a22f2" providerId="ADAL" clId="{DB52C5D0-4D5F-43AE-9E0F-95616865A178}" dt="2025-09-09T10:53:54.075" v="173" actId="208"/>
          <ac:cxnSpMkLst>
            <pc:docMk/>
            <pc:sldMk cId="3091245984" sldId="349"/>
            <ac:cxnSpMk id="37" creationId="{82F05E48-D8A2-C2A5-36C6-C39EEE1AB6B5}"/>
          </ac:cxnSpMkLst>
        </pc:cxnChg>
      </pc:sldChg>
      <pc:sldChg chg="modSp mod">
        <pc:chgData name="Sara Villalonga Arias" userId="946604ae-6d31-4293-8778-3ad77e1a22f2" providerId="ADAL" clId="{DB52C5D0-4D5F-43AE-9E0F-95616865A178}" dt="2025-09-09T10:49:07.556" v="89" actId="207"/>
        <pc:sldMkLst>
          <pc:docMk/>
          <pc:sldMk cId="2016492184" sldId="381"/>
        </pc:sldMkLst>
        <pc:spChg chg="mod">
          <ac:chgData name="Sara Villalonga Arias" userId="946604ae-6d31-4293-8778-3ad77e1a22f2" providerId="ADAL" clId="{DB52C5D0-4D5F-43AE-9E0F-95616865A178}" dt="2025-09-09T10:48:24.333" v="82" actId="207"/>
          <ac:spMkLst>
            <pc:docMk/>
            <pc:sldMk cId="2016492184" sldId="381"/>
            <ac:spMk id="5" creationId="{022CF865-B078-F5DD-F05C-01667AA4E9EC}"/>
          </ac:spMkLst>
        </pc:spChg>
        <pc:spChg chg="mod">
          <ac:chgData name="Sara Villalonga Arias" userId="946604ae-6d31-4293-8778-3ad77e1a22f2" providerId="ADAL" clId="{DB52C5D0-4D5F-43AE-9E0F-95616865A178}" dt="2025-09-09T10:48:49.743" v="83" actId="208"/>
          <ac:spMkLst>
            <pc:docMk/>
            <pc:sldMk cId="2016492184" sldId="381"/>
            <ac:spMk id="6" creationId="{1A545164-9DF0-4456-9590-230AEFA93B61}"/>
          </ac:spMkLst>
        </pc:spChg>
        <pc:spChg chg="mod">
          <ac:chgData name="Sara Villalonga Arias" userId="946604ae-6d31-4293-8778-3ad77e1a22f2" providerId="ADAL" clId="{DB52C5D0-4D5F-43AE-9E0F-95616865A178}" dt="2025-09-09T10:48:49.743" v="83" actId="208"/>
          <ac:spMkLst>
            <pc:docMk/>
            <pc:sldMk cId="2016492184" sldId="381"/>
            <ac:spMk id="7" creationId="{082D2843-B7EC-769F-3D96-C50DAACCB3F5}"/>
          </ac:spMkLst>
        </pc:spChg>
        <pc:spChg chg="mod">
          <ac:chgData name="Sara Villalonga Arias" userId="946604ae-6d31-4293-8778-3ad77e1a22f2" providerId="ADAL" clId="{DB52C5D0-4D5F-43AE-9E0F-95616865A178}" dt="2025-09-09T10:48:49.743" v="83" actId="208"/>
          <ac:spMkLst>
            <pc:docMk/>
            <pc:sldMk cId="2016492184" sldId="381"/>
            <ac:spMk id="14" creationId="{F75ACA51-528F-4913-0561-295ADB70D606}"/>
          </ac:spMkLst>
        </pc:spChg>
        <pc:spChg chg="mod">
          <ac:chgData name="Sara Villalonga Arias" userId="946604ae-6d31-4293-8778-3ad77e1a22f2" providerId="ADAL" clId="{DB52C5D0-4D5F-43AE-9E0F-95616865A178}" dt="2025-09-09T10:49:00.030" v="85" actId="113"/>
          <ac:spMkLst>
            <pc:docMk/>
            <pc:sldMk cId="2016492184" sldId="381"/>
            <ac:spMk id="29" creationId="{29C5D9FC-0095-9031-7C95-B0CDC83C3CAC}"/>
          </ac:spMkLst>
        </pc:spChg>
        <pc:spChg chg="mod">
          <ac:chgData name="Sara Villalonga Arias" userId="946604ae-6d31-4293-8778-3ad77e1a22f2" providerId="ADAL" clId="{DB52C5D0-4D5F-43AE-9E0F-95616865A178}" dt="2025-09-09T10:49:04.096" v="87" actId="113"/>
          <ac:spMkLst>
            <pc:docMk/>
            <pc:sldMk cId="2016492184" sldId="381"/>
            <ac:spMk id="33" creationId="{C471C7F7-2E47-3360-88A0-C161EC4B4466}"/>
          </ac:spMkLst>
        </pc:spChg>
        <pc:spChg chg="mod">
          <ac:chgData name="Sara Villalonga Arias" userId="946604ae-6d31-4293-8778-3ad77e1a22f2" providerId="ADAL" clId="{DB52C5D0-4D5F-43AE-9E0F-95616865A178}" dt="2025-09-09T10:49:07.556" v="89" actId="207"/>
          <ac:spMkLst>
            <pc:docMk/>
            <pc:sldMk cId="2016492184" sldId="381"/>
            <ac:spMk id="36" creationId="{64D65488-168A-98C0-6C19-6A1FE6A949C6}"/>
          </ac:spMkLst>
        </pc:spChg>
        <pc:cxnChg chg="mod">
          <ac:chgData name="Sara Villalonga Arias" userId="946604ae-6d31-4293-8778-3ad77e1a22f2" providerId="ADAL" clId="{DB52C5D0-4D5F-43AE-9E0F-95616865A178}" dt="2025-09-09T10:48:49.743" v="83" actId="208"/>
          <ac:cxnSpMkLst>
            <pc:docMk/>
            <pc:sldMk cId="2016492184" sldId="381"/>
            <ac:cxnSpMk id="15" creationId="{10519631-B592-9712-86D0-A2DF474F1517}"/>
          </ac:cxnSpMkLst>
        </pc:cxnChg>
        <pc:cxnChg chg="mod">
          <ac:chgData name="Sara Villalonga Arias" userId="946604ae-6d31-4293-8778-3ad77e1a22f2" providerId="ADAL" clId="{DB52C5D0-4D5F-43AE-9E0F-95616865A178}" dt="2025-09-09T10:48:49.743" v="83" actId="208"/>
          <ac:cxnSpMkLst>
            <pc:docMk/>
            <pc:sldMk cId="2016492184" sldId="381"/>
            <ac:cxnSpMk id="19" creationId="{03099B0A-7B14-0F33-3644-2C7428AAEAB6}"/>
          </ac:cxnSpMkLst>
        </pc:cxnChg>
        <pc:cxnChg chg="mod">
          <ac:chgData name="Sara Villalonga Arias" userId="946604ae-6d31-4293-8778-3ad77e1a22f2" providerId="ADAL" clId="{DB52C5D0-4D5F-43AE-9E0F-95616865A178}" dt="2025-09-09T10:48:49.743" v="83" actId="208"/>
          <ac:cxnSpMkLst>
            <pc:docMk/>
            <pc:sldMk cId="2016492184" sldId="381"/>
            <ac:cxnSpMk id="23" creationId="{84E10B61-F906-4C61-DA88-D4BD463BB8D4}"/>
          </ac:cxnSpMkLst>
        </pc:cxnChg>
      </pc:sldChg>
      <pc:sldMasterChg chg="modSldLayout">
        <pc:chgData name="Sara Villalonga Arias" userId="946604ae-6d31-4293-8778-3ad77e1a22f2" providerId="ADAL" clId="{DB52C5D0-4D5F-43AE-9E0F-95616865A178}" dt="2025-09-09T11:00:15.344" v="243" actId="1076"/>
        <pc:sldMasterMkLst>
          <pc:docMk/>
          <pc:sldMasterMk cId="771299247" sldId="2147483681"/>
        </pc:sldMasterMkLst>
        <pc:sldLayoutChg chg="addSp delSp modSp mod">
          <pc:chgData name="Sara Villalonga Arias" userId="946604ae-6d31-4293-8778-3ad77e1a22f2" providerId="ADAL" clId="{DB52C5D0-4D5F-43AE-9E0F-95616865A178}" dt="2025-09-09T10:18:58.841" v="3" actId="1076"/>
          <pc:sldLayoutMkLst>
            <pc:docMk/>
            <pc:sldMasterMk cId="771299247" sldId="2147483681"/>
            <pc:sldLayoutMk cId="2945168720" sldId="2147483776"/>
          </pc:sldLayoutMkLst>
          <pc:spChg chg="add mod">
            <ac:chgData name="Sara Villalonga Arias" userId="946604ae-6d31-4293-8778-3ad77e1a22f2" providerId="ADAL" clId="{DB52C5D0-4D5F-43AE-9E0F-95616865A178}" dt="2025-09-09T10:18:58.841" v="3" actId="1076"/>
            <ac:spMkLst>
              <pc:docMk/>
              <pc:sldMasterMk cId="771299247" sldId="2147483681"/>
              <pc:sldLayoutMk cId="2945168720" sldId="2147483776"/>
              <ac:spMk id="5" creationId="{35F328EF-8A19-7633-CB66-A39012C35130}"/>
            </ac:spMkLst>
          </pc:spChg>
        </pc:sldLayoutChg>
        <pc:sldLayoutChg chg="addSp delSp modSp mod">
          <pc:chgData name="Sara Villalonga Arias" userId="946604ae-6d31-4293-8778-3ad77e1a22f2" providerId="ADAL" clId="{DB52C5D0-4D5F-43AE-9E0F-95616865A178}" dt="2025-09-09T10:20:24.175" v="10" actId="208"/>
          <pc:sldLayoutMkLst>
            <pc:docMk/>
            <pc:sldMasterMk cId="771299247" sldId="2147483681"/>
            <pc:sldLayoutMk cId="3803786084" sldId="2147483781"/>
          </pc:sldLayoutMkLst>
          <pc:spChg chg="add mod">
            <ac:chgData name="Sara Villalonga Arias" userId="946604ae-6d31-4293-8778-3ad77e1a22f2" providerId="ADAL" clId="{DB52C5D0-4D5F-43AE-9E0F-95616865A178}" dt="2025-09-09T10:19:47.751" v="5" actId="1076"/>
            <ac:spMkLst>
              <pc:docMk/>
              <pc:sldMasterMk cId="771299247" sldId="2147483681"/>
              <pc:sldLayoutMk cId="3803786084" sldId="2147483781"/>
              <ac:spMk id="5" creationId="{FBED2CD7-9E94-8DCB-953C-328BFA011A42}"/>
            </ac:spMkLst>
          </pc:spChg>
          <pc:spChg chg="mod">
            <ac:chgData name="Sara Villalonga Arias" userId="946604ae-6d31-4293-8778-3ad77e1a22f2" providerId="ADAL" clId="{DB52C5D0-4D5F-43AE-9E0F-95616865A178}" dt="2025-09-09T10:20:24.175" v="10" actId="208"/>
            <ac:spMkLst>
              <pc:docMk/>
              <pc:sldMasterMk cId="771299247" sldId="2147483681"/>
              <pc:sldLayoutMk cId="3803786084" sldId="2147483781"/>
              <ac:spMk id="9" creationId="{D36F9720-1045-4DB6-FDF5-2B83BBA35AC1}"/>
            </ac:spMkLst>
          </pc:spChg>
        </pc:sldLayoutChg>
        <pc:sldLayoutChg chg="modSp mod">
          <pc:chgData name="Sara Villalonga Arias" userId="946604ae-6d31-4293-8778-3ad77e1a22f2" providerId="ADAL" clId="{DB52C5D0-4D5F-43AE-9E0F-95616865A178}" dt="2025-09-09T10:21:10.550" v="15" actId="207"/>
          <pc:sldLayoutMkLst>
            <pc:docMk/>
            <pc:sldMasterMk cId="771299247" sldId="2147483681"/>
            <pc:sldLayoutMk cId="2072714288" sldId="2147483783"/>
          </pc:sldLayoutMkLst>
          <pc:spChg chg="mod">
            <ac:chgData name="Sara Villalonga Arias" userId="946604ae-6d31-4293-8778-3ad77e1a22f2" providerId="ADAL" clId="{DB52C5D0-4D5F-43AE-9E0F-95616865A178}" dt="2025-09-09T10:21:10.550" v="15" actId="207"/>
            <ac:spMkLst>
              <pc:docMk/>
              <pc:sldMasterMk cId="771299247" sldId="2147483681"/>
              <pc:sldLayoutMk cId="2072714288" sldId="2147483783"/>
              <ac:spMk id="5" creationId="{971A3B95-1B38-28DC-C6D5-D081A7A53FB7}"/>
            </ac:spMkLst>
          </pc:spChg>
        </pc:sldLayoutChg>
        <pc:sldLayoutChg chg="modSp mod">
          <pc:chgData name="Sara Villalonga Arias" userId="946604ae-6d31-4293-8778-3ad77e1a22f2" providerId="ADAL" clId="{DB52C5D0-4D5F-43AE-9E0F-95616865A178}" dt="2025-09-09T10:21:24.694" v="17" actId="207"/>
          <pc:sldLayoutMkLst>
            <pc:docMk/>
            <pc:sldMasterMk cId="771299247" sldId="2147483681"/>
            <pc:sldLayoutMk cId="2340858856" sldId="2147483789"/>
          </pc:sldLayoutMkLst>
          <pc:spChg chg="mod">
            <ac:chgData name="Sara Villalonga Arias" userId="946604ae-6d31-4293-8778-3ad77e1a22f2" providerId="ADAL" clId="{DB52C5D0-4D5F-43AE-9E0F-95616865A178}" dt="2025-09-09T10:21:24.694" v="17" actId="207"/>
            <ac:spMkLst>
              <pc:docMk/>
              <pc:sldMasterMk cId="771299247" sldId="2147483681"/>
              <pc:sldLayoutMk cId="2340858856" sldId="2147483789"/>
              <ac:spMk id="13" creationId="{E7304740-60C9-DF74-CF59-5D06A7DABE80}"/>
            </ac:spMkLst>
          </pc:spChg>
        </pc:sldLayoutChg>
        <pc:sldLayoutChg chg="modSp mod">
          <pc:chgData name="Sara Villalonga Arias" userId="946604ae-6d31-4293-8778-3ad77e1a22f2" providerId="ADAL" clId="{DB52C5D0-4D5F-43AE-9E0F-95616865A178}" dt="2025-09-09T10:59:51.482" v="237" actId="207"/>
          <pc:sldLayoutMkLst>
            <pc:docMk/>
            <pc:sldMasterMk cId="771299247" sldId="2147483681"/>
            <pc:sldLayoutMk cId="1524619510" sldId="2147483790"/>
          </pc:sldLayoutMkLst>
          <pc:spChg chg="mod">
            <ac:chgData name="Sara Villalonga Arias" userId="946604ae-6d31-4293-8778-3ad77e1a22f2" providerId="ADAL" clId="{DB52C5D0-4D5F-43AE-9E0F-95616865A178}" dt="2025-09-09T10:59:51.482" v="237" actId="207"/>
            <ac:spMkLst>
              <pc:docMk/>
              <pc:sldMasterMk cId="771299247" sldId="2147483681"/>
              <pc:sldLayoutMk cId="1524619510" sldId="2147483790"/>
              <ac:spMk id="3" creationId="{A9978ECC-AB60-6406-4315-A423F2CB7E61}"/>
            </ac:spMkLst>
          </pc:spChg>
        </pc:sldLayoutChg>
        <pc:sldLayoutChg chg="modSp mod">
          <pc:chgData name="Sara Villalonga Arias" userId="946604ae-6d31-4293-8778-3ad77e1a22f2" providerId="ADAL" clId="{DB52C5D0-4D5F-43AE-9E0F-95616865A178}" dt="2025-09-09T11:00:15.344" v="243" actId="1076"/>
          <pc:sldLayoutMkLst>
            <pc:docMk/>
            <pc:sldMasterMk cId="771299247" sldId="2147483681"/>
            <pc:sldLayoutMk cId="2809527581" sldId="2147483791"/>
          </pc:sldLayoutMkLst>
          <pc:spChg chg="mod">
            <ac:chgData name="Sara Villalonga Arias" userId="946604ae-6d31-4293-8778-3ad77e1a22f2" providerId="ADAL" clId="{DB52C5D0-4D5F-43AE-9E0F-95616865A178}" dt="2025-09-09T11:00:15.344" v="243" actId="1076"/>
            <ac:spMkLst>
              <pc:docMk/>
              <pc:sldMasterMk cId="771299247" sldId="2147483681"/>
              <pc:sldLayoutMk cId="2809527581" sldId="2147483791"/>
              <ac:spMk id="2" creationId="{50AF1910-DA86-59E9-C8EA-6CF8D27A726A}"/>
            </ac:spMkLst>
          </pc:spChg>
          <pc:spChg chg="mod">
            <ac:chgData name="Sara Villalonga Arias" userId="946604ae-6d31-4293-8778-3ad77e1a22f2" providerId="ADAL" clId="{DB52C5D0-4D5F-43AE-9E0F-95616865A178}" dt="2025-09-09T11:00:10.444" v="242" actId="208"/>
            <ac:spMkLst>
              <pc:docMk/>
              <pc:sldMasterMk cId="771299247" sldId="2147483681"/>
              <pc:sldLayoutMk cId="2809527581" sldId="2147483791"/>
              <ac:spMk id="13" creationId="{E7304740-60C9-DF74-CF59-5D06A7DABE8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7989220-409A-D7C5-167C-A02B1245AF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90868E-D701-87B7-2EF3-B993B3E09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160D2-F578-4AEA-87CD-37F90BB071F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2C947-B213-C402-21D7-EAD30A0E5C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7CCCAE-9B30-35B9-97D1-2FF84C8B1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82E0-8E93-4DE9-9F7C-6C2BE8945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7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7860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25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3F471-10EE-56A1-EF9D-A7150475B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9AC5698-3F17-9713-D59B-D08FC1D4A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D654554-9D76-2751-F2CE-728891B15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52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4753E-C394-D8C1-F5F2-A24249F4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84DE7B6-A2E1-15C6-7488-704D362126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8511785-F4A2-34E2-4364-7F6CCFE18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5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3391E-EE3A-1992-BB98-7C2B19477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9E0B754-ED32-B764-3CD2-CE0ED1C05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5D30EBA-57AE-C940-79E9-AD07C859A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29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97249-663B-0B15-B022-F910AA853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1EC39FD-5699-0278-5361-5A0FC8DEB6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520303F-6542-1804-FF0A-BD3725D99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3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1073-E95A-9EFB-1876-0D175D52A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FE8B2AE-A1FE-3308-CEA6-E390013B0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46C2D12-BB78-EB15-7992-5C0CCCC01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24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76458-34FF-4732-6A59-C0EEF09AE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86CE8FF-7CBE-A52C-38EC-D7D973117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63F4469-A35F-F074-83A9-29C02E8F7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2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ítulo inici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B4E8680E-9878-0135-1BB4-D9F058FA357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20500" y="1153000"/>
            <a:ext cx="4503000" cy="16968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entury Gothic"/>
              <a:buNone/>
              <a:defRPr sz="3600" b="0">
                <a:solidFill>
                  <a:srgbClr val="4E3B3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863774F-E452-9073-55D1-405FFE3E2E76}"/>
              </a:ext>
            </a:extLst>
          </p:cNvPr>
          <p:cNvSpPr txBox="1"/>
          <p:nvPr userDrawn="1"/>
        </p:nvSpPr>
        <p:spPr>
          <a:xfrm>
            <a:off x="3286287" y="2849824"/>
            <a:ext cx="25714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Arial Black" panose="020B0A04020102020204" pitchFamily="34" charset="0"/>
              </a:rPr>
              <a:t>Caso de adopción 2.3</a:t>
            </a:r>
          </a:p>
        </p:txBody>
      </p:sp>
      <p:sp>
        <p:nvSpPr>
          <p:cNvPr id="5" name="Google Shape;144;p33">
            <a:extLst>
              <a:ext uri="{FF2B5EF4-FFF2-40B4-BE49-F238E27FC236}">
                <a16:creationId xmlns:a16="http://schemas.microsoft.com/office/drawing/2014/main" id="{35F328EF-8A19-7633-CB66-A39012C35130}"/>
              </a:ext>
            </a:extLst>
          </p:cNvPr>
          <p:cNvSpPr/>
          <p:nvPr userDrawn="1"/>
        </p:nvSpPr>
        <p:spPr>
          <a:xfrm>
            <a:off x="2076060" y="3487100"/>
            <a:ext cx="5113800" cy="503400"/>
          </a:xfrm>
          <a:prstGeom prst="roundRect">
            <a:avLst>
              <a:gd name="adj" fmla="val 16667"/>
            </a:avLst>
          </a:prstGeom>
          <a:solidFill>
            <a:srgbClr val="4E110E">
              <a:alpha val="8980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 Medium" panose="020B0604020202020204" charset="0"/>
                <a:cs typeface="Darker Grotesque Medium" panose="020B0604020202020204" charset="0"/>
                <a:sym typeface="Arial"/>
              </a:rPr>
              <a:t>¡Escala a lo más alto con M365!</a:t>
            </a:r>
          </a:p>
        </p:txBody>
      </p:sp>
    </p:spTree>
    <p:extLst>
      <p:ext uri="{BB962C8B-B14F-4D97-AF65-F5344CB8AC3E}">
        <p14:creationId xmlns:p14="http://schemas.microsoft.com/office/powerpoint/2010/main" val="29451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BBDE927B-D30B-3941-8FFA-7D7188683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6" name="Imatge 5" descr="Imatge que conté natura&#10;&#10;Pot ser que el contingut generat per IA no sigui correcte.">
            <a:extLst>
              <a:ext uri="{FF2B5EF4-FFF2-40B4-BE49-F238E27FC236}">
                <a16:creationId xmlns:a16="http://schemas.microsoft.com/office/drawing/2014/main" id="{3AE0744A-72F5-670B-7F0E-725F5A586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ítol 1">
            <a:extLst>
              <a:ext uri="{FF2B5EF4-FFF2-40B4-BE49-F238E27FC236}">
                <a16:creationId xmlns:a16="http://schemas.microsoft.com/office/drawing/2014/main" id="{D36F9720-1045-4DB6-FDF5-2B83BBA35AC1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650;p54">
            <a:extLst>
              <a:ext uri="{FF2B5EF4-FFF2-40B4-BE49-F238E27FC236}">
                <a16:creationId xmlns:a16="http://schemas.microsoft.com/office/drawing/2014/main" id="{9773EDED-2CD0-5CB4-C6A7-F579E4961DDE}"/>
              </a:ext>
            </a:extLst>
          </p:cNvPr>
          <p:cNvSpPr/>
          <p:nvPr userDrawn="1"/>
        </p:nvSpPr>
        <p:spPr>
          <a:xfrm>
            <a:off x="720000" y="1404928"/>
            <a:ext cx="3852000" cy="2581616"/>
          </a:xfrm>
          <a:prstGeom prst="roundRect">
            <a:avLst>
              <a:gd name="adj" fmla="val 16667"/>
            </a:avLst>
          </a:prstGeom>
          <a:solidFill>
            <a:srgbClr val="E8B889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75959069-5FF7-3F9D-4415-09B7BE8F9A90}"/>
              </a:ext>
            </a:extLst>
          </p:cNvPr>
          <p:cNvSpPr txBox="1"/>
          <p:nvPr userDrawn="1"/>
        </p:nvSpPr>
        <p:spPr>
          <a:xfrm>
            <a:off x="0" y="739140"/>
            <a:ext cx="439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err="1">
                <a:solidFill>
                  <a:srgbClr val="FFFFFF"/>
                </a:solidFill>
              </a:rPr>
              <a:t>Índice</a:t>
            </a:r>
            <a:r>
              <a:rPr lang="ca-ES" sz="1600" b="1" dirty="0">
                <a:solidFill>
                  <a:srgbClr val="FFFFFF"/>
                </a:solidFill>
              </a:rPr>
              <a:t> de </a:t>
            </a:r>
            <a:r>
              <a:rPr lang="ca-ES" sz="1600" b="1" dirty="0" err="1">
                <a:solidFill>
                  <a:srgbClr val="FFFFFF"/>
                </a:solidFill>
              </a:rPr>
              <a:t>contenidos</a:t>
            </a:r>
            <a:endParaRPr lang="ca-ES" sz="1600" b="1" dirty="0">
              <a:solidFill>
                <a:srgbClr val="FFFFFF"/>
              </a:solidFill>
            </a:endParaRPr>
          </a:p>
        </p:txBody>
      </p:sp>
      <p:sp>
        <p:nvSpPr>
          <p:cNvPr id="5" name="Google Shape;650;p54">
            <a:extLst>
              <a:ext uri="{FF2B5EF4-FFF2-40B4-BE49-F238E27FC236}">
                <a16:creationId xmlns:a16="http://schemas.microsoft.com/office/drawing/2014/main" id="{FBED2CD7-9E94-8DCB-953C-328BFA011A42}"/>
              </a:ext>
            </a:extLst>
          </p:cNvPr>
          <p:cNvSpPr/>
          <p:nvPr userDrawn="1"/>
        </p:nvSpPr>
        <p:spPr>
          <a:xfrm>
            <a:off x="720000" y="1404928"/>
            <a:ext cx="3852000" cy="2581616"/>
          </a:xfrm>
          <a:prstGeom prst="roundRect">
            <a:avLst>
              <a:gd name="adj" fmla="val 16667"/>
            </a:avLst>
          </a:prstGeom>
          <a:solidFill>
            <a:srgbClr val="4E110E">
              <a:alpha val="8980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378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5F588B4A-97AB-DB5F-E937-D48423664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4" name="Imatge 3" descr="Imatge que conté lluna, cel&#10;&#10;Pot ser que el contingut generat per IA no sigui correcte.">
            <a:extLst>
              <a:ext uri="{FF2B5EF4-FFF2-40B4-BE49-F238E27FC236}">
                <a16:creationId xmlns:a16="http://schemas.microsoft.com/office/drawing/2014/main" id="{962DECC1-9A7A-4780-5FBC-D5D11F09E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ol 1">
            <a:extLst>
              <a:ext uri="{FF2B5EF4-FFF2-40B4-BE49-F238E27FC236}">
                <a16:creationId xmlns:a16="http://schemas.microsoft.com/office/drawing/2014/main" id="{971A3B95-1B38-28DC-C6D5-D081A7A53FB7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922EC8AD-8C99-B04F-6840-42AB119BA88A}"/>
              </a:ext>
            </a:extLst>
          </p:cNvPr>
          <p:cNvSpPr txBox="1"/>
          <p:nvPr userDrawn="1"/>
        </p:nvSpPr>
        <p:spPr>
          <a:xfrm>
            <a:off x="0" y="739140"/>
            <a:ext cx="439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err="1">
                <a:solidFill>
                  <a:srgbClr val="FFFFFF"/>
                </a:solidFill>
              </a:rPr>
              <a:t>Objetivos</a:t>
            </a:r>
            <a:endParaRPr lang="ca-ES" sz="1600" b="1" dirty="0">
              <a:solidFill>
                <a:srgbClr val="FFFFFF"/>
              </a:solidFill>
            </a:endParaRPr>
          </a:p>
        </p:txBody>
      </p:sp>
      <p:pic>
        <p:nvPicPr>
          <p:cNvPr id="7" name="Imatge 6" descr="Imatge que conté roba, calçat, Ball, dibuixos&#10;&#10;Pot ser que el contingut generat amb IA no sigui correcte.">
            <a:extLst>
              <a:ext uri="{FF2B5EF4-FFF2-40B4-BE49-F238E27FC236}">
                <a16:creationId xmlns:a16="http://schemas.microsoft.com/office/drawing/2014/main" id="{D77DABB0-8846-EE55-DBA1-65BFA56373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88592" y="686061"/>
            <a:ext cx="3771378" cy="377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1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5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comendaciones y buenas práctic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5F588B4A-97AB-DB5F-E937-D48423664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4" name="Imatge 3" descr="Imatge que conté lluna, cel&#10;&#10;Pot ser que el contingut generat per IA no sigui correcte.">
            <a:extLst>
              <a:ext uri="{FF2B5EF4-FFF2-40B4-BE49-F238E27FC236}">
                <a16:creationId xmlns:a16="http://schemas.microsoft.com/office/drawing/2014/main" id="{962DECC1-9A7A-4780-5FBC-D5D11F09E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tge 5" descr="Imatge que conté roba, persona, dibuixos, art&#10;&#10;Pot ser que el contingut generat amb IA no sigui correcte.">
            <a:extLst>
              <a:ext uri="{FF2B5EF4-FFF2-40B4-BE49-F238E27FC236}">
                <a16:creationId xmlns:a16="http://schemas.microsoft.com/office/drawing/2014/main" id="{153C10DD-2C50-F3CA-CD60-5957A00E9F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7667" r="5" b="12127"/>
          <a:stretch>
            <a:fillRect/>
          </a:stretch>
        </p:blipFill>
        <p:spPr>
          <a:xfrm>
            <a:off x="5516065" y="1311810"/>
            <a:ext cx="3383386" cy="27138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ol 1">
            <a:extLst>
              <a:ext uri="{FF2B5EF4-FFF2-40B4-BE49-F238E27FC236}">
                <a16:creationId xmlns:a16="http://schemas.microsoft.com/office/drawing/2014/main" id="{7724D9F6-C7D4-B2F1-C781-A7D4A3CB7641}"/>
              </a:ext>
            </a:extLst>
          </p:cNvPr>
          <p:cNvSpPr txBox="1">
            <a:spLocks/>
          </p:cNvSpPr>
          <p:nvPr userDrawn="1"/>
        </p:nvSpPr>
        <p:spPr>
          <a:xfrm>
            <a:off x="0" y="733861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A9978ECC-AB60-6406-4315-A423F2CB7E61}"/>
              </a:ext>
            </a:extLst>
          </p:cNvPr>
          <p:cNvSpPr txBox="1"/>
          <p:nvPr userDrawn="1"/>
        </p:nvSpPr>
        <p:spPr>
          <a:xfrm>
            <a:off x="1991" y="780583"/>
            <a:ext cx="4394520" cy="338554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err="1">
                <a:solidFill>
                  <a:srgbClr val="FFFFFF"/>
                </a:solidFill>
              </a:rPr>
              <a:t>Recomendaciones</a:t>
            </a:r>
            <a:r>
              <a:rPr lang="ca-ES" sz="1600" b="1" dirty="0">
                <a:solidFill>
                  <a:srgbClr val="FFFFFF"/>
                </a:solidFill>
              </a:rPr>
              <a:t> y </a:t>
            </a:r>
            <a:r>
              <a:rPr lang="ca-ES" sz="1600" b="1" dirty="0" err="1">
                <a:solidFill>
                  <a:srgbClr val="FFFFFF"/>
                </a:solidFill>
              </a:rPr>
              <a:t>buenas</a:t>
            </a:r>
            <a:r>
              <a:rPr lang="ca-ES" sz="1600" b="1" dirty="0">
                <a:solidFill>
                  <a:srgbClr val="FFFFFF"/>
                </a:solidFill>
              </a:rPr>
              <a:t> </a:t>
            </a:r>
            <a:r>
              <a:rPr lang="ca-ES" sz="1600" b="1" dirty="0" err="1">
                <a:solidFill>
                  <a:srgbClr val="FFFFFF"/>
                </a:solidFill>
              </a:rPr>
              <a:t>prácticas</a:t>
            </a:r>
            <a:endParaRPr lang="ca-E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19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 aprendido..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50AF1910-DA86-59E9-C8EA-6CF8D27A726A}"/>
              </a:ext>
            </a:extLst>
          </p:cNvPr>
          <p:cNvSpPr txBox="1"/>
          <p:nvPr userDrawn="1"/>
        </p:nvSpPr>
        <p:spPr>
          <a:xfrm>
            <a:off x="-2" y="742138"/>
            <a:ext cx="4394520" cy="338554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>
                <a:solidFill>
                  <a:srgbClr val="FFFFFF"/>
                </a:solidFill>
              </a:rPr>
              <a:t>He </a:t>
            </a:r>
            <a:r>
              <a:rPr lang="ca-ES" sz="1600" b="1" dirty="0" err="1">
                <a:solidFill>
                  <a:srgbClr val="FFFFFF"/>
                </a:solidFill>
              </a:rPr>
              <a:t>aprendido</a:t>
            </a:r>
            <a:r>
              <a:rPr lang="ca-ES" sz="1600" b="1" dirty="0">
                <a:solidFill>
                  <a:srgbClr val="FFFFFF"/>
                </a:solidFill>
              </a:rPr>
              <a:t>...</a:t>
            </a:r>
          </a:p>
        </p:txBody>
      </p:sp>
      <p:pic>
        <p:nvPicPr>
          <p:cNvPr id="4" name="Imatge 3" descr="Imatge que conté roba, Ball, disseny gràfic, Gràfics&#10;&#10;Pot ser que el contingut generat amb IA no sigui correcte.">
            <a:extLst>
              <a:ext uri="{FF2B5EF4-FFF2-40B4-BE49-F238E27FC236}">
                <a16:creationId xmlns:a16="http://schemas.microsoft.com/office/drawing/2014/main" id="{E04759BB-8EA5-178A-B58B-F73CD9C138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5395" y="437104"/>
            <a:ext cx="4678326" cy="46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27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fin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80E240-FE00-2745-E747-59226AE7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CE99D63-0B26-4EF0-BEEE-EF88C5DF456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6645D0-B323-6D56-B833-F7E0A6EF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DBB6E9-4DFE-44B4-2A9C-25EE52BB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D1B0A63-4EDC-4B05-A9D3-8308978EADC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oogle Shape;301;p43">
            <a:extLst>
              <a:ext uri="{FF2B5EF4-FFF2-40B4-BE49-F238E27FC236}">
                <a16:creationId xmlns:a16="http://schemas.microsoft.com/office/drawing/2014/main" id="{F552410D-0A8C-B010-44B9-B606381A39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7535" r="48867"/>
          <a:stretch/>
        </p:blipFill>
        <p:spPr>
          <a:xfrm>
            <a:off x="-4" y="3988050"/>
            <a:ext cx="4886040" cy="11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98;p43">
            <a:extLst>
              <a:ext uri="{FF2B5EF4-FFF2-40B4-BE49-F238E27FC236}">
                <a16:creationId xmlns:a16="http://schemas.microsoft.com/office/drawing/2014/main" id="{2A0D75A5-B60C-0ED8-85AE-9B1C5E212CF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21123" t="-9410" r="19257" b="9410"/>
          <a:stretch/>
        </p:blipFill>
        <p:spPr>
          <a:xfrm>
            <a:off x="3692350" y="0"/>
            <a:ext cx="5451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9;p43">
            <a:extLst>
              <a:ext uri="{FF2B5EF4-FFF2-40B4-BE49-F238E27FC236}">
                <a16:creationId xmlns:a16="http://schemas.microsoft.com/office/drawing/2014/main" id="{E41D4B7B-4EE4-ABA4-7586-49F2930028AA}"/>
              </a:ext>
            </a:extLst>
          </p:cNvPr>
          <p:cNvSpPr txBox="1">
            <a:spLocks/>
          </p:cNvSpPr>
          <p:nvPr userDrawn="1"/>
        </p:nvSpPr>
        <p:spPr>
          <a:xfrm>
            <a:off x="518522" y="598966"/>
            <a:ext cx="7083397" cy="16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s-ES_tradnl" sz="32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cima alcanzada </a:t>
            </a:r>
            <a:r>
              <a:rPr lang="es-ES_tradnl" sz="3200" b="1" dirty="0">
                <a:solidFill>
                  <a:srgbClr val="602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abre paso </a:t>
            </a:r>
            <a:r>
              <a:rPr lang="es-ES_tradnl" sz="32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 nuevo horizonte</a:t>
            </a:r>
          </a:p>
        </p:txBody>
      </p:sp>
      <p:sp>
        <p:nvSpPr>
          <p:cNvPr id="4" name="Google Shape;300;p43">
            <a:extLst>
              <a:ext uri="{FF2B5EF4-FFF2-40B4-BE49-F238E27FC236}">
                <a16:creationId xmlns:a16="http://schemas.microsoft.com/office/drawing/2014/main" id="{EC22B920-EC1A-B2D3-99BD-26C1CCAF6F8B}"/>
              </a:ext>
            </a:extLst>
          </p:cNvPr>
          <p:cNvSpPr txBox="1">
            <a:spLocks/>
          </p:cNvSpPr>
          <p:nvPr userDrawn="1"/>
        </p:nvSpPr>
        <p:spPr>
          <a:xfrm>
            <a:off x="518522" y="1970700"/>
            <a:ext cx="6246488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ClrTx/>
              <a:buFont typeface="Arial" panose="020B0604020202020204" pitchFamily="34" charset="0"/>
              <a:buNone/>
            </a:pP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Seguir formándote es como conquistar una nueva altitud: cuanto más aprendes, más amplio es el paisaje que puedes ver y comprender. Las herramientas de M365 te ofrecen nuevos caminos para trabajar mejor, colaborar más fácilmente y avanzar con paso firme. Sigue explorando la siguiente etapa en el caso 2.4.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ClrTx/>
              <a:buFont typeface="Arial" panose="020B0604020202020204" pitchFamily="34" charset="0"/>
              <a:buNone/>
            </a:pPr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¡Nos vemos en la próxima ruta!</a:t>
            </a:r>
          </a:p>
        </p:txBody>
      </p:sp>
    </p:spTree>
    <p:extLst>
      <p:ext uri="{BB962C8B-B14F-4D97-AF65-F5344CB8AC3E}">
        <p14:creationId xmlns:p14="http://schemas.microsoft.com/office/powerpoint/2010/main" val="3047003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6" descr="Forma&#10;&#10;El contenido generado por IA puede ser incorrecto.">
            <a:extLst>
              <a:ext uri="{FF2B5EF4-FFF2-40B4-BE49-F238E27FC236}">
                <a16:creationId xmlns:a16="http://schemas.microsoft.com/office/drawing/2014/main" id="{77AE37DC-793D-39C0-B007-31202FF9668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1701" y="200505"/>
            <a:ext cx="1209972" cy="287999"/>
          </a:xfrm>
          <a:prstGeom prst="rect">
            <a:avLst/>
          </a:prstGeom>
        </p:spPr>
      </p:pic>
      <p:pic>
        <p:nvPicPr>
          <p:cNvPr id="6" name="Imatge 5" descr="Imatge que conté triangle, disseny&#10;&#10;Pot ser que el contingut generat per IA no sigui correcte.">
            <a:extLst>
              <a:ext uri="{FF2B5EF4-FFF2-40B4-BE49-F238E27FC236}">
                <a16:creationId xmlns:a16="http://schemas.microsoft.com/office/drawing/2014/main" id="{66A0242B-EBBB-E896-7174-31055DD2BB8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868172" y="105924"/>
            <a:ext cx="1230009" cy="5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9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1" r:id="rId2"/>
    <p:sldLayoutId id="2147483783" r:id="rId3"/>
    <p:sldLayoutId id="2147483789" r:id="rId4"/>
    <p:sldLayoutId id="2147483790" r:id="rId5"/>
    <p:sldLayoutId id="2147483791" r:id="rId6"/>
    <p:sldLayoutId id="214748379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C2F58D4-B164-C75E-2BF3-593108441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214" y="997879"/>
            <a:ext cx="5435571" cy="1696824"/>
          </a:xfrm>
        </p:spPr>
        <p:txBody>
          <a:bodyPr/>
          <a:lstStyle/>
          <a:p>
            <a:r>
              <a:rPr lang="es-ES" b="1" dirty="0">
                <a:latin typeface="Arial Black"/>
              </a:rPr>
              <a:t>Enviar un comunicado a un equipo en </a:t>
            </a:r>
            <a:r>
              <a:rPr lang="es-ES" b="1" dirty="0" err="1">
                <a:latin typeface="Arial Black"/>
              </a:rPr>
              <a:t>Teams</a:t>
            </a:r>
            <a:r>
              <a:rPr lang="es-ES" b="1" dirty="0">
                <a:latin typeface="Arial Black"/>
              </a:rPr>
              <a:t> </a:t>
            </a:r>
            <a:r>
              <a:rPr lang="es-ES" dirty="0">
                <a:latin typeface="Arial Black"/>
              </a:rPr>
              <a:t> </a:t>
            </a:r>
            <a:endParaRPr lang="en-US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546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7162B-DA3C-A1F7-B1A1-84410E2B0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1857EC6B-5B3D-C084-74DC-2C5B75E100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59690" y="737473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Crear una publicación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6E527F77-AD29-179D-2930-228FB11183C1}"/>
              </a:ext>
            </a:extLst>
          </p:cNvPr>
          <p:cNvSpPr txBox="1"/>
          <p:nvPr/>
        </p:nvSpPr>
        <p:spPr>
          <a:xfrm>
            <a:off x="206010" y="1241264"/>
            <a:ext cx="2302059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 dirty="0"/>
              <a:t>Para iniciar una nueva publicación en un canal de </a:t>
            </a:r>
            <a:r>
              <a:rPr lang="es-ES" sz="1200" dirty="0" err="1"/>
              <a:t>Teams</a:t>
            </a:r>
            <a:r>
              <a:rPr lang="es-ES" sz="1200" dirty="0"/>
              <a:t>, primero hay que hacer </a:t>
            </a:r>
            <a:r>
              <a:rPr lang="es-ES" sz="1200" b="1" dirty="0"/>
              <a:t>clic en el nombre del canal </a:t>
            </a:r>
            <a:r>
              <a:rPr lang="es-ES" sz="1200" b="1" dirty="0">
                <a:solidFill>
                  <a:srgbClr val="602927"/>
                </a:solidFill>
              </a:rPr>
              <a:t>(1) </a:t>
            </a:r>
            <a:r>
              <a:rPr lang="es-ES" sz="1200" dirty="0"/>
              <a:t>y </a:t>
            </a:r>
            <a:r>
              <a:rPr lang="es-ES" sz="1200" b="1" dirty="0"/>
              <a:t>acceder al apartado de publicaciones en la parte superior de la pantalla </a:t>
            </a:r>
            <a:r>
              <a:rPr lang="es-ES" sz="1200" b="1" dirty="0">
                <a:solidFill>
                  <a:srgbClr val="602927"/>
                </a:solidFill>
              </a:rPr>
              <a:t>(2). </a:t>
            </a:r>
          </a:p>
          <a:p>
            <a:endParaRPr lang="es-ES" sz="1200" dirty="0"/>
          </a:p>
          <a:p>
            <a:r>
              <a:rPr lang="es-ES" sz="1200" dirty="0"/>
              <a:t>Justo debajo, se encuentra la opción </a:t>
            </a:r>
            <a:r>
              <a:rPr lang="es-ES" sz="1200" b="1" dirty="0"/>
              <a:t>“Publicar en el canal” </a:t>
            </a:r>
            <a:r>
              <a:rPr lang="es-ES" sz="1200" b="1" dirty="0">
                <a:solidFill>
                  <a:srgbClr val="602927"/>
                </a:solidFill>
              </a:rPr>
              <a:t>(3)</a:t>
            </a:r>
            <a:r>
              <a:rPr lang="es-ES" sz="1200" dirty="0"/>
              <a:t>, desde donde se puede redactar y compartir el mensaje con los miembros del equipo.</a:t>
            </a:r>
            <a:endParaRPr lang="es-ES" sz="1000" b="1" dirty="0">
              <a:solidFill>
                <a:srgbClr val="927B71"/>
              </a:solidFill>
            </a:endParaRPr>
          </a:p>
        </p:txBody>
      </p:sp>
      <p:pic>
        <p:nvPicPr>
          <p:cNvPr id="3" name="Imagen 2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387231FF-4ED9-1D62-E31D-6B9E826CAD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31" b="4341"/>
          <a:stretch>
            <a:fillRect/>
          </a:stretch>
        </p:blipFill>
        <p:spPr>
          <a:xfrm>
            <a:off x="2508068" y="1241264"/>
            <a:ext cx="6503623" cy="3191032"/>
          </a:xfrm>
          <a:prstGeom prst="rect">
            <a:avLst/>
          </a:prstGeom>
        </p:spPr>
      </p:pic>
      <p:sp>
        <p:nvSpPr>
          <p:cNvPr id="9" name="Rectangle: cantonades arrodonides 8">
            <a:extLst>
              <a:ext uri="{FF2B5EF4-FFF2-40B4-BE49-F238E27FC236}">
                <a16:creationId xmlns:a16="http://schemas.microsoft.com/office/drawing/2014/main" id="{70A1FD5B-5292-95D2-671C-6F3601BD1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1320" y="2871520"/>
            <a:ext cx="1049655" cy="17140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: cantonades arrodonides 8">
            <a:extLst>
              <a:ext uri="{FF2B5EF4-FFF2-40B4-BE49-F238E27FC236}">
                <a16:creationId xmlns:a16="http://schemas.microsoft.com/office/drawing/2014/main" id="{986742A5-494E-98EB-008F-9016958A2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5400" y="1474520"/>
            <a:ext cx="428625" cy="22728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: cantonades arrodonides 8">
            <a:extLst>
              <a:ext uri="{FF2B5EF4-FFF2-40B4-BE49-F238E27FC236}">
                <a16:creationId xmlns:a16="http://schemas.microsoft.com/office/drawing/2014/main" id="{88C7456D-7649-5A35-4C67-90B8E8767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2310" y="4172265"/>
            <a:ext cx="826453" cy="204767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" name="Connector recte 10">
            <a:extLst>
              <a:ext uri="{FF2B5EF4-FFF2-40B4-BE49-F238E27FC236}">
                <a16:creationId xmlns:a16="http://schemas.microsoft.com/office/drawing/2014/main" id="{0CA533B2-D42F-1BF9-16E7-9F45A3C49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5" idx="2"/>
            <a:endCxn id="9" idx="3"/>
          </p:cNvCxnSpPr>
          <p:nvPr/>
        </p:nvCxnSpPr>
        <p:spPr>
          <a:xfrm flipH="1">
            <a:off x="3990975" y="2957220"/>
            <a:ext cx="145097" cy="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recte 10">
            <a:extLst>
              <a:ext uri="{FF2B5EF4-FFF2-40B4-BE49-F238E27FC236}">
                <a16:creationId xmlns:a16="http://schemas.microsoft.com/office/drawing/2014/main" id="{968E7F93-995D-B16C-3E9C-1D1357D0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2"/>
            <a:endCxn id="30" idx="4"/>
          </p:cNvCxnSpPr>
          <p:nvPr/>
        </p:nvCxnSpPr>
        <p:spPr>
          <a:xfrm flipH="1">
            <a:off x="5319712" y="1701800"/>
            <a:ext cx="1" cy="437019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recte 10">
            <a:extLst>
              <a:ext uri="{FF2B5EF4-FFF2-40B4-BE49-F238E27FC236}">
                <a16:creationId xmlns:a16="http://schemas.microsoft.com/office/drawing/2014/main" id="{53C9E734-5692-E973-5832-139FAB50A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1" idx="3"/>
            <a:endCxn id="34" idx="2"/>
          </p:cNvCxnSpPr>
          <p:nvPr/>
        </p:nvCxnSpPr>
        <p:spPr>
          <a:xfrm flipV="1">
            <a:off x="5338763" y="4274648"/>
            <a:ext cx="228282" cy="1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9">
            <a:extLst>
              <a:ext uri="{FF2B5EF4-FFF2-40B4-BE49-F238E27FC236}">
                <a16:creationId xmlns:a16="http://schemas.microsoft.com/office/drawing/2014/main" id="{2FD2766C-15AA-4CD6-9BC1-DFABFF27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6072" y="2830220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1</a:t>
            </a:r>
            <a:endParaRPr lang="es-ES" b="1" dirty="0">
              <a:solidFill>
                <a:srgbClr val="602927"/>
              </a:solidFill>
            </a:endParaRPr>
          </a:p>
        </p:txBody>
      </p:sp>
      <p:sp>
        <p:nvSpPr>
          <p:cNvPr id="30" name="Oval 9">
            <a:extLst>
              <a:ext uri="{FF2B5EF4-FFF2-40B4-BE49-F238E27FC236}">
                <a16:creationId xmlns:a16="http://schemas.microsoft.com/office/drawing/2014/main" id="{54ADD960-6230-EFB5-C4A9-839A6BBCF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2712" y="1884819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2</a:t>
            </a:r>
            <a:endParaRPr lang="es-ES" b="1" dirty="0">
              <a:solidFill>
                <a:srgbClr val="602927"/>
              </a:solidFill>
            </a:endParaRPr>
          </a:p>
        </p:txBody>
      </p:sp>
      <p:sp>
        <p:nvSpPr>
          <p:cNvPr id="34" name="Oval 9">
            <a:extLst>
              <a:ext uri="{FF2B5EF4-FFF2-40B4-BE49-F238E27FC236}">
                <a16:creationId xmlns:a16="http://schemas.microsoft.com/office/drawing/2014/main" id="{CA21A4C6-7707-73CE-693A-36AD0A5C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67045" y="4147648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3</a:t>
            </a:r>
            <a:endParaRPr lang="es-ES" b="1" dirty="0">
              <a:solidFill>
                <a:srgbClr val="6029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8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E47E9-B6E8-1AF4-4DB0-61AD09FD5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A79E6FCE-C0C6-0D6E-61DF-C47D9365E1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6136" y="746749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Crear una publicación</a:t>
            </a:r>
            <a:endParaRPr kumimoji="0" lang="ca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A2A6D38F-5B2B-D31B-C686-F49A1C68DF97}"/>
              </a:ext>
            </a:extLst>
          </p:cNvPr>
          <p:cNvSpPr txBox="1"/>
          <p:nvPr/>
        </p:nvSpPr>
        <p:spPr>
          <a:xfrm>
            <a:off x="244110" y="1209514"/>
            <a:ext cx="2816590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 dirty="0"/>
              <a:t>Se despliega el cuadro de redacción donde se debe escribir </a:t>
            </a:r>
            <a:r>
              <a:rPr lang="es-ES" sz="1200" b="1" dirty="0"/>
              <a:t>el asunto </a:t>
            </a:r>
            <a:r>
              <a:rPr lang="es-ES" sz="1200" b="1" dirty="0">
                <a:solidFill>
                  <a:srgbClr val="602927"/>
                </a:solidFill>
              </a:rPr>
              <a:t>(1) </a:t>
            </a:r>
            <a:r>
              <a:rPr lang="es-ES" sz="1200" dirty="0"/>
              <a:t>y el </a:t>
            </a:r>
            <a:r>
              <a:rPr lang="es-ES" sz="1200" b="1" dirty="0"/>
              <a:t>contenido</a:t>
            </a:r>
            <a:r>
              <a:rPr lang="es-ES" sz="1200" b="1" dirty="0">
                <a:solidFill>
                  <a:srgbClr val="602927"/>
                </a:solidFill>
              </a:rPr>
              <a:t> (2)</a:t>
            </a:r>
            <a:r>
              <a:rPr lang="es-ES" sz="1200" dirty="0">
                <a:solidFill>
                  <a:srgbClr val="602927"/>
                </a:solidFill>
              </a:rPr>
              <a:t> </a:t>
            </a:r>
            <a:r>
              <a:rPr lang="es-ES" sz="1200" dirty="0"/>
              <a:t>en el cuadro de redacción. </a:t>
            </a:r>
          </a:p>
          <a:p>
            <a:r>
              <a:rPr lang="es-ES" sz="1200" dirty="0"/>
              <a:t>Es posible aplicar </a:t>
            </a:r>
            <a:r>
              <a:rPr lang="es-ES" sz="1200" b="1" dirty="0"/>
              <a:t>formato al texto </a:t>
            </a:r>
            <a:r>
              <a:rPr lang="es-ES" sz="1200" b="1" dirty="0">
                <a:solidFill>
                  <a:srgbClr val="602927"/>
                </a:solidFill>
              </a:rPr>
              <a:t>(3)</a:t>
            </a:r>
            <a:r>
              <a:rPr lang="es-ES" sz="1200" b="1" dirty="0"/>
              <a:t>, añadir emoticonos y otros elementos para mejorar la claridad del mensaje </a:t>
            </a:r>
            <a:r>
              <a:rPr lang="es-ES" sz="1200" b="1" dirty="0">
                <a:solidFill>
                  <a:srgbClr val="602927"/>
                </a:solidFill>
              </a:rPr>
              <a:t>(4)</a:t>
            </a:r>
            <a:r>
              <a:rPr lang="es-ES" sz="1200" dirty="0">
                <a:solidFill>
                  <a:srgbClr val="602927"/>
                </a:solidFill>
              </a:rPr>
              <a:t>. </a:t>
            </a:r>
          </a:p>
        </p:txBody>
      </p:sp>
      <p:pic>
        <p:nvPicPr>
          <p:cNvPr id="8" name="Imagen 7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2DD53414-F1EA-3EE6-71A2-CD5EA48D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437" t="48011" r="8633" b="5908"/>
          <a:stretch>
            <a:fillRect/>
          </a:stretch>
        </p:blipFill>
        <p:spPr>
          <a:xfrm>
            <a:off x="3012389" y="1484923"/>
            <a:ext cx="5935811" cy="2567352"/>
          </a:xfrm>
          <a:prstGeom prst="rect">
            <a:avLst/>
          </a:prstGeom>
        </p:spPr>
      </p:pic>
      <p:sp>
        <p:nvSpPr>
          <p:cNvPr id="6" name="Rectangle: cantonades arrodonides 8">
            <a:extLst>
              <a:ext uri="{FF2B5EF4-FFF2-40B4-BE49-F238E27FC236}">
                <a16:creationId xmlns:a16="http://schemas.microsoft.com/office/drawing/2014/main" id="{E933714E-0997-C604-4F0E-FF80F5DCC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05261" y="1939780"/>
            <a:ext cx="2435456" cy="266316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: cantonades arrodonides 8">
            <a:extLst>
              <a:ext uri="{FF2B5EF4-FFF2-40B4-BE49-F238E27FC236}">
                <a16:creationId xmlns:a16="http://schemas.microsoft.com/office/drawing/2014/main" id="{1B9931DD-3FD5-9B8E-519C-D8B531F8A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2771" y="2578362"/>
            <a:ext cx="4835892" cy="1033379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: cantonades arrodonides 8">
            <a:extLst>
              <a:ext uri="{FF2B5EF4-FFF2-40B4-BE49-F238E27FC236}">
                <a16:creationId xmlns:a16="http://schemas.microsoft.com/office/drawing/2014/main" id="{6255A36C-4D67-2027-B4DA-18464C129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05261" y="2290424"/>
            <a:ext cx="3324726" cy="226075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: cantonades arrodonides 8">
            <a:extLst>
              <a:ext uri="{FF2B5EF4-FFF2-40B4-BE49-F238E27FC236}">
                <a16:creationId xmlns:a16="http://schemas.microsoft.com/office/drawing/2014/main" id="{271039BC-0669-9E88-EC36-7A410C486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2771" y="3659225"/>
            <a:ext cx="607511" cy="282755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Connector recte 10">
            <a:extLst>
              <a:ext uri="{FF2B5EF4-FFF2-40B4-BE49-F238E27FC236}">
                <a16:creationId xmlns:a16="http://schemas.microsoft.com/office/drawing/2014/main" id="{F6F84C5B-2FFB-CB44-1619-A8FB4DCA1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9" idx="2"/>
            <a:endCxn id="6" idx="3"/>
          </p:cNvCxnSpPr>
          <p:nvPr/>
        </p:nvCxnSpPr>
        <p:spPr>
          <a:xfrm flipH="1">
            <a:off x="5540717" y="2071039"/>
            <a:ext cx="192063" cy="1899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recte 10">
            <a:extLst>
              <a:ext uri="{FF2B5EF4-FFF2-40B4-BE49-F238E27FC236}">
                <a16:creationId xmlns:a16="http://schemas.microsoft.com/office/drawing/2014/main" id="{6F095D98-3A25-C1B0-5676-91D8846FF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2" idx="2"/>
            <a:endCxn id="13" idx="3"/>
          </p:cNvCxnSpPr>
          <p:nvPr/>
        </p:nvCxnSpPr>
        <p:spPr>
          <a:xfrm flipH="1">
            <a:off x="6429987" y="2403461"/>
            <a:ext cx="224765" cy="1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recte 10">
            <a:extLst>
              <a:ext uri="{FF2B5EF4-FFF2-40B4-BE49-F238E27FC236}">
                <a16:creationId xmlns:a16="http://schemas.microsoft.com/office/drawing/2014/main" id="{0F4EE2F7-8E27-CBC0-AD45-763ADD871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5" idx="0"/>
            <a:endCxn id="7" idx="2"/>
          </p:cNvCxnSpPr>
          <p:nvPr/>
        </p:nvCxnSpPr>
        <p:spPr>
          <a:xfrm flipV="1">
            <a:off x="5540717" y="3611741"/>
            <a:ext cx="0" cy="138918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recte 10">
            <a:extLst>
              <a:ext uri="{FF2B5EF4-FFF2-40B4-BE49-F238E27FC236}">
                <a16:creationId xmlns:a16="http://schemas.microsoft.com/office/drawing/2014/main" id="{C85DE668-BAA3-CAF0-A321-21DBD1A2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4" idx="3"/>
            <a:endCxn id="49" idx="2"/>
          </p:cNvCxnSpPr>
          <p:nvPr/>
        </p:nvCxnSpPr>
        <p:spPr>
          <a:xfrm flipV="1">
            <a:off x="3730282" y="3800602"/>
            <a:ext cx="158390" cy="1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9">
            <a:extLst>
              <a:ext uri="{FF2B5EF4-FFF2-40B4-BE49-F238E27FC236}">
                <a16:creationId xmlns:a16="http://schemas.microsoft.com/office/drawing/2014/main" id="{E2141BFA-08F5-172E-281B-26B63362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2780" y="1944039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1</a:t>
            </a:r>
            <a:endParaRPr lang="es-ES" b="1" dirty="0">
              <a:solidFill>
                <a:srgbClr val="602927"/>
              </a:solidFill>
            </a:endParaRPr>
          </a:p>
        </p:txBody>
      </p:sp>
      <p:sp>
        <p:nvSpPr>
          <p:cNvPr id="42" name="Oval 9">
            <a:extLst>
              <a:ext uri="{FF2B5EF4-FFF2-40B4-BE49-F238E27FC236}">
                <a16:creationId xmlns:a16="http://schemas.microsoft.com/office/drawing/2014/main" id="{6E8D5B0C-1D03-C4B6-9FC2-04E504A4D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54752" y="2276461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3</a:t>
            </a:r>
            <a:endParaRPr lang="es-ES" b="1" dirty="0">
              <a:solidFill>
                <a:srgbClr val="602927"/>
              </a:solidFill>
            </a:endParaRPr>
          </a:p>
        </p:txBody>
      </p:sp>
      <p:sp>
        <p:nvSpPr>
          <p:cNvPr id="45" name="Oval 9">
            <a:extLst>
              <a:ext uri="{FF2B5EF4-FFF2-40B4-BE49-F238E27FC236}">
                <a16:creationId xmlns:a16="http://schemas.microsoft.com/office/drawing/2014/main" id="{78339D33-C480-63D3-1EE8-317E8870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3717" y="3750659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2</a:t>
            </a:r>
            <a:endParaRPr lang="es-ES" b="1" dirty="0">
              <a:solidFill>
                <a:srgbClr val="602927"/>
              </a:solidFill>
            </a:endParaRPr>
          </a:p>
        </p:txBody>
      </p:sp>
      <p:sp>
        <p:nvSpPr>
          <p:cNvPr id="49" name="Oval 9">
            <a:extLst>
              <a:ext uri="{FF2B5EF4-FFF2-40B4-BE49-F238E27FC236}">
                <a16:creationId xmlns:a16="http://schemas.microsoft.com/office/drawing/2014/main" id="{76351807-0B25-77CB-2124-2515CA46A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8672" y="3673602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4</a:t>
            </a:r>
            <a:endParaRPr lang="es-ES" b="1" dirty="0">
              <a:solidFill>
                <a:srgbClr val="6029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68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C30A2-FF2D-0769-A0D2-07B83E02E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79CE9ED9-F09A-8E97-CCE2-24F4C3EBF9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6136" y="746749"/>
            <a:ext cx="4572000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Compartir archivos a través de una publicación</a:t>
            </a:r>
            <a:endParaRPr kumimoji="0" lang="ca-E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04E590F3-F17B-5864-EC47-3139E8A3511B}"/>
              </a:ext>
            </a:extLst>
          </p:cNvPr>
          <p:cNvSpPr txBox="1"/>
          <p:nvPr/>
        </p:nvSpPr>
        <p:spPr>
          <a:xfrm>
            <a:off x="244110" y="1209514"/>
            <a:ext cx="2816590" cy="17081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 dirty="0"/>
              <a:t>Para compartir archivos a través de una publicación, has de hacer clic al </a:t>
            </a:r>
            <a:r>
              <a:rPr lang="es-ES" sz="1200" b="1" dirty="0"/>
              <a:t>icono de “+” </a:t>
            </a:r>
            <a:r>
              <a:rPr lang="es-ES" sz="1200" b="1" dirty="0">
                <a:solidFill>
                  <a:srgbClr val="602927"/>
                </a:solidFill>
              </a:rPr>
              <a:t>(1) </a:t>
            </a:r>
            <a:r>
              <a:rPr lang="es-ES" sz="1200" dirty="0"/>
              <a:t>y después a la opción </a:t>
            </a:r>
            <a:r>
              <a:rPr lang="es-ES" sz="1200" b="1" dirty="0"/>
              <a:t>“Adjuntar archivo” </a:t>
            </a:r>
            <a:r>
              <a:rPr lang="es-ES" sz="1200" b="1" dirty="0">
                <a:solidFill>
                  <a:srgbClr val="602927"/>
                </a:solidFill>
              </a:rPr>
              <a:t>(2).</a:t>
            </a:r>
          </a:p>
          <a:p>
            <a:endParaRPr lang="es-ES" sz="1200" dirty="0"/>
          </a:p>
          <a:p>
            <a:r>
              <a:rPr lang="es-ES" sz="1200" dirty="0"/>
              <a:t>Una vez hayas completado todo, se debe pulsar </a:t>
            </a:r>
            <a:r>
              <a:rPr lang="es-ES" sz="1200" b="1" dirty="0"/>
              <a:t>“Publicar” </a:t>
            </a:r>
            <a:r>
              <a:rPr lang="es-ES" sz="1200" b="1" dirty="0">
                <a:solidFill>
                  <a:srgbClr val="602927"/>
                </a:solidFill>
              </a:rPr>
              <a:t>(3) </a:t>
            </a:r>
            <a:r>
              <a:rPr lang="es-ES" sz="1200" dirty="0"/>
              <a:t>para enviar el mensaje al canal correspondiente.</a:t>
            </a:r>
            <a:endParaRPr lang="es-ES" sz="1200" b="1" dirty="0">
              <a:solidFill>
                <a:srgbClr val="927B71"/>
              </a:solidFill>
            </a:endParaRPr>
          </a:p>
          <a:p>
            <a:endParaRPr lang="es-ES" sz="900" b="1" dirty="0">
              <a:solidFill>
                <a:srgbClr val="927B71"/>
              </a:solidFill>
            </a:endParaRPr>
          </a:p>
        </p:txBody>
      </p:sp>
      <p:pic>
        <p:nvPicPr>
          <p:cNvPr id="2" name="Imagen 1" descr="La imagen muestra la opción de publicar.">
            <a:extLst>
              <a:ext uri="{FF2B5EF4-FFF2-40B4-BE49-F238E27FC236}">
                <a16:creationId xmlns:a16="http://schemas.microsoft.com/office/drawing/2014/main" id="{2332CAC3-7AF1-BEA1-A788-AEE5DEB65C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437" t="48011" r="8633" b="5908"/>
          <a:stretch>
            <a:fillRect/>
          </a:stretch>
        </p:blipFill>
        <p:spPr>
          <a:xfrm>
            <a:off x="3012389" y="1484923"/>
            <a:ext cx="5935811" cy="2567352"/>
          </a:xfrm>
          <a:prstGeom prst="rect">
            <a:avLst/>
          </a:prstGeom>
        </p:spPr>
      </p:pic>
      <p:pic>
        <p:nvPicPr>
          <p:cNvPr id="24" name="Imagen 23" descr="La imagen muestra como adjuntar un archivo.">
            <a:extLst>
              <a:ext uri="{FF2B5EF4-FFF2-40B4-BE49-F238E27FC236}">
                <a16:creationId xmlns:a16="http://schemas.microsoft.com/office/drawing/2014/main" id="{7DC9EC1A-0119-1FAE-4737-157217DC79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191" t="28870" r="51422" b="12480"/>
          <a:stretch>
            <a:fillRect/>
          </a:stretch>
        </p:blipFill>
        <p:spPr>
          <a:xfrm>
            <a:off x="3762965" y="1397449"/>
            <a:ext cx="1710044" cy="2519993"/>
          </a:xfrm>
          <a:prstGeom prst="rect">
            <a:avLst/>
          </a:prstGeom>
        </p:spPr>
      </p:pic>
      <p:sp>
        <p:nvSpPr>
          <p:cNvPr id="14" name="Rectangle: cantonades arrodonides 8">
            <a:extLst>
              <a:ext uri="{FF2B5EF4-FFF2-40B4-BE49-F238E27FC236}">
                <a16:creationId xmlns:a16="http://schemas.microsoft.com/office/drawing/2014/main" id="{55B2D117-34CD-A6E9-B40C-0453355C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9218" y="3678742"/>
            <a:ext cx="205013" cy="263514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Rectangle: cantonades arrodonides 8">
            <a:extLst>
              <a:ext uri="{FF2B5EF4-FFF2-40B4-BE49-F238E27FC236}">
                <a16:creationId xmlns:a16="http://schemas.microsoft.com/office/drawing/2014/main" id="{A37F7E09-63DF-0459-4F30-58C803D8F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3215" y="3650414"/>
            <a:ext cx="673692" cy="280056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9" name="Connector recte 10">
            <a:extLst>
              <a:ext uri="{FF2B5EF4-FFF2-40B4-BE49-F238E27FC236}">
                <a16:creationId xmlns:a16="http://schemas.microsoft.com/office/drawing/2014/main" id="{39FD0F23-8BF1-5622-F83B-400A6BAB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 flipH="1">
            <a:off x="3621724" y="3942256"/>
            <a:ext cx="1" cy="110019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recte 10">
            <a:extLst>
              <a:ext uri="{FF2B5EF4-FFF2-40B4-BE49-F238E27FC236}">
                <a16:creationId xmlns:a16="http://schemas.microsoft.com/office/drawing/2014/main" id="{1C47DE80-C922-7B90-1075-A3C8C870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1" idx="3"/>
            <a:endCxn id="23" idx="2"/>
          </p:cNvCxnSpPr>
          <p:nvPr/>
        </p:nvCxnSpPr>
        <p:spPr>
          <a:xfrm>
            <a:off x="5105873" y="1787300"/>
            <a:ext cx="240136" cy="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 recte 10">
            <a:extLst>
              <a:ext uri="{FF2B5EF4-FFF2-40B4-BE49-F238E27FC236}">
                <a16:creationId xmlns:a16="http://schemas.microsoft.com/office/drawing/2014/main" id="{82F05E48-D8A2-C2A5-36C6-C39EEE1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6" idx="1"/>
            <a:endCxn id="54" idx="2"/>
          </p:cNvCxnSpPr>
          <p:nvPr/>
        </p:nvCxnSpPr>
        <p:spPr>
          <a:xfrm flipH="1">
            <a:off x="7777922" y="3790442"/>
            <a:ext cx="375293" cy="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9">
            <a:extLst>
              <a:ext uri="{FF2B5EF4-FFF2-40B4-BE49-F238E27FC236}">
                <a16:creationId xmlns:a16="http://schemas.microsoft.com/office/drawing/2014/main" id="{E037A33E-E816-0159-F47E-06910D529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77922" y="3663442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3</a:t>
            </a:r>
            <a:endParaRPr lang="es-ES" b="1" dirty="0">
              <a:solidFill>
                <a:srgbClr val="602927"/>
              </a:solidFill>
            </a:endParaRPr>
          </a:p>
        </p:txBody>
      </p:sp>
      <p:sp>
        <p:nvSpPr>
          <p:cNvPr id="11" name="Rectangle: cantonades arrodonides 8">
            <a:extLst>
              <a:ext uri="{FF2B5EF4-FFF2-40B4-BE49-F238E27FC236}">
                <a16:creationId xmlns:a16="http://schemas.microsoft.com/office/drawing/2014/main" id="{16FA0AF0-C137-FC23-1328-0769F3A6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5855" y="1711932"/>
            <a:ext cx="1280018" cy="150736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35404F0F-72E4-BA5E-2ADA-11D70D4F0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94724" y="4052275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1</a:t>
            </a:r>
            <a:endParaRPr lang="es-ES" b="1" dirty="0">
              <a:solidFill>
                <a:srgbClr val="602927"/>
              </a:solidFill>
            </a:endParaRPr>
          </a:p>
        </p:txBody>
      </p:sp>
      <p:sp>
        <p:nvSpPr>
          <p:cNvPr id="23" name="Oval 9">
            <a:extLst>
              <a:ext uri="{FF2B5EF4-FFF2-40B4-BE49-F238E27FC236}">
                <a16:creationId xmlns:a16="http://schemas.microsoft.com/office/drawing/2014/main" id="{9920DDF3-906C-CECE-2092-C8AC504D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46009" y="1660300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2</a:t>
            </a:r>
            <a:endParaRPr lang="es-ES" b="1" dirty="0">
              <a:solidFill>
                <a:srgbClr val="6029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4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7BCB9-EADC-7C59-2849-ABD540CDD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9D9DAC93-E16A-D435-C7C9-7EA5E1FD02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23553" y="741130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Utiliza las @menciones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8CE4BF11-D5B6-46F8-E7CC-C1B73DA65423}"/>
              </a:ext>
            </a:extLst>
          </p:cNvPr>
          <p:cNvSpPr txBox="1"/>
          <p:nvPr/>
        </p:nvSpPr>
        <p:spPr>
          <a:xfrm>
            <a:off x="244110" y="1209514"/>
            <a:ext cx="2653094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 dirty="0"/>
              <a:t>Para dirigir un mensaje a personas concretas en </a:t>
            </a:r>
            <a:r>
              <a:rPr lang="es-ES" sz="1200" dirty="0" err="1"/>
              <a:t>Teams</a:t>
            </a:r>
            <a:r>
              <a:rPr lang="es-ES" sz="1200" dirty="0"/>
              <a:t>, se pueden utilizar las </a:t>
            </a:r>
            <a:r>
              <a:rPr lang="es-ES" sz="1200" b="1" dirty="0"/>
              <a:t>@menciones </a:t>
            </a:r>
            <a:r>
              <a:rPr lang="es-ES" sz="1200" b="1" dirty="0">
                <a:solidFill>
                  <a:srgbClr val="602927"/>
                </a:solidFill>
              </a:rPr>
              <a:t>(1) </a:t>
            </a:r>
            <a:r>
              <a:rPr lang="es-ES" sz="1200" dirty="0"/>
              <a:t>escribiendo “@” seguido del nombre del destinatario.</a:t>
            </a:r>
            <a:endParaRPr lang="es-ES" sz="1200" dirty="0">
              <a:solidFill>
                <a:srgbClr val="927B71"/>
              </a:solidFill>
            </a:endParaRPr>
          </a:p>
          <a:p>
            <a:endParaRPr lang="es-ES" sz="1200" dirty="0"/>
          </a:p>
          <a:p>
            <a:r>
              <a:rPr lang="es-ES" sz="1200" b="1" dirty="0"/>
              <a:t>Esta acción genera una notificación que asegura que el mensaje sea visto por la persona mencionada</a:t>
            </a:r>
            <a:r>
              <a:rPr lang="es-ES" sz="1200" b="1" dirty="0">
                <a:solidFill>
                  <a:srgbClr val="927B71"/>
                </a:solidFill>
              </a:rPr>
              <a:t> </a:t>
            </a:r>
            <a:r>
              <a:rPr lang="es-ES" sz="1200" b="1" dirty="0">
                <a:solidFill>
                  <a:srgbClr val="602927"/>
                </a:solidFill>
              </a:rPr>
              <a:t>(2) </a:t>
            </a:r>
            <a:r>
              <a:rPr lang="es-ES" sz="1200" b="1" dirty="0"/>
              <a:t>en el apartado @menciones en equipos de </a:t>
            </a:r>
            <a:r>
              <a:rPr lang="es-ES" sz="1200" b="1" dirty="0" err="1"/>
              <a:t>Teams</a:t>
            </a:r>
            <a:r>
              <a:rPr lang="es-ES" sz="1200" b="1" dirty="0"/>
              <a:t> </a:t>
            </a:r>
            <a:r>
              <a:rPr lang="es-ES" sz="1200" b="1" dirty="0">
                <a:solidFill>
                  <a:srgbClr val="602927"/>
                </a:solidFill>
              </a:rPr>
              <a:t>(3)</a:t>
            </a:r>
            <a:r>
              <a:rPr lang="es-ES" sz="1200" dirty="0">
                <a:solidFill>
                  <a:schemeClr val="tx1"/>
                </a:solidFill>
              </a:rPr>
              <a:t>,</a:t>
            </a:r>
            <a:r>
              <a:rPr lang="es-ES" sz="1200" dirty="0">
                <a:solidFill>
                  <a:srgbClr val="602927"/>
                </a:solidFill>
              </a:rPr>
              <a:t> </a:t>
            </a:r>
            <a:r>
              <a:rPr lang="es-ES" sz="1200" dirty="0"/>
              <a:t>facilitando una comunicación más directa y efectiva dentro del equipo.</a:t>
            </a:r>
            <a:endParaRPr lang="es-ES" sz="800" b="1" dirty="0">
              <a:solidFill>
                <a:srgbClr val="927B71"/>
              </a:solidFill>
            </a:endParaRPr>
          </a:p>
        </p:txBody>
      </p:sp>
      <p:pic>
        <p:nvPicPr>
          <p:cNvPr id="12" name="Imagen 11" descr="Interfaz de usuario gráfica, Aplicación, Teams&#10;&#10;El contenido generado por IA puede ser incorrecto.">
            <a:extLst>
              <a:ext uri="{FF2B5EF4-FFF2-40B4-BE49-F238E27FC236}">
                <a16:creationId xmlns:a16="http://schemas.microsoft.com/office/drawing/2014/main" id="{028890AD-C9D4-F354-FC97-9D5BFB6E8F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190" t="43231" r="5809" b="14319"/>
          <a:stretch>
            <a:fillRect/>
          </a:stretch>
        </p:blipFill>
        <p:spPr>
          <a:xfrm>
            <a:off x="2897204" y="1209514"/>
            <a:ext cx="4278660" cy="1644017"/>
          </a:xfrm>
          <a:prstGeom prst="rect">
            <a:avLst/>
          </a:prstGeom>
        </p:spPr>
      </p:pic>
      <p:pic>
        <p:nvPicPr>
          <p:cNvPr id="19" name="Imagen 18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869DFB82-850E-2927-FE13-8F4C45310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018" y="2983361"/>
            <a:ext cx="4552010" cy="1527253"/>
          </a:xfrm>
          <a:prstGeom prst="rect">
            <a:avLst/>
          </a:prstGeom>
        </p:spPr>
      </p:pic>
      <p:sp>
        <p:nvSpPr>
          <p:cNvPr id="20" name="Rectangle: cantonades arrodonides 8">
            <a:extLst>
              <a:ext uri="{FF2B5EF4-FFF2-40B4-BE49-F238E27FC236}">
                <a16:creationId xmlns:a16="http://schemas.microsoft.com/office/drawing/2014/main" id="{253FC7B0-EFC0-12BD-1C52-C3E5763E9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5567" y="1860556"/>
            <a:ext cx="664500" cy="150277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1" name="Rectangle: cantonades arrodonides 8">
            <a:extLst>
              <a:ext uri="{FF2B5EF4-FFF2-40B4-BE49-F238E27FC236}">
                <a16:creationId xmlns:a16="http://schemas.microsoft.com/office/drawing/2014/main" id="{F63A720D-C558-6FDA-3A33-351EB5AD5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83884" y="3671848"/>
            <a:ext cx="2001316" cy="739285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Rectangle: cantonades arrodonides 8">
            <a:extLst>
              <a:ext uri="{FF2B5EF4-FFF2-40B4-BE49-F238E27FC236}">
                <a16:creationId xmlns:a16="http://schemas.microsoft.com/office/drawing/2014/main" id="{4F7AAD4D-C436-D249-724D-15613840E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2866" y="3671847"/>
            <a:ext cx="1642533" cy="262139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4" name="Connector recte 10">
            <a:extLst>
              <a:ext uri="{FF2B5EF4-FFF2-40B4-BE49-F238E27FC236}">
                <a16:creationId xmlns:a16="http://schemas.microsoft.com/office/drawing/2014/main" id="{DFB39956-6666-E20E-804D-E439716D5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6" idx="0"/>
            <a:endCxn id="20" idx="2"/>
          </p:cNvCxnSpPr>
          <p:nvPr/>
        </p:nvCxnSpPr>
        <p:spPr>
          <a:xfrm flipV="1">
            <a:off x="3587817" y="2010833"/>
            <a:ext cx="0" cy="167349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recte 10">
            <a:extLst>
              <a:ext uri="{FF2B5EF4-FFF2-40B4-BE49-F238E27FC236}">
                <a16:creationId xmlns:a16="http://schemas.microsoft.com/office/drawing/2014/main" id="{77086AB8-187A-C7CB-5614-C5EC34C2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4" idx="0"/>
            <a:endCxn id="23" idx="2"/>
          </p:cNvCxnSpPr>
          <p:nvPr/>
        </p:nvCxnSpPr>
        <p:spPr>
          <a:xfrm flipV="1">
            <a:off x="5554132" y="3933986"/>
            <a:ext cx="1" cy="107504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recte 10">
            <a:extLst>
              <a:ext uri="{FF2B5EF4-FFF2-40B4-BE49-F238E27FC236}">
                <a16:creationId xmlns:a16="http://schemas.microsoft.com/office/drawing/2014/main" id="{D41B31C2-954E-0EF0-56DF-5D94C0B38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" idx="0"/>
            <a:endCxn id="40" idx="4"/>
          </p:cNvCxnSpPr>
          <p:nvPr/>
        </p:nvCxnSpPr>
        <p:spPr>
          <a:xfrm flipV="1">
            <a:off x="7584542" y="3513514"/>
            <a:ext cx="0" cy="158334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9">
            <a:extLst>
              <a:ext uri="{FF2B5EF4-FFF2-40B4-BE49-F238E27FC236}">
                <a16:creationId xmlns:a16="http://schemas.microsoft.com/office/drawing/2014/main" id="{F3297B53-7CF8-16EF-7A16-45459C38D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0817" y="2178182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1</a:t>
            </a:r>
            <a:endParaRPr lang="es-ES" b="1" dirty="0">
              <a:solidFill>
                <a:srgbClr val="602927"/>
              </a:solidFill>
            </a:endParaRPr>
          </a:p>
        </p:txBody>
      </p:sp>
      <p:sp>
        <p:nvSpPr>
          <p:cNvPr id="40" name="Oval 9">
            <a:extLst>
              <a:ext uri="{FF2B5EF4-FFF2-40B4-BE49-F238E27FC236}">
                <a16:creationId xmlns:a16="http://schemas.microsoft.com/office/drawing/2014/main" id="{E167E6A2-355C-42D3-08B2-9A15DC912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57542" y="3259514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2</a:t>
            </a:r>
            <a:endParaRPr lang="es-ES" b="1" dirty="0">
              <a:solidFill>
                <a:srgbClr val="602927"/>
              </a:solidFill>
            </a:endParaRPr>
          </a:p>
        </p:txBody>
      </p:sp>
      <p:sp>
        <p:nvSpPr>
          <p:cNvPr id="44" name="Oval 9">
            <a:extLst>
              <a:ext uri="{FF2B5EF4-FFF2-40B4-BE49-F238E27FC236}">
                <a16:creationId xmlns:a16="http://schemas.microsoft.com/office/drawing/2014/main" id="{F6C73ADE-9358-6651-F3FB-48B44534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27132" y="4041490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3</a:t>
            </a:r>
            <a:endParaRPr lang="es-ES" b="1" dirty="0">
              <a:solidFill>
                <a:srgbClr val="6029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66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AE7BA-B61A-66CE-40B2-3A4F58476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AD411FE8-065B-7221-C9F6-C5BACFBE1D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23553" y="741130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Utiliza las @menciones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5E2B053A-068F-6261-B1E0-3D69ECB48721}"/>
              </a:ext>
            </a:extLst>
          </p:cNvPr>
          <p:cNvSpPr txBox="1"/>
          <p:nvPr/>
        </p:nvSpPr>
        <p:spPr>
          <a:xfrm>
            <a:off x="244110" y="1209514"/>
            <a:ext cx="2803890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 dirty="0"/>
              <a:t>Además de mencionar personas individuales, en </a:t>
            </a:r>
            <a:r>
              <a:rPr lang="es-ES" sz="1200" dirty="0" err="1"/>
              <a:t>Teams</a:t>
            </a:r>
            <a:r>
              <a:rPr lang="es-ES" sz="1200" dirty="0"/>
              <a:t> también se pueden </a:t>
            </a:r>
            <a:r>
              <a:rPr lang="es-ES" sz="1200" b="1" dirty="0"/>
              <a:t>mencionar grupos específicos mediante el uso de canales. </a:t>
            </a:r>
          </a:p>
          <a:p>
            <a:endParaRPr lang="es-ES" sz="1200" dirty="0"/>
          </a:p>
          <a:p>
            <a:r>
              <a:rPr lang="es-ES" sz="1200" dirty="0"/>
              <a:t>Por ejemplo, </a:t>
            </a:r>
            <a:r>
              <a:rPr lang="es-ES" sz="1200" b="1" dirty="0"/>
              <a:t>Juan creó canales con nombres como @General y @Casos de Adopción para dirigir mensajes a subgrupos concretos dentro del equipo</a:t>
            </a:r>
            <a:r>
              <a:rPr lang="es-ES" sz="1200" b="1" dirty="0">
                <a:solidFill>
                  <a:srgbClr val="927B71"/>
                </a:solidFill>
              </a:rPr>
              <a:t> </a:t>
            </a:r>
            <a:r>
              <a:rPr lang="es-ES" sz="1200" b="1" dirty="0">
                <a:solidFill>
                  <a:srgbClr val="602927"/>
                </a:solidFill>
              </a:rPr>
              <a:t>(1). </a:t>
            </a:r>
            <a:r>
              <a:rPr lang="es-ES" sz="1200" dirty="0"/>
              <a:t>Esta funcionalidad permite segmentar la comunicación y asegurar que los mensajes lleguen a los destinatarios adecuados según el tema o la ubicación.</a:t>
            </a:r>
            <a:endParaRPr lang="es-ES" sz="700" b="1" dirty="0">
              <a:solidFill>
                <a:srgbClr val="927B71"/>
              </a:solidFill>
            </a:endParaRPr>
          </a:p>
        </p:txBody>
      </p:sp>
      <p:pic>
        <p:nvPicPr>
          <p:cNvPr id="3" name="Imagen 2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83F83120-2F85-528D-63D2-444DF56522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381" t="47586" r="4286" b="2709"/>
          <a:stretch>
            <a:fillRect/>
          </a:stretch>
        </p:blipFill>
        <p:spPr>
          <a:xfrm>
            <a:off x="3047999" y="1209514"/>
            <a:ext cx="5982083" cy="2630966"/>
          </a:xfrm>
          <a:prstGeom prst="rect">
            <a:avLst/>
          </a:prstGeom>
        </p:spPr>
      </p:pic>
      <p:sp>
        <p:nvSpPr>
          <p:cNvPr id="6" name="Rectangle: cantonades arrodonides 8">
            <a:extLst>
              <a:ext uri="{FF2B5EF4-FFF2-40B4-BE49-F238E27FC236}">
                <a16:creationId xmlns:a16="http://schemas.microsoft.com/office/drawing/2014/main" id="{F7DB7D35-C5DB-A7DD-B098-3C6675787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75360" y="2524997"/>
            <a:ext cx="1368685" cy="183369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" name="Connector recte 10">
            <a:extLst>
              <a:ext uri="{FF2B5EF4-FFF2-40B4-BE49-F238E27FC236}">
                <a16:creationId xmlns:a16="http://schemas.microsoft.com/office/drawing/2014/main" id="{1FFCBA54-B595-A866-5B47-18F2516FF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0"/>
            <a:endCxn id="6" idx="2"/>
          </p:cNvCxnSpPr>
          <p:nvPr/>
        </p:nvCxnSpPr>
        <p:spPr>
          <a:xfrm flipV="1">
            <a:off x="5559702" y="2708366"/>
            <a:ext cx="1" cy="12983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4F9ADD6-94AD-F667-2969-1C237116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2702" y="2838196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1</a:t>
            </a:r>
            <a:endParaRPr lang="es-ES" b="1" dirty="0">
              <a:solidFill>
                <a:srgbClr val="6029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44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8A46E-E108-B160-7CA5-B951671C0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4D6A8BA1-C036-26B7-5483-644039C6A4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33110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Enviar la publicación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4FF06363-EAA5-8928-0A93-361C18566C39}"/>
              </a:ext>
            </a:extLst>
          </p:cNvPr>
          <p:cNvSpPr txBox="1"/>
          <p:nvPr/>
        </p:nvSpPr>
        <p:spPr>
          <a:xfrm>
            <a:off x="244110" y="1209514"/>
            <a:ext cx="2708640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 dirty="0"/>
              <a:t>Utiliza el </a:t>
            </a:r>
            <a:r>
              <a:rPr lang="es-ES" sz="1200" b="1" dirty="0"/>
              <a:t>canal general </a:t>
            </a:r>
            <a:r>
              <a:rPr lang="es-ES" sz="1200" dirty="0"/>
              <a:t>de </a:t>
            </a:r>
            <a:r>
              <a:rPr lang="es-ES" sz="1200" dirty="0" err="1"/>
              <a:t>Teams</a:t>
            </a:r>
            <a:r>
              <a:rPr lang="es-ES" sz="1200" dirty="0"/>
              <a:t> para enviar mensajes que deben llegar a todos los miembros del equipo, garantizando así que todos reciban la notificación y tengan acceso a la información compartida. </a:t>
            </a:r>
          </a:p>
          <a:p>
            <a:endParaRPr lang="es-ES" sz="1200" dirty="0"/>
          </a:p>
          <a:p>
            <a:r>
              <a:rPr lang="es-ES" sz="1200" dirty="0"/>
              <a:t>Además, organiza la comunicación en canales específicos como </a:t>
            </a:r>
            <a:r>
              <a:rPr lang="es-ES" sz="1200" b="1" dirty="0"/>
              <a:t>General, Casos de Adopción y Comunicación</a:t>
            </a:r>
            <a:r>
              <a:rPr lang="es-ES" sz="1200" b="1" dirty="0">
                <a:solidFill>
                  <a:srgbClr val="602927"/>
                </a:solidFill>
              </a:rPr>
              <a:t> (1)</a:t>
            </a:r>
            <a:r>
              <a:rPr lang="es-ES" sz="1200" dirty="0">
                <a:solidFill>
                  <a:srgbClr val="602927"/>
                </a:solidFill>
              </a:rPr>
              <a:t>, </a:t>
            </a:r>
            <a:r>
              <a:rPr lang="es-ES" sz="1200" dirty="0"/>
              <a:t>lo que le permite mantener la información estructurada por subgrupos. </a:t>
            </a:r>
            <a:r>
              <a:rPr lang="es-ES" sz="1200" b="1" dirty="0"/>
              <a:t>Una vez publicado el mensaje, éste aparece visible en el canal correspondiente </a:t>
            </a:r>
            <a:r>
              <a:rPr lang="es-ES" sz="1200" b="1" dirty="0">
                <a:solidFill>
                  <a:srgbClr val="602927"/>
                </a:solidFill>
              </a:rPr>
              <a:t>(2).</a:t>
            </a:r>
            <a:endParaRPr lang="es-ES" sz="600" b="1" dirty="0">
              <a:solidFill>
                <a:srgbClr val="602927"/>
              </a:solidFill>
            </a:endParaRPr>
          </a:p>
        </p:txBody>
      </p:sp>
      <p:pic>
        <p:nvPicPr>
          <p:cNvPr id="3" name="Imagen 2" descr="Interfaz de usuario gráfica, Aplicación, Teams&#10;&#10;El contenido generado por IA puede ser incorrecto.">
            <a:extLst>
              <a:ext uri="{FF2B5EF4-FFF2-40B4-BE49-F238E27FC236}">
                <a16:creationId xmlns:a16="http://schemas.microsoft.com/office/drawing/2014/main" id="{E61FCF36-F201-E507-BCDE-41E243B18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427" y="1209514"/>
            <a:ext cx="6098487" cy="3201706"/>
          </a:xfrm>
          <a:prstGeom prst="rect">
            <a:avLst/>
          </a:prstGeom>
        </p:spPr>
      </p:pic>
      <p:sp>
        <p:nvSpPr>
          <p:cNvPr id="6" name="Rectangle: cantonades arrodonides 8">
            <a:extLst>
              <a:ext uri="{FF2B5EF4-FFF2-40B4-BE49-F238E27FC236}">
                <a16:creationId xmlns:a16="http://schemas.microsoft.com/office/drawing/2014/main" id="{A02BF682-2E10-A0B4-8E95-0E1448319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4091" y="2457306"/>
            <a:ext cx="1445623" cy="782283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: cantonades arrodonides 8">
            <a:extLst>
              <a:ext uri="{FF2B5EF4-FFF2-40B4-BE49-F238E27FC236}">
                <a16:creationId xmlns:a16="http://schemas.microsoft.com/office/drawing/2014/main" id="{46FBE9CA-8742-A079-9B0E-AD82EF2DB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5378" y="2848447"/>
            <a:ext cx="3477555" cy="1085539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" name="Connector recte 10">
            <a:extLst>
              <a:ext uri="{FF2B5EF4-FFF2-40B4-BE49-F238E27FC236}">
                <a16:creationId xmlns:a16="http://schemas.microsoft.com/office/drawing/2014/main" id="{6858CFC3-5BD4-B3EE-00D4-61EE5BAD1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4" idx="0"/>
            <a:endCxn id="6" idx="2"/>
          </p:cNvCxnSpPr>
          <p:nvPr/>
        </p:nvCxnSpPr>
        <p:spPr>
          <a:xfrm flipV="1">
            <a:off x="4066903" y="3239589"/>
            <a:ext cx="0" cy="204815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recte 10">
            <a:extLst>
              <a:ext uri="{FF2B5EF4-FFF2-40B4-BE49-F238E27FC236}">
                <a16:creationId xmlns:a16="http://schemas.microsoft.com/office/drawing/2014/main" id="{9AEC217F-BEF5-D9AD-3E44-DC418F49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6" idx="0"/>
            <a:endCxn id="7" idx="2"/>
          </p:cNvCxnSpPr>
          <p:nvPr/>
        </p:nvCxnSpPr>
        <p:spPr>
          <a:xfrm flipV="1">
            <a:off x="6914155" y="3933986"/>
            <a:ext cx="1" cy="26368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9">
            <a:extLst>
              <a:ext uri="{FF2B5EF4-FFF2-40B4-BE49-F238E27FC236}">
                <a16:creationId xmlns:a16="http://schemas.microsoft.com/office/drawing/2014/main" id="{FC0F9378-A48E-A780-41EA-74F3B3372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9903" y="3444404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1</a:t>
            </a:r>
            <a:endParaRPr lang="es-ES" b="1" dirty="0">
              <a:solidFill>
                <a:srgbClr val="602927"/>
              </a:solidFill>
            </a:endParaRPr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2EB7C11B-EC95-91C4-5BFF-096C32DD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87155" y="4197666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2</a:t>
            </a:r>
            <a:endParaRPr lang="es-ES" b="1" dirty="0">
              <a:solidFill>
                <a:srgbClr val="6029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6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A3B51-383B-8831-97D8-96074C229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82373B00-49B8-FCEC-9DB6-314EC5BB14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33110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Revisión de la recepción del mensaje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92BE1524-2F99-64B9-49D3-B6E0C6A560A4}"/>
              </a:ext>
            </a:extLst>
          </p:cNvPr>
          <p:cNvSpPr txBox="1"/>
          <p:nvPr/>
        </p:nvSpPr>
        <p:spPr>
          <a:xfrm>
            <a:off x="244110" y="1209514"/>
            <a:ext cx="2600690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 dirty="0"/>
              <a:t>Una vez enviado el mensaje en </a:t>
            </a:r>
            <a:r>
              <a:rPr lang="es-ES" sz="1200" dirty="0" err="1"/>
              <a:t>Teams</a:t>
            </a:r>
            <a:r>
              <a:rPr lang="es-ES" sz="1200" dirty="0"/>
              <a:t>, </a:t>
            </a:r>
            <a:r>
              <a:rPr lang="es-ES" sz="1200" b="1" dirty="0"/>
              <a:t>revisa las reacciones </a:t>
            </a:r>
            <a:r>
              <a:rPr lang="es-ES" sz="1200" b="1" dirty="0">
                <a:solidFill>
                  <a:srgbClr val="602927"/>
                </a:solidFill>
              </a:rPr>
              <a:t>(1) </a:t>
            </a:r>
            <a:r>
              <a:rPr lang="es-ES" sz="1200" dirty="0"/>
              <a:t>y </a:t>
            </a:r>
            <a:r>
              <a:rPr lang="es-ES" sz="1200" b="1" dirty="0"/>
              <a:t>respuestas del equipo </a:t>
            </a:r>
            <a:r>
              <a:rPr lang="es-ES" sz="1200" b="1" dirty="0">
                <a:solidFill>
                  <a:srgbClr val="602927"/>
                </a:solidFill>
              </a:rPr>
              <a:t>(2) </a:t>
            </a:r>
            <a:r>
              <a:rPr lang="es-ES" sz="1200" dirty="0"/>
              <a:t>para </a:t>
            </a:r>
            <a:r>
              <a:rPr lang="es-ES" sz="1200" b="1" dirty="0"/>
              <a:t>confirmar que todos han recibido</a:t>
            </a:r>
            <a:r>
              <a:rPr lang="es-ES" sz="1200" dirty="0"/>
              <a:t> y comprendido la información. </a:t>
            </a:r>
          </a:p>
          <a:p>
            <a:endParaRPr lang="es-ES" sz="1200" dirty="0"/>
          </a:p>
          <a:p>
            <a:r>
              <a:rPr lang="es-ES" sz="1200" dirty="0"/>
              <a:t>Si detecta que alguien no ha respondido o necesita aclaraciones</a:t>
            </a:r>
            <a:r>
              <a:rPr lang="es-ES" sz="1200" b="1" dirty="0"/>
              <a:t>, realiza un seguimiento mediante mensajes directos o llamadas. </a:t>
            </a:r>
            <a:endParaRPr lang="es-ES" sz="500" b="1" dirty="0">
              <a:solidFill>
                <a:srgbClr val="927B71"/>
              </a:solidFill>
            </a:endParaRPr>
          </a:p>
        </p:txBody>
      </p:sp>
      <p:pic>
        <p:nvPicPr>
          <p:cNvPr id="9" name="Imagen 8" descr="Interfaz de usuario gráfica, Aplicación, Teams&#10;&#10;El contenido generado por IA puede ser incorrecto.">
            <a:extLst>
              <a:ext uri="{FF2B5EF4-FFF2-40B4-BE49-F238E27FC236}">
                <a16:creationId xmlns:a16="http://schemas.microsoft.com/office/drawing/2014/main" id="{1312F0F0-48EC-3042-8058-57F4D76DA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1236027"/>
            <a:ext cx="6209092" cy="3259773"/>
          </a:xfrm>
          <a:prstGeom prst="rect">
            <a:avLst/>
          </a:prstGeom>
        </p:spPr>
      </p:pic>
      <p:sp>
        <p:nvSpPr>
          <p:cNvPr id="12" name="Rectangle: cantonades arrodonides 29">
            <a:extLst>
              <a:ext uri="{FF2B5EF4-FFF2-40B4-BE49-F238E27FC236}">
                <a16:creationId xmlns:a16="http://schemas.microsoft.com/office/drawing/2014/main" id="{CA1CBE59-FBC0-87F8-5F25-929078F7E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4799" y="3975432"/>
            <a:ext cx="2810933" cy="7967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60292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67" b="1" i="0" u="none" strike="noStrike" kern="0" cap="none" spc="0" normalizeH="0" baseline="0" noProof="0" dirty="0">
              <a:ln w="22225">
                <a:solidFill>
                  <a:srgbClr val="00CC99"/>
                </a:solidFill>
                <a:prstDash val="solid"/>
              </a:ln>
              <a:solidFill>
                <a:srgbClr val="00CC99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ED7D357E-D540-8111-2C01-A25B37678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2522" y="3975432"/>
            <a:ext cx="226715" cy="105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5" name="Imatge 32">
            <a:extLst>
              <a:ext uri="{FF2B5EF4-FFF2-40B4-BE49-F238E27FC236}">
                <a16:creationId xmlns:a16="http://schemas.microsoft.com/office/drawing/2014/main" id="{0E1F1AC8-E330-5347-93A1-44D8C7799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A5644E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915917" y="3767542"/>
            <a:ext cx="325123" cy="325121"/>
          </a:xfrm>
          <a:prstGeom prst="rect">
            <a:avLst/>
          </a:prstGeom>
          <a:effectLst>
            <a:outerShdw blurRad="50800" dist="50800" dir="5400000" algn="ctr" rotWithShape="0">
              <a:srgbClr val="A5644E"/>
            </a:outerShdw>
          </a:effectLst>
        </p:spPr>
      </p:pic>
      <p:sp>
        <p:nvSpPr>
          <p:cNvPr id="17" name="QuadreDeText 30">
            <a:extLst>
              <a:ext uri="{FF2B5EF4-FFF2-40B4-BE49-F238E27FC236}">
                <a16:creationId xmlns:a16="http://schemas.microsoft.com/office/drawing/2014/main" id="{61D1C98D-141A-EBDE-9716-E77B2FE981B2}"/>
              </a:ext>
            </a:extLst>
          </p:cNvPr>
          <p:cNvSpPr txBox="1"/>
          <p:nvPr/>
        </p:nvSpPr>
        <p:spPr>
          <a:xfrm>
            <a:off x="2834215" y="4033516"/>
            <a:ext cx="2832099" cy="73866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lvl="0">
              <a:defRPr/>
            </a:pPr>
            <a:r>
              <a:rPr lang="es-ES" sz="1000" dirty="0"/>
              <a:t>Es recomendable que cada equipo establezca su propio método para confirmar la recepción del mensaje, como por ejemplo reaccionar con un pulgar arriba.</a:t>
            </a:r>
            <a:endParaRPr lang="es-ES" sz="900" dirty="0"/>
          </a:p>
        </p:txBody>
      </p:sp>
      <p:sp>
        <p:nvSpPr>
          <p:cNvPr id="2" name="Rectangle: cantonades arrodonides 8">
            <a:extLst>
              <a:ext uri="{FF2B5EF4-FFF2-40B4-BE49-F238E27FC236}">
                <a16:creationId xmlns:a16="http://schemas.microsoft.com/office/drawing/2014/main" id="{BB721EBF-CB18-F874-6B89-CE62BE3DB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49599" y="3536215"/>
            <a:ext cx="254001" cy="16266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" name="Connector recte 10">
            <a:extLst>
              <a:ext uri="{FF2B5EF4-FFF2-40B4-BE49-F238E27FC236}">
                <a16:creationId xmlns:a16="http://schemas.microsoft.com/office/drawing/2014/main" id="{C4C55264-037C-275F-62D3-BF91BCE2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" idx="6"/>
            <a:endCxn id="2" idx="3"/>
          </p:cNvCxnSpPr>
          <p:nvPr/>
        </p:nvCxnSpPr>
        <p:spPr>
          <a:xfrm flipH="1">
            <a:off x="5603600" y="3617545"/>
            <a:ext cx="2854690" cy="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9">
            <a:extLst>
              <a:ext uri="{FF2B5EF4-FFF2-40B4-BE49-F238E27FC236}">
                <a16:creationId xmlns:a16="http://schemas.microsoft.com/office/drawing/2014/main" id="{B07558ED-B79F-1750-BE8C-30496448F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04290" y="3490545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1</a:t>
            </a:r>
            <a:endParaRPr lang="es-ES" b="1" dirty="0">
              <a:solidFill>
                <a:srgbClr val="602927"/>
              </a:solidFill>
            </a:endParaRPr>
          </a:p>
        </p:txBody>
      </p:sp>
      <p:sp>
        <p:nvSpPr>
          <p:cNvPr id="24" name="Rectangle: cantonades arrodonides 8">
            <a:extLst>
              <a:ext uri="{FF2B5EF4-FFF2-40B4-BE49-F238E27FC236}">
                <a16:creationId xmlns:a16="http://schemas.microsoft.com/office/drawing/2014/main" id="{0728BFB8-44A0-88CE-F618-6D146232B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4738" y="3288822"/>
            <a:ext cx="3397762" cy="47872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5" name="Connector recte 10">
            <a:extLst>
              <a:ext uri="{FF2B5EF4-FFF2-40B4-BE49-F238E27FC236}">
                <a16:creationId xmlns:a16="http://schemas.microsoft.com/office/drawing/2014/main" id="{41959E59-9B3E-896C-EB66-D12C26AFC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6" idx="0"/>
            <a:endCxn id="24" idx="2"/>
          </p:cNvCxnSpPr>
          <p:nvPr/>
        </p:nvCxnSpPr>
        <p:spPr>
          <a:xfrm flipH="1" flipV="1">
            <a:off x="6873619" y="3767542"/>
            <a:ext cx="41" cy="139931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9">
            <a:extLst>
              <a:ext uri="{FF2B5EF4-FFF2-40B4-BE49-F238E27FC236}">
                <a16:creationId xmlns:a16="http://schemas.microsoft.com/office/drawing/2014/main" id="{4A9B802B-E469-829B-FE56-BC1054184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46660" y="3907473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2</a:t>
            </a:r>
            <a:endParaRPr lang="es-ES" b="1" dirty="0">
              <a:solidFill>
                <a:srgbClr val="6029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17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FAFE4-9741-3282-B6C0-B5824B557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E0E02303-F027-9ED2-7132-88486AE2B5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33110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Revisión de la recepción del mensaje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FBF8A444-DCC2-939F-5864-C0C4FD2475EC}"/>
              </a:ext>
            </a:extLst>
          </p:cNvPr>
          <p:cNvSpPr txBox="1"/>
          <p:nvPr/>
        </p:nvSpPr>
        <p:spPr>
          <a:xfrm>
            <a:off x="244110" y="1209514"/>
            <a:ext cx="8655090" cy="304698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 dirty="0"/>
              <a:t>Revisa con frecuencia la pestaña </a:t>
            </a:r>
            <a:r>
              <a:rPr lang="es-ES" sz="1200" b="1" dirty="0"/>
              <a:t>Actividad</a:t>
            </a:r>
            <a:r>
              <a:rPr lang="es-ES" sz="1200" dirty="0"/>
              <a:t> para estar al tanto de respuestas, reacciones o menciones. Da seguimiento oportuno a los mensajes que lo requieran para mantener una comunicación fluida. Si detecta que alguien no ha respondido o necesita aclaraciones</a:t>
            </a:r>
            <a:r>
              <a:rPr lang="es-ES" sz="1200" b="1" dirty="0"/>
              <a:t>, realiza un seguimiento mediante mensajes directos o llamadas. Es recomendable pues seguir las siguientes practicas:</a:t>
            </a:r>
          </a:p>
          <a:p>
            <a:endParaRPr lang="es-ES" sz="12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>
                <a:solidFill>
                  <a:schemeClr val="tx1"/>
                </a:solidFill>
              </a:rPr>
              <a:t>Comprueba de forma periódica el menú “Actividad”</a:t>
            </a:r>
            <a:r>
              <a:rPr lang="es-ES" sz="1200" dirty="0">
                <a:solidFill>
                  <a:schemeClr val="tx1"/>
                </a:solidFill>
              </a:rPr>
              <a:t> para detectar rápidamente comentarios, menciones o reacciones a tu publicación.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200" b="1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solidFill>
                  <a:schemeClr val="tx1"/>
                </a:solidFill>
              </a:rPr>
              <a:t>Revisa el hilo completo </a:t>
            </a:r>
            <a:r>
              <a:rPr lang="es-ES" sz="1200" dirty="0">
                <a:solidFill>
                  <a:schemeClr val="tx1"/>
                </a:solidFill>
              </a:rPr>
              <a:t>de la publicación para no perder respuestas que se hayan añadido.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200" b="1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solidFill>
                  <a:schemeClr val="tx1"/>
                </a:solidFill>
              </a:rPr>
              <a:t>Identifica las menciones directas </a:t>
            </a:r>
            <a:r>
              <a:rPr lang="es-ES" sz="1200" dirty="0">
                <a:solidFill>
                  <a:schemeClr val="tx1"/>
                </a:solidFill>
              </a:rPr>
              <a:t>con @nombre o @equipo, ya que suelen indicar acciones o respuestas esperadas.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200" b="1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solidFill>
                  <a:schemeClr val="tx1"/>
                </a:solidFill>
              </a:rPr>
              <a:t>Analiza las reacciones (👍, ❤️, ✅) </a:t>
            </a:r>
            <a:r>
              <a:rPr lang="es-ES" sz="1200" dirty="0">
                <a:solidFill>
                  <a:schemeClr val="tx1"/>
                </a:solidFill>
              </a:rPr>
              <a:t>para valorar la recepción del mensaje y confirmar si la información ha sido comprendida o aceptada.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200" b="1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solidFill>
                  <a:schemeClr val="tx1"/>
                </a:solidFill>
              </a:rPr>
              <a:t>Responde a tiempo </a:t>
            </a:r>
            <a:r>
              <a:rPr lang="es-ES" sz="1200" dirty="0">
                <a:solidFill>
                  <a:schemeClr val="tx1"/>
                </a:solidFill>
              </a:rPr>
              <a:t>a las preguntas o aclaraciones solicitadas para mantener el flujo de la conversación.</a:t>
            </a:r>
            <a:endParaRPr lang="es-ES" sz="500" dirty="0">
              <a:solidFill>
                <a:srgbClr val="927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12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559B114-517D-D6B8-8FA0-134BA481CC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91" y="780583"/>
            <a:ext cx="4394520" cy="338554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Recomendaciones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buenas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prácticas</a:t>
            </a:r>
            <a:endParaRPr kumimoji="0" lang="ca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5D336CC-E979-CFB9-2D4C-62280B249F81}"/>
              </a:ext>
            </a:extLst>
          </p:cNvPr>
          <p:cNvSpPr txBox="1"/>
          <p:nvPr/>
        </p:nvSpPr>
        <p:spPr>
          <a:xfrm>
            <a:off x="239484" y="1269785"/>
            <a:ext cx="5808891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Sé 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claro y directo 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tu mensaje.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 la comunicación 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canales y temas.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Adjunta archivos en tus publicaciones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sea necesario.</a:t>
            </a:r>
            <a:endParaRPr lang="es-ES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Utiliza las funciones de 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@menciones y etiquetas 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 moderación y de forma efectiva.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Fomenta una 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comunicación respetuosa y adaptada al contexto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Haz 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seguimiento de los mensajes 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importantes.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Revisa la recepción y respuesta de los mensajes 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garantizar que la comunicación ha sido efectiva.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Establece normas de comunicación dentro del equipo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como por ejemplo reaccionar a los mensajes para confirmar su lectura.</a:t>
            </a:r>
          </a:p>
        </p:txBody>
      </p:sp>
    </p:spTree>
    <p:extLst>
      <p:ext uri="{BB962C8B-B14F-4D97-AF65-F5344CB8AC3E}">
        <p14:creationId xmlns:p14="http://schemas.microsoft.com/office/powerpoint/2010/main" val="542510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5A66D95-412A-E7BA-D9CC-696E9A89CC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" y="742138"/>
            <a:ext cx="4394520" cy="338554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 </a:t>
            </a: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aprendido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...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A68293-125E-0103-7AB6-771F20324B03}"/>
              </a:ext>
            </a:extLst>
          </p:cNvPr>
          <p:cNvSpPr txBox="1"/>
          <p:nvPr/>
        </p:nvSpPr>
        <p:spPr>
          <a:xfrm>
            <a:off x="283029" y="1386810"/>
            <a:ext cx="406254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identificar equipos y miembros en </a:t>
            </a:r>
            <a:r>
              <a:rPr lang="es-ES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adjuntar archivos en tus publicaciones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tus canales de equipos de </a:t>
            </a:r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utilizar 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@menciones y etiquetas.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enviar mensajes de manera eficaz.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revisar la recepción de los mensajes.</a:t>
            </a:r>
          </a:p>
        </p:txBody>
      </p:sp>
    </p:spTree>
    <p:extLst>
      <p:ext uri="{BB962C8B-B14F-4D97-AF65-F5344CB8AC3E}">
        <p14:creationId xmlns:p14="http://schemas.microsoft.com/office/powerpoint/2010/main" val="23868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892DDB7-1CE7-5D48-9EE3-D60880B833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39140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Índice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contenidos</a:t>
            </a:r>
            <a:endParaRPr kumimoji="0" lang="ca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4DAA6F00-58E4-8D14-0856-A43DF4409515}"/>
              </a:ext>
            </a:extLst>
          </p:cNvPr>
          <p:cNvSpPr txBox="1"/>
          <p:nvPr/>
        </p:nvSpPr>
        <p:spPr>
          <a:xfrm>
            <a:off x="891174" y="1500912"/>
            <a:ext cx="3678090" cy="24929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buNone/>
            </a:pPr>
            <a:r>
              <a:rPr lang="es-ES" sz="1200" dirty="0">
                <a:solidFill>
                  <a:schemeClr val="bg1"/>
                </a:solidFill>
              </a:rPr>
              <a:t>2.0</a:t>
            </a:r>
            <a:r>
              <a:rPr lang="es-ES" sz="1200" i="0" u="none" strike="noStrike" dirty="0">
                <a:solidFill>
                  <a:schemeClr val="bg1"/>
                </a:solidFill>
                <a:effectLst/>
              </a:rPr>
              <a:t>. Introducción</a:t>
            </a:r>
            <a:endParaRPr lang="en-US" sz="1200" i="0" dirty="0">
              <a:solidFill>
                <a:schemeClr val="bg1"/>
              </a:solidFill>
              <a:effectLst/>
            </a:endParaRPr>
          </a:p>
          <a:p>
            <a:endParaRPr lang="es-ES" sz="1200" b="1" dirty="0">
              <a:solidFill>
                <a:schemeClr val="bg1"/>
              </a:solidFill>
            </a:endParaRPr>
          </a:p>
          <a:p>
            <a:r>
              <a:rPr lang="es-ES" sz="1200" dirty="0">
                <a:solidFill>
                  <a:schemeClr val="bg1"/>
                </a:solidFill>
              </a:rPr>
              <a:t>2.1</a:t>
            </a:r>
            <a:r>
              <a:rPr lang="es-ES" sz="1200" i="0" u="none" strike="noStrike" dirty="0">
                <a:solidFill>
                  <a:schemeClr val="bg1"/>
                </a:solidFill>
                <a:effectLst/>
              </a:rPr>
              <a:t>. </a:t>
            </a:r>
            <a:r>
              <a:rPr lang="es-ES" sz="1200" dirty="0">
                <a:solidFill>
                  <a:schemeClr val="bg1"/>
                </a:solidFill>
              </a:rPr>
              <a:t>Comunícate </a:t>
            </a:r>
            <a:r>
              <a:rPr lang="es-ES" sz="1200" i="0" u="none" strike="noStrike" dirty="0">
                <a:solidFill>
                  <a:schemeClr val="bg1"/>
                </a:solidFill>
                <a:effectLst/>
              </a:rPr>
              <a:t>de </a:t>
            </a:r>
            <a:r>
              <a:rPr lang="es-ES" sz="1200" dirty="0">
                <a:solidFill>
                  <a:schemeClr val="bg1"/>
                </a:solidFill>
              </a:rPr>
              <a:t>manera eficiente con herramientas digitales.</a:t>
            </a:r>
            <a:endParaRPr lang="en-US" sz="120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s-ES" sz="1200" dirty="0">
              <a:solidFill>
                <a:schemeClr val="bg1"/>
              </a:solidFill>
            </a:endParaRPr>
          </a:p>
          <a:p>
            <a:r>
              <a:rPr lang="es-ES" sz="1200" dirty="0">
                <a:solidFill>
                  <a:schemeClr val="bg1"/>
                </a:solidFill>
              </a:rPr>
              <a:t>2.2</a:t>
            </a:r>
            <a:r>
              <a:rPr lang="es-ES" sz="1200" i="0" u="none" strike="noStrike" dirty="0">
                <a:solidFill>
                  <a:schemeClr val="bg1"/>
                </a:solidFill>
                <a:effectLst/>
              </a:rPr>
              <a:t>. </a:t>
            </a:r>
            <a:r>
              <a:rPr lang="es-ES" sz="1200" dirty="0">
                <a:solidFill>
                  <a:schemeClr val="bg1"/>
                </a:solidFill>
              </a:rPr>
              <a:t>Mantener una conversación colaborativa </a:t>
            </a:r>
            <a:r>
              <a:rPr lang="es-ES" sz="1200" i="0" u="none" strike="noStrike" dirty="0">
                <a:solidFill>
                  <a:schemeClr val="bg1"/>
                </a:solidFill>
                <a:effectLst/>
              </a:rPr>
              <a:t>en </a:t>
            </a:r>
            <a:r>
              <a:rPr lang="es-ES" sz="1200" dirty="0" err="1">
                <a:solidFill>
                  <a:schemeClr val="bg1"/>
                </a:solidFill>
              </a:rPr>
              <a:t>Teams</a:t>
            </a:r>
            <a:r>
              <a:rPr lang="es-ES" sz="1200" dirty="0">
                <a:solidFill>
                  <a:schemeClr val="bg1"/>
                </a:solidFill>
              </a:rPr>
              <a:t>.</a:t>
            </a:r>
            <a:endParaRPr lang="en-US" sz="120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s-ES" sz="1200" dirty="0">
              <a:solidFill>
                <a:schemeClr val="bg1"/>
              </a:solidFill>
            </a:endParaRPr>
          </a:p>
          <a:p>
            <a:r>
              <a:rPr lang="es-ES" sz="1200" b="1" dirty="0">
                <a:solidFill>
                  <a:schemeClr val="bg1"/>
                </a:solidFill>
              </a:rPr>
              <a:t>2.3</a:t>
            </a:r>
            <a:r>
              <a:rPr lang="es-ES" sz="1200" b="1" i="0" u="none" strike="noStrike" dirty="0">
                <a:solidFill>
                  <a:schemeClr val="bg1"/>
                </a:solidFill>
                <a:effectLst/>
              </a:rPr>
              <a:t>. </a:t>
            </a:r>
            <a:r>
              <a:rPr lang="es-ES" sz="1200" b="1" dirty="0">
                <a:solidFill>
                  <a:schemeClr val="bg1"/>
                </a:solidFill>
              </a:rPr>
              <a:t>Enviar un comunicado a un equipo </a:t>
            </a:r>
            <a:r>
              <a:rPr lang="es-ES" sz="1200" b="1" i="0" u="none" strike="noStrike" dirty="0">
                <a:solidFill>
                  <a:schemeClr val="bg1"/>
                </a:solidFill>
                <a:effectLst/>
              </a:rPr>
              <a:t>en </a:t>
            </a:r>
            <a:r>
              <a:rPr lang="es-ES" sz="1200" b="1" dirty="0" err="1">
                <a:solidFill>
                  <a:schemeClr val="bg1"/>
                </a:solidFill>
              </a:rPr>
              <a:t>Teams</a:t>
            </a:r>
            <a:r>
              <a:rPr lang="es-ES" sz="1200" b="1" dirty="0">
                <a:solidFill>
                  <a:schemeClr val="bg1"/>
                </a:solidFill>
              </a:rPr>
              <a:t>.</a:t>
            </a:r>
            <a:r>
              <a:rPr lang="es-ES" sz="1200" dirty="0">
                <a:solidFill>
                  <a:schemeClr val="bg1"/>
                </a:solidFill>
              </a:rPr>
              <a:t>  </a:t>
            </a:r>
            <a:endParaRPr lang="en-US" sz="1200" dirty="0">
              <a:solidFill>
                <a:schemeClr val="bg1"/>
              </a:solidFill>
            </a:endParaRPr>
          </a:p>
          <a:p>
            <a:endParaRPr lang="es-ES" sz="1200" dirty="0">
              <a:solidFill>
                <a:schemeClr val="bg1"/>
              </a:solidFill>
            </a:endParaRPr>
          </a:p>
          <a:p>
            <a:r>
              <a:rPr lang="es-ES" sz="1200" dirty="0">
                <a:solidFill>
                  <a:schemeClr val="bg1"/>
                </a:solidFill>
              </a:rPr>
              <a:t>2.4. Programar un correo con adjuntos respetando la desconexión digital. </a:t>
            </a:r>
            <a:endParaRPr lang="es-ES" sz="120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13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B4137F7-7C7D-5AB9-B659-0D194022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0A63-4EDC-4B05-A9D3-8308978EADC2}" type="slidenum">
              <a:rPr lang="en-US" smtClean="0"/>
              <a:t>20</a:t>
            </a:fld>
            <a:endParaRPr lang="en-US"/>
          </a:p>
        </p:txBody>
      </p:sp>
      <p:sp>
        <p:nvSpPr>
          <p:cNvPr id="3" name="Google Shape;299;p43">
            <a:extLst>
              <a:ext uri="{FF2B5EF4-FFF2-40B4-BE49-F238E27FC236}">
                <a16:creationId xmlns:a16="http://schemas.microsoft.com/office/drawing/2014/main" id="{6D8C0353-ED51-E9DB-A6EA-26DC23A0C4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8522" y="598966"/>
            <a:ext cx="7083397" cy="1648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Cada cima alcanzada 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abre paso </a:t>
            </a: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a un nuevo horizonte</a:t>
            </a:r>
          </a:p>
        </p:txBody>
      </p:sp>
    </p:spTree>
    <p:extLst>
      <p:ext uri="{BB962C8B-B14F-4D97-AF65-F5344CB8AC3E}">
        <p14:creationId xmlns:p14="http://schemas.microsoft.com/office/powerpoint/2010/main" val="404055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FDFD583-10BC-84E5-EF1C-E007CA4C5D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39140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Objetivos</a:t>
            </a:r>
            <a:endParaRPr kumimoji="0" lang="ca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79F563-D871-3C67-B574-D474F02F264C}"/>
              </a:ext>
            </a:extLst>
          </p:cNvPr>
          <p:cNvSpPr txBox="1"/>
          <p:nvPr/>
        </p:nvSpPr>
        <p:spPr>
          <a:xfrm>
            <a:off x="223157" y="1375670"/>
            <a:ext cx="411071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dirty="0"/>
              <a:t>Aprende a acceder a tus </a:t>
            </a:r>
            <a:r>
              <a:rPr lang="es-ES" b="1" dirty="0"/>
              <a:t>equipos en </a:t>
            </a:r>
            <a:r>
              <a:rPr lang="es-ES" b="1" dirty="0" err="1"/>
              <a:t>Teams</a:t>
            </a:r>
            <a:r>
              <a:rPr lang="es-ES" b="1" dirty="0"/>
              <a:t>.</a:t>
            </a:r>
            <a:r>
              <a:rPr lang="en-US" dirty="0"/>
              <a:t>​</a:t>
            </a:r>
            <a:endParaRPr lang="es-E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dirty="0"/>
              <a:t>Usa las </a:t>
            </a:r>
            <a:r>
              <a:rPr lang="es-ES" b="1" dirty="0"/>
              <a:t>@menciones </a:t>
            </a:r>
            <a:r>
              <a:rPr lang="es-ES" dirty="0"/>
              <a:t>de forma adecuada y con moderación.</a:t>
            </a:r>
            <a:r>
              <a:rPr lang="en-US" dirty="0"/>
              <a:t>​</a:t>
            </a:r>
            <a:endParaRPr lang="es-E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b="1" dirty="0"/>
              <a:t>Adjunta archivos </a:t>
            </a:r>
            <a:r>
              <a:rPr lang="es-ES" dirty="0"/>
              <a:t>relevantes en tus publicaciones.</a:t>
            </a:r>
            <a:r>
              <a:rPr lang="en-US" dirty="0"/>
              <a:t>​</a:t>
            </a:r>
            <a:endParaRPr lang="es-E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b="1" dirty="0"/>
              <a:t>Haz seguimiento de tus mensajes </a:t>
            </a:r>
            <a:r>
              <a:rPr lang="es-ES" dirty="0"/>
              <a:t>con las funciones de lectura y entrega de </a:t>
            </a:r>
            <a:r>
              <a:rPr lang="es-ES" dirty="0" err="1"/>
              <a:t>Teams</a:t>
            </a:r>
            <a:r>
              <a:rPr lang="es-E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9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5BFD4-30A0-D04F-5C38-40E77AA13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lobus: oval 7">
            <a:extLst>
              <a:ext uri="{FF2B5EF4-FFF2-40B4-BE49-F238E27FC236}">
                <a16:creationId xmlns:a16="http://schemas.microsoft.com/office/drawing/2014/main" id="{19CB2CDD-A34E-94D1-F87B-E955F5931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00437" y="979200"/>
            <a:ext cx="1719563" cy="1144800"/>
          </a:xfrm>
          <a:prstGeom prst="wedgeEllipseCallout">
            <a:avLst>
              <a:gd name="adj1" fmla="val 63747"/>
              <a:gd name="adj2" fmla="val 51244"/>
            </a:avLst>
          </a:prstGeom>
          <a:ln>
            <a:solidFill>
              <a:srgbClr val="66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Títol 3">
            <a:extLst>
              <a:ext uri="{FF2B5EF4-FFF2-40B4-BE49-F238E27FC236}">
                <a16:creationId xmlns:a16="http://schemas.microsoft.com/office/drawing/2014/main" id="{4F5CDABF-16F2-D797-AAC8-9683190F96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6136" y="715004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La clave de Juan para trabajar eficazmente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41BC5E2D-4346-32A9-775B-A49651EB0D79}"/>
              </a:ext>
            </a:extLst>
          </p:cNvPr>
          <p:cNvSpPr txBox="1"/>
          <p:nvPr/>
        </p:nvSpPr>
        <p:spPr>
          <a:xfrm>
            <a:off x="365579" y="1417588"/>
            <a:ext cx="4934858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 dirty="0"/>
              <a:t>Juan</a:t>
            </a:r>
            <a:r>
              <a:rPr lang="es-ES" sz="1200" dirty="0">
                <a:solidFill>
                  <a:srgbClr val="000000"/>
                </a:solidFill>
                <a:effectLst/>
              </a:rPr>
              <a:t>, del Departamento de Agricultura, Ganadería y Alimentación, colabora con el equipo en una tarea de un proyecto. </a:t>
            </a:r>
            <a:endParaRPr lang="en-US" dirty="0"/>
          </a:p>
          <a:p>
            <a:endParaRPr lang="es-ES" sz="1200" dirty="0"/>
          </a:p>
          <a:p>
            <a:r>
              <a:rPr lang="es-ES" sz="1200" dirty="0">
                <a:solidFill>
                  <a:srgbClr val="000000"/>
                </a:solidFill>
                <a:effectLst/>
              </a:rPr>
              <a:t>Las comunicaciones anteriores fueron poco fluidas, lo que causó confusiones. </a:t>
            </a:r>
            <a:endParaRPr lang="es-ES" dirty="0"/>
          </a:p>
          <a:p>
            <a:endParaRPr lang="es-ES" sz="1200" dirty="0"/>
          </a:p>
          <a:p>
            <a:r>
              <a:rPr lang="es-ES" sz="1200" dirty="0">
                <a:solidFill>
                  <a:srgbClr val="000000"/>
                </a:solidFill>
                <a:effectLst/>
              </a:rPr>
              <a:t>Para mejorar, utilizan el chat de </a:t>
            </a:r>
            <a:r>
              <a:rPr lang="es-ES" sz="1200" dirty="0" err="1">
                <a:solidFill>
                  <a:srgbClr val="000000"/>
                </a:solidFill>
                <a:effectLst/>
              </a:rPr>
              <a:t>Teams</a:t>
            </a:r>
            <a:r>
              <a:rPr lang="es-ES" sz="1200" dirty="0">
                <a:solidFill>
                  <a:srgbClr val="000000"/>
                </a:solidFill>
                <a:effectLst/>
              </a:rPr>
              <a:t> para comunicarse, compartir archivos y mantenerse actualizados.</a:t>
            </a:r>
            <a:endParaRPr lang="en-US" dirty="0"/>
          </a:p>
          <a:p>
            <a:endParaRPr lang="es-ES" sz="1200" dirty="0"/>
          </a:p>
          <a:p>
            <a:r>
              <a:rPr lang="es-ES" sz="1200" b="1" dirty="0">
                <a:solidFill>
                  <a:srgbClr val="000000"/>
                </a:solidFill>
                <a:effectLst/>
              </a:rPr>
              <a:t>¡</a:t>
            </a:r>
            <a:r>
              <a:rPr lang="es-ES" sz="1200" b="1" dirty="0"/>
              <a:t>Acompaña a Juan para ver cómo se hace</a:t>
            </a:r>
            <a:r>
              <a:rPr lang="es-ES" sz="1200" b="1" dirty="0">
                <a:solidFill>
                  <a:srgbClr val="000000"/>
                </a:solidFill>
                <a:effectLst/>
              </a:rPr>
              <a:t>!</a:t>
            </a:r>
            <a:endParaRPr lang="ca-ES" sz="1200" b="1" dirty="0"/>
          </a:p>
        </p:txBody>
      </p:sp>
      <p:pic>
        <p:nvPicPr>
          <p:cNvPr id="2" name="Picture 4" descr="La imatge mostra el logotip de Teams.">
            <a:extLst>
              <a:ext uri="{FF2B5EF4-FFF2-40B4-BE49-F238E27FC236}">
                <a16:creationId xmlns:a16="http://schemas.microsoft.com/office/drawing/2014/main" id="{47D415C1-133A-0AF4-0AC4-4D54AD96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90" y="1109053"/>
            <a:ext cx="878142" cy="86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6">
            <a:extLst>
              <a:ext uri="{FF2B5EF4-FFF2-40B4-BE49-F238E27FC236}">
                <a16:creationId xmlns:a16="http://schemas.microsoft.com/office/drawing/2014/main" id="{259891B1-F83F-A5EC-BFEB-6C6E7C20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5095"/>
          <a:stretch>
            <a:fillRect/>
          </a:stretch>
        </p:blipFill>
        <p:spPr>
          <a:xfrm>
            <a:off x="6883685" y="1382145"/>
            <a:ext cx="1959620" cy="284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7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5BFD4-30A0-D04F-5C38-40E77AA13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4C357369-C0C7-B5CA-D025-EB08B5DF8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850" y="323189"/>
            <a:ext cx="4969350" cy="4969350"/>
          </a:xfrm>
          <a:prstGeom prst="rect">
            <a:avLst/>
          </a:prstGeom>
        </p:spPr>
      </p:pic>
      <p:sp>
        <p:nvSpPr>
          <p:cNvPr id="4" name="Títol 3">
            <a:extLst>
              <a:ext uri="{FF2B5EF4-FFF2-40B4-BE49-F238E27FC236}">
                <a16:creationId xmlns:a16="http://schemas.microsoft.com/office/drawing/2014/main" id="{4F5CDABF-16F2-D797-AAC8-9683190F96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6136" y="744312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¿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Qué es un equipo de </a:t>
            </a:r>
            <a:r>
              <a:rPr kumimoji="0" lang="es-E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Teams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41BC5E2D-4346-32A9-775B-A49651EB0D79}"/>
              </a:ext>
            </a:extLst>
          </p:cNvPr>
          <p:cNvSpPr txBox="1"/>
          <p:nvPr/>
        </p:nvSpPr>
        <p:spPr>
          <a:xfrm>
            <a:off x="277130" y="1347919"/>
            <a:ext cx="3978070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 dirty="0"/>
              <a:t>Tal como has podido aprender en la unidad didáctica de introducción, un </a:t>
            </a:r>
            <a:r>
              <a:rPr lang="es-ES" sz="1200" b="1" dirty="0"/>
              <a:t>equipo de Microsoft </a:t>
            </a:r>
            <a:r>
              <a:rPr lang="es-ES" sz="1200" b="1" dirty="0" err="1"/>
              <a:t>Teams</a:t>
            </a:r>
            <a:r>
              <a:rPr lang="es-ES" sz="1200" b="1" dirty="0"/>
              <a:t> </a:t>
            </a:r>
            <a:r>
              <a:rPr lang="es-ES" sz="1200" dirty="0"/>
              <a:t>es un espacio de colaboración donde los miembros </a:t>
            </a:r>
            <a:r>
              <a:rPr lang="es-ES" sz="1200" b="1" dirty="0"/>
              <a:t>pueden trabajar conjuntamente, comunicarse y compartir recursos</a:t>
            </a:r>
            <a:r>
              <a:rPr lang="es-ES" sz="1200" dirty="0"/>
              <a:t>, todo ello </a:t>
            </a:r>
            <a:r>
              <a:rPr lang="es-ES" sz="1200" b="1" dirty="0"/>
              <a:t>dentro de una plataforma digital.</a:t>
            </a:r>
          </a:p>
          <a:p>
            <a:endParaRPr lang="es-ES" sz="1200" dirty="0"/>
          </a:p>
          <a:p>
            <a:r>
              <a:rPr lang="es-ES" sz="1200" dirty="0"/>
              <a:t>Los equipos pueden tener distintos fines, </a:t>
            </a:r>
            <a:r>
              <a:rPr lang="es-ES" sz="1200" b="1" dirty="0"/>
              <a:t>como proyectos, unidades dentro de una dirección general o incluso grupos de trabajo</a:t>
            </a:r>
            <a:r>
              <a:rPr lang="es-ES" sz="1200" dirty="0"/>
              <a:t>.</a:t>
            </a:r>
          </a:p>
          <a:p>
            <a:endParaRPr lang="es-ES" sz="1200" dirty="0"/>
          </a:p>
          <a:p>
            <a:r>
              <a:rPr lang="es-ES" sz="1200" dirty="0"/>
              <a:t>En resumen, </a:t>
            </a:r>
            <a:r>
              <a:rPr lang="es-ES" sz="1200" b="1" dirty="0"/>
              <a:t>un equipo de </a:t>
            </a:r>
            <a:r>
              <a:rPr lang="es-ES" sz="1200" b="1" dirty="0" err="1"/>
              <a:t>Teams</a:t>
            </a:r>
            <a:r>
              <a:rPr lang="es-ES" sz="1200" b="1" dirty="0"/>
              <a:t> es un espacio virtual para colaborar, compartir información y mantener una comunicación eficiente en tiempo real.</a:t>
            </a:r>
          </a:p>
        </p:txBody>
      </p:sp>
    </p:spTree>
    <p:extLst>
      <p:ext uri="{BB962C8B-B14F-4D97-AF65-F5344CB8AC3E}">
        <p14:creationId xmlns:p14="http://schemas.microsoft.com/office/powerpoint/2010/main" val="127117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DD7A3-5CF8-C267-22D3-8D3F323C6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8A2B6BA4-A1C1-2293-7179-3DB55C7537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69922" y="745521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Equipos</a:t>
            </a:r>
            <a:endParaRPr kumimoji="0" lang="ca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A6C5B684-667B-C266-6067-F0E730A4C944}"/>
              </a:ext>
            </a:extLst>
          </p:cNvPr>
          <p:cNvSpPr txBox="1"/>
          <p:nvPr/>
        </p:nvSpPr>
        <p:spPr>
          <a:xfrm>
            <a:off x="499245" y="1251380"/>
            <a:ext cx="2372574" cy="3973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buClrTx/>
              <a:defRPr/>
            </a:pPr>
            <a:r>
              <a:rPr lang="es-ES" sz="1200"/>
              <a:t>Para acceder a la sección </a:t>
            </a:r>
            <a:r>
              <a:rPr lang="es-ES" sz="1200" b="1"/>
              <a:t>“Equipos” </a:t>
            </a:r>
            <a:r>
              <a:rPr lang="es-ES" sz="1200" b="1">
                <a:solidFill>
                  <a:srgbClr val="602927"/>
                </a:solidFill>
              </a:rPr>
              <a:t>(1) </a:t>
            </a:r>
            <a:r>
              <a:rPr lang="es-ES" sz="1200"/>
              <a:t>en </a:t>
            </a:r>
            <a:r>
              <a:rPr lang="es-ES" sz="1200" err="1"/>
              <a:t>Teams</a:t>
            </a:r>
            <a:r>
              <a:rPr lang="es-ES" sz="1200"/>
              <a:t>, puedes hacerlo de dos formas, dependiendo de la vista que tengas activada.</a:t>
            </a:r>
          </a:p>
          <a:p>
            <a:pPr lvl="0">
              <a:buClrTx/>
              <a:defRPr/>
            </a:pPr>
            <a:endParaRPr lang="es-ES" sz="1200" b="1"/>
          </a:p>
          <a:p>
            <a:pPr lvl="0">
              <a:buClrTx/>
              <a:defRPr/>
            </a:pPr>
            <a:endParaRPr lang="es-ES" sz="1200" b="1"/>
          </a:p>
          <a:p>
            <a:pPr lvl="0">
              <a:buClrTx/>
              <a:defRPr/>
            </a:pPr>
            <a:endParaRPr lang="es-ES" sz="1200" b="1"/>
          </a:p>
          <a:p>
            <a:pPr lvl="0">
              <a:buClrTx/>
              <a:defRPr/>
            </a:pPr>
            <a:endParaRPr lang="es-ES" sz="1200" b="1"/>
          </a:p>
          <a:p>
            <a:pPr lvl="0">
              <a:buClrTx/>
              <a:defRPr/>
            </a:pPr>
            <a:endParaRPr lang="es-ES" sz="1200" b="1"/>
          </a:p>
          <a:p>
            <a:pPr lvl="0">
              <a:buClrTx/>
              <a:defRPr/>
            </a:pPr>
            <a:br>
              <a:rPr lang="es-ES" sz="1200"/>
            </a:br>
            <a:r>
              <a:rPr lang="es-ES" sz="1200"/>
              <a:t>En ambos casos, llegarás a los espacios colaborativos donde el trabajo se organiza por unidades, proyectos o departamentos.</a:t>
            </a: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botó_1_combinada">
            <a:extLst>
              <a:ext uri="{FF2B5EF4-FFF2-40B4-BE49-F238E27FC236}">
                <a16:creationId xmlns:a16="http://schemas.microsoft.com/office/drawing/2014/main" id="{A9DAC6EB-8FF6-035C-E51C-2C214D50CF70}"/>
              </a:ext>
            </a:extLst>
          </p:cNvPr>
          <p:cNvSpPr>
            <a:spLocks/>
          </p:cNvSpPr>
          <p:nvPr/>
        </p:nvSpPr>
        <p:spPr>
          <a:xfrm>
            <a:off x="695153" y="2479638"/>
            <a:ext cx="1881450" cy="235273"/>
          </a:xfrm>
          <a:prstGeom prst="rect">
            <a:avLst/>
          </a:prstGeom>
          <a:solidFill>
            <a:srgbClr val="CCAEA4"/>
          </a:solidFill>
          <a:ln w="25400" cap="flat" cmpd="sng" algn="ctr">
            <a:solidFill>
              <a:srgbClr val="4E110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0" i="0" u="none" strike="noStrike" kern="0" cap="none" spc="0" normalizeH="0" baseline="0" noProof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Vista combinada</a:t>
            </a: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rgbClr val="4E110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botó_2_separada">
            <a:extLst>
              <a:ext uri="{FF2B5EF4-FFF2-40B4-BE49-F238E27FC236}">
                <a16:creationId xmlns:a16="http://schemas.microsoft.com/office/drawing/2014/main" id="{AC9549D7-2F56-1639-9035-621913470410}"/>
              </a:ext>
            </a:extLst>
          </p:cNvPr>
          <p:cNvSpPr>
            <a:spLocks/>
          </p:cNvSpPr>
          <p:nvPr/>
        </p:nvSpPr>
        <p:spPr>
          <a:xfrm>
            <a:off x="695153" y="2830964"/>
            <a:ext cx="1881450" cy="235273"/>
          </a:xfrm>
          <a:prstGeom prst="rect">
            <a:avLst/>
          </a:prstGeom>
          <a:solidFill>
            <a:srgbClr val="CCAEA4"/>
          </a:solidFill>
          <a:ln w="25400" cap="flat" cmpd="sng" algn="ctr">
            <a:solidFill>
              <a:srgbClr val="4E110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0" i="0" u="none" strike="noStrike" kern="0" cap="none" spc="0" normalizeH="0" baseline="0" noProof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Vista separada</a:t>
            </a: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rgbClr val="4E110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separada">
            <a:extLst>
              <a:ext uri="{FF2B5EF4-FFF2-40B4-BE49-F238E27FC236}">
                <a16:creationId xmlns:a16="http://schemas.microsoft.com/office/drawing/2014/main" id="{3CBE8439-560D-575D-3FDD-8446EB3A6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73830" y="1135382"/>
            <a:ext cx="5247529" cy="3683086"/>
            <a:chOff x="2911768" y="920633"/>
            <a:chExt cx="5664966" cy="3976073"/>
          </a:xfrm>
        </p:grpSpPr>
        <p:pic>
          <p:nvPicPr>
            <p:cNvPr id="24" name="separadaimg">
              <a:extLst>
                <a:ext uri="{FF2B5EF4-FFF2-40B4-BE49-F238E27FC236}">
                  <a16:creationId xmlns:a16="http://schemas.microsoft.com/office/drawing/2014/main" id="{102D3F7F-D2EB-44BB-05EB-08C50DC8C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1768" y="920633"/>
              <a:ext cx="5664966" cy="3328167"/>
            </a:xfrm>
            <a:prstGeom prst="rect">
              <a:avLst/>
            </a:prstGeom>
          </p:spPr>
        </p:pic>
        <p:sp>
          <p:nvSpPr>
            <p:cNvPr id="25" name="separadatx 24">
              <a:extLst>
                <a:ext uri="{FF2B5EF4-FFF2-40B4-BE49-F238E27FC236}">
                  <a16:creationId xmlns:a16="http://schemas.microsoft.com/office/drawing/2014/main" id="{89861425-AEAB-A6E8-C057-B446BCB25D1D}"/>
                </a:ext>
              </a:extLst>
            </p:cNvPr>
            <p:cNvSpPr txBox="1"/>
            <p:nvPr/>
          </p:nvSpPr>
          <p:spPr>
            <a:xfrm>
              <a:off x="2911768" y="4248799"/>
              <a:ext cx="5664965" cy="64790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spAutoFit/>
            </a:bodyPr>
            <a:lstStyle/>
            <a:p>
              <a:pPr lvl="0">
                <a:buClrTx/>
                <a:defRPr/>
              </a:pPr>
              <a:r>
                <a:rPr lang="es-ES" sz="1100" b="1" dirty="0"/>
                <a:t>Vista separada:</a:t>
              </a:r>
              <a:r>
                <a:rPr lang="es-ES" sz="1100" dirty="0"/>
                <a:t> cada sección (Chats, Equipos, Calendario, etc.) se abre en una ventana independiente. En este caso, deberás localizar y abrir la ventana correspondiente a “</a:t>
              </a:r>
              <a:r>
                <a:rPr lang="es-ES" sz="1100" b="1" dirty="0"/>
                <a:t>Equipos</a:t>
              </a:r>
              <a:r>
                <a:rPr lang="es-ES" sz="1100" dirty="0"/>
                <a:t>” </a:t>
              </a:r>
              <a:r>
                <a:rPr lang="es-ES" sz="1100" b="1" dirty="0">
                  <a:solidFill>
                    <a:srgbClr val="602927"/>
                  </a:solidFill>
                </a:rPr>
                <a:t>(1) </a:t>
              </a:r>
              <a:r>
                <a:rPr lang="es-ES" sz="1100" dirty="0"/>
                <a:t>para acceder a los espacios colaborativos.</a:t>
              </a:r>
              <a:endPara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C17529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Rectangle: cantonades arrodonides 25">
              <a:extLst>
                <a:ext uri="{FF2B5EF4-FFF2-40B4-BE49-F238E27FC236}">
                  <a16:creationId xmlns:a16="http://schemas.microsoft.com/office/drawing/2014/main" id="{7EC72EDD-7B29-00C8-3C01-D3075E747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49838" y="1642078"/>
              <a:ext cx="254000" cy="221552"/>
            </a:xfrm>
            <a:prstGeom prst="roundRect">
              <a:avLst>
                <a:gd name="adj" fmla="val 7899"/>
              </a:avLst>
            </a:prstGeom>
            <a:noFill/>
            <a:ln w="25400" cap="flat" cmpd="sng" algn="ctr">
              <a:solidFill>
                <a:srgbClr val="4E110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1" i="0" u="none" strike="noStrike" kern="0" cap="none" spc="0" normalizeH="0" baseline="0" noProof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6029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E0D17AE-4505-DB46-D302-669EEB262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57465" y="1625854"/>
              <a:ext cx="254000" cy="254000"/>
            </a:xfrm>
            <a:prstGeom prst="ellipse">
              <a:avLst/>
            </a:prstGeom>
            <a:solidFill>
              <a:srgbClr val="CCAEA4"/>
            </a:solidFill>
            <a:ln w="25400" cap="flat" cmpd="sng" algn="ctr">
              <a:solidFill>
                <a:srgbClr val="4E110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02927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1</a:t>
              </a:r>
              <a:endPara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28" name="Connector recte 27">
              <a:extLst>
                <a:ext uri="{FF2B5EF4-FFF2-40B4-BE49-F238E27FC236}">
                  <a16:creationId xmlns:a16="http://schemas.microsoft.com/office/drawing/2014/main" id="{C7EF3740-16EA-EBCC-278D-3D1F7433A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27" idx="2"/>
              <a:endCxn id="26" idx="3"/>
            </p:cNvCxnSpPr>
            <p:nvPr/>
          </p:nvCxnSpPr>
          <p:spPr>
            <a:xfrm flipH="1">
              <a:off x="3203838" y="1752854"/>
              <a:ext cx="353627" cy="0"/>
            </a:xfrm>
            <a:prstGeom prst="line">
              <a:avLst/>
            </a:prstGeom>
            <a:noFill/>
            <a:ln w="19050" cap="flat" cmpd="sng" algn="ctr">
              <a:solidFill>
                <a:srgbClr val="4E110E"/>
              </a:solidFill>
              <a:prstDash val="solid"/>
            </a:ln>
            <a:effectLst/>
          </p:spPr>
        </p:cxnSp>
      </p:grpSp>
      <p:grpSp>
        <p:nvGrpSpPr>
          <p:cNvPr id="29" name="combinada">
            <a:extLst>
              <a:ext uri="{FF2B5EF4-FFF2-40B4-BE49-F238E27FC236}">
                <a16:creationId xmlns:a16="http://schemas.microsoft.com/office/drawing/2014/main" id="{96CE0ED2-4EEF-F645-81D0-7496BFE4F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73830" y="1135382"/>
            <a:ext cx="5247527" cy="3683086"/>
            <a:chOff x="2911768" y="920633"/>
            <a:chExt cx="5664965" cy="3976074"/>
          </a:xfrm>
        </p:grpSpPr>
        <p:pic>
          <p:nvPicPr>
            <p:cNvPr id="30" name="combinadaimag">
              <a:extLst>
                <a:ext uri="{FF2B5EF4-FFF2-40B4-BE49-F238E27FC236}">
                  <a16:creationId xmlns:a16="http://schemas.microsoft.com/office/drawing/2014/main" id="{ECBA7787-5CD3-B93D-A1E1-24836645A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1768" y="920633"/>
              <a:ext cx="5664965" cy="3328167"/>
            </a:xfrm>
            <a:prstGeom prst="rect">
              <a:avLst/>
            </a:prstGeom>
          </p:spPr>
        </p:pic>
        <p:sp>
          <p:nvSpPr>
            <p:cNvPr id="31" name="combinadatx">
              <a:extLst>
                <a:ext uri="{FF2B5EF4-FFF2-40B4-BE49-F238E27FC236}">
                  <a16:creationId xmlns:a16="http://schemas.microsoft.com/office/drawing/2014/main" id="{3E9B571D-3BF6-B1D3-DE68-D9B35467E45E}"/>
                </a:ext>
              </a:extLst>
            </p:cNvPr>
            <p:cNvSpPr txBox="1"/>
            <p:nvPr/>
          </p:nvSpPr>
          <p:spPr>
            <a:xfrm>
              <a:off x="2911768" y="4248800"/>
              <a:ext cx="5664965" cy="64790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spAutoFit/>
            </a:bodyPr>
            <a:lstStyle/>
            <a:p>
              <a:pPr lvl="0">
                <a:buClrTx/>
                <a:defRPr/>
              </a:pPr>
              <a:r>
                <a:rPr lang="es-ES" sz="1100" b="1" dirty="0"/>
                <a:t>Vista combinada:</a:t>
              </a:r>
              <a:r>
                <a:rPr lang="es-ES" sz="1100" dirty="0"/>
                <a:t> la opción “</a:t>
              </a:r>
              <a:r>
                <a:rPr lang="es-ES" sz="1100" b="1" dirty="0"/>
                <a:t>Equipos</a:t>
              </a:r>
              <a:r>
                <a:rPr lang="es-ES" sz="1100" dirty="0"/>
                <a:t>” </a:t>
              </a:r>
              <a:r>
                <a:rPr lang="es-ES" sz="1100" b="1" dirty="0">
                  <a:solidFill>
                    <a:srgbClr val="602927"/>
                  </a:solidFill>
                </a:rPr>
                <a:t>(1) </a:t>
              </a:r>
              <a:r>
                <a:rPr lang="es-ES" sz="1100" dirty="0"/>
                <a:t>se muestra como una pestaña en la barra lateral izquierda, junto a otras secciones como “</a:t>
              </a:r>
              <a:r>
                <a:rPr lang="es-ES" sz="1100" b="1" dirty="0"/>
                <a:t>Chat</a:t>
              </a:r>
              <a:r>
                <a:rPr lang="es-ES" sz="1100" dirty="0"/>
                <a:t>”, desde donde puedes acceder a los espacios colaborativos.</a:t>
              </a:r>
              <a:endPara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Rectangle: cantonades arrodonides 31">
              <a:extLst>
                <a:ext uri="{FF2B5EF4-FFF2-40B4-BE49-F238E27FC236}">
                  <a16:creationId xmlns:a16="http://schemas.microsoft.com/office/drawing/2014/main" id="{C1E9ABEB-22DF-5B83-84FE-51AE42451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21593" y="2492549"/>
              <a:ext cx="1217242" cy="771098"/>
            </a:xfrm>
            <a:prstGeom prst="roundRect">
              <a:avLst>
                <a:gd name="adj" fmla="val 7899"/>
              </a:avLst>
            </a:prstGeom>
            <a:noFill/>
            <a:ln w="25400" cap="flat" cmpd="sng" algn="ctr">
              <a:solidFill>
                <a:srgbClr val="4E110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1" i="0" u="none" strike="noStrike" kern="0" cap="none" spc="0" normalizeH="0" baseline="0" noProof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6029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532018D-AC52-8997-2EDD-80CEF65D6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48660" y="2751098"/>
              <a:ext cx="254000" cy="254000"/>
            </a:xfrm>
            <a:prstGeom prst="ellipse">
              <a:avLst/>
            </a:prstGeom>
            <a:solidFill>
              <a:srgbClr val="CCAEA4"/>
            </a:solidFill>
            <a:ln w="25400" cap="flat" cmpd="sng" algn="ctr">
              <a:solidFill>
                <a:srgbClr val="4E110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02927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1</a:t>
              </a:r>
              <a:endPara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34" name="Connector recte 33">
              <a:extLst>
                <a:ext uri="{FF2B5EF4-FFF2-40B4-BE49-F238E27FC236}">
                  <a16:creationId xmlns:a16="http://schemas.microsoft.com/office/drawing/2014/main" id="{11C6A4DB-2062-FF09-3FB5-64D7A3455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33" idx="2"/>
              <a:endCxn id="32" idx="3"/>
            </p:cNvCxnSpPr>
            <p:nvPr/>
          </p:nvCxnSpPr>
          <p:spPr>
            <a:xfrm flipH="1">
              <a:off x="4438835" y="2878098"/>
              <a:ext cx="309825" cy="0"/>
            </a:xfrm>
            <a:prstGeom prst="line">
              <a:avLst/>
            </a:prstGeom>
            <a:noFill/>
            <a:ln w="19050" cap="flat" cmpd="sng" algn="ctr">
              <a:solidFill>
                <a:srgbClr val="4E110E"/>
              </a:solidFill>
              <a:prstDash val="solid"/>
            </a:ln>
            <a:effectLst/>
          </p:spPr>
        </p:cxnSp>
      </p:grpSp>
      <p:sp useBgFill="1">
        <p:nvSpPr>
          <p:cNvPr id="35" name="blank">
            <a:extLst>
              <a:ext uri="{FF2B5EF4-FFF2-40B4-BE49-F238E27FC236}">
                <a16:creationId xmlns:a16="http://schemas.microsoft.com/office/drawing/2014/main" id="{2FA3BA67-A518-606C-1739-49807B266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5503" y="1135381"/>
            <a:ext cx="5808497" cy="3683087"/>
          </a:xfrm>
          <a:prstGeom prst="rect">
            <a:avLst/>
          </a:prstGeom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46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5DD89-A07A-0E6D-6FAA-9F28A1E35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31C19D09-600F-4EB0-E4F0-F8CCA862A3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39140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Vistas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del menú Equipo en </a:t>
            </a:r>
            <a:r>
              <a:rPr kumimoji="0" lang="ca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Teams</a:t>
            </a:r>
            <a:endParaRPr kumimoji="0" lang="ca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3402AE85-CAC9-F7FE-EB12-D2DD9976ACD8}"/>
              </a:ext>
            </a:extLst>
          </p:cNvPr>
          <p:cNvSpPr txBox="1"/>
          <p:nvPr/>
        </p:nvSpPr>
        <p:spPr>
          <a:xfrm>
            <a:off x="456983" y="1240135"/>
            <a:ext cx="233542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Para configurar la vista, ve a los ajustes de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Teams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desde el botón de 3 puntos </a:t>
            </a:r>
            <a:r>
              <a:rPr lang="es-ES" sz="1200" b="1" dirty="0">
                <a:solidFill>
                  <a:srgbClr val="602927"/>
                </a:solidFill>
              </a:rPr>
              <a:t>(1)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 “Configuración” </a:t>
            </a:r>
            <a:r>
              <a:rPr lang="es-ES" sz="1200" b="1" dirty="0">
                <a:solidFill>
                  <a:srgbClr val="602927"/>
                </a:solidFill>
              </a:rPr>
              <a:t>(2)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En el apartado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“Chats y canales”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927B7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(3)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927B7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podrás elegir entre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 vista combinada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(4)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927B7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 vista separada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60292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(5)</a:t>
            </a:r>
            <a:r>
              <a:rPr kumimoji="0" lang="es-ES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Selecciona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 opción que te resulte más cómoda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para organizar tu espacio de trabajo.</a:t>
            </a:r>
            <a:endParaRPr kumimoji="0" lang="ca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Imatge 1" descr="La imagen muestra el desplegable de configuración.">
            <a:extLst>
              <a:ext uri="{FF2B5EF4-FFF2-40B4-BE49-F238E27FC236}">
                <a16:creationId xmlns:a16="http://schemas.microsoft.com/office/drawing/2014/main" id="{15BCBC7E-9260-E9AA-AF79-5BB7E4107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845" y="1352334"/>
            <a:ext cx="5393719" cy="3137399"/>
          </a:xfrm>
          <a:prstGeom prst="rect">
            <a:avLst/>
          </a:prstGeom>
        </p:spPr>
      </p:pic>
      <p:sp>
        <p:nvSpPr>
          <p:cNvPr id="6" name="Rectangle: cantonades arrodonides 5">
            <a:extLst>
              <a:ext uri="{FF2B5EF4-FFF2-40B4-BE49-F238E27FC236}">
                <a16:creationId xmlns:a16="http://schemas.microsoft.com/office/drawing/2014/main" id="{24C0AAEB-13B3-E687-B1D1-991A5BCEE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7875" y="2149475"/>
            <a:ext cx="698500" cy="13335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1" i="0" u="none" strike="noStrike" kern="0" cap="none" spc="0" normalizeH="0" baseline="0" noProof="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88E383-7436-BF29-BEC0-D6B49AE58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0125" y="2414257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rPr>
              <a:t>3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4E110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cxnSp>
        <p:nvCxnSpPr>
          <p:cNvPr id="8" name="Connector recte 7">
            <a:extLst>
              <a:ext uri="{FF2B5EF4-FFF2-40B4-BE49-F238E27FC236}">
                <a16:creationId xmlns:a16="http://schemas.microsoft.com/office/drawing/2014/main" id="{319CD657-99B6-21A8-F48C-D24B41DAC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flipV="1">
            <a:off x="3667125" y="2282825"/>
            <a:ext cx="0" cy="131432"/>
          </a:xfrm>
          <a:prstGeom prst="line">
            <a:avLst/>
          </a:prstGeom>
          <a:ln w="25400">
            <a:solidFill>
              <a:srgbClr val="4E11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cantonades arrodonides 8">
            <a:extLst>
              <a:ext uri="{FF2B5EF4-FFF2-40B4-BE49-F238E27FC236}">
                <a16:creationId xmlns:a16="http://schemas.microsoft.com/office/drawing/2014/main" id="{C55BA47C-65EE-CB87-313E-7AFDA490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6306" y="2102989"/>
            <a:ext cx="716757" cy="565268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1" i="0" u="none" strike="noStrike" kern="0" cap="none" spc="0" normalizeH="0" baseline="0" noProof="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5FDBB0-D052-280B-7782-1EB2A50A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7685" y="2766252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rPr>
              <a:t>4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4E110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cxnSp>
        <p:nvCxnSpPr>
          <p:cNvPr id="11" name="Connector recte 10">
            <a:extLst>
              <a:ext uri="{FF2B5EF4-FFF2-40B4-BE49-F238E27FC236}">
                <a16:creationId xmlns:a16="http://schemas.microsoft.com/office/drawing/2014/main" id="{CD13BAED-B6EA-B004-C620-7B18C468F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5094685" y="2668257"/>
            <a:ext cx="0" cy="97995"/>
          </a:xfrm>
          <a:prstGeom prst="line">
            <a:avLst/>
          </a:prstGeom>
          <a:ln w="25400">
            <a:solidFill>
              <a:srgbClr val="4E11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cantonades arrodonides 11">
            <a:extLst>
              <a:ext uri="{FF2B5EF4-FFF2-40B4-BE49-F238E27FC236}">
                <a16:creationId xmlns:a16="http://schemas.microsoft.com/office/drawing/2014/main" id="{6D23EF99-D191-1680-9533-4BFEF2E17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0787" y="2102989"/>
            <a:ext cx="692207" cy="565268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1" i="0" u="none" strike="noStrike" kern="0" cap="none" spc="0" normalizeH="0" baseline="0" noProof="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A1B1B6-0B61-2A26-87DA-68155F1F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9890" y="2766252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rPr>
              <a:t>5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4E110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cxnSp>
        <p:nvCxnSpPr>
          <p:cNvPr id="14" name="Connector recte 13">
            <a:extLst>
              <a:ext uri="{FF2B5EF4-FFF2-40B4-BE49-F238E27FC236}">
                <a16:creationId xmlns:a16="http://schemas.microsoft.com/office/drawing/2014/main" id="{923803A0-225D-45CB-B7B7-277C681A4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flipV="1">
            <a:off x="5826890" y="2668257"/>
            <a:ext cx="1" cy="97995"/>
          </a:xfrm>
          <a:prstGeom prst="line">
            <a:avLst/>
          </a:prstGeom>
          <a:ln w="25400">
            <a:solidFill>
              <a:srgbClr val="4E11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91A282A1-6AFB-D14B-1465-B18CD5C7E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701" y="1570719"/>
            <a:ext cx="857488" cy="1229298"/>
          </a:xfrm>
          <a:prstGeom prst="rect">
            <a:avLst/>
          </a:prstGeom>
        </p:spPr>
      </p:pic>
      <p:sp>
        <p:nvSpPr>
          <p:cNvPr id="16" name="Rectangle: cantonades arrodonides 5">
            <a:extLst>
              <a:ext uri="{FF2B5EF4-FFF2-40B4-BE49-F238E27FC236}">
                <a16:creationId xmlns:a16="http://schemas.microsoft.com/office/drawing/2014/main" id="{D3C68CC4-C015-E32A-F99E-B0DCC220A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73900" y="1377950"/>
            <a:ext cx="126339" cy="15875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1" i="0" u="none" strike="noStrike" kern="0" cap="none" spc="0" normalizeH="0" baseline="0" noProof="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1A8203D6-6E1E-7B10-0555-EC8348B18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10070" y="950694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rPr>
              <a:t>1</a:t>
            </a:r>
            <a:endParaRPr kumimoji="0" lang="es-ES" sz="1400" b="1" i="0" u="none" strike="noStrike" kern="0" cap="none" spc="0" normalizeH="0" baseline="0" noProof="0">
              <a:ln>
                <a:noFill/>
              </a:ln>
              <a:solidFill>
                <a:srgbClr val="4E110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cxnSp>
        <p:nvCxnSpPr>
          <p:cNvPr id="18" name="Connector recte 7">
            <a:extLst>
              <a:ext uri="{FF2B5EF4-FFF2-40B4-BE49-F238E27FC236}">
                <a16:creationId xmlns:a16="http://schemas.microsoft.com/office/drawing/2014/main" id="{B80A16EE-4E5D-57D5-478C-CAF5B7465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7" idx="4"/>
            <a:endCxn id="16" idx="0"/>
          </p:cNvCxnSpPr>
          <p:nvPr/>
        </p:nvCxnSpPr>
        <p:spPr>
          <a:xfrm>
            <a:off x="7137070" y="1204694"/>
            <a:ext cx="0" cy="173256"/>
          </a:xfrm>
          <a:prstGeom prst="line">
            <a:avLst/>
          </a:prstGeom>
          <a:ln w="25400">
            <a:solidFill>
              <a:srgbClr val="4E11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cantonades arrodonides 5">
            <a:extLst>
              <a:ext uri="{FF2B5EF4-FFF2-40B4-BE49-F238E27FC236}">
                <a16:creationId xmlns:a16="http://schemas.microsoft.com/office/drawing/2014/main" id="{3825119E-BCC4-536A-DEB1-E3347F238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5701" y="1727200"/>
            <a:ext cx="857488" cy="15875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1" i="0" u="none" strike="noStrike" kern="0" cap="none" spc="0" normalizeH="0" baseline="0" noProof="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180C0BE5-4CA8-C7D1-6323-671EFB385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8438" y="1679575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rPr>
              <a:t>2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4E110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cxnSp>
        <p:nvCxnSpPr>
          <p:cNvPr id="27" name="Connector recte 7">
            <a:extLst>
              <a:ext uri="{FF2B5EF4-FFF2-40B4-BE49-F238E27FC236}">
                <a16:creationId xmlns:a16="http://schemas.microsoft.com/office/drawing/2014/main" id="{9C2C2FE8-9B87-21FC-8946-B8686D65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6" idx="6"/>
            <a:endCxn id="25" idx="1"/>
          </p:cNvCxnSpPr>
          <p:nvPr/>
        </p:nvCxnSpPr>
        <p:spPr>
          <a:xfrm>
            <a:off x="6392438" y="1806575"/>
            <a:ext cx="173263" cy="0"/>
          </a:xfrm>
          <a:prstGeom prst="line">
            <a:avLst/>
          </a:prstGeom>
          <a:ln w="25400">
            <a:solidFill>
              <a:srgbClr val="4E11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07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90351-63E7-B88E-3042-5161C6BF5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7CCCF48A-B677-5D83-D287-8A30E457F0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6136" y="715004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Identificar el equipo y los miembros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EB9D0900-E16C-F5F0-14CB-70F5FC59A3D2}"/>
              </a:ext>
            </a:extLst>
          </p:cNvPr>
          <p:cNvSpPr txBox="1"/>
          <p:nvPr/>
        </p:nvSpPr>
        <p:spPr>
          <a:xfrm>
            <a:off x="155209" y="1232797"/>
            <a:ext cx="3443123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 dirty="0"/>
              <a:t>Antes de enviar un comunicado en </a:t>
            </a:r>
            <a:r>
              <a:rPr lang="es-ES" sz="1200" dirty="0" err="1"/>
              <a:t>Teams</a:t>
            </a:r>
            <a:r>
              <a:rPr lang="es-ES" sz="1200" dirty="0"/>
              <a:t>, es importante revisar quién forma parte del equipo correspondiente. </a:t>
            </a:r>
          </a:p>
          <a:p>
            <a:endParaRPr lang="es-ES" sz="1200" dirty="0"/>
          </a:p>
          <a:p>
            <a:r>
              <a:rPr lang="es-ES" sz="1200" dirty="0"/>
              <a:t>Para hacerlo, se debe abrir </a:t>
            </a:r>
            <a:r>
              <a:rPr lang="es-ES" sz="1200" b="1" dirty="0"/>
              <a:t>Microsoft </a:t>
            </a:r>
            <a:r>
              <a:rPr lang="es-ES" sz="1200" b="1" dirty="0" err="1"/>
              <a:t>Teams</a:t>
            </a:r>
            <a:r>
              <a:rPr lang="es-ES" sz="1200" dirty="0"/>
              <a:t>, acceder a la sección </a:t>
            </a:r>
            <a:r>
              <a:rPr lang="es-ES" sz="1200" b="1" dirty="0"/>
              <a:t>“Equipos” </a:t>
            </a:r>
            <a:r>
              <a:rPr lang="es-ES" sz="1200" b="1" dirty="0">
                <a:solidFill>
                  <a:srgbClr val="602927"/>
                </a:solidFill>
              </a:rPr>
              <a:t>(1) </a:t>
            </a:r>
            <a:r>
              <a:rPr lang="es-ES" sz="1200" dirty="0"/>
              <a:t>e </a:t>
            </a:r>
            <a:r>
              <a:rPr lang="es-ES" sz="1200" b="1" dirty="0"/>
              <a:t>identificar el nombre del equipo </a:t>
            </a:r>
            <a:r>
              <a:rPr lang="es-ES" sz="1200" b="1" dirty="0">
                <a:solidFill>
                  <a:srgbClr val="602927"/>
                </a:solidFill>
              </a:rPr>
              <a:t>(2). </a:t>
            </a:r>
          </a:p>
          <a:p>
            <a:endParaRPr lang="es-ES" sz="1200" dirty="0"/>
          </a:p>
          <a:p>
            <a:r>
              <a:rPr lang="es-ES" sz="1200" dirty="0"/>
              <a:t>Luego, haciendo </a:t>
            </a:r>
            <a:r>
              <a:rPr lang="es-ES" sz="1200" b="1" dirty="0"/>
              <a:t>clic en los tres puntos situados a la derecha del nombre del equipo</a:t>
            </a:r>
            <a:r>
              <a:rPr lang="es-ES" sz="1200" b="1" dirty="0">
                <a:solidFill>
                  <a:srgbClr val="927B71"/>
                </a:solidFill>
              </a:rPr>
              <a:t> </a:t>
            </a:r>
            <a:r>
              <a:rPr lang="es-ES" sz="1200" b="1" dirty="0">
                <a:solidFill>
                  <a:srgbClr val="602927"/>
                </a:solidFill>
              </a:rPr>
              <a:t>(3)</a:t>
            </a:r>
            <a:r>
              <a:rPr lang="es-ES" sz="1200" dirty="0">
                <a:solidFill>
                  <a:srgbClr val="602927"/>
                </a:solidFill>
              </a:rPr>
              <a:t> </a:t>
            </a:r>
            <a:r>
              <a:rPr lang="es-ES" sz="1200" dirty="0"/>
              <a:t>y seleccionando </a:t>
            </a:r>
            <a:r>
              <a:rPr lang="es-ES" sz="1200" b="1" dirty="0"/>
              <a:t>“Administrar equipo” </a:t>
            </a:r>
            <a:r>
              <a:rPr lang="es-ES" sz="1200" b="1" dirty="0">
                <a:solidFill>
                  <a:srgbClr val="602927"/>
                </a:solidFill>
              </a:rPr>
              <a:t>(4)</a:t>
            </a:r>
            <a:r>
              <a:rPr lang="es-ES" sz="1200" b="1" dirty="0">
                <a:solidFill>
                  <a:schemeClr val="tx1"/>
                </a:solidFill>
              </a:rPr>
              <a:t>,</a:t>
            </a:r>
            <a:r>
              <a:rPr lang="es-ES" sz="1200" b="1" dirty="0">
                <a:solidFill>
                  <a:srgbClr val="927B71"/>
                </a:solidFill>
              </a:rPr>
              <a:t> </a:t>
            </a:r>
            <a:r>
              <a:rPr lang="es-ES" sz="1200" dirty="0"/>
              <a:t>se puede consultar la lista de miembros. Esta acción permite asegurarse de que el mensaje llegará a las personas adecuadas dentro del entorno de trabajo colaborativo.</a:t>
            </a:r>
            <a:endParaRPr lang="es-ES" sz="1100" b="1" dirty="0">
              <a:solidFill>
                <a:srgbClr val="927B71"/>
              </a:solidFill>
            </a:endParaRPr>
          </a:p>
        </p:txBody>
      </p:sp>
      <p:pic>
        <p:nvPicPr>
          <p:cNvPr id="8" name="Imagen 7" descr="Interfaz de usuario gráfica, Aplicación, Teams&#10;&#10;El contenido generado por IA puede ser incorrecto.">
            <a:extLst>
              <a:ext uri="{FF2B5EF4-FFF2-40B4-BE49-F238E27FC236}">
                <a16:creationId xmlns:a16="http://schemas.microsoft.com/office/drawing/2014/main" id="{C4618622-BB14-DBD5-55D7-E27C06C63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332" y="1232797"/>
            <a:ext cx="5452043" cy="2862322"/>
          </a:xfrm>
          <a:prstGeom prst="rect">
            <a:avLst/>
          </a:prstGeom>
        </p:spPr>
      </p:pic>
      <p:sp>
        <p:nvSpPr>
          <p:cNvPr id="9" name="Rectangle: cantonades arrodonides 8">
            <a:extLst>
              <a:ext uri="{FF2B5EF4-FFF2-40B4-BE49-F238E27FC236}">
                <a16:creationId xmlns:a16="http://schemas.microsoft.com/office/drawing/2014/main" id="{4CD1F38D-8940-8CF9-7237-17B427D48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98333" y="1911350"/>
            <a:ext cx="294218" cy="22225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: cantonades arrodonides 8">
            <a:extLst>
              <a:ext uri="{FF2B5EF4-FFF2-40B4-BE49-F238E27FC236}">
                <a16:creationId xmlns:a16="http://schemas.microsoft.com/office/drawing/2014/main" id="{9B14902D-99F2-D9AB-85CB-9EB11E84F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9825" y="2371725"/>
            <a:ext cx="130175" cy="8255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: cantonades arrodonides 8">
            <a:extLst>
              <a:ext uri="{FF2B5EF4-FFF2-40B4-BE49-F238E27FC236}">
                <a16:creationId xmlns:a16="http://schemas.microsoft.com/office/drawing/2014/main" id="{B71A20BE-F0F2-0766-AABF-ACD9C17EE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15317" y="2371725"/>
            <a:ext cx="891116" cy="100542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: cantonades arrodonides 8">
            <a:extLst>
              <a:ext uri="{FF2B5EF4-FFF2-40B4-BE49-F238E27FC236}">
                <a16:creationId xmlns:a16="http://schemas.microsoft.com/office/drawing/2014/main" id="{B3D00FE2-D4F5-7557-4995-637FCDCA3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9825" y="2989792"/>
            <a:ext cx="891116" cy="100542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" name="Connector recte 10">
            <a:extLst>
              <a:ext uri="{FF2B5EF4-FFF2-40B4-BE49-F238E27FC236}">
                <a16:creationId xmlns:a16="http://schemas.microsoft.com/office/drawing/2014/main" id="{D44B1530-B49F-15FB-C400-7EDC515F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8" idx="2"/>
            <a:endCxn id="9" idx="3"/>
          </p:cNvCxnSpPr>
          <p:nvPr/>
        </p:nvCxnSpPr>
        <p:spPr>
          <a:xfrm flipH="1" flipV="1">
            <a:off x="3892551" y="2022475"/>
            <a:ext cx="287071" cy="5631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recte 10">
            <a:extLst>
              <a:ext uri="{FF2B5EF4-FFF2-40B4-BE49-F238E27FC236}">
                <a16:creationId xmlns:a16="http://schemas.microsoft.com/office/drawing/2014/main" id="{C6AAABBB-EAB2-7706-D7BD-47CCE726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6" idx="6"/>
            <a:endCxn id="11" idx="1"/>
          </p:cNvCxnSpPr>
          <p:nvPr/>
        </p:nvCxnSpPr>
        <p:spPr>
          <a:xfrm>
            <a:off x="3798623" y="2421996"/>
            <a:ext cx="216694" cy="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recte 10">
            <a:extLst>
              <a:ext uri="{FF2B5EF4-FFF2-40B4-BE49-F238E27FC236}">
                <a16:creationId xmlns:a16="http://schemas.microsoft.com/office/drawing/2014/main" id="{B135C6CC-9E62-43BB-725D-4EDACA127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2" idx="4"/>
            <a:endCxn id="10" idx="0"/>
          </p:cNvCxnSpPr>
          <p:nvPr/>
        </p:nvCxnSpPr>
        <p:spPr>
          <a:xfrm>
            <a:off x="5014912" y="2230967"/>
            <a:ext cx="1" cy="140758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recte 10">
            <a:extLst>
              <a:ext uri="{FF2B5EF4-FFF2-40B4-BE49-F238E27FC236}">
                <a16:creationId xmlns:a16="http://schemas.microsoft.com/office/drawing/2014/main" id="{95D3185E-7DC4-52AC-7858-08D0D323C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3"/>
            <a:endCxn id="34" idx="2"/>
          </p:cNvCxnSpPr>
          <p:nvPr/>
        </p:nvCxnSpPr>
        <p:spPr>
          <a:xfrm>
            <a:off x="5840941" y="3040063"/>
            <a:ext cx="229659" cy="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9">
            <a:extLst>
              <a:ext uri="{FF2B5EF4-FFF2-40B4-BE49-F238E27FC236}">
                <a16:creationId xmlns:a16="http://schemas.microsoft.com/office/drawing/2014/main" id="{B9DC7727-24CF-1359-BC1F-A89147B2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4623" y="2294996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2</a:t>
            </a:r>
            <a:endParaRPr lang="es-ES" b="1" dirty="0">
              <a:solidFill>
                <a:srgbClr val="602927"/>
              </a:solidFill>
            </a:endParaRPr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id="{3515B28B-85C2-D165-C271-8B7C8EC6D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79622" y="1901106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1</a:t>
            </a:r>
            <a:endParaRPr lang="es-ES" b="1" dirty="0">
              <a:solidFill>
                <a:srgbClr val="602927"/>
              </a:solidFill>
            </a:endParaRPr>
          </a:p>
        </p:txBody>
      </p:sp>
      <p:sp>
        <p:nvSpPr>
          <p:cNvPr id="32" name="Oval 9">
            <a:extLst>
              <a:ext uri="{FF2B5EF4-FFF2-40B4-BE49-F238E27FC236}">
                <a16:creationId xmlns:a16="http://schemas.microsoft.com/office/drawing/2014/main" id="{09060D7D-6A65-AFAD-88D5-97922B6CC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87912" y="1976967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602927"/>
                </a:solidFill>
              </a:rPr>
              <a:t>3</a:t>
            </a:r>
            <a:endParaRPr lang="es-ES" b="1" dirty="0">
              <a:solidFill>
                <a:srgbClr val="602927"/>
              </a:solidFill>
            </a:endParaRPr>
          </a:p>
        </p:txBody>
      </p:sp>
      <p:sp>
        <p:nvSpPr>
          <p:cNvPr id="34" name="Oval 9">
            <a:extLst>
              <a:ext uri="{FF2B5EF4-FFF2-40B4-BE49-F238E27FC236}">
                <a16:creationId xmlns:a16="http://schemas.microsoft.com/office/drawing/2014/main" id="{125ED8C7-FCFF-BD03-F359-E3A740231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70600" y="2913063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rgbClr val="602927"/>
                </a:solidFill>
              </a:rPr>
              <a:t>4</a:t>
            </a:r>
            <a:endParaRPr lang="es-ES" b="1" dirty="0">
              <a:solidFill>
                <a:srgbClr val="6029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7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C06FA-EC3D-EBCE-494D-42B84CB4C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D88D5778-366B-A51B-BA0A-A6C4C48493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6136" y="715004"/>
            <a:ext cx="457200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Identificar el equipo y los miembros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022CF865-B078-F5DD-F05C-01667AA4E9EC}"/>
              </a:ext>
            </a:extLst>
          </p:cNvPr>
          <p:cNvSpPr txBox="1"/>
          <p:nvPr/>
        </p:nvSpPr>
        <p:spPr>
          <a:xfrm>
            <a:off x="206010" y="1241264"/>
            <a:ext cx="2798448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 dirty="0"/>
              <a:t>Una vez dentro de </a:t>
            </a:r>
            <a:r>
              <a:rPr lang="es-ES" sz="1200" b="1" dirty="0"/>
              <a:t>“Administrar equipo”</a:t>
            </a:r>
            <a:r>
              <a:rPr lang="es-ES" sz="1200" dirty="0"/>
              <a:t>, deberás hacer clic en la pestaña </a:t>
            </a:r>
            <a:r>
              <a:rPr lang="es-ES" sz="1200" b="1" dirty="0"/>
              <a:t>“Miembros” </a:t>
            </a:r>
            <a:r>
              <a:rPr lang="es-ES" sz="1200" b="1" dirty="0">
                <a:solidFill>
                  <a:srgbClr val="602927"/>
                </a:solidFill>
              </a:rPr>
              <a:t>(1).</a:t>
            </a:r>
            <a:r>
              <a:rPr lang="es-ES" sz="1200" dirty="0">
                <a:solidFill>
                  <a:srgbClr val="602927"/>
                </a:solidFill>
              </a:rPr>
              <a:t> </a:t>
            </a:r>
            <a:r>
              <a:rPr lang="es-ES" sz="1200" dirty="0"/>
              <a:t>Allí podrás ver el número de integrantes y su rol. </a:t>
            </a:r>
          </a:p>
          <a:p>
            <a:endParaRPr lang="es-ES" sz="1200" dirty="0"/>
          </a:p>
          <a:p>
            <a:r>
              <a:rPr lang="es-ES" sz="1200" dirty="0"/>
              <a:t>Los</a:t>
            </a:r>
            <a:r>
              <a:rPr lang="es-ES" sz="1200" b="1" dirty="0"/>
              <a:t> propietarios </a:t>
            </a:r>
            <a:r>
              <a:rPr lang="es-ES" sz="1200" b="1" dirty="0">
                <a:solidFill>
                  <a:srgbClr val="602927"/>
                </a:solidFill>
              </a:rPr>
              <a:t>(2) </a:t>
            </a:r>
            <a:r>
              <a:rPr lang="es-ES" sz="1200" dirty="0"/>
              <a:t>tienen control total sobre el equipo, incluyendo la gestión de miembros y configuración, mientras que los </a:t>
            </a:r>
            <a:r>
              <a:rPr lang="es-ES" sz="1200" b="1" dirty="0"/>
              <a:t>miembros </a:t>
            </a:r>
            <a:r>
              <a:rPr lang="es-ES" sz="1200" b="1" dirty="0">
                <a:solidFill>
                  <a:srgbClr val="602927"/>
                </a:solidFill>
              </a:rPr>
              <a:t>(3)</a:t>
            </a:r>
            <a:r>
              <a:rPr lang="es-ES" sz="1200" dirty="0">
                <a:solidFill>
                  <a:srgbClr val="602927"/>
                </a:solidFill>
              </a:rPr>
              <a:t> </a:t>
            </a:r>
            <a:r>
              <a:rPr lang="es-ES" sz="1200" dirty="0"/>
              <a:t>solo pueden participar en conversaciones y acceder a contenidos sin modificar ajustes. </a:t>
            </a:r>
          </a:p>
          <a:p>
            <a:r>
              <a:rPr lang="es-ES" sz="1200" dirty="0"/>
              <a:t>Esta distinción es clave para entender cómo se organiza y gestiona la colaboración dentro de </a:t>
            </a:r>
            <a:r>
              <a:rPr lang="es-ES" sz="1200" b="1" dirty="0" err="1"/>
              <a:t>Teams</a:t>
            </a:r>
            <a:r>
              <a:rPr lang="es-ES" sz="1200" b="1" dirty="0"/>
              <a:t>.</a:t>
            </a:r>
            <a:endParaRPr lang="es-ES" sz="1050" b="1" dirty="0">
              <a:solidFill>
                <a:srgbClr val="927B71"/>
              </a:solidFill>
            </a:endParaRPr>
          </a:p>
        </p:txBody>
      </p:sp>
      <p:pic>
        <p:nvPicPr>
          <p:cNvPr id="3" name="Imagen 2" descr="Interfaz de usuario gráfica, Aplicación, Teams&#10;&#10;El contenido generado por IA puede ser incorrecto.">
            <a:extLst>
              <a:ext uri="{FF2B5EF4-FFF2-40B4-BE49-F238E27FC236}">
                <a16:creationId xmlns:a16="http://schemas.microsoft.com/office/drawing/2014/main" id="{0928EFEC-E97D-ECDD-978B-420E992A5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8" y="1241264"/>
            <a:ext cx="6070919" cy="3187232"/>
          </a:xfrm>
          <a:prstGeom prst="rect">
            <a:avLst/>
          </a:prstGeom>
        </p:spPr>
      </p:pic>
      <p:sp>
        <p:nvSpPr>
          <p:cNvPr id="6" name="Rectangle: cantonades arrodonides 8">
            <a:extLst>
              <a:ext uri="{FF2B5EF4-FFF2-40B4-BE49-F238E27FC236}">
                <a16:creationId xmlns:a16="http://schemas.microsoft.com/office/drawing/2014/main" id="{1A545164-9DF0-4456-9590-230AEFA93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84812" y="1525270"/>
            <a:ext cx="384387" cy="252730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: cantonades arrodonides 8">
            <a:extLst>
              <a:ext uri="{FF2B5EF4-FFF2-40B4-BE49-F238E27FC236}">
                <a16:creationId xmlns:a16="http://schemas.microsoft.com/office/drawing/2014/main" id="{082D2843-B7EC-769F-3D96-C50DAACCB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8093" y="2620484"/>
            <a:ext cx="379308" cy="137956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: cantonades arrodonides 8">
            <a:extLst>
              <a:ext uri="{FF2B5EF4-FFF2-40B4-BE49-F238E27FC236}">
                <a16:creationId xmlns:a16="http://schemas.microsoft.com/office/drawing/2014/main" id="{F75ACA51-528F-4913-0561-295ADB70D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8093" y="3764280"/>
            <a:ext cx="333587" cy="137956"/>
          </a:xfrm>
          <a:prstGeom prst="roundRect">
            <a:avLst>
              <a:gd name="adj" fmla="val 7899"/>
            </a:avLst>
          </a:prstGeom>
          <a:noFill/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5" name="Connector recte 10">
            <a:extLst>
              <a:ext uri="{FF2B5EF4-FFF2-40B4-BE49-F238E27FC236}">
                <a16:creationId xmlns:a16="http://schemas.microsoft.com/office/drawing/2014/main" id="{10519631-B592-9712-86D0-A2DF474F1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9" idx="0"/>
            <a:endCxn id="6" idx="2"/>
          </p:cNvCxnSpPr>
          <p:nvPr/>
        </p:nvCxnSpPr>
        <p:spPr>
          <a:xfrm flipV="1">
            <a:off x="7377006" y="1778000"/>
            <a:ext cx="0" cy="157006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recte 10">
            <a:extLst>
              <a:ext uri="{FF2B5EF4-FFF2-40B4-BE49-F238E27FC236}">
                <a16:creationId xmlns:a16="http://schemas.microsoft.com/office/drawing/2014/main" id="{03099B0A-7B14-0F33-3644-2C7428AAE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1"/>
            <a:endCxn id="33" idx="6"/>
          </p:cNvCxnSpPr>
          <p:nvPr/>
        </p:nvCxnSpPr>
        <p:spPr>
          <a:xfrm flipH="1">
            <a:off x="7843520" y="2689462"/>
            <a:ext cx="184573" cy="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recte 10">
            <a:extLst>
              <a:ext uri="{FF2B5EF4-FFF2-40B4-BE49-F238E27FC236}">
                <a16:creationId xmlns:a16="http://schemas.microsoft.com/office/drawing/2014/main" id="{84E10B61-F906-4C61-DA88-D4BD463BB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4" idx="1"/>
            <a:endCxn id="36" idx="6"/>
          </p:cNvCxnSpPr>
          <p:nvPr/>
        </p:nvCxnSpPr>
        <p:spPr>
          <a:xfrm flipH="1">
            <a:off x="7843520" y="3833258"/>
            <a:ext cx="184573" cy="0"/>
          </a:xfrm>
          <a:prstGeom prst="line">
            <a:avLst/>
          </a:prstGeom>
          <a:ln w="25400">
            <a:solidFill>
              <a:srgbClr val="60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9">
            <a:extLst>
              <a:ext uri="{FF2B5EF4-FFF2-40B4-BE49-F238E27FC236}">
                <a16:creationId xmlns:a16="http://schemas.microsoft.com/office/drawing/2014/main" id="{29C5D9FC-0095-9031-7C95-B0CDC83C3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0006" y="1935006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1</a:t>
            </a:r>
            <a:endParaRPr lang="es-ES" b="1" dirty="0">
              <a:solidFill>
                <a:srgbClr val="602927"/>
              </a:solidFill>
            </a:endParaRPr>
          </a:p>
        </p:txBody>
      </p:sp>
      <p:sp>
        <p:nvSpPr>
          <p:cNvPr id="33" name="Oval 9">
            <a:extLst>
              <a:ext uri="{FF2B5EF4-FFF2-40B4-BE49-F238E27FC236}">
                <a16:creationId xmlns:a16="http://schemas.microsoft.com/office/drawing/2014/main" id="{C471C7F7-2E47-3360-88A0-C161EC4B4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9520" y="2562462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2</a:t>
            </a:r>
            <a:endParaRPr lang="es-ES" b="1" dirty="0">
              <a:solidFill>
                <a:srgbClr val="602927"/>
              </a:solidFill>
            </a:endParaRPr>
          </a:p>
        </p:txBody>
      </p:sp>
      <p:sp>
        <p:nvSpPr>
          <p:cNvPr id="36" name="Oval 9">
            <a:extLst>
              <a:ext uri="{FF2B5EF4-FFF2-40B4-BE49-F238E27FC236}">
                <a16:creationId xmlns:a16="http://schemas.microsoft.com/office/drawing/2014/main" id="{64D65488-168A-98C0-6C19-6A1FE6A94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9520" y="3706258"/>
            <a:ext cx="254000" cy="254000"/>
          </a:xfrm>
          <a:prstGeom prst="ellipse">
            <a:avLst/>
          </a:prstGeom>
          <a:solidFill>
            <a:srgbClr val="CCAEA4"/>
          </a:solidFill>
          <a:ln w="25400">
            <a:solidFill>
              <a:srgbClr val="602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602927"/>
                </a:solidFill>
              </a:rPr>
              <a:t>3</a:t>
            </a:r>
            <a:endParaRPr lang="es-ES" b="1" dirty="0">
              <a:solidFill>
                <a:srgbClr val="6029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92184"/>
      </p:ext>
    </p:extLst>
  </p:cSld>
  <p:clrMapOvr>
    <a:masterClrMapping/>
  </p:clrMapOvr>
</p:sld>
</file>

<file path=ppt/theme/theme1.xml><?xml version="1.0" encoding="utf-8"?>
<a:theme xmlns:a="http://schemas.openxmlformats.org/drawingml/2006/main" name="Inici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1" id="{8E303E74-075C-4B9F-B539-A04683117BBE}" vid="{903E106E-41D9-4F72-9770-3558446E73D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3a82ad-1a71-400e-8db0-13bb899aeda5" xsi:nil="true"/>
    <lcf76f155ced4ddcb4097134ff3c332f xmlns="29c9a258-4036-4d30-8d39-597f3b6710c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A3EBAA0E76A7F4697EFC2E329EC6DEF" ma:contentTypeVersion="11" ma:contentTypeDescription="Crear nuevo documento." ma:contentTypeScope="" ma:versionID="825a64e65d24ecb118cbf7f03824c9f9">
  <xsd:schema xmlns:xsd="http://www.w3.org/2001/XMLSchema" xmlns:xs="http://www.w3.org/2001/XMLSchema" xmlns:p="http://schemas.microsoft.com/office/2006/metadata/properties" xmlns:ns2="29c9a258-4036-4d30-8d39-597f3b6710c5" xmlns:ns3="473a82ad-1a71-400e-8db0-13bb899aeda5" targetNamespace="http://schemas.microsoft.com/office/2006/metadata/properties" ma:root="true" ma:fieldsID="bca46f5d8d16977e6d8bac0b2fccdd0e" ns2:_="" ns3:_="">
    <xsd:import namespace="29c9a258-4036-4d30-8d39-597f3b6710c5"/>
    <xsd:import namespace="473a82ad-1a71-400e-8db0-13bb899ae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a258-4036-4d30-8d39-597f3b671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994731f5-2010-47fd-ad3f-110a994d85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82ad-1a71-400e-8db0-13bb899aed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68feff1-a0d0-44a4-b1da-13630378c3ee}" ma:internalName="TaxCatchAll" ma:showField="CatchAllData" ma:web="473a82ad-1a71-400e-8db0-13bb899aed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5945B3-E2C8-4CDD-872F-DEF0F986ACE1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e85118f5-ea1e-479e-9ea6-972cd17c0f2f"/>
  </ds:schemaRefs>
</ds:datastoreItem>
</file>

<file path=customXml/itemProps2.xml><?xml version="1.0" encoding="utf-8"?>
<ds:datastoreItem xmlns:ds="http://schemas.openxmlformats.org/officeDocument/2006/customXml" ds:itemID="{02CA223D-24F4-4A2D-B84A-347A2E3F4F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1DD36D-89ED-48A8-8C0C-8BA091F13997}"/>
</file>

<file path=docMetadata/LabelInfo.xml><?xml version="1.0" encoding="utf-8"?>
<clbl:labelList xmlns:clbl="http://schemas.microsoft.com/office/2020/mipLabelMetadata">
  <clbl:label id="{93f33571-550f-43cf-b09f-cd331338d086}" enabled="0" method="" siteId="{93f33571-550f-43cf-b09f-cd331338d0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CA 2.3</Template>
  <TotalTime>709</TotalTime>
  <Words>1543</Words>
  <Application>Microsoft Office PowerPoint</Application>
  <PresentationFormat>Presentació en pantalla (16:9)</PresentationFormat>
  <Paragraphs>145</Paragraphs>
  <Slides>20</Slides>
  <Notes>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20</vt:i4>
      </vt:variant>
    </vt:vector>
  </HeadingPairs>
  <TitlesOfParts>
    <vt:vector size="27" baseType="lpstr">
      <vt:lpstr>Darker Grotesque Medium</vt:lpstr>
      <vt:lpstr>Arial Black</vt:lpstr>
      <vt:lpstr>Arial</vt:lpstr>
      <vt:lpstr>Aptos</vt:lpstr>
      <vt:lpstr>Century Gothic</vt:lpstr>
      <vt:lpstr>Wingdings</vt:lpstr>
      <vt:lpstr>Inicio</vt:lpstr>
      <vt:lpstr>Enviar un comunicado a un equipo en Teams  </vt:lpstr>
      <vt:lpstr>Índice de contenidos</vt:lpstr>
      <vt:lpstr>Objetivos</vt:lpstr>
      <vt:lpstr>La clave de Juan para trabajar eficazmente</vt:lpstr>
      <vt:lpstr> ¿Qué es un equipo de Teams?</vt:lpstr>
      <vt:lpstr>Equipos</vt:lpstr>
      <vt:lpstr>Vistas del menú Equipo en Teams</vt:lpstr>
      <vt:lpstr> Identificar el equipo y los miembros</vt:lpstr>
      <vt:lpstr> Identificar el equipo y los miembros</vt:lpstr>
      <vt:lpstr>Crear una publicación</vt:lpstr>
      <vt:lpstr>Crear una publicación</vt:lpstr>
      <vt:lpstr>Compartir archivos a través de una publicación</vt:lpstr>
      <vt:lpstr>Utiliza las @menciones</vt:lpstr>
      <vt:lpstr>Utiliza las @menciones</vt:lpstr>
      <vt:lpstr>Enviar la publicación</vt:lpstr>
      <vt:lpstr>Revisión de la recepción del mensaje</vt:lpstr>
      <vt:lpstr>Revisión de la recepción del mensaje</vt:lpstr>
      <vt:lpstr>Recomendaciones y buenas prácticas</vt:lpstr>
      <vt:lpstr>He aprendido...</vt:lpstr>
      <vt:lpstr>Cada cima alcanzada abre paso a un nuevo horizonte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Villalonga Arias</dc:creator>
  <cp:lastModifiedBy>Ballester, Raúl</cp:lastModifiedBy>
  <cp:revision>58</cp:revision>
  <dcterms:created xsi:type="dcterms:W3CDTF">2025-08-01T10:20:02Z</dcterms:created>
  <dcterms:modified xsi:type="dcterms:W3CDTF">2025-10-08T13:45:32Z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0x0101001A3EBAA0E76A7F4697EFC2E329EC6DEF</vt:lpwstr>
  </property>
  <property fmtid="{D5CDD505-2E9C-101B-9397-08002B2CF9AE}" pid="3" name="MediaServiceImageTags">
    <vt:lpwstr/>
  </property>
</Properties>
</file>