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</p:sldMasterIdLst>
  <p:notesMasterIdLst>
    <p:notesMasterId r:id="rId21"/>
  </p:notesMasterIdLst>
  <p:handoutMasterIdLst>
    <p:handoutMasterId r:id="rId22"/>
  </p:handoutMasterIdLst>
  <p:sldIdLst>
    <p:sldId id="256" r:id="rId5"/>
    <p:sldId id="382" r:id="rId6"/>
    <p:sldId id="258" r:id="rId7"/>
    <p:sldId id="313" r:id="rId8"/>
    <p:sldId id="314" r:id="rId9"/>
    <p:sldId id="341" r:id="rId10"/>
    <p:sldId id="378" r:id="rId11"/>
    <p:sldId id="351" r:id="rId12"/>
    <p:sldId id="357" r:id="rId13"/>
    <p:sldId id="381" r:id="rId14"/>
    <p:sldId id="352" r:id="rId15"/>
    <p:sldId id="358" r:id="rId16"/>
    <p:sldId id="359" r:id="rId17"/>
    <p:sldId id="348" r:id="rId18"/>
    <p:sldId id="349" r:id="rId19"/>
    <p:sldId id="350" r:id="rId20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Darker Grotesque Medium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FA2682-BA4F-ECF9-481F-51A495723135}" name="Bigas, Marc" initials="MB" userId="S::marc.bigas2@dxc.com::a76649d8-8b81-4c68-a060-d743b2cef9d5" providerId="AD"/>
  <p188:author id="{69C07282-7638-E76D-736D-FF8379C96245}" name="Sardà, Eduvigis" initials="ES" userId="S::eduvigis.sarda2@dxc.com::b1ad0630-0272-43d7-8302-7f8594b48b7a" providerId="AD"/>
  <p188:author id="{BEA080B0-8979-69D8-8BAB-2E3B60ACAA22}" name="Sara Villalonga Arias" initials="SV" userId="S::svillalonga@ext.aragon.es::946604ae-6d31-4293-8778-3ad77e1a22f2" providerId="AD"/>
  <p188:author id="{DF6C5BC5-C726-0109-61E7-4E66995EED82}" name="Marc Bigas Ortega" initials="MB" userId="S::mbigas@ext.aragon.es::21a7950b-57de-4f3b-b1ba-53ca87d6a213" providerId="AD"/>
  <p188:author id="{93987ED5-E840-B7BC-5228-5469FF8366D7}" name="Sanchez Adame, Jose" initials="SJ" userId="S::jose.sanchezadame@dxc.com::bec22c5d-f469-49a4-9921-fdf6b5726d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927"/>
    <a:srgbClr val="4E110E"/>
    <a:srgbClr val="CCAEA4"/>
    <a:srgbClr val="7F5645"/>
    <a:srgbClr val="927B71"/>
    <a:srgbClr val="653929"/>
    <a:srgbClr val="BC9484"/>
    <a:srgbClr val="FFFFFF"/>
    <a:srgbClr val="A6A6A6"/>
    <a:srgbClr val="E8B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9A4CD-1D13-483E-BA94-F041666FEEA7}" v="8" dt="2025-10-08T12:00:05.137"/>
  </p1510:revLst>
</p1510:revInfo>
</file>

<file path=ppt/tableStyles.xml><?xml version="1.0" encoding="utf-8"?>
<a:tblStyleLst xmlns:a="http://schemas.openxmlformats.org/drawingml/2006/main" def="{EA8DD665-16FC-44C8-9AC9-639BC4426D08}">
  <a:tblStyle styleId="{EA8DD665-16FC-44C8-9AC9-639BC4426D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32" y="6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Villalonga Arias" userId="946604ae-6d31-4293-8778-3ad77e1a22f2" providerId="ADAL" clId="{DB52C5D0-4D5F-43AE-9E0F-95616865A178}"/>
    <pc:docChg chg="undo custSel modSld modMainMaster">
      <pc:chgData name="Sara Villalonga Arias" userId="946604ae-6d31-4293-8778-3ad77e1a22f2" providerId="ADAL" clId="{DB52C5D0-4D5F-43AE-9E0F-95616865A178}" dt="2025-09-10T08:09:04.502" v="159" actId="2085"/>
      <pc:docMkLst>
        <pc:docMk/>
      </pc:docMkLst>
      <pc:sldChg chg="modSp mod">
        <pc:chgData name="Sara Villalonga Arias" userId="946604ae-6d31-4293-8778-3ad77e1a22f2" providerId="ADAL" clId="{DB52C5D0-4D5F-43AE-9E0F-95616865A178}" dt="2025-09-09T09:52:45.618" v="57" actId="207"/>
        <pc:sldMkLst>
          <pc:docMk/>
          <pc:sldMk cId="1270972575" sldId="314"/>
        </pc:sldMkLst>
        <pc:spChg chg="mod">
          <ac:chgData name="Sara Villalonga Arias" userId="946604ae-6d31-4293-8778-3ad77e1a22f2" providerId="ADAL" clId="{DB52C5D0-4D5F-43AE-9E0F-95616865A178}" dt="2025-09-09T09:52:45.618" v="57" actId="207"/>
          <ac:spMkLst>
            <pc:docMk/>
            <pc:sldMk cId="1270972575" sldId="314"/>
            <ac:spMk id="5" creationId="{EB9D0900-E16C-F5F0-14CB-70F5FC59A3D2}"/>
          </ac:spMkLst>
        </pc:spChg>
        <pc:spChg chg="mod">
          <ac:chgData name="Sara Villalonga Arias" userId="946604ae-6d31-4293-8778-3ad77e1a22f2" providerId="ADAL" clId="{DB52C5D0-4D5F-43AE-9E0F-95616865A178}" dt="2025-09-09T09:52:01.041" v="46" actId="208"/>
          <ac:spMkLst>
            <pc:docMk/>
            <pc:sldMk cId="1270972575" sldId="314"/>
            <ac:spMk id="9" creationId="{4CD1F38D-8940-8CF9-7237-17B427D48737}"/>
          </ac:spMkLst>
        </pc:spChg>
        <pc:spChg chg="mod">
          <ac:chgData name="Sara Villalonga Arias" userId="946604ae-6d31-4293-8778-3ad77e1a22f2" providerId="ADAL" clId="{DB52C5D0-4D5F-43AE-9E0F-95616865A178}" dt="2025-09-09T09:52:12.184" v="49" actId="208"/>
          <ac:spMkLst>
            <pc:docMk/>
            <pc:sldMk cId="1270972575" sldId="314"/>
            <ac:spMk id="19" creationId="{87388E01-573F-4F8F-11EE-8A69F9C5CDC6}"/>
          </ac:spMkLst>
        </pc:spChg>
        <pc:spChg chg="mod">
          <ac:chgData name="Sara Villalonga Arias" userId="946604ae-6d31-4293-8778-3ad77e1a22f2" providerId="ADAL" clId="{DB52C5D0-4D5F-43AE-9E0F-95616865A178}" dt="2025-09-09T09:52:30.306" v="54" actId="113"/>
          <ac:spMkLst>
            <pc:docMk/>
            <pc:sldMk cId="1270972575" sldId="314"/>
            <ac:spMk id="28" creationId="{3515B28B-85C2-D165-C271-8B7C8EC6D23B}"/>
          </ac:spMkLst>
        </pc:spChg>
        <pc:spChg chg="mod">
          <ac:chgData name="Sara Villalonga Arias" userId="946604ae-6d31-4293-8778-3ad77e1a22f2" providerId="ADAL" clId="{DB52C5D0-4D5F-43AE-9E0F-95616865A178}" dt="2025-09-09T09:52:34.827" v="56" actId="113"/>
          <ac:spMkLst>
            <pc:docMk/>
            <pc:sldMk cId="1270972575" sldId="314"/>
            <ac:spMk id="32" creationId="{09060D7D-6A65-AFAD-88D5-97922B6CCEF8}"/>
          </ac:spMkLst>
        </pc:spChg>
        <pc:cxnChg chg="mod">
          <ac:chgData name="Sara Villalonga Arias" userId="946604ae-6d31-4293-8778-3ad77e1a22f2" providerId="ADAL" clId="{DB52C5D0-4D5F-43AE-9E0F-95616865A178}" dt="2025-09-09T09:52:08.065" v="48" actId="208"/>
          <ac:cxnSpMkLst>
            <pc:docMk/>
            <pc:sldMk cId="1270972575" sldId="314"/>
            <ac:cxnSpMk id="13" creationId="{D44B1530-B49F-15FB-C400-7EDC515F3CF0}"/>
          </ac:cxnSpMkLst>
        </pc:cxnChg>
        <pc:cxnChg chg="mod">
          <ac:chgData name="Sara Villalonga Arias" userId="946604ae-6d31-4293-8778-3ad77e1a22f2" providerId="ADAL" clId="{DB52C5D0-4D5F-43AE-9E0F-95616865A178}" dt="2025-09-09T09:52:15.012" v="50" actId="208"/>
          <ac:cxnSpMkLst>
            <pc:docMk/>
            <pc:sldMk cId="1270972575" sldId="314"/>
            <ac:cxnSpMk id="21" creationId="{B135C6CC-9E62-43BB-725D-4EDACA127A5F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09:55:13.544" v="84" actId="113"/>
        <pc:sldMkLst>
          <pc:docMk/>
          <pc:sldMk cId="2173475842" sldId="341"/>
        </pc:sldMkLst>
        <pc:spChg chg="mod">
          <ac:chgData name="Sara Villalonga Arias" userId="946604ae-6d31-4293-8778-3ad77e1a22f2" providerId="ADAL" clId="{DB52C5D0-4D5F-43AE-9E0F-95616865A178}" dt="2025-09-09T09:53:17.153" v="63" actId="313"/>
          <ac:spMkLst>
            <pc:docMk/>
            <pc:sldMk cId="2173475842" sldId="341"/>
            <ac:spMk id="5" creationId="{C715E79D-D8B2-DBB7-B0A9-05045C8287CD}"/>
          </ac:spMkLst>
        </pc:spChg>
        <pc:spChg chg="mod">
          <ac:chgData name="Sara Villalonga Arias" userId="946604ae-6d31-4293-8778-3ad77e1a22f2" providerId="ADAL" clId="{DB52C5D0-4D5F-43AE-9E0F-95616865A178}" dt="2025-09-09T09:53:41.719" v="71" actId="208"/>
          <ac:spMkLst>
            <pc:docMk/>
            <pc:sldMk cId="2173475842" sldId="341"/>
            <ac:spMk id="11" creationId="{23AB8D4D-4B2C-5E54-580A-94A733EC024A}"/>
          </ac:spMkLst>
        </pc:spChg>
        <pc:spChg chg="mod">
          <ac:chgData name="Sara Villalonga Arias" userId="946604ae-6d31-4293-8778-3ad77e1a22f2" providerId="ADAL" clId="{DB52C5D0-4D5F-43AE-9E0F-95616865A178}" dt="2025-09-09T09:55:00.962" v="80" actId="113"/>
          <ac:spMkLst>
            <pc:docMk/>
            <pc:sldMk cId="2173475842" sldId="341"/>
            <ac:spMk id="12" creationId="{A2A267C9-A59C-FAB4-FA13-117BE498ECBB}"/>
          </ac:spMkLst>
        </pc:spChg>
        <pc:spChg chg="mod">
          <ac:chgData name="Sara Villalonga Arias" userId="946604ae-6d31-4293-8778-3ad77e1a22f2" providerId="ADAL" clId="{DB52C5D0-4D5F-43AE-9E0F-95616865A178}" dt="2025-09-09T09:53:38.047" v="70" actId="208"/>
          <ac:spMkLst>
            <pc:docMk/>
            <pc:sldMk cId="2173475842" sldId="341"/>
            <ac:spMk id="22" creationId="{A8496E3B-E2DC-B1D7-65F7-82B52E0658E8}"/>
          </ac:spMkLst>
        </pc:spChg>
        <pc:spChg chg="mod">
          <ac:chgData name="Sara Villalonga Arias" userId="946604ae-6d31-4293-8778-3ad77e1a22f2" providerId="ADAL" clId="{DB52C5D0-4D5F-43AE-9E0F-95616865A178}" dt="2025-09-09T09:55:05.428" v="82" actId="113"/>
          <ac:spMkLst>
            <pc:docMk/>
            <pc:sldMk cId="2173475842" sldId="341"/>
            <ac:spMk id="23" creationId="{EFA81B43-CEA3-ADB5-1A94-1DD38D14D2A4}"/>
          </ac:spMkLst>
        </pc:spChg>
        <pc:spChg chg="mod">
          <ac:chgData name="Sara Villalonga Arias" userId="946604ae-6d31-4293-8778-3ad77e1a22f2" providerId="ADAL" clId="{DB52C5D0-4D5F-43AE-9E0F-95616865A178}" dt="2025-09-09T09:53:57.649" v="76" actId="208"/>
          <ac:spMkLst>
            <pc:docMk/>
            <pc:sldMk cId="2173475842" sldId="341"/>
            <ac:spMk id="29" creationId="{E4D5C4B6-8A17-9C68-1512-89603324E085}"/>
          </ac:spMkLst>
        </pc:spChg>
        <pc:spChg chg="mod">
          <ac:chgData name="Sara Villalonga Arias" userId="946604ae-6d31-4293-8778-3ad77e1a22f2" providerId="ADAL" clId="{DB52C5D0-4D5F-43AE-9E0F-95616865A178}" dt="2025-09-09T09:55:13.544" v="84" actId="113"/>
          <ac:spMkLst>
            <pc:docMk/>
            <pc:sldMk cId="2173475842" sldId="341"/>
            <ac:spMk id="30" creationId="{18836B7F-3704-ACED-290F-E974D08A8639}"/>
          </ac:spMkLst>
        </pc:spChg>
        <pc:spChg chg="mod">
          <ac:chgData name="Sara Villalonga Arias" userId="946604ae-6d31-4293-8778-3ad77e1a22f2" providerId="ADAL" clId="{DB52C5D0-4D5F-43AE-9E0F-95616865A178}" dt="2025-09-09T09:53:23.947" v="65" actId="208"/>
          <ac:spMkLst>
            <pc:docMk/>
            <pc:sldMk cId="2173475842" sldId="341"/>
            <ac:spMk id="35" creationId="{55705AFE-90DE-DF8A-1AA7-06CC94669957}"/>
          </ac:spMkLst>
        </pc:spChg>
        <pc:spChg chg="mod">
          <ac:chgData name="Sara Villalonga Arias" userId="946604ae-6d31-4293-8778-3ad77e1a22f2" providerId="ADAL" clId="{DB52C5D0-4D5F-43AE-9E0F-95616865A178}" dt="2025-09-09T09:54:56.262" v="78" actId="113"/>
          <ac:spMkLst>
            <pc:docMk/>
            <pc:sldMk cId="2173475842" sldId="341"/>
            <ac:spMk id="36" creationId="{F76C9BAB-8DC0-F980-8AA9-47916501861C}"/>
          </ac:spMkLst>
        </pc:spChg>
        <pc:cxnChg chg="mod">
          <ac:chgData name="Sara Villalonga Arias" userId="946604ae-6d31-4293-8778-3ad77e1a22f2" providerId="ADAL" clId="{DB52C5D0-4D5F-43AE-9E0F-95616865A178}" dt="2025-09-09T09:53:35.238" v="69" actId="208"/>
          <ac:cxnSpMkLst>
            <pc:docMk/>
            <pc:sldMk cId="2173475842" sldId="341"/>
            <ac:cxnSpMk id="13" creationId="{C695CA25-78C9-989D-C20E-EDB4446454AA}"/>
          </ac:cxnSpMkLst>
        </pc:cxnChg>
        <pc:cxnChg chg="mod">
          <ac:chgData name="Sara Villalonga Arias" userId="946604ae-6d31-4293-8778-3ad77e1a22f2" providerId="ADAL" clId="{DB52C5D0-4D5F-43AE-9E0F-95616865A178}" dt="2025-09-09T09:53:48.521" v="73" actId="208"/>
          <ac:cxnSpMkLst>
            <pc:docMk/>
            <pc:sldMk cId="2173475842" sldId="341"/>
            <ac:cxnSpMk id="24" creationId="{37B2ED75-D876-C4FE-CD89-72D331152C44}"/>
          </ac:cxnSpMkLst>
        </pc:cxnChg>
        <pc:cxnChg chg="mod">
          <ac:chgData name="Sara Villalonga Arias" userId="946604ae-6d31-4293-8778-3ad77e1a22f2" providerId="ADAL" clId="{DB52C5D0-4D5F-43AE-9E0F-95616865A178}" dt="2025-09-09T09:53:54.621" v="75" actId="208"/>
          <ac:cxnSpMkLst>
            <pc:docMk/>
            <pc:sldMk cId="2173475842" sldId="341"/>
            <ac:cxnSpMk id="31" creationId="{B88FFDBB-588A-B188-15E4-27635F7E7C1C}"/>
          </ac:cxnSpMkLst>
        </pc:cxnChg>
        <pc:cxnChg chg="mod">
          <ac:chgData name="Sara Villalonga Arias" userId="946604ae-6d31-4293-8778-3ad77e1a22f2" providerId="ADAL" clId="{DB52C5D0-4D5F-43AE-9E0F-95616865A178}" dt="2025-09-09T09:53:27.440" v="66" actId="208"/>
          <ac:cxnSpMkLst>
            <pc:docMk/>
            <pc:sldMk cId="2173475842" sldId="341"/>
            <ac:cxnSpMk id="37" creationId="{50428837-B53F-3361-8720-4F4FEFDD2F8F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09:56:55.901" v="93" actId="113"/>
        <pc:sldMkLst>
          <pc:docMk/>
          <pc:sldMk cId="4001820298" sldId="351"/>
        </pc:sldMkLst>
        <pc:spChg chg="mod">
          <ac:chgData name="Sara Villalonga Arias" userId="946604ae-6d31-4293-8778-3ad77e1a22f2" providerId="ADAL" clId="{DB52C5D0-4D5F-43AE-9E0F-95616865A178}" dt="2025-09-09T09:56:08.417" v="88" actId="207"/>
          <ac:spMkLst>
            <pc:docMk/>
            <pc:sldMk cId="4001820298" sldId="351"/>
            <ac:spMk id="5" creationId="{1E0D6D07-93FB-F2C2-FA46-56EA76D42786}"/>
          </ac:spMkLst>
        </pc:spChg>
        <pc:spChg chg="mod">
          <ac:chgData name="Sara Villalonga Arias" userId="946604ae-6d31-4293-8778-3ad77e1a22f2" providerId="ADAL" clId="{DB52C5D0-4D5F-43AE-9E0F-95616865A178}" dt="2025-09-09T09:56:43.944" v="89" actId="208"/>
          <ac:spMkLst>
            <pc:docMk/>
            <pc:sldMk cId="4001820298" sldId="351"/>
            <ac:spMk id="8" creationId="{262E1952-ADAD-2AA2-7500-8997A181B7B8}"/>
          </ac:spMkLst>
        </pc:spChg>
        <pc:spChg chg="mod">
          <ac:chgData name="Sara Villalonga Arias" userId="946604ae-6d31-4293-8778-3ad77e1a22f2" providerId="ADAL" clId="{DB52C5D0-4D5F-43AE-9E0F-95616865A178}" dt="2025-09-09T09:56:55.901" v="93" actId="113"/>
          <ac:spMkLst>
            <pc:docMk/>
            <pc:sldMk cId="4001820298" sldId="351"/>
            <ac:spMk id="9" creationId="{2F321B44-B687-1101-F28A-B8D010AA6739}"/>
          </ac:spMkLst>
        </pc:spChg>
        <pc:spChg chg="mod">
          <ac:chgData name="Sara Villalonga Arias" userId="946604ae-6d31-4293-8778-3ad77e1a22f2" providerId="ADAL" clId="{DB52C5D0-4D5F-43AE-9E0F-95616865A178}" dt="2025-09-09T09:56:43.944" v="89" actId="208"/>
          <ac:spMkLst>
            <pc:docMk/>
            <pc:sldMk cId="4001820298" sldId="351"/>
            <ac:spMk id="11" creationId="{D2D43B70-A161-F2FB-335C-FF96D10EFE11}"/>
          </ac:spMkLst>
        </pc:spChg>
        <pc:spChg chg="mod">
          <ac:chgData name="Sara Villalonga Arias" userId="946604ae-6d31-4293-8778-3ad77e1a22f2" providerId="ADAL" clId="{DB52C5D0-4D5F-43AE-9E0F-95616865A178}" dt="2025-09-09T09:56:51.243" v="91" actId="113"/>
          <ac:spMkLst>
            <pc:docMk/>
            <pc:sldMk cId="4001820298" sldId="351"/>
            <ac:spMk id="12" creationId="{EDF30AEF-C1C9-AB42-F0F6-E8C8E607A4E7}"/>
          </ac:spMkLst>
        </pc:spChg>
        <pc:cxnChg chg="mod">
          <ac:chgData name="Sara Villalonga Arias" userId="946604ae-6d31-4293-8778-3ad77e1a22f2" providerId="ADAL" clId="{DB52C5D0-4D5F-43AE-9E0F-95616865A178}" dt="2025-09-09T09:56:43.944" v="89" actId="208"/>
          <ac:cxnSpMkLst>
            <pc:docMk/>
            <pc:sldMk cId="4001820298" sldId="351"/>
            <ac:cxnSpMk id="10" creationId="{C7261592-9A10-1F09-0916-76AF968A3D15}"/>
          </ac:cxnSpMkLst>
        </pc:cxnChg>
        <pc:cxnChg chg="mod">
          <ac:chgData name="Sara Villalonga Arias" userId="946604ae-6d31-4293-8778-3ad77e1a22f2" providerId="ADAL" clId="{DB52C5D0-4D5F-43AE-9E0F-95616865A178}" dt="2025-09-09T09:56:43.944" v="89" actId="208"/>
          <ac:cxnSpMkLst>
            <pc:docMk/>
            <pc:sldMk cId="4001820298" sldId="351"/>
            <ac:cxnSpMk id="13" creationId="{3287C460-C3B3-67CD-6B3F-18BB038BAC84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10:10:21.074" v="120" actId="113"/>
        <pc:sldMkLst>
          <pc:docMk/>
          <pc:sldMk cId="618723253" sldId="352"/>
        </pc:sldMkLst>
        <pc:spChg chg="mod">
          <ac:chgData name="Sara Villalonga Arias" userId="946604ae-6d31-4293-8778-3ad77e1a22f2" providerId="ADAL" clId="{DB52C5D0-4D5F-43AE-9E0F-95616865A178}" dt="2025-09-09T10:08:46.571" v="114" actId="207"/>
          <ac:spMkLst>
            <pc:docMk/>
            <pc:sldMk cId="618723253" sldId="352"/>
            <ac:spMk id="5" creationId="{CE9BC989-72DC-A5F0-C1F6-AF73FA247E10}"/>
          </ac:spMkLst>
        </pc:spChg>
        <pc:spChg chg="mod">
          <ac:chgData name="Sara Villalonga Arias" userId="946604ae-6d31-4293-8778-3ad77e1a22f2" providerId="ADAL" clId="{DB52C5D0-4D5F-43AE-9E0F-95616865A178}" dt="2025-09-09T10:10:12.288" v="116" actId="208"/>
          <ac:spMkLst>
            <pc:docMk/>
            <pc:sldMk cId="618723253" sldId="352"/>
            <ac:spMk id="24" creationId="{D4690A0A-8D9E-DF39-D779-7525303D4907}"/>
          </ac:spMkLst>
        </pc:spChg>
        <pc:spChg chg="mod">
          <ac:chgData name="Sara Villalonga Arias" userId="946604ae-6d31-4293-8778-3ad77e1a22f2" providerId="ADAL" clId="{DB52C5D0-4D5F-43AE-9E0F-95616865A178}" dt="2025-09-09T10:10:21.074" v="120" actId="113"/>
          <ac:spMkLst>
            <pc:docMk/>
            <pc:sldMk cId="618723253" sldId="352"/>
            <ac:spMk id="25" creationId="{1E1F7E57-C02F-AA09-120A-DA6202565B84}"/>
          </ac:spMkLst>
        </pc:spChg>
        <pc:spChg chg="mod">
          <ac:chgData name="Sara Villalonga Arias" userId="946604ae-6d31-4293-8778-3ad77e1a22f2" providerId="ADAL" clId="{DB52C5D0-4D5F-43AE-9E0F-95616865A178}" dt="2025-09-09T10:10:07.431" v="115" actId="208"/>
          <ac:spMkLst>
            <pc:docMk/>
            <pc:sldMk cId="618723253" sldId="352"/>
            <ac:spMk id="31" creationId="{42011DD3-41F1-F0D3-4CFC-5F55C7DD93B1}"/>
          </ac:spMkLst>
        </pc:spChg>
        <pc:spChg chg="mod">
          <ac:chgData name="Sara Villalonga Arias" userId="946604ae-6d31-4293-8778-3ad77e1a22f2" providerId="ADAL" clId="{DB52C5D0-4D5F-43AE-9E0F-95616865A178}" dt="2025-09-09T10:10:16.344" v="118" actId="113"/>
          <ac:spMkLst>
            <pc:docMk/>
            <pc:sldMk cId="618723253" sldId="352"/>
            <ac:spMk id="32" creationId="{A919B785-E499-50FB-93CA-DB18AD17C68B}"/>
          </ac:spMkLst>
        </pc:spChg>
        <pc:cxnChg chg="mod">
          <ac:chgData name="Sara Villalonga Arias" userId="946604ae-6d31-4293-8778-3ad77e1a22f2" providerId="ADAL" clId="{DB52C5D0-4D5F-43AE-9E0F-95616865A178}" dt="2025-09-09T10:10:07.431" v="115" actId="208"/>
          <ac:cxnSpMkLst>
            <pc:docMk/>
            <pc:sldMk cId="618723253" sldId="352"/>
            <ac:cxnSpMk id="26" creationId="{FA39680B-44D7-633B-337B-335B00BB219C}"/>
          </ac:cxnSpMkLst>
        </pc:cxnChg>
        <pc:cxnChg chg="mod">
          <ac:chgData name="Sara Villalonga Arias" userId="946604ae-6d31-4293-8778-3ad77e1a22f2" providerId="ADAL" clId="{DB52C5D0-4D5F-43AE-9E0F-95616865A178}" dt="2025-09-09T10:10:07.431" v="115" actId="208"/>
          <ac:cxnSpMkLst>
            <pc:docMk/>
            <pc:sldMk cId="618723253" sldId="352"/>
            <ac:cxnSpMk id="33" creationId="{44ECF1D9-9024-A5A1-C13F-EBB6FE280C20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10:06:06.768" v="105" actId="207"/>
        <pc:sldMkLst>
          <pc:docMk/>
          <pc:sldMk cId="1731978663" sldId="357"/>
        </pc:sldMkLst>
        <pc:spChg chg="mod">
          <ac:chgData name="Sara Villalonga Arias" userId="946604ae-6d31-4293-8778-3ad77e1a22f2" providerId="ADAL" clId="{DB52C5D0-4D5F-43AE-9E0F-95616865A178}" dt="2025-09-09T10:05:23.073" v="96" actId="2085"/>
          <ac:spMkLst>
            <pc:docMk/>
            <pc:sldMk cId="1731978663" sldId="357"/>
            <ac:spMk id="5" creationId="{75664466-BB67-189E-A078-745546B4D2C9}"/>
          </ac:spMkLst>
        </pc:spChg>
        <pc:spChg chg="mod">
          <ac:chgData name="Sara Villalonga Arias" userId="946604ae-6d31-4293-8778-3ad77e1a22f2" providerId="ADAL" clId="{DB52C5D0-4D5F-43AE-9E0F-95616865A178}" dt="2025-09-09T10:04:02.010" v="95" actId="208"/>
          <ac:spMkLst>
            <pc:docMk/>
            <pc:sldMk cId="1731978663" sldId="357"/>
            <ac:spMk id="8" creationId="{386975EF-002E-810B-5334-9DFD9F1716DD}"/>
          </ac:spMkLst>
        </pc:spChg>
        <pc:spChg chg="mod">
          <ac:chgData name="Sara Villalonga Arias" userId="946604ae-6d31-4293-8778-3ad77e1a22f2" providerId="ADAL" clId="{DB52C5D0-4D5F-43AE-9E0F-95616865A178}" dt="2025-09-09T10:05:51.364" v="99" actId="113"/>
          <ac:spMkLst>
            <pc:docMk/>
            <pc:sldMk cId="1731978663" sldId="357"/>
            <ac:spMk id="9" creationId="{FEB89F07-BB6C-DEA5-43F5-2FEC2E7C3AE7}"/>
          </ac:spMkLst>
        </pc:spChg>
        <pc:spChg chg="mod">
          <ac:chgData name="Sara Villalonga Arias" userId="946604ae-6d31-4293-8778-3ad77e1a22f2" providerId="ADAL" clId="{DB52C5D0-4D5F-43AE-9E0F-95616865A178}" dt="2025-09-09T10:05:45.941" v="97" actId="208"/>
          <ac:spMkLst>
            <pc:docMk/>
            <pc:sldMk cId="1731978663" sldId="357"/>
            <ac:spMk id="13" creationId="{A9D7C68B-5197-2B94-5B60-259612274F1C}"/>
          </ac:spMkLst>
        </pc:spChg>
        <pc:spChg chg="mod">
          <ac:chgData name="Sara Villalonga Arias" userId="946604ae-6d31-4293-8778-3ad77e1a22f2" providerId="ADAL" clId="{DB52C5D0-4D5F-43AE-9E0F-95616865A178}" dt="2025-09-09T10:05:59.544" v="101" actId="113"/>
          <ac:spMkLst>
            <pc:docMk/>
            <pc:sldMk cId="1731978663" sldId="357"/>
            <ac:spMk id="14" creationId="{713228B4-9B75-30CE-0C45-5B4BF96374CC}"/>
          </ac:spMkLst>
        </pc:spChg>
        <pc:spChg chg="mod">
          <ac:chgData name="Sara Villalonga Arias" userId="946604ae-6d31-4293-8778-3ad77e1a22f2" providerId="ADAL" clId="{DB52C5D0-4D5F-43AE-9E0F-95616865A178}" dt="2025-09-09T10:04:02.010" v="95" actId="208"/>
          <ac:spMkLst>
            <pc:docMk/>
            <pc:sldMk cId="1731978663" sldId="357"/>
            <ac:spMk id="18" creationId="{BEACF4B9-5C76-0DBC-131D-279463F7BFB2}"/>
          </ac:spMkLst>
        </pc:spChg>
        <pc:spChg chg="mod">
          <ac:chgData name="Sara Villalonga Arias" userId="946604ae-6d31-4293-8778-3ad77e1a22f2" providerId="ADAL" clId="{DB52C5D0-4D5F-43AE-9E0F-95616865A178}" dt="2025-09-09T10:06:03.193" v="103" actId="113"/>
          <ac:spMkLst>
            <pc:docMk/>
            <pc:sldMk cId="1731978663" sldId="357"/>
            <ac:spMk id="19" creationId="{FB88F040-E16C-5310-9ED9-F03DA76B4EF9}"/>
          </ac:spMkLst>
        </pc:spChg>
        <pc:spChg chg="mod">
          <ac:chgData name="Sara Villalonga Arias" userId="946604ae-6d31-4293-8778-3ad77e1a22f2" providerId="ADAL" clId="{DB52C5D0-4D5F-43AE-9E0F-95616865A178}" dt="2025-09-09T10:05:45.941" v="97" actId="208"/>
          <ac:spMkLst>
            <pc:docMk/>
            <pc:sldMk cId="1731978663" sldId="357"/>
            <ac:spMk id="23" creationId="{C3EF4ECD-62C0-E610-CF9F-69B7BF5B8B3D}"/>
          </ac:spMkLst>
        </pc:spChg>
        <pc:spChg chg="mod">
          <ac:chgData name="Sara Villalonga Arias" userId="946604ae-6d31-4293-8778-3ad77e1a22f2" providerId="ADAL" clId="{DB52C5D0-4D5F-43AE-9E0F-95616865A178}" dt="2025-09-09T10:06:06.768" v="105" actId="207"/>
          <ac:spMkLst>
            <pc:docMk/>
            <pc:sldMk cId="1731978663" sldId="357"/>
            <ac:spMk id="24" creationId="{F9B5AD87-25EB-88BA-862B-FFA3D985B1BF}"/>
          </ac:spMkLst>
        </pc:spChg>
        <pc:cxnChg chg="mod">
          <ac:chgData name="Sara Villalonga Arias" userId="946604ae-6d31-4293-8778-3ad77e1a22f2" providerId="ADAL" clId="{DB52C5D0-4D5F-43AE-9E0F-95616865A178}" dt="2025-09-09T10:04:02.010" v="95" actId="208"/>
          <ac:cxnSpMkLst>
            <pc:docMk/>
            <pc:sldMk cId="1731978663" sldId="357"/>
            <ac:cxnSpMk id="10" creationId="{7D65A332-433D-A97F-1B50-A4E404BE0E49}"/>
          </ac:cxnSpMkLst>
        </pc:cxnChg>
        <pc:cxnChg chg="mod">
          <ac:chgData name="Sara Villalonga Arias" userId="946604ae-6d31-4293-8778-3ad77e1a22f2" providerId="ADAL" clId="{DB52C5D0-4D5F-43AE-9E0F-95616865A178}" dt="2025-09-09T10:05:45.941" v="97" actId="208"/>
          <ac:cxnSpMkLst>
            <pc:docMk/>
            <pc:sldMk cId="1731978663" sldId="357"/>
            <ac:cxnSpMk id="15" creationId="{6B1124A0-AF8E-6A1F-9D2E-EED78A3BBFAA}"/>
          </ac:cxnSpMkLst>
        </pc:cxnChg>
        <pc:cxnChg chg="mod">
          <ac:chgData name="Sara Villalonga Arias" userId="946604ae-6d31-4293-8778-3ad77e1a22f2" providerId="ADAL" clId="{DB52C5D0-4D5F-43AE-9E0F-95616865A178}" dt="2025-09-09T10:04:02.010" v="95" actId="208"/>
          <ac:cxnSpMkLst>
            <pc:docMk/>
            <pc:sldMk cId="1731978663" sldId="357"/>
            <ac:cxnSpMk id="20" creationId="{0FBA0712-169A-934B-E833-49B83EE2F8EE}"/>
          </ac:cxnSpMkLst>
        </pc:cxnChg>
        <pc:cxnChg chg="mod">
          <ac:chgData name="Sara Villalonga Arias" userId="946604ae-6d31-4293-8778-3ad77e1a22f2" providerId="ADAL" clId="{DB52C5D0-4D5F-43AE-9E0F-95616865A178}" dt="2025-09-09T10:05:45.941" v="97" actId="208"/>
          <ac:cxnSpMkLst>
            <pc:docMk/>
            <pc:sldMk cId="1731978663" sldId="357"/>
            <ac:cxnSpMk id="25" creationId="{DF95CB91-802C-E743-C913-F6CAF0F92132}"/>
          </ac:cxnSpMkLst>
        </pc:cxnChg>
      </pc:sldChg>
      <pc:sldChg chg="modSp mod">
        <pc:chgData name="Sara Villalonga Arias" userId="946604ae-6d31-4293-8778-3ad77e1a22f2" providerId="ADAL" clId="{DB52C5D0-4D5F-43AE-9E0F-95616865A178}" dt="2025-09-10T08:09:04.502" v="159" actId="2085"/>
        <pc:sldMkLst>
          <pc:docMk/>
          <pc:sldMk cId="132650946" sldId="358"/>
        </pc:sldMkLst>
        <pc:spChg chg="mod">
          <ac:chgData name="Sara Villalonga Arias" userId="946604ae-6d31-4293-8778-3ad77e1a22f2" providerId="ADAL" clId="{DB52C5D0-4D5F-43AE-9E0F-95616865A178}" dt="2025-09-10T08:09:04.502" v="159" actId="2085"/>
          <ac:spMkLst>
            <pc:docMk/>
            <pc:sldMk cId="132650946" sldId="358"/>
            <ac:spMk id="5" creationId="{47F6A62E-A1DA-6F9F-95E4-C7A567F8C0BE}"/>
          </ac:spMkLst>
        </pc:spChg>
        <pc:spChg chg="mod">
          <ac:chgData name="Sara Villalonga Arias" userId="946604ae-6d31-4293-8778-3ad77e1a22f2" providerId="ADAL" clId="{DB52C5D0-4D5F-43AE-9E0F-95616865A178}" dt="2025-09-09T10:11:18.247" v="123" actId="208"/>
          <ac:spMkLst>
            <pc:docMk/>
            <pc:sldMk cId="132650946" sldId="358"/>
            <ac:spMk id="10" creationId="{C1DB77A7-6835-AF91-39B7-05384E3EAD8B}"/>
          </ac:spMkLst>
        </pc:spChg>
        <pc:spChg chg="mod">
          <ac:chgData name="Sara Villalonga Arias" userId="946604ae-6d31-4293-8778-3ad77e1a22f2" providerId="ADAL" clId="{DB52C5D0-4D5F-43AE-9E0F-95616865A178}" dt="2025-09-09T10:11:28.990" v="127" actId="207"/>
          <ac:spMkLst>
            <pc:docMk/>
            <pc:sldMk cId="132650946" sldId="358"/>
            <ac:spMk id="11" creationId="{F0DB8788-122E-BEA2-1685-0FFE52B7A5D9}"/>
          </ac:spMkLst>
        </pc:spChg>
        <pc:spChg chg="mod">
          <ac:chgData name="Sara Villalonga Arias" userId="946604ae-6d31-4293-8778-3ad77e1a22f2" providerId="ADAL" clId="{DB52C5D0-4D5F-43AE-9E0F-95616865A178}" dt="2025-09-09T10:11:18.247" v="123" actId="208"/>
          <ac:spMkLst>
            <pc:docMk/>
            <pc:sldMk cId="132650946" sldId="358"/>
            <ac:spMk id="19" creationId="{584388B6-DF92-F028-D732-98D72EFC2EEC}"/>
          </ac:spMkLst>
        </pc:spChg>
        <pc:spChg chg="mod">
          <ac:chgData name="Sara Villalonga Arias" userId="946604ae-6d31-4293-8778-3ad77e1a22f2" providerId="ADAL" clId="{DB52C5D0-4D5F-43AE-9E0F-95616865A178}" dt="2025-09-09T10:11:24.548" v="125" actId="113"/>
          <ac:spMkLst>
            <pc:docMk/>
            <pc:sldMk cId="132650946" sldId="358"/>
            <ac:spMk id="20" creationId="{E0346074-AE4C-1587-6DB5-65B411D2632F}"/>
          </ac:spMkLst>
        </pc:spChg>
        <pc:cxnChg chg="mod">
          <ac:chgData name="Sara Villalonga Arias" userId="946604ae-6d31-4293-8778-3ad77e1a22f2" providerId="ADAL" clId="{DB52C5D0-4D5F-43AE-9E0F-95616865A178}" dt="2025-09-09T10:11:18.247" v="123" actId="208"/>
          <ac:cxnSpMkLst>
            <pc:docMk/>
            <pc:sldMk cId="132650946" sldId="358"/>
            <ac:cxnSpMk id="12" creationId="{2D0718E4-D540-2037-8F5B-DFC90F180157}"/>
          </ac:cxnSpMkLst>
        </pc:cxnChg>
        <pc:cxnChg chg="mod">
          <ac:chgData name="Sara Villalonga Arias" userId="946604ae-6d31-4293-8778-3ad77e1a22f2" providerId="ADAL" clId="{DB52C5D0-4D5F-43AE-9E0F-95616865A178}" dt="2025-09-09T10:11:18.247" v="123" actId="208"/>
          <ac:cxnSpMkLst>
            <pc:docMk/>
            <pc:sldMk cId="132650946" sldId="358"/>
            <ac:cxnSpMk id="21" creationId="{0A87B03F-88DA-2473-98D0-3CDDFEA41CC2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10:12:54.453" v="142" actId="2085"/>
        <pc:sldMkLst>
          <pc:docMk/>
          <pc:sldMk cId="4048955639" sldId="359"/>
        </pc:sldMkLst>
        <pc:spChg chg="mod">
          <ac:chgData name="Sara Villalonga Arias" userId="946604ae-6d31-4293-8778-3ad77e1a22f2" providerId="ADAL" clId="{DB52C5D0-4D5F-43AE-9E0F-95616865A178}" dt="2025-09-09T10:12:54.453" v="142" actId="2085"/>
          <ac:spMkLst>
            <pc:docMk/>
            <pc:sldMk cId="4048955639" sldId="359"/>
            <ac:spMk id="5" creationId="{2421B49D-3F22-2577-B445-306072546980}"/>
          </ac:spMkLst>
        </pc:spChg>
        <pc:spChg chg="mod">
          <ac:chgData name="Sara Villalonga Arias" userId="946604ae-6d31-4293-8778-3ad77e1a22f2" providerId="ADAL" clId="{DB52C5D0-4D5F-43AE-9E0F-95616865A178}" dt="2025-09-09T10:12:04.869" v="131" actId="208"/>
          <ac:spMkLst>
            <pc:docMk/>
            <pc:sldMk cId="4048955639" sldId="359"/>
            <ac:spMk id="8" creationId="{7D955728-3861-5791-73AE-BC1439953813}"/>
          </ac:spMkLst>
        </pc:spChg>
        <pc:spChg chg="mod">
          <ac:chgData name="Sara Villalonga Arias" userId="946604ae-6d31-4293-8778-3ad77e1a22f2" providerId="ADAL" clId="{DB52C5D0-4D5F-43AE-9E0F-95616865A178}" dt="2025-09-09T10:12:37.940" v="141" actId="113"/>
          <ac:spMkLst>
            <pc:docMk/>
            <pc:sldMk cId="4048955639" sldId="359"/>
            <ac:spMk id="9" creationId="{B923B125-219F-C183-CF5B-C2E47287A743}"/>
          </ac:spMkLst>
        </pc:spChg>
        <pc:spChg chg="mod">
          <ac:chgData name="Sara Villalonga Arias" userId="946604ae-6d31-4293-8778-3ad77e1a22f2" providerId="ADAL" clId="{DB52C5D0-4D5F-43AE-9E0F-95616865A178}" dt="2025-09-09T10:12:04.869" v="131" actId="208"/>
          <ac:spMkLst>
            <pc:docMk/>
            <pc:sldMk cId="4048955639" sldId="359"/>
            <ac:spMk id="14" creationId="{62725415-9C1B-5141-D2BF-46DDFD3ACF32}"/>
          </ac:spMkLst>
        </pc:spChg>
        <pc:spChg chg="mod">
          <ac:chgData name="Sara Villalonga Arias" userId="946604ae-6d31-4293-8778-3ad77e1a22f2" providerId="ADAL" clId="{DB52C5D0-4D5F-43AE-9E0F-95616865A178}" dt="2025-09-09T10:12:28.014" v="137" actId="113"/>
          <ac:spMkLst>
            <pc:docMk/>
            <pc:sldMk cId="4048955639" sldId="359"/>
            <ac:spMk id="15" creationId="{EB9B947B-664D-469D-3A49-49CA86799260}"/>
          </ac:spMkLst>
        </pc:spChg>
        <pc:spChg chg="mod">
          <ac:chgData name="Sara Villalonga Arias" userId="946604ae-6d31-4293-8778-3ad77e1a22f2" providerId="ADAL" clId="{DB52C5D0-4D5F-43AE-9E0F-95616865A178}" dt="2025-09-09T10:12:04.869" v="131" actId="208"/>
          <ac:spMkLst>
            <pc:docMk/>
            <pc:sldMk cId="4048955639" sldId="359"/>
            <ac:spMk id="19" creationId="{5C78FB02-CF4A-788B-8763-B763BC51EA38}"/>
          </ac:spMkLst>
        </pc:spChg>
        <pc:spChg chg="mod">
          <ac:chgData name="Sara Villalonga Arias" userId="946604ae-6d31-4293-8778-3ad77e1a22f2" providerId="ADAL" clId="{DB52C5D0-4D5F-43AE-9E0F-95616865A178}" dt="2025-09-09T10:12:33.170" v="139" actId="113"/>
          <ac:spMkLst>
            <pc:docMk/>
            <pc:sldMk cId="4048955639" sldId="359"/>
            <ac:spMk id="20" creationId="{8BB737BF-F4FD-8DF6-60C7-1ABC02508ECC}"/>
          </ac:spMkLst>
        </pc:spChg>
        <pc:cxnChg chg="mod">
          <ac:chgData name="Sara Villalonga Arias" userId="946604ae-6d31-4293-8778-3ad77e1a22f2" providerId="ADAL" clId="{DB52C5D0-4D5F-43AE-9E0F-95616865A178}" dt="2025-09-09T10:12:20.174" v="134" actId="208"/>
          <ac:cxnSpMkLst>
            <pc:docMk/>
            <pc:sldMk cId="4048955639" sldId="359"/>
            <ac:cxnSpMk id="10" creationId="{A08D3AF7-6F4C-3527-9A46-FE2EA9FA8567}"/>
          </ac:cxnSpMkLst>
        </pc:cxnChg>
        <pc:cxnChg chg="mod">
          <ac:chgData name="Sara Villalonga Arias" userId="946604ae-6d31-4293-8778-3ad77e1a22f2" providerId="ADAL" clId="{DB52C5D0-4D5F-43AE-9E0F-95616865A178}" dt="2025-09-09T10:12:12.671" v="132" actId="208"/>
          <ac:cxnSpMkLst>
            <pc:docMk/>
            <pc:sldMk cId="4048955639" sldId="359"/>
            <ac:cxnSpMk id="16" creationId="{705C8185-23A3-A3FB-7639-17D2433D66B0}"/>
          </ac:cxnSpMkLst>
        </pc:cxnChg>
        <pc:cxnChg chg="mod">
          <ac:chgData name="Sara Villalonga Arias" userId="946604ae-6d31-4293-8778-3ad77e1a22f2" providerId="ADAL" clId="{DB52C5D0-4D5F-43AE-9E0F-95616865A178}" dt="2025-09-09T10:12:16.257" v="133" actId="208"/>
          <ac:cxnSpMkLst>
            <pc:docMk/>
            <pc:sldMk cId="4048955639" sldId="359"/>
            <ac:cxnSpMk id="21" creationId="{ED8C5D41-6384-BDE3-1F40-7A0609E6CC67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10:08:34.302" v="112" actId="113"/>
        <pc:sldMkLst>
          <pc:docMk/>
          <pc:sldMk cId="3694535654" sldId="381"/>
        </pc:sldMkLst>
        <pc:spChg chg="mod">
          <ac:chgData name="Sara Villalonga Arias" userId="946604ae-6d31-4293-8778-3ad77e1a22f2" providerId="ADAL" clId="{DB52C5D0-4D5F-43AE-9E0F-95616865A178}" dt="2025-09-09T10:07:58.248" v="107" actId="207"/>
          <ac:spMkLst>
            <pc:docMk/>
            <pc:sldMk cId="3694535654" sldId="381"/>
            <ac:spMk id="5" creationId="{10F31B53-CDE0-D511-6972-D59E0A007320}"/>
          </ac:spMkLst>
        </pc:spChg>
        <pc:spChg chg="mod">
          <ac:chgData name="Sara Villalonga Arias" userId="946604ae-6d31-4293-8778-3ad77e1a22f2" providerId="ADAL" clId="{DB52C5D0-4D5F-43AE-9E0F-95616865A178}" dt="2025-09-09T10:08:21.235" v="108" actId="208"/>
          <ac:spMkLst>
            <pc:docMk/>
            <pc:sldMk cId="3694535654" sldId="381"/>
            <ac:spMk id="9" creationId="{0871CCBD-5F0B-E898-943F-EF4802D33682}"/>
          </ac:spMkLst>
        </pc:spChg>
        <pc:spChg chg="mod">
          <ac:chgData name="Sara Villalonga Arias" userId="946604ae-6d31-4293-8778-3ad77e1a22f2" providerId="ADAL" clId="{DB52C5D0-4D5F-43AE-9E0F-95616865A178}" dt="2025-09-09T10:08:29.646" v="110" actId="113"/>
          <ac:spMkLst>
            <pc:docMk/>
            <pc:sldMk cId="3694535654" sldId="381"/>
            <ac:spMk id="10" creationId="{32A763C3-7A0E-3E04-2555-D32858CA5A8C}"/>
          </ac:spMkLst>
        </pc:spChg>
        <pc:spChg chg="mod">
          <ac:chgData name="Sara Villalonga Arias" userId="946604ae-6d31-4293-8778-3ad77e1a22f2" providerId="ADAL" clId="{DB52C5D0-4D5F-43AE-9E0F-95616865A178}" dt="2025-09-09T10:08:21.235" v="108" actId="208"/>
          <ac:spMkLst>
            <pc:docMk/>
            <pc:sldMk cId="3694535654" sldId="381"/>
            <ac:spMk id="16" creationId="{EACE6002-4BFB-DEC3-B9FC-A4B4D3901844}"/>
          </ac:spMkLst>
        </pc:spChg>
        <pc:spChg chg="mod">
          <ac:chgData name="Sara Villalonga Arias" userId="946604ae-6d31-4293-8778-3ad77e1a22f2" providerId="ADAL" clId="{DB52C5D0-4D5F-43AE-9E0F-95616865A178}" dt="2025-09-09T10:08:34.302" v="112" actId="113"/>
          <ac:spMkLst>
            <pc:docMk/>
            <pc:sldMk cId="3694535654" sldId="381"/>
            <ac:spMk id="17" creationId="{4383C0F7-44AD-0CD3-E3FF-D28A35FB9725}"/>
          </ac:spMkLst>
        </pc:spChg>
        <pc:cxnChg chg="mod">
          <ac:chgData name="Sara Villalonga Arias" userId="946604ae-6d31-4293-8778-3ad77e1a22f2" providerId="ADAL" clId="{DB52C5D0-4D5F-43AE-9E0F-95616865A178}" dt="2025-09-09T10:08:21.235" v="108" actId="208"/>
          <ac:cxnSpMkLst>
            <pc:docMk/>
            <pc:sldMk cId="3694535654" sldId="381"/>
            <ac:cxnSpMk id="11" creationId="{262CC668-993A-918B-B11E-70E609290EEE}"/>
          </ac:cxnSpMkLst>
        </pc:cxnChg>
        <pc:cxnChg chg="mod">
          <ac:chgData name="Sara Villalonga Arias" userId="946604ae-6d31-4293-8778-3ad77e1a22f2" providerId="ADAL" clId="{DB52C5D0-4D5F-43AE-9E0F-95616865A178}" dt="2025-09-09T10:08:21.235" v="108" actId="208"/>
          <ac:cxnSpMkLst>
            <pc:docMk/>
            <pc:sldMk cId="3694535654" sldId="381"/>
            <ac:cxnSpMk id="18" creationId="{C2459AD0-63D0-886E-E590-9B8346265384}"/>
          </ac:cxnSpMkLst>
        </pc:cxnChg>
      </pc:sldChg>
      <pc:sldMasterChg chg="modSldLayout">
        <pc:chgData name="Sara Villalonga Arias" userId="946604ae-6d31-4293-8778-3ad77e1a22f2" providerId="ADAL" clId="{DB52C5D0-4D5F-43AE-9E0F-95616865A178}" dt="2025-09-09T09:49:16.754" v="32" actId="1076"/>
        <pc:sldMasterMkLst>
          <pc:docMk/>
          <pc:sldMasterMk cId="771299247" sldId="2147483681"/>
        </pc:sldMasterMkLst>
        <pc:sldLayoutChg chg="addSp delSp modSp mod">
          <pc:chgData name="Sara Villalonga Arias" userId="946604ae-6d31-4293-8778-3ad77e1a22f2" providerId="ADAL" clId="{DB52C5D0-4D5F-43AE-9E0F-95616865A178}" dt="2025-09-09T09:41:24.768" v="3" actId="1076"/>
          <pc:sldLayoutMkLst>
            <pc:docMk/>
            <pc:sldMasterMk cId="771299247" sldId="2147483681"/>
            <pc:sldLayoutMk cId="2945168720" sldId="2147483776"/>
          </pc:sldLayoutMkLst>
          <pc:spChg chg="add mod">
            <ac:chgData name="Sara Villalonga Arias" userId="946604ae-6d31-4293-8778-3ad77e1a22f2" providerId="ADAL" clId="{DB52C5D0-4D5F-43AE-9E0F-95616865A178}" dt="2025-09-09T09:41:24.768" v="3" actId="1076"/>
            <ac:spMkLst>
              <pc:docMk/>
              <pc:sldMasterMk cId="771299247" sldId="2147483681"/>
              <pc:sldLayoutMk cId="2945168720" sldId="2147483776"/>
              <ac:spMk id="5" creationId="{047F062F-4C1A-334C-50D4-9036420F8D95}"/>
            </ac:spMkLst>
          </pc:spChg>
        </pc:sldLayoutChg>
        <pc:sldLayoutChg chg="addSp delSp modSp mod">
          <pc:chgData name="Sara Villalonga Arias" userId="946604ae-6d31-4293-8778-3ad77e1a22f2" providerId="ADAL" clId="{DB52C5D0-4D5F-43AE-9E0F-95616865A178}" dt="2025-09-09T09:48:35.696" v="25" actId="1076"/>
          <pc:sldLayoutMkLst>
            <pc:docMk/>
            <pc:sldMasterMk cId="771299247" sldId="2147483681"/>
            <pc:sldLayoutMk cId="3803786084" sldId="2147483781"/>
          </pc:sldLayoutMkLst>
          <pc:spChg chg="mod ord">
            <ac:chgData name="Sara Villalonga Arias" userId="946604ae-6d31-4293-8778-3ad77e1a22f2" providerId="ADAL" clId="{DB52C5D0-4D5F-43AE-9E0F-95616865A178}" dt="2025-09-09T09:48:35.696" v="25" actId="1076"/>
            <ac:spMkLst>
              <pc:docMk/>
              <pc:sldMasterMk cId="771299247" sldId="2147483681"/>
              <pc:sldLayoutMk cId="3803786084" sldId="2147483781"/>
              <ac:spMk id="4" creationId="{75959069-5FF7-3F9D-4415-09B7BE8F9A90}"/>
            </ac:spMkLst>
          </pc:spChg>
          <pc:spChg chg="add mod">
            <ac:chgData name="Sara Villalonga Arias" userId="946604ae-6d31-4293-8778-3ad77e1a22f2" providerId="ADAL" clId="{DB52C5D0-4D5F-43AE-9E0F-95616865A178}" dt="2025-09-09T09:46:26.603" v="7" actId="1076"/>
            <ac:spMkLst>
              <pc:docMk/>
              <pc:sldMasterMk cId="771299247" sldId="2147483681"/>
              <pc:sldLayoutMk cId="3803786084" sldId="2147483781"/>
              <ac:spMk id="5" creationId="{20BE9230-30EC-212A-4F63-BE92B267AC12}"/>
            </ac:spMkLst>
          </pc:spChg>
          <pc:spChg chg="add mod">
            <ac:chgData name="Sara Villalonga Arias" userId="946604ae-6d31-4293-8778-3ad77e1a22f2" providerId="ADAL" clId="{DB52C5D0-4D5F-43AE-9E0F-95616865A178}" dt="2025-09-09T09:48:18.663" v="20" actId="1076"/>
            <ac:spMkLst>
              <pc:docMk/>
              <pc:sldMasterMk cId="771299247" sldId="2147483681"/>
              <pc:sldLayoutMk cId="3803786084" sldId="2147483781"/>
              <ac:spMk id="7" creationId="{C54F52B0-C4E4-68B6-EA44-5842EB0BB5A5}"/>
            </ac:spMkLst>
          </pc:spChg>
          <pc:picChg chg="mod">
            <ac:chgData name="Sara Villalonga Arias" userId="946604ae-6d31-4293-8778-3ad77e1a22f2" providerId="ADAL" clId="{DB52C5D0-4D5F-43AE-9E0F-95616865A178}" dt="2025-09-09T09:48:23.134" v="22" actId="1076"/>
            <ac:picMkLst>
              <pc:docMk/>
              <pc:sldMasterMk cId="771299247" sldId="2147483681"/>
              <pc:sldLayoutMk cId="3803786084" sldId="2147483781"/>
              <ac:picMk id="6" creationId="{3AE0744A-72F5-670B-7F0E-725F5A5867F2}"/>
            </ac:picMkLst>
          </pc:picChg>
        </pc:sldLayoutChg>
        <pc:sldLayoutChg chg="addSp modSp mod">
          <pc:chgData name="Sara Villalonga Arias" userId="946604ae-6d31-4293-8778-3ad77e1a22f2" providerId="ADAL" clId="{DB52C5D0-4D5F-43AE-9E0F-95616865A178}" dt="2025-09-09T09:49:05.229" v="30" actId="1076"/>
          <pc:sldLayoutMkLst>
            <pc:docMk/>
            <pc:sldMasterMk cId="771299247" sldId="2147483681"/>
            <pc:sldLayoutMk cId="2072714288" sldId="2147483783"/>
          </pc:sldLayoutMkLst>
          <pc:spChg chg="mod ord">
            <ac:chgData name="Sara Villalonga Arias" userId="946604ae-6d31-4293-8778-3ad77e1a22f2" providerId="ADAL" clId="{DB52C5D0-4D5F-43AE-9E0F-95616865A178}" dt="2025-09-09T09:49:05.229" v="30" actId="1076"/>
            <ac:spMkLst>
              <pc:docMk/>
              <pc:sldMasterMk cId="771299247" sldId="2147483681"/>
              <pc:sldLayoutMk cId="2072714288" sldId="2147483783"/>
              <ac:spMk id="6" creationId="{922EC8AD-8C99-B04F-6840-42AB119BA88A}"/>
            </ac:spMkLst>
          </pc:spChg>
          <pc:spChg chg="add mod">
            <ac:chgData name="Sara Villalonga Arias" userId="946604ae-6d31-4293-8778-3ad77e1a22f2" providerId="ADAL" clId="{DB52C5D0-4D5F-43AE-9E0F-95616865A178}" dt="2025-09-09T09:48:51.902" v="28" actId="1076"/>
            <ac:spMkLst>
              <pc:docMk/>
              <pc:sldMasterMk cId="771299247" sldId="2147483681"/>
              <pc:sldLayoutMk cId="2072714288" sldId="2147483783"/>
              <ac:spMk id="8" creationId="{0AF3B18E-AE6D-0AC2-4412-0BD6812838FC}"/>
            </ac:spMkLst>
          </pc:spChg>
        </pc:sldLayoutChg>
        <pc:sldLayoutChg chg="addSp modSp mod">
          <pc:chgData name="Sara Villalonga Arias" userId="946604ae-6d31-4293-8778-3ad77e1a22f2" providerId="ADAL" clId="{DB52C5D0-4D5F-43AE-9E0F-95616865A178}" dt="2025-09-09T09:49:16.754" v="32" actId="1076"/>
          <pc:sldLayoutMkLst>
            <pc:docMk/>
            <pc:sldMasterMk cId="771299247" sldId="2147483681"/>
            <pc:sldLayoutMk cId="3222537300" sldId="2147483789"/>
          </pc:sldLayoutMkLst>
          <pc:spChg chg="add mod">
            <ac:chgData name="Sara Villalonga Arias" userId="946604ae-6d31-4293-8778-3ad77e1a22f2" providerId="ADAL" clId="{DB52C5D0-4D5F-43AE-9E0F-95616865A178}" dt="2025-09-09T09:49:16.754" v="32" actId="1076"/>
            <ac:spMkLst>
              <pc:docMk/>
              <pc:sldMasterMk cId="771299247" sldId="2147483681"/>
              <pc:sldLayoutMk cId="3222537300" sldId="2147483789"/>
              <ac:spMk id="2" creationId="{97AEEC05-F991-87C6-DC26-2936D1D6D163}"/>
            </ac:spMkLst>
          </pc:spChg>
        </pc:sldLayoutChg>
      </pc:sldMasterChg>
    </pc:docChg>
  </pc:docChgLst>
  <pc:docChgLst>
    <pc:chgData name="LAURA MIGUEL FLETA" userId="S::lmiguelf@aragon.es::73cfcac9-50eb-40cd-aec6-44c7d4bcb361" providerId="AD" clId="Web-{88A38E20-1BF0-C6CE-38B2-F3A26EEA2122}"/>
    <pc:docChg chg="modSld">
      <pc:chgData name="LAURA MIGUEL FLETA" userId="S::lmiguelf@aragon.es::73cfcac9-50eb-40cd-aec6-44c7d4bcb361" providerId="AD" clId="Web-{88A38E20-1BF0-C6CE-38B2-F3A26EEA2122}" dt="2025-09-08T07:14:24.422" v="336"/>
      <pc:docMkLst>
        <pc:docMk/>
      </pc:docMkLst>
      <pc:sldChg chg="modNotes">
        <pc:chgData name="LAURA MIGUEL FLETA" userId="S::lmiguelf@aragon.es::73cfcac9-50eb-40cd-aec6-44c7d4bcb361" providerId="AD" clId="Web-{88A38E20-1BF0-C6CE-38B2-F3A26EEA2122}" dt="2025-09-08T07:14:24.422" v="336"/>
        <pc:sldMkLst>
          <pc:docMk/>
          <pc:sldMk cId="2693030210" sldId="313"/>
        </pc:sldMkLst>
      </pc:sldChg>
    </pc:docChg>
  </pc:docChgLst>
  <pc:docChgLst>
    <pc:chgData name="Villalonga, Sara" userId="0688e997-b0fc-4059-a2ac-a0e9f8190bae" providerId="ADAL" clId="{DB52C5D0-4D5F-43AE-9E0F-95616865A178}"/>
    <pc:docChg chg="custSel modSld modMainMaster">
      <pc:chgData name="Villalonga, Sara" userId="0688e997-b0fc-4059-a2ac-a0e9f8190bae" providerId="ADAL" clId="{DB52C5D0-4D5F-43AE-9E0F-95616865A178}" dt="2025-09-26T10:54:11.728" v="33" actId="14100"/>
      <pc:docMkLst>
        <pc:docMk/>
      </pc:docMkLst>
      <pc:sldChg chg="modSp mod">
        <pc:chgData name="Villalonga, Sara" userId="0688e997-b0fc-4059-a2ac-a0e9f8190bae" providerId="ADAL" clId="{DB52C5D0-4D5F-43AE-9E0F-95616865A178}" dt="2025-09-26T10:53:46.292" v="21" actId="14100"/>
        <pc:sldMkLst>
          <pc:docMk/>
          <pc:sldMk cId="2600559748" sldId="258"/>
        </pc:sldMkLst>
        <pc:spChg chg="mod">
          <ac:chgData name="Villalonga, Sara" userId="0688e997-b0fc-4059-a2ac-a0e9f8190bae" providerId="ADAL" clId="{DB52C5D0-4D5F-43AE-9E0F-95616865A178}" dt="2025-09-26T10:53:46.292" v="21" actId="14100"/>
          <ac:spMkLst>
            <pc:docMk/>
            <pc:sldMk cId="2600559748" sldId="258"/>
            <ac:spMk id="4" creationId="{D281EFB5-51F9-153D-694F-78EDB7018441}"/>
          </ac:spMkLst>
        </pc:spChg>
      </pc:sldChg>
      <pc:sldChg chg="modSp mod">
        <pc:chgData name="Villalonga, Sara" userId="0688e997-b0fc-4059-a2ac-a0e9f8190bae" providerId="ADAL" clId="{DB52C5D0-4D5F-43AE-9E0F-95616865A178}" dt="2025-09-26T10:54:01.336" v="27" actId="14100"/>
        <pc:sldMkLst>
          <pc:docMk/>
          <pc:sldMk cId="542510845" sldId="348"/>
        </pc:sldMkLst>
        <pc:spChg chg="mod">
          <ac:chgData name="Villalonga, Sara" userId="0688e997-b0fc-4059-a2ac-a0e9f8190bae" providerId="ADAL" clId="{DB52C5D0-4D5F-43AE-9E0F-95616865A178}" dt="2025-09-26T10:54:01.336" v="27" actId="14100"/>
          <ac:spMkLst>
            <pc:docMk/>
            <pc:sldMk cId="542510845" sldId="348"/>
            <ac:spMk id="3" creationId="{D5D336CC-E979-CFB9-2D4C-62280B249F81}"/>
          </ac:spMkLst>
        </pc:spChg>
      </pc:sldChg>
      <pc:sldChg chg="modSp mod">
        <pc:chgData name="Villalonga, Sara" userId="0688e997-b0fc-4059-a2ac-a0e9f8190bae" providerId="ADAL" clId="{DB52C5D0-4D5F-43AE-9E0F-95616865A178}" dt="2025-09-26T10:54:11.728" v="33" actId="14100"/>
        <pc:sldMkLst>
          <pc:docMk/>
          <pc:sldMk cId="238686230" sldId="349"/>
        </pc:sldMkLst>
        <pc:spChg chg="mod">
          <ac:chgData name="Villalonga, Sara" userId="0688e997-b0fc-4059-a2ac-a0e9f8190bae" providerId="ADAL" clId="{DB52C5D0-4D5F-43AE-9E0F-95616865A178}" dt="2025-09-26T10:54:11.728" v="33" actId="14100"/>
          <ac:spMkLst>
            <pc:docMk/>
            <pc:sldMk cId="238686230" sldId="349"/>
            <ac:spMk id="3" creationId="{3CA68293-125E-0103-7AB6-771F20324B03}"/>
          </ac:spMkLst>
        </pc:spChg>
      </pc:sldChg>
      <pc:sldMasterChg chg="modSldLayout">
        <pc:chgData name="Villalonga, Sara" userId="0688e997-b0fc-4059-a2ac-a0e9f8190bae" providerId="ADAL" clId="{DB52C5D0-4D5F-43AE-9E0F-95616865A178}" dt="2025-09-26T10:53:30.331" v="14" actId="478"/>
        <pc:sldMasterMkLst>
          <pc:docMk/>
          <pc:sldMasterMk cId="771299247" sldId="2147483681"/>
        </pc:sldMasterMkLst>
        <pc:sldLayoutChg chg="addSp delSp modSp">
          <pc:chgData name="Villalonga, Sara" userId="0688e997-b0fc-4059-a2ac-a0e9f8190bae" providerId="ADAL" clId="{DB52C5D0-4D5F-43AE-9E0F-95616865A178}" dt="2025-09-26T10:53:21.021" v="7" actId="478"/>
          <pc:sldLayoutMkLst>
            <pc:docMk/>
            <pc:sldMasterMk cId="771299247" sldId="2147483681"/>
            <pc:sldLayoutMk cId="2945168720" sldId="2147483776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3:23.149" v="8" actId="478"/>
          <pc:sldLayoutMkLst>
            <pc:docMk/>
            <pc:sldMasterMk cId="771299247" sldId="2147483681"/>
            <pc:sldLayoutMk cId="3803786084" sldId="2147483781"/>
          </pc:sldLayoutMkLst>
        </pc:sldLayoutChg>
        <pc:sldLayoutChg chg="delSp mod">
          <pc:chgData name="Villalonga, Sara" userId="0688e997-b0fc-4059-a2ac-a0e9f8190bae" providerId="ADAL" clId="{DB52C5D0-4D5F-43AE-9E0F-95616865A178}" dt="2025-09-26T10:53:24.407" v="9" actId="478"/>
          <pc:sldLayoutMkLst>
            <pc:docMk/>
            <pc:sldMasterMk cId="771299247" sldId="2147483681"/>
            <pc:sldLayoutMk cId="2072714288" sldId="2147483783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3:25.628" v="10" actId="478"/>
          <pc:sldLayoutMkLst>
            <pc:docMk/>
            <pc:sldMasterMk cId="771299247" sldId="2147483681"/>
            <pc:sldLayoutMk cId="3222537300" sldId="2147483789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3:26.654" v="11" actId="478"/>
          <pc:sldLayoutMkLst>
            <pc:docMk/>
            <pc:sldMasterMk cId="771299247" sldId="2147483681"/>
            <pc:sldLayoutMk cId="1587139016" sldId="2147483822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3:27.759" v="12" actId="478"/>
          <pc:sldLayoutMkLst>
            <pc:docMk/>
            <pc:sldMasterMk cId="771299247" sldId="2147483681"/>
            <pc:sldLayoutMk cId="2487444843" sldId="2147483823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3:29.254" v="13" actId="478"/>
          <pc:sldLayoutMkLst>
            <pc:docMk/>
            <pc:sldMasterMk cId="771299247" sldId="2147483681"/>
            <pc:sldLayoutMk cId="4049496663" sldId="2147483824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3:30.331" v="14" actId="478"/>
          <pc:sldLayoutMkLst>
            <pc:docMk/>
            <pc:sldMasterMk cId="771299247" sldId="2147483681"/>
            <pc:sldLayoutMk cId="1586324971" sldId="2147483825"/>
          </pc:sldLayoutMkLst>
        </pc:sldLayoutChg>
      </pc:sldMasterChg>
    </pc:docChg>
  </pc:docChgLst>
  <pc:docChgLst>
    <pc:chgData name="Sardà, Eduvigis" userId="b1ad0630-0272-43d7-8302-7f8594b48b7a" providerId="ADAL" clId="{1D1A1A92-74F6-4101-BB7A-FB083EC06027}"/>
    <pc:docChg chg="custSel delSld modSld delMainMaster modMainMaster">
      <pc:chgData name="Sardà, Eduvigis" userId="b1ad0630-0272-43d7-8302-7f8594b48b7a" providerId="ADAL" clId="{1D1A1A92-74F6-4101-BB7A-FB083EC06027}" dt="2025-10-01T15:25:28.383" v="55" actId="207"/>
      <pc:docMkLst>
        <pc:docMk/>
      </pc:docMkLst>
      <pc:sldChg chg="modSp mod">
        <pc:chgData name="Sardà, Eduvigis" userId="b1ad0630-0272-43d7-8302-7f8594b48b7a" providerId="ADAL" clId="{1D1A1A92-74F6-4101-BB7A-FB083EC06027}" dt="2025-09-25T13:03:29.207" v="33" actId="113"/>
        <pc:sldMkLst>
          <pc:docMk/>
          <pc:sldMk cId="2693030210" sldId="313"/>
        </pc:sldMkLst>
        <pc:spChg chg="mod">
          <ac:chgData name="Sardà, Eduvigis" userId="b1ad0630-0272-43d7-8302-7f8594b48b7a" providerId="ADAL" clId="{1D1A1A92-74F6-4101-BB7A-FB083EC06027}" dt="2025-09-25T13:03:29.207" v="33" actId="113"/>
          <ac:spMkLst>
            <pc:docMk/>
            <pc:sldMk cId="2693030210" sldId="313"/>
            <ac:spMk id="4" creationId="{EE7473DB-3DEC-0B8D-032B-38FE8583EC1B}"/>
          </ac:spMkLst>
        </pc:spChg>
      </pc:sldChg>
      <pc:sldChg chg="addSp modSp mod">
        <pc:chgData name="Sardà, Eduvigis" userId="b1ad0630-0272-43d7-8302-7f8594b48b7a" providerId="ADAL" clId="{1D1A1A92-74F6-4101-BB7A-FB083EC06027}" dt="2025-10-01T15:21:07.723" v="45"/>
        <pc:sldMkLst>
          <pc:docMk/>
          <pc:sldMk cId="1270972575" sldId="314"/>
        </pc:sldMkLst>
        <pc:spChg chg="mod">
          <ac:chgData name="Sardà, Eduvigis" userId="b1ad0630-0272-43d7-8302-7f8594b48b7a" providerId="ADAL" clId="{1D1A1A92-74F6-4101-BB7A-FB083EC06027}" dt="2025-09-25T13:03:32.834" v="34" actId="113"/>
          <ac:spMkLst>
            <pc:docMk/>
            <pc:sldMk cId="1270972575" sldId="314"/>
            <ac:spMk id="4" creationId="{7CCCF48A-B677-5D83-D287-8A30E457F08B}"/>
          </ac:spMkLst>
        </pc:spChg>
        <pc:spChg chg="mod">
          <ac:chgData name="Sardà, Eduvigis" userId="b1ad0630-0272-43d7-8302-7f8594b48b7a" providerId="ADAL" clId="{1D1A1A92-74F6-4101-BB7A-FB083EC06027}" dt="2025-09-22T12:29:41.982" v="8" actId="207"/>
          <ac:spMkLst>
            <pc:docMk/>
            <pc:sldMk cId="1270972575" sldId="314"/>
            <ac:spMk id="28" creationId="{3515B28B-85C2-D165-C271-8B7C8EC6D23B}"/>
          </ac:spMkLst>
        </pc:spChg>
        <pc:spChg chg="mod">
          <ac:chgData name="Sardà, Eduvigis" userId="b1ad0630-0272-43d7-8302-7f8594b48b7a" providerId="ADAL" clId="{1D1A1A92-74F6-4101-BB7A-FB083EC06027}" dt="2025-09-22T12:29:41.982" v="8" actId="207"/>
          <ac:spMkLst>
            <pc:docMk/>
            <pc:sldMk cId="1270972575" sldId="314"/>
            <ac:spMk id="32" creationId="{09060D7D-6A65-AFAD-88D5-97922B6CCEF8}"/>
          </ac:spMkLst>
        </pc:spChg>
      </pc:sldChg>
      <pc:sldChg chg="addSp modSp mod">
        <pc:chgData name="Sardà, Eduvigis" userId="b1ad0630-0272-43d7-8302-7f8594b48b7a" providerId="ADAL" clId="{1D1A1A92-74F6-4101-BB7A-FB083EC06027}" dt="2025-10-01T15:21:12.122" v="46"/>
        <pc:sldMkLst>
          <pc:docMk/>
          <pc:sldMk cId="2173475842" sldId="341"/>
        </pc:sldMkLst>
        <pc:spChg chg="mod">
          <ac:chgData name="Sardà, Eduvigis" userId="b1ad0630-0272-43d7-8302-7f8594b48b7a" providerId="ADAL" clId="{1D1A1A92-74F6-4101-BB7A-FB083EC06027}" dt="2025-09-25T13:03:36.056" v="35" actId="113"/>
          <ac:spMkLst>
            <pc:docMk/>
            <pc:sldMk cId="2173475842" sldId="341"/>
            <ac:spMk id="4" creationId="{14CE6FD8-EA37-8AB2-3D1B-DB7FC3EF619E}"/>
          </ac:spMkLst>
        </pc:spChg>
        <pc:spChg chg="mod">
          <ac:chgData name="Sardà, Eduvigis" userId="b1ad0630-0272-43d7-8302-7f8594b48b7a" providerId="ADAL" clId="{1D1A1A92-74F6-4101-BB7A-FB083EC06027}" dt="2025-09-22T12:29:52.574" v="9" actId="207"/>
          <ac:spMkLst>
            <pc:docMk/>
            <pc:sldMk cId="2173475842" sldId="341"/>
            <ac:spMk id="12" creationId="{A2A267C9-A59C-FAB4-FA13-117BE498ECBB}"/>
          </ac:spMkLst>
        </pc:spChg>
        <pc:spChg chg="mod">
          <ac:chgData name="Sardà, Eduvigis" userId="b1ad0630-0272-43d7-8302-7f8594b48b7a" providerId="ADAL" clId="{1D1A1A92-74F6-4101-BB7A-FB083EC06027}" dt="2025-09-22T12:29:52.574" v="9" actId="207"/>
          <ac:spMkLst>
            <pc:docMk/>
            <pc:sldMk cId="2173475842" sldId="341"/>
            <ac:spMk id="23" creationId="{EFA81B43-CEA3-ADB5-1A94-1DD38D14D2A4}"/>
          </ac:spMkLst>
        </pc:spChg>
        <pc:spChg chg="mod">
          <ac:chgData name="Sardà, Eduvigis" userId="b1ad0630-0272-43d7-8302-7f8594b48b7a" providerId="ADAL" clId="{1D1A1A92-74F6-4101-BB7A-FB083EC06027}" dt="2025-09-22T12:29:52.574" v="9" actId="207"/>
          <ac:spMkLst>
            <pc:docMk/>
            <pc:sldMk cId="2173475842" sldId="341"/>
            <ac:spMk id="30" creationId="{18836B7F-3704-ACED-290F-E974D08A8639}"/>
          </ac:spMkLst>
        </pc:spChg>
        <pc:spChg chg="mod">
          <ac:chgData name="Sardà, Eduvigis" userId="b1ad0630-0272-43d7-8302-7f8594b48b7a" providerId="ADAL" clId="{1D1A1A92-74F6-4101-BB7A-FB083EC06027}" dt="2025-09-22T12:29:52.574" v="9" actId="207"/>
          <ac:spMkLst>
            <pc:docMk/>
            <pc:sldMk cId="2173475842" sldId="341"/>
            <ac:spMk id="36" creationId="{F76C9BAB-8DC0-F980-8AA9-47916501861C}"/>
          </ac:spMkLst>
        </pc:spChg>
      </pc:sldChg>
      <pc:sldChg chg="modSp">
        <pc:chgData name="Sardà, Eduvigis" userId="b1ad0630-0272-43d7-8302-7f8594b48b7a" providerId="ADAL" clId="{1D1A1A92-74F6-4101-BB7A-FB083EC06027}" dt="2025-09-25T13:01:53.081" v="18"/>
        <pc:sldMkLst>
          <pc:docMk/>
          <pc:sldMk cId="1366458692" sldId="350"/>
        </pc:sldMkLst>
        <pc:spChg chg="mod">
          <ac:chgData name="Sardà, Eduvigis" userId="b1ad0630-0272-43d7-8302-7f8594b48b7a" providerId="ADAL" clId="{1D1A1A92-74F6-4101-BB7A-FB083EC06027}" dt="2025-09-25T13:01:53.081" v="18"/>
          <ac:spMkLst>
            <pc:docMk/>
            <pc:sldMk cId="1366458692" sldId="350"/>
            <ac:spMk id="2" creationId="{E57422CE-57D8-EDA7-25F5-974B6D9F880E}"/>
          </ac:spMkLst>
        </pc:spChg>
      </pc:sldChg>
      <pc:sldChg chg="modSp mod">
        <pc:chgData name="Sardà, Eduvigis" userId="b1ad0630-0272-43d7-8302-7f8594b48b7a" providerId="ADAL" clId="{1D1A1A92-74F6-4101-BB7A-FB083EC06027}" dt="2025-09-25T13:03:44.105" v="38" actId="113"/>
        <pc:sldMkLst>
          <pc:docMk/>
          <pc:sldMk cId="4001820298" sldId="351"/>
        </pc:sldMkLst>
        <pc:spChg chg="mod">
          <ac:chgData name="Sardà, Eduvigis" userId="b1ad0630-0272-43d7-8302-7f8594b48b7a" providerId="ADAL" clId="{1D1A1A92-74F6-4101-BB7A-FB083EC06027}" dt="2025-09-25T13:03:44.105" v="38" actId="113"/>
          <ac:spMkLst>
            <pc:docMk/>
            <pc:sldMk cId="4001820298" sldId="351"/>
            <ac:spMk id="4" creationId="{A5EBEB2E-2D05-D59B-4B31-60A9BC70B845}"/>
          </ac:spMkLst>
        </pc:spChg>
        <pc:spChg chg="mod">
          <ac:chgData name="Sardà, Eduvigis" userId="b1ad0630-0272-43d7-8302-7f8594b48b7a" providerId="ADAL" clId="{1D1A1A92-74F6-4101-BB7A-FB083EC06027}" dt="2025-09-22T12:30:03.046" v="10" actId="207"/>
          <ac:spMkLst>
            <pc:docMk/>
            <pc:sldMk cId="4001820298" sldId="351"/>
            <ac:spMk id="9" creationId="{2F321B44-B687-1101-F28A-B8D010AA6739}"/>
          </ac:spMkLst>
        </pc:spChg>
        <pc:spChg chg="mod">
          <ac:chgData name="Sardà, Eduvigis" userId="b1ad0630-0272-43d7-8302-7f8594b48b7a" providerId="ADAL" clId="{1D1A1A92-74F6-4101-BB7A-FB083EC06027}" dt="2025-09-22T12:30:03.046" v="10" actId="207"/>
          <ac:spMkLst>
            <pc:docMk/>
            <pc:sldMk cId="4001820298" sldId="351"/>
            <ac:spMk id="12" creationId="{EDF30AEF-C1C9-AB42-F0F6-E8C8E607A4E7}"/>
          </ac:spMkLst>
        </pc:spChg>
      </pc:sldChg>
      <pc:sldChg chg="addSp delSp modSp mod">
        <pc:chgData name="Sardà, Eduvigis" userId="b1ad0630-0272-43d7-8302-7f8594b48b7a" providerId="ADAL" clId="{1D1A1A92-74F6-4101-BB7A-FB083EC06027}" dt="2025-10-01T15:21:32.043" v="49" actId="478"/>
        <pc:sldMkLst>
          <pc:docMk/>
          <pc:sldMk cId="618723253" sldId="352"/>
        </pc:sldMkLst>
        <pc:spChg chg="mod">
          <ac:chgData name="Sardà, Eduvigis" userId="b1ad0630-0272-43d7-8302-7f8594b48b7a" providerId="ADAL" clId="{1D1A1A92-74F6-4101-BB7A-FB083EC06027}" dt="2025-09-25T13:03:54.821" v="41" actId="113"/>
          <ac:spMkLst>
            <pc:docMk/>
            <pc:sldMk cId="618723253" sldId="352"/>
            <ac:spMk id="4" creationId="{69F5573A-3C97-D1D2-18BA-2C0AC4C34244}"/>
          </ac:spMkLst>
        </pc:spChg>
        <pc:spChg chg="mod">
          <ac:chgData name="Sardà, Eduvigis" userId="b1ad0630-0272-43d7-8302-7f8594b48b7a" providerId="ADAL" clId="{1D1A1A92-74F6-4101-BB7A-FB083EC06027}" dt="2025-09-22T12:30:30.311" v="13" actId="207"/>
          <ac:spMkLst>
            <pc:docMk/>
            <pc:sldMk cId="618723253" sldId="352"/>
            <ac:spMk id="25" creationId="{1E1F7E57-C02F-AA09-120A-DA6202565B84}"/>
          </ac:spMkLst>
        </pc:spChg>
        <pc:spChg chg="mod">
          <ac:chgData name="Sardà, Eduvigis" userId="b1ad0630-0272-43d7-8302-7f8594b48b7a" providerId="ADAL" clId="{1D1A1A92-74F6-4101-BB7A-FB083EC06027}" dt="2025-09-22T12:30:30.311" v="13" actId="207"/>
          <ac:spMkLst>
            <pc:docMk/>
            <pc:sldMk cId="618723253" sldId="352"/>
            <ac:spMk id="32" creationId="{A919B785-E499-50FB-93CA-DB18AD17C68B}"/>
          </ac:spMkLst>
        </pc:spChg>
      </pc:sldChg>
      <pc:sldChg chg="modSp mod">
        <pc:chgData name="Sardà, Eduvigis" userId="b1ad0630-0272-43d7-8302-7f8594b48b7a" providerId="ADAL" clId="{1D1A1A92-74F6-4101-BB7A-FB083EC06027}" dt="2025-10-01T15:25:28.383" v="55" actId="207"/>
        <pc:sldMkLst>
          <pc:docMk/>
          <pc:sldMk cId="1731978663" sldId="357"/>
        </pc:sldMkLst>
        <pc:spChg chg="mod">
          <ac:chgData name="Sardà, Eduvigis" userId="b1ad0630-0272-43d7-8302-7f8594b48b7a" providerId="ADAL" clId="{1D1A1A92-74F6-4101-BB7A-FB083EC06027}" dt="2025-09-25T13:03:47.397" v="39" actId="113"/>
          <ac:spMkLst>
            <pc:docMk/>
            <pc:sldMk cId="1731978663" sldId="357"/>
            <ac:spMk id="4" creationId="{06D0B8BF-131F-A627-7467-1D1247F6AED9}"/>
          </ac:spMkLst>
        </pc:spChg>
        <pc:spChg chg="mod">
          <ac:chgData name="Sardà, Eduvigis" userId="b1ad0630-0272-43d7-8302-7f8594b48b7a" providerId="ADAL" clId="{1D1A1A92-74F6-4101-BB7A-FB083EC06027}" dt="2025-10-01T15:25:28.383" v="55" actId="207"/>
          <ac:spMkLst>
            <pc:docMk/>
            <pc:sldMk cId="1731978663" sldId="357"/>
            <ac:spMk id="5" creationId="{75664466-BB67-189E-A078-745546B4D2C9}"/>
          </ac:spMkLst>
        </pc:spChg>
        <pc:spChg chg="mod">
          <ac:chgData name="Sardà, Eduvigis" userId="b1ad0630-0272-43d7-8302-7f8594b48b7a" providerId="ADAL" clId="{1D1A1A92-74F6-4101-BB7A-FB083EC06027}" dt="2025-09-22T12:30:14.875" v="11" actId="207"/>
          <ac:spMkLst>
            <pc:docMk/>
            <pc:sldMk cId="1731978663" sldId="357"/>
            <ac:spMk id="9" creationId="{FEB89F07-BB6C-DEA5-43F5-2FEC2E7C3AE7}"/>
          </ac:spMkLst>
        </pc:spChg>
        <pc:spChg chg="mod">
          <ac:chgData name="Sardà, Eduvigis" userId="b1ad0630-0272-43d7-8302-7f8594b48b7a" providerId="ADAL" clId="{1D1A1A92-74F6-4101-BB7A-FB083EC06027}" dt="2025-09-22T12:30:14.875" v="11" actId="207"/>
          <ac:spMkLst>
            <pc:docMk/>
            <pc:sldMk cId="1731978663" sldId="357"/>
            <ac:spMk id="14" creationId="{713228B4-9B75-30CE-0C45-5B4BF96374CC}"/>
          </ac:spMkLst>
        </pc:spChg>
        <pc:spChg chg="mod">
          <ac:chgData name="Sardà, Eduvigis" userId="b1ad0630-0272-43d7-8302-7f8594b48b7a" providerId="ADAL" clId="{1D1A1A92-74F6-4101-BB7A-FB083EC06027}" dt="2025-09-22T12:30:14.875" v="11" actId="207"/>
          <ac:spMkLst>
            <pc:docMk/>
            <pc:sldMk cId="1731978663" sldId="357"/>
            <ac:spMk id="19" creationId="{FB88F040-E16C-5310-9ED9-F03DA76B4EF9}"/>
          </ac:spMkLst>
        </pc:spChg>
        <pc:spChg chg="mod">
          <ac:chgData name="Sardà, Eduvigis" userId="b1ad0630-0272-43d7-8302-7f8594b48b7a" providerId="ADAL" clId="{1D1A1A92-74F6-4101-BB7A-FB083EC06027}" dt="2025-09-22T12:30:14.875" v="11" actId="207"/>
          <ac:spMkLst>
            <pc:docMk/>
            <pc:sldMk cId="1731978663" sldId="357"/>
            <ac:spMk id="24" creationId="{F9B5AD87-25EB-88BA-862B-FFA3D985B1BF}"/>
          </ac:spMkLst>
        </pc:spChg>
      </pc:sldChg>
      <pc:sldChg chg="modSp mod">
        <pc:chgData name="Sardà, Eduvigis" userId="b1ad0630-0272-43d7-8302-7f8594b48b7a" providerId="ADAL" clId="{1D1A1A92-74F6-4101-BB7A-FB083EC06027}" dt="2025-09-25T13:03:58.229" v="42" actId="113"/>
        <pc:sldMkLst>
          <pc:docMk/>
          <pc:sldMk cId="132650946" sldId="358"/>
        </pc:sldMkLst>
        <pc:spChg chg="mod">
          <ac:chgData name="Sardà, Eduvigis" userId="b1ad0630-0272-43d7-8302-7f8594b48b7a" providerId="ADAL" clId="{1D1A1A92-74F6-4101-BB7A-FB083EC06027}" dt="2025-09-25T13:03:58.229" v="42" actId="113"/>
          <ac:spMkLst>
            <pc:docMk/>
            <pc:sldMk cId="132650946" sldId="358"/>
            <ac:spMk id="4" creationId="{7AD47C6A-DB8A-CB79-AEE0-8D69A0E50F39}"/>
          </ac:spMkLst>
        </pc:spChg>
        <pc:spChg chg="mod">
          <ac:chgData name="Sardà, Eduvigis" userId="b1ad0630-0272-43d7-8302-7f8594b48b7a" providerId="ADAL" clId="{1D1A1A92-74F6-4101-BB7A-FB083EC06027}" dt="2025-09-22T12:30:35.341" v="14" actId="207"/>
          <ac:spMkLst>
            <pc:docMk/>
            <pc:sldMk cId="132650946" sldId="358"/>
            <ac:spMk id="11" creationId="{F0DB8788-122E-BEA2-1685-0FFE52B7A5D9}"/>
          </ac:spMkLst>
        </pc:spChg>
        <pc:spChg chg="mod">
          <ac:chgData name="Sardà, Eduvigis" userId="b1ad0630-0272-43d7-8302-7f8594b48b7a" providerId="ADAL" clId="{1D1A1A92-74F6-4101-BB7A-FB083EC06027}" dt="2025-09-22T12:30:35.341" v="14" actId="207"/>
          <ac:spMkLst>
            <pc:docMk/>
            <pc:sldMk cId="132650946" sldId="358"/>
            <ac:spMk id="20" creationId="{E0346074-AE4C-1587-6DB5-65B411D2632F}"/>
          </ac:spMkLst>
        </pc:spChg>
      </pc:sldChg>
      <pc:sldChg chg="modSp mod">
        <pc:chgData name="Sardà, Eduvigis" userId="b1ad0630-0272-43d7-8302-7f8594b48b7a" providerId="ADAL" clId="{1D1A1A92-74F6-4101-BB7A-FB083EC06027}" dt="2025-09-25T13:04:05.976" v="44" actId="404"/>
        <pc:sldMkLst>
          <pc:docMk/>
          <pc:sldMk cId="4048955639" sldId="359"/>
        </pc:sldMkLst>
        <pc:spChg chg="mod">
          <ac:chgData name="Sardà, Eduvigis" userId="b1ad0630-0272-43d7-8302-7f8594b48b7a" providerId="ADAL" clId="{1D1A1A92-74F6-4101-BB7A-FB083EC06027}" dt="2025-09-25T13:04:05.976" v="44" actId="404"/>
          <ac:spMkLst>
            <pc:docMk/>
            <pc:sldMk cId="4048955639" sldId="359"/>
            <ac:spMk id="4" creationId="{4F85DF3B-BA5E-3483-C5DE-F7B1667A120F}"/>
          </ac:spMkLst>
        </pc:spChg>
        <pc:spChg chg="mod">
          <ac:chgData name="Sardà, Eduvigis" userId="b1ad0630-0272-43d7-8302-7f8594b48b7a" providerId="ADAL" clId="{1D1A1A92-74F6-4101-BB7A-FB083EC06027}" dt="2025-09-22T12:30:44.279" v="15" actId="207"/>
          <ac:spMkLst>
            <pc:docMk/>
            <pc:sldMk cId="4048955639" sldId="359"/>
            <ac:spMk id="9" creationId="{B923B125-219F-C183-CF5B-C2E47287A743}"/>
          </ac:spMkLst>
        </pc:spChg>
        <pc:spChg chg="mod">
          <ac:chgData name="Sardà, Eduvigis" userId="b1ad0630-0272-43d7-8302-7f8594b48b7a" providerId="ADAL" clId="{1D1A1A92-74F6-4101-BB7A-FB083EC06027}" dt="2025-09-22T12:30:44.279" v="15" actId="207"/>
          <ac:spMkLst>
            <pc:docMk/>
            <pc:sldMk cId="4048955639" sldId="359"/>
            <ac:spMk id="15" creationId="{EB9B947B-664D-469D-3A49-49CA86799260}"/>
          </ac:spMkLst>
        </pc:spChg>
        <pc:spChg chg="mod">
          <ac:chgData name="Sardà, Eduvigis" userId="b1ad0630-0272-43d7-8302-7f8594b48b7a" providerId="ADAL" clId="{1D1A1A92-74F6-4101-BB7A-FB083EC06027}" dt="2025-09-22T12:30:44.279" v="15" actId="207"/>
          <ac:spMkLst>
            <pc:docMk/>
            <pc:sldMk cId="4048955639" sldId="359"/>
            <ac:spMk id="20" creationId="{8BB737BF-F4FD-8DF6-60C7-1ABC02508ECC}"/>
          </ac:spMkLst>
        </pc:spChg>
      </pc:sldChg>
      <pc:sldChg chg="modSp mod">
        <pc:chgData name="Sardà, Eduvigis" userId="b1ad0630-0272-43d7-8302-7f8594b48b7a" providerId="ADAL" clId="{1D1A1A92-74F6-4101-BB7A-FB083EC06027}" dt="2025-09-25T13:03:40.687" v="37" actId="404"/>
        <pc:sldMkLst>
          <pc:docMk/>
          <pc:sldMk cId="2712913551" sldId="378"/>
        </pc:sldMkLst>
        <pc:spChg chg="mod">
          <ac:chgData name="Sardà, Eduvigis" userId="b1ad0630-0272-43d7-8302-7f8594b48b7a" providerId="ADAL" clId="{1D1A1A92-74F6-4101-BB7A-FB083EC06027}" dt="2025-09-25T13:03:40.687" v="37" actId="404"/>
          <ac:spMkLst>
            <pc:docMk/>
            <pc:sldMk cId="2712913551" sldId="378"/>
            <ac:spMk id="2" creationId="{D32EA691-4562-29F0-BDC6-F3F8AE9EB0DB}"/>
          </ac:spMkLst>
        </pc:spChg>
      </pc:sldChg>
      <pc:sldChg chg="modSp mod">
        <pc:chgData name="Sardà, Eduvigis" userId="b1ad0630-0272-43d7-8302-7f8594b48b7a" providerId="ADAL" clId="{1D1A1A92-74F6-4101-BB7A-FB083EC06027}" dt="2025-09-25T13:03:50.531" v="40" actId="113"/>
        <pc:sldMkLst>
          <pc:docMk/>
          <pc:sldMk cId="3694535654" sldId="381"/>
        </pc:sldMkLst>
        <pc:spChg chg="mod">
          <ac:chgData name="Sardà, Eduvigis" userId="b1ad0630-0272-43d7-8302-7f8594b48b7a" providerId="ADAL" clId="{1D1A1A92-74F6-4101-BB7A-FB083EC06027}" dt="2025-09-25T13:03:50.531" v="40" actId="113"/>
          <ac:spMkLst>
            <pc:docMk/>
            <pc:sldMk cId="3694535654" sldId="381"/>
            <ac:spMk id="4" creationId="{91B3A44C-962C-5DC7-6F1C-6BF1FA64CFB5}"/>
          </ac:spMkLst>
        </pc:spChg>
        <pc:spChg chg="mod">
          <ac:chgData name="Sardà, Eduvigis" userId="b1ad0630-0272-43d7-8302-7f8594b48b7a" providerId="ADAL" clId="{1D1A1A92-74F6-4101-BB7A-FB083EC06027}" dt="2025-09-22T12:30:21.239" v="12" actId="207"/>
          <ac:spMkLst>
            <pc:docMk/>
            <pc:sldMk cId="3694535654" sldId="381"/>
            <ac:spMk id="10" creationId="{32A763C3-7A0E-3E04-2555-D32858CA5A8C}"/>
          </ac:spMkLst>
        </pc:spChg>
        <pc:spChg chg="mod">
          <ac:chgData name="Sardà, Eduvigis" userId="b1ad0630-0272-43d7-8302-7f8594b48b7a" providerId="ADAL" clId="{1D1A1A92-74F6-4101-BB7A-FB083EC06027}" dt="2025-09-22T12:30:21.239" v="12" actId="207"/>
          <ac:spMkLst>
            <pc:docMk/>
            <pc:sldMk cId="3694535654" sldId="381"/>
            <ac:spMk id="17" creationId="{4383C0F7-44AD-0CD3-E3FF-D28A35FB9725}"/>
          </ac:spMkLst>
        </pc:spChg>
      </pc:sldChg>
      <pc:sldChg chg="modSp mod">
        <pc:chgData name="Sardà, Eduvigis" userId="b1ad0630-0272-43d7-8302-7f8594b48b7a" providerId="ADAL" clId="{1D1A1A92-74F6-4101-BB7A-FB083EC06027}" dt="2025-09-25T13:02:27.215" v="28" actId="1035"/>
        <pc:sldMkLst>
          <pc:docMk/>
          <pc:sldMk cId="3026343406" sldId="382"/>
        </pc:sldMkLst>
        <pc:spChg chg="mod">
          <ac:chgData name="Sardà, Eduvigis" userId="b1ad0630-0272-43d7-8302-7f8594b48b7a" providerId="ADAL" clId="{1D1A1A92-74F6-4101-BB7A-FB083EC06027}" dt="2025-09-25T13:02:27.215" v="28" actId="1035"/>
          <ac:spMkLst>
            <pc:docMk/>
            <pc:sldMk cId="3026343406" sldId="382"/>
            <ac:spMk id="5" creationId="{4DAA6F00-58E4-8D14-0856-A43DF4409515}"/>
          </ac:spMkLst>
        </pc:spChg>
      </pc:sldChg>
      <pc:sldMasterChg chg="modSldLayout">
        <pc:chgData name="Sardà, Eduvigis" userId="b1ad0630-0272-43d7-8302-7f8594b48b7a" providerId="ADAL" clId="{1D1A1A92-74F6-4101-BB7A-FB083EC06027}" dt="2025-09-25T13:02:58.398" v="32" actId="113"/>
        <pc:sldMasterMkLst>
          <pc:docMk/>
          <pc:sldMasterMk cId="771299247" sldId="2147483681"/>
        </pc:sldMasterMkLst>
        <pc:sldLayoutChg chg="modSp mod">
          <pc:chgData name="Sardà, Eduvigis" userId="b1ad0630-0272-43d7-8302-7f8594b48b7a" providerId="ADAL" clId="{1D1A1A92-74F6-4101-BB7A-FB083EC06027}" dt="2025-09-25T13:02:39.797" v="29" actId="113"/>
          <pc:sldLayoutMkLst>
            <pc:docMk/>
            <pc:sldMasterMk cId="771299247" sldId="2147483681"/>
            <pc:sldLayoutMk cId="3803786084" sldId="2147483781"/>
          </pc:sldLayoutMkLst>
          <pc:spChg chg="mod">
            <ac:chgData name="Sardà, Eduvigis" userId="b1ad0630-0272-43d7-8302-7f8594b48b7a" providerId="ADAL" clId="{1D1A1A92-74F6-4101-BB7A-FB083EC06027}" dt="2025-09-25T13:02:39.797" v="29" actId="113"/>
            <ac:spMkLst>
              <pc:docMk/>
              <pc:sldMasterMk cId="771299247" sldId="2147483681"/>
              <pc:sldLayoutMk cId="3803786084" sldId="2147483781"/>
              <ac:spMk id="4" creationId="{75959069-5FF7-3F9D-4415-09B7BE8F9A90}"/>
            </ac:spMkLst>
          </pc:spChg>
        </pc:sldLayoutChg>
        <pc:sldLayoutChg chg="modSp mod">
          <pc:chgData name="Sardà, Eduvigis" userId="b1ad0630-0272-43d7-8302-7f8594b48b7a" providerId="ADAL" clId="{1D1A1A92-74F6-4101-BB7A-FB083EC06027}" dt="2025-09-25T13:02:45.062" v="30" actId="113"/>
          <pc:sldLayoutMkLst>
            <pc:docMk/>
            <pc:sldMasterMk cId="771299247" sldId="2147483681"/>
            <pc:sldLayoutMk cId="2072714288" sldId="2147483783"/>
          </pc:sldLayoutMkLst>
          <pc:spChg chg="mod">
            <ac:chgData name="Sardà, Eduvigis" userId="b1ad0630-0272-43d7-8302-7f8594b48b7a" providerId="ADAL" clId="{1D1A1A92-74F6-4101-BB7A-FB083EC06027}" dt="2025-09-25T13:02:45.062" v="30" actId="113"/>
            <ac:spMkLst>
              <pc:docMk/>
              <pc:sldMasterMk cId="771299247" sldId="2147483681"/>
              <pc:sldLayoutMk cId="2072714288" sldId="2147483783"/>
              <ac:spMk id="6" creationId="{922EC8AD-8C99-B04F-6840-42AB119BA88A}"/>
            </ac:spMkLst>
          </pc:spChg>
        </pc:sldLayoutChg>
        <pc:sldLayoutChg chg="modSp mod">
          <pc:chgData name="Sardà, Eduvigis" userId="b1ad0630-0272-43d7-8302-7f8594b48b7a" providerId="ADAL" clId="{1D1A1A92-74F6-4101-BB7A-FB083EC06027}" dt="2025-09-25T13:02:52.681" v="31" actId="113"/>
          <pc:sldLayoutMkLst>
            <pc:docMk/>
            <pc:sldMasterMk cId="771299247" sldId="2147483681"/>
            <pc:sldLayoutMk cId="1587139016" sldId="2147483822"/>
          </pc:sldLayoutMkLst>
          <pc:spChg chg="mod">
            <ac:chgData name="Sardà, Eduvigis" userId="b1ad0630-0272-43d7-8302-7f8594b48b7a" providerId="ADAL" clId="{1D1A1A92-74F6-4101-BB7A-FB083EC06027}" dt="2025-09-25T13:02:52.681" v="31" actId="113"/>
            <ac:spMkLst>
              <pc:docMk/>
              <pc:sldMasterMk cId="771299247" sldId="2147483681"/>
              <pc:sldLayoutMk cId="1587139016" sldId="2147483822"/>
              <ac:spMk id="8" creationId="{0B7E9F18-3376-36B8-3284-0F94F9A563C7}"/>
            </ac:spMkLst>
          </pc:spChg>
        </pc:sldLayoutChg>
        <pc:sldLayoutChg chg="modSp mod">
          <pc:chgData name="Sardà, Eduvigis" userId="b1ad0630-0272-43d7-8302-7f8594b48b7a" providerId="ADAL" clId="{1D1A1A92-74F6-4101-BB7A-FB083EC06027}" dt="2025-09-25T13:02:58.398" v="32" actId="113"/>
          <pc:sldLayoutMkLst>
            <pc:docMk/>
            <pc:sldMasterMk cId="771299247" sldId="2147483681"/>
            <pc:sldLayoutMk cId="2487444843" sldId="2147483823"/>
          </pc:sldLayoutMkLst>
          <pc:spChg chg="mod">
            <ac:chgData name="Sardà, Eduvigis" userId="b1ad0630-0272-43d7-8302-7f8594b48b7a" providerId="ADAL" clId="{1D1A1A92-74F6-4101-BB7A-FB083EC06027}" dt="2025-09-25T13:02:58.398" v="32" actId="113"/>
            <ac:spMkLst>
              <pc:docMk/>
              <pc:sldMasterMk cId="771299247" sldId="2147483681"/>
              <pc:sldLayoutMk cId="2487444843" sldId="2147483823"/>
              <ac:spMk id="2" creationId="{50AF1910-DA86-59E9-C8EA-6CF8D27A726A}"/>
            </ac:spMkLst>
          </pc:spChg>
        </pc:sldLayoutChg>
      </pc:sldMasterChg>
    </pc:docChg>
  </pc:docChgLst>
  <pc:docChgLst>
    <pc:chgData name="Sardà, Eduvigis" userId="S::eduvigis.sarda2@dxc.com::b1ad0630-0272-43d7-8302-7f8594b48b7a" providerId="AD" clId="Web-{CA46CBF5-24D8-6F8D-5DF7-E792D3F993DA}"/>
    <pc:docChg chg="addSld delSld modSld modMainMaster">
      <pc:chgData name="Sardà, Eduvigis" userId="S::eduvigis.sarda2@dxc.com::b1ad0630-0272-43d7-8302-7f8594b48b7a" providerId="AD" clId="Web-{CA46CBF5-24D8-6F8D-5DF7-E792D3F993DA}" dt="2025-09-22T12:06:03.801" v="6"/>
      <pc:docMkLst>
        <pc:docMk/>
      </pc:docMkLst>
      <pc:sldChg chg="modSp add del">
        <pc:chgData name="Sardà, Eduvigis" userId="S::eduvigis.sarda2@dxc.com::b1ad0630-0272-43d7-8302-7f8594b48b7a" providerId="AD" clId="Web-{CA46CBF5-24D8-6F8D-5DF7-E792D3F993DA}" dt="2025-09-22T12:06:02.988" v="5" actId="20577"/>
        <pc:sldMkLst>
          <pc:docMk/>
          <pc:sldMk cId="3026343406" sldId="382"/>
        </pc:sldMkLst>
        <pc:spChg chg="mod">
          <ac:chgData name="Sardà, Eduvigis" userId="S::eduvigis.sarda2@dxc.com::b1ad0630-0272-43d7-8302-7f8594b48b7a" providerId="AD" clId="Web-{CA46CBF5-24D8-6F8D-5DF7-E792D3F993DA}" dt="2025-09-22T12:06:02.988" v="5" actId="20577"/>
          <ac:spMkLst>
            <pc:docMk/>
            <pc:sldMk cId="3026343406" sldId="382"/>
            <ac:spMk id="5" creationId="{4DAA6F00-58E4-8D14-0856-A43DF4409515}"/>
          </ac:spMkLst>
        </pc:spChg>
      </pc:sldChg>
    </pc:docChg>
  </pc:docChgLst>
  <pc:docChgLst>
    <pc:chgData name="Ballester, Raúl" userId="f4487294-a1f3-4118-993e-3473a50bf12f" providerId="ADAL" clId="{0B09A4CD-1D13-483E-BA94-F041666FEEA7}"/>
    <pc:docChg chg="undo custSel modSld">
      <pc:chgData name="Ballester, Raúl" userId="f4487294-a1f3-4118-993e-3473a50bf12f" providerId="ADAL" clId="{0B09A4CD-1D13-483E-BA94-F041666FEEA7}" dt="2025-10-08T12:01:24.078" v="1352" actId="962"/>
      <pc:docMkLst>
        <pc:docMk/>
      </pc:docMkLst>
      <pc:sldChg chg="addSp modSp mod">
        <pc:chgData name="Ballester, Raúl" userId="f4487294-a1f3-4118-993e-3473a50bf12f" providerId="ADAL" clId="{0B09A4CD-1D13-483E-BA94-F041666FEEA7}" dt="2025-10-08T12:00:39.394" v="1341" actId="13244"/>
        <pc:sldMkLst>
          <pc:docMk/>
          <pc:sldMk cId="2600559748" sldId="258"/>
        </pc:sldMkLst>
        <pc:spChg chg="add mod ord">
          <ac:chgData name="Ballester, Raúl" userId="f4487294-a1f3-4118-993e-3473a50bf12f" providerId="ADAL" clId="{0B09A4CD-1D13-483E-BA94-F041666FEEA7}" dt="2025-10-08T12:00:39.394" v="1341" actId="13244"/>
          <ac:spMkLst>
            <pc:docMk/>
            <pc:sldMk cId="2600559748" sldId="258"/>
            <ac:spMk id="2" creationId="{20F48490-726C-85D6-8245-4724B336CD2F}"/>
          </ac:spMkLst>
        </pc:spChg>
      </pc:sldChg>
      <pc:sldChg chg="modSp mod">
        <pc:chgData name="Ballester, Raúl" userId="f4487294-a1f3-4118-993e-3473a50bf12f" providerId="ADAL" clId="{0B09A4CD-1D13-483E-BA94-F041666FEEA7}" dt="2025-10-08T12:00:42.933" v="1342" actId="962"/>
        <pc:sldMkLst>
          <pc:docMk/>
          <pc:sldMk cId="2693030210" sldId="313"/>
        </pc:sldMkLst>
        <pc:spChg chg="mod">
          <ac:chgData name="Ballester, Raúl" userId="f4487294-a1f3-4118-993e-3473a50bf12f" providerId="ADAL" clId="{0B09A4CD-1D13-483E-BA94-F041666FEEA7}" dt="2025-10-08T11:58:46.264" v="1313" actId="962"/>
          <ac:spMkLst>
            <pc:docMk/>
            <pc:sldMk cId="2693030210" sldId="313"/>
            <ac:spMk id="2" creationId="{F9461991-B299-ECA8-511B-7B2E73ADCE1B}"/>
          </ac:spMkLst>
        </pc:spChg>
        <pc:spChg chg="mod">
          <ac:chgData name="Ballester, Raúl" userId="f4487294-a1f3-4118-993e-3473a50bf12f" providerId="ADAL" clId="{0B09A4CD-1D13-483E-BA94-F041666FEEA7}" dt="2025-10-08T11:59:24.158" v="1319" actId="33553"/>
          <ac:spMkLst>
            <pc:docMk/>
            <pc:sldMk cId="2693030210" sldId="313"/>
            <ac:spMk id="4" creationId="{EE7473DB-3DEC-0B8D-032B-38FE8583EC1B}"/>
          </ac:spMkLst>
        </pc:spChg>
        <pc:picChg chg="mod">
          <ac:chgData name="Ballester, Raúl" userId="f4487294-a1f3-4118-993e-3473a50bf12f" providerId="ADAL" clId="{0B09A4CD-1D13-483E-BA94-F041666FEEA7}" dt="2025-10-08T12:00:42.933" v="1342" actId="962"/>
          <ac:picMkLst>
            <pc:docMk/>
            <pc:sldMk cId="2693030210" sldId="313"/>
            <ac:picMk id="7" creationId="{321DE608-0620-74B7-5453-D38C81ABE74D}"/>
          </ac:picMkLst>
        </pc:picChg>
      </pc:sldChg>
      <pc:sldChg chg="modSp mod">
        <pc:chgData name="Ballester, Raúl" userId="f4487294-a1f3-4118-993e-3473a50bf12f" providerId="ADAL" clId="{0B09A4CD-1D13-483E-BA94-F041666FEEA7}" dt="2025-10-08T11:59:26.980" v="1320" actId="33553"/>
        <pc:sldMkLst>
          <pc:docMk/>
          <pc:sldMk cId="1270972575" sldId="314"/>
        </pc:sldMkLst>
        <pc:spChg chg="mod">
          <ac:chgData name="Ballester, Raúl" userId="f4487294-a1f3-4118-993e-3473a50bf12f" providerId="ADAL" clId="{0B09A4CD-1D13-483E-BA94-F041666FEEA7}" dt="2025-10-08T11:59:26.980" v="1320" actId="33553"/>
          <ac:spMkLst>
            <pc:docMk/>
            <pc:sldMk cId="1270972575" sldId="314"/>
            <ac:spMk id="4" creationId="{7CCCF48A-B677-5D83-D287-8A30E457F08B}"/>
          </ac:spMkLst>
        </pc:spChg>
        <pc:picChg chg="mod">
          <ac:chgData name="Ballester, Raúl" userId="f4487294-a1f3-4118-993e-3473a50bf12f" providerId="ADAL" clId="{0B09A4CD-1D13-483E-BA94-F041666FEEA7}" dt="2025-10-08T11:55:29.995" v="322" actId="962"/>
          <ac:picMkLst>
            <pc:docMk/>
            <pc:sldMk cId="1270972575" sldId="314"/>
            <ac:picMk id="3" creationId="{E8D404B8-36F0-8862-2478-24F796D55E50}"/>
          </ac:picMkLst>
        </pc:picChg>
      </pc:sldChg>
      <pc:sldChg chg="modSp mod">
        <pc:chgData name="Ballester, Raúl" userId="f4487294-a1f3-4118-993e-3473a50bf12f" providerId="ADAL" clId="{0B09A4CD-1D13-483E-BA94-F041666FEEA7}" dt="2025-10-08T11:59:28.255" v="1321" actId="33553"/>
        <pc:sldMkLst>
          <pc:docMk/>
          <pc:sldMk cId="2173475842" sldId="341"/>
        </pc:sldMkLst>
        <pc:spChg chg="mod">
          <ac:chgData name="Ballester, Raúl" userId="f4487294-a1f3-4118-993e-3473a50bf12f" providerId="ADAL" clId="{0B09A4CD-1D13-483E-BA94-F041666FEEA7}" dt="2025-10-08T11:59:28.255" v="1321" actId="33553"/>
          <ac:spMkLst>
            <pc:docMk/>
            <pc:sldMk cId="2173475842" sldId="341"/>
            <ac:spMk id="4" creationId="{14CE6FD8-EA37-8AB2-3D1B-DB7FC3EF619E}"/>
          </ac:spMkLst>
        </pc:spChg>
        <pc:grpChg chg="mod">
          <ac:chgData name="Ballester, Raúl" userId="f4487294-a1f3-4118-993e-3473a50bf12f" providerId="ADAL" clId="{0B09A4CD-1D13-483E-BA94-F041666FEEA7}" dt="2025-10-08T11:56:23.934" v="500" actId="962"/>
          <ac:grpSpMkLst>
            <pc:docMk/>
            <pc:sldMk cId="2173475842" sldId="341"/>
            <ac:grpSpMk id="10" creationId="{7B446AD4-FFD9-0C0D-FFE2-879D80A22BF8}"/>
          </ac:grpSpMkLst>
        </pc:grpChg>
        <pc:picChg chg="mod">
          <ac:chgData name="Ballester, Raúl" userId="f4487294-a1f3-4118-993e-3473a50bf12f" providerId="ADAL" clId="{0B09A4CD-1D13-483E-BA94-F041666FEEA7}" dt="2025-10-08T11:56:37.245" v="504" actId="962"/>
          <ac:picMkLst>
            <pc:docMk/>
            <pc:sldMk cId="2173475842" sldId="341"/>
            <ac:picMk id="9" creationId="{1A769657-9E87-A518-E679-6CAA3A9F4006}"/>
          </ac:picMkLst>
        </pc:picChg>
      </pc:sldChg>
      <pc:sldChg chg="addSp modSp mod">
        <pc:chgData name="Ballester, Raúl" userId="f4487294-a1f3-4118-993e-3473a50bf12f" providerId="ADAL" clId="{0B09A4CD-1D13-483E-BA94-F041666FEEA7}" dt="2025-10-08T12:01:16.111" v="1349" actId="13244"/>
        <pc:sldMkLst>
          <pc:docMk/>
          <pc:sldMk cId="542510845" sldId="348"/>
        </pc:sldMkLst>
        <pc:spChg chg="add mod ord">
          <ac:chgData name="Ballester, Raúl" userId="f4487294-a1f3-4118-993e-3473a50bf12f" providerId="ADAL" clId="{0B09A4CD-1D13-483E-BA94-F041666FEEA7}" dt="2025-10-08T12:01:16.111" v="1349" actId="13244"/>
          <ac:spMkLst>
            <pc:docMk/>
            <pc:sldMk cId="542510845" sldId="348"/>
            <ac:spMk id="2" creationId="{2D57738C-D101-449C-088E-13B37285D7E0}"/>
          </ac:spMkLst>
        </pc:spChg>
      </pc:sldChg>
      <pc:sldChg chg="addSp modSp mod">
        <pc:chgData name="Ballester, Raúl" userId="f4487294-a1f3-4118-993e-3473a50bf12f" providerId="ADAL" clId="{0B09A4CD-1D13-483E-BA94-F041666FEEA7}" dt="2025-10-08T12:01:18.861" v="1350" actId="13244"/>
        <pc:sldMkLst>
          <pc:docMk/>
          <pc:sldMk cId="238686230" sldId="349"/>
        </pc:sldMkLst>
        <pc:spChg chg="add mod ord">
          <ac:chgData name="Ballester, Raúl" userId="f4487294-a1f3-4118-993e-3473a50bf12f" providerId="ADAL" clId="{0B09A4CD-1D13-483E-BA94-F041666FEEA7}" dt="2025-10-08T12:01:18.861" v="1350" actId="13244"/>
          <ac:spMkLst>
            <pc:docMk/>
            <pc:sldMk cId="238686230" sldId="349"/>
            <ac:spMk id="2" creationId="{2730EA7C-8D23-C6D1-F08B-912FF35A7087}"/>
          </ac:spMkLst>
        </pc:spChg>
      </pc:sldChg>
      <pc:sldChg chg="addSp modSp mod">
        <pc:chgData name="Ballester, Raúl" userId="f4487294-a1f3-4118-993e-3473a50bf12f" providerId="ADAL" clId="{0B09A4CD-1D13-483E-BA94-F041666FEEA7}" dt="2025-10-08T12:01:24.078" v="1352" actId="962"/>
        <pc:sldMkLst>
          <pc:docMk/>
          <pc:sldMk cId="1366458692" sldId="350"/>
        </pc:sldMkLst>
        <pc:spChg chg="mod ord">
          <ac:chgData name="Ballester, Raúl" userId="f4487294-a1f3-4118-993e-3473a50bf12f" providerId="ADAL" clId="{0B09A4CD-1D13-483E-BA94-F041666FEEA7}" dt="2025-10-08T12:01:24.078" v="1352" actId="962"/>
          <ac:spMkLst>
            <pc:docMk/>
            <pc:sldMk cId="1366458692" sldId="350"/>
            <ac:spMk id="2" creationId="{E57422CE-57D8-EDA7-25F5-974B6D9F880E}"/>
          </ac:spMkLst>
        </pc:spChg>
        <pc:spChg chg="add mod">
          <ac:chgData name="Ballester, Raúl" userId="f4487294-a1f3-4118-993e-3473a50bf12f" providerId="ADAL" clId="{0B09A4CD-1D13-483E-BA94-F041666FEEA7}" dt="2025-10-08T12:00:21.466" v="1339" actId="1076"/>
          <ac:spMkLst>
            <pc:docMk/>
            <pc:sldMk cId="1366458692" sldId="350"/>
            <ac:spMk id="3" creationId="{4CAF0737-B617-DA77-1045-5E6C16B26BA0}"/>
          </ac:spMkLst>
        </pc:spChg>
      </pc:sldChg>
      <pc:sldChg chg="modSp mod">
        <pc:chgData name="Ballester, Raúl" userId="f4487294-a1f3-4118-993e-3473a50bf12f" providerId="ADAL" clId="{0B09A4CD-1D13-483E-BA94-F041666FEEA7}" dt="2025-10-08T11:59:30.866" v="1323" actId="33553"/>
        <pc:sldMkLst>
          <pc:docMk/>
          <pc:sldMk cId="4001820298" sldId="351"/>
        </pc:sldMkLst>
        <pc:spChg chg="mod">
          <ac:chgData name="Ballester, Raúl" userId="f4487294-a1f3-4118-993e-3473a50bf12f" providerId="ADAL" clId="{0B09A4CD-1D13-483E-BA94-F041666FEEA7}" dt="2025-10-08T11:59:30.866" v="1323" actId="33553"/>
          <ac:spMkLst>
            <pc:docMk/>
            <pc:sldMk cId="4001820298" sldId="351"/>
            <ac:spMk id="4" creationId="{A5EBEB2E-2D05-D59B-4B31-60A9BC70B845}"/>
          </ac:spMkLst>
        </pc:spChg>
        <pc:picChg chg="mod">
          <ac:chgData name="Ballester, Raúl" userId="f4487294-a1f3-4118-993e-3473a50bf12f" providerId="ADAL" clId="{0B09A4CD-1D13-483E-BA94-F041666FEEA7}" dt="2025-10-08T11:57:00.862" v="704" actId="962"/>
          <ac:picMkLst>
            <pc:docMk/>
            <pc:sldMk cId="4001820298" sldId="351"/>
            <ac:picMk id="3" creationId="{B9A3742E-BC0A-6347-9116-8D6685C2F562}"/>
          </ac:picMkLst>
        </pc:picChg>
        <pc:picChg chg="mod">
          <ac:chgData name="Ballester, Raúl" userId="f4487294-a1f3-4118-993e-3473a50bf12f" providerId="ADAL" clId="{0B09A4CD-1D13-483E-BA94-F041666FEEA7}" dt="2025-10-08T11:58:46.824" v="1314" actId="962"/>
          <ac:picMkLst>
            <pc:docMk/>
            <pc:sldMk cId="4001820298" sldId="351"/>
            <ac:picMk id="7" creationId="{9D165717-022A-9C2F-C8F7-80A65F2B32E1}"/>
          </ac:picMkLst>
        </pc:picChg>
      </pc:sldChg>
      <pc:sldChg chg="modSp mod">
        <pc:chgData name="Ballester, Raúl" userId="f4487294-a1f3-4118-993e-3473a50bf12f" providerId="ADAL" clId="{0B09A4CD-1D13-483E-BA94-F041666FEEA7}" dt="2025-10-08T12:01:05.740" v="1346" actId="13244"/>
        <pc:sldMkLst>
          <pc:docMk/>
          <pc:sldMk cId="618723253" sldId="352"/>
        </pc:sldMkLst>
        <pc:spChg chg="mod ord">
          <ac:chgData name="Ballester, Raúl" userId="f4487294-a1f3-4118-993e-3473a50bf12f" providerId="ADAL" clId="{0B09A4CD-1D13-483E-BA94-F041666FEEA7}" dt="2025-10-08T12:01:01.961" v="1344" actId="13244"/>
          <ac:spMkLst>
            <pc:docMk/>
            <pc:sldMk cId="618723253" sldId="352"/>
            <ac:spMk id="4" creationId="{69F5573A-3C97-D1D2-18BA-2C0AC4C34244}"/>
          </ac:spMkLst>
        </pc:spChg>
        <pc:spChg chg="ord">
          <ac:chgData name="Ballester, Raúl" userId="f4487294-a1f3-4118-993e-3473a50bf12f" providerId="ADAL" clId="{0B09A4CD-1D13-483E-BA94-F041666FEEA7}" dt="2025-10-08T12:01:05.740" v="1346" actId="13244"/>
          <ac:spMkLst>
            <pc:docMk/>
            <pc:sldMk cId="618723253" sldId="352"/>
            <ac:spMk id="5" creationId="{CE9BC989-72DC-A5F0-C1F6-AF73FA247E10}"/>
          </ac:spMkLst>
        </pc:spChg>
        <pc:picChg chg="mod">
          <ac:chgData name="Ballester, Raúl" userId="f4487294-a1f3-4118-993e-3473a50bf12f" providerId="ADAL" clId="{0B09A4CD-1D13-483E-BA94-F041666FEEA7}" dt="2025-10-08T12:01:03.839" v="1345" actId="962"/>
          <ac:picMkLst>
            <pc:docMk/>
            <pc:sldMk cId="618723253" sldId="352"/>
            <ac:picMk id="23" creationId="{49AB8597-B2B3-A286-100F-7749F2609858}"/>
          </ac:picMkLst>
        </pc:picChg>
      </pc:sldChg>
      <pc:sldChg chg="modSp mod">
        <pc:chgData name="Ballester, Raúl" userId="f4487294-a1f3-4118-993e-3473a50bf12f" providerId="ADAL" clId="{0B09A4CD-1D13-483E-BA94-F041666FEEA7}" dt="2025-10-08T11:59:32.089" v="1324" actId="33553"/>
        <pc:sldMkLst>
          <pc:docMk/>
          <pc:sldMk cId="1731978663" sldId="357"/>
        </pc:sldMkLst>
        <pc:spChg chg="mod">
          <ac:chgData name="Ballester, Raúl" userId="f4487294-a1f3-4118-993e-3473a50bf12f" providerId="ADAL" clId="{0B09A4CD-1D13-483E-BA94-F041666FEEA7}" dt="2025-10-08T11:59:32.089" v="1324" actId="33553"/>
          <ac:spMkLst>
            <pc:docMk/>
            <pc:sldMk cId="1731978663" sldId="357"/>
            <ac:spMk id="4" creationId="{06D0B8BF-131F-A627-7467-1D1247F6AED9}"/>
          </ac:spMkLst>
        </pc:spChg>
        <pc:picChg chg="mod">
          <ac:chgData name="Ballester, Raúl" userId="f4487294-a1f3-4118-993e-3473a50bf12f" providerId="ADAL" clId="{0B09A4CD-1D13-483E-BA94-F041666FEEA7}" dt="2025-10-08T11:57:18.573" v="764" actId="962"/>
          <ac:picMkLst>
            <pc:docMk/>
            <pc:sldMk cId="1731978663" sldId="357"/>
            <ac:picMk id="7" creationId="{43C8DF31-4E98-18DD-930B-B64797EE2997}"/>
          </ac:picMkLst>
        </pc:picChg>
      </pc:sldChg>
      <pc:sldChg chg="modSp mod">
        <pc:chgData name="Ballester, Raúl" userId="f4487294-a1f3-4118-993e-3473a50bf12f" providerId="ADAL" clId="{0B09A4CD-1D13-483E-BA94-F041666FEEA7}" dt="2025-10-08T11:59:35.557" v="1327" actId="33553"/>
        <pc:sldMkLst>
          <pc:docMk/>
          <pc:sldMk cId="132650946" sldId="358"/>
        </pc:sldMkLst>
        <pc:spChg chg="mod">
          <ac:chgData name="Ballester, Raúl" userId="f4487294-a1f3-4118-993e-3473a50bf12f" providerId="ADAL" clId="{0B09A4CD-1D13-483E-BA94-F041666FEEA7}" dt="2025-10-08T11:59:35.557" v="1327" actId="33553"/>
          <ac:spMkLst>
            <pc:docMk/>
            <pc:sldMk cId="132650946" sldId="358"/>
            <ac:spMk id="4" creationId="{7AD47C6A-DB8A-CB79-AEE0-8D69A0E50F39}"/>
          </ac:spMkLst>
        </pc:spChg>
        <pc:picChg chg="mod">
          <ac:chgData name="Ballester, Raúl" userId="f4487294-a1f3-4118-993e-3473a50bf12f" providerId="ADAL" clId="{0B09A4CD-1D13-483E-BA94-F041666FEEA7}" dt="2025-10-08T11:58:01.135" v="1044" actId="962"/>
          <ac:picMkLst>
            <pc:docMk/>
            <pc:sldMk cId="132650946" sldId="358"/>
            <ac:picMk id="9" creationId="{41E1BC96-B78F-9A21-5954-6DDB97D8DF5E}"/>
          </ac:picMkLst>
        </pc:picChg>
      </pc:sldChg>
      <pc:sldChg chg="modSp mod">
        <pc:chgData name="Ballester, Raúl" userId="f4487294-a1f3-4118-993e-3473a50bf12f" providerId="ADAL" clId="{0B09A4CD-1D13-483E-BA94-F041666FEEA7}" dt="2025-10-08T12:01:12.290" v="1348" actId="13244"/>
        <pc:sldMkLst>
          <pc:docMk/>
          <pc:sldMk cId="4048955639" sldId="359"/>
        </pc:sldMkLst>
        <pc:spChg chg="mod ord">
          <ac:chgData name="Ballester, Raúl" userId="f4487294-a1f3-4118-993e-3473a50bf12f" providerId="ADAL" clId="{0B09A4CD-1D13-483E-BA94-F041666FEEA7}" dt="2025-10-08T12:01:10.776" v="1347" actId="13244"/>
          <ac:spMkLst>
            <pc:docMk/>
            <pc:sldMk cId="4048955639" sldId="359"/>
            <ac:spMk id="4" creationId="{4F85DF3B-BA5E-3483-C5DE-F7B1667A120F}"/>
          </ac:spMkLst>
        </pc:spChg>
        <pc:spChg chg="ord">
          <ac:chgData name="Ballester, Raúl" userId="f4487294-a1f3-4118-993e-3473a50bf12f" providerId="ADAL" clId="{0B09A4CD-1D13-483E-BA94-F041666FEEA7}" dt="2025-10-08T12:01:12.290" v="1348" actId="13244"/>
          <ac:spMkLst>
            <pc:docMk/>
            <pc:sldMk cId="4048955639" sldId="359"/>
            <ac:spMk id="5" creationId="{2421B49D-3F22-2577-B445-306072546980}"/>
          </ac:spMkLst>
        </pc:spChg>
        <pc:picChg chg="mod">
          <ac:chgData name="Ballester, Raúl" userId="f4487294-a1f3-4118-993e-3473a50bf12f" providerId="ADAL" clId="{0B09A4CD-1D13-483E-BA94-F041666FEEA7}" dt="2025-10-08T11:58:47.963" v="1315" actId="962"/>
          <ac:picMkLst>
            <pc:docMk/>
            <pc:sldMk cId="4048955639" sldId="359"/>
            <ac:picMk id="3" creationId="{4A7BE860-DFAF-81AD-D218-17C5B7C89A89}"/>
          </ac:picMkLst>
        </pc:picChg>
        <pc:picChg chg="mod">
          <ac:chgData name="Ballester, Raúl" userId="f4487294-a1f3-4118-993e-3473a50bf12f" providerId="ADAL" clId="{0B09A4CD-1D13-483E-BA94-F041666FEEA7}" dt="2025-10-08T11:58:37.440" v="1312" actId="962"/>
          <ac:picMkLst>
            <pc:docMk/>
            <pc:sldMk cId="4048955639" sldId="359"/>
            <ac:picMk id="7" creationId="{58F7E8A9-3805-F1A0-3C46-AFE4C23C6F80}"/>
          </ac:picMkLst>
        </pc:picChg>
      </pc:sldChg>
      <pc:sldChg chg="delSp modSp mod">
        <pc:chgData name="Ballester, Raúl" userId="f4487294-a1f3-4118-993e-3473a50bf12f" providerId="ADAL" clId="{0B09A4CD-1D13-483E-BA94-F041666FEEA7}" dt="2025-10-08T12:00:51.867" v="1343" actId="478"/>
        <pc:sldMkLst>
          <pc:docMk/>
          <pc:sldMk cId="2712913551" sldId="378"/>
        </pc:sldMkLst>
        <pc:spChg chg="mod">
          <ac:chgData name="Ballester, Raúl" userId="f4487294-a1f3-4118-993e-3473a50bf12f" providerId="ADAL" clId="{0B09A4CD-1D13-483E-BA94-F041666FEEA7}" dt="2025-10-08T11:59:29.484" v="1322" actId="33553"/>
          <ac:spMkLst>
            <pc:docMk/>
            <pc:sldMk cId="2712913551" sldId="378"/>
            <ac:spMk id="2" creationId="{D32EA691-4562-29F0-BDC6-F3F8AE9EB0DB}"/>
          </ac:spMkLst>
        </pc:spChg>
        <pc:spChg chg="del">
          <ac:chgData name="Ballester, Raúl" userId="f4487294-a1f3-4118-993e-3473a50bf12f" providerId="ADAL" clId="{0B09A4CD-1D13-483E-BA94-F041666FEEA7}" dt="2025-10-08T12:00:51.867" v="1343" actId="478"/>
          <ac:spMkLst>
            <pc:docMk/>
            <pc:sldMk cId="2712913551" sldId="378"/>
            <ac:spMk id="5" creationId="{4784E471-791C-0210-74B1-C651E0D9C8ED}"/>
          </ac:spMkLst>
        </pc:spChg>
      </pc:sldChg>
      <pc:sldChg chg="modSp mod">
        <pc:chgData name="Ballester, Raúl" userId="f4487294-a1f3-4118-993e-3473a50bf12f" providerId="ADAL" clId="{0B09A4CD-1D13-483E-BA94-F041666FEEA7}" dt="2025-10-08T11:59:33.386" v="1325" actId="33553"/>
        <pc:sldMkLst>
          <pc:docMk/>
          <pc:sldMk cId="3694535654" sldId="381"/>
        </pc:sldMkLst>
        <pc:spChg chg="mod">
          <ac:chgData name="Ballester, Raúl" userId="f4487294-a1f3-4118-993e-3473a50bf12f" providerId="ADAL" clId="{0B09A4CD-1D13-483E-BA94-F041666FEEA7}" dt="2025-10-08T11:59:33.386" v="1325" actId="33553"/>
          <ac:spMkLst>
            <pc:docMk/>
            <pc:sldMk cId="3694535654" sldId="381"/>
            <ac:spMk id="4" creationId="{91B3A44C-962C-5DC7-6F1C-6BF1FA64CFB5}"/>
          </ac:spMkLst>
        </pc:spChg>
        <pc:grpChg chg="mod">
          <ac:chgData name="Ballester, Raúl" userId="f4487294-a1f3-4118-993e-3473a50bf12f" providerId="ADAL" clId="{0B09A4CD-1D13-483E-BA94-F041666FEEA7}" dt="2025-10-08T11:57:33.168" v="868" actId="962"/>
          <ac:grpSpMkLst>
            <pc:docMk/>
            <pc:sldMk cId="3694535654" sldId="381"/>
            <ac:grpSpMk id="8" creationId="{38BE6B51-AE05-683D-C13C-4CB2D01C7C9A}"/>
          </ac:grpSpMkLst>
        </pc:grpChg>
      </pc:sldChg>
      <pc:sldChg chg="addSp modSp mod">
        <pc:chgData name="Ballester, Raúl" userId="f4487294-a1f3-4118-993e-3473a50bf12f" providerId="ADAL" clId="{0B09A4CD-1D13-483E-BA94-F041666FEEA7}" dt="2025-10-08T12:00:37.198" v="1340" actId="13244"/>
        <pc:sldMkLst>
          <pc:docMk/>
          <pc:sldMk cId="3026343406" sldId="382"/>
        </pc:sldMkLst>
        <pc:spChg chg="add mod">
          <ac:chgData name="Ballester, Raúl" userId="f4487294-a1f3-4118-993e-3473a50bf12f" providerId="ADAL" clId="{0B09A4CD-1D13-483E-BA94-F041666FEEA7}" dt="2025-10-08T10:28:46.568" v="0"/>
          <ac:spMkLst>
            <pc:docMk/>
            <pc:sldMk cId="3026343406" sldId="382"/>
            <ac:spMk id="2" creationId="{C5658F18-41A8-4F1F-FCAB-D8F70E63C030}"/>
          </ac:spMkLst>
        </pc:spChg>
        <pc:spChg chg="add mod">
          <ac:chgData name="Ballester, Raúl" userId="f4487294-a1f3-4118-993e-3473a50bf12f" providerId="ADAL" clId="{0B09A4CD-1D13-483E-BA94-F041666FEEA7}" dt="2025-10-08T10:29:01.371" v="3" actId="207"/>
          <ac:spMkLst>
            <pc:docMk/>
            <pc:sldMk cId="3026343406" sldId="382"/>
            <ac:spMk id="3" creationId="{AB3BB33F-D522-2D5C-ED8D-F45520AC503E}"/>
          </ac:spMkLst>
        </pc:spChg>
        <pc:spChg chg="add mod">
          <ac:chgData name="Ballester, Raúl" userId="f4487294-a1f3-4118-993e-3473a50bf12f" providerId="ADAL" clId="{0B09A4CD-1D13-483E-BA94-F041666FEEA7}" dt="2025-10-08T11:59:03.207" v="1316" actId="33553"/>
          <ac:spMkLst>
            <pc:docMk/>
            <pc:sldMk cId="3026343406" sldId="382"/>
            <ac:spMk id="4" creationId="{8F4540A0-A8BD-4853-0965-6584870329A8}"/>
          </ac:spMkLst>
        </pc:spChg>
        <pc:spChg chg="ord">
          <ac:chgData name="Ballester, Raúl" userId="f4487294-a1f3-4118-993e-3473a50bf12f" providerId="ADAL" clId="{0B09A4CD-1D13-483E-BA94-F041666FEEA7}" dt="2025-10-08T12:00:37.198" v="1340" actId="13244"/>
          <ac:spMkLst>
            <pc:docMk/>
            <pc:sldMk cId="3026343406" sldId="382"/>
            <ac:spMk id="5" creationId="{4DAA6F00-58E4-8D14-0856-A43DF4409515}"/>
          </ac:spMkLst>
        </pc:spChg>
      </pc:sldChg>
    </pc:docChg>
  </pc:docChgLst>
  <pc:docChgLst>
    <pc:chgData name="Bigas, Marc" userId="a76649d8-8b81-4c68-a060-d743b2cef9d5" providerId="ADAL" clId="{A75B5565-5445-4CA0-989C-E99DE6FE3EA9}"/>
    <pc:docChg chg="custSel modSld">
      <pc:chgData name="Bigas, Marc" userId="a76649d8-8b81-4c68-a060-d743b2cef9d5" providerId="ADAL" clId="{A75B5565-5445-4CA0-989C-E99DE6FE3EA9}" dt="2025-10-01T14:24:42.078" v="211" actId="207"/>
      <pc:docMkLst>
        <pc:docMk/>
      </pc:docMkLst>
      <pc:sldChg chg="modSp mod">
        <pc:chgData name="Bigas, Marc" userId="a76649d8-8b81-4c68-a060-d743b2cef9d5" providerId="ADAL" clId="{A75B5565-5445-4CA0-989C-E99DE6FE3EA9}" dt="2025-09-30T15:31:57.717" v="136" actId="20577"/>
        <pc:sldMkLst>
          <pc:docMk/>
          <pc:sldMk cId="618723253" sldId="352"/>
        </pc:sldMkLst>
        <pc:spChg chg="mod">
          <ac:chgData name="Bigas, Marc" userId="a76649d8-8b81-4c68-a060-d743b2cef9d5" providerId="ADAL" clId="{A75B5565-5445-4CA0-989C-E99DE6FE3EA9}" dt="2025-09-30T15:31:57.717" v="136" actId="20577"/>
          <ac:spMkLst>
            <pc:docMk/>
            <pc:sldMk cId="618723253" sldId="352"/>
            <ac:spMk id="5" creationId="{CE9BC989-72DC-A5F0-C1F6-AF73FA247E10}"/>
          </ac:spMkLst>
        </pc:spChg>
      </pc:sldChg>
      <pc:sldChg chg="modSp mod">
        <pc:chgData name="Bigas, Marc" userId="a76649d8-8b81-4c68-a060-d743b2cef9d5" providerId="ADAL" clId="{A75B5565-5445-4CA0-989C-E99DE6FE3EA9}" dt="2025-09-30T15:33:39.180" v="206" actId="20577"/>
        <pc:sldMkLst>
          <pc:docMk/>
          <pc:sldMk cId="132650946" sldId="358"/>
        </pc:sldMkLst>
        <pc:spChg chg="mod">
          <ac:chgData name="Bigas, Marc" userId="a76649d8-8b81-4c68-a060-d743b2cef9d5" providerId="ADAL" clId="{A75B5565-5445-4CA0-989C-E99DE6FE3EA9}" dt="2025-09-30T15:33:39.180" v="206" actId="20577"/>
          <ac:spMkLst>
            <pc:docMk/>
            <pc:sldMk cId="132650946" sldId="358"/>
            <ac:spMk id="5" creationId="{47F6A62E-A1DA-6F9F-95E4-C7A567F8C0BE}"/>
          </ac:spMkLst>
        </pc:spChg>
        <pc:spChg chg="mod">
          <ac:chgData name="Bigas, Marc" userId="a76649d8-8b81-4c68-a060-d743b2cef9d5" providerId="ADAL" clId="{A75B5565-5445-4CA0-989C-E99DE6FE3EA9}" dt="2025-09-30T15:33:02.588" v="153" actId="1037"/>
          <ac:spMkLst>
            <pc:docMk/>
            <pc:sldMk cId="132650946" sldId="358"/>
            <ac:spMk id="10" creationId="{C1DB77A7-6835-AF91-39B7-05384E3EAD8B}"/>
          </ac:spMkLst>
        </pc:spChg>
        <pc:spChg chg="mod">
          <ac:chgData name="Bigas, Marc" userId="a76649d8-8b81-4c68-a060-d743b2cef9d5" providerId="ADAL" clId="{A75B5565-5445-4CA0-989C-E99DE6FE3EA9}" dt="2025-09-30T15:33:07.922" v="154" actId="1076"/>
          <ac:spMkLst>
            <pc:docMk/>
            <pc:sldMk cId="132650946" sldId="358"/>
            <ac:spMk id="11" creationId="{F0DB8788-122E-BEA2-1685-0FFE52B7A5D9}"/>
          </ac:spMkLst>
        </pc:spChg>
        <pc:spChg chg="mod">
          <ac:chgData name="Bigas, Marc" userId="a76649d8-8b81-4c68-a060-d743b2cef9d5" providerId="ADAL" clId="{A75B5565-5445-4CA0-989C-E99DE6FE3EA9}" dt="2025-09-30T15:32:51.424" v="147" actId="14100"/>
          <ac:spMkLst>
            <pc:docMk/>
            <pc:sldMk cId="132650946" sldId="358"/>
            <ac:spMk id="19" creationId="{584388B6-DF92-F028-D732-98D72EFC2EEC}"/>
          </ac:spMkLst>
        </pc:spChg>
        <pc:spChg chg="mod">
          <ac:chgData name="Bigas, Marc" userId="a76649d8-8b81-4c68-a060-d743b2cef9d5" providerId="ADAL" clId="{A75B5565-5445-4CA0-989C-E99DE6FE3EA9}" dt="2025-09-30T15:32:55.796" v="148" actId="1076"/>
          <ac:spMkLst>
            <pc:docMk/>
            <pc:sldMk cId="132650946" sldId="358"/>
            <ac:spMk id="20" creationId="{E0346074-AE4C-1587-6DB5-65B411D2632F}"/>
          </ac:spMkLst>
        </pc:spChg>
        <pc:picChg chg="mod">
          <ac:chgData name="Bigas, Marc" userId="a76649d8-8b81-4c68-a060-d743b2cef9d5" providerId="ADAL" clId="{A75B5565-5445-4CA0-989C-E99DE6FE3EA9}" dt="2025-09-30T15:32:37.349" v="138" actId="1076"/>
          <ac:picMkLst>
            <pc:docMk/>
            <pc:sldMk cId="132650946" sldId="358"/>
            <ac:picMk id="9" creationId="{41E1BC96-B78F-9A21-5954-6DDB97D8DF5E}"/>
          </ac:picMkLst>
        </pc:picChg>
        <pc:cxnChg chg="mod">
          <ac:chgData name="Bigas, Marc" userId="a76649d8-8b81-4c68-a060-d743b2cef9d5" providerId="ADAL" clId="{A75B5565-5445-4CA0-989C-E99DE6FE3EA9}" dt="2025-09-30T15:33:07.922" v="154" actId="1076"/>
          <ac:cxnSpMkLst>
            <pc:docMk/>
            <pc:sldMk cId="132650946" sldId="358"/>
            <ac:cxnSpMk id="12" creationId="{2D0718E4-D540-2037-8F5B-DFC90F180157}"/>
          </ac:cxnSpMkLst>
        </pc:cxnChg>
        <pc:cxnChg chg="mod">
          <ac:chgData name="Bigas, Marc" userId="a76649d8-8b81-4c68-a060-d743b2cef9d5" providerId="ADAL" clId="{A75B5565-5445-4CA0-989C-E99DE6FE3EA9}" dt="2025-09-30T15:32:55.796" v="148" actId="1076"/>
          <ac:cxnSpMkLst>
            <pc:docMk/>
            <pc:sldMk cId="132650946" sldId="358"/>
            <ac:cxnSpMk id="21" creationId="{0A87B03F-88DA-2473-98D0-3CDDFEA41CC2}"/>
          </ac:cxnSpMkLst>
        </pc:cxnChg>
      </pc:sldChg>
      <pc:sldChg chg="modSp mod modClrScheme chgLayout">
        <pc:chgData name="Bigas, Marc" userId="a76649d8-8b81-4c68-a060-d743b2cef9d5" providerId="ADAL" clId="{A75B5565-5445-4CA0-989C-E99DE6FE3EA9}" dt="2025-10-01T14:24:42.078" v="211" actId="207"/>
        <pc:sldMkLst>
          <pc:docMk/>
          <pc:sldMk cId="2712913551" sldId="378"/>
        </pc:sldMkLst>
        <pc:spChg chg="mod">
          <ac:chgData name="Bigas, Marc" userId="a76649d8-8b81-4c68-a060-d743b2cef9d5" providerId="ADAL" clId="{A75B5565-5445-4CA0-989C-E99DE6FE3EA9}" dt="2025-10-01T14:24:42.078" v="211" actId="207"/>
          <ac:spMkLst>
            <pc:docMk/>
            <pc:sldMk cId="2712913551" sldId="378"/>
            <ac:spMk id="3" creationId="{0A659072-A624-4CEE-A525-618C05A5E8C7}"/>
          </ac:spMkLst>
        </pc:spChg>
      </pc:sldChg>
    </pc:docChg>
  </pc:docChgLst>
  <pc:docChgLst>
    <pc:chgData name="Sanchez Adame, Jose" userId="S::jose.sanchezadame@dxc.com::bec22c5d-f469-49a4-9921-fdf6b5726dd7" providerId="AD" clId="Web-{26A5015D-0C3F-1D0D-B701-6C6DDCE18C2F}"/>
    <pc:docChg chg="mod modSld">
      <pc:chgData name="Sanchez Adame, Jose" userId="S::jose.sanchezadame@dxc.com::bec22c5d-f469-49a4-9921-fdf6b5726dd7" providerId="AD" clId="Web-{26A5015D-0C3F-1D0D-B701-6C6DDCE18C2F}" dt="2025-09-16T13:28:52.191" v="12" actId="20577"/>
      <pc:docMkLst>
        <pc:docMk/>
      </pc:docMkLst>
      <pc:sldChg chg="modSp">
        <pc:chgData name="Sanchez Adame, Jose" userId="S::jose.sanchezadame@dxc.com::bec22c5d-f469-49a4-9921-fdf6b5726dd7" providerId="AD" clId="Web-{26A5015D-0C3F-1D0D-B701-6C6DDCE18C2F}" dt="2025-09-16T13:09:41.676" v="4" actId="20577"/>
        <pc:sldMkLst>
          <pc:docMk/>
          <pc:sldMk cId="2173475842" sldId="341"/>
        </pc:sldMkLst>
        <pc:spChg chg="mod">
          <ac:chgData name="Sanchez Adame, Jose" userId="S::jose.sanchezadame@dxc.com::bec22c5d-f469-49a4-9921-fdf6b5726dd7" providerId="AD" clId="Web-{26A5015D-0C3F-1D0D-B701-6C6DDCE18C2F}" dt="2025-09-16T13:09:28.535" v="2" actId="20577"/>
          <ac:spMkLst>
            <pc:docMk/>
            <pc:sldMk cId="2173475842" sldId="341"/>
            <ac:spMk id="23" creationId="{EFA81B43-CEA3-ADB5-1A94-1DD38D14D2A4}"/>
          </ac:spMkLst>
        </pc:spChg>
        <pc:spChg chg="mod">
          <ac:chgData name="Sanchez Adame, Jose" userId="S::jose.sanchezadame@dxc.com::bec22c5d-f469-49a4-9921-fdf6b5726dd7" providerId="AD" clId="Web-{26A5015D-0C3F-1D0D-B701-6C6DDCE18C2F}" dt="2025-09-16T13:09:41.676" v="4" actId="20577"/>
          <ac:spMkLst>
            <pc:docMk/>
            <pc:sldMk cId="2173475842" sldId="341"/>
            <ac:spMk id="36" creationId="{F76C9BAB-8DC0-F980-8AA9-47916501861C}"/>
          </ac:spMkLst>
        </pc:spChg>
      </pc:sldChg>
      <pc:sldChg chg="modSp">
        <pc:chgData name="Sanchez Adame, Jose" userId="S::jose.sanchezadame@dxc.com::bec22c5d-f469-49a4-9921-fdf6b5726dd7" providerId="AD" clId="Web-{26A5015D-0C3F-1D0D-B701-6C6DDCE18C2F}" dt="2025-09-16T13:16:07.841" v="6" actId="1076"/>
        <pc:sldMkLst>
          <pc:docMk/>
          <pc:sldMk cId="4001820298" sldId="351"/>
        </pc:sldMkLst>
        <pc:spChg chg="mod">
          <ac:chgData name="Sanchez Adame, Jose" userId="S::jose.sanchezadame@dxc.com::bec22c5d-f469-49a4-9921-fdf6b5726dd7" providerId="AD" clId="Web-{26A5015D-0C3F-1D0D-B701-6C6DDCE18C2F}" dt="2025-09-16T13:16:07.841" v="6" actId="1076"/>
          <ac:spMkLst>
            <pc:docMk/>
            <pc:sldMk cId="4001820298" sldId="351"/>
            <ac:spMk id="5" creationId="{1E0D6D07-93FB-F2C2-FA46-56EA76D42786}"/>
          </ac:spMkLst>
        </pc:spChg>
      </pc:sldChg>
      <pc:sldChg chg="modSp">
        <pc:chgData name="Sanchez Adame, Jose" userId="S::jose.sanchezadame@dxc.com::bec22c5d-f469-49a4-9921-fdf6b5726dd7" providerId="AD" clId="Web-{26A5015D-0C3F-1D0D-B701-6C6DDCE18C2F}" dt="2025-09-16T13:28:52.191" v="12" actId="20577"/>
        <pc:sldMkLst>
          <pc:docMk/>
          <pc:sldMk cId="3694535654" sldId="381"/>
        </pc:sldMkLst>
        <pc:spChg chg="mod">
          <ac:chgData name="Sanchez Adame, Jose" userId="S::jose.sanchezadame@dxc.com::bec22c5d-f469-49a4-9921-fdf6b5726dd7" providerId="AD" clId="Web-{26A5015D-0C3F-1D0D-B701-6C6DDCE18C2F}" dt="2025-09-16T13:28:52.191" v="12" actId="20577"/>
          <ac:spMkLst>
            <pc:docMk/>
            <pc:sldMk cId="3694535654" sldId="381"/>
            <ac:spMk id="5" creationId="{10F31B53-CDE0-D511-6972-D59E0A007320}"/>
          </ac:spMkLst>
        </pc:spChg>
      </pc:sldChg>
    </pc:docChg>
  </pc:docChgLst>
  <pc:docChgLst>
    <pc:chgData name="Villalonga, Sara" userId="S::sara.villalonga2@dxc.com::0688e997-b0fc-4059-a2ac-a0e9f8190bae" providerId="AD" clId="Web-{BAD39BAF-8845-1A42-0A21-16D866112A4C}"/>
    <pc:docChg chg="modSld">
      <pc:chgData name="Villalonga, Sara" userId="S::sara.villalonga2@dxc.com::0688e997-b0fc-4059-a2ac-a0e9f8190bae" providerId="AD" clId="Web-{BAD39BAF-8845-1A42-0A21-16D866112A4C}" dt="2025-09-23T06:53:20.082" v="1" actId="1076"/>
      <pc:docMkLst>
        <pc:docMk/>
      </pc:docMkLst>
      <pc:sldChg chg="modSp">
        <pc:chgData name="Villalonga, Sara" userId="S::sara.villalonga2@dxc.com::0688e997-b0fc-4059-a2ac-a0e9f8190bae" providerId="AD" clId="Web-{BAD39BAF-8845-1A42-0A21-16D866112A4C}" dt="2025-09-23T06:53:20.082" v="1" actId="1076"/>
        <pc:sldMkLst>
          <pc:docMk/>
          <pc:sldMk cId="3694535654" sldId="381"/>
        </pc:sldMkLst>
        <pc:spChg chg="mod">
          <ac:chgData name="Villalonga, Sara" userId="S::sara.villalonga2@dxc.com::0688e997-b0fc-4059-a2ac-a0e9f8190bae" providerId="AD" clId="Web-{BAD39BAF-8845-1A42-0A21-16D866112A4C}" dt="2025-09-23T06:53:20.082" v="1" actId="1076"/>
          <ac:spMkLst>
            <pc:docMk/>
            <pc:sldMk cId="3694535654" sldId="381"/>
            <ac:spMk id="10" creationId="{32A763C3-7A0E-3E04-2555-D32858CA5A8C}"/>
          </ac:spMkLst>
        </pc:spChg>
        <pc:cxnChg chg="mod">
          <ac:chgData name="Villalonga, Sara" userId="S::sara.villalonga2@dxc.com::0688e997-b0fc-4059-a2ac-a0e9f8190bae" providerId="AD" clId="Web-{BAD39BAF-8845-1A42-0A21-16D866112A4C}" dt="2025-09-23T06:53:20.082" v="1" actId="1076"/>
          <ac:cxnSpMkLst>
            <pc:docMk/>
            <pc:sldMk cId="3694535654" sldId="381"/>
            <ac:cxnSpMk id="11" creationId="{262CC668-993A-918B-B11E-70E609290EE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7989220-409A-D7C5-167C-A02B1245A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90868E-D701-87B7-2EF3-B993B3E09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160D2-F578-4AEA-87CD-37F90BB071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2C947-B213-C402-21D7-EAD30A0E5C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7CCCAE-9B30-35B9-97D1-2FF84C8B1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82E0-8E93-4DE9-9F7C-6C2BE8945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7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25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ítulo inici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B4E8680E-9878-0135-1BB4-D9F058FA35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20500" y="1153000"/>
            <a:ext cx="4503000" cy="1696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entury Gothic"/>
              <a:buNone/>
              <a:defRPr sz="3600" b="0">
                <a:solidFill>
                  <a:srgbClr val="4E3B3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863774F-E452-9073-55D1-405FFE3E2E76}"/>
              </a:ext>
            </a:extLst>
          </p:cNvPr>
          <p:cNvSpPr txBox="1"/>
          <p:nvPr userDrawn="1"/>
        </p:nvSpPr>
        <p:spPr>
          <a:xfrm>
            <a:off x="3286287" y="2849824"/>
            <a:ext cx="25714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>
                <a:solidFill>
                  <a:schemeClr val="tx1"/>
                </a:solidFill>
                <a:latin typeface="Arial Black" panose="020B0A04020102020204" pitchFamily="34" charset="0"/>
              </a:rPr>
              <a:t>Caso de adopción 2.2</a:t>
            </a:r>
          </a:p>
        </p:txBody>
      </p:sp>
      <p:sp>
        <p:nvSpPr>
          <p:cNvPr id="5" name="Google Shape;144;p33">
            <a:extLst>
              <a:ext uri="{FF2B5EF4-FFF2-40B4-BE49-F238E27FC236}">
                <a16:creationId xmlns:a16="http://schemas.microsoft.com/office/drawing/2014/main" id="{047F062F-4C1A-334C-50D4-9036420F8D95}"/>
              </a:ext>
            </a:extLst>
          </p:cNvPr>
          <p:cNvSpPr/>
          <p:nvPr userDrawn="1"/>
        </p:nvSpPr>
        <p:spPr>
          <a:xfrm>
            <a:off x="2015100" y="3487100"/>
            <a:ext cx="5113800" cy="503400"/>
          </a:xfrm>
          <a:prstGeom prst="roundRect">
            <a:avLst>
              <a:gd name="adj" fmla="val 16667"/>
            </a:avLst>
          </a:prstGeom>
          <a:solidFill>
            <a:srgbClr val="4E110E">
              <a:alpha val="8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 Medium" panose="020B0604020202020204" charset="0"/>
                <a:cs typeface="Darker Grotesque Medium" panose="020B0604020202020204" charset="0"/>
                <a:sym typeface="Arial"/>
              </a:rPr>
              <a:t>¡Escala a lo más alto con M365!</a:t>
            </a:r>
          </a:p>
        </p:txBody>
      </p:sp>
    </p:spTree>
    <p:extLst>
      <p:ext uri="{BB962C8B-B14F-4D97-AF65-F5344CB8AC3E}">
        <p14:creationId xmlns:p14="http://schemas.microsoft.com/office/powerpoint/2010/main" val="29451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BBDE927B-D30B-3941-8FFA-7D7188683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6" name="Imatge 5" descr="Imatge que conté natura&#10;&#10;Pot ser que el contingut generat per IA no sigui correcte.">
            <a:extLst>
              <a:ext uri="{FF2B5EF4-FFF2-40B4-BE49-F238E27FC236}">
                <a16:creationId xmlns:a16="http://schemas.microsoft.com/office/drawing/2014/main" id="{3AE0744A-72F5-670B-7F0E-725F5A586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ítol 1">
            <a:extLst>
              <a:ext uri="{FF2B5EF4-FFF2-40B4-BE49-F238E27FC236}">
                <a16:creationId xmlns:a16="http://schemas.microsoft.com/office/drawing/2014/main" id="{D36F9720-1045-4DB6-FDF5-2B83BBA35AC1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BC9484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650;p54">
            <a:extLst>
              <a:ext uri="{FF2B5EF4-FFF2-40B4-BE49-F238E27FC236}">
                <a16:creationId xmlns:a16="http://schemas.microsoft.com/office/drawing/2014/main" id="{20BE9230-30EC-212A-4F63-BE92B267AC12}"/>
              </a:ext>
            </a:extLst>
          </p:cNvPr>
          <p:cNvSpPr/>
          <p:nvPr userDrawn="1"/>
        </p:nvSpPr>
        <p:spPr>
          <a:xfrm>
            <a:off x="542520" y="1465888"/>
            <a:ext cx="3852000" cy="2581616"/>
          </a:xfrm>
          <a:prstGeom prst="roundRect">
            <a:avLst>
              <a:gd name="adj" fmla="val 16667"/>
            </a:avLst>
          </a:prstGeom>
          <a:solidFill>
            <a:srgbClr val="4E110E">
              <a:alpha val="8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C54F52B0-C4E4-68B6-EA44-5842EB0BB5A5}"/>
              </a:ext>
            </a:extLst>
          </p:cNvPr>
          <p:cNvSpPr txBox="1">
            <a:spLocks/>
          </p:cNvSpPr>
          <p:nvPr userDrawn="1"/>
        </p:nvSpPr>
        <p:spPr>
          <a:xfrm>
            <a:off x="-1993" y="695415"/>
            <a:ext cx="4396511" cy="431999"/>
          </a:xfrm>
          <a:prstGeom prst="rect">
            <a:avLst/>
          </a:prstGeom>
          <a:solidFill>
            <a:srgbClr val="602927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75959069-5FF7-3F9D-4415-09B7BE8F9A90}"/>
              </a:ext>
            </a:extLst>
          </p:cNvPr>
          <p:cNvSpPr txBox="1"/>
          <p:nvPr userDrawn="1"/>
        </p:nvSpPr>
        <p:spPr>
          <a:xfrm>
            <a:off x="-3984" y="742137"/>
            <a:ext cx="439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err="1">
                <a:solidFill>
                  <a:srgbClr val="FFFFFF"/>
                </a:solidFill>
              </a:rPr>
              <a:t>Índice</a:t>
            </a:r>
            <a:r>
              <a:rPr lang="ca-ES" sz="1600" b="1" dirty="0">
                <a:solidFill>
                  <a:srgbClr val="FFFFFF"/>
                </a:solidFill>
              </a:rPr>
              <a:t> de </a:t>
            </a:r>
            <a:r>
              <a:rPr lang="ca-ES" sz="1600" b="1" dirty="0" err="1">
                <a:solidFill>
                  <a:srgbClr val="FFFFFF"/>
                </a:solidFill>
              </a:rPr>
              <a:t>contenidos</a:t>
            </a:r>
            <a:endParaRPr lang="ca-E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F588B4A-97AB-DB5F-E937-D48423664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4" name="Imatge 3" descr="Imatge que conté lluna, cel&#10;&#10;Pot ser que el contingut generat per IA no sigui correcte.">
            <a:extLst>
              <a:ext uri="{FF2B5EF4-FFF2-40B4-BE49-F238E27FC236}">
                <a16:creationId xmlns:a16="http://schemas.microsoft.com/office/drawing/2014/main" id="{962DECC1-9A7A-4780-5FBC-D5D11F09E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ol 1">
            <a:extLst>
              <a:ext uri="{FF2B5EF4-FFF2-40B4-BE49-F238E27FC236}">
                <a16:creationId xmlns:a16="http://schemas.microsoft.com/office/drawing/2014/main" id="{971A3B95-1B38-28DC-C6D5-D081A7A53FB7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BC9484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tge 6" descr="Imatge que conté roba, calçat, Ball, dibuixos&#10;&#10;Pot ser que el contingut generat amb IA no sigui correcte.">
            <a:extLst>
              <a:ext uri="{FF2B5EF4-FFF2-40B4-BE49-F238E27FC236}">
                <a16:creationId xmlns:a16="http://schemas.microsoft.com/office/drawing/2014/main" id="{D77DABB0-8846-EE55-DBA1-65BFA56373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88592" y="686061"/>
            <a:ext cx="3771378" cy="3771378"/>
          </a:xfrm>
          <a:prstGeom prst="rect">
            <a:avLst/>
          </a:prstGeom>
        </p:spPr>
      </p:pic>
      <p:sp>
        <p:nvSpPr>
          <p:cNvPr id="8" name="Títol 1">
            <a:extLst>
              <a:ext uri="{FF2B5EF4-FFF2-40B4-BE49-F238E27FC236}">
                <a16:creationId xmlns:a16="http://schemas.microsoft.com/office/drawing/2014/main" id="{0AF3B18E-AE6D-0AC2-4412-0BD6812838FC}"/>
              </a:ext>
            </a:extLst>
          </p:cNvPr>
          <p:cNvSpPr txBox="1">
            <a:spLocks/>
          </p:cNvSpPr>
          <p:nvPr userDrawn="1"/>
        </p:nvSpPr>
        <p:spPr>
          <a:xfrm>
            <a:off x="-3" y="695416"/>
            <a:ext cx="4396511" cy="431999"/>
          </a:xfrm>
          <a:prstGeom prst="rect">
            <a:avLst/>
          </a:prstGeom>
          <a:solidFill>
            <a:srgbClr val="602927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922EC8AD-8C99-B04F-6840-42AB119BA88A}"/>
              </a:ext>
            </a:extLst>
          </p:cNvPr>
          <p:cNvSpPr txBox="1"/>
          <p:nvPr userDrawn="1"/>
        </p:nvSpPr>
        <p:spPr>
          <a:xfrm>
            <a:off x="-4" y="742138"/>
            <a:ext cx="439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err="1">
                <a:solidFill>
                  <a:srgbClr val="FFFFFF"/>
                </a:solidFill>
              </a:rPr>
              <a:t>Objetivos</a:t>
            </a:r>
            <a:endParaRPr lang="ca-E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1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BC9484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97AEEC05-F991-87C6-DC26-2936D1D6D163}"/>
              </a:ext>
            </a:extLst>
          </p:cNvPr>
          <p:cNvSpPr txBox="1">
            <a:spLocks/>
          </p:cNvSpPr>
          <p:nvPr userDrawn="1"/>
        </p:nvSpPr>
        <p:spPr>
          <a:xfrm>
            <a:off x="0" y="695416"/>
            <a:ext cx="4396511" cy="431999"/>
          </a:xfrm>
          <a:prstGeom prst="rect">
            <a:avLst/>
          </a:prstGeom>
          <a:solidFill>
            <a:srgbClr val="602927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3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comendaciones y buenas práctic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F588B4A-97AB-DB5F-E937-D48423664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4" name="Imatge 3" descr="Imatge que conté lluna, cel&#10;&#10;Pot ser que el contingut generat per IA no sigui correcte.">
            <a:extLst>
              <a:ext uri="{FF2B5EF4-FFF2-40B4-BE49-F238E27FC236}">
                <a16:creationId xmlns:a16="http://schemas.microsoft.com/office/drawing/2014/main" id="{962DECC1-9A7A-4780-5FBC-D5D11F09E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A9978ECC-AB60-6406-4315-A423F2CB7E61}"/>
              </a:ext>
            </a:extLst>
          </p:cNvPr>
          <p:cNvSpPr txBox="1"/>
          <p:nvPr userDrawn="1"/>
        </p:nvSpPr>
        <p:spPr>
          <a:xfrm>
            <a:off x="0" y="806517"/>
            <a:ext cx="4394520" cy="338554"/>
          </a:xfrm>
          <a:prstGeom prst="rect">
            <a:avLst/>
          </a:prstGeom>
          <a:solidFill>
            <a:srgbClr val="BC94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err="1">
                <a:solidFill>
                  <a:srgbClr val="FFFFFF"/>
                </a:solidFill>
              </a:rPr>
              <a:t>Recomendaciones</a:t>
            </a:r>
            <a:r>
              <a:rPr lang="ca-ES" sz="1600">
                <a:solidFill>
                  <a:srgbClr val="FFFFFF"/>
                </a:solidFill>
              </a:rPr>
              <a:t> y </a:t>
            </a:r>
            <a:r>
              <a:rPr lang="ca-ES" sz="1600" err="1">
                <a:solidFill>
                  <a:srgbClr val="FFFFFF"/>
                </a:solidFill>
              </a:rPr>
              <a:t>buenas</a:t>
            </a:r>
            <a:r>
              <a:rPr lang="ca-ES" sz="1600">
                <a:solidFill>
                  <a:srgbClr val="FFFFFF"/>
                </a:solidFill>
              </a:rPr>
              <a:t> </a:t>
            </a:r>
            <a:r>
              <a:rPr lang="ca-ES" sz="1600" err="1">
                <a:solidFill>
                  <a:srgbClr val="FFFFFF"/>
                </a:solidFill>
              </a:rPr>
              <a:t>prácticas</a:t>
            </a:r>
            <a:endParaRPr lang="ca-ES" sz="1600">
              <a:solidFill>
                <a:srgbClr val="FFFFFF"/>
              </a:solidFill>
            </a:endParaRPr>
          </a:p>
        </p:txBody>
      </p:sp>
      <p:pic>
        <p:nvPicPr>
          <p:cNvPr id="6" name="Imatge 5" descr="Imatge que conté roba, persona, dibuixos, art&#10;&#10;Pot ser que el contingut generat amb IA no sigui correcte.">
            <a:extLst>
              <a:ext uri="{FF2B5EF4-FFF2-40B4-BE49-F238E27FC236}">
                <a16:creationId xmlns:a16="http://schemas.microsoft.com/office/drawing/2014/main" id="{153C10DD-2C50-F3CA-CD60-5957A00E9F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7667" r="5" b="12127"/>
          <a:stretch>
            <a:fillRect/>
          </a:stretch>
        </p:blipFill>
        <p:spPr>
          <a:xfrm>
            <a:off x="5516065" y="1311810"/>
            <a:ext cx="3383386" cy="27138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ol 1">
            <a:extLst>
              <a:ext uri="{FF2B5EF4-FFF2-40B4-BE49-F238E27FC236}">
                <a16:creationId xmlns:a16="http://schemas.microsoft.com/office/drawing/2014/main" id="{97792CCA-D32E-0EB2-1122-50E0FD8A7AA3}"/>
              </a:ext>
            </a:extLst>
          </p:cNvPr>
          <p:cNvSpPr txBox="1">
            <a:spLocks/>
          </p:cNvSpPr>
          <p:nvPr userDrawn="1"/>
        </p:nvSpPr>
        <p:spPr>
          <a:xfrm>
            <a:off x="-1991" y="759794"/>
            <a:ext cx="4396511" cy="431999"/>
          </a:xfrm>
          <a:prstGeom prst="rect">
            <a:avLst/>
          </a:prstGeom>
          <a:solidFill>
            <a:srgbClr val="602927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7E9F18-3376-36B8-3284-0F94F9A563C7}"/>
              </a:ext>
            </a:extLst>
          </p:cNvPr>
          <p:cNvSpPr txBox="1"/>
          <p:nvPr userDrawn="1"/>
        </p:nvSpPr>
        <p:spPr>
          <a:xfrm>
            <a:off x="0" y="80651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</a:pPr>
            <a:r>
              <a:rPr lang="ca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buenas</a:t>
            </a:r>
            <a:r>
              <a:rPr lang="ca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</a:t>
            </a:r>
            <a:endParaRPr lang="ca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3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 aprendido.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BC9484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tge 3" descr="Imatge que conté roba, Ball, disseny gràfic, Gràfics&#10;&#10;Pot ser que el contingut generat amb IA no sigui correcte.">
            <a:extLst>
              <a:ext uri="{FF2B5EF4-FFF2-40B4-BE49-F238E27FC236}">
                <a16:creationId xmlns:a16="http://schemas.microsoft.com/office/drawing/2014/main" id="{E04759BB-8EA5-178A-B58B-F73CD9C138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5395" y="437104"/>
            <a:ext cx="4678326" cy="4678326"/>
          </a:xfrm>
          <a:prstGeom prst="rect">
            <a:avLst/>
          </a:prstGeom>
        </p:spPr>
      </p:pic>
      <p:sp>
        <p:nvSpPr>
          <p:cNvPr id="3" name="Títol 1">
            <a:extLst>
              <a:ext uri="{FF2B5EF4-FFF2-40B4-BE49-F238E27FC236}">
                <a16:creationId xmlns:a16="http://schemas.microsoft.com/office/drawing/2014/main" id="{90D2C403-7784-2B6F-A990-F34E07788E79}"/>
              </a:ext>
            </a:extLst>
          </p:cNvPr>
          <p:cNvSpPr txBox="1">
            <a:spLocks/>
          </p:cNvSpPr>
          <p:nvPr userDrawn="1"/>
        </p:nvSpPr>
        <p:spPr>
          <a:xfrm>
            <a:off x="-3" y="695416"/>
            <a:ext cx="4396511" cy="431999"/>
          </a:xfrm>
          <a:prstGeom prst="rect">
            <a:avLst/>
          </a:prstGeom>
          <a:solidFill>
            <a:srgbClr val="602927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50AF1910-DA86-59E9-C8EA-6CF8D27A726A}"/>
              </a:ext>
            </a:extLst>
          </p:cNvPr>
          <p:cNvSpPr txBox="1"/>
          <p:nvPr userDrawn="1"/>
        </p:nvSpPr>
        <p:spPr>
          <a:xfrm>
            <a:off x="-109562" y="742138"/>
            <a:ext cx="439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>
                <a:solidFill>
                  <a:srgbClr val="FFFFFF"/>
                </a:solidFill>
              </a:rPr>
              <a:t>He </a:t>
            </a:r>
            <a:r>
              <a:rPr lang="ca-ES" sz="1600" b="1" dirty="0" err="1">
                <a:solidFill>
                  <a:srgbClr val="FFFFFF"/>
                </a:solidFill>
              </a:rPr>
              <a:t>aprendido</a:t>
            </a:r>
            <a:r>
              <a:rPr lang="ca-ES" sz="1600" b="1" dirty="0">
                <a:solidFill>
                  <a:srgbClr val="FFFFFF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487444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fin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80E240-FE00-2745-E747-59226AE7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CE99D63-0B26-4EF0-BEEE-EF88C5DF456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6645D0-B323-6D56-B833-F7E0A6EF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DBB6E9-4DFE-44B4-2A9C-25EE52BB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D1B0A63-4EDC-4B05-A9D3-8308978EADC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oogle Shape;301;p43">
            <a:extLst>
              <a:ext uri="{FF2B5EF4-FFF2-40B4-BE49-F238E27FC236}">
                <a16:creationId xmlns:a16="http://schemas.microsoft.com/office/drawing/2014/main" id="{F552410D-0A8C-B010-44B9-B606381A39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7535" r="48867"/>
          <a:stretch/>
        </p:blipFill>
        <p:spPr>
          <a:xfrm>
            <a:off x="-4" y="3988050"/>
            <a:ext cx="4886040" cy="11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8;p43">
            <a:extLst>
              <a:ext uri="{FF2B5EF4-FFF2-40B4-BE49-F238E27FC236}">
                <a16:creationId xmlns:a16="http://schemas.microsoft.com/office/drawing/2014/main" id="{2A0D75A5-B60C-0ED8-85AE-9B1C5E212CF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1123" t="-9410" r="19257" b="9410"/>
          <a:stretch/>
        </p:blipFill>
        <p:spPr>
          <a:xfrm>
            <a:off x="3692350" y="0"/>
            <a:ext cx="5451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9;p43">
            <a:extLst>
              <a:ext uri="{FF2B5EF4-FFF2-40B4-BE49-F238E27FC236}">
                <a16:creationId xmlns:a16="http://schemas.microsoft.com/office/drawing/2014/main" id="{E41D4B7B-4EE4-ABA4-7586-49F2930028AA}"/>
              </a:ext>
            </a:extLst>
          </p:cNvPr>
          <p:cNvSpPr txBox="1">
            <a:spLocks/>
          </p:cNvSpPr>
          <p:nvPr userDrawn="1"/>
        </p:nvSpPr>
        <p:spPr>
          <a:xfrm>
            <a:off x="518522" y="598966"/>
            <a:ext cx="7083397" cy="16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s-ES_tradnl" sz="32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cima alcanzada </a:t>
            </a:r>
            <a:r>
              <a:rPr lang="es-ES_tradnl" sz="3200" b="1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 paso </a:t>
            </a:r>
            <a:r>
              <a:rPr lang="es-ES_tradnl" sz="32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 nuevo horizonte</a:t>
            </a:r>
          </a:p>
        </p:txBody>
      </p:sp>
      <p:sp>
        <p:nvSpPr>
          <p:cNvPr id="4" name="Google Shape;300;p43">
            <a:extLst>
              <a:ext uri="{FF2B5EF4-FFF2-40B4-BE49-F238E27FC236}">
                <a16:creationId xmlns:a16="http://schemas.microsoft.com/office/drawing/2014/main" id="{EC22B920-EC1A-B2D3-99BD-26C1CCAF6F8B}"/>
              </a:ext>
            </a:extLst>
          </p:cNvPr>
          <p:cNvSpPr txBox="1">
            <a:spLocks/>
          </p:cNvSpPr>
          <p:nvPr userDrawn="1"/>
        </p:nvSpPr>
        <p:spPr>
          <a:xfrm>
            <a:off x="518522" y="1970700"/>
            <a:ext cx="6246488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s-ES_tradnl" sz="1600">
                <a:latin typeface="Arial" panose="020B0604020202020204" pitchFamily="34" charset="0"/>
                <a:cs typeface="Arial" panose="020B0604020202020204" pitchFamily="34" charset="0"/>
              </a:rPr>
              <a:t>Seguir formándote es como conquistar una nueva altitud: cuanto más aprendes, más amplio es el paisaje que puedes ver y comprender. Las herramientas de M365 te ofrecen nuevos caminos para trabajar mejor, colaborar más fácilmente y avanzar con paso firme. Sigue explorando la siguiente etapa en el caso 2.3.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s-ES_tradnl" sz="1600" b="1">
                <a:latin typeface="Arial" panose="020B0604020202020204" pitchFamily="34" charset="0"/>
                <a:cs typeface="Arial" panose="020B0604020202020204" pitchFamily="34" charset="0"/>
              </a:rPr>
              <a:t>¡Nos vemos en la próxima ruta!</a:t>
            </a:r>
          </a:p>
        </p:txBody>
      </p:sp>
    </p:spTree>
    <p:extLst>
      <p:ext uri="{BB962C8B-B14F-4D97-AF65-F5344CB8AC3E}">
        <p14:creationId xmlns:p14="http://schemas.microsoft.com/office/powerpoint/2010/main" val="4049496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Gráfico&#10;&#10;El contenido generado por IA puede ser incorrecto.">
            <a:extLst>
              <a:ext uri="{FF2B5EF4-FFF2-40B4-BE49-F238E27FC236}">
                <a16:creationId xmlns:a16="http://schemas.microsoft.com/office/drawing/2014/main" id="{E83FBAFC-7581-CD72-AE08-3957D62BF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8949" l="1099" r="97041">
                        <a14:foregroundMark x1="5072" y1="90541" x2="10313" y2="97598"/>
                        <a14:foregroundMark x1="3973" y1="90691" x2="1099" y2="98048"/>
                        <a14:foregroundMark x1="69992" y1="96547" x2="81826" y2="95045"/>
                        <a14:foregroundMark x1="81826" y1="95045" x2="85727" y2="95045"/>
                        <a14:foregroundMark x1="97041" y1="97598" x2="90786" y2="98949"/>
                        <a14:foregroundMark x1="58073" y1="98949" x2="60609" y2="98949"/>
                        <a14:backgroundMark x1="18935" y1="29580" x2="78360" y2="63814"/>
                        <a14:backgroundMark x1="78360" y1="63814" x2="86982" y2="76426"/>
                        <a14:backgroundMark x1="86982" y1="76426" x2="19104" y2="74925"/>
                        <a14:backgroundMark x1="19104" y1="74925" x2="31530" y2="55405"/>
                        <a14:backgroundMark x1="31530" y1="55405" x2="68385" y2="41592"/>
                        <a14:backgroundMark x1="68385" y1="41592" x2="64920" y2="58408"/>
                        <a14:backgroundMark x1="64920" y1="58408" x2="46746" y2="82132"/>
                        <a14:backgroundMark x1="46746" y1="82132" x2="40659" y2="47447"/>
                        <a14:backgroundMark x1="40659" y1="47447" x2="28740" y2="31381"/>
                        <a14:backgroundMark x1="28740" y1="31381" x2="28487" y2="46396"/>
                        <a14:backgroundMark x1="28487" y1="46396" x2="73964" y2="63664"/>
                        <a14:backgroundMark x1="73964" y1="63664" x2="77092" y2="86186"/>
                        <a14:backgroundMark x1="77092" y1="86186" x2="67625" y2="84685"/>
                        <a14:backgroundMark x1="47844" y1="81381" x2="22739" y2="80931"/>
                        <a14:backgroundMark x1="87067" y1="95646" x2="87067" y2="95646"/>
                        <a14:backgroundMark x1="88588" y1="95646" x2="85207" y2="93243"/>
                        <a14:backgroundMark x1="88842" y1="95345" x2="87743" y2="94294"/>
                        <a14:backgroundMark x1="89011" y1="95195" x2="88842" y2="96396"/>
                        <a14:backgroundMark x1="57819" y1="88889" x2="44717" y2="93544"/>
                      </a14:backgroundRemoval>
                    </a14:imgEffect>
                  </a14:imgLayer>
                </a14:imgProps>
              </a:ext>
            </a:extLst>
          </a:blip>
          <a:srcRect t="85603"/>
          <a:stretch/>
        </p:blipFill>
        <p:spPr>
          <a:xfrm>
            <a:off x="-25878" y="4608576"/>
            <a:ext cx="6618236" cy="534923"/>
          </a:xfrm>
          <a:prstGeom prst="rect">
            <a:avLst/>
          </a:prstGeom>
        </p:spPr>
      </p:pic>
      <p:pic>
        <p:nvPicPr>
          <p:cNvPr id="6" name="Imagen 5" descr="Gráfico&#10;&#10;El contenido generado por IA puede ser incorrecto.">
            <a:extLst>
              <a:ext uri="{FF2B5EF4-FFF2-40B4-BE49-F238E27FC236}">
                <a16:creationId xmlns:a16="http://schemas.microsoft.com/office/drawing/2014/main" id="{DDC3A877-6258-6B93-9A45-4D7C64DAF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8949" l="1099" r="97041">
                        <a14:foregroundMark x1="5072" y1="90541" x2="10313" y2="97598"/>
                        <a14:foregroundMark x1="3973" y1="90691" x2="1099" y2="98048"/>
                        <a14:foregroundMark x1="69992" y1="96547" x2="81826" y2="95045"/>
                        <a14:foregroundMark x1="81826" y1="95045" x2="85727" y2="95045"/>
                        <a14:foregroundMark x1="97041" y1="97598" x2="90786" y2="98949"/>
                        <a14:foregroundMark x1="58073" y1="98949" x2="60609" y2="98949"/>
                        <a14:backgroundMark x1="18935" y1="29580" x2="78360" y2="63814"/>
                        <a14:backgroundMark x1="78360" y1="63814" x2="86982" y2="76426"/>
                        <a14:backgroundMark x1="86982" y1="76426" x2="19104" y2="74925"/>
                        <a14:backgroundMark x1="19104" y1="74925" x2="31530" y2="55405"/>
                        <a14:backgroundMark x1="31530" y1="55405" x2="68385" y2="41592"/>
                        <a14:backgroundMark x1="68385" y1="41592" x2="64920" y2="58408"/>
                        <a14:backgroundMark x1="64920" y1="58408" x2="46746" y2="82132"/>
                        <a14:backgroundMark x1="46746" y1="82132" x2="40659" y2="47447"/>
                        <a14:backgroundMark x1="40659" y1="47447" x2="28740" y2="31381"/>
                        <a14:backgroundMark x1="28740" y1="31381" x2="28487" y2="46396"/>
                        <a14:backgroundMark x1="28487" y1="46396" x2="73964" y2="63664"/>
                        <a14:backgroundMark x1="73964" y1="63664" x2="77092" y2="86186"/>
                        <a14:backgroundMark x1="77092" y1="86186" x2="67625" y2="84685"/>
                        <a14:backgroundMark x1="47844" y1="81381" x2="22739" y2="80931"/>
                        <a14:backgroundMark x1="87067" y1="95646" x2="87067" y2="95646"/>
                        <a14:backgroundMark x1="88588" y1="95646" x2="85207" y2="93243"/>
                        <a14:backgroundMark x1="88842" y1="95345" x2="87743" y2="94294"/>
                        <a14:backgroundMark x1="89011" y1="95195" x2="88842" y2="96396"/>
                        <a14:backgroundMark x1="57819" y1="88889" x2="44717" y2="93544"/>
                      </a14:backgroundRemoval>
                    </a14:imgEffect>
                  </a14:imgLayer>
                </a14:imgProps>
              </a:ext>
            </a:extLst>
          </a:blip>
          <a:srcRect l="67516" t="83309" b="-1"/>
          <a:stretch/>
        </p:blipFill>
        <p:spPr>
          <a:xfrm flipH="1">
            <a:off x="6592358" y="4407409"/>
            <a:ext cx="2551642" cy="736090"/>
          </a:xfrm>
          <a:prstGeom prst="rect">
            <a:avLst/>
          </a:prstGeom>
        </p:spPr>
      </p:pic>
      <p:sp>
        <p:nvSpPr>
          <p:cNvPr id="3" name="Títol 1">
            <a:extLst>
              <a:ext uri="{FF2B5EF4-FFF2-40B4-BE49-F238E27FC236}">
                <a16:creationId xmlns:a16="http://schemas.microsoft.com/office/drawing/2014/main" id="{80DFDBD3-3FD7-6CE6-BAA3-297F6383C6AC}"/>
              </a:ext>
            </a:extLst>
          </p:cNvPr>
          <p:cNvSpPr txBox="1">
            <a:spLocks/>
          </p:cNvSpPr>
          <p:nvPr userDrawn="1"/>
        </p:nvSpPr>
        <p:spPr>
          <a:xfrm>
            <a:off x="0" y="695416"/>
            <a:ext cx="4396511" cy="431999"/>
          </a:xfrm>
          <a:prstGeom prst="rect">
            <a:avLst/>
          </a:prstGeom>
          <a:solidFill>
            <a:srgbClr val="602927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2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6" descr="Forma&#10;&#10;El contenido generado por IA puede ser incorrecto.">
            <a:extLst>
              <a:ext uri="{FF2B5EF4-FFF2-40B4-BE49-F238E27FC236}">
                <a16:creationId xmlns:a16="http://schemas.microsoft.com/office/drawing/2014/main" id="{77AE37DC-793D-39C0-B007-31202FF9668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1701" y="200505"/>
            <a:ext cx="1209972" cy="287999"/>
          </a:xfrm>
          <a:prstGeom prst="rect">
            <a:avLst/>
          </a:prstGeom>
        </p:spPr>
      </p:pic>
      <p:pic>
        <p:nvPicPr>
          <p:cNvPr id="6" name="Imatge 5" descr="Imatge que conté triangle, disseny&#10;&#10;Pot ser que el contingut generat per IA no sigui correcte.">
            <a:extLst>
              <a:ext uri="{FF2B5EF4-FFF2-40B4-BE49-F238E27FC236}">
                <a16:creationId xmlns:a16="http://schemas.microsoft.com/office/drawing/2014/main" id="{66A0242B-EBBB-E896-7174-31055DD2BB8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868172" y="105924"/>
            <a:ext cx="1230009" cy="5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9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1" r:id="rId2"/>
    <p:sldLayoutId id="2147483783" r:id="rId3"/>
    <p:sldLayoutId id="2147483789" r:id="rId4"/>
    <p:sldLayoutId id="2147483822" r:id="rId5"/>
    <p:sldLayoutId id="2147483823" r:id="rId6"/>
    <p:sldLayoutId id="2147483824" r:id="rId7"/>
    <p:sldLayoutId id="214748382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C2F58D4-B164-C75E-2BF3-593108441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348" y="1065914"/>
            <a:ext cx="6505303" cy="1696824"/>
          </a:xfrm>
        </p:spPr>
        <p:txBody>
          <a:bodyPr/>
          <a:lstStyle/>
          <a:p>
            <a:r>
              <a:rPr lang="es-ES" b="1" dirty="0"/>
              <a:t>Mantener una conversación colaborativa en </a:t>
            </a:r>
            <a:r>
              <a:rPr lang="es-ES" b="1" dirty="0" err="1"/>
              <a:t>Teams</a:t>
            </a:r>
            <a:r>
              <a:rPr lang="es-ES" b="1" dirty="0"/>
              <a:t> </a:t>
            </a:r>
            <a:r>
              <a:rPr lang="es-ES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67AAC-0807-B9D4-138F-FF6A5158A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91B3A44C-962C-5DC7-6F1C-6BF1FA64CF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6136" y="715004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Crea un chat grupal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10F31B53-CDE0-D511-6972-D59E0A007320}"/>
              </a:ext>
            </a:extLst>
          </p:cNvPr>
          <p:cNvSpPr txBox="1"/>
          <p:nvPr/>
        </p:nvSpPr>
        <p:spPr>
          <a:xfrm>
            <a:off x="208392" y="1320248"/>
            <a:ext cx="2632440" cy="24929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Si lo deseas</a:t>
            </a:r>
            <a:r>
              <a:rPr lang="es-ES" sz="1200" b="1" dirty="0"/>
              <a:t>, </a:t>
            </a:r>
            <a:r>
              <a:rPr lang="es-ES" sz="1200" dirty="0"/>
              <a:t>haciendo clic en el </a:t>
            </a:r>
            <a:r>
              <a:rPr lang="es-ES" sz="1200" b="1" dirty="0"/>
              <a:t>“icono del lápiz” </a:t>
            </a:r>
            <a:r>
              <a:rPr lang="es-ES" sz="1200" b="1" dirty="0">
                <a:solidFill>
                  <a:srgbClr val="602927"/>
                </a:solidFill>
              </a:rPr>
              <a:t>(1)</a:t>
            </a:r>
            <a:r>
              <a:rPr lang="es-ES" sz="1200" dirty="0">
                <a:solidFill>
                  <a:srgbClr val="602927"/>
                </a:solidFill>
              </a:rPr>
              <a:t> </a:t>
            </a:r>
            <a:r>
              <a:rPr lang="es-ES" sz="1200" dirty="0"/>
              <a:t>al lado de los nombres de las personas puedes ponerle</a:t>
            </a:r>
            <a:r>
              <a:rPr lang="es-ES" sz="1200" b="1" dirty="0"/>
              <a:t> un nombre al grupo </a:t>
            </a:r>
            <a:r>
              <a:rPr lang="es-ES" sz="1200" b="1" dirty="0">
                <a:solidFill>
                  <a:srgbClr val="602927"/>
                </a:solidFill>
              </a:rPr>
              <a:t>(2)</a:t>
            </a:r>
            <a:r>
              <a:rPr lang="es-ES" sz="1200" dirty="0">
                <a:solidFill>
                  <a:srgbClr val="602927"/>
                </a:solidFill>
              </a:rPr>
              <a:t> </a:t>
            </a:r>
            <a:r>
              <a:rPr lang="es-ES" sz="1200" dirty="0"/>
              <a:t>. </a:t>
            </a:r>
          </a:p>
          <a:p>
            <a:endParaRPr lang="es-ES" sz="1200"/>
          </a:p>
          <a:p>
            <a:r>
              <a:rPr lang="es-ES" sz="1200" dirty="0"/>
              <a:t>Asegúrate de que todas las personas añadidas son las correctas y </a:t>
            </a:r>
            <a:r>
              <a:rPr lang="es-ES" sz="1200" b="1" dirty="0"/>
              <a:t>que el nombre del grupo refleja claramente el propósito de la conversación</a:t>
            </a:r>
            <a:r>
              <a:rPr lang="es-ES" sz="1200" dirty="0"/>
              <a:t>, especialmente si se trata de un tema recurrente o de un proyecto específico.</a:t>
            </a:r>
          </a:p>
        </p:txBody>
      </p:sp>
      <p:grpSp>
        <p:nvGrpSpPr>
          <p:cNvPr id="8" name="Agrupa 7" descr="La imagen muestra la edición del nombre del grupo.">
            <a:extLst>
              <a:ext uri="{FF2B5EF4-FFF2-40B4-BE49-F238E27FC236}">
                <a16:creationId xmlns:a16="http://schemas.microsoft.com/office/drawing/2014/main" id="{38BE6B51-AE05-683D-C13C-4CB2D01C7C9A}"/>
              </a:ext>
            </a:extLst>
          </p:cNvPr>
          <p:cNvGrpSpPr/>
          <p:nvPr/>
        </p:nvGrpSpPr>
        <p:grpSpPr>
          <a:xfrm>
            <a:off x="2838449" y="1320248"/>
            <a:ext cx="6097159" cy="3042201"/>
            <a:chOff x="2838449" y="1320248"/>
            <a:chExt cx="6097159" cy="3042201"/>
          </a:xfrm>
        </p:grpSpPr>
        <p:pic>
          <p:nvPicPr>
            <p:cNvPr id="3" name="Imatge 2">
              <a:extLst>
                <a:ext uri="{FF2B5EF4-FFF2-40B4-BE49-F238E27FC236}">
                  <a16:creationId xmlns:a16="http://schemas.microsoft.com/office/drawing/2014/main" id="{7BDEE7A4-69DA-289A-E03A-7C04FC588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8449" y="1320248"/>
              <a:ext cx="6097159" cy="3042201"/>
            </a:xfrm>
            <a:prstGeom prst="rect">
              <a:avLst/>
            </a:prstGeom>
          </p:spPr>
        </p:pic>
        <p:pic>
          <p:nvPicPr>
            <p:cNvPr id="7" name="Imatge 6">
              <a:extLst>
                <a:ext uri="{FF2B5EF4-FFF2-40B4-BE49-F238E27FC236}">
                  <a16:creationId xmlns:a16="http://schemas.microsoft.com/office/drawing/2014/main" id="{82A019E4-6565-418F-800C-C7F34EA35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0251" y="1768475"/>
              <a:ext cx="1897236" cy="699645"/>
            </a:xfrm>
            <a:prstGeom prst="rect">
              <a:avLst/>
            </a:prstGeom>
          </p:spPr>
        </p:pic>
      </p:grpSp>
      <p:sp>
        <p:nvSpPr>
          <p:cNvPr id="9" name="Rectangle: cantonades arrodonides 8">
            <a:extLst>
              <a:ext uri="{FF2B5EF4-FFF2-40B4-BE49-F238E27FC236}">
                <a16:creationId xmlns:a16="http://schemas.microsoft.com/office/drawing/2014/main" id="{0871CCBD-5F0B-E898-943F-EF4802D33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93532" y="1627490"/>
            <a:ext cx="142176" cy="14721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A763C3-7A0E-3E04-2555-D32858CA5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7620" y="1219869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1</a:t>
            </a:r>
            <a:endParaRPr lang="es-ES" b="1" dirty="0">
              <a:solidFill>
                <a:srgbClr val="602927"/>
              </a:solidFill>
            </a:endParaRPr>
          </a:p>
        </p:txBody>
      </p:sp>
      <p:cxnSp>
        <p:nvCxnSpPr>
          <p:cNvPr id="11" name="Connector recte 10">
            <a:extLst>
              <a:ext uri="{FF2B5EF4-FFF2-40B4-BE49-F238E27FC236}">
                <a16:creationId xmlns:a16="http://schemas.microsoft.com/office/drawing/2014/main" id="{262CC668-993A-918B-B11E-70E609290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>
            <a:off x="5464620" y="1473869"/>
            <a:ext cx="0" cy="153621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cantonades arrodonides 15">
            <a:extLst>
              <a:ext uri="{FF2B5EF4-FFF2-40B4-BE49-F238E27FC236}">
                <a16:creationId xmlns:a16="http://schemas.microsoft.com/office/drawing/2014/main" id="{EACE6002-4BFB-DEC3-B9FC-A4B4D3901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2432" y="1843490"/>
            <a:ext cx="1835055" cy="56851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4383C0F7-44AD-0CD3-E3FF-D28A35FB9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92959" y="2675381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2</a:t>
            </a:r>
            <a:endParaRPr lang="es-ES" b="1" dirty="0">
              <a:solidFill>
                <a:srgbClr val="602927"/>
              </a:solidFill>
            </a:endParaRPr>
          </a:p>
        </p:txBody>
      </p:sp>
      <p:cxnSp>
        <p:nvCxnSpPr>
          <p:cNvPr id="18" name="Connector recte 10">
            <a:extLst>
              <a:ext uri="{FF2B5EF4-FFF2-40B4-BE49-F238E27FC236}">
                <a16:creationId xmlns:a16="http://schemas.microsoft.com/office/drawing/2014/main" id="{C2459AD0-63D0-886E-E590-9B8346265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5519959" y="2412000"/>
            <a:ext cx="1" cy="263381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35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EEC5F-B991-B232-96DA-3580D05AE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69F5573A-3C97-D1D2-18BA-2C0AC4C342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6136" y="715004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Compartir archivos en el chat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CE9BC989-72DC-A5F0-C1F6-AF73FA247E10}"/>
              </a:ext>
            </a:extLst>
          </p:cNvPr>
          <p:cNvSpPr txBox="1"/>
          <p:nvPr/>
        </p:nvSpPr>
        <p:spPr>
          <a:xfrm>
            <a:off x="206012" y="1241264"/>
            <a:ext cx="2527056" cy="323165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Es recomendable compartir archivos mediante enlaces directos desde el chat, lo que permite mantener una única versión actualizada del documento.</a:t>
            </a:r>
          </a:p>
          <a:p>
            <a:endParaRPr lang="es-ES" sz="1200" dirty="0"/>
          </a:p>
          <a:p>
            <a:r>
              <a:rPr lang="es-ES" sz="1200" b="1" dirty="0"/>
              <a:t>Si quieres adjuntar un archivo</a:t>
            </a:r>
            <a:r>
              <a:rPr lang="es-ES" sz="1200" dirty="0"/>
              <a:t>, haz clic en el icono </a:t>
            </a:r>
            <a:r>
              <a:rPr lang="es-ES" sz="1200" b="1" dirty="0"/>
              <a:t>“+” </a:t>
            </a:r>
            <a:r>
              <a:rPr lang="es-ES" sz="1200" b="1" dirty="0">
                <a:solidFill>
                  <a:srgbClr val="4E110E"/>
                </a:solidFill>
              </a:rPr>
              <a:t>(1) </a:t>
            </a:r>
            <a:r>
              <a:rPr lang="es-ES" sz="1200" dirty="0"/>
              <a:t>y selecciona </a:t>
            </a:r>
            <a:r>
              <a:rPr lang="es-ES" sz="1200" b="1" dirty="0"/>
              <a:t>“Adjuntar archivo” </a:t>
            </a:r>
            <a:r>
              <a:rPr lang="es-ES" sz="1200" b="1" dirty="0">
                <a:solidFill>
                  <a:srgbClr val="4E110E"/>
                </a:solidFill>
              </a:rPr>
              <a:t>(2) </a:t>
            </a:r>
            <a:r>
              <a:rPr lang="es-ES" sz="1200" dirty="0"/>
              <a:t>documento desde tu dispositivo, OneDrive o SharePoint. O arrástralo con el ratón. Es posible que tengas que modificar permisos de los archivos para que los miembros del chat tengan acceso.</a:t>
            </a:r>
          </a:p>
        </p:txBody>
      </p:sp>
      <p:pic>
        <p:nvPicPr>
          <p:cNvPr id="23" name="Imatge 22" descr="La imagen muestra como compartir archivos en el chat.">
            <a:extLst>
              <a:ext uri="{FF2B5EF4-FFF2-40B4-BE49-F238E27FC236}">
                <a16:creationId xmlns:a16="http://schemas.microsoft.com/office/drawing/2014/main" id="{49AB8597-B2B3-A286-100F-7749F2609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837" y="1232183"/>
            <a:ext cx="6143152" cy="3065150"/>
          </a:xfrm>
          <a:prstGeom prst="rect">
            <a:avLst/>
          </a:prstGeom>
        </p:spPr>
      </p:pic>
      <p:sp>
        <p:nvSpPr>
          <p:cNvPr id="24" name="Rectangle: cantonades arrodonides 23">
            <a:extLst>
              <a:ext uri="{FF2B5EF4-FFF2-40B4-BE49-F238E27FC236}">
                <a16:creationId xmlns:a16="http://schemas.microsoft.com/office/drawing/2014/main" id="{D4690A0A-8D9E-DF39-D779-7525303D4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08732" y="4014094"/>
            <a:ext cx="142176" cy="14721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E1F7E57-C02F-AA09-120A-DA6202565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2820" y="4348958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1</a:t>
            </a:r>
            <a:endParaRPr lang="es-ES" b="1">
              <a:solidFill>
                <a:srgbClr val="602927"/>
              </a:solidFill>
            </a:endParaRPr>
          </a:p>
        </p:txBody>
      </p:sp>
      <p:cxnSp>
        <p:nvCxnSpPr>
          <p:cNvPr id="26" name="Connector recte 25">
            <a:extLst>
              <a:ext uri="{FF2B5EF4-FFF2-40B4-BE49-F238E27FC236}">
                <a16:creationId xmlns:a16="http://schemas.microsoft.com/office/drawing/2014/main" id="{FA39680B-44D7-633B-337B-335B00BB2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5" idx="0"/>
            <a:endCxn id="24" idx="2"/>
          </p:cNvCxnSpPr>
          <p:nvPr/>
        </p:nvCxnSpPr>
        <p:spPr>
          <a:xfrm flipV="1">
            <a:off x="8279820" y="4161304"/>
            <a:ext cx="0" cy="187654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cantonades arrodonides 30">
            <a:extLst>
              <a:ext uri="{FF2B5EF4-FFF2-40B4-BE49-F238E27FC236}">
                <a16:creationId xmlns:a16="http://schemas.microsoft.com/office/drawing/2014/main" id="{42011DD3-41F1-F0D3-4CFC-5F55C7DD9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8532" y="2571750"/>
            <a:ext cx="1487328" cy="153622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19B785-E499-50FB-93CA-DB18AD17C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15196" y="2011729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2</a:t>
            </a:r>
            <a:endParaRPr lang="es-ES" b="1" dirty="0">
              <a:solidFill>
                <a:srgbClr val="602927"/>
              </a:solidFill>
            </a:endParaRPr>
          </a:p>
        </p:txBody>
      </p:sp>
      <p:cxnSp>
        <p:nvCxnSpPr>
          <p:cNvPr id="33" name="Connector recte 32">
            <a:extLst>
              <a:ext uri="{FF2B5EF4-FFF2-40B4-BE49-F238E27FC236}">
                <a16:creationId xmlns:a16="http://schemas.microsoft.com/office/drawing/2014/main" id="{44ECF1D9-9024-A5A1-C13F-EBB6FE280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2" idx="4"/>
            <a:endCxn id="31" idx="0"/>
          </p:cNvCxnSpPr>
          <p:nvPr/>
        </p:nvCxnSpPr>
        <p:spPr>
          <a:xfrm>
            <a:off x="8042196" y="2265729"/>
            <a:ext cx="0" cy="306021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72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6DDB0-B14B-0EC3-85A2-DF8099665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7AD47C6A-DB8A-CB79-AEE0-8D69A0E50F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56199" y="715005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Usa @menciones y etiquetas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7F6A62E-A1DA-6F9F-95E4-C7A567F8C0BE}"/>
              </a:ext>
            </a:extLst>
          </p:cNvPr>
          <p:cNvSpPr txBox="1"/>
          <p:nvPr/>
        </p:nvSpPr>
        <p:spPr>
          <a:xfrm>
            <a:off x="206008" y="1241264"/>
            <a:ext cx="2560089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Usa las </a:t>
            </a:r>
            <a:r>
              <a:rPr lang="es-ES" sz="1200" b="1" dirty="0"/>
              <a:t>@menciones </a:t>
            </a:r>
            <a:r>
              <a:rPr lang="es-ES" sz="1200" dirty="0"/>
              <a:t>en chats grupales para dirigir mensajes de forma efectiva. Para persona mencionada recibirá una notificación.</a:t>
            </a:r>
          </a:p>
          <a:p>
            <a:endParaRPr lang="es-ES" sz="1200" dirty="0"/>
          </a:p>
          <a:p>
            <a:r>
              <a:rPr lang="es-ES" sz="1200" dirty="0"/>
              <a:t>Escribe </a:t>
            </a:r>
            <a:r>
              <a:rPr lang="es-ES" sz="1200" b="1" dirty="0"/>
              <a:t>@ seguido del nombre de la persona </a:t>
            </a:r>
            <a:r>
              <a:rPr lang="es-ES" sz="1200" b="1" dirty="0">
                <a:solidFill>
                  <a:srgbClr val="602927"/>
                </a:solidFill>
              </a:rPr>
              <a:t>(1)</a:t>
            </a:r>
            <a:r>
              <a:rPr lang="es-ES" sz="1200" dirty="0">
                <a:solidFill>
                  <a:srgbClr val="602927"/>
                </a:solidFill>
              </a:rPr>
              <a:t> </a:t>
            </a:r>
            <a:r>
              <a:rPr lang="es-ES" sz="1200" dirty="0"/>
              <a:t>(por ejemplo, @Pedro) para que reciba una notificación directa. </a:t>
            </a:r>
          </a:p>
          <a:p>
            <a:endParaRPr lang="es-ES" sz="1200" dirty="0"/>
          </a:p>
          <a:p>
            <a:r>
              <a:rPr lang="es-ES" sz="1200" dirty="0"/>
              <a:t>También puedes usar la etiqueta </a:t>
            </a:r>
            <a:r>
              <a:rPr lang="es-ES" sz="1200" b="1" dirty="0"/>
              <a:t>@todos </a:t>
            </a:r>
            <a:r>
              <a:rPr lang="es-ES" sz="1200" b="1" dirty="0">
                <a:solidFill>
                  <a:srgbClr val="602927"/>
                </a:solidFill>
              </a:rPr>
              <a:t>(2) </a:t>
            </a:r>
            <a:r>
              <a:rPr lang="es-ES" sz="1200" dirty="0"/>
              <a:t>para comunicarte con todos  miembros a la vez. Úsalas con criterio para evitar notificaciones innecesarias.</a:t>
            </a:r>
          </a:p>
        </p:txBody>
      </p:sp>
      <p:pic>
        <p:nvPicPr>
          <p:cNvPr id="9" name="Imatge 8" descr="La imagen muestra el botón Todos para etiquetar.">
            <a:extLst>
              <a:ext uri="{FF2B5EF4-FFF2-40B4-BE49-F238E27FC236}">
                <a16:creationId xmlns:a16="http://schemas.microsoft.com/office/drawing/2014/main" id="{41E1BC96-B78F-9A21-5954-6DDB97D8D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102" y="1241264"/>
            <a:ext cx="6318187" cy="3152485"/>
          </a:xfrm>
          <a:prstGeom prst="rect">
            <a:avLst/>
          </a:prstGeom>
        </p:spPr>
      </p:pic>
      <p:sp>
        <p:nvSpPr>
          <p:cNvPr id="10" name="Rectangle: cantonades arrodonides 9">
            <a:extLst>
              <a:ext uri="{FF2B5EF4-FFF2-40B4-BE49-F238E27FC236}">
                <a16:creationId xmlns:a16="http://schemas.microsoft.com/office/drawing/2014/main" id="{C1DB77A7-6835-AF91-39B7-05384E3EA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5110" y="3795221"/>
            <a:ext cx="132207" cy="125429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DB8788-122E-BEA2-1685-0FFE52B7A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4213" y="4139748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1</a:t>
            </a:r>
            <a:endParaRPr lang="es-ES" b="1">
              <a:solidFill>
                <a:srgbClr val="602927"/>
              </a:solidFill>
            </a:endParaRPr>
          </a:p>
        </p:txBody>
      </p:sp>
      <p:cxnSp>
        <p:nvCxnSpPr>
          <p:cNvPr id="12" name="Connector recte 11">
            <a:extLst>
              <a:ext uri="{FF2B5EF4-FFF2-40B4-BE49-F238E27FC236}">
                <a16:creationId xmlns:a16="http://schemas.microsoft.com/office/drawing/2014/main" id="{2D0718E4-D540-2037-8F5B-DFC90F180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5111213" y="3920650"/>
            <a:ext cx="1" cy="219098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cantonades arrodonides 18">
            <a:extLst>
              <a:ext uri="{FF2B5EF4-FFF2-40B4-BE49-F238E27FC236}">
                <a16:creationId xmlns:a16="http://schemas.microsoft.com/office/drawing/2014/main" id="{584388B6-DF92-F028-D732-98D72EFC2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1756" y="3006513"/>
            <a:ext cx="1915729" cy="31561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346074-AE4C-1587-6DB5-65B411D26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3037318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2</a:t>
            </a:r>
            <a:endParaRPr lang="es-ES" b="1" dirty="0">
              <a:solidFill>
                <a:srgbClr val="602927"/>
              </a:solidFill>
            </a:endParaRPr>
          </a:p>
        </p:txBody>
      </p:sp>
      <p:cxnSp>
        <p:nvCxnSpPr>
          <p:cNvPr id="21" name="Connector recte 20">
            <a:extLst>
              <a:ext uri="{FF2B5EF4-FFF2-40B4-BE49-F238E27FC236}">
                <a16:creationId xmlns:a16="http://schemas.microsoft.com/office/drawing/2014/main" id="{0A87B03F-88DA-2473-98D0-3CDDFEA41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0" idx="6"/>
            <a:endCxn id="19" idx="1"/>
          </p:cNvCxnSpPr>
          <p:nvPr/>
        </p:nvCxnSpPr>
        <p:spPr>
          <a:xfrm>
            <a:off x="4826000" y="3164318"/>
            <a:ext cx="255756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5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B91F4-B4BB-FCDD-966E-8C0E56656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4F85DF3B-BA5E-3483-C5DE-F7B1667A12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56199" y="715005"/>
            <a:ext cx="4572000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Marca un mensaje como importante o urgente</a:t>
            </a:r>
            <a:endParaRPr kumimoji="0" lang="ca-E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2421B49D-3F22-2577-B445-306072546980}"/>
              </a:ext>
            </a:extLst>
          </p:cNvPr>
          <p:cNvSpPr txBox="1"/>
          <p:nvPr/>
        </p:nvSpPr>
        <p:spPr>
          <a:xfrm>
            <a:off x="140107" y="1249428"/>
            <a:ext cx="2315094" cy="3600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Haz clic en el icono de </a:t>
            </a:r>
            <a:r>
              <a:rPr lang="es-ES" sz="1200" b="1" dirty="0"/>
              <a:t>"+“</a:t>
            </a:r>
            <a:r>
              <a:rPr lang="es-ES" sz="1200" b="1" dirty="0">
                <a:solidFill>
                  <a:srgbClr val="927B71"/>
                </a:solidFill>
              </a:rPr>
              <a:t> 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lang="es-ES" sz="1200" dirty="0"/>
              <a:t>en la parte inferior derecha del cuadro de redacción y selecciona </a:t>
            </a:r>
            <a:r>
              <a:rPr lang="es-ES" sz="1200" b="1" dirty="0"/>
              <a:t>“Establecer opciones de entrega“ </a:t>
            </a:r>
            <a:r>
              <a:rPr lang="es-ES" sz="1200" b="1" dirty="0">
                <a:solidFill>
                  <a:srgbClr val="602927"/>
                </a:solidFill>
              </a:rPr>
              <a:t>(2)</a:t>
            </a:r>
            <a:r>
              <a:rPr lang="es-ES" sz="1200" dirty="0">
                <a:solidFill>
                  <a:srgbClr val="602927"/>
                </a:solidFill>
              </a:rPr>
              <a:t>. </a:t>
            </a:r>
            <a:r>
              <a:rPr lang="es-ES" sz="1200" dirty="0"/>
              <a:t>Ahí podrás elegir entre </a:t>
            </a:r>
            <a:r>
              <a:rPr lang="es-ES" sz="1200" b="1" dirty="0"/>
              <a:t>Estándar</a:t>
            </a:r>
            <a:r>
              <a:rPr lang="es-ES" sz="1200" dirty="0"/>
              <a:t>, </a:t>
            </a:r>
            <a:r>
              <a:rPr lang="es-ES" sz="1200" b="1" dirty="0"/>
              <a:t>Importante</a:t>
            </a:r>
            <a:r>
              <a:rPr lang="es-ES" sz="1200" dirty="0"/>
              <a:t> o </a:t>
            </a:r>
            <a:r>
              <a:rPr lang="es-ES" sz="1200" b="1" dirty="0"/>
              <a:t>Urgente </a:t>
            </a:r>
            <a:r>
              <a:rPr lang="es-ES" sz="1200" b="1" dirty="0">
                <a:solidFill>
                  <a:srgbClr val="602927"/>
                </a:solidFill>
              </a:rPr>
              <a:t>(3):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Los mensajes importantes </a:t>
            </a:r>
            <a:r>
              <a:rPr lang="es-ES" sz="1200" b="1" dirty="0"/>
              <a:t>se destacan visualmente.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Los urgentes </a:t>
            </a:r>
            <a:r>
              <a:rPr lang="es-ES" sz="1200" b="1" dirty="0"/>
              <a:t>generan notificaciones repetidas</a:t>
            </a:r>
            <a:r>
              <a:rPr lang="es-ES" sz="1200" dirty="0"/>
              <a:t> hasta que se leen.</a:t>
            </a:r>
          </a:p>
          <a:p>
            <a:endParaRPr lang="es-ES" sz="1200" dirty="0"/>
          </a:p>
          <a:p>
            <a:r>
              <a:rPr lang="es-ES" sz="1200" dirty="0"/>
              <a:t>Utiliza estas opciones </a:t>
            </a:r>
            <a:r>
              <a:rPr lang="es-ES" sz="1200" b="1" dirty="0"/>
              <a:t>solo cuando el contenido lo requiera</a:t>
            </a:r>
            <a:r>
              <a:rPr lang="es-ES" sz="1200" dirty="0"/>
              <a:t>, para evitar saturar a los destinatarios con alertas innecesarias.</a:t>
            </a:r>
          </a:p>
        </p:txBody>
      </p:sp>
      <p:pic>
        <p:nvPicPr>
          <p:cNvPr id="7" name="Imatge 6" descr="La imagen muestra el botón &quot;Establecer opciones de entrega&quot;.">
            <a:extLst>
              <a:ext uri="{FF2B5EF4-FFF2-40B4-BE49-F238E27FC236}">
                <a16:creationId xmlns:a16="http://schemas.microsoft.com/office/drawing/2014/main" id="{58F7E8A9-3805-F1A0-3C46-AFE4C23C6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201" y="1286319"/>
            <a:ext cx="6548692" cy="3267496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4A7BE860-DFAF-81AD-D218-17C5B7C8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50" y="2007120"/>
            <a:ext cx="1366359" cy="13770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7D955728-3861-5791-73AE-BC143995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8332" y="4258959"/>
            <a:ext cx="142176" cy="14721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23B125-219F-C183-CF5B-C2E47287A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82420" y="4463706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1</a:t>
            </a:r>
            <a:endParaRPr lang="es-ES" b="1">
              <a:solidFill>
                <a:srgbClr val="602927"/>
              </a:solidFill>
            </a:endParaRPr>
          </a:p>
        </p:txBody>
      </p:sp>
      <p:cxnSp>
        <p:nvCxnSpPr>
          <p:cNvPr id="10" name="Connector recte 9">
            <a:extLst>
              <a:ext uri="{FF2B5EF4-FFF2-40B4-BE49-F238E27FC236}">
                <a16:creationId xmlns:a16="http://schemas.microsoft.com/office/drawing/2014/main" id="{A08D3AF7-6F4C-3527-9A46-FE2EA9FA8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8309420" y="4406169"/>
            <a:ext cx="0" cy="57537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cantonades arrodonides 13">
            <a:extLst>
              <a:ext uri="{FF2B5EF4-FFF2-40B4-BE49-F238E27FC236}">
                <a16:creationId xmlns:a16="http://schemas.microsoft.com/office/drawing/2014/main" id="{62725415-9C1B-5141-D2BF-46DDFD3A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2650" y="2498144"/>
            <a:ext cx="1366358" cy="173055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9B947B-664D-469D-3A49-49CA86799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8829" y="2074545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2</a:t>
            </a:r>
            <a:endParaRPr lang="es-ES" b="1">
              <a:solidFill>
                <a:srgbClr val="602927"/>
              </a:solidFill>
            </a:endParaRPr>
          </a:p>
        </p:txBody>
      </p:sp>
      <p:cxnSp>
        <p:nvCxnSpPr>
          <p:cNvPr id="16" name="Connector recte 15">
            <a:extLst>
              <a:ext uri="{FF2B5EF4-FFF2-40B4-BE49-F238E27FC236}">
                <a16:creationId xmlns:a16="http://schemas.microsoft.com/office/drawing/2014/main" id="{705C8185-23A3-A3FB-7639-17D2433D6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4"/>
            <a:endCxn id="14" idx="0"/>
          </p:cNvCxnSpPr>
          <p:nvPr/>
        </p:nvCxnSpPr>
        <p:spPr>
          <a:xfrm>
            <a:off x="6865829" y="2328545"/>
            <a:ext cx="0" cy="169599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cantonades arrodonides 18">
            <a:extLst>
              <a:ext uri="{FF2B5EF4-FFF2-40B4-BE49-F238E27FC236}">
                <a16:creationId xmlns:a16="http://schemas.microsoft.com/office/drawing/2014/main" id="{5C78FB02-CF4A-788B-8763-B763BC51E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6332" y="3406522"/>
            <a:ext cx="1705668" cy="794899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B737BF-F4FD-8DF6-60C7-1ABC02508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12166" y="3084541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3</a:t>
            </a:r>
            <a:endParaRPr lang="es-ES" b="1">
              <a:solidFill>
                <a:srgbClr val="602927"/>
              </a:solidFill>
            </a:endParaRPr>
          </a:p>
        </p:txBody>
      </p:sp>
      <p:cxnSp>
        <p:nvCxnSpPr>
          <p:cNvPr id="21" name="Connector recte 20">
            <a:extLst>
              <a:ext uri="{FF2B5EF4-FFF2-40B4-BE49-F238E27FC236}">
                <a16:creationId xmlns:a16="http://schemas.microsoft.com/office/drawing/2014/main" id="{ED8C5D41-6384-BDE3-1F40-7A0609E6C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0" idx="4"/>
            <a:endCxn id="19" idx="0"/>
          </p:cNvCxnSpPr>
          <p:nvPr/>
        </p:nvCxnSpPr>
        <p:spPr>
          <a:xfrm>
            <a:off x="8039166" y="3338541"/>
            <a:ext cx="0" cy="67981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95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7">
            <a:extLst>
              <a:ext uri="{FF2B5EF4-FFF2-40B4-BE49-F238E27FC236}">
                <a16:creationId xmlns:a16="http://schemas.microsoft.com/office/drawing/2014/main" id="{2D57738C-D101-449C-088E-13B37285D7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806517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Recomendaciones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 </a:t>
            </a: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buenas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prácticas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5D336CC-E979-CFB9-2D4C-62280B249F81}"/>
              </a:ext>
            </a:extLst>
          </p:cNvPr>
          <p:cNvSpPr txBox="1"/>
          <p:nvPr/>
        </p:nvSpPr>
        <p:spPr>
          <a:xfrm>
            <a:off x="231320" y="1340643"/>
            <a:ext cx="417875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Usa el buscador en el </a:t>
            </a:r>
            <a:r>
              <a:rPr lang="es-ES" b="1" i="1" dirty="0"/>
              <a:t>Chat</a:t>
            </a:r>
            <a:r>
              <a:rPr lang="es-ES" b="1" dirty="0"/>
              <a:t> </a:t>
            </a:r>
            <a:r>
              <a:rPr lang="es-ES" dirty="0"/>
              <a:t>(mejor por apellido) para iniciar chats individuales o grupales.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Usa </a:t>
            </a:r>
            <a:r>
              <a:rPr lang="es-ES" b="1" dirty="0"/>
              <a:t>@nombre</a:t>
            </a:r>
            <a:r>
              <a:rPr lang="es-ES" dirty="0"/>
              <a:t> o </a:t>
            </a:r>
            <a:r>
              <a:rPr lang="es-ES" b="1" dirty="0"/>
              <a:t>@etiquetas</a:t>
            </a:r>
            <a:r>
              <a:rPr lang="es-ES" dirty="0"/>
              <a:t> para notificar a personas o grupos. Asegúrate de que las etiquetas estén configuradas.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Usa las “Opciones de entrega”</a:t>
            </a:r>
            <a:r>
              <a:rPr lang="es-ES" dirty="0"/>
              <a:t>, como </a:t>
            </a:r>
            <a:r>
              <a:rPr lang="es-ES" i="1" dirty="0"/>
              <a:t>Importante</a:t>
            </a:r>
            <a:r>
              <a:rPr lang="es-ES" dirty="0"/>
              <a:t> o </a:t>
            </a:r>
            <a:r>
              <a:rPr lang="es-ES" i="1" dirty="0"/>
              <a:t>Urgente</a:t>
            </a:r>
            <a:r>
              <a:rPr lang="es-ES" dirty="0"/>
              <a:t> solo si es necesario.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Haz clic en el </a:t>
            </a:r>
            <a:r>
              <a:rPr lang="es-ES" b="1" dirty="0"/>
              <a:t>lápiz sobre un mensaje enviado para corregirlo </a:t>
            </a:r>
            <a:r>
              <a:rPr lang="es-ES" dirty="0"/>
              <a:t>sin reenviarlo.</a:t>
            </a:r>
          </a:p>
        </p:txBody>
      </p:sp>
    </p:spTree>
    <p:extLst>
      <p:ext uri="{BB962C8B-B14F-4D97-AF65-F5344CB8AC3E}">
        <p14:creationId xmlns:p14="http://schemas.microsoft.com/office/powerpoint/2010/main" val="54251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30EA7C-8D23-C6D1-F08B-912FF35A70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9562" y="742138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 </a:t>
            </a: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aprendido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...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A68293-125E-0103-7AB6-771F20324B03}"/>
              </a:ext>
            </a:extLst>
          </p:cNvPr>
          <p:cNvSpPr txBox="1"/>
          <p:nvPr/>
        </p:nvSpPr>
        <p:spPr>
          <a:xfrm>
            <a:off x="144236" y="1264345"/>
            <a:ext cx="4256314" cy="2069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 </a:t>
            </a:r>
            <a:r>
              <a:rPr lang="es-ES" b="1" dirty="0"/>
              <a:t>iniciar conversaciones individuales y grupales </a:t>
            </a:r>
            <a:r>
              <a:rPr lang="es-ES" dirty="0"/>
              <a:t>en </a:t>
            </a:r>
            <a:r>
              <a:rPr lang="es-ES" dirty="0" err="1"/>
              <a:t>Teams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 </a:t>
            </a:r>
            <a:r>
              <a:rPr lang="es-ES" b="1" dirty="0"/>
              <a:t>utilizar @menciones y etiquetas </a:t>
            </a:r>
            <a:r>
              <a:rPr lang="es-ES" dirty="0"/>
              <a:t>para dirigirse a personas o grupos.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 </a:t>
            </a:r>
            <a:r>
              <a:rPr lang="es-ES" b="1" dirty="0"/>
              <a:t>marcar mensajes como importantes o urgentes </a:t>
            </a:r>
            <a:r>
              <a:rPr lang="es-ES" dirty="0"/>
              <a:t>cuando sea necesario.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 </a:t>
            </a:r>
            <a:r>
              <a:rPr lang="es-ES" b="1" dirty="0"/>
              <a:t>editar mensajes ya enviados para corregir o actualizar </a:t>
            </a:r>
            <a:r>
              <a:rPr lang="es-ES" dirty="0"/>
              <a:t>información.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endParaRPr lang="es-ES" b="1" i="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68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>
            <a:extLst>
              <a:ext uri="{FF2B5EF4-FFF2-40B4-BE49-F238E27FC236}">
                <a16:creationId xmlns:a16="http://schemas.microsoft.com/office/drawing/2014/main" id="{4CAF0737-B617-DA77-1045-5E6C16B26B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1691" y="-597232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ca-ES" dirty="0"/>
              <a:t>final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57422CE-57D8-EDA7-25F5-974B6D9F8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0A63-4EDC-4B05-A9D3-8308978EAD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8F4540A0-A8BD-4853-0965-6584870329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3984" y="742137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Índice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contenidos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DAA6F00-58E4-8D14-0856-A43DF4409515}"/>
              </a:ext>
            </a:extLst>
          </p:cNvPr>
          <p:cNvSpPr txBox="1"/>
          <p:nvPr/>
        </p:nvSpPr>
        <p:spPr>
          <a:xfrm>
            <a:off x="862146" y="1538052"/>
            <a:ext cx="3448597" cy="26725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buNone/>
            </a:pPr>
            <a:r>
              <a:rPr lang="es-ES" sz="1200" dirty="0">
                <a:solidFill>
                  <a:schemeClr val="bg1"/>
                </a:solidFill>
              </a:rPr>
              <a:t>2.0</a:t>
            </a:r>
            <a:r>
              <a:rPr lang="es-ES" sz="1200" i="0" u="none" strike="noStrike" dirty="0">
                <a:solidFill>
                  <a:schemeClr val="bg1"/>
                </a:solidFill>
                <a:effectLst/>
              </a:rPr>
              <a:t>. Introducción</a:t>
            </a:r>
            <a:endParaRPr lang="en-US" sz="1200" i="0" dirty="0">
              <a:solidFill>
                <a:schemeClr val="bg1"/>
              </a:solidFill>
              <a:effectLst/>
            </a:endParaRPr>
          </a:p>
          <a:p>
            <a:endParaRPr lang="es-ES" sz="1200" b="1" dirty="0">
              <a:solidFill>
                <a:schemeClr val="bg1"/>
              </a:solidFill>
            </a:endParaRPr>
          </a:p>
          <a:p>
            <a:r>
              <a:rPr lang="es-ES" sz="1200" dirty="0">
                <a:solidFill>
                  <a:schemeClr val="bg1"/>
                </a:solidFill>
              </a:rPr>
              <a:t>2.1</a:t>
            </a:r>
            <a:r>
              <a:rPr lang="es-ES" sz="1200" i="0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es-ES" sz="1200" dirty="0">
                <a:solidFill>
                  <a:schemeClr val="bg1"/>
                </a:solidFill>
              </a:rPr>
              <a:t>Comunícate </a:t>
            </a:r>
            <a:r>
              <a:rPr lang="es-ES" sz="1200" i="0" u="none" strike="noStrike" dirty="0">
                <a:solidFill>
                  <a:schemeClr val="bg1"/>
                </a:solidFill>
                <a:effectLst/>
              </a:rPr>
              <a:t>de </a:t>
            </a:r>
            <a:r>
              <a:rPr lang="es-ES" sz="1200" dirty="0">
                <a:solidFill>
                  <a:schemeClr val="bg1"/>
                </a:solidFill>
              </a:rPr>
              <a:t>manera eficiente con herramientas digitales.</a:t>
            </a:r>
            <a:endParaRPr lang="en-US" sz="120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s-ES" sz="1200" b="1" dirty="0">
              <a:solidFill>
                <a:schemeClr val="bg1"/>
              </a:solidFill>
            </a:endParaRPr>
          </a:p>
          <a:p>
            <a:r>
              <a:rPr lang="es-ES" sz="1200" b="1" dirty="0">
                <a:solidFill>
                  <a:schemeClr val="bg1"/>
                </a:solidFill>
              </a:rPr>
              <a:t>2.2</a:t>
            </a:r>
            <a:r>
              <a:rPr lang="es-ES" sz="1200" b="1" i="0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es-ES" sz="1200" b="1" dirty="0">
                <a:solidFill>
                  <a:schemeClr val="bg1"/>
                </a:solidFill>
              </a:rPr>
              <a:t>Mantener una conversación colaborativa </a:t>
            </a:r>
            <a:r>
              <a:rPr lang="es-ES" sz="1200" b="1" i="0" u="none" strike="noStrike" dirty="0">
                <a:solidFill>
                  <a:schemeClr val="bg1"/>
                </a:solidFill>
                <a:effectLst/>
              </a:rPr>
              <a:t>en </a:t>
            </a:r>
            <a:r>
              <a:rPr lang="es-ES" sz="1200" b="1" dirty="0" err="1">
                <a:solidFill>
                  <a:schemeClr val="bg1"/>
                </a:solidFill>
              </a:rPr>
              <a:t>Teams</a:t>
            </a:r>
            <a:r>
              <a:rPr lang="es-ES" sz="1200" b="1" dirty="0">
                <a:solidFill>
                  <a:schemeClr val="bg1"/>
                </a:solidFill>
              </a:rPr>
              <a:t>.</a:t>
            </a:r>
            <a:endParaRPr lang="en-US" sz="12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s-ES" sz="1200" dirty="0">
              <a:solidFill>
                <a:schemeClr val="bg1"/>
              </a:solidFill>
            </a:endParaRPr>
          </a:p>
          <a:p>
            <a:r>
              <a:rPr lang="es-ES" sz="1200" dirty="0">
                <a:solidFill>
                  <a:schemeClr val="bg1"/>
                </a:solidFill>
              </a:rPr>
              <a:t>2.3</a:t>
            </a:r>
            <a:r>
              <a:rPr lang="es-ES" sz="1200" i="0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es-ES" sz="1200" dirty="0">
                <a:solidFill>
                  <a:schemeClr val="bg1"/>
                </a:solidFill>
              </a:rPr>
              <a:t>Enviar un comunicado a un equipo </a:t>
            </a:r>
            <a:r>
              <a:rPr lang="es-ES" sz="1200" i="0" u="none" strike="noStrike" dirty="0">
                <a:solidFill>
                  <a:schemeClr val="bg1"/>
                </a:solidFill>
                <a:effectLst/>
              </a:rPr>
              <a:t>en </a:t>
            </a:r>
            <a:r>
              <a:rPr lang="es-ES" sz="1200" dirty="0" err="1">
                <a:solidFill>
                  <a:schemeClr val="bg1"/>
                </a:solidFill>
              </a:rPr>
              <a:t>Teams</a:t>
            </a:r>
            <a:r>
              <a:rPr lang="es-ES" sz="1200" dirty="0">
                <a:solidFill>
                  <a:schemeClr val="bg1"/>
                </a:solidFill>
              </a:rPr>
              <a:t>.  </a:t>
            </a:r>
            <a:endParaRPr lang="en-US" sz="1200" dirty="0">
              <a:solidFill>
                <a:schemeClr val="bg1"/>
              </a:solidFill>
            </a:endParaRPr>
          </a:p>
          <a:p>
            <a:endParaRPr lang="es-ES" sz="1200" dirty="0">
              <a:solidFill>
                <a:schemeClr val="bg1"/>
              </a:solidFill>
            </a:endParaRPr>
          </a:p>
          <a:p>
            <a:r>
              <a:rPr lang="es-ES" sz="1200" dirty="0">
                <a:solidFill>
                  <a:schemeClr val="bg1"/>
                </a:solidFill>
              </a:rPr>
              <a:t>2.4. Programar un correo con adjuntos respetando la desconexión digital. </a:t>
            </a:r>
            <a:endParaRPr lang="es-ES" sz="120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ts val="1350"/>
              </a:lnSpc>
              <a:buNone/>
            </a:pPr>
            <a:endParaRPr lang="en-US" sz="12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634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0F48490-726C-85D6-8245-4724B336CD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4" y="742138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Objetivos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81EFB5-51F9-153D-694F-78EDB7018441}"/>
              </a:ext>
            </a:extLst>
          </p:cNvPr>
          <p:cNvSpPr txBox="1"/>
          <p:nvPr/>
        </p:nvSpPr>
        <p:spPr>
          <a:xfrm>
            <a:off x="400050" y="1294477"/>
            <a:ext cx="3990975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niciar conversaciones individuales y grupales 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tilizar @menciones y etiquetas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dirigirse a personas o grupos.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arcar mensajes como importantes o urgentes 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cuando sea necesario.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ditar mensajes ya enviados para corregir o actualizar 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información.</a:t>
            </a:r>
          </a:p>
        </p:txBody>
      </p:sp>
    </p:spTree>
    <p:extLst>
      <p:ext uri="{BB962C8B-B14F-4D97-AF65-F5344CB8AC3E}">
        <p14:creationId xmlns:p14="http://schemas.microsoft.com/office/powerpoint/2010/main" val="260055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7C7CB-96EC-824D-0296-EF8D49488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EE7473DB-3DEC-0B8D-032B-38FE8583EC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6136" y="758965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Identificar equipo y miembros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021BA65E-ECC8-9AA1-84CB-6E4CDAE3EB22}"/>
              </a:ext>
            </a:extLst>
          </p:cNvPr>
          <p:cNvSpPr txBox="1"/>
          <p:nvPr/>
        </p:nvSpPr>
        <p:spPr>
          <a:xfrm>
            <a:off x="277130" y="1347919"/>
            <a:ext cx="4934858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/>
              <a:t>Juan es responsable de un proyecto en el Departamento de Agricultura, Ganadería y Alimentación. </a:t>
            </a:r>
            <a:endParaRPr lang="en-US"/>
          </a:p>
          <a:p>
            <a:endParaRPr lang="es-ES" sz="1200"/>
          </a:p>
          <a:p>
            <a:r>
              <a:rPr lang="es-ES" sz="1200"/>
              <a:t>Ha notado que mensajes importantes no siempre se leen a tiempo, lo que ocasiona retrasos. Además, varios miembros usan diferentes canales. </a:t>
            </a:r>
            <a:endParaRPr lang="es-ES"/>
          </a:p>
          <a:p>
            <a:endParaRPr lang="es-ES" sz="1200"/>
          </a:p>
          <a:p>
            <a:r>
              <a:rPr lang="es-ES" sz="1200"/>
              <a:t>Para solucionarlo, Juan emplea Microsoft </a:t>
            </a:r>
            <a:r>
              <a:rPr lang="es-ES" sz="1200" err="1"/>
              <a:t>Teams</a:t>
            </a:r>
            <a:r>
              <a:rPr lang="es-ES" sz="1200"/>
              <a:t>.</a:t>
            </a:r>
            <a:endParaRPr lang="es-ES"/>
          </a:p>
          <a:p>
            <a:endParaRPr lang="es-ES" sz="1200" b="1"/>
          </a:p>
          <a:p>
            <a:r>
              <a:rPr lang="es-ES" sz="1200" b="1"/>
              <a:t>¿Ayudamos a Juan?</a:t>
            </a:r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21DE608-0620-74B7-5453-D38C81ABE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5095"/>
          <a:stretch>
            <a:fillRect/>
          </a:stretch>
        </p:blipFill>
        <p:spPr>
          <a:xfrm>
            <a:off x="6846075" y="1347919"/>
            <a:ext cx="2020795" cy="2928668"/>
          </a:xfrm>
          <a:prstGeom prst="rect">
            <a:avLst/>
          </a:prstGeom>
        </p:spPr>
      </p:pic>
      <p:sp>
        <p:nvSpPr>
          <p:cNvPr id="2" name="Bocadillo nube: nube 1">
            <a:extLst>
              <a:ext uri="{FF2B5EF4-FFF2-40B4-BE49-F238E27FC236}">
                <a16:creationId xmlns:a16="http://schemas.microsoft.com/office/drawing/2014/main" id="{F9461991-B299-ECA8-511B-7B2E73ADC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1988" y="470263"/>
            <a:ext cx="1606635" cy="1314994"/>
          </a:xfrm>
          <a:prstGeom prst="cloudCallout">
            <a:avLst>
              <a:gd name="adj1" fmla="val 63511"/>
              <a:gd name="adj2" fmla="val 43328"/>
            </a:avLst>
          </a:prstGeom>
          <a:noFill/>
          <a:ln w="28575">
            <a:solidFill>
              <a:srgbClr val="653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La imatge mostra el logotip de Teams.">
            <a:extLst>
              <a:ext uri="{FF2B5EF4-FFF2-40B4-BE49-F238E27FC236}">
                <a16:creationId xmlns:a16="http://schemas.microsoft.com/office/drawing/2014/main" id="{74C391B7-081D-D698-FBAB-60B0EC2C6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98" y="662573"/>
            <a:ext cx="937627" cy="92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3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90351-63E7-B88E-3042-5161C6BF5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7CCCF48A-B677-5D83-D287-8A30E457F0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6136" y="715004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Iniciar una conversación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EB9D0900-E16C-F5F0-14CB-70F5FC59A3D2}"/>
              </a:ext>
            </a:extLst>
          </p:cNvPr>
          <p:cNvSpPr txBox="1"/>
          <p:nvPr/>
        </p:nvSpPr>
        <p:spPr>
          <a:xfrm>
            <a:off x="155210" y="1232797"/>
            <a:ext cx="2767604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Para iniciar una conversación en Microsoft </a:t>
            </a:r>
            <a:r>
              <a:rPr lang="es-ES" sz="1200" dirty="0" err="1"/>
              <a:t>Teams</a:t>
            </a:r>
            <a:r>
              <a:rPr lang="es-ES" sz="1200" dirty="0"/>
              <a:t>, accede a la sección </a:t>
            </a:r>
            <a:r>
              <a:rPr lang="es-ES" sz="1200" b="1" dirty="0"/>
              <a:t>“Chat” 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lang="es-ES" sz="1200" dirty="0"/>
              <a:t>y utiliza el </a:t>
            </a:r>
            <a:r>
              <a:rPr lang="es-ES" sz="1200" b="1" dirty="0"/>
              <a:t>buscador en la parte superior para localizar a la persona con la que deseas comunicarte </a:t>
            </a:r>
            <a:r>
              <a:rPr lang="es-ES" sz="1200" b="1" dirty="0">
                <a:solidFill>
                  <a:srgbClr val="602927"/>
                </a:solidFill>
              </a:rPr>
              <a:t>(2). </a:t>
            </a:r>
          </a:p>
          <a:p>
            <a:endParaRPr lang="es-ES" sz="1200" dirty="0"/>
          </a:p>
          <a:p>
            <a:r>
              <a:rPr lang="es-ES" sz="1200" dirty="0"/>
              <a:t>Es recomendable buscar por el primer apellido para identificar correctamente al contacto. Una vez seleccionado, puedes comenzar a chatear, ya sea de forma individual o en grupo.</a:t>
            </a:r>
            <a:endParaRPr lang="es-ES" sz="1050" b="1" dirty="0">
              <a:solidFill>
                <a:srgbClr val="927B71"/>
              </a:solidFill>
            </a:endParaRPr>
          </a:p>
        </p:txBody>
      </p:sp>
      <p:pic>
        <p:nvPicPr>
          <p:cNvPr id="3" name="Imagen 2" descr="La imagen muestra el nombre de Marc en la búsqueda de Teams.">
            <a:extLst>
              <a:ext uri="{FF2B5EF4-FFF2-40B4-BE49-F238E27FC236}">
                <a16:creationId xmlns:a16="http://schemas.microsoft.com/office/drawing/2014/main" id="{E8D404B8-36F0-8862-2478-24F796D55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814" y="1232797"/>
            <a:ext cx="6087046" cy="3195699"/>
          </a:xfrm>
          <a:prstGeom prst="rect">
            <a:avLst/>
          </a:prstGeom>
        </p:spPr>
      </p:pic>
      <p:sp>
        <p:nvSpPr>
          <p:cNvPr id="9" name="Rectangle: cantonades arrodonides 8">
            <a:extLst>
              <a:ext uri="{FF2B5EF4-FFF2-40B4-BE49-F238E27FC236}">
                <a16:creationId xmlns:a16="http://schemas.microsoft.com/office/drawing/2014/main" id="{4CD1F38D-8940-8CF9-7237-17B427D48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2814" y="1741714"/>
            <a:ext cx="294218" cy="22225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3515B28B-85C2-D165-C271-8B7C8EC6D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2923" y="1232797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1</a:t>
            </a:r>
            <a:endParaRPr lang="es-ES" b="1" dirty="0">
              <a:solidFill>
                <a:srgbClr val="602927"/>
              </a:solidFill>
            </a:endParaRPr>
          </a:p>
        </p:txBody>
      </p:sp>
      <p:cxnSp>
        <p:nvCxnSpPr>
          <p:cNvPr id="13" name="Connector recte 10">
            <a:extLst>
              <a:ext uri="{FF2B5EF4-FFF2-40B4-BE49-F238E27FC236}">
                <a16:creationId xmlns:a16="http://schemas.microsoft.com/office/drawing/2014/main" id="{D44B1530-B49F-15FB-C400-7EDC515F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8" idx="4"/>
            <a:endCxn id="9" idx="0"/>
          </p:cNvCxnSpPr>
          <p:nvPr/>
        </p:nvCxnSpPr>
        <p:spPr>
          <a:xfrm>
            <a:off x="3069923" y="1486797"/>
            <a:ext cx="0" cy="254917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cantonades arrodonides 8">
            <a:extLst>
              <a:ext uri="{FF2B5EF4-FFF2-40B4-BE49-F238E27FC236}">
                <a16:creationId xmlns:a16="http://schemas.microsoft.com/office/drawing/2014/main" id="{87388E01-573F-4F8F-11EE-8A69F9C5C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5863" y="1248672"/>
            <a:ext cx="2988130" cy="171914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1" name="Connector recte 10">
            <a:extLst>
              <a:ext uri="{FF2B5EF4-FFF2-40B4-BE49-F238E27FC236}">
                <a16:creationId xmlns:a16="http://schemas.microsoft.com/office/drawing/2014/main" id="{B135C6CC-9E62-43BB-725D-4EDACA127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2" idx="0"/>
            <a:endCxn id="19" idx="2"/>
          </p:cNvCxnSpPr>
          <p:nvPr/>
        </p:nvCxnSpPr>
        <p:spPr>
          <a:xfrm flipV="1">
            <a:off x="5959928" y="1420586"/>
            <a:ext cx="0" cy="243113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9">
            <a:extLst>
              <a:ext uri="{FF2B5EF4-FFF2-40B4-BE49-F238E27FC236}">
                <a16:creationId xmlns:a16="http://schemas.microsoft.com/office/drawing/2014/main" id="{09060D7D-6A65-AFAD-88D5-97922B6CC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2928" y="1663699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rgbClr val="602927"/>
                </a:solidFill>
              </a:rPr>
              <a:t>2</a:t>
            </a:r>
            <a:endParaRPr lang="es-ES" b="1">
              <a:solidFill>
                <a:srgbClr val="602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7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768AB-8F3C-311A-D8F9-D456895E0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14CE6FD8-EA37-8AB2-3D1B-DB7FC3EF61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6136" y="715004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Crear el mensaje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C715E79D-D8B2-DBB7-B0A9-05045C8287CD}"/>
              </a:ext>
            </a:extLst>
          </p:cNvPr>
          <p:cNvSpPr txBox="1"/>
          <p:nvPr/>
        </p:nvSpPr>
        <p:spPr>
          <a:xfrm>
            <a:off x="206010" y="1339407"/>
            <a:ext cx="2636598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/>
              <a:t>Para enviar un mensaje en </a:t>
            </a:r>
            <a:r>
              <a:rPr lang="es-ES" sz="1200" err="1"/>
              <a:t>Teams</a:t>
            </a:r>
            <a:r>
              <a:rPr lang="es-ES" sz="1200"/>
              <a:t>, abre el chat con la persona deseada y </a:t>
            </a:r>
            <a:r>
              <a:rPr lang="es-ES" sz="1200" b="1"/>
              <a:t>escribe tu texto en el cuadro de redacción situado en la parte inferior</a:t>
            </a:r>
            <a:r>
              <a:rPr lang="es-ES" sz="1200"/>
              <a:t>.</a:t>
            </a:r>
          </a:p>
          <a:p>
            <a:endParaRPr lang="es-ES" sz="1200"/>
          </a:p>
          <a:p>
            <a:r>
              <a:rPr lang="es-ES" sz="1200"/>
              <a:t>Si quieres separar párrafos sin enviarlo, pulsa </a:t>
            </a:r>
            <a:r>
              <a:rPr lang="es-ES" sz="1200" b="1"/>
              <a:t>“el icono de la A y el lápiz”</a:t>
            </a:r>
            <a:r>
              <a:rPr lang="es-ES" sz="1200" b="1">
                <a:solidFill>
                  <a:srgbClr val="602927"/>
                </a:solidFill>
              </a:rPr>
              <a:t>(1), </a:t>
            </a:r>
            <a:r>
              <a:rPr lang="es-ES" sz="1200"/>
              <a:t>además</a:t>
            </a:r>
            <a:r>
              <a:rPr lang="es-ES" sz="1200" b="1"/>
              <a:t> </a:t>
            </a:r>
            <a:r>
              <a:rPr lang="es-ES" sz="1200"/>
              <a:t>puedes </a:t>
            </a:r>
            <a:r>
              <a:rPr lang="es-ES" sz="1200" b="1"/>
              <a:t>aplicar formato </a:t>
            </a:r>
            <a:r>
              <a:rPr lang="es-ES" sz="1200" b="1">
                <a:solidFill>
                  <a:srgbClr val="602927"/>
                </a:solidFill>
              </a:rPr>
              <a:t>(2) </a:t>
            </a:r>
            <a:r>
              <a:rPr lang="es-ES" sz="1200"/>
              <a:t>(negrita, cursiva, listas, resaltado), </a:t>
            </a:r>
            <a:r>
              <a:rPr lang="es-ES" sz="1200" b="1"/>
              <a:t>añadir emoticonos, GIF, </a:t>
            </a:r>
            <a:r>
              <a:rPr lang="es-ES" sz="1200" b="1" err="1"/>
              <a:t>stickers</a:t>
            </a:r>
            <a:r>
              <a:rPr lang="es-ES" sz="1200" b="1"/>
              <a:t> o imágenes </a:t>
            </a:r>
            <a:r>
              <a:rPr lang="es-ES" sz="1200" b="1">
                <a:solidFill>
                  <a:srgbClr val="602927"/>
                </a:solidFill>
              </a:rPr>
              <a:t>(3).</a:t>
            </a:r>
          </a:p>
          <a:p>
            <a:endParaRPr lang="es-ES" sz="1200"/>
          </a:p>
          <a:p>
            <a:r>
              <a:rPr lang="es-ES" sz="1200"/>
              <a:t>Finalmente, presiona</a:t>
            </a:r>
            <a:r>
              <a:rPr lang="es-ES" sz="1200" b="1"/>
              <a:t> el botón de envío </a:t>
            </a:r>
            <a:r>
              <a:rPr lang="es-ES" sz="1200" b="1">
                <a:solidFill>
                  <a:srgbClr val="602927"/>
                </a:solidFill>
              </a:rPr>
              <a:t>(4).</a:t>
            </a:r>
            <a:endParaRPr lang="es-ES" sz="1000" b="1">
              <a:solidFill>
                <a:srgbClr val="602927"/>
              </a:solidFill>
            </a:endParaRPr>
          </a:p>
        </p:txBody>
      </p:sp>
      <p:grpSp>
        <p:nvGrpSpPr>
          <p:cNvPr id="10" name="Agrupa 9" descr="La imagen muestra la edición de un mensaje.">
            <a:extLst>
              <a:ext uri="{FF2B5EF4-FFF2-40B4-BE49-F238E27FC236}">
                <a16:creationId xmlns:a16="http://schemas.microsoft.com/office/drawing/2014/main" id="{7B446AD4-FFD9-0C0D-FFE2-879D80A22BF8}"/>
              </a:ext>
            </a:extLst>
          </p:cNvPr>
          <p:cNvGrpSpPr/>
          <p:nvPr/>
        </p:nvGrpSpPr>
        <p:grpSpPr>
          <a:xfrm>
            <a:off x="2921808" y="1290068"/>
            <a:ext cx="6015645" cy="2911661"/>
            <a:chOff x="2921808" y="1290068"/>
            <a:chExt cx="6015645" cy="2911661"/>
          </a:xfrm>
        </p:grpSpPr>
        <p:pic>
          <p:nvPicPr>
            <p:cNvPr id="9" name="Imatge 8" descr="La imagen muestra la edición de un mensaje.">
              <a:extLst>
                <a:ext uri="{FF2B5EF4-FFF2-40B4-BE49-F238E27FC236}">
                  <a16:creationId xmlns:a16="http://schemas.microsoft.com/office/drawing/2014/main" id="{1A769657-9E87-A518-E679-6CAA3A9F4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808" y="1290068"/>
              <a:ext cx="5835531" cy="2911661"/>
            </a:xfrm>
            <a:prstGeom prst="rect">
              <a:avLst/>
            </a:prstGeom>
          </p:spPr>
        </p:pic>
        <p:pic>
          <p:nvPicPr>
            <p:cNvPr id="3" name="Imatge 2">
              <a:extLst>
                <a:ext uri="{FF2B5EF4-FFF2-40B4-BE49-F238E27FC236}">
                  <a16:creationId xmlns:a16="http://schemas.microsoft.com/office/drawing/2014/main" id="{BEAE8D2A-936F-FC21-15FF-61054695D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0401" y="2110270"/>
              <a:ext cx="1147052" cy="17737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Rectangle: cantonades arrodonides 10">
            <a:extLst>
              <a:ext uri="{FF2B5EF4-FFF2-40B4-BE49-F238E27FC236}">
                <a16:creationId xmlns:a16="http://schemas.microsoft.com/office/drawing/2014/main" id="{23AB8D4D-4B2C-5E54-580A-94A733EC0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9344" y="3920790"/>
            <a:ext cx="166945" cy="147209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A2A267C9-A59C-FAB4-FA13-117BE498E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1786" y="3867395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1</a:t>
            </a:r>
            <a:endParaRPr lang="es-ES" b="1">
              <a:solidFill>
                <a:srgbClr val="602927"/>
              </a:solidFill>
            </a:endParaRPr>
          </a:p>
        </p:txBody>
      </p:sp>
      <p:cxnSp>
        <p:nvCxnSpPr>
          <p:cNvPr id="13" name="Connector recte 10">
            <a:extLst>
              <a:ext uri="{FF2B5EF4-FFF2-40B4-BE49-F238E27FC236}">
                <a16:creationId xmlns:a16="http://schemas.microsoft.com/office/drawing/2014/main" id="{C695CA25-78C9-989D-C20E-EDB44464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6"/>
            <a:endCxn id="11" idx="1"/>
          </p:cNvCxnSpPr>
          <p:nvPr/>
        </p:nvCxnSpPr>
        <p:spPr>
          <a:xfrm>
            <a:off x="7085786" y="3994395"/>
            <a:ext cx="503558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cantonades arrodonides 21">
            <a:extLst>
              <a:ext uri="{FF2B5EF4-FFF2-40B4-BE49-F238E27FC236}">
                <a16:creationId xmlns:a16="http://schemas.microsoft.com/office/drawing/2014/main" id="{A8496E3B-E2DC-B1D7-65F7-82B52E065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0401" y="3920790"/>
            <a:ext cx="129637" cy="14721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val 9">
            <a:extLst>
              <a:ext uri="{FF2B5EF4-FFF2-40B4-BE49-F238E27FC236}">
                <a16:creationId xmlns:a16="http://schemas.microsoft.com/office/drawing/2014/main" id="{EFA81B43-CEA3-ADB5-1A94-1DD38D14D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8220" y="4182162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3</a:t>
            </a:r>
          </a:p>
        </p:txBody>
      </p:sp>
      <p:cxnSp>
        <p:nvCxnSpPr>
          <p:cNvPr id="24" name="Connector recte 10">
            <a:extLst>
              <a:ext uri="{FF2B5EF4-FFF2-40B4-BE49-F238E27FC236}">
                <a16:creationId xmlns:a16="http://schemas.microsoft.com/office/drawing/2014/main" id="{37B2ED75-D876-C4FE-CD89-72D331152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0"/>
            <a:endCxn id="22" idx="2"/>
          </p:cNvCxnSpPr>
          <p:nvPr/>
        </p:nvCxnSpPr>
        <p:spPr>
          <a:xfrm flipV="1">
            <a:off x="7855220" y="4068000"/>
            <a:ext cx="0" cy="114162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cantonades arrodonides 28">
            <a:extLst>
              <a:ext uri="{FF2B5EF4-FFF2-40B4-BE49-F238E27FC236}">
                <a16:creationId xmlns:a16="http://schemas.microsoft.com/office/drawing/2014/main" id="{E4D5C4B6-8A17-9C68-1512-89603324E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2340" y="3920790"/>
            <a:ext cx="201057" cy="14721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Oval 9">
            <a:extLst>
              <a:ext uri="{FF2B5EF4-FFF2-40B4-BE49-F238E27FC236}">
                <a16:creationId xmlns:a16="http://schemas.microsoft.com/office/drawing/2014/main" id="{18836B7F-3704-ACED-290F-E974D08A8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3990" y="3867395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4</a:t>
            </a:r>
            <a:endParaRPr lang="es-ES" b="1">
              <a:solidFill>
                <a:srgbClr val="602927"/>
              </a:solidFill>
            </a:endParaRPr>
          </a:p>
        </p:txBody>
      </p:sp>
      <p:cxnSp>
        <p:nvCxnSpPr>
          <p:cNvPr id="31" name="Connector recte 10">
            <a:extLst>
              <a:ext uri="{FF2B5EF4-FFF2-40B4-BE49-F238E27FC236}">
                <a16:creationId xmlns:a16="http://schemas.microsoft.com/office/drawing/2014/main" id="{B88FFDBB-588A-B188-15E4-27635F7E7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0" idx="2"/>
            <a:endCxn id="29" idx="3"/>
          </p:cNvCxnSpPr>
          <p:nvPr/>
        </p:nvCxnSpPr>
        <p:spPr>
          <a:xfrm flipH="1">
            <a:off x="8463397" y="3994395"/>
            <a:ext cx="220593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cantonades arrodonides 34">
            <a:extLst>
              <a:ext uri="{FF2B5EF4-FFF2-40B4-BE49-F238E27FC236}">
                <a16:creationId xmlns:a16="http://schemas.microsoft.com/office/drawing/2014/main" id="{55705AFE-90DE-DF8A-1AA7-06CC94669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1697" y="3237989"/>
            <a:ext cx="1465503" cy="200605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rgbClr val="602927"/>
              </a:solidFill>
            </a:endParaRPr>
          </a:p>
        </p:txBody>
      </p:sp>
      <p:sp>
        <p:nvSpPr>
          <p:cNvPr id="36" name="Oval 9">
            <a:extLst>
              <a:ext uri="{FF2B5EF4-FFF2-40B4-BE49-F238E27FC236}">
                <a16:creationId xmlns:a16="http://schemas.microsoft.com/office/drawing/2014/main" id="{F76C9BAB-8DC0-F980-8AA9-47916501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75304" y="3211292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2</a:t>
            </a:r>
          </a:p>
        </p:txBody>
      </p:sp>
      <p:cxnSp>
        <p:nvCxnSpPr>
          <p:cNvPr id="37" name="Connector recte 10">
            <a:extLst>
              <a:ext uri="{FF2B5EF4-FFF2-40B4-BE49-F238E27FC236}">
                <a16:creationId xmlns:a16="http://schemas.microsoft.com/office/drawing/2014/main" id="{50428837-B53F-3361-8720-4F4FEFDD2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6" idx="6"/>
            <a:endCxn id="35" idx="1"/>
          </p:cNvCxnSpPr>
          <p:nvPr/>
        </p:nvCxnSpPr>
        <p:spPr>
          <a:xfrm>
            <a:off x="4429304" y="3338292"/>
            <a:ext cx="412393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47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81B49-6BF9-D161-8194-B5F0DE275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D32EA691-4562-29F0-BDC6-F3F8AE9EB0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Crea un mensaje de chat bien estructurado</a:t>
            </a:r>
            <a:endParaRPr kumimoji="0" lang="ca-E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0A659072-A624-4CEE-A525-618C05A5E8C7}"/>
              </a:ext>
            </a:extLst>
          </p:cNvPr>
          <p:cNvSpPr txBox="1"/>
          <p:nvPr/>
        </p:nvSpPr>
        <p:spPr>
          <a:xfrm>
            <a:off x="390266" y="1249446"/>
            <a:ext cx="8753734" cy="34163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Escribir un mensaje en </a:t>
            </a:r>
            <a:r>
              <a:rPr kumimoji="0" lang="es-ES" sz="1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Teams</a:t>
            </a: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forma adecuada facilita la comprensión, evita malentendidos y mejora la colaboración. Para lograrlo, es importante cuidar tanto el contenido como la forma. Las claves para escribir un mensaje en </a:t>
            </a:r>
            <a:r>
              <a:rPr kumimoji="0" lang="es-ES" sz="1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Teams</a:t>
            </a: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s-ES" sz="120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Mensaje claro y específico: </a:t>
            </a: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resume el objetivo principal para que el destinatario entienda de inmediato el propósito de la comunicación.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Saludo o mención adecuada: </a:t>
            </a: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utiliza un saludo breve o menciona con @nombre o @equipo según corresponda para llamar la atención de la persona indicada.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Cuerpo organizado: </a:t>
            </a: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presenta la información en frases cortas, separadas por saltos de línea si es necesario, y en un orden lógico (introducción, detalle y cierre).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Lenguaje claro y directo: </a:t>
            </a: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evita tecnicismos innecesarios, abreviaturas poco conocidas o frases confusas; mantén un tono cordial y profesional.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Llamada a la acción: </a:t>
            </a: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indica claramente lo que esperas que el destinatario haga y, si es relevante, incluye plazos concretos.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Cierre breve: </a:t>
            </a: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termina con una frase de cortesía o de confirmación que invite a la respuesta.</a:t>
            </a:r>
          </a:p>
        </p:txBody>
      </p:sp>
    </p:spTree>
    <p:extLst>
      <p:ext uri="{BB962C8B-B14F-4D97-AF65-F5344CB8AC3E}">
        <p14:creationId xmlns:p14="http://schemas.microsoft.com/office/powerpoint/2010/main" val="271291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EF0D0-66E3-7177-1A72-C1BDD72BA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A5EBEB2E-2D05-D59B-4B31-60A9BC70B8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6136" y="715004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Editar el mensaje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1E0D6D07-93FB-F2C2-FA46-56EA76D42786}"/>
              </a:ext>
            </a:extLst>
          </p:cNvPr>
          <p:cNvSpPr txBox="1"/>
          <p:nvPr/>
        </p:nvSpPr>
        <p:spPr>
          <a:xfrm>
            <a:off x="206010" y="1337882"/>
            <a:ext cx="2537795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/>
              <a:t>En Microsoft </a:t>
            </a:r>
            <a:r>
              <a:rPr lang="es-ES" sz="1200" err="1"/>
              <a:t>Teams</a:t>
            </a:r>
            <a:r>
              <a:rPr lang="es-ES" sz="1200"/>
              <a:t>, es posible editar un mensaje ya enviado pasando el cursor sobre él y haciendo clic en “</a:t>
            </a:r>
            <a:r>
              <a:rPr lang="es-ES" sz="1200" b="1"/>
              <a:t>el icono del lápiz” </a:t>
            </a:r>
            <a:r>
              <a:rPr lang="es-ES" sz="1200" b="1">
                <a:solidFill>
                  <a:srgbClr val="602927"/>
                </a:solidFill>
              </a:rPr>
              <a:t>(1). </a:t>
            </a:r>
          </a:p>
          <a:p>
            <a:endParaRPr lang="es-ES" sz="1200"/>
          </a:p>
          <a:p>
            <a:r>
              <a:rPr lang="es-ES" sz="1200"/>
              <a:t>Esta función permite modificar el contenido sin reenviar el mensaje, incluso si ya ha sido leído por otros usuarios, lo que facilita corregir errores o actualizar información de forma rápida.</a:t>
            </a:r>
          </a:p>
          <a:p>
            <a:endParaRPr lang="es-ES" sz="1200" b="1">
              <a:solidFill>
                <a:srgbClr val="927B71"/>
              </a:solidFill>
            </a:endParaRPr>
          </a:p>
          <a:p>
            <a:r>
              <a:rPr lang="es-ES" sz="1200">
                <a:solidFill>
                  <a:schemeClr val="tx1"/>
                </a:solidFill>
              </a:rPr>
              <a:t>Haz clic sobre </a:t>
            </a:r>
            <a:r>
              <a:rPr lang="es-ES" sz="1200" b="1">
                <a:solidFill>
                  <a:schemeClr val="tx1"/>
                </a:solidFill>
              </a:rPr>
              <a:t>“el icono de </a:t>
            </a:r>
            <a:r>
              <a:rPr lang="es-ES" sz="1200" b="1" err="1">
                <a:solidFill>
                  <a:schemeClr val="tx1"/>
                </a:solidFill>
              </a:rPr>
              <a:t>check</a:t>
            </a:r>
            <a:r>
              <a:rPr lang="es-ES" sz="1200" b="1">
                <a:solidFill>
                  <a:schemeClr val="tx1"/>
                </a:solidFill>
              </a:rPr>
              <a:t>”</a:t>
            </a:r>
            <a:r>
              <a:rPr lang="es-ES" sz="1200" b="1">
                <a:solidFill>
                  <a:srgbClr val="927B71"/>
                </a:solidFill>
              </a:rPr>
              <a:t> </a:t>
            </a:r>
            <a:r>
              <a:rPr lang="es-ES" sz="1200" b="1">
                <a:solidFill>
                  <a:srgbClr val="602927"/>
                </a:solidFill>
              </a:rPr>
              <a:t>(2) </a:t>
            </a:r>
            <a:r>
              <a:rPr lang="es-ES" sz="1200">
                <a:solidFill>
                  <a:schemeClr val="tx1"/>
                </a:solidFill>
              </a:rPr>
              <a:t>para guardar la edición.</a:t>
            </a:r>
            <a:endParaRPr lang="es-ES" sz="1000">
              <a:solidFill>
                <a:schemeClr val="tx1"/>
              </a:solidFill>
            </a:endParaRPr>
          </a:p>
        </p:txBody>
      </p:sp>
      <p:pic>
        <p:nvPicPr>
          <p:cNvPr id="3" name="Imatge 2" descr="La imagen muestra el botón editar con forma de lápiz, después para confirmar.">
            <a:extLst>
              <a:ext uri="{FF2B5EF4-FFF2-40B4-BE49-F238E27FC236}">
                <a16:creationId xmlns:a16="http://schemas.microsoft.com/office/drawing/2014/main" id="{B9A3742E-BC0A-6347-9116-8D6685C2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805" y="1337882"/>
            <a:ext cx="6194185" cy="3090614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9D165717-022A-9C2F-C8F7-80A65F2B3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569" y="2699940"/>
            <a:ext cx="1376232" cy="183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262E1952-ADAD-2AA2-7500-8997A181B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2701" y="3679490"/>
            <a:ext cx="129637" cy="14721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2F321B44-B687-1101-F28A-B8D010AA6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0520" y="3940862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2</a:t>
            </a:r>
            <a:endParaRPr lang="es-ES" b="1">
              <a:solidFill>
                <a:srgbClr val="602927"/>
              </a:solidFill>
            </a:endParaRPr>
          </a:p>
        </p:txBody>
      </p:sp>
      <p:cxnSp>
        <p:nvCxnSpPr>
          <p:cNvPr id="10" name="Connector recte 10">
            <a:extLst>
              <a:ext uri="{FF2B5EF4-FFF2-40B4-BE49-F238E27FC236}">
                <a16:creationId xmlns:a16="http://schemas.microsoft.com/office/drawing/2014/main" id="{C7261592-9A10-1F09-0916-76AF968A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8477520" y="3826700"/>
            <a:ext cx="0" cy="114162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cantonades arrodonides 10">
            <a:extLst>
              <a:ext uri="{FF2B5EF4-FFF2-40B4-BE49-F238E27FC236}">
                <a16:creationId xmlns:a16="http://schemas.microsoft.com/office/drawing/2014/main" id="{D2D43B70-A161-F2FB-335C-FF96D10EF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4350" y="2694236"/>
            <a:ext cx="144639" cy="183248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EDF30AEF-C1C9-AB42-F0F6-E8C8E607A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87171" y="3027339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1</a:t>
            </a:r>
            <a:endParaRPr lang="es-ES" b="1">
              <a:solidFill>
                <a:srgbClr val="602927"/>
              </a:solidFill>
            </a:endParaRPr>
          </a:p>
        </p:txBody>
      </p:sp>
      <p:cxnSp>
        <p:nvCxnSpPr>
          <p:cNvPr id="13" name="Connector recte 10">
            <a:extLst>
              <a:ext uri="{FF2B5EF4-FFF2-40B4-BE49-F238E27FC236}">
                <a16:creationId xmlns:a16="http://schemas.microsoft.com/office/drawing/2014/main" id="{3287C460-C3B3-67CD-6B3F-18BB038BA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H="1" flipV="1">
            <a:off x="8206670" y="2877484"/>
            <a:ext cx="7501" cy="149855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82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F1C1D-C05A-C9D8-2867-D1CC858E0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06D0B8BF-131F-A627-7467-1D1247F6AE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6136" y="715004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Crea un chat grupal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75664466-BB67-189E-A078-745546B4D2C9}"/>
              </a:ext>
            </a:extLst>
          </p:cNvPr>
          <p:cNvSpPr txBox="1"/>
          <p:nvPr/>
        </p:nvSpPr>
        <p:spPr>
          <a:xfrm>
            <a:off x="206009" y="1241264"/>
            <a:ext cx="2753440" cy="24929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Desde </a:t>
            </a:r>
            <a:r>
              <a:rPr lang="es-ES" sz="1200" dirty="0" err="1"/>
              <a:t>Teams</a:t>
            </a:r>
            <a:r>
              <a:rPr lang="es-ES" sz="1200" dirty="0"/>
              <a:t> selecciona ”</a:t>
            </a:r>
            <a:r>
              <a:rPr lang="es-ES" sz="1200" b="1" dirty="0"/>
              <a:t>Chat” </a:t>
            </a:r>
            <a:r>
              <a:rPr lang="es-ES" sz="1200" b="1" dirty="0">
                <a:solidFill>
                  <a:srgbClr val="602927"/>
                </a:solidFill>
              </a:rPr>
              <a:t>(1)</a:t>
            </a:r>
            <a:r>
              <a:rPr lang="es-ES" sz="1200" dirty="0">
                <a:solidFill>
                  <a:srgbClr val="602927"/>
                </a:solidFill>
              </a:rPr>
              <a:t> </a:t>
            </a:r>
            <a:r>
              <a:rPr lang="es-ES" sz="1200" dirty="0"/>
              <a:t>en el menú lateral. Haz clic en ”</a:t>
            </a:r>
            <a:r>
              <a:rPr lang="es-ES" sz="1200" b="1" dirty="0"/>
              <a:t>Nuevo chat” </a:t>
            </a:r>
            <a:r>
              <a:rPr lang="es-ES" sz="1200" b="1" dirty="0">
                <a:solidFill>
                  <a:srgbClr val="602927"/>
                </a:solidFill>
              </a:rPr>
              <a:t>(2)</a:t>
            </a:r>
            <a:r>
              <a:rPr lang="es-ES" sz="1200" dirty="0">
                <a:solidFill>
                  <a:srgbClr val="602927"/>
                </a:solidFill>
              </a:rPr>
              <a:t> </a:t>
            </a:r>
            <a:r>
              <a:rPr lang="es-ES" sz="1200" dirty="0"/>
              <a:t>y escribe los nombres de todas las personas con las que quieres iniciar la conversación al lado de </a:t>
            </a:r>
            <a:r>
              <a:rPr lang="es-ES" sz="1200" b="1" dirty="0"/>
              <a:t>“Para”</a:t>
            </a:r>
            <a:r>
              <a:rPr lang="es-ES" sz="1200" b="1" dirty="0">
                <a:solidFill>
                  <a:srgbClr val="927B71"/>
                </a:solidFill>
              </a:rPr>
              <a:t> </a:t>
            </a:r>
            <a:r>
              <a:rPr lang="es-ES" sz="1200" b="1" dirty="0">
                <a:solidFill>
                  <a:srgbClr val="602927"/>
                </a:solidFill>
              </a:rPr>
              <a:t>(3). </a:t>
            </a:r>
          </a:p>
          <a:p>
            <a:endParaRPr lang="es-ES" sz="1200" b="1" dirty="0"/>
          </a:p>
          <a:p>
            <a:r>
              <a:rPr lang="es-ES" sz="1200" dirty="0"/>
              <a:t>Una vez añadidas, </a:t>
            </a:r>
            <a:r>
              <a:rPr lang="es-ES" sz="1200" b="1" dirty="0"/>
              <a:t>escribe un mensaje y envíalo para crear el chat</a:t>
            </a:r>
            <a:r>
              <a:rPr lang="es-ES" sz="1200" b="1" dirty="0">
                <a:solidFill>
                  <a:srgbClr val="602927"/>
                </a:solidFill>
              </a:rPr>
              <a:t> (4). </a:t>
            </a:r>
            <a:r>
              <a:rPr lang="es-ES" sz="1200" dirty="0"/>
              <a:t>Si lo deseas, puedes ponerle un nombre al grupo haciendo clic en el icono del lápiz al lado de los nombres de las personas. </a:t>
            </a:r>
          </a:p>
        </p:txBody>
      </p:sp>
      <p:pic>
        <p:nvPicPr>
          <p:cNvPr id="7" name="Imatge 6" descr="La imagen muestra como crear un chat grupal.">
            <a:extLst>
              <a:ext uri="{FF2B5EF4-FFF2-40B4-BE49-F238E27FC236}">
                <a16:creationId xmlns:a16="http://schemas.microsoft.com/office/drawing/2014/main" id="{43C8DF31-4E98-18DD-930B-B64797EE2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449" y="1288080"/>
            <a:ext cx="5978542" cy="3029920"/>
          </a:xfrm>
          <a:prstGeom prst="rect">
            <a:avLst/>
          </a:prstGeom>
        </p:spPr>
      </p:pic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386975EF-002E-810B-5334-9DFD9F171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9449" y="1793539"/>
            <a:ext cx="316181" cy="253999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FEB89F07-BB6C-DEA5-43F5-2FEC2E7C3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0540" y="2233759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1</a:t>
            </a:r>
            <a:endParaRPr lang="es-ES" b="1">
              <a:solidFill>
                <a:srgbClr val="602927"/>
              </a:solidFill>
            </a:endParaRPr>
          </a:p>
        </p:txBody>
      </p:sp>
      <p:cxnSp>
        <p:nvCxnSpPr>
          <p:cNvPr id="10" name="Connector recte 10">
            <a:extLst>
              <a:ext uri="{FF2B5EF4-FFF2-40B4-BE49-F238E27FC236}">
                <a16:creationId xmlns:a16="http://schemas.microsoft.com/office/drawing/2014/main" id="{7D65A332-433D-A97F-1B50-A4E404BE0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3117540" y="2047538"/>
            <a:ext cx="0" cy="186221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cantonades arrodonides 12">
            <a:extLst>
              <a:ext uri="{FF2B5EF4-FFF2-40B4-BE49-F238E27FC236}">
                <a16:creationId xmlns:a16="http://schemas.microsoft.com/office/drawing/2014/main" id="{A9D7C68B-5197-2B94-5B60-25961227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4181" y="1532166"/>
            <a:ext cx="3890694" cy="261372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713228B4-9B75-30CE-0C45-5B4BF9637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52528" y="2047538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3</a:t>
            </a:r>
            <a:endParaRPr lang="es-ES" b="1">
              <a:solidFill>
                <a:srgbClr val="602927"/>
              </a:solidFill>
            </a:endParaRPr>
          </a:p>
        </p:txBody>
      </p:sp>
      <p:cxnSp>
        <p:nvCxnSpPr>
          <p:cNvPr id="15" name="Connector recte 10">
            <a:extLst>
              <a:ext uri="{FF2B5EF4-FFF2-40B4-BE49-F238E27FC236}">
                <a16:creationId xmlns:a16="http://schemas.microsoft.com/office/drawing/2014/main" id="{6B1124A0-AF8E-6A1F-9D2E-EED78A3BB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4" idx="0"/>
            <a:endCxn id="13" idx="2"/>
          </p:cNvCxnSpPr>
          <p:nvPr/>
        </p:nvCxnSpPr>
        <p:spPr>
          <a:xfrm flipV="1">
            <a:off x="6579528" y="1793538"/>
            <a:ext cx="0" cy="25400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cantonades arrodonides 17">
            <a:extLst>
              <a:ext uri="{FF2B5EF4-FFF2-40B4-BE49-F238E27FC236}">
                <a16:creationId xmlns:a16="http://schemas.microsoft.com/office/drawing/2014/main" id="{BEACF4B9-5C76-0DBC-131D-279463F7B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5363" y="1567091"/>
            <a:ext cx="129637" cy="14721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FB88F040-E16C-5310-9ED9-F03DA76B4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53182" y="1828463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2</a:t>
            </a:r>
            <a:endParaRPr lang="es-ES" b="1">
              <a:solidFill>
                <a:srgbClr val="602927"/>
              </a:solidFill>
            </a:endParaRPr>
          </a:p>
        </p:txBody>
      </p:sp>
      <p:cxnSp>
        <p:nvCxnSpPr>
          <p:cNvPr id="20" name="Connector recte 10">
            <a:extLst>
              <a:ext uri="{FF2B5EF4-FFF2-40B4-BE49-F238E27FC236}">
                <a16:creationId xmlns:a16="http://schemas.microsoft.com/office/drawing/2014/main" id="{0FBA0712-169A-934B-E833-49B83EE2F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0"/>
            <a:endCxn id="18" idx="2"/>
          </p:cNvCxnSpPr>
          <p:nvPr/>
        </p:nvCxnSpPr>
        <p:spPr>
          <a:xfrm flipV="1">
            <a:off x="4380182" y="1714301"/>
            <a:ext cx="0" cy="114162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cantonades arrodonides 22">
            <a:extLst>
              <a:ext uri="{FF2B5EF4-FFF2-40B4-BE49-F238E27FC236}">
                <a16:creationId xmlns:a16="http://schemas.microsoft.com/office/drawing/2014/main" id="{C3EF4ECD-62C0-E610-CF9F-69B7BF5B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9101" y="3925942"/>
            <a:ext cx="3740899" cy="261372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F9B5AD87-25EB-88BA-862B-FFA3D985B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2551" y="3417942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rgbClr val="602927"/>
                </a:solidFill>
              </a:rPr>
              <a:t>4</a:t>
            </a:r>
            <a:endParaRPr lang="es-ES" b="1">
              <a:solidFill>
                <a:srgbClr val="602927"/>
              </a:solidFill>
            </a:endParaRPr>
          </a:p>
        </p:txBody>
      </p:sp>
      <p:cxnSp>
        <p:nvCxnSpPr>
          <p:cNvPr id="25" name="Connector recte 10">
            <a:extLst>
              <a:ext uri="{FF2B5EF4-FFF2-40B4-BE49-F238E27FC236}">
                <a16:creationId xmlns:a16="http://schemas.microsoft.com/office/drawing/2014/main" id="{DF95CB91-802C-E743-C913-F6CAF0F9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4" idx="4"/>
            <a:endCxn id="23" idx="0"/>
          </p:cNvCxnSpPr>
          <p:nvPr/>
        </p:nvCxnSpPr>
        <p:spPr>
          <a:xfrm>
            <a:off x="6769551" y="3671942"/>
            <a:ext cx="0" cy="25400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978663"/>
      </p:ext>
    </p:extLst>
  </p:cSld>
  <p:clrMapOvr>
    <a:masterClrMapping/>
  </p:clrMapOvr>
</p:sld>
</file>

<file path=ppt/theme/theme1.xml><?xml version="1.0" encoding="utf-8"?>
<a:theme xmlns:a="http://schemas.openxmlformats.org/drawingml/2006/main" name="Inici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2" id="{B08B1624-36E2-453C-BB16-C10E8AA2DFE3}" vid="{DE171AB2-E10C-417C-9F8A-978507A19CF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82ad-1a71-400e-8db0-13bb899aeda5" xsi:nil="true"/>
    <lcf76f155ced4ddcb4097134ff3c332f xmlns="29c9a258-4036-4d30-8d39-597f3b6710c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3EBAA0E76A7F4697EFC2E329EC6DEF" ma:contentTypeVersion="11" ma:contentTypeDescription="Crear nuevo documento." ma:contentTypeScope="" ma:versionID="825a64e65d24ecb118cbf7f03824c9f9">
  <xsd:schema xmlns:xsd="http://www.w3.org/2001/XMLSchema" xmlns:xs="http://www.w3.org/2001/XMLSchema" xmlns:p="http://schemas.microsoft.com/office/2006/metadata/properties" xmlns:ns2="29c9a258-4036-4d30-8d39-597f3b6710c5" xmlns:ns3="473a82ad-1a71-400e-8db0-13bb899aeda5" targetNamespace="http://schemas.microsoft.com/office/2006/metadata/properties" ma:root="true" ma:fieldsID="bca46f5d8d16977e6d8bac0b2fccdd0e" ns2:_="" ns3:_="">
    <xsd:import namespace="29c9a258-4036-4d30-8d39-597f3b6710c5"/>
    <xsd:import namespace="473a82ad-1a71-400e-8db0-13bb899ae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a258-4036-4d30-8d39-597f3b671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994731f5-2010-47fd-ad3f-110a994d85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82ad-1a71-400e-8db0-13bb899aed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68feff1-a0d0-44a4-b1da-13630378c3ee}" ma:internalName="TaxCatchAll" ma:showField="CatchAllData" ma:web="473a82ad-1a71-400e-8db0-13bb899aed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945B3-E2C8-4CDD-872F-DEF0F986ACE1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e85118f5-ea1e-479e-9ea6-972cd17c0f2f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2CA223D-24F4-4A2D-B84A-347A2E3F4F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7B45E5-36BA-4ED3-942D-D47A7E172079}"/>
</file>

<file path=docMetadata/LabelInfo.xml><?xml version="1.0" encoding="utf-8"?>
<clbl:labelList xmlns:clbl="http://schemas.microsoft.com/office/2020/mipLabelMetadata">
  <clbl:label id="{607c4c23-f5d2-498a-aa14-24316acbbb93}" enabled="0" method="" siteId="{607c4c23-f5d2-498a-aa14-24316acbbb9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CA 2.2 plantilla</Template>
  <TotalTime>289</TotalTime>
  <Words>1155</Words>
  <Application>Microsoft Office PowerPoint</Application>
  <PresentationFormat>Presentació en pantalla (16:9)</PresentationFormat>
  <Paragraphs>111</Paragraphs>
  <Slides>16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23" baseType="lpstr">
      <vt:lpstr>Darker Grotesque Medium</vt:lpstr>
      <vt:lpstr>Arial</vt:lpstr>
      <vt:lpstr>Arial Black</vt:lpstr>
      <vt:lpstr>Calibri</vt:lpstr>
      <vt:lpstr>Century Gothic</vt:lpstr>
      <vt:lpstr>Wingdings</vt:lpstr>
      <vt:lpstr>Inicio</vt:lpstr>
      <vt:lpstr>Mantener una conversación colaborativa en Teams  </vt:lpstr>
      <vt:lpstr>Índice de contenidos</vt:lpstr>
      <vt:lpstr>Objetivos</vt:lpstr>
      <vt:lpstr> Identificar equipo y miembros</vt:lpstr>
      <vt:lpstr>Iniciar una conversación</vt:lpstr>
      <vt:lpstr>Crear el mensaje</vt:lpstr>
      <vt:lpstr>Crea un mensaje de chat bien estructurado</vt:lpstr>
      <vt:lpstr>Editar el mensaje</vt:lpstr>
      <vt:lpstr>Crea un chat grupal</vt:lpstr>
      <vt:lpstr>Crea un chat grupal</vt:lpstr>
      <vt:lpstr>Compartir archivos en el chat</vt:lpstr>
      <vt:lpstr>Usa @menciones y etiquetas</vt:lpstr>
      <vt:lpstr>Marca un mensaje como importante o urgente</vt:lpstr>
      <vt:lpstr>Recomendaciones y buenas prácticas</vt:lpstr>
      <vt:lpstr>He aprendido...</vt:lpstr>
      <vt:lpstr>final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Villalonga Arias</dc:creator>
  <cp:lastModifiedBy>Ballester, Raúl</cp:lastModifiedBy>
  <cp:revision>24</cp:revision>
  <dcterms:created xsi:type="dcterms:W3CDTF">2025-08-01T06:59:20Z</dcterms:created>
  <dcterms:modified xsi:type="dcterms:W3CDTF">2025-10-08T12:01:31Z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0x0101001A3EBAA0E76A7F4697EFC2E329EC6DEF</vt:lpwstr>
  </property>
  <property fmtid="{D5CDD505-2E9C-101B-9397-08002B2CF9AE}" pid="3" name="MediaServiceImageTags">
    <vt:lpwstr/>
  </property>
</Properties>
</file>