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29"/>
  </p:notesMasterIdLst>
  <p:handoutMasterIdLst>
    <p:handoutMasterId r:id="rId30"/>
  </p:handoutMasterIdLst>
  <p:sldIdLst>
    <p:sldId id="256" r:id="rId5"/>
    <p:sldId id="392" r:id="rId6"/>
    <p:sldId id="258" r:id="rId7"/>
    <p:sldId id="312" r:id="rId8"/>
    <p:sldId id="380" r:id="rId9"/>
    <p:sldId id="393" r:id="rId10"/>
    <p:sldId id="341" r:id="rId11"/>
    <p:sldId id="342" r:id="rId12"/>
    <p:sldId id="343" r:id="rId13"/>
    <p:sldId id="381" r:id="rId14"/>
    <p:sldId id="262" r:id="rId15"/>
    <p:sldId id="390" r:id="rId16"/>
    <p:sldId id="389" r:id="rId17"/>
    <p:sldId id="394" r:id="rId18"/>
    <p:sldId id="360" r:id="rId19"/>
    <p:sldId id="378" r:id="rId20"/>
    <p:sldId id="361" r:id="rId21"/>
    <p:sldId id="371" r:id="rId22"/>
    <p:sldId id="372" r:id="rId23"/>
    <p:sldId id="373" r:id="rId24"/>
    <p:sldId id="374" r:id="rId25"/>
    <p:sldId id="375" r:id="rId26"/>
    <p:sldId id="376" r:id="rId27"/>
    <p:sldId id="377" r:id="rId2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Darker Grotesque Medium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A2682-BA4F-ECF9-481F-51A495723135}" name="Bigas, Marc" initials="MB" userId="S::marc.bigas2@dxc.com::a76649d8-8b81-4c68-a060-d743b2cef9d5" providerId="AD"/>
  <p188:author id="{69C07282-7638-E76D-736D-FF8379C96245}" name="Sardà, Eduvigis" initials="ES" userId="S::eduvigis.sarda2@dxc.com::b1ad0630-0272-43d7-8302-7f8594b48b7a" providerId="AD"/>
  <p188:author id="{A07299A2-E60A-B763-91DA-8BE9347D55A1}" name="Villalonga, Sara" initials="SV" userId="S::sara.villalonga2@dxc.com::0688e997-b0fc-4059-a2ac-a0e9f8190bae" providerId="AD"/>
  <p188:author id="{50E79AAD-734F-C925-BEA4-F291AADBF96C}" name="LAURA MIGUEL FLETA" initials="LF" userId="S::lmiguelf@aragon.es::73cfcac9-50eb-40cd-aec6-44c7d4bcb361" providerId="AD"/>
  <p188:author id="{BEA080B0-8979-69D8-8BAB-2E3B60ACAA22}" name="Sara Villalonga Arias" initials="SV" userId="S::svillalonga@ext.aragon.es::946604ae-6d31-4293-8778-3ad77e1a22f2" providerId="AD"/>
  <p188:author id="{DF6C5BC5-C726-0109-61E7-4E66995EED82}" name="Marc Bigas Ortega" initials="MB" userId="S::mbigas@ext.aragon.es::21a7950b-57de-4f3b-b1ba-53ca87d6a213" providerId="AD"/>
  <p188:author id="{93987ED5-E840-B7BC-5228-5469FF8366D7}" name="Sanchez Adame, Jose" initials="SJ" userId="S::jose.sanchezadame@dxc.com::bec22c5d-f469-49a4-9921-fdf6b5726d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10E"/>
    <a:srgbClr val="CCAEA4"/>
    <a:srgbClr val="602927"/>
    <a:srgbClr val="7F5645"/>
    <a:srgbClr val="BC9484"/>
    <a:srgbClr val="927B71"/>
    <a:srgbClr val="D5B89F"/>
    <a:srgbClr val="FFFFFF"/>
    <a:srgbClr val="6633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90163-7331-43EF-916A-C3A98EAEE2BD}" v="18" dt="2025-10-08T10:14:34.788"/>
  </p1510:revLst>
</p1510:revInfo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81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Adame, Jose" userId="S::jose.sanchezadame@dxc.com::bec22c5d-f469-49a4-9921-fdf6b5726dd7" providerId="AD" clId="Web-{CD329B09-BD3F-F08D-9120-0D330BCB963F}"/>
    <pc:docChg chg="mod modSld">
      <pc:chgData name="Sanchez Adame, Jose" userId="S::jose.sanchezadame@dxc.com::bec22c5d-f469-49a4-9921-fdf6b5726dd7" providerId="AD" clId="Web-{CD329B09-BD3F-F08D-9120-0D330BCB963F}" dt="2025-09-16T08:34:30.512" v="23" actId="20577"/>
      <pc:docMkLst>
        <pc:docMk/>
      </pc:docMkLst>
      <pc:sldChg chg="modSp">
        <pc:chgData name="Sanchez Adame, Jose" userId="S::jose.sanchezadame@dxc.com::bec22c5d-f469-49a4-9921-fdf6b5726dd7" providerId="AD" clId="Web-{CD329B09-BD3F-F08D-9120-0D330BCB963F}" dt="2025-09-16T08:34:30.512" v="23" actId="20577"/>
        <pc:sldMkLst>
          <pc:docMk/>
          <pc:sldMk cId="1950575632" sldId="312"/>
        </pc:sldMkLst>
        <pc:spChg chg="mod">
          <ac:chgData name="Sanchez Adame, Jose" userId="S::jose.sanchezadame@dxc.com::bec22c5d-f469-49a4-9921-fdf6b5726dd7" providerId="AD" clId="Web-{CD329B09-BD3F-F08D-9120-0D330BCB963F}" dt="2025-09-16T08:34:30.512" v="23" actId="20577"/>
          <ac:spMkLst>
            <pc:docMk/>
            <pc:sldMk cId="1950575632" sldId="312"/>
            <ac:spMk id="5" creationId="{41BC5E2D-4346-32A9-775B-A49651EB0D79}"/>
          </ac:spMkLst>
        </pc:spChg>
      </pc:sldChg>
    </pc:docChg>
  </pc:docChgLst>
  <pc:docChgLst>
    <pc:chgData name="LAURA MIGUEL FLETA" userId="S::lmiguelf@aragon.es::73cfcac9-50eb-40cd-aec6-44c7d4bcb361" providerId="AD" clId="Web-{310924C9-D0E5-B941-EF0A-F3E692842585}"/>
    <pc:docChg chg="modSld">
      <pc:chgData name="LAURA MIGUEL FLETA" userId="S::lmiguelf@aragon.es::73cfcac9-50eb-40cd-aec6-44c7d4bcb361" providerId="AD" clId="Web-{310924C9-D0E5-B941-EF0A-F3E692842585}" dt="2025-10-03T08:44:59.803" v="1" actId="20577"/>
      <pc:docMkLst>
        <pc:docMk/>
      </pc:docMkLst>
      <pc:sldChg chg="modSp">
        <pc:chgData name="LAURA MIGUEL FLETA" userId="S::lmiguelf@aragon.es::73cfcac9-50eb-40cd-aec6-44c7d4bcb361" providerId="AD" clId="Web-{310924C9-D0E5-B941-EF0A-F3E692842585}" dt="2025-10-03T08:44:59.803" v="1" actId="20577"/>
        <pc:sldMkLst>
          <pc:docMk/>
          <pc:sldMk cId="1950575632" sldId="312"/>
        </pc:sldMkLst>
        <pc:spChg chg="mod">
          <ac:chgData name="LAURA MIGUEL FLETA" userId="S::lmiguelf@aragon.es::73cfcac9-50eb-40cd-aec6-44c7d4bcb361" providerId="AD" clId="Web-{310924C9-D0E5-B941-EF0A-F3E692842585}" dt="2025-10-03T08:44:59.803" v="1" actId="20577"/>
          <ac:spMkLst>
            <pc:docMk/>
            <pc:sldMk cId="1950575632" sldId="312"/>
            <ac:spMk id="5" creationId="{41BC5E2D-4346-32A9-775B-A49651EB0D79}"/>
          </ac:spMkLst>
        </pc:spChg>
      </pc:sldChg>
    </pc:docChg>
  </pc:docChgLst>
  <pc:docChgLst>
    <pc:chgData name="Sardà, Eduvigis" userId="S::eduvigis.sarda2@dxc.com::b1ad0630-0272-43d7-8302-7f8594b48b7a" providerId="AD" clId="Web-{8B4F59DA-F934-0D7C-D84F-CD6CB4557379}"/>
    <pc:docChg chg="addSld delSld modSld modMainMaster">
      <pc:chgData name="Sardà, Eduvigis" userId="S::eduvigis.sarda2@dxc.com::b1ad0630-0272-43d7-8302-7f8594b48b7a" providerId="AD" clId="Web-{8B4F59DA-F934-0D7C-D84F-CD6CB4557379}" dt="2025-09-22T12:05:07.696" v="10"/>
      <pc:docMkLst>
        <pc:docMk/>
      </pc:docMkLst>
      <pc:sldChg chg="modSp add">
        <pc:chgData name="Sardà, Eduvigis" userId="S::eduvigis.sarda2@dxc.com::b1ad0630-0272-43d7-8302-7f8594b48b7a" providerId="AD" clId="Web-{8B4F59DA-F934-0D7C-D84F-CD6CB4557379}" dt="2025-09-22T12:05:07.696" v="10"/>
        <pc:sldMkLst>
          <pc:docMk/>
          <pc:sldMk cId="3026343406" sldId="392"/>
        </pc:sldMkLst>
        <pc:spChg chg="mod">
          <ac:chgData name="Sardà, Eduvigis" userId="S::eduvigis.sarda2@dxc.com::b1ad0630-0272-43d7-8302-7f8594b48b7a" providerId="AD" clId="Web-{8B4F59DA-F934-0D7C-D84F-CD6CB4557379}" dt="2025-09-22T12:05:07.696" v="10"/>
          <ac:spMkLst>
            <pc:docMk/>
            <pc:sldMk cId="3026343406" sldId="392"/>
            <ac:spMk id="5" creationId="{4DAA6F00-58E4-8D14-0856-A43DF4409515}"/>
          </ac:spMkLst>
        </pc:spChg>
      </pc:sldChg>
    </pc:docChg>
  </pc:docChgLst>
  <pc:docChgLst>
    <pc:chgData name="Sara Villalonga Arias" userId="946604ae-6d31-4293-8778-3ad77e1a22f2" providerId="ADAL" clId="{DB52C5D0-4D5F-43AE-9E0F-95616865A178}"/>
    <pc:docChg chg="undo custSel addSld modSld modMainMaster">
      <pc:chgData name="Sara Villalonga Arias" userId="946604ae-6d31-4293-8778-3ad77e1a22f2" providerId="ADAL" clId="{DB52C5D0-4D5F-43AE-9E0F-95616865A178}" dt="2025-09-10T08:07:35.929" v="532" actId="1076"/>
      <pc:docMkLst>
        <pc:docMk/>
      </pc:docMkLst>
      <pc:sldChg chg="modSp mod">
        <pc:chgData name="Sara Villalonga Arias" userId="946604ae-6d31-4293-8778-3ad77e1a22f2" providerId="ADAL" clId="{DB52C5D0-4D5F-43AE-9E0F-95616865A178}" dt="2025-09-09T09:15:56.021" v="122" actId="113"/>
        <pc:sldMkLst>
          <pc:docMk/>
          <pc:sldMk cId="260665191" sldId="262"/>
        </pc:sldMkLst>
        <pc:spChg chg="mod">
          <ac:chgData name="Sara Villalonga Arias" userId="946604ae-6d31-4293-8778-3ad77e1a22f2" providerId="ADAL" clId="{DB52C5D0-4D5F-43AE-9E0F-95616865A178}" dt="2025-09-09T09:11:41.696" v="95" actId="207"/>
          <ac:spMkLst>
            <pc:docMk/>
            <pc:sldMk cId="260665191" sldId="262"/>
            <ac:spMk id="4" creationId="{C8619F29-28D1-5303-646A-9CECD4151508}"/>
          </ac:spMkLst>
        </pc:spChg>
        <pc:spChg chg="mod">
          <ac:chgData name="Sara Villalonga Arias" userId="946604ae-6d31-4293-8778-3ad77e1a22f2" providerId="ADAL" clId="{DB52C5D0-4D5F-43AE-9E0F-95616865A178}" dt="2025-09-09T09:13:10.376" v="115" actId="208"/>
          <ac:spMkLst>
            <pc:docMk/>
            <pc:sldMk cId="260665191" sldId="262"/>
            <ac:spMk id="13" creationId="{C2556750-D18B-7525-77C0-FB0D6893E7FB}"/>
          </ac:spMkLst>
        </pc:spChg>
        <pc:spChg chg="mod">
          <ac:chgData name="Sara Villalonga Arias" userId="946604ae-6d31-4293-8778-3ad77e1a22f2" providerId="ADAL" clId="{DB52C5D0-4D5F-43AE-9E0F-95616865A178}" dt="2025-09-09T09:15:51.586" v="120" actId="113"/>
          <ac:spMkLst>
            <pc:docMk/>
            <pc:sldMk cId="260665191" sldId="262"/>
            <ac:spMk id="14" creationId="{D3371CA4-A3FF-CACC-DC3C-18D4ACDCBF8E}"/>
          </ac:spMkLst>
        </pc:spChg>
        <pc:spChg chg="mod">
          <ac:chgData name="Sara Villalonga Arias" userId="946604ae-6d31-4293-8778-3ad77e1a22f2" providerId="ADAL" clId="{DB52C5D0-4D5F-43AE-9E0F-95616865A178}" dt="2025-09-09T09:12:14.557" v="100" actId="208"/>
          <ac:spMkLst>
            <pc:docMk/>
            <pc:sldMk cId="260665191" sldId="262"/>
            <ac:spMk id="22" creationId="{F328BD78-5F02-7412-7A37-BB0227A0D9ED}"/>
          </ac:spMkLst>
        </pc:spChg>
        <pc:spChg chg="mod">
          <ac:chgData name="Sara Villalonga Arias" userId="946604ae-6d31-4293-8778-3ad77e1a22f2" providerId="ADAL" clId="{DB52C5D0-4D5F-43AE-9E0F-95616865A178}" dt="2025-09-09T09:12:58.434" v="112" actId="207"/>
          <ac:spMkLst>
            <pc:docMk/>
            <pc:sldMk cId="260665191" sldId="262"/>
            <ac:spMk id="23" creationId="{D3AC4B9A-54A8-62D3-EAB1-13AD4C8EA28A}"/>
          </ac:spMkLst>
        </pc:spChg>
        <pc:spChg chg="mod">
          <ac:chgData name="Sara Villalonga Arias" userId="946604ae-6d31-4293-8778-3ad77e1a22f2" providerId="ADAL" clId="{DB52C5D0-4D5F-43AE-9E0F-95616865A178}" dt="2025-09-09T09:12:17.238" v="101" actId="208"/>
          <ac:spMkLst>
            <pc:docMk/>
            <pc:sldMk cId="260665191" sldId="262"/>
            <ac:spMk id="27" creationId="{C7134877-5980-9EC5-282C-94167E972157}"/>
          </ac:spMkLst>
        </pc:spChg>
        <pc:spChg chg="mod">
          <ac:chgData name="Sara Villalonga Arias" userId="946604ae-6d31-4293-8778-3ad77e1a22f2" providerId="ADAL" clId="{DB52C5D0-4D5F-43AE-9E0F-95616865A178}" dt="2025-09-09T09:12:29.282" v="105" actId="207"/>
          <ac:spMkLst>
            <pc:docMk/>
            <pc:sldMk cId="260665191" sldId="262"/>
            <ac:spMk id="28" creationId="{198D15E3-E217-46F7-F700-934A21FB71C6}"/>
          </ac:spMkLst>
        </pc:spChg>
        <pc:spChg chg="mod">
          <ac:chgData name="Sara Villalonga Arias" userId="946604ae-6d31-4293-8778-3ad77e1a22f2" providerId="ADAL" clId="{DB52C5D0-4D5F-43AE-9E0F-95616865A178}" dt="2025-09-09T09:13:14.171" v="116" actId="208"/>
          <ac:spMkLst>
            <pc:docMk/>
            <pc:sldMk cId="260665191" sldId="262"/>
            <ac:spMk id="37" creationId="{98B768F8-3D65-E359-6116-98ABA29CF7FB}"/>
          </ac:spMkLst>
        </pc:spChg>
        <pc:spChg chg="mod">
          <ac:chgData name="Sara Villalonga Arias" userId="946604ae-6d31-4293-8778-3ad77e1a22f2" providerId="ADAL" clId="{DB52C5D0-4D5F-43AE-9E0F-95616865A178}" dt="2025-09-09T09:15:56.021" v="122" actId="113"/>
          <ac:spMkLst>
            <pc:docMk/>
            <pc:sldMk cId="260665191" sldId="262"/>
            <ac:spMk id="38" creationId="{76D2269F-98BC-DBCE-6214-19F523421A3B}"/>
          </ac:spMkLst>
        </pc:spChg>
        <pc:cxnChg chg="mod">
          <ac:chgData name="Sara Villalonga Arias" userId="946604ae-6d31-4293-8778-3ad77e1a22f2" providerId="ADAL" clId="{DB52C5D0-4D5F-43AE-9E0F-95616865A178}" dt="2025-09-09T09:13:06.712" v="114" actId="208"/>
          <ac:cxnSpMkLst>
            <pc:docMk/>
            <pc:sldMk cId="260665191" sldId="262"/>
            <ac:cxnSpMk id="15" creationId="{50883376-2BFA-7D07-DEC1-EFBD6DE3FA7B}"/>
          </ac:cxnSpMkLst>
        </pc:cxnChg>
        <pc:cxnChg chg="mod">
          <ac:chgData name="Sara Villalonga Arias" userId="946604ae-6d31-4293-8778-3ad77e1a22f2" providerId="ADAL" clId="{DB52C5D0-4D5F-43AE-9E0F-95616865A178}" dt="2025-09-09T09:12:48.920" v="109" actId="208"/>
          <ac:cxnSpMkLst>
            <pc:docMk/>
            <pc:sldMk cId="260665191" sldId="262"/>
            <ac:cxnSpMk id="24" creationId="{3561936E-327D-21C4-9F45-F77FC810A193}"/>
          </ac:cxnSpMkLst>
        </pc:cxnChg>
        <pc:cxnChg chg="mod">
          <ac:chgData name="Sara Villalonga Arias" userId="946604ae-6d31-4293-8778-3ad77e1a22f2" providerId="ADAL" clId="{DB52C5D0-4D5F-43AE-9E0F-95616865A178}" dt="2025-09-09T09:12:19.787" v="102" actId="208"/>
          <ac:cxnSpMkLst>
            <pc:docMk/>
            <pc:sldMk cId="260665191" sldId="262"/>
            <ac:cxnSpMk id="29" creationId="{33EC9F2A-931D-EDE8-D446-9D02420A0EA2}"/>
          </ac:cxnSpMkLst>
        </pc:cxnChg>
        <pc:cxnChg chg="mod">
          <ac:chgData name="Sara Villalonga Arias" userId="946604ae-6d31-4293-8778-3ad77e1a22f2" providerId="ADAL" clId="{DB52C5D0-4D5F-43AE-9E0F-95616865A178}" dt="2025-09-09T09:13:16.723" v="117" actId="208"/>
          <ac:cxnSpMkLst>
            <pc:docMk/>
            <pc:sldMk cId="260665191" sldId="262"/>
            <ac:cxnSpMk id="39" creationId="{EFFC44C4-6B9D-16C5-5C3F-D8AB460B9122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03:40.546" v="39" actId="2711"/>
        <pc:sldMkLst>
          <pc:docMk/>
          <pc:sldMk cId="1950575632" sldId="312"/>
        </pc:sldMkLst>
        <pc:spChg chg="mod">
          <ac:chgData name="Sara Villalonga Arias" userId="946604ae-6d31-4293-8778-3ad77e1a22f2" providerId="ADAL" clId="{DB52C5D0-4D5F-43AE-9E0F-95616865A178}" dt="2025-09-09T09:03:40.546" v="39" actId="2711"/>
          <ac:spMkLst>
            <pc:docMk/>
            <pc:sldMk cId="1950575632" sldId="312"/>
            <ac:spMk id="4" creationId="{4F5CDABF-16F2-D797-AAC8-9683190F9689}"/>
          </ac:spMkLst>
        </pc:spChg>
      </pc:sldChg>
      <pc:sldChg chg="modSp mod">
        <pc:chgData name="Sara Villalonga Arias" userId="946604ae-6d31-4293-8778-3ad77e1a22f2" providerId="ADAL" clId="{DB52C5D0-4D5F-43AE-9E0F-95616865A178}" dt="2025-09-09T09:05:28.107" v="49" actId="208"/>
        <pc:sldMkLst>
          <pc:docMk/>
          <pc:sldMk cId="994844574" sldId="341"/>
        </pc:sldMkLst>
        <pc:spChg chg="mod">
          <ac:chgData name="Sara Villalonga Arias" userId="946604ae-6d31-4293-8778-3ad77e1a22f2" providerId="ADAL" clId="{DB52C5D0-4D5F-43AE-9E0F-95616865A178}" dt="2025-09-09T09:05:19.147" v="47" actId="208"/>
          <ac:spMkLst>
            <pc:docMk/>
            <pc:sldMk cId="994844574" sldId="341"/>
            <ac:spMk id="8" creationId="{72F26C8C-5C1D-F804-AAF5-D36A7EDB1D73}"/>
          </ac:spMkLst>
        </pc:spChg>
        <pc:picChg chg="mod">
          <ac:chgData name="Sara Villalonga Arias" userId="946604ae-6d31-4293-8778-3ad77e1a22f2" providerId="ADAL" clId="{DB52C5D0-4D5F-43AE-9E0F-95616865A178}" dt="2025-09-09T09:05:28.107" v="49" actId="208"/>
          <ac:picMkLst>
            <pc:docMk/>
            <pc:sldMk cId="994844574" sldId="341"/>
            <ac:picMk id="11" creationId="{9A36F599-C805-5EE4-D1D1-2D1BECBFEE72}"/>
          </ac:picMkLst>
        </pc:picChg>
      </pc:sldChg>
      <pc:sldChg chg="modSp mod">
        <pc:chgData name="Sara Villalonga Arias" userId="946604ae-6d31-4293-8778-3ad77e1a22f2" providerId="ADAL" clId="{DB52C5D0-4D5F-43AE-9E0F-95616865A178}" dt="2025-09-09T09:08:23.469" v="67" actId="207"/>
        <pc:sldMkLst>
          <pc:docMk/>
          <pc:sldMk cId="2971424260" sldId="342"/>
        </pc:sldMkLst>
        <pc:spChg chg="mod">
          <ac:chgData name="Sara Villalonga Arias" userId="946604ae-6d31-4293-8778-3ad77e1a22f2" providerId="ADAL" clId="{DB52C5D0-4D5F-43AE-9E0F-95616865A178}" dt="2025-09-09T09:07:16.853" v="61" actId="1076"/>
          <ac:spMkLst>
            <pc:docMk/>
            <pc:sldMk cId="2971424260" sldId="342"/>
            <ac:spMk id="4" creationId="{8A2B6BA4-A1C1-2293-7179-3DB55C753709}"/>
          </ac:spMkLst>
        </pc:spChg>
        <pc:spChg chg="mod">
          <ac:chgData name="Sara Villalonga Arias" userId="946604ae-6d31-4293-8778-3ad77e1a22f2" providerId="ADAL" clId="{DB52C5D0-4D5F-43AE-9E0F-95616865A178}" dt="2025-09-09T09:08:10.612" v="62" actId="207"/>
          <ac:spMkLst>
            <pc:docMk/>
            <pc:sldMk cId="2971424260" sldId="342"/>
            <ac:spMk id="20" creationId="{A6C5B684-667B-C266-6067-F0E730A4C944}"/>
          </ac:spMkLst>
        </pc:spChg>
        <pc:spChg chg="mod">
          <ac:chgData name="Sara Villalonga Arias" userId="946604ae-6d31-4293-8778-3ad77e1a22f2" providerId="ADAL" clId="{DB52C5D0-4D5F-43AE-9E0F-95616865A178}" dt="2025-09-09T09:08:20.449" v="65" actId="207"/>
          <ac:spMkLst>
            <pc:docMk/>
            <pc:sldMk cId="2971424260" sldId="342"/>
            <ac:spMk id="21" creationId="{A9DAC6EB-8FF6-035C-E51C-2C214D50CF70}"/>
          </ac:spMkLst>
        </pc:spChg>
        <pc:spChg chg="mod">
          <ac:chgData name="Sara Villalonga Arias" userId="946604ae-6d31-4293-8778-3ad77e1a22f2" providerId="ADAL" clId="{DB52C5D0-4D5F-43AE-9E0F-95616865A178}" dt="2025-09-09T09:08:23.469" v="67" actId="207"/>
          <ac:spMkLst>
            <pc:docMk/>
            <pc:sldMk cId="2971424260" sldId="342"/>
            <ac:spMk id="22" creationId="{AC9549D7-2F56-1639-9035-621913470410}"/>
          </ac:spMkLst>
        </pc:spChg>
      </pc:sldChg>
      <pc:sldChg chg="modSp mod">
        <pc:chgData name="Sara Villalonga Arias" userId="946604ae-6d31-4293-8778-3ad77e1a22f2" providerId="ADAL" clId="{DB52C5D0-4D5F-43AE-9E0F-95616865A178}" dt="2025-09-09T09:12:41.743" v="108" actId="113"/>
        <pc:sldMkLst>
          <pc:docMk/>
          <pc:sldMk cId="342900020" sldId="343"/>
        </pc:sldMkLst>
        <pc:spChg chg="mod">
          <ac:chgData name="Sara Villalonga Arias" userId="946604ae-6d31-4293-8778-3ad77e1a22f2" providerId="ADAL" clId="{DB52C5D0-4D5F-43AE-9E0F-95616865A178}" dt="2025-09-09T09:08:46.787" v="72" actId="207"/>
          <ac:spMkLst>
            <pc:docMk/>
            <pc:sldMk cId="342900020" sldId="343"/>
            <ac:spMk id="3" creationId="{3402AE85-CAC9-F7FE-EB12-D2DD9976ACD8}"/>
          </ac:spMkLst>
        </pc:spChg>
        <pc:spChg chg="mod">
          <ac:chgData name="Sara Villalonga Arias" userId="946604ae-6d31-4293-8778-3ad77e1a22f2" providerId="ADAL" clId="{DB52C5D0-4D5F-43AE-9E0F-95616865A178}" dt="2025-09-09T09:09:25.947" v="73" actId="208"/>
          <ac:spMkLst>
            <pc:docMk/>
            <pc:sldMk cId="342900020" sldId="343"/>
            <ac:spMk id="6" creationId="{24C0AAEB-13B3-E687-B1D1-991A5BCEE3C5}"/>
          </ac:spMkLst>
        </pc:spChg>
        <pc:spChg chg="mod">
          <ac:chgData name="Sara Villalonga Arias" userId="946604ae-6d31-4293-8778-3ad77e1a22f2" providerId="ADAL" clId="{DB52C5D0-4D5F-43AE-9E0F-95616865A178}" dt="2025-09-09T09:12:35.908" v="106" actId="113"/>
          <ac:spMkLst>
            <pc:docMk/>
            <pc:sldMk cId="342900020" sldId="343"/>
            <ac:spMk id="7" creationId="{B288E383-7436-BF29-BEC0-D6B49AE5830E}"/>
          </ac:spMkLst>
        </pc:spChg>
        <pc:spChg chg="mod">
          <ac:chgData name="Sara Villalonga Arias" userId="946604ae-6d31-4293-8778-3ad77e1a22f2" providerId="ADAL" clId="{DB52C5D0-4D5F-43AE-9E0F-95616865A178}" dt="2025-09-09T09:09:36.699" v="76" actId="208"/>
          <ac:spMkLst>
            <pc:docMk/>
            <pc:sldMk cId="342900020" sldId="343"/>
            <ac:spMk id="9" creationId="{C55BA47C-65EE-CB87-313E-7AFDA490D439}"/>
          </ac:spMkLst>
        </pc:spChg>
        <pc:spChg chg="mod">
          <ac:chgData name="Sara Villalonga Arias" userId="946604ae-6d31-4293-8778-3ad77e1a22f2" providerId="ADAL" clId="{DB52C5D0-4D5F-43AE-9E0F-95616865A178}" dt="2025-09-09T09:12:38.941" v="107" actId="113"/>
          <ac:spMkLst>
            <pc:docMk/>
            <pc:sldMk cId="342900020" sldId="343"/>
            <ac:spMk id="10" creationId="{375FDBB0-D052-280B-7782-1EB2A50A19A8}"/>
          </ac:spMkLst>
        </pc:spChg>
        <pc:spChg chg="mod">
          <ac:chgData name="Sara Villalonga Arias" userId="946604ae-6d31-4293-8778-3ad77e1a22f2" providerId="ADAL" clId="{DB52C5D0-4D5F-43AE-9E0F-95616865A178}" dt="2025-09-09T09:09:40.436" v="77" actId="208"/>
          <ac:spMkLst>
            <pc:docMk/>
            <pc:sldMk cId="342900020" sldId="343"/>
            <ac:spMk id="12" creationId="{6D23EF99-D191-1680-9533-4BFEF2E17747}"/>
          </ac:spMkLst>
        </pc:spChg>
        <pc:spChg chg="mod">
          <ac:chgData name="Sara Villalonga Arias" userId="946604ae-6d31-4293-8778-3ad77e1a22f2" providerId="ADAL" clId="{DB52C5D0-4D5F-43AE-9E0F-95616865A178}" dt="2025-09-09T09:12:41.743" v="108" actId="113"/>
          <ac:spMkLst>
            <pc:docMk/>
            <pc:sldMk cId="342900020" sldId="343"/>
            <ac:spMk id="13" creationId="{8CA1B1B6-0B61-2A26-87DA-68155F1F15EC}"/>
          </ac:spMkLst>
        </pc:spChg>
        <pc:cxnChg chg="mod">
          <ac:chgData name="Sara Villalonga Arias" userId="946604ae-6d31-4293-8778-3ad77e1a22f2" providerId="ADAL" clId="{DB52C5D0-4D5F-43AE-9E0F-95616865A178}" dt="2025-09-09T09:09:29.067" v="74" actId="208"/>
          <ac:cxnSpMkLst>
            <pc:docMk/>
            <pc:sldMk cId="342900020" sldId="343"/>
            <ac:cxnSpMk id="8" creationId="{319CD657-99B6-21A8-F48C-D24B41DACBF0}"/>
          </ac:cxnSpMkLst>
        </pc:cxnChg>
        <pc:cxnChg chg="mod">
          <ac:chgData name="Sara Villalonga Arias" userId="946604ae-6d31-4293-8778-3ad77e1a22f2" providerId="ADAL" clId="{DB52C5D0-4D5F-43AE-9E0F-95616865A178}" dt="2025-09-09T09:09:42.714" v="78" actId="208"/>
          <ac:cxnSpMkLst>
            <pc:docMk/>
            <pc:sldMk cId="342900020" sldId="343"/>
            <ac:cxnSpMk id="11" creationId="{CD13BAED-B6EA-B004-C620-7B18C468FB57}"/>
          </ac:cxnSpMkLst>
        </pc:cxnChg>
        <pc:cxnChg chg="mod">
          <ac:chgData name="Sara Villalonga Arias" userId="946604ae-6d31-4293-8778-3ad77e1a22f2" providerId="ADAL" clId="{DB52C5D0-4D5F-43AE-9E0F-95616865A178}" dt="2025-09-09T09:09:45.100" v="79" actId="208"/>
          <ac:cxnSpMkLst>
            <pc:docMk/>
            <pc:sldMk cId="342900020" sldId="343"/>
            <ac:cxnSpMk id="14" creationId="{923803A0-225D-45CB-B7B7-277C681A4170}"/>
          </ac:cxnSpMkLst>
        </pc:cxnChg>
      </pc:sldChg>
      <pc:sldChg chg="addSp delSp modSp mod">
        <pc:chgData name="Sara Villalonga Arias" userId="946604ae-6d31-4293-8778-3ad77e1a22f2" providerId="ADAL" clId="{DB52C5D0-4D5F-43AE-9E0F-95616865A178}" dt="2025-09-10T07:42:52.282" v="490" actId="14100"/>
        <pc:sldMkLst>
          <pc:docMk/>
          <pc:sldMk cId="2486183551" sldId="360"/>
        </pc:sldMkLst>
        <pc:spChg chg="mod ord">
          <ac:chgData name="Sara Villalonga Arias" userId="946604ae-6d31-4293-8778-3ad77e1a22f2" providerId="ADAL" clId="{DB52C5D0-4D5F-43AE-9E0F-95616865A178}" dt="2025-09-10T07:41:47.936" v="464" actId="14100"/>
          <ac:spMkLst>
            <pc:docMk/>
            <pc:sldMk cId="2486183551" sldId="360"/>
            <ac:spMk id="5" creationId="{CD5223D7-0F68-E435-69FD-6671DA53124C}"/>
          </ac:spMkLst>
        </pc:spChg>
        <pc:spChg chg="mod">
          <ac:chgData name="Sara Villalonga Arias" userId="946604ae-6d31-4293-8778-3ad77e1a22f2" providerId="ADAL" clId="{DB52C5D0-4D5F-43AE-9E0F-95616865A178}" dt="2025-09-10T07:41:59.620" v="476" actId="20577"/>
          <ac:spMkLst>
            <pc:docMk/>
            <pc:sldMk cId="2486183551" sldId="360"/>
            <ac:spMk id="6" creationId="{E1D00A06-ADCB-BC38-21B0-08473EA2CD42}"/>
          </ac:spMkLst>
        </pc:spChg>
        <pc:spChg chg="mod ord">
          <ac:chgData name="Sara Villalonga Arias" userId="946604ae-6d31-4293-8778-3ad77e1a22f2" providerId="ADAL" clId="{DB52C5D0-4D5F-43AE-9E0F-95616865A178}" dt="2025-09-10T07:42:23.258" v="481" actId="14100"/>
          <ac:spMkLst>
            <pc:docMk/>
            <pc:sldMk cId="2486183551" sldId="360"/>
            <ac:spMk id="7" creationId="{681C6BE1-B6C7-9FDA-B4AB-9A54606A656A}"/>
          </ac:spMkLst>
        </pc:spChg>
        <pc:spChg chg="mod ord">
          <ac:chgData name="Sara Villalonga Arias" userId="946604ae-6d31-4293-8778-3ad77e1a22f2" providerId="ADAL" clId="{DB52C5D0-4D5F-43AE-9E0F-95616865A178}" dt="2025-09-10T07:42:09.267" v="477" actId="1076"/>
          <ac:spMkLst>
            <pc:docMk/>
            <pc:sldMk cId="2486183551" sldId="360"/>
            <ac:spMk id="22" creationId="{5DDC15C9-97B7-E406-66B4-3506E2CCFC38}"/>
          </ac:spMkLst>
        </pc:spChg>
        <pc:spChg chg="mod ord">
          <ac:chgData name="Sara Villalonga Arias" userId="946604ae-6d31-4293-8778-3ad77e1a22f2" providerId="ADAL" clId="{DB52C5D0-4D5F-43AE-9E0F-95616865A178}" dt="2025-09-10T07:42:50.112" v="489" actId="1076"/>
          <ac:spMkLst>
            <pc:docMk/>
            <pc:sldMk cId="2486183551" sldId="360"/>
            <ac:spMk id="24" creationId="{BA6F398D-433C-80AB-4749-C3FC2F188D9F}"/>
          </ac:spMkLst>
        </pc:spChg>
        <pc:spChg chg="mod">
          <ac:chgData name="Sara Villalonga Arias" userId="946604ae-6d31-4293-8778-3ad77e1a22f2" providerId="ADAL" clId="{DB52C5D0-4D5F-43AE-9E0F-95616865A178}" dt="2025-09-10T07:39:38.762" v="445" actId="1076"/>
          <ac:spMkLst>
            <pc:docMk/>
            <pc:sldMk cId="2486183551" sldId="360"/>
            <ac:spMk id="49" creationId="{F867C46F-1588-7AF2-3BAE-E771BD802362}"/>
          </ac:spMkLst>
        </pc:spChg>
        <pc:spChg chg="mod">
          <ac:chgData name="Sara Villalonga Arias" userId="946604ae-6d31-4293-8778-3ad77e1a22f2" providerId="ADAL" clId="{DB52C5D0-4D5F-43AE-9E0F-95616865A178}" dt="2025-09-10T07:39:38.762" v="445" actId="1076"/>
          <ac:spMkLst>
            <pc:docMk/>
            <pc:sldMk cId="2486183551" sldId="360"/>
            <ac:spMk id="50" creationId="{BB3A4D35-B278-28F3-8EDA-3B4902202DE7}"/>
          </ac:spMkLst>
        </pc:spChg>
        <pc:spChg chg="mod">
          <ac:chgData name="Sara Villalonga Arias" userId="946604ae-6d31-4293-8778-3ad77e1a22f2" providerId="ADAL" clId="{DB52C5D0-4D5F-43AE-9E0F-95616865A178}" dt="2025-09-10T07:39:38.762" v="445" actId="1076"/>
          <ac:spMkLst>
            <pc:docMk/>
            <pc:sldMk cId="2486183551" sldId="360"/>
            <ac:spMk id="52" creationId="{547665CD-7997-6897-1192-4D378CE7B6D6}"/>
          </ac:spMkLst>
        </pc:spChg>
        <pc:picChg chg="add mod">
          <ac:chgData name="Sara Villalonga Arias" userId="946604ae-6d31-4293-8778-3ad77e1a22f2" providerId="ADAL" clId="{DB52C5D0-4D5F-43AE-9E0F-95616865A178}" dt="2025-09-10T07:40:22.766" v="449" actId="14100"/>
          <ac:picMkLst>
            <pc:docMk/>
            <pc:sldMk cId="2486183551" sldId="360"/>
            <ac:picMk id="8" creationId="{B878820F-23BD-3996-089D-4133C115080E}"/>
          </ac:picMkLst>
        </pc:picChg>
        <pc:picChg chg="mod">
          <ac:chgData name="Sara Villalonga Arias" userId="946604ae-6d31-4293-8778-3ad77e1a22f2" providerId="ADAL" clId="{DB52C5D0-4D5F-43AE-9E0F-95616865A178}" dt="2025-09-10T07:39:38.762" v="445" actId="1076"/>
          <ac:picMkLst>
            <pc:docMk/>
            <pc:sldMk cId="2486183551" sldId="360"/>
            <ac:picMk id="51" creationId="{FDB32ABD-6A08-4D50-7BB8-8FB8D2EFDFE2}"/>
          </ac:picMkLst>
        </pc:picChg>
        <pc:cxnChg chg="mod ord">
          <ac:chgData name="Sara Villalonga Arias" userId="946604ae-6d31-4293-8778-3ad77e1a22f2" providerId="ADAL" clId="{DB52C5D0-4D5F-43AE-9E0F-95616865A178}" dt="2025-09-10T07:42:09.267" v="477" actId="1076"/>
          <ac:cxnSpMkLst>
            <pc:docMk/>
            <pc:sldMk cId="2486183551" sldId="360"/>
            <ac:cxnSpMk id="9" creationId="{088D8BD6-CFD6-4393-755C-42A41162C455}"/>
          </ac:cxnSpMkLst>
        </pc:cxnChg>
        <pc:cxnChg chg="mod ord">
          <ac:chgData name="Sara Villalonga Arias" userId="946604ae-6d31-4293-8778-3ad77e1a22f2" providerId="ADAL" clId="{DB52C5D0-4D5F-43AE-9E0F-95616865A178}" dt="2025-09-10T07:42:52.282" v="490" actId="14100"/>
          <ac:cxnSpMkLst>
            <pc:docMk/>
            <pc:sldMk cId="2486183551" sldId="360"/>
            <ac:cxnSpMk id="18" creationId="{481561CE-7DF1-D0AD-BBB5-AA34C6B6ED34}"/>
          </ac:cxnSpMkLst>
        </pc:cxnChg>
      </pc:sldChg>
      <pc:sldChg chg="addSp delSp modSp mod">
        <pc:chgData name="Sara Villalonga Arias" userId="946604ae-6d31-4293-8778-3ad77e1a22f2" providerId="ADAL" clId="{DB52C5D0-4D5F-43AE-9E0F-95616865A178}" dt="2025-09-10T08:07:35.929" v="532" actId="1076"/>
        <pc:sldMkLst>
          <pc:docMk/>
          <pc:sldMk cId="4255017571" sldId="361"/>
        </pc:sldMkLst>
        <pc:spChg chg="mod ord">
          <ac:chgData name="Sara Villalonga Arias" userId="946604ae-6d31-4293-8778-3ad77e1a22f2" providerId="ADAL" clId="{DB52C5D0-4D5F-43AE-9E0F-95616865A178}" dt="2025-09-10T08:06:54.473" v="521" actId="14100"/>
          <ac:spMkLst>
            <pc:docMk/>
            <pc:sldMk cId="4255017571" sldId="361"/>
            <ac:spMk id="3" creationId="{CC9091DF-56AE-0D83-815D-99E3CBE9C13A}"/>
          </ac:spMkLst>
        </pc:spChg>
        <pc:spChg chg="mod ord">
          <ac:chgData name="Sara Villalonga Arias" userId="946604ae-6d31-4293-8778-3ad77e1a22f2" providerId="ADAL" clId="{DB52C5D0-4D5F-43AE-9E0F-95616865A178}" dt="2025-09-10T08:07:19.870" v="530" actId="1076"/>
          <ac:spMkLst>
            <pc:docMk/>
            <pc:sldMk cId="4255017571" sldId="361"/>
            <ac:spMk id="5" creationId="{9CDDCFC9-4982-C8AD-8D99-5C830626CB3A}"/>
          </ac:spMkLst>
        </pc:spChg>
        <pc:spChg chg="mod">
          <ac:chgData name="Sara Villalonga Arias" userId="946604ae-6d31-4293-8778-3ad77e1a22f2" providerId="ADAL" clId="{DB52C5D0-4D5F-43AE-9E0F-95616865A178}" dt="2025-09-10T08:05:52.620" v="507" actId="207"/>
          <ac:spMkLst>
            <pc:docMk/>
            <pc:sldMk cId="4255017571" sldId="361"/>
            <ac:spMk id="6" creationId="{3C2BB1C4-290B-F342-0B73-A31F3FF62D0A}"/>
          </ac:spMkLst>
        </pc:spChg>
        <pc:spChg chg="mod ord">
          <ac:chgData name="Sara Villalonga Arias" userId="946604ae-6d31-4293-8778-3ad77e1a22f2" providerId="ADAL" clId="{DB52C5D0-4D5F-43AE-9E0F-95616865A178}" dt="2025-09-10T08:07:35.929" v="532" actId="1076"/>
          <ac:spMkLst>
            <pc:docMk/>
            <pc:sldMk cId="4255017571" sldId="361"/>
            <ac:spMk id="7" creationId="{63680156-86EF-9077-C50A-30C512D13F54}"/>
          </ac:spMkLst>
        </pc:spChg>
        <pc:spChg chg="mod ord">
          <ac:chgData name="Sara Villalonga Arias" userId="946604ae-6d31-4293-8778-3ad77e1a22f2" providerId="ADAL" clId="{DB52C5D0-4D5F-43AE-9E0F-95616865A178}" dt="2025-09-10T08:07:35.929" v="532" actId="1076"/>
          <ac:spMkLst>
            <pc:docMk/>
            <pc:sldMk cId="4255017571" sldId="361"/>
            <ac:spMk id="13" creationId="{2590E13D-7DE6-3A1E-65A5-9036C296FE9B}"/>
          </ac:spMkLst>
        </pc:spChg>
        <pc:spChg chg="mod ord">
          <ac:chgData name="Sara Villalonga Arias" userId="946604ae-6d31-4293-8778-3ad77e1a22f2" providerId="ADAL" clId="{DB52C5D0-4D5F-43AE-9E0F-95616865A178}" dt="2025-09-10T08:07:35.929" v="532" actId="1076"/>
          <ac:spMkLst>
            <pc:docMk/>
            <pc:sldMk cId="4255017571" sldId="361"/>
            <ac:spMk id="15" creationId="{457242DB-C11A-9AB3-9532-8795D8193A40}"/>
          </ac:spMkLst>
        </pc:spChg>
        <pc:spChg chg="mod ord">
          <ac:chgData name="Sara Villalonga Arias" userId="946604ae-6d31-4293-8778-3ad77e1a22f2" providerId="ADAL" clId="{DB52C5D0-4D5F-43AE-9E0F-95616865A178}" dt="2025-09-10T08:07:35.929" v="532" actId="1076"/>
          <ac:spMkLst>
            <pc:docMk/>
            <pc:sldMk cId="4255017571" sldId="361"/>
            <ac:spMk id="46" creationId="{2DA89570-EED0-C467-2384-67AB07535DD4}"/>
          </ac:spMkLst>
        </pc:spChg>
        <pc:picChg chg="add mod">
          <ac:chgData name="Sara Villalonga Arias" userId="946604ae-6d31-4293-8778-3ad77e1a22f2" providerId="ADAL" clId="{DB52C5D0-4D5F-43AE-9E0F-95616865A178}" dt="2025-09-10T08:05:57.669" v="508" actId="1076"/>
          <ac:picMkLst>
            <pc:docMk/>
            <pc:sldMk cId="4255017571" sldId="361"/>
            <ac:picMk id="11" creationId="{E3C6373E-0721-B382-BF9D-4A203BFC0EEE}"/>
          </ac:picMkLst>
        </pc:picChg>
        <pc:cxnChg chg="mod ord">
          <ac:chgData name="Sara Villalonga Arias" userId="946604ae-6d31-4293-8778-3ad77e1a22f2" providerId="ADAL" clId="{DB52C5D0-4D5F-43AE-9E0F-95616865A178}" dt="2025-09-10T08:07:19.870" v="530" actId="1076"/>
          <ac:cxnSpMkLst>
            <pc:docMk/>
            <pc:sldMk cId="4255017571" sldId="361"/>
            <ac:cxnSpMk id="4" creationId="{06552FF5-904B-F099-24A1-662258369342}"/>
          </ac:cxnSpMkLst>
        </pc:cxnChg>
        <pc:cxnChg chg="mod ord">
          <ac:chgData name="Sara Villalonga Arias" userId="946604ae-6d31-4293-8778-3ad77e1a22f2" providerId="ADAL" clId="{DB52C5D0-4D5F-43AE-9E0F-95616865A178}" dt="2025-09-10T08:07:35.929" v="532" actId="1076"/>
          <ac:cxnSpMkLst>
            <pc:docMk/>
            <pc:sldMk cId="4255017571" sldId="361"/>
            <ac:cxnSpMk id="9" creationId="{4FC174EF-A5CB-ECAD-B9C8-9D1BC0999EDE}"/>
          </ac:cxnSpMkLst>
        </pc:cxnChg>
        <pc:cxnChg chg="mod ord">
          <ac:chgData name="Sara Villalonga Arias" userId="946604ae-6d31-4293-8778-3ad77e1a22f2" providerId="ADAL" clId="{DB52C5D0-4D5F-43AE-9E0F-95616865A178}" dt="2025-09-10T08:07:35.929" v="532" actId="1076"/>
          <ac:cxnSpMkLst>
            <pc:docMk/>
            <pc:sldMk cId="4255017571" sldId="361"/>
            <ac:cxnSpMk id="21" creationId="{E17C46C9-5A3F-D7BB-7578-6EC918008A53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28:27.854" v="312" actId="113"/>
        <pc:sldMkLst>
          <pc:docMk/>
          <pc:sldMk cId="3523239874" sldId="371"/>
        </pc:sldMkLst>
        <pc:spChg chg="mod">
          <ac:chgData name="Sara Villalonga Arias" userId="946604ae-6d31-4293-8778-3ad77e1a22f2" providerId="ADAL" clId="{DB52C5D0-4D5F-43AE-9E0F-95616865A178}" dt="2025-09-09T09:28:15.980" v="308" actId="208"/>
          <ac:spMkLst>
            <pc:docMk/>
            <pc:sldMk cId="3523239874" sldId="371"/>
            <ac:spMk id="2" creationId="{DBF0D39A-825D-AD60-0387-BDBF73A0B9E8}"/>
          </ac:spMkLst>
        </pc:spChg>
        <pc:spChg chg="mod">
          <ac:chgData name="Sara Villalonga Arias" userId="946604ae-6d31-4293-8778-3ad77e1a22f2" providerId="ADAL" clId="{DB52C5D0-4D5F-43AE-9E0F-95616865A178}" dt="2025-09-09T09:28:06.450" v="307" actId="207"/>
          <ac:spMkLst>
            <pc:docMk/>
            <pc:sldMk cId="3523239874" sldId="371"/>
            <ac:spMk id="6" creationId="{4F7959B8-7857-19AB-7C31-D5A3D2935BED}"/>
          </ac:spMkLst>
        </pc:spChg>
        <pc:spChg chg="mod">
          <ac:chgData name="Sara Villalonga Arias" userId="946604ae-6d31-4293-8778-3ad77e1a22f2" providerId="ADAL" clId="{DB52C5D0-4D5F-43AE-9E0F-95616865A178}" dt="2025-09-09T09:28:27.854" v="312" actId="113"/>
          <ac:spMkLst>
            <pc:docMk/>
            <pc:sldMk cId="3523239874" sldId="371"/>
            <ac:spMk id="12" creationId="{F1EC79F7-2061-9702-4818-DEB7292BDD0C}"/>
          </ac:spMkLst>
        </pc:spChg>
        <pc:cxnChg chg="mod">
          <ac:chgData name="Sara Villalonga Arias" userId="946604ae-6d31-4293-8778-3ad77e1a22f2" providerId="ADAL" clId="{DB52C5D0-4D5F-43AE-9E0F-95616865A178}" dt="2025-09-09T09:28:19.514" v="309" actId="208"/>
          <ac:cxnSpMkLst>
            <pc:docMk/>
            <pc:sldMk cId="3523239874" sldId="371"/>
            <ac:cxnSpMk id="7" creationId="{7DC0553D-0ADE-A047-C919-1102A14310FE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29:29.272" v="332" actId="207"/>
        <pc:sldMkLst>
          <pc:docMk/>
          <pc:sldMk cId="1727553898" sldId="372"/>
        </pc:sldMkLst>
        <pc:spChg chg="mod">
          <ac:chgData name="Sara Villalonga Arias" userId="946604ae-6d31-4293-8778-3ad77e1a22f2" providerId="ADAL" clId="{DB52C5D0-4D5F-43AE-9E0F-95616865A178}" dt="2025-09-09T09:28:42.458" v="315" actId="207"/>
          <ac:spMkLst>
            <pc:docMk/>
            <pc:sldMk cId="1727553898" sldId="372"/>
            <ac:spMk id="6" creationId="{DFDC7077-0323-717F-02AA-9CE4084EDA2B}"/>
          </ac:spMkLst>
        </pc:spChg>
        <pc:spChg chg="mod">
          <ac:chgData name="Sara Villalonga Arias" userId="946604ae-6d31-4293-8778-3ad77e1a22f2" providerId="ADAL" clId="{DB52C5D0-4D5F-43AE-9E0F-95616865A178}" dt="2025-09-09T09:28:57.116" v="320" actId="208"/>
          <ac:spMkLst>
            <pc:docMk/>
            <pc:sldMk cId="1727553898" sldId="372"/>
            <ac:spMk id="11" creationId="{041F57BE-EB6F-FE9C-7D66-DA6B5F666DEA}"/>
          </ac:spMkLst>
        </pc:spChg>
        <pc:spChg chg="mod">
          <ac:chgData name="Sara Villalonga Arias" userId="946604ae-6d31-4293-8778-3ad77e1a22f2" providerId="ADAL" clId="{DB52C5D0-4D5F-43AE-9E0F-95616865A178}" dt="2025-09-09T09:29:05.460" v="322" actId="208"/>
          <ac:spMkLst>
            <pc:docMk/>
            <pc:sldMk cId="1727553898" sldId="372"/>
            <ac:spMk id="13" creationId="{45D8D264-5C8E-0F1C-0F24-56E4FD860CB3}"/>
          </ac:spMkLst>
        </pc:spChg>
        <pc:spChg chg="mod">
          <ac:chgData name="Sara Villalonga Arias" userId="946604ae-6d31-4293-8778-3ad77e1a22f2" providerId="ADAL" clId="{DB52C5D0-4D5F-43AE-9E0F-95616865A178}" dt="2025-09-09T09:28:46.243" v="316" actId="208"/>
          <ac:spMkLst>
            <pc:docMk/>
            <pc:sldMk cId="1727553898" sldId="372"/>
            <ac:spMk id="14" creationId="{FDA40BEC-2C7F-4734-47CA-F2AFF408E214}"/>
          </ac:spMkLst>
        </pc:spChg>
        <pc:spChg chg="mod">
          <ac:chgData name="Sara Villalonga Arias" userId="946604ae-6d31-4293-8778-3ad77e1a22f2" providerId="ADAL" clId="{DB52C5D0-4D5F-43AE-9E0F-95616865A178}" dt="2025-09-09T09:29:25.807" v="330" actId="207"/>
          <ac:spMkLst>
            <pc:docMk/>
            <pc:sldMk cId="1727553898" sldId="372"/>
            <ac:spMk id="25" creationId="{66B17673-C994-7BFE-6BD5-7F2D794A21C5}"/>
          </ac:spMkLst>
        </pc:spChg>
        <pc:spChg chg="mod">
          <ac:chgData name="Sara Villalonga Arias" userId="946604ae-6d31-4293-8778-3ad77e1a22f2" providerId="ADAL" clId="{DB52C5D0-4D5F-43AE-9E0F-95616865A178}" dt="2025-09-09T09:29:29.272" v="332" actId="207"/>
          <ac:spMkLst>
            <pc:docMk/>
            <pc:sldMk cId="1727553898" sldId="372"/>
            <ac:spMk id="28" creationId="{A9F51A5B-926F-9D3D-97FC-75E04ACDEA33}"/>
          </ac:spMkLst>
        </pc:spChg>
        <pc:spChg chg="mod">
          <ac:chgData name="Sara Villalonga Arias" userId="946604ae-6d31-4293-8778-3ad77e1a22f2" providerId="ADAL" clId="{DB52C5D0-4D5F-43AE-9E0F-95616865A178}" dt="2025-09-09T09:29:15.523" v="326" actId="113"/>
          <ac:spMkLst>
            <pc:docMk/>
            <pc:sldMk cId="1727553898" sldId="372"/>
            <ac:spMk id="31" creationId="{FF45C748-7201-9084-2A51-86C2EECE862B}"/>
          </ac:spMkLst>
        </pc:spChg>
        <pc:cxnChg chg="mod">
          <ac:chgData name="Sara Villalonga Arias" userId="946604ae-6d31-4293-8778-3ad77e1a22f2" providerId="ADAL" clId="{DB52C5D0-4D5F-43AE-9E0F-95616865A178}" dt="2025-09-09T09:29:20.628" v="328" actId="1076"/>
          <ac:cxnSpMkLst>
            <pc:docMk/>
            <pc:sldMk cId="1727553898" sldId="372"/>
            <ac:cxnSpMk id="16" creationId="{6D20759D-16D2-4A7D-FF58-345DA06078F5}"/>
          </ac:cxnSpMkLst>
        </pc:cxnChg>
        <pc:cxnChg chg="mod">
          <ac:chgData name="Sara Villalonga Arias" userId="946604ae-6d31-4293-8778-3ad77e1a22f2" providerId="ADAL" clId="{DB52C5D0-4D5F-43AE-9E0F-95616865A178}" dt="2025-09-09T09:29:07.881" v="323" actId="208"/>
          <ac:cxnSpMkLst>
            <pc:docMk/>
            <pc:sldMk cId="1727553898" sldId="372"/>
            <ac:cxnSpMk id="18" creationId="{C26511D8-F8F2-63BB-B86E-3F2C79A04D12}"/>
          </ac:cxnSpMkLst>
        </pc:cxnChg>
        <pc:cxnChg chg="mod">
          <ac:chgData name="Sara Villalonga Arias" userId="946604ae-6d31-4293-8778-3ad77e1a22f2" providerId="ADAL" clId="{DB52C5D0-4D5F-43AE-9E0F-95616865A178}" dt="2025-09-09T09:28:48.427" v="317" actId="208"/>
          <ac:cxnSpMkLst>
            <pc:docMk/>
            <pc:sldMk cId="1727553898" sldId="372"/>
            <ac:cxnSpMk id="21" creationId="{C4330F52-39A2-DB1C-ED02-4DA3E68210B1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30:32.061" v="350" actId="113"/>
        <pc:sldMkLst>
          <pc:docMk/>
          <pc:sldMk cId="1135265597" sldId="373"/>
        </pc:sldMkLst>
        <pc:spChg chg="mod">
          <ac:chgData name="Sara Villalonga Arias" userId="946604ae-6d31-4293-8778-3ad77e1a22f2" providerId="ADAL" clId="{DB52C5D0-4D5F-43AE-9E0F-95616865A178}" dt="2025-09-09T09:29:49.503" v="335" actId="207"/>
          <ac:spMkLst>
            <pc:docMk/>
            <pc:sldMk cId="1135265597" sldId="373"/>
            <ac:spMk id="6" creationId="{4777EF43-28F3-B44B-E858-6DEECE425AFB}"/>
          </ac:spMkLst>
        </pc:spChg>
        <pc:spChg chg="mod">
          <ac:chgData name="Sara Villalonga Arias" userId="946604ae-6d31-4293-8778-3ad77e1a22f2" providerId="ADAL" clId="{DB52C5D0-4D5F-43AE-9E0F-95616865A178}" dt="2025-09-09T09:29:58.966" v="338" actId="208"/>
          <ac:spMkLst>
            <pc:docMk/>
            <pc:sldMk cId="1135265597" sldId="373"/>
            <ac:spMk id="15" creationId="{F54323F2-698F-6916-D6B1-93C15AB09C69}"/>
          </ac:spMkLst>
        </pc:spChg>
        <pc:spChg chg="mod">
          <ac:chgData name="Sara Villalonga Arias" userId="946604ae-6d31-4293-8778-3ad77e1a22f2" providerId="ADAL" clId="{DB52C5D0-4D5F-43AE-9E0F-95616865A178}" dt="2025-09-09T09:30:01.842" v="339" actId="208"/>
          <ac:spMkLst>
            <pc:docMk/>
            <pc:sldMk cId="1135265597" sldId="373"/>
            <ac:spMk id="17" creationId="{AF14B561-9EF6-244B-557A-3B27F20409D3}"/>
          </ac:spMkLst>
        </pc:spChg>
        <pc:spChg chg="mod">
          <ac:chgData name="Sara Villalonga Arias" userId="946604ae-6d31-4293-8778-3ad77e1a22f2" providerId="ADAL" clId="{DB52C5D0-4D5F-43AE-9E0F-95616865A178}" dt="2025-09-09T09:30:12.520" v="342" actId="208"/>
          <ac:spMkLst>
            <pc:docMk/>
            <pc:sldMk cId="1135265597" sldId="373"/>
            <ac:spMk id="19" creationId="{55D0189D-8B53-7E43-8F7B-D4AFBE10C49E}"/>
          </ac:spMkLst>
        </pc:spChg>
        <pc:spChg chg="mod">
          <ac:chgData name="Sara Villalonga Arias" userId="946604ae-6d31-4293-8778-3ad77e1a22f2" providerId="ADAL" clId="{DB52C5D0-4D5F-43AE-9E0F-95616865A178}" dt="2025-09-09T09:30:27.577" v="348" actId="113"/>
          <ac:spMkLst>
            <pc:docMk/>
            <pc:sldMk cId="1135265597" sldId="373"/>
            <ac:spMk id="33" creationId="{404F75F0-D409-699A-9E43-86B670D93DE7}"/>
          </ac:spMkLst>
        </pc:spChg>
        <pc:spChg chg="mod">
          <ac:chgData name="Sara Villalonga Arias" userId="946604ae-6d31-4293-8778-3ad77e1a22f2" providerId="ADAL" clId="{DB52C5D0-4D5F-43AE-9E0F-95616865A178}" dt="2025-09-09T09:30:32.061" v="350" actId="113"/>
          <ac:spMkLst>
            <pc:docMk/>
            <pc:sldMk cId="1135265597" sldId="373"/>
            <ac:spMk id="36" creationId="{2BC97DA2-1981-7016-3C6A-B16FC47DA2EF}"/>
          </ac:spMkLst>
        </pc:spChg>
        <pc:spChg chg="mod">
          <ac:chgData name="Sara Villalonga Arias" userId="946604ae-6d31-4293-8778-3ad77e1a22f2" providerId="ADAL" clId="{DB52C5D0-4D5F-43AE-9E0F-95616865A178}" dt="2025-09-09T09:30:23.608" v="346" actId="207"/>
          <ac:spMkLst>
            <pc:docMk/>
            <pc:sldMk cId="1135265597" sldId="373"/>
            <ac:spMk id="39" creationId="{00A69D06-E263-A66D-78A6-75AE7EEC4921}"/>
          </ac:spMkLst>
        </pc:spChg>
        <pc:cxnChg chg="mod">
          <ac:chgData name="Sara Villalonga Arias" userId="946604ae-6d31-4293-8778-3ad77e1a22f2" providerId="ADAL" clId="{DB52C5D0-4D5F-43AE-9E0F-95616865A178}" dt="2025-09-09T09:29:54.059" v="336" actId="208"/>
          <ac:cxnSpMkLst>
            <pc:docMk/>
            <pc:sldMk cId="1135265597" sldId="373"/>
            <ac:cxnSpMk id="20" creationId="{34ED7C4D-EFFE-F624-48B8-27F008B6B85A}"/>
          </ac:cxnSpMkLst>
        </pc:cxnChg>
        <pc:cxnChg chg="mod">
          <ac:chgData name="Sara Villalonga Arias" userId="946604ae-6d31-4293-8778-3ad77e1a22f2" providerId="ADAL" clId="{DB52C5D0-4D5F-43AE-9E0F-95616865A178}" dt="2025-09-09T09:30:04.004" v="340" actId="208"/>
          <ac:cxnSpMkLst>
            <pc:docMk/>
            <pc:sldMk cId="1135265597" sldId="373"/>
            <ac:cxnSpMk id="24" creationId="{38E66E71-8052-82DE-6BC2-1E8861A5823B}"/>
          </ac:cxnSpMkLst>
        </pc:cxnChg>
        <pc:cxnChg chg="mod">
          <ac:chgData name="Sara Villalonga Arias" userId="946604ae-6d31-4293-8778-3ad77e1a22f2" providerId="ADAL" clId="{DB52C5D0-4D5F-43AE-9E0F-95616865A178}" dt="2025-09-09T09:30:15.381" v="343" actId="208"/>
          <ac:cxnSpMkLst>
            <pc:docMk/>
            <pc:sldMk cId="1135265597" sldId="373"/>
            <ac:cxnSpMk id="29" creationId="{6A9D5963-BBD0-F4C2-0EE2-2090C87A13C2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04:16.974" v="41" actId="1076"/>
        <pc:sldMkLst>
          <pc:docMk/>
          <pc:sldMk cId="2885734438" sldId="380"/>
        </pc:sldMkLst>
      </pc:sldChg>
      <pc:sldChg chg="modSp mod">
        <pc:chgData name="Sara Villalonga Arias" userId="946604ae-6d31-4293-8778-3ad77e1a22f2" providerId="ADAL" clId="{DB52C5D0-4D5F-43AE-9E0F-95616865A178}" dt="2025-09-09T09:10:44.480" v="90" actId="207"/>
        <pc:sldMkLst>
          <pc:docMk/>
          <pc:sldMk cId="1381453069" sldId="381"/>
        </pc:sldMkLst>
        <pc:spChg chg="mod">
          <ac:chgData name="Sara Villalonga Arias" userId="946604ae-6d31-4293-8778-3ad77e1a22f2" providerId="ADAL" clId="{DB52C5D0-4D5F-43AE-9E0F-95616865A178}" dt="2025-09-09T09:10:29.970" v="86" actId="207"/>
          <ac:spMkLst>
            <pc:docMk/>
            <pc:sldMk cId="1381453069" sldId="381"/>
            <ac:spMk id="11" creationId="{C753299E-6D8B-AADF-2093-6F39CF4C690D}"/>
          </ac:spMkLst>
        </pc:spChg>
        <pc:spChg chg="mod">
          <ac:chgData name="Sara Villalonga Arias" userId="946604ae-6d31-4293-8778-3ad77e1a22f2" providerId="ADAL" clId="{DB52C5D0-4D5F-43AE-9E0F-95616865A178}" dt="2025-09-09T09:10:33.500" v="88" actId="207"/>
          <ac:spMkLst>
            <pc:docMk/>
            <pc:sldMk cId="1381453069" sldId="381"/>
            <ac:spMk id="12" creationId="{BA903D6C-97ED-D725-7FAB-5CB8266A017A}"/>
          </ac:spMkLst>
        </pc:spChg>
        <pc:spChg chg="mod">
          <ac:chgData name="Sara Villalonga Arias" userId="946604ae-6d31-4293-8778-3ad77e1a22f2" providerId="ADAL" clId="{DB52C5D0-4D5F-43AE-9E0F-95616865A178}" dt="2025-09-09T09:10:36.395" v="89" actId="208"/>
          <ac:spMkLst>
            <pc:docMk/>
            <pc:sldMk cId="1381453069" sldId="381"/>
            <ac:spMk id="13" creationId="{12DAB843-8952-50D5-576D-6F7CB4B76D3A}"/>
          </ac:spMkLst>
        </pc:spChg>
        <pc:spChg chg="mod">
          <ac:chgData name="Sara Villalonga Arias" userId="946604ae-6d31-4293-8778-3ad77e1a22f2" providerId="ADAL" clId="{DB52C5D0-4D5F-43AE-9E0F-95616865A178}" dt="2025-09-09T09:10:44.480" v="90" actId="207"/>
          <ac:spMkLst>
            <pc:docMk/>
            <pc:sldMk cId="1381453069" sldId="381"/>
            <ac:spMk id="14" creationId="{DC17162F-10CE-F8DC-EFD2-FE1FB8663CFE}"/>
          </ac:spMkLst>
        </pc:spChg>
      </pc:sldChg>
      <pc:sldChg chg="modSp mod">
        <pc:chgData name="Sara Villalonga Arias" userId="946604ae-6d31-4293-8778-3ad77e1a22f2" providerId="ADAL" clId="{DB52C5D0-4D5F-43AE-9E0F-95616865A178}" dt="2025-09-09T09:25:09.582" v="300" actId="207"/>
        <pc:sldMkLst>
          <pc:docMk/>
          <pc:sldMk cId="4270989709" sldId="389"/>
        </pc:sldMkLst>
        <pc:graphicFrameChg chg="modGraphic">
          <ac:chgData name="Sara Villalonga Arias" userId="946604ae-6d31-4293-8778-3ad77e1a22f2" providerId="ADAL" clId="{DB52C5D0-4D5F-43AE-9E0F-95616865A178}" dt="2025-09-09T09:25:09.582" v="300" actId="207"/>
          <ac:graphicFrameMkLst>
            <pc:docMk/>
            <pc:sldMk cId="4270989709" sldId="389"/>
            <ac:graphicFrameMk id="5" creationId="{43E01F64-91AF-8821-FC68-9D692BD47BBE}"/>
          </ac:graphicFrameMkLst>
        </pc:graphicFrameChg>
      </pc:sldChg>
      <pc:sldChg chg="delSp modSp add mod delAnim">
        <pc:chgData name="Sara Villalonga Arias" userId="946604ae-6d31-4293-8778-3ad77e1a22f2" providerId="ADAL" clId="{DB52C5D0-4D5F-43AE-9E0F-95616865A178}" dt="2025-09-09T09:20:12.693" v="187" actId="113"/>
        <pc:sldMkLst>
          <pc:docMk/>
          <pc:sldMk cId="1352289264" sldId="390"/>
        </pc:sldMkLst>
        <pc:spChg chg="mod">
          <ac:chgData name="Sara Villalonga Arias" userId="946604ae-6d31-4293-8778-3ad77e1a22f2" providerId="ADAL" clId="{DB52C5D0-4D5F-43AE-9E0F-95616865A178}" dt="2025-09-09T09:19:05.869" v="169" actId="207"/>
          <ac:spMkLst>
            <pc:docMk/>
            <pc:sldMk cId="1352289264" sldId="390"/>
            <ac:spMk id="3" creationId="{29AAC689-FC13-489C-233F-B431B34E3113}"/>
          </ac:spMkLst>
        </pc:spChg>
        <pc:spChg chg="mod">
          <ac:chgData name="Sara Villalonga Arias" userId="946604ae-6d31-4293-8778-3ad77e1a22f2" providerId="ADAL" clId="{DB52C5D0-4D5F-43AE-9E0F-95616865A178}" dt="2025-09-09T09:19:42.212" v="177" actId="208"/>
          <ac:spMkLst>
            <pc:docMk/>
            <pc:sldMk cId="1352289264" sldId="390"/>
            <ac:spMk id="27" creationId="{53324637-1970-9D5B-BEF7-ECB682CC9777}"/>
          </ac:spMkLst>
        </pc:spChg>
        <pc:spChg chg="mod">
          <ac:chgData name="Sara Villalonga Arias" userId="946604ae-6d31-4293-8778-3ad77e1a22f2" providerId="ADAL" clId="{DB52C5D0-4D5F-43AE-9E0F-95616865A178}" dt="2025-09-09T09:20:08.229" v="185" actId="113"/>
          <ac:spMkLst>
            <pc:docMk/>
            <pc:sldMk cId="1352289264" sldId="390"/>
            <ac:spMk id="28" creationId="{4AFB8C55-A300-8648-A001-8075C9BD6B66}"/>
          </ac:spMkLst>
        </pc:spChg>
        <pc:spChg chg="mod">
          <ac:chgData name="Sara Villalonga Arias" userId="946604ae-6d31-4293-8778-3ad77e1a22f2" providerId="ADAL" clId="{DB52C5D0-4D5F-43AE-9E0F-95616865A178}" dt="2025-09-09T09:19:34.422" v="174" actId="208"/>
          <ac:spMkLst>
            <pc:docMk/>
            <pc:sldMk cId="1352289264" sldId="390"/>
            <ac:spMk id="30" creationId="{E2F7117F-7868-1F5E-C1CC-E174F358A521}"/>
          </ac:spMkLst>
        </pc:spChg>
        <pc:spChg chg="mod">
          <ac:chgData name="Sara Villalonga Arias" userId="946604ae-6d31-4293-8778-3ad77e1a22f2" providerId="ADAL" clId="{DB52C5D0-4D5F-43AE-9E0F-95616865A178}" dt="2025-09-09T09:20:02.913" v="183" actId="113"/>
          <ac:spMkLst>
            <pc:docMk/>
            <pc:sldMk cId="1352289264" sldId="390"/>
            <ac:spMk id="31" creationId="{5915D695-B886-4361-6A58-BF916A133EFD}"/>
          </ac:spMkLst>
        </pc:spChg>
        <pc:spChg chg="mod">
          <ac:chgData name="Sara Villalonga Arias" userId="946604ae-6d31-4293-8778-3ad77e1a22f2" providerId="ADAL" clId="{DB52C5D0-4D5F-43AE-9E0F-95616865A178}" dt="2025-09-09T09:19:46.961" v="179" actId="208"/>
          <ac:spMkLst>
            <pc:docMk/>
            <pc:sldMk cId="1352289264" sldId="390"/>
            <ac:spMk id="33" creationId="{7A568E85-6675-351B-6223-E749060EEA64}"/>
          </ac:spMkLst>
        </pc:spChg>
        <pc:spChg chg="mod">
          <ac:chgData name="Sara Villalonga Arias" userId="946604ae-6d31-4293-8778-3ad77e1a22f2" providerId="ADAL" clId="{DB52C5D0-4D5F-43AE-9E0F-95616865A178}" dt="2025-09-09T09:20:12.693" v="187" actId="113"/>
          <ac:spMkLst>
            <pc:docMk/>
            <pc:sldMk cId="1352289264" sldId="390"/>
            <ac:spMk id="34" creationId="{E0BF8EDA-E44F-8B95-3768-6628CEB61BBC}"/>
          </ac:spMkLst>
        </pc:spChg>
        <pc:spChg chg="mod">
          <ac:chgData name="Sara Villalonga Arias" userId="946604ae-6d31-4293-8778-3ad77e1a22f2" providerId="ADAL" clId="{DB52C5D0-4D5F-43AE-9E0F-95616865A178}" dt="2025-09-09T09:18:40.028" v="162" actId="21"/>
          <ac:spMkLst>
            <pc:docMk/>
            <pc:sldMk cId="1352289264" sldId="390"/>
            <ac:spMk id="37" creationId="{B59D628F-87BC-301A-997B-DB88341C03A0}"/>
          </ac:spMkLst>
        </pc:spChg>
        <pc:grpChg chg="mod">
          <ac:chgData name="Sara Villalonga Arias" userId="946604ae-6d31-4293-8778-3ad77e1a22f2" providerId="ADAL" clId="{DB52C5D0-4D5F-43AE-9E0F-95616865A178}" dt="2025-09-09T09:19:25.900" v="172" actId="14100"/>
          <ac:grpSpMkLst>
            <pc:docMk/>
            <pc:sldMk cId="1352289264" sldId="390"/>
            <ac:grpSpMk id="38" creationId="{F91943C3-A1A2-743D-EE12-1C28E7C7EDB1}"/>
          </ac:grpSpMkLst>
        </pc:grpChg>
        <pc:cxnChg chg="mod">
          <ac:chgData name="Sara Villalonga Arias" userId="946604ae-6d31-4293-8778-3ad77e1a22f2" providerId="ADAL" clId="{DB52C5D0-4D5F-43AE-9E0F-95616865A178}" dt="2025-09-09T09:19:44.841" v="178" actId="208"/>
          <ac:cxnSpMkLst>
            <pc:docMk/>
            <pc:sldMk cId="1352289264" sldId="390"/>
            <ac:cxnSpMk id="29" creationId="{7C8017B9-F92E-3861-B1F1-0F4DC37AF80A}"/>
          </ac:cxnSpMkLst>
        </pc:cxnChg>
        <pc:cxnChg chg="mod">
          <ac:chgData name="Sara Villalonga Arias" userId="946604ae-6d31-4293-8778-3ad77e1a22f2" providerId="ADAL" clId="{DB52C5D0-4D5F-43AE-9E0F-95616865A178}" dt="2025-09-09T09:19:32" v="173" actId="208"/>
          <ac:cxnSpMkLst>
            <pc:docMk/>
            <pc:sldMk cId="1352289264" sldId="390"/>
            <ac:cxnSpMk id="32" creationId="{42995FEB-B0CC-4F3B-E107-7D5A5E8E8ECA}"/>
          </ac:cxnSpMkLst>
        </pc:cxnChg>
        <pc:cxnChg chg="mod">
          <ac:chgData name="Sara Villalonga Arias" userId="946604ae-6d31-4293-8778-3ad77e1a22f2" providerId="ADAL" clId="{DB52C5D0-4D5F-43AE-9E0F-95616865A178}" dt="2025-09-09T09:19:49.705" v="180" actId="208"/>
          <ac:cxnSpMkLst>
            <pc:docMk/>
            <pc:sldMk cId="1352289264" sldId="390"/>
            <ac:cxnSpMk id="35" creationId="{2E47DFE7-E76F-5C5E-F301-A3E07F09649B}"/>
          </ac:cxnSpMkLst>
        </pc:cxnChg>
      </pc:sldChg>
      <pc:sldMasterChg chg="modSldLayout">
        <pc:chgData name="Sara Villalonga Arias" userId="946604ae-6d31-4293-8778-3ad77e1a22f2" providerId="ADAL" clId="{DB52C5D0-4D5F-43AE-9E0F-95616865A178}" dt="2025-09-09T09:47:47.009" v="424" actId="1076"/>
        <pc:sldMasterMkLst>
          <pc:docMk/>
          <pc:sldMasterMk cId="771299247" sldId="2147483681"/>
        </pc:sldMasterMkLst>
        <pc:sldLayoutChg chg="addSp delSp modSp mod">
          <pc:chgData name="Sara Villalonga Arias" userId="946604ae-6d31-4293-8778-3ad77e1a22f2" providerId="ADAL" clId="{DB52C5D0-4D5F-43AE-9E0F-95616865A178}" dt="2025-09-09T09:40:40.765" v="418" actId="207"/>
          <pc:sldLayoutMkLst>
            <pc:docMk/>
            <pc:sldMasterMk cId="771299247" sldId="2147483681"/>
            <pc:sldLayoutMk cId="2945168720" sldId="2147483776"/>
          </pc:sldLayoutMkLst>
          <pc:spChg chg="add del mod">
            <ac:chgData name="Sara Villalonga Arias" userId="946604ae-6d31-4293-8778-3ad77e1a22f2" providerId="ADAL" clId="{DB52C5D0-4D5F-43AE-9E0F-95616865A178}" dt="2025-09-09T09:39:01.012" v="409" actId="21"/>
            <ac:spMkLst>
              <pc:docMk/>
              <pc:sldMasterMk cId="771299247" sldId="2147483681"/>
              <pc:sldLayoutMk cId="2945168720" sldId="2147483776"/>
              <ac:spMk id="3" creationId="{CD3F7CCC-5603-9429-9353-D083ED9FBCC3}"/>
            </ac:spMkLst>
          </pc:spChg>
          <pc:spChg chg="add mod">
            <ac:chgData name="Sara Villalonga Arias" userId="946604ae-6d31-4293-8778-3ad77e1a22f2" providerId="ADAL" clId="{DB52C5D0-4D5F-43AE-9E0F-95616865A178}" dt="2025-09-09T09:40:40.765" v="418" actId="207"/>
            <ac:spMkLst>
              <pc:docMk/>
              <pc:sldMasterMk cId="771299247" sldId="2147483681"/>
              <pc:sldLayoutMk cId="2945168720" sldId="2147483776"/>
              <ac:spMk id="5" creationId="{3F85B372-5B8F-EC33-308B-9FCAD6DDC20E}"/>
            </ac:spMkLst>
          </pc:spChg>
        </pc:sldLayoutChg>
        <pc:sldLayoutChg chg="addSp delSp modSp mod">
          <pc:chgData name="Sara Villalonga Arias" userId="946604ae-6d31-4293-8778-3ad77e1a22f2" providerId="ADAL" clId="{DB52C5D0-4D5F-43AE-9E0F-95616865A178}" dt="2025-09-09T09:47:47.009" v="424" actId="1076"/>
          <pc:sldLayoutMkLst>
            <pc:docMk/>
            <pc:sldMasterMk cId="771299247" sldId="2147483681"/>
            <pc:sldLayoutMk cId="3803786084" sldId="2147483781"/>
          </pc:sldLayoutMkLst>
          <pc:spChg chg="mod">
            <ac:chgData name="Sara Villalonga Arias" userId="946604ae-6d31-4293-8778-3ad77e1a22f2" providerId="ADAL" clId="{DB52C5D0-4D5F-43AE-9E0F-95616865A178}" dt="2025-09-09T09:47:47.009" v="424" actId="1076"/>
            <ac:spMkLst>
              <pc:docMk/>
              <pc:sldMasterMk cId="771299247" sldId="2147483681"/>
              <pc:sldLayoutMk cId="3803786084" sldId="2147483781"/>
              <ac:spMk id="4" creationId="{75959069-5FF7-3F9D-4415-09B7BE8F9A90}"/>
            </ac:spMkLst>
          </pc:spChg>
          <pc:spChg chg="add mod">
            <ac:chgData name="Sara Villalonga Arias" userId="946604ae-6d31-4293-8778-3ad77e1a22f2" providerId="ADAL" clId="{DB52C5D0-4D5F-43AE-9E0F-95616865A178}" dt="2025-09-09T09:01:03.942" v="20"/>
            <ac:spMkLst>
              <pc:docMk/>
              <pc:sldMasterMk cId="771299247" sldId="2147483681"/>
              <pc:sldLayoutMk cId="3803786084" sldId="2147483781"/>
              <ac:spMk id="5" creationId="{CE77C6F9-3290-C609-D4E8-0FFF018D8F69}"/>
            </ac:spMkLst>
          </pc:spChg>
          <pc:spChg chg="mod">
            <ac:chgData name="Sara Villalonga Arias" userId="946604ae-6d31-4293-8778-3ad77e1a22f2" providerId="ADAL" clId="{DB52C5D0-4D5F-43AE-9E0F-95616865A178}" dt="2025-09-09T09:00:04.399" v="11" actId="207"/>
            <ac:spMkLst>
              <pc:docMk/>
              <pc:sldMasterMk cId="771299247" sldId="2147483681"/>
              <pc:sldLayoutMk cId="3803786084" sldId="2147483781"/>
              <ac:spMk id="9" creationId="{D36F9720-1045-4DB6-FDF5-2B83BBA35AC1}"/>
            </ac:spMkLst>
          </pc:spChg>
          <pc:picChg chg="mod">
            <ac:chgData name="Sara Villalonga Arias" userId="946604ae-6d31-4293-8778-3ad77e1a22f2" providerId="ADAL" clId="{DB52C5D0-4D5F-43AE-9E0F-95616865A178}" dt="2025-09-09T09:47:21.040" v="422" actId="1076"/>
            <ac:picMkLst>
              <pc:docMk/>
              <pc:sldMasterMk cId="771299247" sldId="2147483681"/>
              <pc:sldLayoutMk cId="3803786084" sldId="2147483781"/>
              <ac:picMk id="6" creationId="{3AE0744A-72F5-670B-7F0E-725F5A5867F2}"/>
            </ac:picMkLst>
          </pc:picChg>
        </pc:sldLayoutChg>
        <pc:sldLayoutChg chg="modSp mod">
          <pc:chgData name="Sara Villalonga Arias" userId="946604ae-6d31-4293-8778-3ad77e1a22f2" providerId="ADAL" clId="{DB52C5D0-4D5F-43AE-9E0F-95616865A178}" dt="2025-09-09T09:01:31.244" v="25" actId="208"/>
          <pc:sldLayoutMkLst>
            <pc:docMk/>
            <pc:sldMasterMk cId="771299247" sldId="2147483681"/>
            <pc:sldLayoutMk cId="2072714288" sldId="2147483783"/>
          </pc:sldLayoutMkLst>
          <pc:spChg chg="mod">
            <ac:chgData name="Sara Villalonga Arias" userId="946604ae-6d31-4293-8778-3ad77e1a22f2" providerId="ADAL" clId="{DB52C5D0-4D5F-43AE-9E0F-95616865A178}" dt="2025-09-09T09:01:31.244" v="25" actId="208"/>
            <ac:spMkLst>
              <pc:docMk/>
              <pc:sldMasterMk cId="771299247" sldId="2147483681"/>
              <pc:sldLayoutMk cId="2072714288" sldId="2147483783"/>
              <ac:spMk id="5" creationId="{971A3B95-1B38-28DC-C6D5-D081A7A53FB7}"/>
            </ac:spMkLst>
          </pc:spChg>
        </pc:sldLayoutChg>
      </pc:sldMasterChg>
    </pc:docChg>
  </pc:docChgLst>
  <pc:docChgLst>
    <pc:chgData name="Sara Villalonga Arias" userId="S::svillalonga@ext.aragon.es::946604ae-6d31-4293-8778-3ad77e1a22f2" providerId="AD" clId="Web-{FA38ABCF-3810-CECC-E923-365E4456E933}"/>
    <pc:docChg chg="modSld">
      <pc:chgData name="Sara Villalonga Arias" userId="S::svillalonga@ext.aragon.es::946604ae-6d31-4293-8778-3ad77e1a22f2" providerId="AD" clId="Web-{FA38ABCF-3810-CECC-E923-365E4456E933}" dt="2025-09-09T13:32:12.525" v="0"/>
      <pc:docMkLst>
        <pc:docMk/>
      </pc:docMkLst>
    </pc:docChg>
  </pc:docChgLst>
  <pc:docChgLst>
    <pc:chgData name="Sanchez Adame, Jose" userId="S::jose.sanchezadame@dxc.com::bec22c5d-f469-49a4-9921-fdf6b5726dd7" providerId="AD" clId="Web-{45E2272A-6880-31C5-D078-3CD84C809BB7}"/>
    <pc:docChg chg="modSld">
      <pc:chgData name="Sanchez Adame, Jose" userId="S::jose.sanchezadame@dxc.com::bec22c5d-f469-49a4-9921-fdf6b5726dd7" providerId="AD" clId="Web-{45E2272A-6880-31C5-D078-3CD84C809BB7}" dt="2025-09-16T11:56:35.474" v="17" actId="20577"/>
      <pc:docMkLst>
        <pc:docMk/>
      </pc:docMkLst>
      <pc:sldChg chg="modSp">
        <pc:chgData name="Sanchez Adame, Jose" userId="S::jose.sanchezadame@dxc.com::bec22c5d-f469-49a4-9921-fdf6b5726dd7" providerId="AD" clId="Web-{45E2272A-6880-31C5-D078-3CD84C809BB7}" dt="2025-09-16T11:28:14.235" v="0" actId="14100"/>
        <pc:sldMkLst>
          <pc:docMk/>
          <pc:sldMk cId="342900020" sldId="343"/>
        </pc:sldMkLst>
        <pc:picChg chg="mod">
          <ac:chgData name="Sanchez Adame, Jose" userId="S::jose.sanchezadame@dxc.com::bec22c5d-f469-49a4-9921-fdf6b5726dd7" providerId="AD" clId="Web-{45E2272A-6880-31C5-D078-3CD84C809BB7}" dt="2025-09-16T11:28:14.235" v="0" actId="14100"/>
          <ac:picMkLst>
            <pc:docMk/>
            <pc:sldMk cId="342900020" sldId="343"/>
            <ac:picMk id="2" creationId="{15BCBC7E-9260-E9AA-AF79-5BB7E41077E5}"/>
          </ac:picMkLst>
        </pc:picChg>
      </pc:sldChg>
      <pc:sldChg chg="modSp">
        <pc:chgData name="Sanchez Adame, Jose" userId="S::jose.sanchezadame@dxc.com::bec22c5d-f469-49a4-9921-fdf6b5726dd7" providerId="AD" clId="Web-{45E2272A-6880-31C5-D078-3CD84C809BB7}" dt="2025-09-16T11:56:35.474" v="17" actId="20577"/>
        <pc:sldMkLst>
          <pc:docMk/>
          <pc:sldMk cId="2486183551" sldId="360"/>
        </pc:sldMkLst>
        <pc:spChg chg="mod">
          <ac:chgData name="Sanchez Adame, Jose" userId="S::jose.sanchezadame@dxc.com::bec22c5d-f469-49a4-9921-fdf6b5726dd7" providerId="AD" clId="Web-{45E2272A-6880-31C5-D078-3CD84C809BB7}" dt="2025-09-16T11:56:35.474" v="17" actId="20577"/>
          <ac:spMkLst>
            <pc:docMk/>
            <pc:sldMk cId="2486183551" sldId="360"/>
            <ac:spMk id="6" creationId="{E1D00A06-ADCB-BC38-21B0-08473EA2CD42}"/>
          </ac:spMkLst>
        </pc:spChg>
      </pc:sldChg>
      <pc:sldChg chg="modSp">
        <pc:chgData name="Sanchez Adame, Jose" userId="S::jose.sanchezadame@dxc.com::bec22c5d-f469-49a4-9921-fdf6b5726dd7" providerId="AD" clId="Web-{45E2272A-6880-31C5-D078-3CD84C809BB7}" dt="2025-09-16T11:33:44.654" v="2" actId="1076"/>
        <pc:sldMkLst>
          <pc:docMk/>
          <pc:sldMk cId="1381453069" sldId="381"/>
        </pc:sldMkLst>
        <pc:spChg chg="mod">
          <ac:chgData name="Sanchez Adame, Jose" userId="S::jose.sanchezadame@dxc.com::bec22c5d-f469-49a4-9921-fdf6b5726dd7" providerId="AD" clId="Web-{45E2272A-6880-31C5-D078-3CD84C809BB7}" dt="2025-09-16T11:33:44.654" v="2" actId="1076"/>
          <ac:spMkLst>
            <pc:docMk/>
            <pc:sldMk cId="1381453069" sldId="381"/>
            <ac:spMk id="74" creationId="{1D5D8E96-631A-18F8-75D1-66FC11CEC650}"/>
          </ac:spMkLst>
        </pc:spChg>
      </pc:sldChg>
    </pc:docChg>
  </pc:docChgLst>
  <pc:docChgLst>
    <pc:chgData name="Bigas, Marc" userId="a76649d8-8b81-4c68-a060-d743b2cef9d5" providerId="ADAL" clId="{A75B5565-5445-4CA0-989C-E99DE6FE3EA9}"/>
    <pc:docChg chg="undo custSel addSld delSld modSld">
      <pc:chgData name="Bigas, Marc" userId="a76649d8-8b81-4c68-a060-d743b2cef9d5" providerId="ADAL" clId="{A75B5565-5445-4CA0-989C-E99DE6FE3EA9}" dt="2025-10-01T14:03:35.641" v="1562" actId="20577"/>
      <pc:docMkLst>
        <pc:docMk/>
      </pc:docMkLst>
      <pc:sldChg chg="modSp mod">
        <pc:chgData name="Bigas, Marc" userId="a76649d8-8b81-4c68-a060-d743b2cef9d5" providerId="ADAL" clId="{A75B5565-5445-4CA0-989C-E99DE6FE3EA9}" dt="2025-09-30T06:24:50.817" v="641" actId="20577"/>
        <pc:sldMkLst>
          <pc:docMk/>
          <pc:sldMk cId="260665191" sldId="262"/>
        </pc:sldMkLst>
        <pc:spChg chg="mod">
          <ac:chgData name="Bigas, Marc" userId="a76649d8-8b81-4c68-a060-d743b2cef9d5" providerId="ADAL" clId="{A75B5565-5445-4CA0-989C-E99DE6FE3EA9}" dt="2025-09-30T06:24:50.817" v="641" actId="20577"/>
          <ac:spMkLst>
            <pc:docMk/>
            <pc:sldMk cId="260665191" sldId="262"/>
            <ac:spMk id="4" creationId="{C8619F29-28D1-5303-646A-9CECD4151508}"/>
          </ac:spMkLst>
        </pc:spChg>
      </pc:sldChg>
      <pc:sldChg chg="addSp modSp mod">
        <pc:chgData name="Bigas, Marc" userId="a76649d8-8b81-4c68-a060-d743b2cef9d5" providerId="ADAL" clId="{A75B5565-5445-4CA0-989C-E99DE6FE3EA9}" dt="2025-09-29T13:58:03.787" v="358" actId="113"/>
        <pc:sldMkLst>
          <pc:docMk/>
          <pc:sldMk cId="342900020" sldId="343"/>
        </pc:sldMkLst>
        <pc:spChg chg="mod">
          <ac:chgData name="Bigas, Marc" userId="a76649d8-8b81-4c68-a060-d743b2cef9d5" providerId="ADAL" clId="{A75B5565-5445-4CA0-989C-E99DE6FE3EA9}" dt="2025-09-29T13:58:03.787" v="358" actId="113"/>
          <ac:spMkLst>
            <pc:docMk/>
            <pc:sldMk cId="342900020" sldId="343"/>
            <ac:spMk id="3" creationId="{3402AE85-CAC9-F7FE-EB12-D2DD9976ACD8}"/>
          </ac:spMkLst>
        </pc:spChg>
        <pc:spChg chg="mod">
          <ac:chgData name="Bigas, Marc" userId="a76649d8-8b81-4c68-a060-d743b2cef9d5" providerId="ADAL" clId="{A75B5565-5445-4CA0-989C-E99DE6FE3EA9}" dt="2025-09-29T13:56:51.052" v="255" actId="208"/>
          <ac:spMkLst>
            <pc:docMk/>
            <pc:sldMk cId="342900020" sldId="343"/>
            <ac:spMk id="6" creationId="{24C0AAEB-13B3-E687-B1D1-991A5BCEE3C5}"/>
          </ac:spMkLst>
        </pc:spChg>
        <pc:spChg chg="mod">
          <ac:chgData name="Bigas, Marc" userId="a76649d8-8b81-4c68-a060-d743b2cef9d5" providerId="ADAL" clId="{A75B5565-5445-4CA0-989C-E99DE6FE3EA9}" dt="2025-09-29T13:56:53.918" v="256" actId="20577"/>
          <ac:spMkLst>
            <pc:docMk/>
            <pc:sldMk cId="342900020" sldId="343"/>
            <ac:spMk id="7" creationId="{B288E383-7436-BF29-BEC0-D6B49AE5830E}"/>
          </ac:spMkLst>
        </pc:spChg>
        <pc:spChg chg="mod">
          <ac:chgData name="Bigas, Marc" userId="a76649d8-8b81-4c68-a060-d743b2cef9d5" providerId="ADAL" clId="{A75B5565-5445-4CA0-989C-E99DE6FE3EA9}" dt="2025-09-29T13:56:01.936" v="242" actId="208"/>
          <ac:spMkLst>
            <pc:docMk/>
            <pc:sldMk cId="342900020" sldId="343"/>
            <ac:spMk id="9" creationId="{C55BA47C-65EE-CB87-313E-7AFDA490D439}"/>
          </ac:spMkLst>
        </pc:spChg>
        <pc:spChg chg="mod">
          <ac:chgData name="Bigas, Marc" userId="a76649d8-8b81-4c68-a060-d743b2cef9d5" providerId="ADAL" clId="{A75B5565-5445-4CA0-989C-E99DE6FE3EA9}" dt="2025-09-29T13:56:58.317" v="257" actId="20577"/>
          <ac:spMkLst>
            <pc:docMk/>
            <pc:sldMk cId="342900020" sldId="343"/>
            <ac:spMk id="10" creationId="{375FDBB0-D052-280B-7782-1EB2A50A19A8}"/>
          </ac:spMkLst>
        </pc:spChg>
        <pc:spChg chg="mod">
          <ac:chgData name="Bigas, Marc" userId="a76649d8-8b81-4c68-a060-d743b2cef9d5" providerId="ADAL" clId="{A75B5565-5445-4CA0-989C-E99DE6FE3EA9}" dt="2025-09-29T13:56:01.936" v="242" actId="208"/>
          <ac:spMkLst>
            <pc:docMk/>
            <pc:sldMk cId="342900020" sldId="343"/>
            <ac:spMk id="12" creationId="{6D23EF99-D191-1680-9533-4BFEF2E17747}"/>
          </ac:spMkLst>
        </pc:spChg>
        <pc:spChg chg="mod">
          <ac:chgData name="Bigas, Marc" userId="a76649d8-8b81-4c68-a060-d743b2cef9d5" providerId="ADAL" clId="{A75B5565-5445-4CA0-989C-E99DE6FE3EA9}" dt="2025-09-29T13:57:00.634" v="258" actId="20577"/>
          <ac:spMkLst>
            <pc:docMk/>
            <pc:sldMk cId="342900020" sldId="343"/>
            <ac:spMk id="13" creationId="{8CA1B1B6-0B61-2A26-87DA-68155F1F15EC}"/>
          </ac:spMkLst>
        </pc:spChg>
        <pc:spChg chg="add mod">
          <ac:chgData name="Bigas, Marc" userId="a76649d8-8b81-4c68-a060-d743b2cef9d5" providerId="ADAL" clId="{A75B5565-5445-4CA0-989C-E99DE6FE3EA9}" dt="2025-09-29T13:55:30.483" v="237" actId="14100"/>
          <ac:spMkLst>
            <pc:docMk/>
            <pc:sldMk cId="342900020" sldId="343"/>
            <ac:spMk id="16" creationId="{D3C68CC4-C015-E32A-F99E-B0DCC220A45D}"/>
          </ac:spMkLst>
        </pc:spChg>
        <pc:spChg chg="add mod">
          <ac:chgData name="Bigas, Marc" userId="a76649d8-8b81-4c68-a060-d743b2cef9d5" providerId="ADAL" clId="{A75B5565-5445-4CA0-989C-E99DE6FE3EA9}" dt="2025-09-29T13:55:33.824" v="238" actId="1076"/>
          <ac:spMkLst>
            <pc:docMk/>
            <pc:sldMk cId="342900020" sldId="343"/>
            <ac:spMk id="17" creationId="{1A8203D6-6E1E-7B10-0555-EC8348B188CF}"/>
          </ac:spMkLst>
        </pc:spChg>
        <pc:spChg chg="add mod">
          <ac:chgData name="Bigas, Marc" userId="a76649d8-8b81-4c68-a060-d743b2cef9d5" providerId="ADAL" clId="{A75B5565-5445-4CA0-989C-E99DE6FE3EA9}" dt="2025-09-29T13:56:18.141" v="245" actId="14100"/>
          <ac:spMkLst>
            <pc:docMk/>
            <pc:sldMk cId="342900020" sldId="343"/>
            <ac:spMk id="25" creationId="{3825119E-BCC4-536A-DEB1-E3347F238634}"/>
          </ac:spMkLst>
        </pc:spChg>
        <pc:spChg chg="add mod">
          <ac:chgData name="Bigas, Marc" userId="a76649d8-8b81-4c68-a060-d743b2cef9d5" providerId="ADAL" clId="{A75B5565-5445-4CA0-989C-E99DE6FE3EA9}" dt="2025-09-29T13:56:27.695" v="249" actId="20577"/>
          <ac:spMkLst>
            <pc:docMk/>
            <pc:sldMk cId="342900020" sldId="343"/>
            <ac:spMk id="26" creationId="{180C0BE5-4CA8-C7D1-6323-671EFB385EAA}"/>
          </ac:spMkLst>
        </pc:spChg>
        <pc:picChg chg="mod">
          <ac:chgData name="Bigas, Marc" userId="a76649d8-8b81-4c68-a060-d743b2cef9d5" providerId="ADAL" clId="{A75B5565-5445-4CA0-989C-E99DE6FE3EA9}" dt="2025-09-29T13:26:47.972" v="228" actId="1035"/>
          <ac:picMkLst>
            <pc:docMk/>
            <pc:sldMk cId="342900020" sldId="343"/>
            <ac:picMk id="2" creationId="{15BCBC7E-9260-E9AA-AF79-5BB7E41077E5}"/>
          </ac:picMkLst>
        </pc:picChg>
        <pc:picChg chg="add mod">
          <ac:chgData name="Bigas, Marc" userId="a76649d8-8b81-4c68-a060-d743b2cef9d5" providerId="ADAL" clId="{A75B5565-5445-4CA0-989C-E99DE6FE3EA9}" dt="2025-09-29T13:55:13.120" v="232" actId="14100"/>
          <ac:picMkLst>
            <pc:docMk/>
            <pc:sldMk cId="342900020" sldId="343"/>
            <ac:picMk id="15" creationId="{91A282A1-6AFB-D14B-1465-B18CD5C7E4E6}"/>
          </ac:picMkLst>
        </pc:picChg>
        <pc:cxnChg chg="mod">
          <ac:chgData name="Bigas, Marc" userId="a76649d8-8b81-4c68-a060-d743b2cef9d5" providerId="ADAL" clId="{A75B5565-5445-4CA0-989C-E99DE6FE3EA9}" dt="2025-09-29T13:56:51.052" v="255" actId="208"/>
          <ac:cxnSpMkLst>
            <pc:docMk/>
            <pc:sldMk cId="342900020" sldId="343"/>
            <ac:cxnSpMk id="8" creationId="{319CD657-99B6-21A8-F48C-D24B41DACBF0}"/>
          </ac:cxnSpMkLst>
        </pc:cxnChg>
        <pc:cxnChg chg="mod">
          <ac:chgData name="Bigas, Marc" userId="a76649d8-8b81-4c68-a060-d743b2cef9d5" providerId="ADAL" clId="{A75B5565-5445-4CA0-989C-E99DE6FE3EA9}" dt="2025-09-29T13:56:01.936" v="242" actId="208"/>
          <ac:cxnSpMkLst>
            <pc:docMk/>
            <pc:sldMk cId="342900020" sldId="343"/>
            <ac:cxnSpMk id="11" creationId="{CD13BAED-B6EA-B004-C620-7B18C468FB57}"/>
          </ac:cxnSpMkLst>
        </pc:cxnChg>
        <pc:cxnChg chg="mod">
          <ac:chgData name="Bigas, Marc" userId="a76649d8-8b81-4c68-a060-d743b2cef9d5" providerId="ADAL" clId="{A75B5565-5445-4CA0-989C-E99DE6FE3EA9}" dt="2025-09-29T13:56:01.936" v="242" actId="208"/>
          <ac:cxnSpMkLst>
            <pc:docMk/>
            <pc:sldMk cId="342900020" sldId="343"/>
            <ac:cxnSpMk id="14" creationId="{923803A0-225D-45CB-B7B7-277C681A4170}"/>
          </ac:cxnSpMkLst>
        </pc:cxnChg>
        <pc:cxnChg chg="add mod">
          <ac:chgData name="Bigas, Marc" userId="a76649d8-8b81-4c68-a060-d743b2cef9d5" providerId="ADAL" clId="{A75B5565-5445-4CA0-989C-E99DE6FE3EA9}" dt="2025-09-29T13:55:51.605" v="241" actId="208"/>
          <ac:cxnSpMkLst>
            <pc:docMk/>
            <pc:sldMk cId="342900020" sldId="343"/>
            <ac:cxnSpMk id="18" creationId="{B80A16EE-4E5D-57D5-478C-CAF5B74659AA}"/>
          </ac:cxnSpMkLst>
        </pc:cxnChg>
        <pc:cxnChg chg="add mod">
          <ac:chgData name="Bigas, Marc" userId="a76649d8-8b81-4c68-a060-d743b2cef9d5" providerId="ADAL" clId="{A75B5565-5445-4CA0-989C-E99DE6FE3EA9}" dt="2025-09-29T13:56:24.157" v="248" actId="14100"/>
          <ac:cxnSpMkLst>
            <pc:docMk/>
            <pc:sldMk cId="342900020" sldId="343"/>
            <ac:cxnSpMk id="27" creationId="{9C2C2FE8-9B87-21FC-8946-B8686D6510C3}"/>
          </ac:cxnSpMkLst>
        </pc:cxnChg>
      </pc:sldChg>
      <pc:sldChg chg="modSp mod">
        <pc:chgData name="Bigas, Marc" userId="a76649d8-8b81-4c68-a060-d743b2cef9d5" providerId="ADAL" clId="{A75B5565-5445-4CA0-989C-E99DE6FE3EA9}" dt="2025-09-30T06:31:03.725" v="698" actId="1076"/>
        <pc:sldMkLst>
          <pc:docMk/>
          <pc:sldMk cId="2486183551" sldId="360"/>
        </pc:sldMkLst>
        <pc:spChg chg="mod">
          <ac:chgData name="Bigas, Marc" userId="a76649d8-8b81-4c68-a060-d743b2cef9d5" providerId="ADAL" clId="{A75B5565-5445-4CA0-989C-E99DE6FE3EA9}" dt="2025-09-30T06:31:01.798" v="697" actId="14100"/>
          <ac:spMkLst>
            <pc:docMk/>
            <pc:sldMk cId="2486183551" sldId="360"/>
            <ac:spMk id="5" creationId="{CD5223D7-0F68-E435-69FD-6671DA53124C}"/>
          </ac:spMkLst>
        </pc:spChg>
        <pc:spChg chg="mod">
          <ac:chgData name="Bigas, Marc" userId="a76649d8-8b81-4c68-a060-d743b2cef9d5" providerId="ADAL" clId="{A75B5565-5445-4CA0-989C-E99DE6FE3EA9}" dt="2025-09-30T06:30:36.972" v="692" actId="14100"/>
          <ac:spMkLst>
            <pc:docMk/>
            <pc:sldMk cId="2486183551" sldId="360"/>
            <ac:spMk id="7" creationId="{681C6BE1-B6C7-9FDA-B4AB-9A54606A656A}"/>
          </ac:spMkLst>
        </pc:spChg>
        <pc:spChg chg="mod">
          <ac:chgData name="Bigas, Marc" userId="a76649d8-8b81-4c68-a060-d743b2cef9d5" providerId="ADAL" clId="{A75B5565-5445-4CA0-989C-E99DE6FE3EA9}" dt="2025-09-30T06:31:03.725" v="698" actId="1076"/>
          <ac:spMkLst>
            <pc:docMk/>
            <pc:sldMk cId="2486183551" sldId="360"/>
            <ac:spMk id="22" creationId="{5DDC15C9-97B7-E406-66B4-3506E2CCFC38}"/>
          </ac:spMkLst>
        </pc:spChg>
        <pc:spChg chg="mod">
          <ac:chgData name="Bigas, Marc" userId="a76649d8-8b81-4c68-a060-d743b2cef9d5" providerId="ADAL" clId="{A75B5565-5445-4CA0-989C-E99DE6FE3EA9}" dt="2025-09-30T06:30:40.917" v="693" actId="1076"/>
          <ac:spMkLst>
            <pc:docMk/>
            <pc:sldMk cId="2486183551" sldId="360"/>
            <ac:spMk id="24" creationId="{BA6F398D-433C-80AB-4749-C3FC2F188D9F}"/>
          </ac:spMkLst>
        </pc:spChg>
        <pc:cxnChg chg="mod">
          <ac:chgData name="Bigas, Marc" userId="a76649d8-8b81-4c68-a060-d743b2cef9d5" providerId="ADAL" clId="{A75B5565-5445-4CA0-989C-E99DE6FE3EA9}" dt="2025-09-30T06:31:03.725" v="698" actId="1076"/>
          <ac:cxnSpMkLst>
            <pc:docMk/>
            <pc:sldMk cId="2486183551" sldId="360"/>
            <ac:cxnSpMk id="9" creationId="{088D8BD6-CFD6-4393-755C-42A41162C455}"/>
          </ac:cxnSpMkLst>
        </pc:cxnChg>
        <pc:cxnChg chg="mod">
          <ac:chgData name="Bigas, Marc" userId="a76649d8-8b81-4c68-a060-d743b2cef9d5" providerId="ADAL" clId="{A75B5565-5445-4CA0-989C-E99DE6FE3EA9}" dt="2025-09-30T06:30:40.917" v="693" actId="1076"/>
          <ac:cxnSpMkLst>
            <pc:docMk/>
            <pc:sldMk cId="2486183551" sldId="360"/>
            <ac:cxnSpMk id="18" creationId="{481561CE-7DF1-D0AD-BBB5-AA34C6B6ED34}"/>
          </ac:cxnSpMkLst>
        </pc:cxnChg>
      </pc:sldChg>
      <pc:sldChg chg="modSp mod">
        <pc:chgData name="Bigas, Marc" userId="a76649d8-8b81-4c68-a060-d743b2cef9d5" providerId="ADAL" clId="{A75B5565-5445-4CA0-989C-E99DE6FE3EA9}" dt="2025-09-30T06:38:53.716" v="783" actId="207"/>
        <pc:sldMkLst>
          <pc:docMk/>
          <pc:sldMk cId="4255017571" sldId="361"/>
        </pc:sldMkLst>
        <pc:spChg chg="mod">
          <ac:chgData name="Bigas, Marc" userId="a76649d8-8b81-4c68-a060-d743b2cef9d5" providerId="ADAL" clId="{A75B5565-5445-4CA0-989C-E99DE6FE3EA9}" dt="2025-09-30T06:38:53.716" v="783" actId="207"/>
          <ac:spMkLst>
            <pc:docMk/>
            <pc:sldMk cId="4255017571" sldId="361"/>
            <ac:spMk id="6" creationId="{3C2BB1C4-290B-F342-0B73-A31F3FF62D0A}"/>
          </ac:spMkLst>
        </pc:spChg>
      </pc:sldChg>
      <pc:sldChg chg="addSp delSp modSp mod">
        <pc:chgData name="Bigas, Marc" userId="a76649d8-8b81-4c68-a060-d743b2cef9d5" providerId="ADAL" clId="{A75B5565-5445-4CA0-989C-E99DE6FE3EA9}" dt="2025-09-30T15:16:25.309" v="823" actId="1037"/>
        <pc:sldMkLst>
          <pc:docMk/>
          <pc:sldMk cId="1727553898" sldId="372"/>
        </pc:sldMkLst>
        <pc:spChg chg="mod">
          <ac:chgData name="Bigas, Marc" userId="a76649d8-8b81-4c68-a060-d743b2cef9d5" providerId="ADAL" clId="{A75B5565-5445-4CA0-989C-E99DE6FE3EA9}" dt="2025-09-30T15:14:59.589" v="799" actId="14100"/>
          <ac:spMkLst>
            <pc:docMk/>
            <pc:sldMk cId="1727553898" sldId="372"/>
            <ac:spMk id="11" creationId="{041F57BE-EB6F-FE9C-7D66-DA6B5F666DEA}"/>
          </ac:spMkLst>
        </pc:spChg>
        <pc:spChg chg="mod">
          <ac:chgData name="Bigas, Marc" userId="a76649d8-8b81-4c68-a060-d743b2cef9d5" providerId="ADAL" clId="{A75B5565-5445-4CA0-989C-E99DE6FE3EA9}" dt="2025-09-30T15:15:11.515" v="803" actId="14100"/>
          <ac:spMkLst>
            <pc:docMk/>
            <pc:sldMk cId="1727553898" sldId="372"/>
            <ac:spMk id="13" creationId="{45D8D264-5C8E-0F1C-0F24-56E4FD860CB3}"/>
          </ac:spMkLst>
        </pc:spChg>
        <pc:spChg chg="mod">
          <ac:chgData name="Bigas, Marc" userId="a76649d8-8b81-4c68-a060-d743b2cef9d5" providerId="ADAL" clId="{A75B5565-5445-4CA0-989C-E99DE6FE3EA9}" dt="2025-09-30T15:16:25.309" v="823" actId="1037"/>
          <ac:spMkLst>
            <pc:docMk/>
            <pc:sldMk cId="1727553898" sldId="372"/>
            <ac:spMk id="14" creationId="{FDA40BEC-2C7F-4734-47CA-F2AFF408E214}"/>
          </ac:spMkLst>
        </pc:spChg>
        <pc:spChg chg="mod">
          <ac:chgData name="Bigas, Marc" userId="a76649d8-8b81-4c68-a060-d743b2cef9d5" providerId="ADAL" clId="{A75B5565-5445-4CA0-989C-E99DE6FE3EA9}" dt="2025-09-30T15:15:01.931" v="800" actId="1076"/>
          <ac:spMkLst>
            <pc:docMk/>
            <pc:sldMk cId="1727553898" sldId="372"/>
            <ac:spMk id="25" creationId="{66B17673-C994-7BFE-6BD5-7F2D794A21C5}"/>
          </ac:spMkLst>
        </pc:spChg>
        <pc:spChg chg="mod">
          <ac:chgData name="Bigas, Marc" userId="a76649d8-8b81-4c68-a060-d743b2cef9d5" providerId="ADAL" clId="{A75B5565-5445-4CA0-989C-E99DE6FE3EA9}" dt="2025-09-30T15:15:14.711" v="804" actId="1076"/>
          <ac:spMkLst>
            <pc:docMk/>
            <pc:sldMk cId="1727553898" sldId="372"/>
            <ac:spMk id="28" creationId="{A9F51A5B-926F-9D3D-97FC-75E04ACDEA33}"/>
          </ac:spMkLst>
        </pc:spChg>
        <pc:picChg chg="add del mod ord">
          <ac:chgData name="Bigas, Marc" userId="a76649d8-8b81-4c68-a060-d743b2cef9d5" providerId="ADAL" clId="{A75B5565-5445-4CA0-989C-E99DE6FE3EA9}" dt="2025-09-30T15:14:43.076" v="794" actId="167"/>
          <ac:picMkLst>
            <pc:docMk/>
            <pc:sldMk cId="1727553898" sldId="372"/>
            <ac:picMk id="4" creationId="{B3B6E66A-57D3-A795-DD38-BEB5A619F134}"/>
          </ac:picMkLst>
        </pc:picChg>
        <pc:picChg chg="add mod ord modCrop">
          <ac:chgData name="Bigas, Marc" userId="a76649d8-8b81-4c68-a060-d743b2cef9d5" providerId="ADAL" clId="{A75B5565-5445-4CA0-989C-E99DE6FE3EA9}" dt="2025-09-30T15:16:22.360" v="820" actId="167"/>
          <ac:picMkLst>
            <pc:docMk/>
            <pc:sldMk cId="1727553898" sldId="372"/>
            <ac:picMk id="26" creationId="{5A11B856-49AB-8E1A-83F4-3ACD1177B103}"/>
          </ac:picMkLst>
        </pc:picChg>
        <pc:cxnChg chg="mod">
          <ac:chgData name="Bigas, Marc" userId="a76649d8-8b81-4c68-a060-d743b2cef9d5" providerId="ADAL" clId="{A75B5565-5445-4CA0-989C-E99DE6FE3EA9}" dt="2025-09-30T15:15:01.931" v="800" actId="1076"/>
          <ac:cxnSpMkLst>
            <pc:docMk/>
            <pc:sldMk cId="1727553898" sldId="372"/>
            <ac:cxnSpMk id="16" creationId="{6D20759D-16D2-4A7D-FF58-345DA06078F5}"/>
          </ac:cxnSpMkLst>
        </pc:cxnChg>
        <pc:cxnChg chg="mod">
          <ac:chgData name="Bigas, Marc" userId="a76649d8-8b81-4c68-a060-d743b2cef9d5" providerId="ADAL" clId="{A75B5565-5445-4CA0-989C-E99DE6FE3EA9}" dt="2025-09-30T15:15:21.447" v="806" actId="14100"/>
          <ac:cxnSpMkLst>
            <pc:docMk/>
            <pc:sldMk cId="1727553898" sldId="372"/>
            <ac:cxnSpMk id="18" creationId="{C26511D8-F8F2-63BB-B86E-3F2C79A04D12}"/>
          </ac:cxnSpMkLst>
        </pc:cxnChg>
        <pc:cxnChg chg="mod">
          <ac:chgData name="Bigas, Marc" userId="a76649d8-8b81-4c68-a060-d743b2cef9d5" providerId="ADAL" clId="{A75B5565-5445-4CA0-989C-E99DE6FE3EA9}" dt="2025-09-30T15:16:25.309" v="823" actId="1037"/>
          <ac:cxnSpMkLst>
            <pc:docMk/>
            <pc:sldMk cId="1727553898" sldId="372"/>
            <ac:cxnSpMk id="21" creationId="{C4330F52-39A2-DB1C-ED02-4DA3E68210B1}"/>
          </ac:cxnSpMkLst>
        </pc:cxnChg>
      </pc:sldChg>
      <pc:sldChg chg="modSp mod">
        <pc:chgData name="Bigas, Marc" userId="a76649d8-8b81-4c68-a060-d743b2cef9d5" providerId="ADAL" clId="{A75B5565-5445-4CA0-989C-E99DE6FE3EA9}" dt="2025-10-01T14:03:35.641" v="1562" actId="20577"/>
        <pc:sldMkLst>
          <pc:docMk/>
          <pc:sldMk cId="1711501059" sldId="375"/>
        </pc:sldMkLst>
        <pc:spChg chg="mod">
          <ac:chgData name="Bigas, Marc" userId="a76649d8-8b81-4c68-a060-d743b2cef9d5" providerId="ADAL" clId="{A75B5565-5445-4CA0-989C-E99DE6FE3EA9}" dt="2025-10-01T14:03:35.641" v="1562" actId="20577"/>
          <ac:spMkLst>
            <pc:docMk/>
            <pc:sldMk cId="1711501059" sldId="375"/>
            <ac:spMk id="3" creationId="{D96874EA-12CF-21FF-B693-A3CA7690DA55}"/>
          </ac:spMkLst>
        </pc:spChg>
      </pc:sldChg>
      <pc:sldChg chg="mod modClrScheme chgLayout">
        <pc:chgData name="Bigas, Marc" userId="a76649d8-8b81-4c68-a060-d743b2cef9d5" providerId="ADAL" clId="{A75B5565-5445-4CA0-989C-E99DE6FE3EA9}" dt="2025-09-29T13:25:05.107" v="216" actId="700"/>
        <pc:sldMkLst>
          <pc:docMk/>
          <pc:sldMk cId="2885734438" sldId="380"/>
        </pc:sldMkLst>
      </pc:sldChg>
      <pc:sldChg chg="addSp modSp mod modAnim">
        <pc:chgData name="Bigas, Marc" userId="a76649d8-8b81-4c68-a060-d743b2cef9d5" providerId="ADAL" clId="{A75B5565-5445-4CA0-989C-E99DE6FE3EA9}" dt="2025-09-30T06:23:26.466" v="614" actId="13244"/>
        <pc:sldMkLst>
          <pc:docMk/>
          <pc:sldMk cId="1381453069" sldId="381"/>
        </pc:sldMkLst>
        <pc:spChg chg="mod">
          <ac:chgData name="Bigas, Marc" userId="a76649d8-8b81-4c68-a060-d743b2cef9d5" providerId="ADAL" clId="{A75B5565-5445-4CA0-989C-E99DE6FE3EA9}" dt="2025-09-30T06:17:25.663" v="501" actId="113"/>
          <ac:spMkLst>
            <pc:docMk/>
            <pc:sldMk cId="1381453069" sldId="381"/>
            <ac:spMk id="8" creationId="{AE7A17EE-80A1-4846-9469-798663A124BE}"/>
          </ac:spMkLst>
        </pc:spChg>
        <pc:spChg chg="mod">
          <ac:chgData name="Bigas, Marc" userId="a76649d8-8b81-4c68-a060-d743b2cef9d5" providerId="ADAL" clId="{A75B5565-5445-4CA0-989C-E99DE6FE3EA9}" dt="2025-09-30T06:20:29.720" v="599" actId="207"/>
          <ac:spMkLst>
            <pc:docMk/>
            <pc:sldMk cId="1381453069" sldId="381"/>
            <ac:spMk id="10" creationId="{B54B51F0-009F-6046-D74B-BEAA5EBD4D21}"/>
          </ac:spMkLst>
        </pc:spChg>
        <pc:spChg chg="mod">
          <ac:chgData name="Bigas, Marc" userId="a76649d8-8b81-4c68-a060-d743b2cef9d5" providerId="ADAL" clId="{A75B5565-5445-4CA0-989C-E99DE6FE3EA9}" dt="2025-09-30T06:02:56.135" v="380" actId="14100"/>
          <ac:spMkLst>
            <pc:docMk/>
            <pc:sldMk cId="1381453069" sldId="381"/>
            <ac:spMk id="20" creationId="{ECFB0B03-691F-D6A7-F15A-B62E29DF89B3}"/>
          </ac:spMkLst>
        </pc:spChg>
        <pc:spChg chg="mod">
          <ac:chgData name="Bigas, Marc" userId="a76649d8-8b81-4c68-a060-d743b2cef9d5" providerId="ADAL" clId="{A75B5565-5445-4CA0-989C-E99DE6FE3EA9}" dt="2025-09-30T06:01:58.473" v="368" actId="1076"/>
          <ac:spMkLst>
            <pc:docMk/>
            <pc:sldMk cId="1381453069" sldId="381"/>
            <ac:spMk id="21" creationId="{C7BEB604-C5BD-1AA1-6C45-D859CBB8320C}"/>
          </ac:spMkLst>
        </pc:spChg>
        <pc:spChg chg="mod">
          <ac:chgData name="Bigas, Marc" userId="a76649d8-8b81-4c68-a060-d743b2cef9d5" providerId="ADAL" clId="{A75B5565-5445-4CA0-989C-E99DE6FE3EA9}" dt="2025-09-30T06:02:05.005" v="369" actId="1076"/>
          <ac:spMkLst>
            <pc:docMk/>
            <pc:sldMk cId="1381453069" sldId="381"/>
            <ac:spMk id="22" creationId="{7702ED1D-DB72-F850-545B-D6054A7FD75C}"/>
          </ac:spMkLst>
        </pc:spChg>
        <pc:spChg chg="mod">
          <ac:chgData name="Bigas, Marc" userId="a76649d8-8b81-4c68-a060-d743b2cef9d5" providerId="ADAL" clId="{A75B5565-5445-4CA0-989C-E99DE6FE3EA9}" dt="2025-09-30T06:14:06.648" v="425" actId="14100"/>
          <ac:spMkLst>
            <pc:docMk/>
            <pc:sldMk cId="1381453069" sldId="381"/>
            <ac:spMk id="31" creationId="{DD8D8BDB-C2C3-2A0D-6EC9-FFA63374686F}"/>
          </ac:spMkLst>
        </pc:spChg>
        <pc:spChg chg="mod">
          <ac:chgData name="Bigas, Marc" userId="a76649d8-8b81-4c68-a060-d743b2cef9d5" providerId="ADAL" clId="{A75B5565-5445-4CA0-989C-E99DE6FE3EA9}" dt="2025-09-30T06:14:47.513" v="427" actId="1076"/>
          <ac:spMkLst>
            <pc:docMk/>
            <pc:sldMk cId="1381453069" sldId="381"/>
            <ac:spMk id="32" creationId="{4A6778B9-A7DA-C73C-C741-FBC2975E7857}"/>
          </ac:spMkLst>
        </pc:spChg>
        <pc:spChg chg="mod">
          <ac:chgData name="Bigas, Marc" userId="a76649d8-8b81-4c68-a060-d743b2cef9d5" providerId="ADAL" clId="{A75B5565-5445-4CA0-989C-E99DE6FE3EA9}" dt="2025-09-30T06:02:26.982" v="373" actId="14100"/>
          <ac:spMkLst>
            <pc:docMk/>
            <pc:sldMk cId="1381453069" sldId="381"/>
            <ac:spMk id="37" creationId="{3C99C3E4-8137-5B32-8F78-7892030C39BF}"/>
          </ac:spMkLst>
        </pc:spChg>
        <pc:spChg chg="mod">
          <ac:chgData name="Bigas, Marc" userId="a76649d8-8b81-4c68-a060-d743b2cef9d5" providerId="ADAL" clId="{A75B5565-5445-4CA0-989C-E99DE6FE3EA9}" dt="2025-09-30T06:16:14.438" v="441" actId="20577"/>
          <ac:spMkLst>
            <pc:docMk/>
            <pc:sldMk cId="1381453069" sldId="381"/>
            <ac:spMk id="38" creationId="{D0CAD780-1DED-8B05-6C65-E5B9282F4A7C}"/>
          </ac:spMkLst>
        </pc:spChg>
        <pc:spChg chg="mod">
          <ac:chgData name="Bigas, Marc" userId="a76649d8-8b81-4c68-a060-d743b2cef9d5" providerId="ADAL" clId="{A75B5565-5445-4CA0-989C-E99DE6FE3EA9}" dt="2025-09-30T06:02:34.929" v="375" actId="1076"/>
          <ac:spMkLst>
            <pc:docMk/>
            <pc:sldMk cId="1381453069" sldId="381"/>
            <ac:spMk id="44" creationId="{9691C090-9736-9160-1CDB-29C46F4FDDFA}"/>
          </ac:spMkLst>
        </pc:spChg>
        <pc:spChg chg="mod">
          <ac:chgData name="Bigas, Marc" userId="a76649d8-8b81-4c68-a060-d743b2cef9d5" providerId="ADAL" clId="{A75B5565-5445-4CA0-989C-E99DE6FE3EA9}" dt="2025-09-30T06:16:17.154" v="442" actId="20577"/>
          <ac:spMkLst>
            <pc:docMk/>
            <pc:sldMk cId="1381453069" sldId="381"/>
            <ac:spMk id="45" creationId="{57EE1118-AB3C-D689-E8D2-2B3CDA6D47B6}"/>
          </ac:spMkLst>
        </pc:spChg>
        <pc:spChg chg="mod">
          <ac:chgData name="Bigas, Marc" userId="a76649d8-8b81-4c68-a060-d743b2cef9d5" providerId="ADAL" clId="{A75B5565-5445-4CA0-989C-E99DE6FE3EA9}" dt="2025-09-30T06:04:00.646" v="390" actId="1076"/>
          <ac:spMkLst>
            <pc:docMk/>
            <pc:sldMk cId="1381453069" sldId="381"/>
            <ac:spMk id="56" creationId="{3C935816-D936-4BBB-F92A-66FC46E42C59}"/>
          </ac:spMkLst>
        </pc:spChg>
        <pc:spChg chg="mod">
          <ac:chgData name="Bigas, Marc" userId="a76649d8-8b81-4c68-a060-d743b2cef9d5" providerId="ADAL" clId="{A75B5565-5445-4CA0-989C-E99DE6FE3EA9}" dt="2025-09-30T06:04:04.637" v="391" actId="1076"/>
          <ac:spMkLst>
            <pc:docMk/>
            <pc:sldMk cId="1381453069" sldId="381"/>
            <ac:spMk id="57" creationId="{8B89EB99-F1B7-260A-D451-93B31C14D22E}"/>
          </ac:spMkLst>
        </pc:spChg>
        <pc:spChg chg="mod">
          <ac:chgData name="Bigas, Marc" userId="a76649d8-8b81-4c68-a060-d743b2cef9d5" providerId="ADAL" clId="{A75B5565-5445-4CA0-989C-E99DE6FE3EA9}" dt="2025-09-30T06:04:58.251" v="403" actId="14100"/>
          <ac:spMkLst>
            <pc:docMk/>
            <pc:sldMk cId="1381453069" sldId="381"/>
            <ac:spMk id="61" creationId="{9E2E595D-E80F-F823-67BD-14D2F7573625}"/>
          </ac:spMkLst>
        </pc:spChg>
        <pc:spChg chg="mod">
          <ac:chgData name="Bigas, Marc" userId="a76649d8-8b81-4c68-a060-d743b2cef9d5" providerId="ADAL" clId="{A75B5565-5445-4CA0-989C-E99DE6FE3EA9}" dt="2025-09-30T06:05:01.072" v="404" actId="1076"/>
          <ac:spMkLst>
            <pc:docMk/>
            <pc:sldMk cId="1381453069" sldId="381"/>
            <ac:spMk id="62" creationId="{179D362E-2911-3827-7B89-3B3063C41510}"/>
          </ac:spMkLst>
        </pc:spChg>
        <pc:spChg chg="add mod ord">
          <ac:chgData name="Bigas, Marc" userId="a76649d8-8b81-4c68-a060-d743b2cef9d5" providerId="ADAL" clId="{A75B5565-5445-4CA0-989C-E99DE6FE3EA9}" dt="2025-09-30T06:21:16.740" v="603" actId="164"/>
          <ac:spMkLst>
            <pc:docMk/>
            <pc:sldMk cId="1381453069" sldId="381"/>
            <ac:spMk id="64" creationId="{B1D02855-9F6C-C081-9E52-38AA2B6B2F4F}"/>
          </ac:spMkLst>
        </pc:spChg>
        <pc:spChg chg="add mod">
          <ac:chgData name="Bigas, Marc" userId="a76649d8-8b81-4c68-a060-d743b2cef9d5" providerId="ADAL" clId="{A75B5565-5445-4CA0-989C-E99DE6FE3EA9}" dt="2025-09-30T06:21:16.740" v="603" actId="164"/>
          <ac:spMkLst>
            <pc:docMk/>
            <pc:sldMk cId="1381453069" sldId="381"/>
            <ac:spMk id="66" creationId="{ABA13215-32C6-B70E-517D-A68A1D966D67}"/>
          </ac:spMkLst>
        </pc:spChg>
        <pc:spChg chg="mod">
          <ac:chgData name="Bigas, Marc" userId="a76649d8-8b81-4c68-a060-d743b2cef9d5" providerId="ADAL" clId="{A75B5565-5445-4CA0-989C-E99DE6FE3EA9}" dt="2025-09-30T06:04:38.788" v="399" actId="14100"/>
          <ac:spMkLst>
            <pc:docMk/>
            <pc:sldMk cId="1381453069" sldId="381"/>
            <ac:spMk id="67" creationId="{19411818-56EF-05D7-166C-F9B98A420267}"/>
          </ac:spMkLst>
        </pc:spChg>
        <pc:spChg chg="mod">
          <ac:chgData name="Bigas, Marc" userId="a76649d8-8b81-4c68-a060-d743b2cef9d5" providerId="ADAL" clId="{A75B5565-5445-4CA0-989C-E99DE6FE3EA9}" dt="2025-09-30T06:04:45.650" v="402" actId="1076"/>
          <ac:spMkLst>
            <pc:docMk/>
            <pc:sldMk cId="1381453069" sldId="381"/>
            <ac:spMk id="68" creationId="{5FF07124-7403-6A9C-7750-A36D307A6668}"/>
          </ac:spMkLst>
        </pc:spChg>
        <pc:spChg chg="mod modVis">
          <ac:chgData name="Bigas, Marc" userId="a76649d8-8b81-4c68-a060-d743b2cef9d5" providerId="ADAL" clId="{A75B5565-5445-4CA0-989C-E99DE6FE3EA9}" dt="2025-09-30T06:20:44.827" v="600" actId="14429"/>
          <ac:spMkLst>
            <pc:docMk/>
            <pc:sldMk cId="1381453069" sldId="381"/>
            <ac:spMk id="74" creationId="{1D5D8E96-631A-18F8-75D1-66FC11CEC650}"/>
          </ac:spMkLst>
        </pc:spChg>
        <pc:grpChg chg="mod modVis">
          <ac:chgData name="Bigas, Marc" userId="a76649d8-8b81-4c68-a060-d743b2cef9d5" providerId="ADAL" clId="{A75B5565-5445-4CA0-989C-E99DE6FE3EA9}" dt="2025-09-30T06:10:41.666" v="422" actId="14429"/>
          <ac:grpSpMkLst>
            <pc:docMk/>
            <pc:sldMk cId="1381453069" sldId="381"/>
            <ac:grpSpMk id="52" creationId="{5C5B7319-9D86-156E-A32F-9690F7411136}"/>
          </ac:grpSpMkLst>
        </pc:grpChg>
        <pc:grpChg chg="mod modVis">
          <ac:chgData name="Bigas, Marc" userId="a76649d8-8b81-4c68-a060-d743b2cef9d5" providerId="ADAL" clId="{A75B5565-5445-4CA0-989C-E99DE6FE3EA9}" dt="2025-09-30T06:10:09.160" v="421" actId="14429"/>
          <ac:grpSpMkLst>
            <pc:docMk/>
            <pc:sldMk cId="1381453069" sldId="381"/>
            <ac:grpSpMk id="55" creationId="{B022F8E0-A74F-210C-F1A1-AA8489D65232}"/>
          </ac:grpSpMkLst>
        </pc:grpChg>
        <pc:grpChg chg="mod modVis">
          <ac:chgData name="Bigas, Marc" userId="a76649d8-8b81-4c68-a060-d743b2cef9d5" providerId="ADAL" clId="{A75B5565-5445-4CA0-989C-E99DE6FE3EA9}" dt="2025-09-30T06:19:08.797" v="502" actId="14429"/>
          <ac:grpSpMkLst>
            <pc:docMk/>
            <pc:sldMk cId="1381453069" sldId="381"/>
            <ac:grpSpMk id="73" creationId="{AF9BC665-2927-20AE-3FC6-98FB1E74AD53}"/>
          </ac:grpSpMkLst>
        </pc:grpChg>
        <pc:grpChg chg="add mod ord">
          <ac:chgData name="Bigas, Marc" userId="a76649d8-8b81-4c68-a060-d743b2cef9d5" providerId="ADAL" clId="{A75B5565-5445-4CA0-989C-E99DE6FE3EA9}" dt="2025-09-30T06:23:26.466" v="614" actId="13244"/>
          <ac:grpSpMkLst>
            <pc:docMk/>
            <pc:sldMk cId="1381453069" sldId="381"/>
            <ac:grpSpMk id="77" creationId="{C4DDDE6C-0004-297F-4AC2-B7657159F7B8}"/>
          </ac:grpSpMkLst>
        </pc:grpChg>
        <pc:picChg chg="mod">
          <ac:chgData name="Bigas, Marc" userId="a76649d8-8b81-4c68-a060-d743b2cef9d5" providerId="ADAL" clId="{A75B5565-5445-4CA0-989C-E99DE6FE3EA9}" dt="2025-09-30T06:01:55.261" v="367" actId="1076"/>
          <ac:picMkLst>
            <pc:docMk/>
            <pc:sldMk cId="1381453069" sldId="381"/>
            <ac:picMk id="18" creationId="{BA3B33B0-01C7-CBDC-D028-CAFBE9AF269A}"/>
          </ac:picMkLst>
        </pc:picChg>
        <pc:picChg chg="mod">
          <ac:chgData name="Bigas, Marc" userId="a76649d8-8b81-4c68-a060-d743b2cef9d5" providerId="ADAL" clId="{A75B5565-5445-4CA0-989C-E99DE6FE3EA9}" dt="2025-09-30T06:04:41.439" v="401" actId="1076"/>
          <ac:picMkLst>
            <pc:docMk/>
            <pc:sldMk cId="1381453069" sldId="381"/>
            <ac:picMk id="54" creationId="{C97E02DF-6164-F407-7AD2-A7C5FDC1CD88}"/>
          </ac:picMkLst>
        </pc:picChg>
        <pc:cxnChg chg="mod">
          <ac:chgData name="Bigas, Marc" userId="a76649d8-8b81-4c68-a060-d743b2cef9d5" providerId="ADAL" clId="{A75B5565-5445-4CA0-989C-E99DE6FE3EA9}" dt="2025-09-30T06:02:05.005" v="369" actId="1076"/>
          <ac:cxnSpMkLst>
            <pc:docMk/>
            <pc:sldMk cId="1381453069" sldId="381"/>
            <ac:cxnSpMk id="23" creationId="{E20CEBAA-E465-3A0B-E5C5-BDC5C307F285}"/>
          </ac:cxnSpMkLst>
        </pc:cxnChg>
        <pc:cxnChg chg="mod">
          <ac:chgData name="Bigas, Marc" userId="a76649d8-8b81-4c68-a060-d743b2cef9d5" providerId="ADAL" clId="{A75B5565-5445-4CA0-989C-E99DE6FE3EA9}" dt="2025-09-30T06:14:53.853" v="429" actId="14100"/>
          <ac:cxnSpMkLst>
            <pc:docMk/>
            <pc:sldMk cId="1381453069" sldId="381"/>
            <ac:cxnSpMk id="33" creationId="{0D874EC5-7327-21FC-4605-7B96F65B7A62}"/>
          </ac:cxnSpMkLst>
        </pc:cxnChg>
        <pc:cxnChg chg="mod">
          <ac:chgData name="Bigas, Marc" userId="a76649d8-8b81-4c68-a060-d743b2cef9d5" providerId="ADAL" clId="{A75B5565-5445-4CA0-989C-E99DE6FE3EA9}" dt="2025-09-30T06:02:30.049" v="374" actId="1076"/>
          <ac:cxnSpMkLst>
            <pc:docMk/>
            <pc:sldMk cId="1381453069" sldId="381"/>
            <ac:cxnSpMk id="39" creationId="{3819715C-E434-1D0B-1720-6AAA5EAE2135}"/>
          </ac:cxnSpMkLst>
        </pc:cxnChg>
        <pc:cxnChg chg="mod">
          <ac:chgData name="Bigas, Marc" userId="a76649d8-8b81-4c68-a060-d743b2cef9d5" providerId="ADAL" clId="{A75B5565-5445-4CA0-989C-E99DE6FE3EA9}" dt="2025-09-30T06:02:38.133" v="376" actId="1076"/>
          <ac:cxnSpMkLst>
            <pc:docMk/>
            <pc:sldMk cId="1381453069" sldId="381"/>
            <ac:cxnSpMk id="46" creationId="{DD97AAE1-BCBD-BD2F-68E1-D6B7FF23E38F}"/>
          </ac:cxnSpMkLst>
        </pc:cxnChg>
        <pc:cxnChg chg="mod">
          <ac:chgData name="Bigas, Marc" userId="a76649d8-8b81-4c68-a060-d743b2cef9d5" providerId="ADAL" clId="{A75B5565-5445-4CA0-989C-E99DE6FE3EA9}" dt="2025-09-30T06:04:04.637" v="391" actId="1076"/>
          <ac:cxnSpMkLst>
            <pc:docMk/>
            <pc:sldMk cId="1381453069" sldId="381"/>
            <ac:cxnSpMk id="58" creationId="{FE1D5DA4-64EF-C2EB-F830-175B7C1F7CC4}"/>
          </ac:cxnSpMkLst>
        </pc:cxnChg>
        <pc:cxnChg chg="mod">
          <ac:chgData name="Bigas, Marc" userId="a76649d8-8b81-4c68-a060-d743b2cef9d5" providerId="ADAL" clId="{A75B5565-5445-4CA0-989C-E99DE6FE3EA9}" dt="2025-09-30T06:05:01.072" v="404" actId="1076"/>
          <ac:cxnSpMkLst>
            <pc:docMk/>
            <pc:sldMk cId="1381453069" sldId="381"/>
            <ac:cxnSpMk id="63" creationId="{07F9E83A-AD45-A18A-489F-CC7F87C479C8}"/>
          </ac:cxnSpMkLst>
        </pc:cxnChg>
        <pc:cxnChg chg="add mod">
          <ac:chgData name="Bigas, Marc" userId="a76649d8-8b81-4c68-a060-d743b2cef9d5" providerId="ADAL" clId="{A75B5565-5445-4CA0-989C-E99DE6FE3EA9}" dt="2025-09-30T06:21:16.740" v="603" actId="164"/>
          <ac:cxnSpMkLst>
            <pc:docMk/>
            <pc:sldMk cId="1381453069" sldId="381"/>
            <ac:cxnSpMk id="65" creationId="{E23DBC2D-6028-9977-1AEF-C0FE92C8059E}"/>
          </ac:cxnSpMkLst>
        </pc:cxnChg>
        <pc:cxnChg chg="mod">
          <ac:chgData name="Bigas, Marc" userId="a76649d8-8b81-4c68-a060-d743b2cef9d5" providerId="ADAL" clId="{A75B5565-5445-4CA0-989C-E99DE6FE3EA9}" dt="2025-09-30T06:04:45.650" v="402" actId="1076"/>
          <ac:cxnSpMkLst>
            <pc:docMk/>
            <pc:sldMk cId="1381453069" sldId="381"/>
            <ac:cxnSpMk id="69" creationId="{F5C36A8A-5965-B095-4773-269D88945F4F}"/>
          </ac:cxnSpMkLst>
        </pc:cxnChg>
      </pc:sldChg>
      <pc:sldChg chg="modSp mod">
        <pc:chgData name="Bigas, Marc" userId="a76649d8-8b81-4c68-a060-d743b2cef9d5" providerId="ADAL" clId="{A75B5565-5445-4CA0-989C-E99DE6FE3EA9}" dt="2025-09-30T06:29:48.129" v="688" actId="20577"/>
        <pc:sldMkLst>
          <pc:docMk/>
          <pc:sldMk cId="4270989709" sldId="389"/>
        </pc:sldMkLst>
        <pc:graphicFrameChg chg="modGraphic">
          <ac:chgData name="Bigas, Marc" userId="a76649d8-8b81-4c68-a060-d743b2cef9d5" providerId="ADAL" clId="{A75B5565-5445-4CA0-989C-E99DE6FE3EA9}" dt="2025-09-30T06:29:48.129" v="688" actId="20577"/>
          <ac:graphicFrameMkLst>
            <pc:docMk/>
            <pc:sldMk cId="4270989709" sldId="389"/>
            <ac:graphicFrameMk id="5" creationId="{43E01F64-91AF-8821-FC68-9D692BD47BBE}"/>
          </ac:graphicFrameMkLst>
        </pc:graphicFrameChg>
      </pc:sldChg>
      <pc:sldChg chg="modAnim">
        <pc:chgData name="Bigas, Marc" userId="a76649d8-8b81-4c68-a060-d743b2cef9d5" providerId="ADAL" clId="{A75B5565-5445-4CA0-989C-E99DE6FE3EA9}" dt="2025-09-30T06:25:32.415" v="643"/>
        <pc:sldMkLst>
          <pc:docMk/>
          <pc:sldMk cId="1352289264" sldId="390"/>
        </pc:sldMkLst>
      </pc:sldChg>
      <pc:sldChg chg="addSp delSp modSp add mod modClrScheme chgLayout">
        <pc:chgData name="Bigas, Marc" userId="a76649d8-8b81-4c68-a060-d743b2cef9d5" providerId="ADAL" clId="{A75B5565-5445-4CA0-989C-E99DE6FE3EA9}" dt="2025-10-01T13:55:49.205" v="918" actId="14100"/>
        <pc:sldMkLst>
          <pc:docMk/>
          <pc:sldMk cId="2260313273" sldId="393"/>
        </pc:sldMkLst>
        <pc:spChg chg="add mod">
          <ac:chgData name="Bigas, Marc" userId="a76649d8-8b81-4c68-a060-d743b2cef9d5" providerId="ADAL" clId="{A75B5565-5445-4CA0-989C-E99DE6FE3EA9}" dt="2025-10-01T13:55:29.308" v="830" actId="1076"/>
          <ac:spMkLst>
            <pc:docMk/>
            <pc:sldMk cId="2260313273" sldId="393"/>
            <ac:spMk id="3" creationId="{B8F8E77A-C8B6-6F86-D533-10F28CB1819B}"/>
          </ac:spMkLst>
        </pc:spChg>
        <pc:spChg chg="add mod">
          <ac:chgData name="Bigas, Marc" userId="a76649d8-8b81-4c68-a060-d743b2cef9d5" providerId="ADAL" clId="{A75B5565-5445-4CA0-989C-E99DE6FE3EA9}" dt="2025-10-01T13:55:49.205" v="918" actId="14100"/>
          <ac:spMkLst>
            <pc:docMk/>
            <pc:sldMk cId="2260313273" sldId="393"/>
            <ac:spMk id="5" creationId="{5641C5D3-BB85-57C0-0425-F2EEDF484556}"/>
          </ac:spMkLst>
        </pc:spChg>
        <pc:spChg chg="add mod">
          <ac:chgData name="Bigas, Marc" userId="a76649d8-8b81-4c68-a060-d743b2cef9d5" providerId="ADAL" clId="{A75B5565-5445-4CA0-989C-E99DE6FE3EA9}" dt="2025-10-01T13:55:29.308" v="830" actId="1076"/>
          <ac:spMkLst>
            <pc:docMk/>
            <pc:sldMk cId="2260313273" sldId="393"/>
            <ac:spMk id="6" creationId="{A844D963-0D72-4181-0783-C41568F2AB1F}"/>
          </ac:spMkLst>
        </pc:spChg>
        <pc:spChg chg="mod">
          <ac:chgData name="Bigas, Marc" userId="a76649d8-8b81-4c68-a060-d743b2cef9d5" providerId="ADAL" clId="{A75B5565-5445-4CA0-989C-E99DE6FE3EA9}" dt="2025-10-01T13:55:20.203" v="828" actId="14100"/>
          <ac:spMkLst>
            <pc:docMk/>
            <pc:sldMk cId="2260313273" sldId="393"/>
            <ac:spMk id="14" creationId="{E1559DE5-A335-BC5E-DD26-13D3ADCF75C0}"/>
          </ac:spMkLst>
        </pc:spChg>
        <pc:picChg chg="add mod">
          <ac:chgData name="Bigas, Marc" userId="a76649d8-8b81-4c68-a060-d743b2cef9d5" providerId="ADAL" clId="{A75B5565-5445-4CA0-989C-E99DE6FE3EA9}" dt="2025-10-01T13:55:17.485" v="827" actId="14100"/>
          <ac:picMkLst>
            <pc:docMk/>
            <pc:sldMk cId="2260313273" sldId="393"/>
            <ac:picMk id="4" creationId="{54265719-C220-022F-220C-AD52BF907B4A}"/>
          </ac:picMkLst>
        </pc:picChg>
        <pc:picChg chg="add mod">
          <ac:chgData name="Bigas, Marc" userId="a76649d8-8b81-4c68-a060-d743b2cef9d5" providerId="ADAL" clId="{A75B5565-5445-4CA0-989C-E99DE6FE3EA9}" dt="2025-10-01T13:55:29.308" v="830" actId="1076"/>
          <ac:picMkLst>
            <pc:docMk/>
            <pc:sldMk cId="2260313273" sldId="393"/>
            <ac:picMk id="7" creationId="{0B7E614A-08D5-D446-2C7A-60FB9B4977FD}"/>
          </ac:picMkLst>
        </pc:picChg>
      </pc:sldChg>
      <pc:sldChg chg="addSp modSp new mod">
        <pc:chgData name="Bigas, Marc" userId="a76649d8-8b81-4c68-a060-d743b2cef9d5" providerId="ADAL" clId="{A75B5565-5445-4CA0-989C-E99DE6FE3EA9}" dt="2025-10-01T14:02:22.154" v="1560" actId="113"/>
        <pc:sldMkLst>
          <pc:docMk/>
          <pc:sldMk cId="3462601996" sldId="394"/>
        </pc:sldMkLst>
        <pc:spChg chg="add mod">
          <ac:chgData name="Bigas, Marc" userId="a76649d8-8b81-4c68-a060-d743b2cef9d5" providerId="ADAL" clId="{A75B5565-5445-4CA0-989C-E99DE6FE3EA9}" dt="2025-10-01T13:57:31.818" v="938" actId="20577"/>
          <ac:spMkLst>
            <pc:docMk/>
            <pc:sldMk cId="3462601996" sldId="394"/>
            <ac:spMk id="2" creationId="{E45DF073-9DEB-A69B-F282-7FB73CA419C5}"/>
          </ac:spMkLst>
        </pc:spChg>
        <pc:spChg chg="add mod">
          <ac:chgData name="Bigas, Marc" userId="a76649d8-8b81-4c68-a060-d743b2cef9d5" providerId="ADAL" clId="{A75B5565-5445-4CA0-989C-E99DE6FE3EA9}" dt="2025-10-01T14:02:22.154" v="1560" actId="113"/>
          <ac:spMkLst>
            <pc:docMk/>
            <pc:sldMk cId="3462601996" sldId="394"/>
            <ac:spMk id="3" creationId="{82672225-60FF-4184-B4B3-6204BC5C461E}"/>
          </ac:spMkLst>
        </pc:spChg>
        <pc:picChg chg="add mod">
          <ac:chgData name="Bigas, Marc" userId="a76649d8-8b81-4c68-a060-d743b2cef9d5" providerId="ADAL" clId="{A75B5565-5445-4CA0-989C-E99DE6FE3EA9}" dt="2025-10-01T14:01:13.106" v="1550" actId="1076"/>
          <ac:picMkLst>
            <pc:docMk/>
            <pc:sldMk cId="3462601996" sldId="394"/>
            <ac:picMk id="4" creationId="{BC16FD6A-2AC2-92F7-59A6-087546B1C0C4}"/>
          </ac:picMkLst>
        </pc:picChg>
      </pc:sldChg>
    </pc:docChg>
  </pc:docChgLst>
  <pc:docChgLst>
    <pc:chgData name="Villalonga, Sara" userId="0688e997-b0fc-4059-a2ac-a0e9f8190bae" providerId="ADAL" clId="{DB52C5D0-4D5F-43AE-9E0F-95616865A178}"/>
    <pc:docChg chg="custSel modSld modMainMaster">
      <pc:chgData name="Villalonga, Sara" userId="0688e997-b0fc-4059-a2ac-a0e9f8190bae" providerId="ADAL" clId="{DB52C5D0-4D5F-43AE-9E0F-95616865A178}" dt="2025-09-26T10:52:47.230" v="62" actId="14100"/>
      <pc:docMkLst>
        <pc:docMk/>
      </pc:docMkLst>
      <pc:sldChg chg="modSp mod">
        <pc:chgData name="Villalonga, Sara" userId="0688e997-b0fc-4059-a2ac-a0e9f8190bae" providerId="ADAL" clId="{DB52C5D0-4D5F-43AE-9E0F-95616865A178}" dt="2025-09-26T10:51:31.750" v="46" actId="14100"/>
        <pc:sldMkLst>
          <pc:docMk/>
          <pc:sldMk cId="689342011" sldId="258"/>
        </pc:sldMkLst>
        <pc:spChg chg="mod">
          <ac:chgData name="Villalonga, Sara" userId="0688e997-b0fc-4059-a2ac-a0e9f8190bae" providerId="ADAL" clId="{DB52C5D0-4D5F-43AE-9E0F-95616865A178}" dt="2025-09-26T10:51:31.750" v="46" actId="14100"/>
          <ac:spMkLst>
            <pc:docMk/>
            <pc:sldMk cId="689342011" sldId="258"/>
            <ac:spMk id="3" creationId="{0243EAA4-B80B-1359-8BA2-2E2BBB89299B}"/>
          </ac:spMkLst>
        </pc:spChg>
      </pc:sldChg>
      <pc:sldChg chg="modSp mod">
        <pc:chgData name="Villalonga, Sara" userId="0688e997-b0fc-4059-a2ac-a0e9f8190bae" providerId="ADAL" clId="{DB52C5D0-4D5F-43AE-9E0F-95616865A178}" dt="2025-09-22T13:35:57.141" v="0" actId="208"/>
        <pc:sldMkLst>
          <pc:docMk/>
          <pc:sldMk cId="2971424260" sldId="342"/>
        </pc:sldMkLst>
        <pc:spChg chg="mod">
          <ac:chgData name="Villalonga, Sara" userId="0688e997-b0fc-4059-a2ac-a0e9f8190bae" providerId="ADAL" clId="{DB52C5D0-4D5F-43AE-9E0F-95616865A178}" dt="2025-09-22T13:35:57.141" v="0" actId="208"/>
          <ac:spMkLst>
            <pc:docMk/>
            <pc:sldMk cId="2971424260" sldId="342"/>
            <ac:spMk id="21" creationId="{A9DAC6EB-8FF6-035C-E51C-2C214D50CF70}"/>
          </ac:spMkLst>
        </pc:spChg>
      </pc:sldChg>
      <pc:sldChg chg="modSp mod">
        <pc:chgData name="Villalonga, Sara" userId="0688e997-b0fc-4059-a2ac-a0e9f8190bae" providerId="ADAL" clId="{DB52C5D0-4D5F-43AE-9E0F-95616865A178}" dt="2025-09-26T10:52:47.230" v="62" actId="14100"/>
        <pc:sldMkLst>
          <pc:docMk/>
          <pc:sldMk cId="1711501059" sldId="375"/>
        </pc:sldMkLst>
        <pc:spChg chg="mod">
          <ac:chgData name="Villalonga, Sara" userId="0688e997-b0fc-4059-a2ac-a0e9f8190bae" providerId="ADAL" clId="{DB52C5D0-4D5F-43AE-9E0F-95616865A178}" dt="2025-09-26T10:52:47.230" v="62" actId="14100"/>
          <ac:spMkLst>
            <pc:docMk/>
            <pc:sldMk cId="1711501059" sldId="375"/>
            <ac:spMk id="3" creationId="{D96874EA-12CF-21FF-B693-A3CA7690DA55}"/>
          </ac:spMkLst>
        </pc:spChg>
      </pc:sldChg>
      <pc:sldChg chg="modSp mod">
        <pc:chgData name="Villalonga, Sara" userId="0688e997-b0fc-4059-a2ac-a0e9f8190bae" providerId="ADAL" clId="{DB52C5D0-4D5F-43AE-9E0F-95616865A178}" dt="2025-09-26T10:52:26.533" v="56" actId="14100"/>
        <pc:sldMkLst>
          <pc:docMk/>
          <pc:sldMk cId="1203216948" sldId="376"/>
        </pc:sldMkLst>
        <pc:spChg chg="mod">
          <ac:chgData name="Villalonga, Sara" userId="0688e997-b0fc-4059-a2ac-a0e9f8190bae" providerId="ADAL" clId="{DB52C5D0-4D5F-43AE-9E0F-95616865A178}" dt="2025-09-26T10:52:26.533" v="56" actId="14100"/>
          <ac:spMkLst>
            <pc:docMk/>
            <pc:sldMk cId="1203216948" sldId="376"/>
            <ac:spMk id="2" creationId="{3E60A3B7-6BBA-52C9-FD78-0B78F37DE77A}"/>
          </ac:spMkLst>
        </pc:spChg>
      </pc:sldChg>
      <pc:sldChg chg="modSp mod">
        <pc:chgData name="Villalonga, Sara" userId="0688e997-b0fc-4059-a2ac-a0e9f8190bae" providerId="ADAL" clId="{DB52C5D0-4D5F-43AE-9E0F-95616865A178}" dt="2025-09-25T14:06:12.871" v="14" actId="14100"/>
        <pc:sldMkLst>
          <pc:docMk/>
          <pc:sldMk cId="1381453069" sldId="381"/>
        </pc:sldMkLst>
        <pc:spChg chg="mod">
          <ac:chgData name="Villalonga, Sara" userId="0688e997-b0fc-4059-a2ac-a0e9f8190bae" providerId="ADAL" clId="{DB52C5D0-4D5F-43AE-9E0F-95616865A178}" dt="2025-09-25T14:06:12.871" v="14" actId="14100"/>
          <ac:spMkLst>
            <pc:docMk/>
            <pc:sldMk cId="1381453069" sldId="381"/>
            <ac:spMk id="74" creationId="{1D5D8E96-631A-18F8-75D1-66FC11CEC650}"/>
          </ac:spMkLst>
        </pc:spChg>
      </pc:sldChg>
      <pc:sldChg chg="modSp mod">
        <pc:chgData name="Villalonga, Sara" userId="0688e997-b0fc-4059-a2ac-a0e9f8190bae" providerId="ADAL" clId="{DB52C5D0-4D5F-43AE-9E0F-95616865A178}" dt="2025-09-25T14:06:32.769" v="17" actId="14100"/>
        <pc:sldMkLst>
          <pc:docMk/>
          <pc:sldMk cId="4270989709" sldId="389"/>
        </pc:sldMkLst>
        <pc:graphicFrameChg chg="modGraphic">
          <ac:chgData name="Villalonga, Sara" userId="0688e997-b0fc-4059-a2ac-a0e9f8190bae" providerId="ADAL" clId="{DB52C5D0-4D5F-43AE-9E0F-95616865A178}" dt="2025-09-25T14:06:32.769" v="17" actId="14100"/>
          <ac:graphicFrameMkLst>
            <pc:docMk/>
            <pc:sldMk cId="4270989709" sldId="389"/>
            <ac:graphicFrameMk id="5" creationId="{43E01F64-91AF-8821-FC68-9D692BD47BBE}"/>
          </ac:graphicFrameMkLst>
        </pc:graphicFrameChg>
      </pc:sldChg>
      <pc:sldMasterChg chg="modSldLayout">
        <pc:chgData name="Villalonga, Sara" userId="0688e997-b0fc-4059-a2ac-a0e9f8190bae" providerId="ADAL" clId="{DB52C5D0-4D5F-43AE-9E0F-95616865A178}" dt="2025-09-26T10:50:52.061" v="33" actId="478"/>
        <pc:sldMasterMkLst>
          <pc:docMk/>
          <pc:sldMasterMk cId="771299247" sldId="2147483681"/>
        </pc:sldMasterMkLst>
        <pc:sldLayoutChg chg="addSp delSp modSp">
          <pc:chgData name="Villalonga, Sara" userId="0688e997-b0fc-4059-a2ac-a0e9f8190bae" providerId="ADAL" clId="{DB52C5D0-4D5F-43AE-9E0F-95616865A178}" dt="2025-09-26T10:50:19.554" v="22" actId="478"/>
          <pc:sldLayoutMkLst>
            <pc:docMk/>
            <pc:sldMasterMk cId="771299247" sldId="2147483681"/>
            <pc:sldLayoutMk cId="3991428843" sldId="2147483690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18.225" v="21" actId="478"/>
          <pc:sldLayoutMkLst>
            <pc:docMk/>
            <pc:sldMasterMk cId="771299247" sldId="2147483681"/>
            <pc:sldLayoutMk cId="2574021873" sldId="2147483765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13.435" v="18" actId="478"/>
          <pc:sldLayoutMkLst>
            <pc:docMk/>
            <pc:sldMasterMk cId="771299247" sldId="2147483681"/>
            <pc:sldLayoutMk cId="2945168720" sldId="2147483776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15.692" v="19" actId="478"/>
          <pc:sldLayoutMkLst>
            <pc:docMk/>
            <pc:sldMasterMk cId="771299247" sldId="2147483681"/>
            <pc:sldLayoutMk cId="3803786084" sldId="2147483781"/>
          </pc:sldLayoutMkLst>
        </pc:sldLayoutChg>
        <pc:sldLayoutChg chg="delSp mod">
          <pc:chgData name="Villalonga, Sara" userId="0688e997-b0fc-4059-a2ac-a0e9f8190bae" providerId="ADAL" clId="{DB52C5D0-4D5F-43AE-9E0F-95616865A178}" dt="2025-09-26T10:50:17.117" v="20" actId="478"/>
          <pc:sldLayoutMkLst>
            <pc:docMk/>
            <pc:sldMasterMk cId="771299247" sldId="2147483681"/>
            <pc:sldLayoutMk cId="2072714288" sldId="2147483783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52.061" v="33" actId="478"/>
          <pc:sldLayoutMkLst>
            <pc:docMk/>
            <pc:sldMasterMk cId="771299247" sldId="2147483681"/>
            <pc:sldLayoutMk cId="1850153418" sldId="2147483824"/>
          </pc:sldLayoutMkLst>
        </pc:sldLayoutChg>
        <pc:sldLayoutChg chg="addSp delSp modSp mod">
          <pc:chgData name="Villalonga, Sara" userId="0688e997-b0fc-4059-a2ac-a0e9f8190bae" providerId="ADAL" clId="{DB52C5D0-4D5F-43AE-9E0F-95616865A178}" dt="2025-09-26T10:50:40.854" v="29" actId="1036"/>
          <pc:sldLayoutMkLst>
            <pc:docMk/>
            <pc:sldMasterMk cId="771299247" sldId="2147483681"/>
            <pc:sldLayoutMk cId="117885581" sldId="2147483825"/>
          </pc:sldLayoutMkLst>
          <pc:picChg chg="mod">
            <ac:chgData name="Villalonga, Sara" userId="0688e997-b0fc-4059-a2ac-a0e9f8190bae" providerId="ADAL" clId="{DB52C5D0-4D5F-43AE-9E0F-95616865A178}" dt="2025-09-26T10:50:40.854" v="29" actId="1036"/>
            <ac:picMkLst>
              <pc:docMk/>
              <pc:sldMasterMk cId="771299247" sldId="2147483681"/>
              <pc:sldLayoutMk cId="117885581" sldId="2147483825"/>
              <ac:picMk id="11" creationId="{BE892A33-ABDE-310D-0CD2-1C85AF1FC85F}"/>
            </ac:picMkLst>
          </pc:picChg>
        </pc:sldLayoutChg>
        <pc:sldLayoutChg chg="addSp delSp modSp">
          <pc:chgData name="Villalonga, Sara" userId="0688e997-b0fc-4059-a2ac-a0e9f8190bae" providerId="ADAL" clId="{DB52C5D0-4D5F-43AE-9E0F-95616865A178}" dt="2025-09-26T10:50:20.667" v="23" actId="478"/>
          <pc:sldLayoutMkLst>
            <pc:docMk/>
            <pc:sldMasterMk cId="771299247" sldId="2147483681"/>
            <pc:sldLayoutMk cId="2307843101" sldId="2147483842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31.931" v="24" actId="478"/>
          <pc:sldLayoutMkLst>
            <pc:docMk/>
            <pc:sldMasterMk cId="771299247" sldId="2147483681"/>
            <pc:sldLayoutMk cId="1571748996" sldId="2147483843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33.596" v="25" actId="478"/>
          <pc:sldLayoutMkLst>
            <pc:docMk/>
            <pc:sldMasterMk cId="771299247" sldId="2147483681"/>
            <pc:sldLayoutMk cId="3995576623" sldId="2147483844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45.599" v="30" actId="478"/>
          <pc:sldLayoutMkLst>
            <pc:docMk/>
            <pc:sldMasterMk cId="771299247" sldId="2147483681"/>
            <pc:sldLayoutMk cId="3696117080" sldId="2147483845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47.565" v="31" actId="478"/>
          <pc:sldLayoutMkLst>
            <pc:docMk/>
            <pc:sldMasterMk cId="771299247" sldId="2147483681"/>
            <pc:sldLayoutMk cId="3557465915" sldId="2147483846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0:50.109" v="32" actId="478"/>
          <pc:sldLayoutMkLst>
            <pc:docMk/>
            <pc:sldMasterMk cId="771299247" sldId="2147483681"/>
            <pc:sldLayoutMk cId="4085235367" sldId="2147483847"/>
          </pc:sldLayoutMkLst>
        </pc:sldLayoutChg>
      </pc:sldMasterChg>
    </pc:docChg>
  </pc:docChgLst>
  <pc:docChgLst>
    <pc:chgData name="LAURA MIGUEL FLETA" userId="S::lmiguelf@aragon.es::73cfcac9-50eb-40cd-aec6-44c7d4bcb361" providerId="AD" clId="Web-{24BC7376-C209-4CE3-8A59-DB9088852F8A}"/>
    <pc:docChg chg="mod modSld">
      <pc:chgData name="LAURA MIGUEL FLETA" userId="S::lmiguelf@aragon.es::73cfcac9-50eb-40cd-aec6-44c7d4bcb361" providerId="AD" clId="Web-{24BC7376-C209-4CE3-8A59-DB9088852F8A}" dt="2025-09-08T07:19:16.172" v="950"/>
      <pc:docMkLst>
        <pc:docMk/>
      </pc:docMkLst>
      <pc:sldChg chg="modNotes">
        <pc:chgData name="LAURA MIGUEL FLETA" userId="S::lmiguelf@aragon.es::73cfcac9-50eb-40cd-aec6-44c7d4bcb361" providerId="AD" clId="Web-{24BC7376-C209-4CE3-8A59-DB9088852F8A}" dt="2025-09-08T07:18:11.904" v="947"/>
        <pc:sldMkLst>
          <pc:docMk/>
          <pc:sldMk cId="2885734438" sldId="380"/>
        </pc:sldMkLst>
      </pc:sldChg>
    </pc:docChg>
  </pc:docChgLst>
  <pc:docChgLst>
    <pc:chgData name="Sardà, Eduvigis" userId="b1ad0630-0272-43d7-8302-7f8594b48b7a" providerId="ADAL" clId="{FCCE2DE5-B49D-4401-8BED-1317C19DC747}"/>
    <pc:docChg chg="undo custSel delSld modSld delMainMaster modMainMaster">
      <pc:chgData name="Sardà, Eduvigis" userId="b1ad0630-0272-43d7-8302-7f8594b48b7a" providerId="ADAL" clId="{FCCE2DE5-B49D-4401-8BED-1317C19DC747}" dt="2025-10-01T15:20:21.549" v="210" actId="113"/>
      <pc:docMkLst>
        <pc:docMk/>
      </pc:docMkLst>
      <pc:sldChg chg="modSp mod modClrScheme chgLayout">
        <pc:chgData name="Sardà, Eduvigis" userId="b1ad0630-0272-43d7-8302-7f8594b48b7a" providerId="ADAL" clId="{FCCE2DE5-B49D-4401-8BED-1317C19DC747}" dt="2025-09-25T13:00:41.200" v="161" actId="113"/>
        <pc:sldMkLst>
          <pc:docMk/>
          <pc:sldMk cId="260665191" sldId="262"/>
        </pc:sldMkLst>
        <pc:spChg chg="mod">
          <ac:chgData name="Sardà, Eduvigis" userId="b1ad0630-0272-43d7-8302-7f8594b48b7a" providerId="ADAL" clId="{FCCE2DE5-B49D-4401-8BED-1317C19DC747}" dt="2025-09-25T13:00:41.200" v="161" actId="113"/>
          <ac:spMkLst>
            <pc:docMk/>
            <pc:sldMk cId="260665191" sldId="262"/>
            <ac:spMk id="6" creationId="{06667F3B-14FF-EB42-5A7E-72E21E0A2A46}"/>
          </ac:spMkLst>
        </pc:spChg>
        <pc:spChg chg="mod">
          <ac:chgData name="Sardà, Eduvigis" userId="b1ad0630-0272-43d7-8302-7f8594b48b7a" providerId="ADAL" clId="{FCCE2DE5-B49D-4401-8BED-1317C19DC747}" dt="2025-09-22T12:25:26.589" v="12" actId="207"/>
          <ac:spMkLst>
            <pc:docMk/>
            <pc:sldMk cId="260665191" sldId="262"/>
            <ac:spMk id="14" creationId="{D3371CA4-A3FF-CACC-DC3C-18D4ACDCBF8E}"/>
          </ac:spMkLst>
        </pc:spChg>
        <pc:spChg chg="mod">
          <ac:chgData name="Sardà, Eduvigis" userId="b1ad0630-0272-43d7-8302-7f8594b48b7a" providerId="ADAL" clId="{FCCE2DE5-B49D-4401-8BED-1317C19DC747}" dt="2025-09-22T12:25:26.589" v="12" actId="207"/>
          <ac:spMkLst>
            <pc:docMk/>
            <pc:sldMk cId="260665191" sldId="262"/>
            <ac:spMk id="23" creationId="{D3AC4B9A-54A8-62D3-EAB1-13AD4C8EA28A}"/>
          </ac:spMkLst>
        </pc:spChg>
        <pc:spChg chg="mod">
          <ac:chgData name="Sardà, Eduvigis" userId="b1ad0630-0272-43d7-8302-7f8594b48b7a" providerId="ADAL" clId="{FCCE2DE5-B49D-4401-8BED-1317C19DC747}" dt="2025-09-22T12:25:26.589" v="12" actId="207"/>
          <ac:spMkLst>
            <pc:docMk/>
            <pc:sldMk cId="260665191" sldId="262"/>
            <ac:spMk id="28" creationId="{198D15E3-E217-46F7-F700-934A21FB71C6}"/>
          </ac:spMkLst>
        </pc:spChg>
        <pc:spChg chg="mod">
          <ac:chgData name="Sardà, Eduvigis" userId="b1ad0630-0272-43d7-8302-7f8594b48b7a" providerId="ADAL" clId="{FCCE2DE5-B49D-4401-8BED-1317C19DC747}" dt="2025-09-22T12:25:26.589" v="12" actId="207"/>
          <ac:spMkLst>
            <pc:docMk/>
            <pc:sldMk cId="260665191" sldId="262"/>
            <ac:spMk id="38" creationId="{76D2269F-98BC-DBCE-6214-19F523421A3B}"/>
          </ac:spMkLst>
        </pc:spChg>
      </pc:sldChg>
      <pc:sldChg chg="modSp mod">
        <pc:chgData name="Sardà, Eduvigis" userId="b1ad0630-0272-43d7-8302-7f8594b48b7a" providerId="ADAL" clId="{FCCE2DE5-B49D-4401-8BED-1317C19DC747}" dt="2025-09-25T13:01:05.848" v="167" actId="113"/>
        <pc:sldMkLst>
          <pc:docMk/>
          <pc:sldMk cId="1950575632" sldId="312"/>
        </pc:sldMkLst>
        <pc:spChg chg="mod">
          <ac:chgData name="Sardà, Eduvigis" userId="b1ad0630-0272-43d7-8302-7f8594b48b7a" providerId="ADAL" clId="{FCCE2DE5-B49D-4401-8BED-1317C19DC747}" dt="2025-09-25T13:01:05.848" v="167" actId="113"/>
          <ac:spMkLst>
            <pc:docMk/>
            <pc:sldMk cId="1950575632" sldId="312"/>
            <ac:spMk id="4" creationId="{4F5CDABF-16F2-D797-AAC8-9683190F9689}"/>
          </ac:spMkLst>
        </pc:spChg>
      </pc:sldChg>
      <pc:sldChg chg="addSp delSp modSp mod">
        <pc:chgData name="Sardà, Eduvigis" userId="b1ad0630-0272-43d7-8302-7f8594b48b7a" providerId="ADAL" clId="{FCCE2DE5-B49D-4401-8BED-1317C19DC747}" dt="2025-10-01T15:17:01.699" v="171" actId="21"/>
        <pc:sldMkLst>
          <pc:docMk/>
          <pc:sldMk cId="994844574" sldId="341"/>
        </pc:sldMkLst>
        <pc:spChg chg="mod">
          <ac:chgData name="Sardà, Eduvigis" userId="b1ad0630-0272-43d7-8302-7f8594b48b7a" providerId="ADAL" clId="{FCCE2DE5-B49D-4401-8BED-1317C19DC747}" dt="2025-09-22T12:54:27.709" v="79" actId="207"/>
          <ac:spMkLst>
            <pc:docMk/>
            <pc:sldMk cId="994844574" sldId="341"/>
            <ac:spMk id="3" creationId="{F732B8E6-5D0C-EEDD-6514-22D63AEE175F}"/>
          </ac:spMkLst>
        </pc:spChg>
        <pc:spChg chg="mod">
          <ac:chgData name="Sardà, Eduvigis" userId="b1ad0630-0272-43d7-8302-7f8594b48b7a" providerId="ADAL" clId="{FCCE2DE5-B49D-4401-8BED-1317C19DC747}" dt="2025-09-25T13:00:58.117" v="165" actId="113"/>
          <ac:spMkLst>
            <pc:docMk/>
            <pc:sldMk cId="994844574" sldId="341"/>
            <ac:spMk id="4" creationId="{2AE4C5FA-9CDA-6D1E-6572-3478169F3F27}"/>
          </ac:spMkLst>
        </pc:spChg>
        <pc:spChg chg="mod">
          <ac:chgData name="Sardà, Eduvigis" userId="b1ad0630-0272-43d7-8302-7f8594b48b7a" providerId="ADAL" clId="{FCCE2DE5-B49D-4401-8BED-1317C19DC747}" dt="2025-09-22T12:55:57.026" v="95" actId="207"/>
          <ac:spMkLst>
            <pc:docMk/>
            <pc:sldMk cId="994844574" sldId="341"/>
            <ac:spMk id="5" creationId="{98A955A5-C9EB-0355-9FB0-2E9D82288E06}"/>
          </ac:spMkLst>
        </pc:spChg>
        <pc:spChg chg="mod">
          <ac:chgData name="Sardà, Eduvigis" userId="b1ad0630-0272-43d7-8302-7f8594b48b7a" providerId="ADAL" clId="{FCCE2DE5-B49D-4401-8BED-1317C19DC747}" dt="2025-09-22T12:54:31.341" v="80" actId="207"/>
          <ac:spMkLst>
            <pc:docMk/>
            <pc:sldMk cId="994844574" sldId="341"/>
            <ac:spMk id="7" creationId="{850E3153-B84F-FEA5-8FB3-CFAD27E73F19}"/>
          </ac:spMkLst>
        </pc:spChg>
        <pc:cxnChg chg="mod">
          <ac:chgData name="Sardà, Eduvigis" userId="b1ad0630-0272-43d7-8302-7f8594b48b7a" providerId="ADAL" clId="{FCCE2DE5-B49D-4401-8BED-1317C19DC747}" dt="2025-09-22T12:54:25.784" v="78" actId="208"/>
          <ac:cxnSpMkLst>
            <pc:docMk/>
            <pc:sldMk cId="994844574" sldId="341"/>
            <ac:cxnSpMk id="6" creationId="{1C4EF72A-76BC-A130-B2AA-0C0EBD1D7BDB}"/>
          </ac:cxnSpMkLst>
        </pc:cxnChg>
      </pc:sldChg>
      <pc:sldChg chg="modSp mod">
        <pc:chgData name="Sardà, Eduvigis" userId="b1ad0630-0272-43d7-8302-7f8594b48b7a" providerId="ADAL" clId="{FCCE2DE5-B49D-4401-8BED-1317C19DC747}" dt="2025-10-01T15:17:30.268" v="175" actId="33935"/>
        <pc:sldMkLst>
          <pc:docMk/>
          <pc:sldMk cId="2971424260" sldId="342"/>
        </pc:sldMkLst>
        <pc:spChg chg="mod">
          <ac:chgData name="Sardà, Eduvigis" userId="b1ad0630-0272-43d7-8302-7f8594b48b7a" providerId="ADAL" clId="{FCCE2DE5-B49D-4401-8BED-1317C19DC747}" dt="2025-09-25T13:00:54.413" v="164" actId="113"/>
          <ac:spMkLst>
            <pc:docMk/>
            <pc:sldMk cId="2971424260" sldId="342"/>
            <ac:spMk id="4" creationId="{8A2B6BA4-A1C1-2293-7179-3DB55C753709}"/>
          </ac:spMkLst>
        </pc:spChg>
        <pc:spChg chg="mod">
          <ac:chgData name="Sardà, Eduvigis" userId="b1ad0630-0272-43d7-8302-7f8594b48b7a" providerId="ADAL" clId="{FCCE2DE5-B49D-4401-8BED-1317C19DC747}" dt="2025-09-22T12:25:00.182" v="5" actId="208"/>
          <ac:spMkLst>
            <pc:docMk/>
            <pc:sldMk cId="2971424260" sldId="342"/>
            <ac:spMk id="21" creationId="{A9DAC6EB-8FF6-035C-E51C-2C214D50CF70}"/>
          </ac:spMkLst>
        </pc:spChg>
        <pc:spChg chg="mod">
          <ac:chgData name="Sardà, Eduvigis" userId="b1ad0630-0272-43d7-8302-7f8594b48b7a" providerId="ADAL" clId="{FCCE2DE5-B49D-4401-8BED-1317C19DC747}" dt="2025-09-22T12:25:00.182" v="5" actId="208"/>
          <ac:spMkLst>
            <pc:docMk/>
            <pc:sldMk cId="2971424260" sldId="342"/>
            <ac:spMk id="22" creationId="{AC9549D7-2F56-1639-9035-621913470410}"/>
          </ac:spMkLst>
        </pc:spChg>
        <pc:spChg chg="mod">
          <ac:chgData name="Sardà, Eduvigis" userId="b1ad0630-0272-43d7-8302-7f8594b48b7a" providerId="ADAL" clId="{FCCE2DE5-B49D-4401-8BED-1317C19DC747}" dt="2025-09-22T12:55:39.718" v="91" actId="207"/>
          <ac:spMkLst>
            <pc:docMk/>
            <pc:sldMk cId="2971424260" sldId="342"/>
            <ac:spMk id="25" creationId="{89861425-AEAB-A6E8-C057-B446BCB25D1D}"/>
          </ac:spMkLst>
        </pc:spChg>
        <pc:spChg chg="mod">
          <ac:chgData name="Sardà, Eduvigis" userId="b1ad0630-0272-43d7-8302-7f8594b48b7a" providerId="ADAL" clId="{FCCE2DE5-B49D-4401-8BED-1317C19DC747}" dt="2025-09-22T12:55:27.364" v="89" actId="207"/>
          <ac:spMkLst>
            <pc:docMk/>
            <pc:sldMk cId="2971424260" sldId="342"/>
            <ac:spMk id="26" creationId="{7EC72EDD-7B29-00C8-3C01-D3075E747BB6}"/>
          </ac:spMkLst>
        </pc:spChg>
        <pc:spChg chg="mod">
          <ac:chgData name="Sardà, Eduvigis" userId="b1ad0630-0272-43d7-8302-7f8594b48b7a" providerId="ADAL" clId="{FCCE2DE5-B49D-4401-8BED-1317C19DC747}" dt="2025-10-01T15:17:28.666" v="174" actId="113"/>
          <ac:spMkLst>
            <pc:docMk/>
            <pc:sldMk cId="2971424260" sldId="342"/>
            <ac:spMk id="27" creationId="{7E0D17AE-4505-DB46-D302-669EEB26200C}"/>
          </ac:spMkLst>
        </pc:spChg>
        <pc:spChg chg="mod">
          <ac:chgData name="Sardà, Eduvigis" userId="b1ad0630-0272-43d7-8302-7f8594b48b7a" providerId="ADAL" clId="{FCCE2DE5-B49D-4401-8BED-1317C19DC747}" dt="2025-09-22T12:55:49.724" v="94" actId="207"/>
          <ac:spMkLst>
            <pc:docMk/>
            <pc:sldMk cId="2971424260" sldId="342"/>
            <ac:spMk id="31" creationId="{3E9B571D-3BF6-B1D3-DE68-D9B35467E45E}"/>
          </ac:spMkLst>
        </pc:spChg>
        <pc:spChg chg="mod">
          <ac:chgData name="Sardà, Eduvigis" userId="b1ad0630-0272-43d7-8302-7f8594b48b7a" providerId="ADAL" clId="{FCCE2DE5-B49D-4401-8BED-1317C19DC747}" dt="2025-09-22T12:55:03.938" v="83" actId="207"/>
          <ac:spMkLst>
            <pc:docMk/>
            <pc:sldMk cId="2971424260" sldId="342"/>
            <ac:spMk id="32" creationId="{C1E9ABEB-22DF-5B83-84FE-51AE42451C70}"/>
          </ac:spMkLst>
        </pc:spChg>
        <pc:spChg chg="mod">
          <ac:chgData name="Sardà, Eduvigis" userId="b1ad0630-0272-43d7-8302-7f8594b48b7a" providerId="ADAL" clId="{FCCE2DE5-B49D-4401-8BED-1317C19DC747}" dt="2025-10-01T15:17:21.184" v="173" actId="113"/>
          <ac:spMkLst>
            <pc:docMk/>
            <pc:sldMk cId="2971424260" sldId="342"/>
            <ac:spMk id="33" creationId="{6532018D-AC52-8997-2EDD-80CEF65D6E79}"/>
          </ac:spMkLst>
        </pc:spChg>
        <pc:spChg chg="mod modVis">
          <ac:chgData name="Sardà, Eduvigis" userId="b1ad0630-0272-43d7-8302-7f8594b48b7a" providerId="ADAL" clId="{FCCE2DE5-B49D-4401-8BED-1317C19DC747}" dt="2025-10-01T15:17:30.268" v="175" actId="33935"/>
          <ac:spMkLst>
            <pc:docMk/>
            <pc:sldMk cId="2971424260" sldId="342"/>
            <ac:spMk id="35" creationId="{2FA3BA67-A518-606C-1739-49807B26656E}"/>
          </ac:spMkLst>
        </pc:spChg>
        <pc:grpChg chg="mod modVis">
          <ac:chgData name="Sardà, Eduvigis" userId="b1ad0630-0272-43d7-8302-7f8594b48b7a" providerId="ADAL" clId="{FCCE2DE5-B49D-4401-8BED-1317C19DC747}" dt="2025-09-22T12:56:31.568" v="103" actId="33935"/>
          <ac:grpSpMkLst>
            <pc:docMk/>
            <pc:sldMk cId="2971424260" sldId="342"/>
            <ac:grpSpMk id="23" creationId="{3CBE8439-560D-575D-3FDD-8446EB3A60FE}"/>
          </ac:grpSpMkLst>
        </pc:grpChg>
        <pc:grpChg chg="mod modVis">
          <ac:chgData name="Sardà, Eduvigis" userId="b1ad0630-0272-43d7-8302-7f8594b48b7a" providerId="ADAL" clId="{FCCE2DE5-B49D-4401-8BED-1317C19DC747}" dt="2025-09-22T12:56:31.568" v="103" actId="33935"/>
          <ac:grpSpMkLst>
            <pc:docMk/>
            <pc:sldMk cId="2971424260" sldId="342"/>
            <ac:grpSpMk id="29" creationId="{96CE0ED2-4EEF-F645-81D0-7496BFE4F5C2}"/>
          </ac:grpSpMkLst>
        </pc:grpChg>
        <pc:cxnChg chg="mod">
          <ac:chgData name="Sardà, Eduvigis" userId="b1ad0630-0272-43d7-8302-7f8594b48b7a" providerId="ADAL" clId="{FCCE2DE5-B49D-4401-8BED-1317C19DC747}" dt="2025-09-22T12:55:25.021" v="88" actId="208"/>
          <ac:cxnSpMkLst>
            <pc:docMk/>
            <pc:sldMk cId="2971424260" sldId="342"/>
            <ac:cxnSpMk id="28" creationId="{C7EF3740-16EA-EBCC-278D-3D1F7433A538}"/>
          </ac:cxnSpMkLst>
        </pc:cxnChg>
        <pc:cxnChg chg="mod">
          <ac:chgData name="Sardà, Eduvigis" userId="b1ad0630-0272-43d7-8302-7f8594b48b7a" providerId="ADAL" clId="{FCCE2DE5-B49D-4401-8BED-1317C19DC747}" dt="2025-09-22T12:55:00.658" v="82" actId="208"/>
          <ac:cxnSpMkLst>
            <pc:docMk/>
            <pc:sldMk cId="2971424260" sldId="342"/>
            <ac:cxnSpMk id="34" creationId="{11C6A4DB-2062-FF09-3FB5-64D7A3455B21}"/>
          </ac:cxnSpMkLst>
        </pc:cxnChg>
      </pc:sldChg>
      <pc:sldChg chg="addSp delSp modSp mod">
        <pc:chgData name="Sardà, Eduvigis" userId="b1ad0630-0272-43d7-8302-7f8594b48b7a" providerId="ADAL" clId="{FCCE2DE5-B49D-4401-8BED-1317C19DC747}" dt="2025-10-01T15:17:41.169" v="177" actId="478"/>
        <pc:sldMkLst>
          <pc:docMk/>
          <pc:sldMk cId="342900020" sldId="343"/>
        </pc:sldMkLst>
        <pc:spChg chg="mod">
          <ac:chgData name="Sardà, Eduvigis" userId="b1ad0630-0272-43d7-8302-7f8594b48b7a" providerId="ADAL" clId="{FCCE2DE5-B49D-4401-8BED-1317C19DC747}" dt="2025-09-25T13:00:50.084" v="163" actId="113"/>
          <ac:spMkLst>
            <pc:docMk/>
            <pc:sldMk cId="342900020" sldId="343"/>
            <ac:spMk id="4" creationId="{31C19D09-600F-4EB0-E4F0-F8CCA862A3DD}"/>
          </ac:spMkLst>
        </pc:spChg>
        <pc:spChg chg="mod">
          <ac:chgData name="Sardà, Eduvigis" userId="b1ad0630-0272-43d7-8302-7f8594b48b7a" providerId="ADAL" clId="{FCCE2DE5-B49D-4401-8BED-1317C19DC747}" dt="2025-09-22T13:01:25.114" v="127" actId="1076"/>
          <ac:spMkLst>
            <pc:docMk/>
            <pc:sldMk cId="342900020" sldId="343"/>
            <ac:spMk id="6" creationId="{24C0AAEB-13B3-E687-B1D1-991A5BCEE3C5}"/>
          </ac:spMkLst>
        </pc:spChg>
        <pc:spChg chg="mod">
          <ac:chgData name="Sardà, Eduvigis" userId="b1ad0630-0272-43d7-8302-7f8594b48b7a" providerId="ADAL" clId="{FCCE2DE5-B49D-4401-8BED-1317C19DC747}" dt="2025-09-22T13:01:25.114" v="127" actId="1076"/>
          <ac:spMkLst>
            <pc:docMk/>
            <pc:sldMk cId="342900020" sldId="343"/>
            <ac:spMk id="7" creationId="{B288E383-7436-BF29-BEC0-D6B49AE5830E}"/>
          </ac:spMkLst>
        </pc:spChg>
        <pc:spChg chg="mod">
          <ac:chgData name="Sardà, Eduvigis" userId="b1ad0630-0272-43d7-8302-7f8594b48b7a" providerId="ADAL" clId="{FCCE2DE5-B49D-4401-8BED-1317C19DC747}" dt="2025-09-22T12:25:09.518" v="8" actId="208"/>
          <ac:spMkLst>
            <pc:docMk/>
            <pc:sldMk cId="342900020" sldId="343"/>
            <ac:spMk id="10" creationId="{375FDBB0-D052-280B-7782-1EB2A50A19A8}"/>
          </ac:spMkLst>
        </pc:spChg>
        <pc:spChg chg="mod">
          <ac:chgData name="Sardà, Eduvigis" userId="b1ad0630-0272-43d7-8302-7f8594b48b7a" providerId="ADAL" clId="{FCCE2DE5-B49D-4401-8BED-1317C19DC747}" dt="2025-09-22T12:25:09.518" v="8" actId="208"/>
          <ac:spMkLst>
            <pc:docMk/>
            <pc:sldMk cId="342900020" sldId="343"/>
            <ac:spMk id="13" creationId="{8CA1B1B6-0B61-2A26-87DA-68155F1F15EC}"/>
          </ac:spMkLst>
        </pc:spChg>
        <pc:picChg chg="mod">
          <ac:chgData name="Sardà, Eduvigis" userId="b1ad0630-0272-43d7-8302-7f8594b48b7a" providerId="ADAL" clId="{FCCE2DE5-B49D-4401-8BED-1317C19DC747}" dt="2025-09-22T13:01:09.036" v="126" actId="1076"/>
          <ac:picMkLst>
            <pc:docMk/>
            <pc:sldMk cId="342900020" sldId="343"/>
            <ac:picMk id="2" creationId="{15BCBC7E-9260-E9AA-AF79-5BB7E41077E5}"/>
          </ac:picMkLst>
        </pc:picChg>
        <pc:cxnChg chg="mod">
          <ac:chgData name="Sardà, Eduvigis" userId="b1ad0630-0272-43d7-8302-7f8594b48b7a" providerId="ADAL" clId="{FCCE2DE5-B49D-4401-8BED-1317C19DC747}" dt="2025-09-22T13:01:25.114" v="127" actId="1076"/>
          <ac:cxnSpMkLst>
            <pc:docMk/>
            <pc:sldMk cId="342900020" sldId="343"/>
            <ac:cxnSpMk id="8" creationId="{319CD657-99B6-21A8-F48C-D24B41DACBF0}"/>
          </ac:cxnSpMkLst>
        </pc:cxnChg>
      </pc:sldChg>
      <pc:sldChg chg="modSp mod modClrScheme chgLayout">
        <pc:chgData name="Sardà, Eduvigis" userId="b1ad0630-0272-43d7-8302-7f8594b48b7a" providerId="ADAL" clId="{FCCE2DE5-B49D-4401-8BED-1317C19DC747}" dt="2025-09-25T13:00:18.622" v="158" actId="113"/>
        <pc:sldMkLst>
          <pc:docMk/>
          <pc:sldMk cId="2486183551" sldId="360"/>
        </pc:sldMkLst>
        <pc:spChg chg="mod">
          <ac:chgData name="Sardà, Eduvigis" userId="b1ad0630-0272-43d7-8302-7f8594b48b7a" providerId="ADAL" clId="{FCCE2DE5-B49D-4401-8BED-1317C19DC747}" dt="2025-09-25T13:00:18.622" v="158" actId="113"/>
          <ac:spMkLst>
            <pc:docMk/>
            <pc:sldMk cId="2486183551" sldId="360"/>
            <ac:spMk id="2" creationId="{2FB58CC9-1DF5-8BE4-B092-CA1C65699F99}"/>
          </ac:spMkLst>
        </pc:spChg>
        <pc:spChg chg="mod">
          <ac:chgData name="Sardà, Eduvigis" userId="b1ad0630-0272-43d7-8302-7f8594b48b7a" providerId="ADAL" clId="{FCCE2DE5-B49D-4401-8BED-1317C19DC747}" dt="2025-09-22T12:26:25.122" v="21" actId="207"/>
          <ac:spMkLst>
            <pc:docMk/>
            <pc:sldMk cId="2486183551" sldId="360"/>
            <ac:spMk id="22" creationId="{5DDC15C9-97B7-E406-66B4-3506E2CCFC38}"/>
          </ac:spMkLst>
        </pc:spChg>
        <pc:spChg chg="mod">
          <ac:chgData name="Sardà, Eduvigis" userId="b1ad0630-0272-43d7-8302-7f8594b48b7a" providerId="ADAL" clId="{FCCE2DE5-B49D-4401-8BED-1317C19DC747}" dt="2025-09-22T12:26:25.122" v="21" actId="207"/>
          <ac:spMkLst>
            <pc:docMk/>
            <pc:sldMk cId="2486183551" sldId="360"/>
            <ac:spMk id="24" creationId="{BA6F398D-433C-80AB-4749-C3FC2F188D9F}"/>
          </ac:spMkLst>
        </pc:spChg>
      </pc:sldChg>
      <pc:sldChg chg="modSp mod modClrScheme chgLayout">
        <pc:chgData name="Sardà, Eduvigis" userId="b1ad0630-0272-43d7-8302-7f8594b48b7a" providerId="ADAL" clId="{FCCE2DE5-B49D-4401-8BED-1317C19DC747}" dt="2025-09-25T13:00:09.592" v="156" actId="113"/>
        <pc:sldMkLst>
          <pc:docMk/>
          <pc:sldMk cId="4255017571" sldId="361"/>
        </pc:sldMkLst>
        <pc:spChg chg="mod">
          <ac:chgData name="Sardà, Eduvigis" userId="b1ad0630-0272-43d7-8302-7f8594b48b7a" providerId="ADAL" clId="{FCCE2DE5-B49D-4401-8BED-1317C19DC747}" dt="2025-09-25T13:00:09.592" v="156" actId="113"/>
          <ac:spMkLst>
            <pc:docMk/>
            <pc:sldMk cId="4255017571" sldId="361"/>
            <ac:spMk id="2" creationId="{85CF5D7C-9623-59F6-BBD0-77127BDC80B8}"/>
          </ac:spMkLst>
        </pc:spChg>
        <pc:spChg chg="mod">
          <ac:chgData name="Sardà, Eduvigis" userId="b1ad0630-0272-43d7-8302-7f8594b48b7a" providerId="ADAL" clId="{FCCE2DE5-B49D-4401-8BED-1317C19DC747}" dt="2025-09-22T12:26:34.245" v="22" actId="207"/>
          <ac:spMkLst>
            <pc:docMk/>
            <pc:sldMk cId="4255017571" sldId="361"/>
            <ac:spMk id="5" creationId="{9CDDCFC9-4982-C8AD-8D99-5C830626CB3A}"/>
          </ac:spMkLst>
        </pc:spChg>
        <pc:spChg chg="mod">
          <ac:chgData name="Sardà, Eduvigis" userId="b1ad0630-0272-43d7-8302-7f8594b48b7a" providerId="ADAL" clId="{FCCE2DE5-B49D-4401-8BED-1317C19DC747}" dt="2025-09-22T12:26:34.245" v="22" actId="207"/>
          <ac:spMkLst>
            <pc:docMk/>
            <pc:sldMk cId="4255017571" sldId="361"/>
            <ac:spMk id="15" creationId="{457242DB-C11A-9AB3-9532-8795D8193A40}"/>
          </ac:spMkLst>
        </pc:spChg>
        <pc:spChg chg="mod">
          <ac:chgData name="Sardà, Eduvigis" userId="b1ad0630-0272-43d7-8302-7f8594b48b7a" providerId="ADAL" clId="{FCCE2DE5-B49D-4401-8BED-1317C19DC747}" dt="2025-09-22T12:26:34.245" v="22" actId="207"/>
          <ac:spMkLst>
            <pc:docMk/>
            <pc:sldMk cId="4255017571" sldId="361"/>
            <ac:spMk id="46" creationId="{2DA89570-EED0-C467-2384-67AB07535DD4}"/>
          </ac:spMkLst>
        </pc:spChg>
      </pc:sldChg>
      <pc:sldChg chg="addSp modSp mod modClrScheme chgLayout">
        <pc:chgData name="Sardà, Eduvigis" userId="b1ad0630-0272-43d7-8302-7f8594b48b7a" providerId="ADAL" clId="{FCCE2DE5-B49D-4401-8BED-1317C19DC747}" dt="2025-10-01T15:19:56.770" v="191"/>
        <pc:sldMkLst>
          <pc:docMk/>
          <pc:sldMk cId="3523239874" sldId="371"/>
        </pc:sldMkLst>
        <pc:spChg chg="mod">
          <ac:chgData name="Sardà, Eduvigis" userId="b1ad0630-0272-43d7-8302-7f8594b48b7a" providerId="ADAL" clId="{FCCE2DE5-B49D-4401-8BED-1317C19DC747}" dt="2025-09-25T13:00:05.981" v="155" actId="113"/>
          <ac:spMkLst>
            <pc:docMk/>
            <pc:sldMk cId="3523239874" sldId="371"/>
            <ac:spMk id="3" creationId="{51AE0EA9-EF5E-6B1C-19BB-1B9923E223F7}"/>
          </ac:spMkLst>
        </pc:spChg>
        <pc:spChg chg="mod">
          <ac:chgData name="Sardà, Eduvigis" userId="b1ad0630-0272-43d7-8302-7f8594b48b7a" providerId="ADAL" clId="{FCCE2DE5-B49D-4401-8BED-1317C19DC747}" dt="2025-09-22T12:26:54.175" v="23" actId="207"/>
          <ac:spMkLst>
            <pc:docMk/>
            <pc:sldMk cId="3523239874" sldId="371"/>
            <ac:spMk id="12" creationId="{F1EC79F7-2061-9702-4818-DEB7292BDD0C}"/>
          </ac:spMkLst>
        </pc:spChg>
      </pc:sldChg>
      <pc:sldChg chg="modSp mod modClrScheme chgLayout">
        <pc:chgData name="Sardà, Eduvigis" userId="b1ad0630-0272-43d7-8302-7f8594b48b7a" providerId="ADAL" clId="{FCCE2DE5-B49D-4401-8BED-1317C19DC747}" dt="2025-09-25T13:00:02.401" v="154" actId="113"/>
        <pc:sldMkLst>
          <pc:docMk/>
          <pc:sldMk cId="1727553898" sldId="372"/>
        </pc:sldMkLst>
        <pc:spChg chg="mod">
          <ac:chgData name="Sardà, Eduvigis" userId="b1ad0630-0272-43d7-8302-7f8594b48b7a" providerId="ADAL" clId="{FCCE2DE5-B49D-4401-8BED-1317C19DC747}" dt="2025-09-25T13:00:02.401" v="154" actId="113"/>
          <ac:spMkLst>
            <pc:docMk/>
            <pc:sldMk cId="1727553898" sldId="372"/>
            <ac:spMk id="3" creationId="{4E8BB3C6-A685-752E-1268-42DB95B86C25}"/>
          </ac:spMkLst>
        </pc:spChg>
        <pc:spChg chg="mod">
          <ac:chgData name="Sardà, Eduvigis" userId="b1ad0630-0272-43d7-8302-7f8594b48b7a" providerId="ADAL" clId="{FCCE2DE5-B49D-4401-8BED-1317C19DC747}" dt="2025-09-22T12:27:01.829" v="24" actId="207"/>
          <ac:spMkLst>
            <pc:docMk/>
            <pc:sldMk cId="1727553898" sldId="372"/>
            <ac:spMk id="25" creationId="{66B17673-C994-7BFE-6BD5-7F2D794A21C5}"/>
          </ac:spMkLst>
        </pc:spChg>
        <pc:spChg chg="mod">
          <ac:chgData name="Sardà, Eduvigis" userId="b1ad0630-0272-43d7-8302-7f8594b48b7a" providerId="ADAL" clId="{FCCE2DE5-B49D-4401-8BED-1317C19DC747}" dt="2025-09-22T12:27:01.829" v="24" actId="207"/>
          <ac:spMkLst>
            <pc:docMk/>
            <pc:sldMk cId="1727553898" sldId="372"/>
            <ac:spMk id="28" creationId="{A9F51A5B-926F-9D3D-97FC-75E04ACDEA33}"/>
          </ac:spMkLst>
        </pc:spChg>
        <pc:spChg chg="mod">
          <ac:chgData name="Sardà, Eduvigis" userId="b1ad0630-0272-43d7-8302-7f8594b48b7a" providerId="ADAL" clId="{FCCE2DE5-B49D-4401-8BED-1317C19DC747}" dt="2025-09-22T12:27:01.829" v="24" actId="207"/>
          <ac:spMkLst>
            <pc:docMk/>
            <pc:sldMk cId="1727553898" sldId="372"/>
            <ac:spMk id="31" creationId="{FF45C748-7201-9084-2A51-86C2EECE862B}"/>
          </ac:spMkLst>
        </pc:spChg>
      </pc:sldChg>
      <pc:sldChg chg="modSp mod modClrScheme chgLayout">
        <pc:chgData name="Sardà, Eduvigis" userId="b1ad0630-0272-43d7-8302-7f8594b48b7a" providerId="ADAL" clId="{FCCE2DE5-B49D-4401-8BED-1317C19DC747}" dt="2025-09-25T12:59:59.031" v="153" actId="113"/>
        <pc:sldMkLst>
          <pc:docMk/>
          <pc:sldMk cId="1135265597" sldId="373"/>
        </pc:sldMkLst>
        <pc:spChg chg="mod">
          <ac:chgData name="Sardà, Eduvigis" userId="b1ad0630-0272-43d7-8302-7f8594b48b7a" providerId="ADAL" clId="{FCCE2DE5-B49D-4401-8BED-1317C19DC747}" dt="2025-09-25T12:59:59.031" v="153" actId="113"/>
          <ac:spMkLst>
            <pc:docMk/>
            <pc:sldMk cId="1135265597" sldId="373"/>
            <ac:spMk id="3" creationId="{FA321BE8-2E49-5C1A-069E-81ED2691E432}"/>
          </ac:spMkLst>
        </pc:spChg>
        <pc:spChg chg="mod">
          <ac:chgData name="Sardà, Eduvigis" userId="b1ad0630-0272-43d7-8302-7f8594b48b7a" providerId="ADAL" clId="{FCCE2DE5-B49D-4401-8BED-1317C19DC747}" dt="2025-09-22T12:27:10.026" v="25" actId="207"/>
          <ac:spMkLst>
            <pc:docMk/>
            <pc:sldMk cId="1135265597" sldId="373"/>
            <ac:spMk id="33" creationId="{404F75F0-D409-699A-9E43-86B670D93DE7}"/>
          </ac:spMkLst>
        </pc:spChg>
        <pc:spChg chg="mod">
          <ac:chgData name="Sardà, Eduvigis" userId="b1ad0630-0272-43d7-8302-7f8594b48b7a" providerId="ADAL" clId="{FCCE2DE5-B49D-4401-8BED-1317C19DC747}" dt="2025-09-22T12:27:10.026" v="25" actId="207"/>
          <ac:spMkLst>
            <pc:docMk/>
            <pc:sldMk cId="1135265597" sldId="373"/>
            <ac:spMk id="36" creationId="{2BC97DA2-1981-7016-3C6A-B16FC47DA2EF}"/>
          </ac:spMkLst>
        </pc:spChg>
        <pc:spChg chg="mod">
          <ac:chgData name="Sardà, Eduvigis" userId="b1ad0630-0272-43d7-8302-7f8594b48b7a" providerId="ADAL" clId="{FCCE2DE5-B49D-4401-8BED-1317C19DC747}" dt="2025-09-22T12:27:10.026" v="25" actId="207"/>
          <ac:spMkLst>
            <pc:docMk/>
            <pc:sldMk cId="1135265597" sldId="373"/>
            <ac:spMk id="39" creationId="{00A69D06-E263-A66D-78A6-75AE7EEC4921}"/>
          </ac:spMkLst>
        </pc:spChg>
      </pc:sldChg>
      <pc:sldChg chg="modSp mod modClrScheme chgLayout">
        <pc:chgData name="Sardà, Eduvigis" userId="b1ad0630-0272-43d7-8302-7f8594b48b7a" providerId="ADAL" clId="{FCCE2DE5-B49D-4401-8BED-1317C19DC747}" dt="2025-09-25T12:59:53.590" v="152" actId="113"/>
        <pc:sldMkLst>
          <pc:docMk/>
          <pc:sldMk cId="1641071711" sldId="374"/>
        </pc:sldMkLst>
        <pc:spChg chg="mod">
          <ac:chgData name="Sardà, Eduvigis" userId="b1ad0630-0272-43d7-8302-7f8594b48b7a" providerId="ADAL" clId="{FCCE2DE5-B49D-4401-8BED-1317C19DC747}" dt="2025-09-25T12:59:53.590" v="152" actId="113"/>
          <ac:spMkLst>
            <pc:docMk/>
            <pc:sldMk cId="1641071711" sldId="374"/>
            <ac:spMk id="3" creationId="{1954A06D-9AB0-1F18-35DD-8FA21A661B0C}"/>
          </ac:spMkLst>
        </pc:spChg>
      </pc:sldChg>
      <pc:sldChg chg="modSp mod">
        <pc:chgData name="Sardà, Eduvigis" userId="b1ad0630-0272-43d7-8302-7f8594b48b7a" providerId="ADAL" clId="{FCCE2DE5-B49D-4401-8BED-1317C19DC747}" dt="2025-10-01T15:20:21.549" v="210" actId="113"/>
        <pc:sldMkLst>
          <pc:docMk/>
          <pc:sldMk cId="1711501059" sldId="375"/>
        </pc:sldMkLst>
        <pc:spChg chg="mod">
          <ac:chgData name="Sardà, Eduvigis" userId="b1ad0630-0272-43d7-8302-7f8594b48b7a" providerId="ADAL" clId="{FCCE2DE5-B49D-4401-8BED-1317C19DC747}" dt="2025-10-01T15:20:21.549" v="210" actId="113"/>
          <ac:spMkLst>
            <pc:docMk/>
            <pc:sldMk cId="1711501059" sldId="375"/>
            <ac:spMk id="3" creationId="{D96874EA-12CF-21FF-B693-A3CA7690DA55}"/>
          </ac:spMkLst>
        </pc:spChg>
      </pc:sldChg>
      <pc:sldChg chg="modSp">
        <pc:chgData name="Sardà, Eduvigis" userId="b1ad0630-0272-43d7-8302-7f8594b48b7a" providerId="ADAL" clId="{FCCE2DE5-B49D-4401-8BED-1317C19DC747}" dt="2025-09-25T12:58:13.479" v="146"/>
        <pc:sldMkLst>
          <pc:docMk/>
          <pc:sldMk cId="1276147319" sldId="377"/>
        </pc:sldMkLst>
        <pc:spChg chg="mod">
          <ac:chgData name="Sardà, Eduvigis" userId="b1ad0630-0272-43d7-8302-7f8594b48b7a" providerId="ADAL" clId="{FCCE2DE5-B49D-4401-8BED-1317C19DC747}" dt="2025-09-25T12:58:13.479" v="146"/>
          <ac:spMkLst>
            <pc:docMk/>
            <pc:sldMk cId="1276147319" sldId="377"/>
            <ac:spMk id="2" creationId="{C2F25EED-E9F5-7DDF-C301-AA21C31CB465}"/>
          </ac:spMkLst>
        </pc:spChg>
      </pc:sldChg>
      <pc:sldChg chg="modSp mod modClrScheme chgLayout">
        <pc:chgData name="Sardà, Eduvigis" userId="b1ad0630-0272-43d7-8302-7f8594b48b7a" providerId="ADAL" clId="{FCCE2DE5-B49D-4401-8BED-1317C19DC747}" dt="2025-10-01T15:19:50.609" v="190" actId="207"/>
        <pc:sldMkLst>
          <pc:docMk/>
          <pc:sldMk cId="2712913551" sldId="378"/>
        </pc:sldMkLst>
        <pc:spChg chg="mod">
          <ac:chgData name="Sardà, Eduvigis" userId="b1ad0630-0272-43d7-8302-7f8594b48b7a" providerId="ADAL" clId="{FCCE2DE5-B49D-4401-8BED-1317C19DC747}" dt="2025-09-25T13:00:13.967" v="157" actId="113"/>
          <ac:spMkLst>
            <pc:docMk/>
            <pc:sldMk cId="2712913551" sldId="378"/>
            <ac:spMk id="2" creationId="{D32EA691-4562-29F0-BDC6-F3F8AE9EB0DB}"/>
          </ac:spMkLst>
        </pc:spChg>
        <pc:spChg chg="mod">
          <ac:chgData name="Sardà, Eduvigis" userId="b1ad0630-0272-43d7-8302-7f8594b48b7a" providerId="ADAL" clId="{FCCE2DE5-B49D-4401-8BED-1317C19DC747}" dt="2025-10-01T15:19:50.609" v="190" actId="207"/>
          <ac:spMkLst>
            <pc:docMk/>
            <pc:sldMk cId="2712913551" sldId="378"/>
            <ac:spMk id="3" creationId="{0A659072-A624-4CEE-A525-618C05A5E8C7}"/>
          </ac:spMkLst>
        </pc:spChg>
      </pc:sldChg>
      <pc:sldChg chg="addSp delSp modSp mod modClrScheme addAnim delAnim modAnim chgLayout">
        <pc:chgData name="Sardà, Eduvigis" userId="b1ad0630-0272-43d7-8302-7f8594b48b7a" providerId="ADAL" clId="{FCCE2DE5-B49D-4401-8BED-1317C19DC747}" dt="2025-10-01T15:16:53.113" v="169" actId="21"/>
        <pc:sldMkLst>
          <pc:docMk/>
          <pc:sldMk cId="2885734438" sldId="380"/>
        </pc:sldMkLst>
        <pc:spChg chg="mod">
          <ac:chgData name="Sardà, Eduvigis" userId="b1ad0630-0272-43d7-8302-7f8594b48b7a" providerId="ADAL" clId="{FCCE2DE5-B49D-4401-8BED-1317C19DC747}" dt="2025-09-25T13:01:01.534" v="166" actId="113"/>
          <ac:spMkLst>
            <pc:docMk/>
            <pc:sldMk cId="2885734438" sldId="380"/>
            <ac:spMk id="2" creationId="{06C06ADA-A56C-43AD-3520-45BDD75ED45F}"/>
          </ac:spMkLst>
        </pc:spChg>
        <pc:spChg chg="mod">
          <ac:chgData name="Sardà, Eduvigis" userId="b1ad0630-0272-43d7-8302-7f8594b48b7a" providerId="ADAL" clId="{FCCE2DE5-B49D-4401-8BED-1317C19DC747}" dt="2025-09-22T12:56:18.819" v="99" actId="207"/>
          <ac:spMkLst>
            <pc:docMk/>
            <pc:sldMk cId="2885734438" sldId="380"/>
            <ac:spMk id="14" creationId="{5849E48E-47C7-FE93-87EA-5D102F57B9F5}"/>
          </ac:spMkLst>
        </pc:spChg>
        <pc:spChg chg="mod topLvl">
          <ac:chgData name="Sardà, Eduvigis" userId="b1ad0630-0272-43d7-8302-7f8594b48b7a" providerId="ADAL" clId="{FCCE2DE5-B49D-4401-8BED-1317C19DC747}" dt="2025-09-22T12:54:09.376" v="71" actId="1076"/>
          <ac:spMkLst>
            <pc:docMk/>
            <pc:sldMk cId="2885734438" sldId="380"/>
            <ac:spMk id="27" creationId="{A1DFF729-FE97-B1D5-A625-E56582AD9E09}"/>
          </ac:spMkLst>
        </pc:spChg>
        <pc:spChg chg="mod topLvl">
          <ac:chgData name="Sardà, Eduvigis" userId="b1ad0630-0272-43d7-8302-7f8594b48b7a" providerId="ADAL" clId="{FCCE2DE5-B49D-4401-8BED-1317C19DC747}" dt="2025-09-22T12:54:09.376" v="71" actId="1076"/>
          <ac:spMkLst>
            <pc:docMk/>
            <pc:sldMk cId="2885734438" sldId="380"/>
            <ac:spMk id="28" creationId="{B912FA2B-456A-A1EA-5660-18420BAF1183}"/>
          </ac:spMkLst>
        </pc:spChg>
        <pc:spChg chg="mod topLvl">
          <ac:chgData name="Sardà, Eduvigis" userId="b1ad0630-0272-43d7-8302-7f8594b48b7a" providerId="ADAL" clId="{FCCE2DE5-B49D-4401-8BED-1317C19DC747}" dt="2025-09-22T12:54:09.376" v="71" actId="1076"/>
          <ac:spMkLst>
            <pc:docMk/>
            <pc:sldMk cId="2885734438" sldId="380"/>
            <ac:spMk id="30" creationId="{12DB5E97-BEF3-E94C-4698-17BC68367178}"/>
          </ac:spMkLst>
        </pc:spChg>
        <pc:spChg chg="mod topLvl">
          <ac:chgData name="Sardà, Eduvigis" userId="b1ad0630-0272-43d7-8302-7f8594b48b7a" providerId="ADAL" clId="{FCCE2DE5-B49D-4401-8BED-1317C19DC747}" dt="2025-09-22T12:54:09.376" v="71" actId="1076"/>
          <ac:spMkLst>
            <pc:docMk/>
            <pc:sldMk cId="2885734438" sldId="380"/>
            <ac:spMk id="31" creationId="{B9772D99-BA8B-EFE3-9358-5D269E1FFF4A}"/>
          </ac:spMkLst>
        </pc:spChg>
        <pc:spChg chg="mod topLvl">
          <ac:chgData name="Sardà, Eduvigis" userId="b1ad0630-0272-43d7-8302-7f8594b48b7a" providerId="ADAL" clId="{FCCE2DE5-B49D-4401-8BED-1317C19DC747}" dt="2025-09-22T12:54:09.376" v="71" actId="1076"/>
          <ac:spMkLst>
            <pc:docMk/>
            <pc:sldMk cId="2885734438" sldId="380"/>
            <ac:spMk id="33" creationId="{47F5D4C1-1ECC-D85B-CECB-53E93D22059C}"/>
          </ac:spMkLst>
        </pc:spChg>
        <pc:spChg chg="mod topLvl">
          <ac:chgData name="Sardà, Eduvigis" userId="b1ad0630-0272-43d7-8302-7f8594b48b7a" providerId="ADAL" clId="{FCCE2DE5-B49D-4401-8BED-1317C19DC747}" dt="2025-09-22T12:54:09.376" v="71" actId="1076"/>
          <ac:spMkLst>
            <pc:docMk/>
            <pc:sldMk cId="2885734438" sldId="380"/>
            <ac:spMk id="34" creationId="{D46150DD-0B24-EC18-648F-3AE5A6FAAD74}"/>
          </ac:spMkLst>
        </pc:spChg>
        <pc:picChg chg="mod topLvl">
          <ac:chgData name="Sardà, Eduvigis" userId="b1ad0630-0272-43d7-8302-7f8594b48b7a" providerId="ADAL" clId="{FCCE2DE5-B49D-4401-8BED-1317C19DC747}" dt="2025-09-22T12:54:09.376" v="71" actId="1076"/>
          <ac:picMkLst>
            <pc:docMk/>
            <pc:sldMk cId="2885734438" sldId="380"/>
            <ac:picMk id="26" creationId="{8284089E-815D-BC21-7FF2-84BE3C8E7D14}"/>
          </ac:picMkLst>
        </pc:picChg>
        <pc:cxnChg chg="mod topLvl">
          <ac:chgData name="Sardà, Eduvigis" userId="b1ad0630-0272-43d7-8302-7f8594b48b7a" providerId="ADAL" clId="{FCCE2DE5-B49D-4401-8BED-1317C19DC747}" dt="2025-09-22T12:54:09.376" v="71" actId="1076"/>
          <ac:cxnSpMkLst>
            <pc:docMk/>
            <pc:sldMk cId="2885734438" sldId="380"/>
            <ac:cxnSpMk id="29" creationId="{65DD7546-9C5E-8F1E-1B06-53E9BE50E1C6}"/>
          </ac:cxnSpMkLst>
        </pc:cxnChg>
        <pc:cxnChg chg="mod">
          <ac:chgData name="Sardà, Eduvigis" userId="b1ad0630-0272-43d7-8302-7f8594b48b7a" providerId="ADAL" clId="{FCCE2DE5-B49D-4401-8BED-1317C19DC747}" dt="2025-09-22T12:54:09.376" v="71" actId="1076"/>
          <ac:cxnSpMkLst>
            <pc:docMk/>
            <pc:sldMk cId="2885734438" sldId="380"/>
            <ac:cxnSpMk id="32" creationId="{0A70F00E-4FCB-8C08-B68D-B8C88CB15154}"/>
          </ac:cxnSpMkLst>
        </pc:cxnChg>
        <pc:cxnChg chg="mod">
          <ac:chgData name="Sardà, Eduvigis" userId="b1ad0630-0272-43d7-8302-7f8594b48b7a" providerId="ADAL" clId="{FCCE2DE5-B49D-4401-8BED-1317C19DC747}" dt="2025-09-22T12:53:35.761" v="62" actId="208"/>
          <ac:cxnSpMkLst>
            <pc:docMk/>
            <pc:sldMk cId="2885734438" sldId="380"/>
            <ac:cxnSpMk id="35" creationId="{8CCFB200-DC25-C5BA-7401-4B0E94097768}"/>
          </ac:cxnSpMkLst>
        </pc:cxnChg>
      </pc:sldChg>
      <pc:sldChg chg="modSp mod modClrScheme chgLayout">
        <pc:chgData name="Sardà, Eduvigis" userId="b1ad0630-0272-43d7-8302-7f8594b48b7a" providerId="ADAL" clId="{FCCE2DE5-B49D-4401-8BED-1317C19DC747}" dt="2025-10-01T15:18:50.101" v="189" actId="33935"/>
        <pc:sldMkLst>
          <pc:docMk/>
          <pc:sldMk cId="1381453069" sldId="381"/>
        </pc:sldMkLst>
        <pc:spChg chg="mod">
          <ac:chgData name="Sardà, Eduvigis" userId="b1ad0630-0272-43d7-8302-7f8594b48b7a" providerId="ADAL" clId="{FCCE2DE5-B49D-4401-8BED-1317C19DC747}" dt="2025-09-25T13:00:45.818" v="162" actId="113"/>
          <ac:spMkLst>
            <pc:docMk/>
            <pc:sldMk cId="1381453069" sldId="381"/>
            <ac:spMk id="2" creationId="{4984F037-7285-7E61-DC38-87D3E7BE3304}"/>
          </ac:spMkLst>
        </pc:spChg>
        <pc:spChg chg="mod">
          <ac:chgData name="Sardà, Eduvigis" userId="b1ad0630-0272-43d7-8302-7f8594b48b7a" providerId="ADAL" clId="{FCCE2DE5-B49D-4401-8BED-1317C19DC747}" dt="2025-09-22T13:06:05.654" v="141" actId="207"/>
          <ac:spMkLst>
            <pc:docMk/>
            <pc:sldMk cId="1381453069" sldId="381"/>
            <ac:spMk id="8" creationId="{AE7A17EE-80A1-4846-9469-798663A124BE}"/>
          </ac:spMkLst>
        </pc:spChg>
        <pc:spChg chg="mod">
          <ac:chgData name="Sardà, Eduvigis" userId="b1ad0630-0272-43d7-8302-7f8594b48b7a" providerId="ADAL" clId="{FCCE2DE5-B49D-4401-8BED-1317C19DC747}" dt="2025-09-22T12:57:52.617" v="114" actId="207"/>
          <ac:spMkLst>
            <pc:docMk/>
            <pc:sldMk cId="1381453069" sldId="381"/>
            <ac:spMk id="10" creationId="{B54B51F0-009F-6046-D74B-BEAA5EBD4D21}"/>
          </ac:spMkLst>
        </pc:spChg>
        <pc:spChg chg="mod">
          <ac:chgData name="Sardà, Eduvigis" userId="b1ad0630-0272-43d7-8302-7f8594b48b7a" providerId="ADAL" clId="{FCCE2DE5-B49D-4401-8BED-1317C19DC747}" dt="2025-09-22T12:25:17.753" v="11" actId="207"/>
          <ac:spMkLst>
            <pc:docMk/>
            <pc:sldMk cId="1381453069" sldId="381"/>
            <ac:spMk id="11" creationId="{C753299E-6D8B-AADF-2093-6F39CF4C690D}"/>
          </ac:spMkLst>
        </pc:spChg>
        <pc:spChg chg="mod">
          <ac:chgData name="Sardà, Eduvigis" userId="b1ad0630-0272-43d7-8302-7f8594b48b7a" providerId="ADAL" clId="{FCCE2DE5-B49D-4401-8BED-1317C19DC747}" dt="2025-09-22T12:25:17.753" v="11" actId="207"/>
          <ac:spMkLst>
            <pc:docMk/>
            <pc:sldMk cId="1381453069" sldId="381"/>
            <ac:spMk id="12" creationId="{BA903D6C-97ED-D725-7FAB-5CB8266A017A}"/>
          </ac:spMkLst>
        </pc:spChg>
        <pc:spChg chg="mod">
          <ac:chgData name="Sardà, Eduvigis" userId="b1ad0630-0272-43d7-8302-7f8594b48b7a" providerId="ADAL" clId="{FCCE2DE5-B49D-4401-8BED-1317C19DC747}" dt="2025-09-22T13:04:58.399" v="129" actId="207"/>
          <ac:spMkLst>
            <pc:docMk/>
            <pc:sldMk cId="1381453069" sldId="381"/>
            <ac:spMk id="21" creationId="{C7BEB604-C5BD-1AA1-6C45-D859CBB8320C}"/>
          </ac:spMkLst>
        </pc:spChg>
        <pc:spChg chg="mod">
          <ac:chgData name="Sardà, Eduvigis" userId="b1ad0630-0272-43d7-8302-7f8594b48b7a" providerId="ADAL" clId="{FCCE2DE5-B49D-4401-8BED-1317C19DC747}" dt="2025-10-01T15:18:47.261" v="188" actId="113"/>
          <ac:spMkLst>
            <pc:docMk/>
            <pc:sldMk cId="1381453069" sldId="381"/>
            <ac:spMk id="22" creationId="{7702ED1D-DB72-F850-545B-D6054A7FD75C}"/>
          </ac:spMkLst>
        </pc:spChg>
        <pc:spChg chg="mod">
          <ac:chgData name="Sardà, Eduvigis" userId="b1ad0630-0272-43d7-8302-7f8594b48b7a" providerId="ADAL" clId="{FCCE2DE5-B49D-4401-8BED-1317C19DC747}" dt="2025-09-22T13:04:58.399" v="129" actId="207"/>
          <ac:spMkLst>
            <pc:docMk/>
            <pc:sldMk cId="1381453069" sldId="381"/>
            <ac:spMk id="31" creationId="{DD8D8BDB-C2C3-2A0D-6EC9-FFA63374686F}"/>
          </ac:spMkLst>
        </pc:spChg>
        <pc:spChg chg="mod">
          <ac:chgData name="Sardà, Eduvigis" userId="b1ad0630-0272-43d7-8302-7f8594b48b7a" providerId="ADAL" clId="{FCCE2DE5-B49D-4401-8BED-1317C19DC747}" dt="2025-10-01T15:18:47.261" v="188" actId="113"/>
          <ac:spMkLst>
            <pc:docMk/>
            <pc:sldMk cId="1381453069" sldId="381"/>
            <ac:spMk id="32" creationId="{4A6778B9-A7DA-C73C-C741-FBC2975E7857}"/>
          </ac:spMkLst>
        </pc:spChg>
        <pc:spChg chg="mod">
          <ac:chgData name="Sardà, Eduvigis" userId="b1ad0630-0272-43d7-8302-7f8594b48b7a" providerId="ADAL" clId="{FCCE2DE5-B49D-4401-8BED-1317C19DC747}" dt="2025-09-22T13:05:29.840" v="133" actId="207"/>
          <ac:spMkLst>
            <pc:docMk/>
            <pc:sldMk cId="1381453069" sldId="381"/>
            <ac:spMk id="37" creationId="{3C99C3E4-8137-5B32-8F78-7892030C39BF}"/>
          </ac:spMkLst>
        </pc:spChg>
        <pc:spChg chg="mod">
          <ac:chgData name="Sardà, Eduvigis" userId="b1ad0630-0272-43d7-8302-7f8594b48b7a" providerId="ADAL" clId="{FCCE2DE5-B49D-4401-8BED-1317C19DC747}" dt="2025-10-01T15:18:42.796" v="187" actId="113"/>
          <ac:spMkLst>
            <pc:docMk/>
            <pc:sldMk cId="1381453069" sldId="381"/>
            <ac:spMk id="38" creationId="{D0CAD780-1DED-8B05-6C65-E5B9282F4A7C}"/>
          </ac:spMkLst>
        </pc:spChg>
        <pc:spChg chg="mod">
          <ac:chgData name="Sardà, Eduvigis" userId="b1ad0630-0272-43d7-8302-7f8594b48b7a" providerId="ADAL" clId="{FCCE2DE5-B49D-4401-8BED-1317C19DC747}" dt="2025-09-22T13:05:29.840" v="133" actId="207"/>
          <ac:spMkLst>
            <pc:docMk/>
            <pc:sldMk cId="1381453069" sldId="381"/>
            <ac:spMk id="44" creationId="{9691C090-9736-9160-1CDB-29C46F4FDDFA}"/>
          </ac:spMkLst>
        </pc:spChg>
        <pc:spChg chg="mod">
          <ac:chgData name="Sardà, Eduvigis" userId="b1ad0630-0272-43d7-8302-7f8594b48b7a" providerId="ADAL" clId="{FCCE2DE5-B49D-4401-8BED-1317C19DC747}" dt="2025-10-01T15:18:47.261" v="188" actId="113"/>
          <ac:spMkLst>
            <pc:docMk/>
            <pc:sldMk cId="1381453069" sldId="381"/>
            <ac:spMk id="45" creationId="{57EE1118-AB3C-D689-E8D2-2B3CDA6D47B6}"/>
          </ac:spMkLst>
        </pc:spChg>
        <pc:spChg chg="mod">
          <ac:chgData name="Sardà, Eduvigis" userId="b1ad0630-0272-43d7-8302-7f8594b48b7a" providerId="ADAL" clId="{FCCE2DE5-B49D-4401-8BED-1317C19DC747}" dt="2025-09-22T12:58:24.401" v="118" actId="208"/>
          <ac:spMkLst>
            <pc:docMk/>
            <pc:sldMk cId="1381453069" sldId="381"/>
            <ac:spMk id="56" creationId="{3C935816-D936-4BBB-F92A-66FC46E42C59}"/>
          </ac:spMkLst>
        </pc:spChg>
        <pc:spChg chg="mod">
          <ac:chgData name="Sardà, Eduvigis" userId="b1ad0630-0272-43d7-8302-7f8594b48b7a" providerId="ADAL" clId="{FCCE2DE5-B49D-4401-8BED-1317C19DC747}" dt="2025-10-01T15:17:53.873" v="179" actId="113"/>
          <ac:spMkLst>
            <pc:docMk/>
            <pc:sldMk cId="1381453069" sldId="381"/>
            <ac:spMk id="57" creationId="{8B89EB99-F1B7-260A-D451-93B31C14D22E}"/>
          </ac:spMkLst>
        </pc:spChg>
        <pc:spChg chg="mod">
          <ac:chgData name="Sardà, Eduvigis" userId="b1ad0630-0272-43d7-8302-7f8594b48b7a" providerId="ADAL" clId="{FCCE2DE5-B49D-4401-8BED-1317C19DC747}" dt="2025-09-22T12:58:04.081" v="116" actId="207"/>
          <ac:spMkLst>
            <pc:docMk/>
            <pc:sldMk cId="1381453069" sldId="381"/>
            <ac:spMk id="61" creationId="{9E2E595D-E80F-F823-67BD-14D2F7573625}"/>
          </ac:spMkLst>
        </pc:spChg>
        <pc:spChg chg="mod">
          <ac:chgData name="Sardà, Eduvigis" userId="b1ad0630-0272-43d7-8302-7f8594b48b7a" providerId="ADAL" clId="{FCCE2DE5-B49D-4401-8BED-1317C19DC747}" dt="2025-10-01T15:17:53.873" v="179" actId="113"/>
          <ac:spMkLst>
            <pc:docMk/>
            <pc:sldMk cId="1381453069" sldId="381"/>
            <ac:spMk id="62" creationId="{179D362E-2911-3827-7B89-3B3063C41510}"/>
          </ac:spMkLst>
        </pc:spChg>
        <pc:spChg chg="mod">
          <ac:chgData name="Sardà, Eduvigis" userId="b1ad0630-0272-43d7-8302-7f8594b48b7a" providerId="ADAL" clId="{FCCE2DE5-B49D-4401-8BED-1317C19DC747}" dt="2025-10-01T15:18:34.145" v="186" actId="113"/>
          <ac:spMkLst>
            <pc:docMk/>
            <pc:sldMk cId="1381453069" sldId="381"/>
            <ac:spMk id="66" creationId="{ABA13215-32C6-B70E-517D-A68A1D966D67}"/>
          </ac:spMkLst>
        </pc:spChg>
        <pc:spChg chg="mod">
          <ac:chgData name="Sardà, Eduvigis" userId="b1ad0630-0272-43d7-8302-7f8594b48b7a" providerId="ADAL" clId="{FCCE2DE5-B49D-4401-8BED-1317C19DC747}" dt="2025-09-22T12:57:31.095" v="110" actId="207"/>
          <ac:spMkLst>
            <pc:docMk/>
            <pc:sldMk cId="1381453069" sldId="381"/>
            <ac:spMk id="67" creationId="{19411818-56EF-05D7-166C-F9B98A420267}"/>
          </ac:spMkLst>
        </pc:spChg>
        <pc:spChg chg="mod">
          <ac:chgData name="Sardà, Eduvigis" userId="b1ad0630-0272-43d7-8302-7f8594b48b7a" providerId="ADAL" clId="{FCCE2DE5-B49D-4401-8BED-1317C19DC747}" dt="2025-10-01T15:17:53.873" v="179" actId="113"/>
          <ac:spMkLst>
            <pc:docMk/>
            <pc:sldMk cId="1381453069" sldId="381"/>
            <ac:spMk id="68" creationId="{5FF07124-7403-6A9C-7750-A36D307A6668}"/>
          </ac:spMkLst>
        </pc:spChg>
        <pc:spChg chg="mod modVis">
          <ac:chgData name="Sardà, Eduvigis" userId="b1ad0630-0272-43d7-8302-7f8594b48b7a" providerId="ADAL" clId="{FCCE2DE5-B49D-4401-8BED-1317C19DC747}" dt="2025-10-01T15:18:50.101" v="189" actId="33935"/>
          <ac:spMkLst>
            <pc:docMk/>
            <pc:sldMk cId="1381453069" sldId="381"/>
            <ac:spMk id="74" creationId="{1D5D8E96-631A-18F8-75D1-66FC11CEC650}"/>
          </ac:spMkLst>
        </pc:spChg>
        <pc:grpChg chg="mod modVis">
          <ac:chgData name="Sardà, Eduvigis" userId="b1ad0630-0272-43d7-8302-7f8594b48b7a" providerId="ADAL" clId="{FCCE2DE5-B49D-4401-8BED-1317C19DC747}" dt="2025-10-01T15:18:50.101" v="189" actId="33935"/>
          <ac:grpSpMkLst>
            <pc:docMk/>
            <pc:sldMk cId="1381453069" sldId="381"/>
            <ac:grpSpMk id="73" creationId="{AF9BC665-2927-20AE-3FC6-98FB1E74AD53}"/>
          </ac:grpSpMkLst>
        </pc:grpChg>
        <pc:picChg chg="mod">
          <ac:chgData name="Sardà, Eduvigis" userId="b1ad0630-0272-43d7-8302-7f8594b48b7a" providerId="ADAL" clId="{FCCE2DE5-B49D-4401-8BED-1317C19DC747}" dt="2025-10-01T15:17:57.885" v="182" actId="1036"/>
          <ac:picMkLst>
            <pc:docMk/>
            <pc:sldMk cId="1381453069" sldId="381"/>
            <ac:picMk id="54" creationId="{C97E02DF-6164-F407-7AD2-A7C5FDC1CD88}"/>
          </ac:picMkLst>
        </pc:picChg>
        <pc:cxnChg chg="mod">
          <ac:chgData name="Sardà, Eduvigis" userId="b1ad0630-0272-43d7-8302-7f8594b48b7a" providerId="ADAL" clId="{FCCE2DE5-B49D-4401-8BED-1317C19DC747}" dt="2025-09-22T13:04:56.131" v="128" actId="208"/>
          <ac:cxnSpMkLst>
            <pc:docMk/>
            <pc:sldMk cId="1381453069" sldId="381"/>
            <ac:cxnSpMk id="23" creationId="{E20CEBAA-E465-3A0B-E5C5-BDC5C307F285}"/>
          </ac:cxnSpMkLst>
        </pc:cxnChg>
        <pc:cxnChg chg="mod">
          <ac:chgData name="Sardà, Eduvigis" userId="b1ad0630-0272-43d7-8302-7f8594b48b7a" providerId="ADAL" clId="{FCCE2DE5-B49D-4401-8BED-1317C19DC747}" dt="2025-09-22T13:04:56.131" v="128" actId="208"/>
          <ac:cxnSpMkLst>
            <pc:docMk/>
            <pc:sldMk cId="1381453069" sldId="381"/>
            <ac:cxnSpMk id="33" creationId="{0D874EC5-7327-21FC-4605-7B96F65B7A62}"/>
          </ac:cxnSpMkLst>
        </pc:cxnChg>
        <pc:cxnChg chg="mod">
          <ac:chgData name="Sardà, Eduvigis" userId="b1ad0630-0272-43d7-8302-7f8594b48b7a" providerId="ADAL" clId="{FCCE2DE5-B49D-4401-8BED-1317C19DC747}" dt="2025-09-22T13:05:27.323" v="132" actId="208"/>
          <ac:cxnSpMkLst>
            <pc:docMk/>
            <pc:sldMk cId="1381453069" sldId="381"/>
            <ac:cxnSpMk id="39" creationId="{3819715C-E434-1D0B-1720-6AAA5EAE2135}"/>
          </ac:cxnSpMkLst>
        </pc:cxnChg>
        <pc:cxnChg chg="mod">
          <ac:chgData name="Sardà, Eduvigis" userId="b1ad0630-0272-43d7-8302-7f8594b48b7a" providerId="ADAL" clId="{FCCE2DE5-B49D-4401-8BED-1317C19DC747}" dt="2025-09-22T13:05:27.323" v="132" actId="208"/>
          <ac:cxnSpMkLst>
            <pc:docMk/>
            <pc:sldMk cId="1381453069" sldId="381"/>
            <ac:cxnSpMk id="46" creationId="{DD97AAE1-BCBD-BD2F-68E1-D6B7FF23E38F}"/>
          </ac:cxnSpMkLst>
        </pc:cxnChg>
        <pc:cxnChg chg="mod">
          <ac:chgData name="Sardà, Eduvigis" userId="b1ad0630-0272-43d7-8302-7f8594b48b7a" providerId="ADAL" clId="{FCCE2DE5-B49D-4401-8BED-1317C19DC747}" dt="2025-09-22T12:58:24.401" v="118" actId="208"/>
          <ac:cxnSpMkLst>
            <pc:docMk/>
            <pc:sldMk cId="1381453069" sldId="381"/>
            <ac:cxnSpMk id="58" creationId="{FE1D5DA4-64EF-C2EB-F830-175B7C1F7CC4}"/>
          </ac:cxnSpMkLst>
        </pc:cxnChg>
        <pc:cxnChg chg="mod">
          <ac:chgData name="Sardà, Eduvigis" userId="b1ad0630-0272-43d7-8302-7f8594b48b7a" providerId="ADAL" clId="{FCCE2DE5-B49D-4401-8BED-1317C19DC747}" dt="2025-09-22T12:58:01.511" v="115" actId="208"/>
          <ac:cxnSpMkLst>
            <pc:docMk/>
            <pc:sldMk cId="1381453069" sldId="381"/>
            <ac:cxnSpMk id="63" creationId="{07F9E83A-AD45-A18A-489F-CC7F87C479C8}"/>
          </ac:cxnSpMkLst>
        </pc:cxnChg>
        <pc:cxnChg chg="mod">
          <ac:chgData name="Sardà, Eduvigis" userId="b1ad0630-0272-43d7-8302-7f8594b48b7a" providerId="ADAL" clId="{FCCE2DE5-B49D-4401-8BED-1317C19DC747}" dt="2025-09-22T12:57:28.532" v="109" actId="208"/>
          <ac:cxnSpMkLst>
            <pc:docMk/>
            <pc:sldMk cId="1381453069" sldId="381"/>
            <ac:cxnSpMk id="69" creationId="{F5C36A8A-5965-B095-4773-269D88945F4F}"/>
          </ac:cxnSpMkLst>
        </pc:cxnChg>
      </pc:sldChg>
      <pc:sldChg chg="modSp mod modClrScheme chgLayout">
        <pc:chgData name="Sardà, Eduvigis" userId="b1ad0630-0272-43d7-8302-7f8594b48b7a" providerId="ADAL" clId="{FCCE2DE5-B49D-4401-8BED-1317C19DC747}" dt="2025-09-25T13:00:22.855" v="159" actId="113"/>
        <pc:sldMkLst>
          <pc:docMk/>
          <pc:sldMk cId="4270989709" sldId="389"/>
        </pc:sldMkLst>
        <pc:spChg chg="mod">
          <ac:chgData name="Sardà, Eduvigis" userId="b1ad0630-0272-43d7-8302-7f8594b48b7a" providerId="ADAL" clId="{FCCE2DE5-B49D-4401-8BED-1317C19DC747}" dt="2025-09-25T13:00:22.855" v="159" actId="113"/>
          <ac:spMkLst>
            <pc:docMk/>
            <pc:sldMk cId="4270989709" sldId="389"/>
            <ac:spMk id="2" creationId="{2D9BB544-CD39-F465-C36B-F95DC7799AE3}"/>
          </ac:spMkLst>
        </pc:spChg>
        <pc:graphicFrameChg chg="modGraphic">
          <ac:chgData name="Sardà, Eduvigis" userId="b1ad0630-0272-43d7-8302-7f8594b48b7a" providerId="ADAL" clId="{FCCE2DE5-B49D-4401-8BED-1317C19DC747}" dt="2025-09-22T12:26:14.089" v="19" actId="207"/>
          <ac:graphicFrameMkLst>
            <pc:docMk/>
            <pc:sldMk cId="4270989709" sldId="389"/>
            <ac:graphicFrameMk id="5" creationId="{43E01F64-91AF-8821-FC68-9D692BD47BBE}"/>
          </ac:graphicFrameMkLst>
        </pc:graphicFrameChg>
      </pc:sldChg>
      <pc:sldChg chg="modSp mod modClrScheme chgLayout">
        <pc:chgData name="Sardà, Eduvigis" userId="b1ad0630-0272-43d7-8302-7f8594b48b7a" providerId="ADAL" clId="{FCCE2DE5-B49D-4401-8BED-1317C19DC747}" dt="2025-09-25T13:00:28.855" v="160" actId="113"/>
        <pc:sldMkLst>
          <pc:docMk/>
          <pc:sldMk cId="1352289264" sldId="390"/>
        </pc:sldMkLst>
        <pc:spChg chg="mod">
          <ac:chgData name="Sardà, Eduvigis" userId="b1ad0630-0272-43d7-8302-7f8594b48b7a" providerId="ADAL" clId="{FCCE2DE5-B49D-4401-8BED-1317C19DC747}" dt="2025-09-25T13:00:28.855" v="160" actId="113"/>
          <ac:spMkLst>
            <pc:docMk/>
            <pc:sldMk cId="1352289264" sldId="390"/>
            <ac:spMk id="2" creationId="{FE029DDA-6625-EA0C-7008-56F04A1EE626}"/>
          </ac:spMkLst>
        </pc:spChg>
        <pc:spChg chg="mod">
          <ac:chgData name="Sardà, Eduvigis" userId="b1ad0630-0272-43d7-8302-7f8594b48b7a" providerId="ADAL" clId="{FCCE2DE5-B49D-4401-8BED-1317C19DC747}" dt="2025-09-22T12:25:46.614" v="13" actId="207"/>
          <ac:spMkLst>
            <pc:docMk/>
            <pc:sldMk cId="1352289264" sldId="390"/>
            <ac:spMk id="28" creationId="{4AFB8C55-A300-8648-A001-8075C9BD6B66}"/>
          </ac:spMkLst>
        </pc:spChg>
        <pc:spChg chg="mod">
          <ac:chgData name="Sardà, Eduvigis" userId="b1ad0630-0272-43d7-8302-7f8594b48b7a" providerId="ADAL" clId="{FCCE2DE5-B49D-4401-8BED-1317C19DC747}" dt="2025-09-22T12:25:46.614" v="13" actId="207"/>
          <ac:spMkLst>
            <pc:docMk/>
            <pc:sldMk cId="1352289264" sldId="390"/>
            <ac:spMk id="31" creationId="{5915D695-B886-4361-6A58-BF916A133EFD}"/>
          </ac:spMkLst>
        </pc:spChg>
        <pc:spChg chg="mod">
          <ac:chgData name="Sardà, Eduvigis" userId="b1ad0630-0272-43d7-8302-7f8594b48b7a" providerId="ADAL" clId="{FCCE2DE5-B49D-4401-8BED-1317C19DC747}" dt="2025-09-22T12:25:46.614" v="13" actId="207"/>
          <ac:spMkLst>
            <pc:docMk/>
            <pc:sldMk cId="1352289264" sldId="390"/>
            <ac:spMk id="34" creationId="{E0BF8EDA-E44F-8B95-3768-6628CEB61BBC}"/>
          </ac:spMkLst>
        </pc:spChg>
      </pc:sldChg>
      <pc:sldMasterChg chg="modSldLayout">
        <pc:chgData name="Sardà, Eduvigis" userId="b1ad0630-0272-43d7-8302-7f8594b48b7a" providerId="ADAL" clId="{FCCE2DE5-B49D-4401-8BED-1317C19DC747}" dt="2025-09-25T12:58:28.471" v="148" actId="113"/>
        <pc:sldMasterMkLst>
          <pc:docMk/>
          <pc:sldMasterMk cId="771299247" sldId="2147483681"/>
        </pc:sldMasterMkLst>
        <pc:sldLayoutChg chg="modSp mod">
          <pc:chgData name="Sardà, Eduvigis" userId="b1ad0630-0272-43d7-8302-7f8594b48b7a" providerId="ADAL" clId="{FCCE2DE5-B49D-4401-8BED-1317C19DC747}" dt="2025-09-25T12:58:23.061" v="147" actId="113"/>
          <pc:sldLayoutMkLst>
            <pc:docMk/>
            <pc:sldMasterMk cId="771299247" sldId="2147483681"/>
            <pc:sldLayoutMk cId="3803786084" sldId="2147483781"/>
          </pc:sldLayoutMkLst>
          <pc:spChg chg="mod">
            <ac:chgData name="Sardà, Eduvigis" userId="b1ad0630-0272-43d7-8302-7f8594b48b7a" providerId="ADAL" clId="{FCCE2DE5-B49D-4401-8BED-1317C19DC747}" dt="2025-09-25T12:58:23.061" v="147" actId="113"/>
            <ac:spMkLst>
              <pc:docMk/>
              <pc:sldMasterMk cId="771299247" sldId="2147483681"/>
              <pc:sldLayoutMk cId="3803786084" sldId="2147483781"/>
              <ac:spMk id="4" creationId="{75959069-5FF7-3F9D-4415-09B7BE8F9A90}"/>
            </ac:spMkLst>
          </pc:spChg>
        </pc:sldLayoutChg>
        <pc:sldLayoutChg chg="modSp mod">
          <pc:chgData name="Sardà, Eduvigis" userId="b1ad0630-0272-43d7-8302-7f8594b48b7a" providerId="ADAL" clId="{FCCE2DE5-B49D-4401-8BED-1317C19DC747}" dt="2025-09-25T12:58:28.471" v="148" actId="113"/>
          <pc:sldLayoutMkLst>
            <pc:docMk/>
            <pc:sldMasterMk cId="771299247" sldId="2147483681"/>
            <pc:sldLayoutMk cId="2072714288" sldId="2147483783"/>
          </pc:sldLayoutMkLst>
          <pc:spChg chg="mod">
            <ac:chgData name="Sardà, Eduvigis" userId="b1ad0630-0272-43d7-8302-7f8594b48b7a" providerId="ADAL" clId="{FCCE2DE5-B49D-4401-8BED-1317C19DC747}" dt="2025-09-25T12:58:28.471" v="148" actId="113"/>
            <ac:spMkLst>
              <pc:docMk/>
              <pc:sldMasterMk cId="771299247" sldId="2147483681"/>
              <pc:sldLayoutMk cId="2072714288" sldId="2147483783"/>
              <ac:spMk id="6" creationId="{922EC8AD-8C99-B04F-6840-42AB119BA88A}"/>
            </ac:spMkLst>
          </pc:spChg>
        </pc:sldLayoutChg>
      </pc:sldMasterChg>
    </pc:docChg>
  </pc:docChgLst>
  <pc:docChgLst>
    <pc:chgData name="Villalonga, Sara" userId="S::sara.villalonga2@dxc.com::0688e997-b0fc-4059-a2ac-a0e9f8190bae" providerId="AD" clId="Web-{7D1429FF-8BBA-D8CC-3E4E-FC142BA0002B}"/>
    <pc:docChg chg="modSld">
      <pc:chgData name="Villalonga, Sara" userId="S::sara.villalonga2@dxc.com::0688e997-b0fc-4059-a2ac-a0e9f8190bae" providerId="AD" clId="Web-{7D1429FF-8BBA-D8CC-3E4E-FC142BA0002B}" dt="2025-09-23T06:40:24.945" v="4" actId="20577"/>
      <pc:docMkLst>
        <pc:docMk/>
      </pc:docMkLst>
      <pc:sldChg chg="modSp">
        <pc:chgData name="Villalonga, Sara" userId="S::sara.villalonga2@dxc.com::0688e997-b0fc-4059-a2ac-a0e9f8190bae" providerId="AD" clId="Web-{7D1429FF-8BBA-D8CC-3E4E-FC142BA0002B}" dt="2025-09-23T06:40:04.741" v="1" actId="20577"/>
        <pc:sldMkLst>
          <pc:docMk/>
          <pc:sldMk cId="994844574" sldId="341"/>
        </pc:sldMkLst>
        <pc:spChg chg="mod">
          <ac:chgData name="Villalonga, Sara" userId="S::sara.villalonga2@dxc.com::0688e997-b0fc-4059-a2ac-a0e9f8190bae" providerId="AD" clId="Web-{7D1429FF-8BBA-D8CC-3E4E-FC142BA0002B}" dt="2025-09-23T06:40:04.741" v="1" actId="20577"/>
          <ac:spMkLst>
            <pc:docMk/>
            <pc:sldMk cId="994844574" sldId="341"/>
            <ac:spMk id="7" creationId="{850E3153-B84F-FEA5-8FB3-CFAD27E73F19}"/>
          </ac:spMkLst>
        </pc:spChg>
      </pc:sldChg>
      <pc:sldChg chg="modSp">
        <pc:chgData name="Villalonga, Sara" userId="S::sara.villalonga2@dxc.com::0688e997-b0fc-4059-a2ac-a0e9f8190bae" providerId="AD" clId="Web-{7D1429FF-8BBA-D8CC-3E4E-FC142BA0002B}" dt="2025-09-23T06:40:24.945" v="4" actId="20577"/>
        <pc:sldMkLst>
          <pc:docMk/>
          <pc:sldMk cId="2885734438" sldId="380"/>
        </pc:sldMkLst>
        <pc:spChg chg="mod">
          <ac:chgData name="Villalonga, Sara" userId="S::sara.villalonga2@dxc.com::0688e997-b0fc-4059-a2ac-a0e9f8190bae" providerId="AD" clId="Web-{7D1429FF-8BBA-D8CC-3E4E-FC142BA0002B}" dt="2025-09-23T06:40:24.945" v="4" actId="20577"/>
          <ac:spMkLst>
            <pc:docMk/>
            <pc:sldMk cId="2885734438" sldId="380"/>
            <ac:spMk id="28" creationId="{B912FA2B-456A-A1EA-5660-18420BAF1183}"/>
          </ac:spMkLst>
        </pc:spChg>
        <pc:spChg chg="mod">
          <ac:chgData name="Villalonga, Sara" userId="S::sara.villalonga2@dxc.com::0688e997-b0fc-4059-a2ac-a0e9f8190bae" providerId="AD" clId="Web-{7D1429FF-8BBA-D8CC-3E4E-FC142BA0002B}" dt="2025-09-23T06:40:15.320" v="2" actId="20577"/>
          <ac:spMkLst>
            <pc:docMk/>
            <pc:sldMk cId="2885734438" sldId="380"/>
            <ac:spMk id="31" creationId="{B9772D99-BA8B-EFE3-9358-5D269E1FFF4A}"/>
          </ac:spMkLst>
        </pc:spChg>
        <pc:spChg chg="mod">
          <ac:chgData name="Villalonga, Sara" userId="S::sara.villalonga2@dxc.com::0688e997-b0fc-4059-a2ac-a0e9f8190bae" providerId="AD" clId="Web-{7D1429FF-8BBA-D8CC-3E4E-FC142BA0002B}" dt="2025-09-23T06:40:20.320" v="3" actId="20577"/>
          <ac:spMkLst>
            <pc:docMk/>
            <pc:sldMk cId="2885734438" sldId="380"/>
            <ac:spMk id="34" creationId="{D46150DD-0B24-EC18-648F-3AE5A6FAAD74}"/>
          </ac:spMkLst>
        </pc:spChg>
      </pc:sldChg>
    </pc:docChg>
  </pc:docChgLst>
  <pc:docChgLst>
    <pc:chgData name="Ballester, Raúl" userId="f4487294-a1f3-4118-993e-3473a50bf12f" providerId="ADAL" clId="{68B90163-7331-43EF-916A-C3A98EAEE2BD}"/>
    <pc:docChg chg="undo custSel modSld">
      <pc:chgData name="Ballester, Raúl" userId="f4487294-a1f3-4118-993e-3473a50bf12f" providerId="ADAL" clId="{68B90163-7331-43EF-916A-C3A98EAEE2BD}" dt="2025-10-08T10:16:29.215" v="410" actId="13244"/>
      <pc:docMkLst>
        <pc:docMk/>
      </pc:docMkLst>
      <pc:sldChg chg="addSp modSp mod">
        <pc:chgData name="Ballester, Raúl" userId="f4487294-a1f3-4118-993e-3473a50bf12f" providerId="ADAL" clId="{68B90163-7331-43EF-916A-C3A98EAEE2BD}" dt="2025-10-08T10:13:54.798" v="389" actId="13244"/>
        <pc:sldMkLst>
          <pc:docMk/>
          <pc:sldMk cId="689342011" sldId="258"/>
        </pc:sldMkLst>
        <pc:spChg chg="add mod">
          <ac:chgData name="Ballester, Raúl" userId="f4487294-a1f3-4118-993e-3473a50bf12f" providerId="ADAL" clId="{68B90163-7331-43EF-916A-C3A98EAEE2BD}" dt="2025-10-08T10:12:10.993" v="354" actId="33553"/>
          <ac:spMkLst>
            <pc:docMk/>
            <pc:sldMk cId="689342011" sldId="258"/>
            <ac:spMk id="2" creationId="{3E7F15CB-700D-3749-4995-C65244B246F5}"/>
          </ac:spMkLst>
        </pc:spChg>
        <pc:spChg chg="ord">
          <ac:chgData name="Ballester, Raúl" userId="f4487294-a1f3-4118-993e-3473a50bf12f" providerId="ADAL" clId="{68B90163-7331-43EF-916A-C3A98EAEE2BD}" dt="2025-10-08T10:13:54.798" v="389" actId="13244"/>
          <ac:spMkLst>
            <pc:docMk/>
            <pc:sldMk cId="689342011" sldId="258"/>
            <ac:spMk id="3" creationId="{0243EAA4-B80B-1359-8BA2-2E2BBB89299B}"/>
          </ac:spMkLst>
        </pc:spChg>
      </pc:sldChg>
      <pc:sldChg chg="modSp mod">
        <pc:chgData name="Ballester, Raúl" userId="f4487294-a1f3-4118-993e-3473a50bf12f" providerId="ADAL" clId="{68B90163-7331-43EF-916A-C3A98EAEE2BD}" dt="2025-10-08T10:15:27.026" v="397" actId="13244"/>
        <pc:sldMkLst>
          <pc:docMk/>
          <pc:sldMk cId="260665191" sldId="262"/>
        </pc:sldMkLst>
        <pc:spChg chg="ord">
          <ac:chgData name="Ballester, Raúl" userId="f4487294-a1f3-4118-993e-3473a50bf12f" providerId="ADAL" clId="{68B90163-7331-43EF-916A-C3A98EAEE2BD}" dt="2025-10-08T10:15:27.026" v="397" actId="13244"/>
          <ac:spMkLst>
            <pc:docMk/>
            <pc:sldMk cId="260665191" sldId="262"/>
            <ac:spMk id="4" creationId="{C8619F29-28D1-5303-646A-9CECD4151508}"/>
          </ac:spMkLst>
        </pc:spChg>
        <pc:spChg chg="mod ord">
          <ac:chgData name="Ballester, Raúl" userId="f4487294-a1f3-4118-993e-3473a50bf12f" providerId="ADAL" clId="{68B90163-7331-43EF-916A-C3A98EAEE2BD}" dt="2025-10-08T10:15:25.223" v="396" actId="13244"/>
          <ac:spMkLst>
            <pc:docMk/>
            <pc:sldMk cId="260665191" sldId="262"/>
            <ac:spMk id="6" creationId="{06667F3B-14FF-EB42-5A7E-72E21E0A2A46}"/>
          </ac:spMkLst>
        </pc:spChg>
        <pc:picChg chg="mod">
          <ac:chgData name="Ballester, Raúl" userId="f4487294-a1f3-4118-993e-3473a50bf12f" providerId="ADAL" clId="{68B90163-7331-43EF-916A-C3A98EAEE2BD}" dt="2025-10-08T10:09:27.059" v="46" actId="962"/>
          <ac:picMkLst>
            <pc:docMk/>
            <pc:sldMk cId="260665191" sldId="262"/>
            <ac:picMk id="8" creationId="{C31F28BA-2594-8203-8437-6CF61534E4C6}"/>
          </ac:picMkLst>
        </pc:picChg>
        <pc:picChg chg="mod">
          <ac:chgData name="Ballester, Raúl" userId="f4487294-a1f3-4118-993e-3473a50bf12f" providerId="ADAL" clId="{68B90163-7331-43EF-916A-C3A98EAEE2BD}" dt="2025-10-08T10:09:43.278" v="47" actId="962"/>
          <ac:picMkLst>
            <pc:docMk/>
            <pc:sldMk cId="260665191" sldId="262"/>
            <ac:picMk id="10" creationId="{73549D68-BB95-57C4-9780-F43B29E16CED}"/>
          </ac:picMkLst>
        </pc:picChg>
        <pc:picChg chg="mod">
          <ac:chgData name="Ballester, Raúl" userId="f4487294-a1f3-4118-993e-3473a50bf12f" providerId="ADAL" clId="{68B90163-7331-43EF-916A-C3A98EAEE2BD}" dt="2025-10-08T10:09:23.401" v="45" actId="962"/>
          <ac:picMkLst>
            <pc:docMk/>
            <pc:sldMk cId="260665191" sldId="262"/>
            <ac:picMk id="12" creationId="{F96B3116-A2B5-7A2B-8A05-9BCF97C85CAD}"/>
          </ac:picMkLst>
        </pc:picChg>
      </pc:sldChg>
      <pc:sldChg chg="addSp delSp modSp mod">
        <pc:chgData name="Ballester, Raúl" userId="f4487294-a1f3-4118-993e-3473a50bf12f" providerId="ADAL" clId="{68B90163-7331-43EF-916A-C3A98EAEE2BD}" dt="2025-10-08T10:14:34.788" v="392" actId="962"/>
        <pc:sldMkLst>
          <pc:docMk/>
          <pc:sldMk cId="1950575632" sldId="312"/>
        </pc:sldMkLst>
        <pc:spChg chg="add del mod">
          <ac:chgData name="Ballester, Raúl" userId="f4487294-a1f3-4118-993e-3473a50bf12f" providerId="ADAL" clId="{68B90163-7331-43EF-916A-C3A98EAEE2BD}" dt="2025-10-08T10:12:15.907" v="356" actId="33699"/>
          <ac:spMkLst>
            <pc:docMk/>
            <pc:sldMk cId="1950575632" sldId="312"/>
            <ac:spMk id="2" creationId="{AC6BDF00-E282-7D35-2AE0-6663B9EC0E8B}"/>
          </ac:spMkLst>
        </pc:spChg>
        <pc:spChg chg="mod">
          <ac:chgData name="Ballester, Raúl" userId="f4487294-a1f3-4118-993e-3473a50bf12f" providerId="ADAL" clId="{68B90163-7331-43EF-916A-C3A98EAEE2BD}" dt="2025-10-08T10:12:29.781" v="361" actId="33553"/>
          <ac:spMkLst>
            <pc:docMk/>
            <pc:sldMk cId="1950575632" sldId="312"/>
            <ac:spMk id="4" creationId="{4F5CDABF-16F2-D797-AAC8-9683190F9689}"/>
          </ac:spMkLst>
        </pc:spChg>
        <pc:spChg chg="mod">
          <ac:chgData name="Ballester, Raúl" userId="f4487294-a1f3-4118-993e-3473a50bf12f" providerId="ADAL" clId="{68B90163-7331-43EF-916A-C3A98EAEE2BD}" dt="2025-10-08T10:05:51.696" v="23" actId="962"/>
          <ac:spMkLst>
            <pc:docMk/>
            <pc:sldMk cId="1950575632" sldId="312"/>
            <ac:spMk id="6" creationId="{AC2F2AD0-F513-A01E-10A5-2915328CA95A}"/>
          </ac:spMkLst>
        </pc:spChg>
        <pc:picChg chg="mod">
          <ac:chgData name="Ballester, Raúl" userId="f4487294-a1f3-4118-993e-3473a50bf12f" providerId="ADAL" clId="{68B90163-7331-43EF-916A-C3A98EAEE2BD}" dt="2025-10-08T10:05:41.226" v="22" actId="962"/>
          <ac:picMkLst>
            <pc:docMk/>
            <pc:sldMk cId="1950575632" sldId="312"/>
            <ac:picMk id="3" creationId="{3F26F3B0-D7D2-00A2-6B22-B94097F40882}"/>
          </ac:picMkLst>
        </pc:picChg>
        <pc:picChg chg="mod">
          <ac:chgData name="Ballester, Raúl" userId="f4487294-a1f3-4118-993e-3473a50bf12f" providerId="ADAL" clId="{68B90163-7331-43EF-916A-C3A98EAEE2BD}" dt="2025-10-08T10:07:46.572" v="26" actId="962"/>
          <ac:picMkLst>
            <pc:docMk/>
            <pc:sldMk cId="1950575632" sldId="312"/>
            <ac:picMk id="1026" creationId="{118CB04F-0839-EE77-89E0-62D0EED68111}"/>
          </ac:picMkLst>
        </pc:picChg>
        <pc:picChg chg="mod">
          <ac:chgData name="Ballester, Raúl" userId="f4487294-a1f3-4118-993e-3473a50bf12f" providerId="ADAL" clId="{68B90163-7331-43EF-916A-C3A98EAEE2BD}" dt="2025-10-08T10:14:34.788" v="392" actId="962"/>
          <ac:picMkLst>
            <pc:docMk/>
            <pc:sldMk cId="1950575632" sldId="312"/>
            <ac:picMk id="1028" creationId="{296CD6BF-6923-F039-64A2-BD253638F491}"/>
          </ac:picMkLst>
        </pc:picChg>
      </pc:sldChg>
      <pc:sldChg chg="modSp mod">
        <pc:chgData name="Ballester, Raúl" userId="f4487294-a1f3-4118-993e-3473a50bf12f" providerId="ADAL" clId="{68B90163-7331-43EF-916A-C3A98EAEE2BD}" dt="2025-10-08T10:12:33.785" v="364" actId="33553"/>
        <pc:sldMkLst>
          <pc:docMk/>
          <pc:sldMk cId="994844574" sldId="341"/>
        </pc:sldMkLst>
        <pc:spChg chg="mod">
          <ac:chgData name="Ballester, Raúl" userId="f4487294-a1f3-4118-993e-3473a50bf12f" providerId="ADAL" clId="{68B90163-7331-43EF-916A-C3A98EAEE2BD}" dt="2025-10-08T10:12:33.785" v="364" actId="33553"/>
          <ac:spMkLst>
            <pc:docMk/>
            <pc:sldMk cId="994844574" sldId="341"/>
            <ac:spMk id="4" creationId="{2AE4C5FA-9CDA-6D1E-6572-3478169F3F27}"/>
          </ac:spMkLst>
        </pc:spChg>
        <pc:spChg chg="mod">
          <ac:chgData name="Ballester, Raúl" userId="f4487294-a1f3-4118-993e-3473a50bf12f" providerId="ADAL" clId="{68B90163-7331-43EF-916A-C3A98EAEE2BD}" dt="2025-10-08T10:08:31.765" v="34" actId="962"/>
          <ac:spMkLst>
            <pc:docMk/>
            <pc:sldMk cId="994844574" sldId="341"/>
            <ac:spMk id="10" creationId="{EFB3F175-8CFC-9117-058F-7AC094F321DB}"/>
          </ac:spMkLst>
        </pc:spChg>
        <pc:picChg chg="mod">
          <ac:chgData name="Ballester, Raúl" userId="f4487294-a1f3-4118-993e-3473a50bf12f" providerId="ADAL" clId="{68B90163-7331-43EF-916A-C3A98EAEE2BD}" dt="2025-10-08T10:08:28.270" v="33" actId="962"/>
          <ac:picMkLst>
            <pc:docMk/>
            <pc:sldMk cId="994844574" sldId="341"/>
            <ac:picMk id="2" creationId="{B54AFEA7-8306-437C-C114-9B7F53F02775}"/>
          </ac:picMkLst>
        </pc:picChg>
      </pc:sldChg>
      <pc:sldChg chg="modSp mod">
        <pc:chgData name="Ballester, Raúl" userId="f4487294-a1f3-4118-993e-3473a50bf12f" providerId="ADAL" clId="{68B90163-7331-43EF-916A-C3A98EAEE2BD}" dt="2025-10-08T10:12:35.307" v="365" actId="33553"/>
        <pc:sldMkLst>
          <pc:docMk/>
          <pc:sldMk cId="2971424260" sldId="342"/>
        </pc:sldMkLst>
        <pc:spChg chg="mod">
          <ac:chgData name="Ballester, Raúl" userId="f4487294-a1f3-4118-993e-3473a50bf12f" providerId="ADAL" clId="{68B90163-7331-43EF-916A-C3A98EAEE2BD}" dt="2025-10-08T10:12:35.307" v="365" actId="33553"/>
          <ac:spMkLst>
            <pc:docMk/>
            <pc:sldMk cId="2971424260" sldId="342"/>
            <ac:spMk id="4" creationId="{8A2B6BA4-A1C1-2293-7179-3DB55C753709}"/>
          </ac:spMkLst>
        </pc:spChg>
        <pc:grpChg chg="mod">
          <ac:chgData name="Ballester, Raúl" userId="f4487294-a1f3-4118-993e-3473a50bf12f" providerId="ADAL" clId="{68B90163-7331-43EF-916A-C3A98EAEE2BD}" dt="2025-10-08T10:08:33.260" v="35" actId="962"/>
          <ac:grpSpMkLst>
            <pc:docMk/>
            <pc:sldMk cId="2971424260" sldId="342"/>
            <ac:grpSpMk id="23" creationId="{3CBE8439-560D-575D-3FDD-8446EB3A60FE}"/>
          </ac:grpSpMkLst>
        </pc:grpChg>
        <pc:grpChg chg="mod">
          <ac:chgData name="Ballester, Raúl" userId="f4487294-a1f3-4118-993e-3473a50bf12f" providerId="ADAL" clId="{68B90163-7331-43EF-916A-C3A98EAEE2BD}" dt="2025-10-08T10:08:34.079" v="36" actId="962"/>
          <ac:grpSpMkLst>
            <pc:docMk/>
            <pc:sldMk cId="2971424260" sldId="342"/>
            <ac:grpSpMk id="29" creationId="{96CE0ED2-4EEF-F645-81D0-7496BFE4F5C2}"/>
          </ac:grpSpMkLst>
        </pc:grpChg>
      </pc:sldChg>
      <pc:sldChg chg="modSp mod">
        <pc:chgData name="Ballester, Raúl" userId="f4487294-a1f3-4118-993e-3473a50bf12f" providerId="ADAL" clId="{68B90163-7331-43EF-916A-C3A98EAEE2BD}" dt="2025-10-08T10:14:55.861" v="395" actId="13244"/>
        <pc:sldMkLst>
          <pc:docMk/>
          <pc:sldMk cId="342900020" sldId="343"/>
        </pc:sldMkLst>
        <pc:spChg chg="ord">
          <ac:chgData name="Ballester, Raúl" userId="f4487294-a1f3-4118-993e-3473a50bf12f" providerId="ADAL" clId="{68B90163-7331-43EF-916A-C3A98EAEE2BD}" dt="2025-10-08T10:14:55.861" v="395" actId="13244"/>
          <ac:spMkLst>
            <pc:docMk/>
            <pc:sldMk cId="342900020" sldId="343"/>
            <ac:spMk id="3" creationId="{3402AE85-CAC9-F7FE-EB12-D2DD9976ACD8}"/>
          </ac:spMkLst>
        </pc:spChg>
        <pc:spChg chg="mod">
          <ac:chgData name="Ballester, Raúl" userId="f4487294-a1f3-4118-993e-3473a50bf12f" providerId="ADAL" clId="{68B90163-7331-43EF-916A-C3A98EAEE2BD}" dt="2025-10-08T10:12:36.980" v="366" actId="33553"/>
          <ac:spMkLst>
            <pc:docMk/>
            <pc:sldMk cId="342900020" sldId="343"/>
            <ac:spMk id="4" creationId="{31C19D09-600F-4EB0-E4F0-F8CCA862A3DD}"/>
          </ac:spMkLst>
        </pc:spChg>
        <pc:picChg chg="mod ord">
          <ac:chgData name="Ballester, Raúl" userId="f4487294-a1f3-4118-993e-3473a50bf12f" providerId="ADAL" clId="{68B90163-7331-43EF-916A-C3A98EAEE2BD}" dt="2025-10-08T10:14:54.662" v="394" actId="13244"/>
          <ac:picMkLst>
            <pc:docMk/>
            <pc:sldMk cId="342900020" sldId="343"/>
            <ac:picMk id="2" creationId="{15BCBC7E-9260-E9AA-AF79-5BB7E41077E5}"/>
          </ac:picMkLst>
        </pc:picChg>
        <pc:picChg chg="mod">
          <ac:chgData name="Ballester, Raúl" userId="f4487294-a1f3-4118-993e-3473a50bf12f" providerId="ADAL" clId="{68B90163-7331-43EF-916A-C3A98EAEE2BD}" dt="2025-10-08T10:08:46.832" v="39" actId="962"/>
          <ac:picMkLst>
            <pc:docMk/>
            <pc:sldMk cId="342900020" sldId="343"/>
            <ac:picMk id="15" creationId="{91A282A1-6AFB-D14B-1465-B18CD5C7E4E6}"/>
          </ac:picMkLst>
        </pc:picChg>
      </pc:sldChg>
      <pc:sldChg chg="modSp mod">
        <pc:chgData name="Ballester, Raúl" userId="f4487294-a1f3-4118-993e-3473a50bf12f" providerId="ADAL" clId="{68B90163-7331-43EF-916A-C3A98EAEE2BD}" dt="2025-10-08T10:12:45.881" v="372" actId="33553"/>
        <pc:sldMkLst>
          <pc:docMk/>
          <pc:sldMk cId="2486183551" sldId="360"/>
        </pc:sldMkLst>
        <pc:spChg chg="mod">
          <ac:chgData name="Ballester, Raúl" userId="f4487294-a1f3-4118-993e-3473a50bf12f" providerId="ADAL" clId="{68B90163-7331-43EF-916A-C3A98EAEE2BD}" dt="2025-10-08T10:12:45.881" v="372" actId="33553"/>
          <ac:spMkLst>
            <pc:docMk/>
            <pc:sldMk cId="2486183551" sldId="360"/>
            <ac:spMk id="2" creationId="{2FB58CC9-1DF5-8BE4-B092-CA1C65699F99}"/>
          </ac:spMkLst>
        </pc:spChg>
        <pc:spChg chg="mod">
          <ac:chgData name="Ballester, Raúl" userId="f4487294-a1f3-4118-993e-3473a50bf12f" providerId="ADAL" clId="{68B90163-7331-43EF-916A-C3A98EAEE2BD}" dt="2025-10-08T10:10:58.273" v="344" actId="962"/>
          <ac:spMkLst>
            <pc:docMk/>
            <pc:sldMk cId="2486183551" sldId="360"/>
            <ac:spMk id="50" creationId="{BB3A4D35-B278-28F3-8EDA-3B4902202DE7}"/>
          </ac:spMkLst>
        </pc:spChg>
        <pc:picChg chg="mod">
          <ac:chgData name="Ballester, Raúl" userId="f4487294-a1f3-4118-993e-3473a50bf12f" providerId="ADAL" clId="{68B90163-7331-43EF-916A-C3A98EAEE2BD}" dt="2025-10-08T10:10:51.039" v="343" actId="962"/>
          <ac:picMkLst>
            <pc:docMk/>
            <pc:sldMk cId="2486183551" sldId="360"/>
            <ac:picMk id="8" creationId="{B878820F-23BD-3996-089D-4133C115080E}"/>
          </ac:picMkLst>
        </pc:picChg>
      </pc:sldChg>
      <pc:sldChg chg="modSp mod">
        <pc:chgData name="Ballester, Raúl" userId="f4487294-a1f3-4118-993e-3473a50bf12f" providerId="ADAL" clId="{68B90163-7331-43EF-916A-C3A98EAEE2BD}" dt="2025-10-08T10:12:55.574" v="374" actId="33553"/>
        <pc:sldMkLst>
          <pc:docMk/>
          <pc:sldMk cId="4255017571" sldId="361"/>
        </pc:sldMkLst>
        <pc:spChg chg="mod">
          <ac:chgData name="Ballester, Raúl" userId="f4487294-a1f3-4118-993e-3473a50bf12f" providerId="ADAL" clId="{68B90163-7331-43EF-916A-C3A98EAEE2BD}" dt="2025-10-08T10:12:55.574" v="374" actId="33553"/>
          <ac:spMkLst>
            <pc:docMk/>
            <pc:sldMk cId="4255017571" sldId="361"/>
            <ac:spMk id="2" creationId="{85CF5D7C-9623-59F6-BBD0-77127BDC80B8}"/>
          </ac:spMkLst>
        </pc:spChg>
      </pc:sldChg>
      <pc:sldChg chg="modSp mod">
        <pc:chgData name="Ballester, Raúl" userId="f4487294-a1f3-4118-993e-3473a50bf12f" providerId="ADAL" clId="{68B90163-7331-43EF-916A-C3A98EAEE2BD}" dt="2025-10-08T10:15:58.532" v="399" actId="13244"/>
        <pc:sldMkLst>
          <pc:docMk/>
          <pc:sldMk cId="3523239874" sldId="371"/>
        </pc:sldMkLst>
        <pc:spChg chg="mod ord">
          <ac:chgData name="Ballester, Raúl" userId="f4487294-a1f3-4118-993e-3473a50bf12f" providerId="ADAL" clId="{68B90163-7331-43EF-916A-C3A98EAEE2BD}" dt="2025-10-08T10:15:58.532" v="399" actId="13244"/>
          <ac:spMkLst>
            <pc:docMk/>
            <pc:sldMk cId="3523239874" sldId="371"/>
            <ac:spMk id="3" creationId="{51AE0EA9-EF5E-6B1C-19BB-1B9923E223F7}"/>
          </ac:spMkLst>
        </pc:spChg>
        <pc:picChg chg="mod">
          <ac:chgData name="Ballester, Raúl" userId="f4487294-a1f3-4118-993e-3473a50bf12f" providerId="ADAL" clId="{68B90163-7331-43EF-916A-C3A98EAEE2BD}" dt="2025-10-08T10:11:12.806" v="346" actId="962"/>
          <ac:picMkLst>
            <pc:docMk/>
            <pc:sldMk cId="3523239874" sldId="371"/>
            <ac:picMk id="5" creationId="{AD18891B-991D-FCF4-0E3B-3D698B653924}"/>
          </ac:picMkLst>
        </pc:picChg>
      </pc:sldChg>
      <pc:sldChg chg="modSp mod">
        <pc:chgData name="Ballester, Raúl" userId="f4487294-a1f3-4118-993e-3473a50bf12f" providerId="ADAL" clId="{68B90163-7331-43EF-916A-C3A98EAEE2BD}" dt="2025-10-08T10:16:06.023" v="402" actId="962"/>
        <pc:sldMkLst>
          <pc:docMk/>
          <pc:sldMk cId="1727553898" sldId="372"/>
        </pc:sldMkLst>
        <pc:spChg chg="mod ord">
          <ac:chgData name="Ballester, Raúl" userId="f4487294-a1f3-4118-993e-3473a50bf12f" providerId="ADAL" clId="{68B90163-7331-43EF-916A-C3A98EAEE2BD}" dt="2025-10-08T10:16:02.070" v="400" actId="13244"/>
          <ac:spMkLst>
            <pc:docMk/>
            <pc:sldMk cId="1727553898" sldId="372"/>
            <ac:spMk id="3" creationId="{4E8BB3C6-A685-752E-1268-42DB95B86C25}"/>
          </ac:spMkLst>
        </pc:spChg>
        <pc:spChg chg="ord">
          <ac:chgData name="Ballester, Raúl" userId="f4487294-a1f3-4118-993e-3473a50bf12f" providerId="ADAL" clId="{68B90163-7331-43EF-916A-C3A98EAEE2BD}" dt="2025-10-08T10:16:04.786" v="401" actId="13244"/>
          <ac:spMkLst>
            <pc:docMk/>
            <pc:sldMk cId="1727553898" sldId="372"/>
            <ac:spMk id="6" creationId="{DFDC7077-0323-717F-02AA-9CE4084EDA2B}"/>
          </ac:spMkLst>
        </pc:spChg>
        <pc:picChg chg="mod">
          <ac:chgData name="Ballester, Raúl" userId="f4487294-a1f3-4118-993e-3473a50bf12f" providerId="ADAL" clId="{68B90163-7331-43EF-916A-C3A98EAEE2BD}" dt="2025-10-08T10:16:06.023" v="402" actId="962"/>
          <ac:picMkLst>
            <pc:docMk/>
            <pc:sldMk cId="1727553898" sldId="372"/>
            <ac:picMk id="26" creationId="{5A11B856-49AB-8E1A-83F4-3ACD1177B103}"/>
          </ac:picMkLst>
        </pc:picChg>
      </pc:sldChg>
      <pc:sldChg chg="modSp mod">
        <pc:chgData name="Ballester, Raúl" userId="f4487294-a1f3-4118-993e-3473a50bf12f" providerId="ADAL" clId="{68B90163-7331-43EF-916A-C3A98EAEE2BD}" dt="2025-10-08T10:16:11.069" v="403" actId="13244"/>
        <pc:sldMkLst>
          <pc:docMk/>
          <pc:sldMk cId="1135265597" sldId="373"/>
        </pc:sldMkLst>
        <pc:spChg chg="mod ord">
          <ac:chgData name="Ballester, Raúl" userId="f4487294-a1f3-4118-993e-3473a50bf12f" providerId="ADAL" clId="{68B90163-7331-43EF-916A-C3A98EAEE2BD}" dt="2025-10-08T10:16:11.069" v="403" actId="13244"/>
          <ac:spMkLst>
            <pc:docMk/>
            <pc:sldMk cId="1135265597" sldId="373"/>
            <ac:spMk id="3" creationId="{FA321BE8-2E49-5C1A-069E-81ED2691E432}"/>
          </ac:spMkLst>
        </pc:spChg>
        <pc:picChg chg="mod">
          <ac:chgData name="Ballester, Raúl" userId="f4487294-a1f3-4118-993e-3473a50bf12f" providerId="ADAL" clId="{68B90163-7331-43EF-916A-C3A98EAEE2BD}" dt="2025-10-08T10:11:31.524" v="348" actId="962"/>
          <ac:picMkLst>
            <pc:docMk/>
            <pc:sldMk cId="1135265597" sldId="373"/>
            <ac:picMk id="4" creationId="{5DDAB876-2B2D-EF6A-A255-7FA71C13DE51}"/>
          </ac:picMkLst>
        </pc:picChg>
        <pc:picChg chg="mod">
          <ac:chgData name="Ballester, Raúl" userId="f4487294-a1f3-4118-993e-3473a50bf12f" providerId="ADAL" clId="{68B90163-7331-43EF-916A-C3A98EAEE2BD}" dt="2025-10-08T10:11:45.684" v="350" actId="962"/>
          <ac:picMkLst>
            <pc:docMk/>
            <pc:sldMk cId="1135265597" sldId="373"/>
            <ac:picMk id="7" creationId="{FD36AC2B-5DDD-AA34-467F-7F9015C0BF73}"/>
          </ac:picMkLst>
        </pc:picChg>
        <pc:picChg chg="mod">
          <ac:chgData name="Ballester, Raúl" userId="f4487294-a1f3-4118-993e-3473a50bf12f" providerId="ADAL" clId="{68B90163-7331-43EF-916A-C3A98EAEE2BD}" dt="2025-10-08T10:11:59.850" v="352" actId="962"/>
          <ac:picMkLst>
            <pc:docMk/>
            <pc:sldMk cId="1135265597" sldId="373"/>
            <ac:picMk id="12" creationId="{2CB281AE-6F9E-DEFB-A196-ED6BCCF274F5}"/>
          </ac:picMkLst>
        </pc:picChg>
      </pc:sldChg>
      <pc:sldChg chg="modSp mod">
        <pc:chgData name="Ballester, Raúl" userId="f4487294-a1f3-4118-993e-3473a50bf12f" providerId="ADAL" clId="{68B90163-7331-43EF-916A-C3A98EAEE2BD}" dt="2025-10-08T10:16:21.726" v="406" actId="962"/>
        <pc:sldMkLst>
          <pc:docMk/>
          <pc:sldMk cId="1641071711" sldId="374"/>
        </pc:sldMkLst>
        <pc:spChg chg="mod ord">
          <ac:chgData name="Ballester, Raúl" userId="f4487294-a1f3-4118-993e-3473a50bf12f" providerId="ADAL" clId="{68B90163-7331-43EF-916A-C3A98EAEE2BD}" dt="2025-10-08T10:16:18.177" v="404" actId="13244"/>
          <ac:spMkLst>
            <pc:docMk/>
            <pc:sldMk cId="1641071711" sldId="374"/>
            <ac:spMk id="3" creationId="{1954A06D-9AB0-1F18-35DD-8FA21A661B0C}"/>
          </ac:spMkLst>
        </pc:spChg>
        <pc:picChg chg="mod">
          <ac:chgData name="Ballester, Raúl" userId="f4487294-a1f3-4118-993e-3473a50bf12f" providerId="ADAL" clId="{68B90163-7331-43EF-916A-C3A98EAEE2BD}" dt="2025-10-08T10:16:21.726" v="406" actId="962"/>
          <ac:picMkLst>
            <pc:docMk/>
            <pc:sldMk cId="1641071711" sldId="374"/>
            <ac:picMk id="5" creationId="{7C06EE97-9A6E-B74F-74F7-2ED626F00125}"/>
          </ac:picMkLst>
        </pc:picChg>
      </pc:sldChg>
      <pc:sldChg chg="addSp modSp mod">
        <pc:chgData name="Ballester, Raúl" userId="f4487294-a1f3-4118-993e-3473a50bf12f" providerId="ADAL" clId="{68B90163-7331-43EF-916A-C3A98EAEE2BD}" dt="2025-10-08T10:16:23.851" v="407" actId="13244"/>
        <pc:sldMkLst>
          <pc:docMk/>
          <pc:sldMk cId="1711501059" sldId="375"/>
        </pc:sldMkLst>
        <pc:spChg chg="add mod">
          <ac:chgData name="Ballester, Raúl" userId="f4487294-a1f3-4118-993e-3473a50bf12f" providerId="ADAL" clId="{68B90163-7331-43EF-916A-C3A98EAEE2BD}" dt="2025-10-08T09:22:53.311" v="1"/>
          <ac:spMkLst>
            <pc:docMk/>
            <pc:sldMk cId="1711501059" sldId="375"/>
            <ac:spMk id="2" creationId="{1E335378-E867-ED12-A478-BEB577C35CAE}"/>
          </ac:spMkLst>
        </pc:spChg>
        <pc:spChg chg="ord">
          <ac:chgData name="Ballester, Raúl" userId="f4487294-a1f3-4118-993e-3473a50bf12f" providerId="ADAL" clId="{68B90163-7331-43EF-916A-C3A98EAEE2BD}" dt="2025-10-08T10:16:23.851" v="407" actId="13244"/>
          <ac:spMkLst>
            <pc:docMk/>
            <pc:sldMk cId="1711501059" sldId="375"/>
            <ac:spMk id="3" creationId="{D96874EA-12CF-21FF-B693-A3CA7690DA55}"/>
          </ac:spMkLst>
        </pc:spChg>
        <pc:spChg chg="add mod">
          <ac:chgData name="Ballester, Raúl" userId="f4487294-a1f3-4118-993e-3473a50bf12f" providerId="ADAL" clId="{68B90163-7331-43EF-916A-C3A98EAEE2BD}" dt="2025-10-08T10:13:02.840" v="379" actId="33553"/>
          <ac:spMkLst>
            <pc:docMk/>
            <pc:sldMk cId="1711501059" sldId="375"/>
            <ac:spMk id="4" creationId="{505BB67B-242A-9EA3-35A1-3131FFECD7DE}"/>
          </ac:spMkLst>
        </pc:spChg>
      </pc:sldChg>
      <pc:sldChg chg="addSp modSp mod">
        <pc:chgData name="Ballester, Raúl" userId="f4487294-a1f3-4118-993e-3473a50bf12f" providerId="ADAL" clId="{68B90163-7331-43EF-916A-C3A98EAEE2BD}" dt="2025-10-08T10:16:26.963" v="409" actId="13244"/>
        <pc:sldMkLst>
          <pc:docMk/>
          <pc:sldMk cId="1203216948" sldId="376"/>
        </pc:sldMkLst>
        <pc:spChg chg="ord">
          <ac:chgData name="Ballester, Raúl" userId="f4487294-a1f3-4118-993e-3473a50bf12f" providerId="ADAL" clId="{68B90163-7331-43EF-916A-C3A98EAEE2BD}" dt="2025-10-08T10:16:26.963" v="409" actId="13244"/>
          <ac:spMkLst>
            <pc:docMk/>
            <pc:sldMk cId="1203216948" sldId="376"/>
            <ac:spMk id="2" creationId="{3E60A3B7-6BBA-52C9-FD78-0B78F37DE77A}"/>
          </ac:spMkLst>
        </pc:spChg>
        <pc:spChg chg="add mod">
          <ac:chgData name="Ballester, Raúl" userId="f4487294-a1f3-4118-993e-3473a50bf12f" providerId="ADAL" clId="{68B90163-7331-43EF-916A-C3A98EAEE2BD}" dt="2025-10-08T09:23:05.966" v="15"/>
          <ac:spMkLst>
            <pc:docMk/>
            <pc:sldMk cId="1203216948" sldId="376"/>
            <ac:spMk id="3" creationId="{223CFFC4-70D2-343D-25E8-B07B197B70AE}"/>
          </ac:spMkLst>
        </pc:spChg>
        <pc:spChg chg="add mod">
          <ac:chgData name="Ballester, Raúl" userId="f4487294-a1f3-4118-993e-3473a50bf12f" providerId="ADAL" clId="{68B90163-7331-43EF-916A-C3A98EAEE2BD}" dt="2025-10-08T10:13:16.851" v="381" actId="33553"/>
          <ac:spMkLst>
            <pc:docMk/>
            <pc:sldMk cId="1203216948" sldId="376"/>
            <ac:spMk id="3" creationId="{91AE0642-0B69-2428-4744-9008D145274C}"/>
          </ac:spMkLst>
        </pc:spChg>
        <pc:spChg chg="add mod">
          <ac:chgData name="Ballester, Raúl" userId="f4487294-a1f3-4118-993e-3473a50bf12f" providerId="ADAL" clId="{68B90163-7331-43EF-916A-C3A98EAEE2BD}" dt="2025-10-08T09:23:24.079" v="16"/>
          <ac:spMkLst>
            <pc:docMk/>
            <pc:sldMk cId="1203216948" sldId="376"/>
            <ac:spMk id="4" creationId="{4AF4E725-4A49-634F-5A00-C3421F5C07DF}"/>
          </ac:spMkLst>
        </pc:spChg>
      </pc:sldChg>
      <pc:sldChg chg="addSp modSp mod">
        <pc:chgData name="Ballester, Raúl" userId="f4487294-a1f3-4118-993e-3473a50bf12f" providerId="ADAL" clId="{68B90163-7331-43EF-916A-C3A98EAEE2BD}" dt="2025-10-08T10:16:29.215" v="410" actId="13244"/>
        <pc:sldMkLst>
          <pc:docMk/>
          <pc:sldMk cId="1276147319" sldId="377"/>
        </pc:sldMkLst>
        <pc:spChg chg="ord">
          <ac:chgData name="Ballester, Raúl" userId="f4487294-a1f3-4118-993e-3473a50bf12f" providerId="ADAL" clId="{68B90163-7331-43EF-916A-C3A98EAEE2BD}" dt="2025-10-08T10:16:29.215" v="410" actId="13244"/>
          <ac:spMkLst>
            <pc:docMk/>
            <pc:sldMk cId="1276147319" sldId="377"/>
            <ac:spMk id="2" creationId="{C2F25EED-E9F5-7DDF-C301-AA21C31CB465}"/>
          </ac:spMkLst>
        </pc:spChg>
        <pc:spChg chg="add mod">
          <ac:chgData name="Ballester, Raúl" userId="f4487294-a1f3-4118-993e-3473a50bf12f" providerId="ADAL" clId="{68B90163-7331-43EF-916A-C3A98EAEE2BD}" dt="2025-10-08T10:13:38.539" v="387" actId="20577"/>
          <ac:spMkLst>
            <pc:docMk/>
            <pc:sldMk cId="1276147319" sldId="377"/>
            <ac:spMk id="3" creationId="{A3DDF22A-0375-2B41-EABD-95D81AA581D8}"/>
          </ac:spMkLst>
        </pc:spChg>
      </pc:sldChg>
      <pc:sldChg chg="delSp modSp mod">
        <pc:chgData name="Ballester, Raúl" userId="f4487294-a1f3-4118-993e-3473a50bf12f" providerId="ADAL" clId="{68B90163-7331-43EF-916A-C3A98EAEE2BD}" dt="2025-10-08T10:15:47.893" v="398" actId="478"/>
        <pc:sldMkLst>
          <pc:docMk/>
          <pc:sldMk cId="2712913551" sldId="378"/>
        </pc:sldMkLst>
        <pc:spChg chg="mod">
          <ac:chgData name="Ballester, Raúl" userId="f4487294-a1f3-4118-993e-3473a50bf12f" providerId="ADAL" clId="{68B90163-7331-43EF-916A-C3A98EAEE2BD}" dt="2025-10-08T10:12:48.428" v="373" actId="33553"/>
          <ac:spMkLst>
            <pc:docMk/>
            <pc:sldMk cId="2712913551" sldId="378"/>
            <ac:spMk id="2" creationId="{D32EA691-4562-29F0-BDC6-F3F8AE9EB0DB}"/>
          </ac:spMkLst>
        </pc:spChg>
        <pc:spChg chg="del">
          <ac:chgData name="Ballester, Raúl" userId="f4487294-a1f3-4118-993e-3473a50bf12f" providerId="ADAL" clId="{68B90163-7331-43EF-916A-C3A98EAEE2BD}" dt="2025-10-08T10:15:47.893" v="398" actId="478"/>
          <ac:spMkLst>
            <pc:docMk/>
            <pc:sldMk cId="2712913551" sldId="378"/>
            <ac:spMk id="5" creationId="{4784E471-791C-0210-74B1-C651E0D9C8ED}"/>
          </ac:spMkLst>
        </pc:spChg>
      </pc:sldChg>
      <pc:sldChg chg="modSp mod">
        <pc:chgData name="Ballester, Raúl" userId="f4487294-a1f3-4118-993e-3473a50bf12f" providerId="ADAL" clId="{68B90163-7331-43EF-916A-C3A98EAEE2BD}" dt="2025-10-08T10:12:30.988" v="362" actId="33553"/>
        <pc:sldMkLst>
          <pc:docMk/>
          <pc:sldMk cId="2885734438" sldId="380"/>
        </pc:sldMkLst>
        <pc:spChg chg="mod">
          <ac:chgData name="Ballester, Raúl" userId="f4487294-a1f3-4118-993e-3473a50bf12f" providerId="ADAL" clId="{68B90163-7331-43EF-916A-C3A98EAEE2BD}" dt="2025-10-08T10:12:30.988" v="362" actId="33553"/>
          <ac:spMkLst>
            <pc:docMk/>
            <pc:sldMk cId="2885734438" sldId="380"/>
            <ac:spMk id="2" creationId="{06C06ADA-A56C-43AD-3520-45BDD75ED45F}"/>
          </ac:spMkLst>
        </pc:spChg>
        <pc:picChg chg="mod">
          <ac:chgData name="Ballester, Raúl" userId="f4487294-a1f3-4118-993e-3473a50bf12f" providerId="ADAL" clId="{68B90163-7331-43EF-916A-C3A98EAEE2BD}" dt="2025-10-08T10:08:02.792" v="28" actId="962"/>
          <ac:picMkLst>
            <pc:docMk/>
            <pc:sldMk cId="2885734438" sldId="380"/>
            <ac:picMk id="26" creationId="{8284089E-815D-BC21-7FF2-84BE3C8E7D14}"/>
          </ac:picMkLst>
        </pc:picChg>
      </pc:sldChg>
      <pc:sldChg chg="modSp mod">
        <pc:chgData name="Ballester, Raúl" userId="f4487294-a1f3-4118-993e-3473a50bf12f" providerId="ADAL" clId="{68B90163-7331-43EF-916A-C3A98EAEE2BD}" dt="2025-10-08T10:12:38.428" v="367" actId="33553"/>
        <pc:sldMkLst>
          <pc:docMk/>
          <pc:sldMk cId="1381453069" sldId="381"/>
        </pc:sldMkLst>
        <pc:spChg chg="mod">
          <ac:chgData name="Ballester, Raúl" userId="f4487294-a1f3-4118-993e-3473a50bf12f" providerId="ADAL" clId="{68B90163-7331-43EF-916A-C3A98EAEE2BD}" dt="2025-10-08T10:12:38.428" v="367" actId="33553"/>
          <ac:spMkLst>
            <pc:docMk/>
            <pc:sldMk cId="1381453069" sldId="381"/>
            <ac:spMk id="2" creationId="{4984F037-7285-7E61-DC38-87D3E7BE3304}"/>
          </ac:spMkLst>
        </pc:spChg>
        <pc:spChg chg="mod">
          <ac:chgData name="Ballester, Raúl" userId="f4487294-a1f3-4118-993e-3473a50bf12f" providerId="ADAL" clId="{68B90163-7331-43EF-916A-C3A98EAEE2BD}" dt="2025-10-08T10:08:48.294" v="40" actId="962"/>
          <ac:spMkLst>
            <pc:docMk/>
            <pc:sldMk cId="1381453069" sldId="381"/>
            <ac:spMk id="15" creationId="{CB9EDDA3-801B-0A1A-E872-524749743836}"/>
          </ac:spMkLst>
        </pc:spChg>
        <pc:grpChg chg="mod">
          <ac:chgData name="Ballester, Raúl" userId="f4487294-a1f3-4118-993e-3473a50bf12f" providerId="ADAL" clId="{68B90163-7331-43EF-916A-C3A98EAEE2BD}" dt="2025-10-08T10:08:49.069" v="41" actId="962"/>
          <ac:grpSpMkLst>
            <pc:docMk/>
            <pc:sldMk cId="1381453069" sldId="381"/>
            <ac:grpSpMk id="52" creationId="{5C5B7319-9D86-156E-A32F-9690F7411136}"/>
          </ac:grpSpMkLst>
        </pc:grpChg>
        <pc:grpChg chg="mod">
          <ac:chgData name="Ballester, Raúl" userId="f4487294-a1f3-4118-993e-3473a50bf12f" providerId="ADAL" clId="{68B90163-7331-43EF-916A-C3A98EAEE2BD}" dt="2025-10-08T10:08:50.428" v="43" actId="962"/>
          <ac:grpSpMkLst>
            <pc:docMk/>
            <pc:sldMk cId="1381453069" sldId="381"/>
            <ac:grpSpMk id="73" creationId="{AF9BC665-2927-20AE-3FC6-98FB1E74AD53}"/>
          </ac:grpSpMkLst>
        </pc:grpChg>
        <pc:grpChg chg="mod">
          <ac:chgData name="Ballester, Raúl" userId="f4487294-a1f3-4118-993e-3473a50bf12f" providerId="ADAL" clId="{68B90163-7331-43EF-916A-C3A98EAEE2BD}" dt="2025-10-08T10:08:49.770" v="42" actId="962"/>
          <ac:grpSpMkLst>
            <pc:docMk/>
            <pc:sldMk cId="1381453069" sldId="381"/>
            <ac:grpSpMk id="77" creationId="{C4DDDE6C-0004-297F-4AC2-B7657159F7B8}"/>
          </ac:grpSpMkLst>
        </pc:grpChg>
      </pc:sldChg>
      <pc:sldChg chg="modSp mod">
        <pc:chgData name="Ballester, Raúl" userId="f4487294-a1f3-4118-993e-3473a50bf12f" providerId="ADAL" clId="{68B90163-7331-43EF-916A-C3A98EAEE2BD}" dt="2025-10-08T10:12:42.728" v="370" actId="33553"/>
        <pc:sldMkLst>
          <pc:docMk/>
          <pc:sldMk cId="4270989709" sldId="389"/>
        </pc:sldMkLst>
        <pc:spChg chg="mod">
          <ac:chgData name="Ballester, Raúl" userId="f4487294-a1f3-4118-993e-3473a50bf12f" providerId="ADAL" clId="{68B90163-7331-43EF-916A-C3A98EAEE2BD}" dt="2025-10-08T10:12:42.728" v="370" actId="33553"/>
          <ac:spMkLst>
            <pc:docMk/>
            <pc:sldMk cId="4270989709" sldId="389"/>
            <ac:spMk id="2" creationId="{2D9BB544-CD39-F465-C36B-F95DC7799AE3}"/>
          </ac:spMkLst>
        </pc:spChg>
        <pc:graphicFrameChg chg="modGraphic">
          <ac:chgData name="Ballester, Raúl" userId="f4487294-a1f3-4118-993e-3473a50bf12f" providerId="ADAL" clId="{68B90163-7331-43EF-916A-C3A98EAEE2BD}" dt="2025-10-08T09:34:33.003" v="19" actId="13238"/>
          <ac:graphicFrameMkLst>
            <pc:docMk/>
            <pc:sldMk cId="4270989709" sldId="389"/>
            <ac:graphicFrameMk id="5" creationId="{43E01F64-91AF-8821-FC68-9D692BD47BBE}"/>
          </ac:graphicFrameMkLst>
        </pc:graphicFrameChg>
      </pc:sldChg>
      <pc:sldChg chg="addSp delSp modSp mod">
        <pc:chgData name="Ballester, Raúl" userId="f4487294-a1f3-4118-993e-3473a50bf12f" providerId="ADAL" clId="{68B90163-7331-43EF-916A-C3A98EAEE2BD}" dt="2025-10-08T10:12:41.373" v="369" actId="33553"/>
        <pc:sldMkLst>
          <pc:docMk/>
          <pc:sldMk cId="1352289264" sldId="390"/>
        </pc:sldMkLst>
        <pc:spChg chg="mod">
          <ac:chgData name="Ballester, Raúl" userId="f4487294-a1f3-4118-993e-3473a50bf12f" providerId="ADAL" clId="{68B90163-7331-43EF-916A-C3A98EAEE2BD}" dt="2025-10-08T10:12:41.373" v="369" actId="33553"/>
          <ac:spMkLst>
            <pc:docMk/>
            <pc:sldMk cId="1352289264" sldId="390"/>
            <ac:spMk id="2" creationId="{FE029DDA-6625-EA0C-7008-56F04A1EE626}"/>
          </ac:spMkLst>
        </pc:spChg>
        <pc:spChg chg="add del">
          <ac:chgData name="Ballester, Raúl" userId="f4487294-a1f3-4118-993e-3473a50bf12f" providerId="ADAL" clId="{68B90163-7331-43EF-916A-C3A98EAEE2BD}" dt="2025-10-08T10:10:07.416" v="95" actId="22"/>
          <ac:spMkLst>
            <pc:docMk/>
            <pc:sldMk cId="1352289264" sldId="390"/>
            <ac:spMk id="5" creationId="{94CE7AAE-8683-00E9-7A24-4091754DABCF}"/>
          </ac:spMkLst>
        </pc:spChg>
        <pc:grpChg chg="mod">
          <ac:chgData name="Ballester, Raúl" userId="f4487294-a1f3-4118-993e-3473a50bf12f" providerId="ADAL" clId="{68B90163-7331-43EF-916A-C3A98EAEE2BD}" dt="2025-10-08T10:10:00.010" v="93" actId="962"/>
          <ac:grpSpMkLst>
            <pc:docMk/>
            <pc:sldMk cId="1352289264" sldId="390"/>
            <ac:grpSpMk id="38" creationId="{F91943C3-A1A2-743D-EE12-1C28E7C7EDB1}"/>
          </ac:grpSpMkLst>
        </pc:grpChg>
        <pc:picChg chg="mod">
          <ac:chgData name="Ballester, Raúl" userId="f4487294-a1f3-4118-993e-3473a50bf12f" providerId="ADAL" clId="{68B90163-7331-43EF-916A-C3A98EAEE2BD}" dt="2025-10-08T10:10:09.170" v="97" actId="962"/>
          <ac:picMkLst>
            <pc:docMk/>
            <pc:sldMk cId="1352289264" sldId="390"/>
            <ac:picMk id="26" creationId="{8156983D-1C1D-C6E8-911B-2F3F8FE80BA1}"/>
          </ac:picMkLst>
        </pc:picChg>
      </pc:sldChg>
      <pc:sldChg chg="addSp modSp mod">
        <pc:chgData name="Ballester, Raúl" userId="f4487294-a1f3-4118-993e-3473a50bf12f" providerId="ADAL" clId="{68B90163-7331-43EF-916A-C3A98EAEE2BD}" dt="2025-10-08T10:13:52.719" v="388" actId="13244"/>
        <pc:sldMkLst>
          <pc:docMk/>
          <pc:sldMk cId="3026343406" sldId="392"/>
        </pc:sldMkLst>
        <pc:spChg chg="add mod ord">
          <ac:chgData name="Ballester, Raúl" userId="f4487294-a1f3-4118-993e-3473a50bf12f" providerId="ADAL" clId="{68B90163-7331-43EF-916A-C3A98EAEE2BD}" dt="2025-10-08T10:13:52.719" v="388" actId="13244"/>
          <ac:spMkLst>
            <pc:docMk/>
            <pc:sldMk cId="3026343406" sldId="392"/>
            <ac:spMk id="2" creationId="{424D0778-B574-C553-9A76-7C70A9845C0A}"/>
          </ac:spMkLst>
        </pc:spChg>
      </pc:sldChg>
      <pc:sldChg chg="modSp mod">
        <pc:chgData name="Ballester, Raúl" userId="f4487294-a1f3-4118-993e-3473a50bf12f" providerId="ADAL" clId="{68B90163-7331-43EF-916A-C3A98EAEE2BD}" dt="2025-10-08T10:12:32.360" v="363" actId="33553"/>
        <pc:sldMkLst>
          <pc:docMk/>
          <pc:sldMk cId="2260313273" sldId="393"/>
        </pc:sldMkLst>
        <pc:spChg chg="mod">
          <ac:chgData name="Ballester, Raúl" userId="f4487294-a1f3-4118-993e-3473a50bf12f" providerId="ADAL" clId="{68B90163-7331-43EF-916A-C3A98EAEE2BD}" dt="2025-10-08T10:12:32.360" v="363" actId="33553"/>
          <ac:spMkLst>
            <pc:docMk/>
            <pc:sldMk cId="2260313273" sldId="393"/>
            <ac:spMk id="2" creationId="{52B89060-1EFF-91CF-06B5-9ECF6D344193}"/>
          </ac:spMkLst>
        </pc:spChg>
        <pc:spChg chg="mod">
          <ac:chgData name="Ballester, Raúl" userId="f4487294-a1f3-4118-993e-3473a50bf12f" providerId="ADAL" clId="{68B90163-7331-43EF-916A-C3A98EAEE2BD}" dt="2025-10-08T10:08:21.846" v="31" actId="962"/>
          <ac:spMkLst>
            <pc:docMk/>
            <pc:sldMk cId="2260313273" sldId="393"/>
            <ac:spMk id="6" creationId="{A844D963-0D72-4181-0783-C41568F2AB1F}"/>
          </ac:spMkLst>
        </pc:spChg>
        <pc:picChg chg="mod">
          <ac:chgData name="Ballester, Raúl" userId="f4487294-a1f3-4118-993e-3473a50bf12f" providerId="ADAL" clId="{68B90163-7331-43EF-916A-C3A98EAEE2BD}" dt="2025-10-08T10:08:20.118" v="30" actId="962"/>
          <ac:picMkLst>
            <pc:docMk/>
            <pc:sldMk cId="2260313273" sldId="393"/>
            <ac:picMk id="4" creationId="{54265719-C220-022F-220C-AD52BF907B4A}"/>
          </ac:picMkLst>
        </pc:picChg>
      </pc:sldChg>
      <pc:sldChg chg="modSp mod">
        <pc:chgData name="Ballester, Raúl" userId="f4487294-a1f3-4118-993e-3473a50bf12f" providerId="ADAL" clId="{68B90163-7331-43EF-916A-C3A98EAEE2BD}" dt="2025-10-08T10:12:44.416" v="371" actId="33553"/>
        <pc:sldMkLst>
          <pc:docMk/>
          <pc:sldMk cId="3462601996" sldId="394"/>
        </pc:sldMkLst>
        <pc:spChg chg="mod">
          <ac:chgData name="Ballester, Raúl" userId="f4487294-a1f3-4118-993e-3473a50bf12f" providerId="ADAL" clId="{68B90163-7331-43EF-916A-C3A98EAEE2BD}" dt="2025-10-08T10:12:44.416" v="371" actId="33553"/>
          <ac:spMkLst>
            <pc:docMk/>
            <pc:sldMk cId="3462601996" sldId="394"/>
            <ac:spMk id="2" creationId="{E45DF073-9DEB-A69B-F282-7FB73CA419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6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CD0A-BE9B-2382-D9B5-E0E9EE464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05226-CFDB-07DD-5ED0-27EA66A0F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86B62-BE75-114B-61D9-EC508D788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7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86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535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324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95B1-112C-BA50-0D28-FAF07375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5E4FB-6E66-2B64-531C-AA0A98437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F1469-35D9-9BF1-E39B-3E0DA0CD9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ítulo inic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4E8680E-9878-0135-1BB4-D9F058FA35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144;p33">
            <a:extLst>
              <a:ext uri="{FF2B5EF4-FFF2-40B4-BE49-F238E27FC236}">
                <a16:creationId xmlns:a16="http://schemas.microsoft.com/office/drawing/2014/main" id="{CD3F7CCC-5603-9429-9353-D083ED9FBCC3}"/>
              </a:ext>
            </a:extLst>
          </p:cNvPr>
          <p:cNvSpPr/>
          <p:nvPr userDrawn="1"/>
        </p:nvSpPr>
        <p:spPr>
          <a:xfrm>
            <a:off x="2015100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F9A859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rker Grotesque Medium" panose="020B0604020202020204" charset="0"/>
              <a:cs typeface="Darker Grotesque Medium" panose="020B0604020202020204" charset="0"/>
              <a:sym typeface="Arial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863774F-E452-9073-55D1-405FFE3E2E76}"/>
              </a:ext>
            </a:extLst>
          </p:cNvPr>
          <p:cNvSpPr txBox="1"/>
          <p:nvPr userDrawn="1"/>
        </p:nvSpPr>
        <p:spPr>
          <a:xfrm>
            <a:off x="3286287" y="2849824"/>
            <a:ext cx="2571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tx1"/>
                </a:solidFill>
                <a:latin typeface="Arial Black" panose="020B0A04020102020204" pitchFamily="34" charset="0"/>
              </a:rPr>
              <a:t>Caso de adopción 2.1</a:t>
            </a:r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3F85B372-5B8F-EC33-308B-9FCAD6DDC20E}"/>
              </a:ext>
            </a:extLst>
          </p:cNvPr>
          <p:cNvSpPr/>
          <p:nvPr userDrawn="1"/>
        </p:nvSpPr>
        <p:spPr>
          <a:xfrm>
            <a:off x="2015100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294516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A9978ECC-AB60-6406-4315-A423F2CB7E61}"/>
              </a:ext>
            </a:extLst>
          </p:cNvPr>
          <p:cNvSpPr txBox="1"/>
          <p:nvPr userDrawn="1"/>
        </p:nvSpPr>
        <p:spPr>
          <a:xfrm>
            <a:off x="0" y="646007"/>
            <a:ext cx="4394520" cy="338554"/>
          </a:xfrm>
          <a:prstGeom prst="rect">
            <a:avLst/>
          </a:prstGeom>
          <a:solidFill>
            <a:srgbClr val="BC94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0" err="1">
                <a:solidFill>
                  <a:srgbClr val="FFFFFF"/>
                </a:solidFill>
              </a:rPr>
              <a:t>Recomendaciones</a:t>
            </a:r>
            <a:r>
              <a:rPr lang="ca-ES" sz="1600" b="0">
                <a:solidFill>
                  <a:srgbClr val="FFFFFF"/>
                </a:solidFill>
              </a:rPr>
              <a:t> y </a:t>
            </a:r>
            <a:r>
              <a:rPr lang="ca-ES" sz="1600" b="0" err="1">
                <a:solidFill>
                  <a:srgbClr val="FFFFFF"/>
                </a:solidFill>
              </a:rPr>
              <a:t>buenas</a:t>
            </a:r>
            <a:r>
              <a:rPr lang="ca-ES" sz="1600" b="0">
                <a:solidFill>
                  <a:srgbClr val="FFFFFF"/>
                </a:solidFill>
              </a:rPr>
              <a:t> </a:t>
            </a:r>
            <a:r>
              <a:rPr lang="ca-ES" sz="1600" b="0" err="1">
                <a:solidFill>
                  <a:srgbClr val="FFFFFF"/>
                </a:solidFill>
              </a:rPr>
              <a:t>prácticas</a:t>
            </a:r>
            <a:endParaRPr lang="ca-ES" sz="1600" b="0">
              <a:solidFill>
                <a:srgbClr val="FFFFFF"/>
              </a:solidFill>
            </a:endParaRPr>
          </a:p>
        </p:txBody>
      </p:sp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A72105AE-2063-055D-6627-C227A91B93A9}"/>
              </a:ext>
            </a:extLst>
          </p:cNvPr>
          <p:cNvSpPr txBox="1">
            <a:spLocks/>
          </p:cNvSpPr>
          <p:nvPr userDrawn="1"/>
        </p:nvSpPr>
        <p:spPr>
          <a:xfrm>
            <a:off x="-1991" y="64600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1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395" y="437104"/>
            <a:ext cx="4678326" cy="4678326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683804DC-011B-FB21-9F28-058F3340A438}"/>
              </a:ext>
            </a:extLst>
          </p:cNvPr>
          <p:cNvSpPr txBox="1">
            <a:spLocks/>
          </p:cNvSpPr>
          <p:nvPr userDrawn="1"/>
        </p:nvSpPr>
        <p:spPr>
          <a:xfrm>
            <a:off x="-1993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endParaRPr lang="ca-E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50AF1910-DA86-59E9-C8EA-6CF8D27A726A}"/>
              </a:ext>
            </a:extLst>
          </p:cNvPr>
          <p:cNvSpPr txBox="1"/>
          <p:nvPr userDrawn="1"/>
        </p:nvSpPr>
        <p:spPr>
          <a:xfrm>
            <a:off x="-3984" y="730943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FFFFFF"/>
                </a:solidFill>
              </a:rPr>
              <a:t>He </a:t>
            </a:r>
            <a:r>
              <a:rPr lang="ca-ES" sz="1600" b="1" dirty="0" err="1">
                <a:solidFill>
                  <a:srgbClr val="FFFFFF"/>
                </a:solidFill>
              </a:rPr>
              <a:t>aprendido</a:t>
            </a:r>
            <a:r>
              <a:rPr lang="ca-ES" sz="1600" b="1" dirty="0">
                <a:solidFill>
                  <a:srgbClr val="FFFFFF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5746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</a:t>
            </a:r>
            <a:r>
              <a:rPr lang="es-ES_tradnl" sz="3200" b="1">
                <a:solidFill>
                  <a:srgbClr val="BC9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una nueva altitud: cuanto más aprendes, más amplio es el paisaje que puedes ver y comprender. Las herramientas de M365 te ofrecen nuevos caminos para trabajar mejor, colaborar más fácilmente y avanzar con paso firme. Sigue explorando la siguiente etapa en el caso 2.2.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4085235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89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75959069-5FF7-3F9D-4415-09B7BE8F9A90}"/>
              </a:ext>
            </a:extLst>
          </p:cNvPr>
          <p:cNvSpPr txBox="1"/>
          <p:nvPr userDrawn="1"/>
        </p:nvSpPr>
        <p:spPr>
          <a:xfrm>
            <a:off x="1989" y="742138"/>
            <a:ext cx="4394520" cy="338554"/>
          </a:xfrm>
          <a:prstGeom prst="rect">
            <a:avLst/>
          </a:prstGeom>
          <a:solidFill>
            <a:srgbClr val="6029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Índice</a:t>
            </a:r>
            <a:r>
              <a:rPr lang="ca-ES" sz="1600" b="1" dirty="0">
                <a:solidFill>
                  <a:srgbClr val="FFFFFF"/>
                </a:solidFill>
              </a:rPr>
              <a:t> de </a:t>
            </a:r>
            <a:r>
              <a:rPr lang="ca-ES" sz="1600" b="1" dirty="0" err="1">
                <a:solidFill>
                  <a:srgbClr val="FFFFFF"/>
                </a:solidFill>
              </a:rPr>
              <a:t>contenidos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CE77C6F9-3290-C609-D4E8-0FFF018D8F69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37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Objetivos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C5DD9275-557E-A528-8513-0EAE6B998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E4A7DF14-36DA-BF84-A5EE-2F000F86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8167E4B0-854D-F9D1-A4CC-6F94D041B28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&#10;&#10;El contenido generado por IA puede ser incorrecto.">
            <a:extLst>
              <a:ext uri="{FF2B5EF4-FFF2-40B4-BE49-F238E27FC236}">
                <a16:creationId xmlns:a16="http://schemas.microsoft.com/office/drawing/2014/main" id="{6CF0CF5C-15B4-5292-9EC0-0C7038CE8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9546" l="2119" r="97966">
                        <a14:foregroundMark x1="2203" y1="92738" x2="13390" y2="94554"/>
                        <a14:foregroundMark x1="24492" y1="98790" x2="26271" y2="98638"/>
                        <a14:foregroundMark x1="12288" y1="89107" x2="14407" y2="93797"/>
                        <a14:foregroundMark x1="75169" y1="99244" x2="83644" y2="98185"/>
                        <a14:foregroundMark x1="83644" y1="98185" x2="94237" y2="90469"/>
                        <a14:foregroundMark x1="94237" y1="90469" x2="87119" y2="98941"/>
                        <a14:foregroundMark x1="87119" y1="98941" x2="67034" y2="99092"/>
                        <a14:foregroundMark x1="95847" y1="86233" x2="97966" y2="99546"/>
                        <a14:foregroundMark x1="8390" y1="84418" x2="11356" y2="91982"/>
                        <a14:foregroundMark x1="86864" y1="94554" x2="82288" y2="95764"/>
                        <a14:backgroundMark x1="18390" y1="50227" x2="61356" y2="53555"/>
                        <a14:backgroundMark x1="79068" y1="46293" x2="38814" y2="85779"/>
                        <a14:backgroundMark x1="19576" y1="71256" x2="47712" y2="88200"/>
                      </a14:backgroundRemoval>
                    </a14:imgEffect>
                  </a14:imgLayer>
                </a14:imgProps>
              </a:ext>
            </a:extLst>
          </a:blip>
          <a:srcRect t="75481"/>
          <a:stretch/>
        </p:blipFill>
        <p:spPr>
          <a:xfrm>
            <a:off x="0" y="3887583"/>
            <a:ext cx="9144000" cy="1255917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7F222240-C96B-5E79-F3EB-CDB7E56E90FA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4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Gráfico&#10;&#10;El contenido generado por IA puede ser incorrecto.">
            <a:extLst>
              <a:ext uri="{FF2B5EF4-FFF2-40B4-BE49-F238E27FC236}">
                <a16:creationId xmlns:a16="http://schemas.microsoft.com/office/drawing/2014/main" id="{E83FBAFC-7581-CD72-AE08-3957D62BF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t="85603"/>
          <a:stretch/>
        </p:blipFill>
        <p:spPr>
          <a:xfrm>
            <a:off x="-25878" y="4608576"/>
            <a:ext cx="6618236" cy="534923"/>
          </a:xfrm>
          <a:prstGeom prst="rect">
            <a:avLst/>
          </a:prstGeom>
        </p:spPr>
      </p:pic>
      <p:pic>
        <p:nvPicPr>
          <p:cNvPr id="6" name="Imagen 5" descr="Gráfico&#10;&#10;El contenido generado por IA puede ser incorrecto.">
            <a:extLst>
              <a:ext uri="{FF2B5EF4-FFF2-40B4-BE49-F238E27FC236}">
                <a16:creationId xmlns:a16="http://schemas.microsoft.com/office/drawing/2014/main" id="{DDC3A877-6258-6B93-9A45-4D7C64DAF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l="67516" t="83309" b="-1"/>
          <a:stretch/>
        </p:blipFill>
        <p:spPr>
          <a:xfrm flipH="1">
            <a:off x="6592358" y="4407409"/>
            <a:ext cx="2551642" cy="73609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0C269C4-B15C-3841-580C-D6FB541D746E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74739191-AFA0-B6FD-E65A-B33DFA75A07D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7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e montañ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4BC42978-E4D8-93A7-BB69-9C96F689F379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1" r:id="rId2"/>
    <p:sldLayoutId id="2147483783" r:id="rId3"/>
    <p:sldLayoutId id="2147483765" r:id="rId4"/>
    <p:sldLayoutId id="2147483690" r:id="rId5"/>
    <p:sldLayoutId id="2147483842" r:id="rId6"/>
    <p:sldLayoutId id="2147483843" r:id="rId7"/>
    <p:sldLayoutId id="2147483844" r:id="rId8"/>
    <p:sldLayoutId id="2147483825" r:id="rId9"/>
    <p:sldLayoutId id="2147483845" r:id="rId10"/>
    <p:sldLayoutId id="2147483846" r:id="rId11"/>
    <p:sldLayoutId id="2147483847" r:id="rId12"/>
    <p:sldLayoutId id="21474838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365.cloud.microsof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365.cloud.microsof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s-es/microsoft-teams/download-app?msockid=0c67f9c4d4e26ba004a2ec27d5c96a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A027B77-198F-FD29-84C7-6BAC7F928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907" y="1092040"/>
            <a:ext cx="5996186" cy="1696824"/>
          </a:xfrm>
        </p:spPr>
        <p:txBody>
          <a:bodyPr/>
          <a:lstStyle/>
          <a:p>
            <a:r>
              <a:rPr lang="es-ES" b="1"/>
              <a:t>Comunícate de manera eficiente con herramientas digitales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CE48-2B94-E703-9C82-AEDD6A879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4984F037-7285-7E61-DC38-87D3E7BE33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Accede a un chat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290B2C76-BD7E-941F-369A-4ECFF44BD3D8}"/>
              </a:ext>
            </a:extLst>
          </p:cNvPr>
          <p:cNvSpPr txBox="1"/>
          <p:nvPr/>
        </p:nvSpPr>
        <p:spPr>
          <a:xfrm>
            <a:off x="390266" y="1249446"/>
            <a:ext cx="218633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 sz="1200" dirty="0"/>
              <a:t>En Microsoft </a:t>
            </a:r>
            <a:r>
              <a:rPr lang="es-ES" sz="1200" dirty="0" err="1"/>
              <a:t>Teams</a:t>
            </a:r>
            <a:r>
              <a:rPr lang="es-ES" sz="1200" dirty="0"/>
              <a:t> </a:t>
            </a:r>
            <a:r>
              <a:rPr lang="es-ES" sz="1200" b="1" dirty="0"/>
              <a:t>puedes comunicarte de diferentes maneras, </a:t>
            </a:r>
            <a:r>
              <a:rPr lang="es-ES" sz="1200" dirty="0"/>
              <a:t>ya sea a través de chats privados o publicando mensajes en los canales de tus equipos</a:t>
            </a:r>
            <a:r>
              <a:rPr lang="es-ES" sz="1200" b="1" dirty="0"/>
              <a:t>.</a:t>
            </a:r>
            <a:r>
              <a:rPr lang="es-ES" sz="1200" dirty="0"/>
              <a:t> A continuación, se explica cómo acceder y enviar mensajes en cada caso: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botó_1_char">
            <a:extLst>
              <a:ext uri="{FF2B5EF4-FFF2-40B4-BE49-F238E27FC236}">
                <a16:creationId xmlns:a16="http://schemas.microsoft.com/office/drawing/2014/main" id="{C753299E-6D8B-AADF-2093-6F39CF4C690D}"/>
              </a:ext>
            </a:extLst>
          </p:cNvPr>
          <p:cNvSpPr>
            <a:spLocks/>
          </p:cNvSpPr>
          <p:nvPr/>
        </p:nvSpPr>
        <p:spPr>
          <a:xfrm>
            <a:off x="625936" y="3096003"/>
            <a:ext cx="1881450" cy="235273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Mensaje</a:t>
            </a:r>
            <a:r>
              <a:rPr kumimoji="0" lang="ca-ES" sz="1200" b="0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en un </a:t>
            </a:r>
            <a:r>
              <a:rPr kumimoji="0" lang="ca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chat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botó_2_equipo">
            <a:extLst>
              <a:ext uri="{FF2B5EF4-FFF2-40B4-BE49-F238E27FC236}">
                <a16:creationId xmlns:a16="http://schemas.microsoft.com/office/drawing/2014/main" id="{BA903D6C-97ED-D725-7FAB-5CB8266A017A}"/>
              </a:ext>
            </a:extLst>
          </p:cNvPr>
          <p:cNvSpPr>
            <a:spLocks/>
          </p:cNvSpPr>
          <p:nvPr/>
        </p:nvSpPr>
        <p:spPr>
          <a:xfrm>
            <a:off x="625936" y="3443145"/>
            <a:ext cx="1881450" cy="235273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0" u="none" strike="noStrike" kern="0" cap="none" spc="0" normalizeH="0" baseline="0" noProof="0" err="1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Mensaje</a:t>
            </a:r>
            <a:r>
              <a:rPr kumimoji="0" lang="ca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en un equipo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12DAB843-8952-50D5-576D-6F7CB4B7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478" y="3930179"/>
            <a:ext cx="2279126" cy="7858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F56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DC17162F-10CE-F8DC-EFD2-FE1FB8663CFE}"/>
              </a:ext>
            </a:extLst>
          </p:cNvPr>
          <p:cNvSpPr txBox="1"/>
          <p:nvPr/>
        </p:nvSpPr>
        <p:spPr>
          <a:xfrm>
            <a:off x="389843" y="4008479"/>
            <a:ext cx="2117543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 explicarán en detalle estas funciones en </a:t>
            </a:r>
            <a:r>
              <a:rPr lang="es-ES" sz="1200"/>
              <a:t>los </a:t>
            </a:r>
            <a:r>
              <a:rPr kumimoji="0" lang="es-ES" sz="1200" b="0" i="0" u="sng" strike="noStrike" kern="0" cap="none" spc="0" normalizeH="0" baseline="0" noProof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Caso de adopción 2.2 y 2.3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9EDDA3-801B-0A1A-E872-524749743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601" y="3869126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a-E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57037D4E-CDC6-DBD9-43D7-BA0FFC2EA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25730" y="3759456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 useBgFill="1">
        <p:nvSpPr>
          <p:cNvPr id="20" name="blank">
            <a:extLst>
              <a:ext uri="{FF2B5EF4-FFF2-40B4-BE49-F238E27FC236}">
                <a16:creationId xmlns:a16="http://schemas.microsoft.com/office/drawing/2014/main" id="{ECFB0B03-691F-D6A7-F15A-B62E29DF8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5484" y="1150641"/>
            <a:ext cx="5948879" cy="373795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2" name="Chat">
            <a:extLst>
              <a:ext uri="{FF2B5EF4-FFF2-40B4-BE49-F238E27FC236}">
                <a16:creationId xmlns:a16="http://schemas.microsoft.com/office/drawing/2014/main" id="{5C5B7319-9D86-156E-A32F-9690F7411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6831" y="1235344"/>
            <a:ext cx="5909692" cy="3653252"/>
            <a:chOff x="2936831" y="1235344"/>
            <a:chExt cx="5909692" cy="3653252"/>
          </a:xfrm>
        </p:grpSpPr>
        <p:grpSp>
          <p:nvGrpSpPr>
            <p:cNvPr id="19" name="xat">
              <a:extLst>
                <a:ext uri="{FF2B5EF4-FFF2-40B4-BE49-F238E27FC236}">
                  <a16:creationId xmlns:a16="http://schemas.microsoft.com/office/drawing/2014/main" id="{53FD141D-A3CE-70F7-3617-28CE8E64BD5F}"/>
                </a:ext>
              </a:extLst>
            </p:cNvPr>
            <p:cNvGrpSpPr/>
            <p:nvPr/>
          </p:nvGrpSpPr>
          <p:grpSpPr>
            <a:xfrm>
              <a:off x="2936831" y="1235344"/>
              <a:ext cx="5909692" cy="3653252"/>
              <a:chOff x="2936831" y="1235344"/>
              <a:chExt cx="5909692" cy="3653252"/>
            </a:xfrm>
          </p:grpSpPr>
          <p:sp>
            <p:nvSpPr>
              <p:cNvPr id="8" name="chattext">
                <a:extLst>
                  <a:ext uri="{FF2B5EF4-FFF2-40B4-BE49-F238E27FC236}">
                    <a16:creationId xmlns:a16="http://schemas.microsoft.com/office/drawing/2014/main" id="{AE7A17EE-80A1-4846-9469-798663A124BE}"/>
                  </a:ext>
                </a:extLst>
              </p:cNvPr>
              <p:cNvSpPr txBox="1"/>
              <p:nvPr/>
            </p:nvSpPr>
            <p:spPr>
              <a:xfrm>
                <a:off x="2936831" y="4288432"/>
                <a:ext cx="5909692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s-ES" sz="1100" b="1" dirty="0"/>
                  <a:t>Acceder al Chat y enviar un mensaje:</a:t>
                </a:r>
                <a:r>
                  <a:rPr lang="es-ES" sz="1100" dirty="0"/>
                  <a:t> Haz clic en la pestaña “</a:t>
                </a:r>
                <a:r>
                  <a:rPr lang="es-ES" sz="1100" b="1" dirty="0"/>
                  <a:t>Chat”</a:t>
                </a:r>
                <a:r>
                  <a:rPr lang="es-ES" sz="1100" b="1" dirty="0">
                    <a:solidFill>
                      <a:srgbClr val="927B71"/>
                    </a:solidFill>
                  </a:rPr>
                  <a:t>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(1)</a:t>
                </a:r>
                <a:r>
                  <a:rPr lang="es-ES" sz="1100" b="1" dirty="0">
                    <a:solidFill>
                      <a:srgbClr val="927B71"/>
                    </a:solidFill>
                  </a:rPr>
                  <a:t> </a:t>
                </a:r>
                <a:r>
                  <a:rPr lang="es-ES" sz="1100" dirty="0"/>
                  <a:t>en la barra lateral izquierda, selecciona una conversación existente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(2)</a:t>
                </a:r>
                <a:r>
                  <a:rPr lang="es-ES" sz="1100" b="1" dirty="0">
                    <a:solidFill>
                      <a:srgbClr val="602927"/>
                    </a:solidFill>
                  </a:rPr>
                  <a:t> </a:t>
                </a:r>
                <a:r>
                  <a:rPr lang="es-ES" sz="1100" dirty="0">
                    <a:solidFill>
                      <a:schemeClr val="tx1"/>
                    </a:solidFill>
                  </a:rPr>
                  <a:t>o busca el contacto </a:t>
                </a:r>
                <a:r>
                  <a:rPr lang="es-ES" sz="1100" dirty="0"/>
                  <a:t>en la barra de búsqueda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(3)</a:t>
                </a:r>
                <a:r>
                  <a:rPr lang="es-ES" sz="1100" dirty="0"/>
                  <a:t>, escribe tu mensaje en el </a:t>
                </a:r>
                <a:r>
                  <a:rPr lang="es-ES" sz="1100" b="1" dirty="0"/>
                  <a:t>cuadro de redacción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(3)</a:t>
                </a:r>
                <a:r>
                  <a:rPr lang="es-ES" sz="1100" b="1" dirty="0">
                    <a:solidFill>
                      <a:srgbClr val="602927"/>
                    </a:solidFill>
                  </a:rPr>
                  <a:t> </a:t>
                </a:r>
                <a:r>
                  <a:rPr lang="es-ES" sz="1100" dirty="0"/>
                  <a:t>y pulsa </a:t>
                </a:r>
                <a:r>
                  <a:rPr lang="es-ES" sz="1100" b="1" dirty="0"/>
                  <a:t>Enviar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(4)</a:t>
                </a:r>
                <a:r>
                  <a:rPr lang="es-ES" sz="1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pic>
            <p:nvPicPr>
              <p:cNvPr id="18" name="chat">
                <a:extLst>
                  <a:ext uri="{FF2B5EF4-FFF2-40B4-BE49-F238E27FC236}">
                    <a16:creationId xmlns:a16="http://schemas.microsoft.com/office/drawing/2014/main" id="{BA3B33B0-01C7-CBDC-D028-CAFBE9AF2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100091" y="1235344"/>
                <a:ext cx="5533156" cy="2931876"/>
              </a:xfrm>
              <a:prstGeom prst="rect">
                <a:avLst/>
              </a:prstGeom>
            </p:spPr>
          </p:pic>
        </p:grpSp>
        <p:sp>
          <p:nvSpPr>
            <p:cNvPr id="21" name="Rectangle: cantonades arrodonides 20">
              <a:extLst>
                <a:ext uri="{FF2B5EF4-FFF2-40B4-BE49-F238E27FC236}">
                  <a16:creationId xmlns:a16="http://schemas.microsoft.com/office/drawing/2014/main" id="{C7BEB604-C5BD-1AA1-6C45-D859CBB83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94321" y="1675602"/>
              <a:ext cx="290833" cy="254000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02ED1D-DB72-F850-545B-D6054A7FD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09228" y="2080550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  <a:sym typeface="Arial"/>
                </a:rPr>
                <a:t>1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3" name="Connector recte 22">
              <a:extLst>
                <a:ext uri="{FF2B5EF4-FFF2-40B4-BE49-F238E27FC236}">
                  <a16:creationId xmlns:a16="http://schemas.microsoft.com/office/drawing/2014/main" id="{E20CEBAA-E465-3A0B-E5C5-BDC5C307F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2" idx="0"/>
              <a:endCxn id="21" idx="2"/>
            </p:cNvCxnSpPr>
            <p:nvPr/>
          </p:nvCxnSpPr>
          <p:spPr>
            <a:xfrm flipV="1">
              <a:off x="3236228" y="1929602"/>
              <a:ext cx="3510" cy="150948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cantonades arrodonides 30">
              <a:extLst>
                <a:ext uri="{FF2B5EF4-FFF2-40B4-BE49-F238E27FC236}">
                  <a16:creationId xmlns:a16="http://schemas.microsoft.com/office/drawing/2014/main" id="{DD8D8BDB-C2C3-2A0D-6EC9-FFA63374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88064" y="2372423"/>
              <a:ext cx="1080309" cy="1602076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6778B9-A7DA-C73C-C741-FBC2975E7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01218" y="1987552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100" b="1">
                  <a:solidFill>
                    <a:srgbClr val="602927"/>
                  </a:solidFill>
                  <a:latin typeface="Aptos" panose="02110004020202020204"/>
                </a:rPr>
                <a:t>2</a:t>
              </a:r>
              <a:endPara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33" name="Connector recte 32">
              <a:extLst>
                <a:ext uri="{FF2B5EF4-FFF2-40B4-BE49-F238E27FC236}">
                  <a16:creationId xmlns:a16="http://schemas.microsoft.com/office/drawing/2014/main" id="{0D874EC5-7327-21FC-4605-7B96F65B7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>
            <a:xfrm>
              <a:off x="4028218" y="2241552"/>
              <a:ext cx="1" cy="130871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cantonades arrodonides 36">
              <a:extLst>
                <a:ext uri="{FF2B5EF4-FFF2-40B4-BE49-F238E27FC236}">
                  <a16:creationId xmlns:a16="http://schemas.microsoft.com/office/drawing/2014/main" id="{3C99C3E4-8137-5B32-8F78-7892030C3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73981" y="3833239"/>
              <a:ext cx="2754683" cy="254000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39" name="Connector recte 38">
              <a:extLst>
                <a:ext uri="{FF2B5EF4-FFF2-40B4-BE49-F238E27FC236}">
                  <a16:creationId xmlns:a16="http://schemas.microsoft.com/office/drawing/2014/main" id="{3819715C-E434-1D0B-1720-6AAA5EAE2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8" idx="0"/>
              <a:endCxn id="37" idx="0"/>
            </p:cNvCxnSpPr>
            <p:nvPr/>
          </p:nvCxnSpPr>
          <p:spPr>
            <a:xfrm>
              <a:off x="6147696" y="3424418"/>
              <a:ext cx="3627" cy="408821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CAD780-1DED-8B05-6C65-E5B9282F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20696" y="3424418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100" b="1" dirty="0">
                  <a:solidFill>
                    <a:srgbClr val="602927"/>
                  </a:solidFill>
                  <a:latin typeface="Aptos" panose="02110004020202020204"/>
                </a:rPr>
                <a:t>4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Rectangle: cantonades arrodonides 43">
              <a:extLst>
                <a:ext uri="{FF2B5EF4-FFF2-40B4-BE49-F238E27FC236}">
                  <a16:creationId xmlns:a16="http://schemas.microsoft.com/office/drawing/2014/main" id="{9691C090-9736-9160-1CDB-29C46F4F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15571" y="3829435"/>
              <a:ext cx="215875" cy="254000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46" name="Connector recte 45">
              <a:extLst>
                <a:ext uri="{FF2B5EF4-FFF2-40B4-BE49-F238E27FC236}">
                  <a16:creationId xmlns:a16="http://schemas.microsoft.com/office/drawing/2014/main" id="{DD97AAE1-BCBD-BD2F-68E1-D6B7FF23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5" idx="0"/>
              <a:endCxn id="44" idx="0"/>
            </p:cNvCxnSpPr>
            <p:nvPr/>
          </p:nvCxnSpPr>
          <p:spPr>
            <a:xfrm>
              <a:off x="8223509" y="3489836"/>
              <a:ext cx="0" cy="339599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7EE1118-AB3C-D689-E8D2-2B3CDA6D4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96509" y="3489836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100" b="1" dirty="0">
                  <a:solidFill>
                    <a:srgbClr val="602927"/>
                  </a:solidFill>
                  <a:latin typeface="Aptos" panose="02110004020202020204"/>
                </a:rPr>
                <a:t>5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xat (3)">
            <a:extLst>
              <a:ext uri="{FF2B5EF4-FFF2-40B4-BE49-F238E27FC236}">
                <a16:creationId xmlns:a16="http://schemas.microsoft.com/office/drawing/2014/main" id="{C4DDDE6C-0004-297F-4AC2-B7657159F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043" y="1249446"/>
            <a:ext cx="2133903" cy="755630"/>
            <a:chOff x="4793043" y="1249446"/>
            <a:chExt cx="2133903" cy="755630"/>
          </a:xfrm>
        </p:grpSpPr>
        <p:sp>
          <p:nvSpPr>
            <p:cNvPr id="64" name="Rectangle: cantonades arrodonides 43">
              <a:extLst>
                <a:ext uri="{FF2B5EF4-FFF2-40B4-BE49-F238E27FC236}">
                  <a16:creationId xmlns:a16="http://schemas.microsoft.com/office/drawing/2014/main" id="{B1D02855-9F6C-C081-9E52-38AA2B6B2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3043" y="1249446"/>
              <a:ext cx="2133903" cy="168401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5" name="Connector recte 45">
              <a:extLst>
                <a:ext uri="{FF2B5EF4-FFF2-40B4-BE49-F238E27FC236}">
                  <a16:creationId xmlns:a16="http://schemas.microsoft.com/office/drawing/2014/main" id="{E23DBC2D-6028-9977-1AEF-C0FE92C80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66" idx="0"/>
              <a:endCxn id="64" idx="2"/>
            </p:cNvCxnSpPr>
            <p:nvPr/>
          </p:nvCxnSpPr>
          <p:spPr>
            <a:xfrm flipV="1">
              <a:off x="5859994" y="1417847"/>
              <a:ext cx="1" cy="333229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44">
              <a:extLst>
                <a:ext uri="{FF2B5EF4-FFF2-40B4-BE49-F238E27FC236}">
                  <a16:creationId xmlns:a16="http://schemas.microsoft.com/office/drawing/2014/main" id="{ABA13215-32C6-B70E-517D-A68A1D966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32994" y="1751076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  <a:sym typeface="Arial"/>
                </a:rPr>
                <a:t>3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3" name="Equipo">
            <a:extLst>
              <a:ext uri="{FF2B5EF4-FFF2-40B4-BE49-F238E27FC236}">
                <a16:creationId xmlns:a16="http://schemas.microsoft.com/office/drawing/2014/main" id="{AF9BC665-2927-20AE-3FC6-98FB1E74A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12883" y="1226867"/>
            <a:ext cx="5948879" cy="3796224"/>
            <a:chOff x="2912883" y="1226867"/>
            <a:chExt cx="5948879" cy="3796224"/>
          </a:xfrm>
        </p:grpSpPr>
        <p:grpSp>
          <p:nvGrpSpPr>
            <p:cNvPr id="55" name="Agrupa 54">
              <a:extLst>
                <a:ext uri="{FF2B5EF4-FFF2-40B4-BE49-F238E27FC236}">
                  <a16:creationId xmlns:a16="http://schemas.microsoft.com/office/drawing/2014/main" id="{B022F8E0-A74F-210C-F1A1-AA8489D65232}"/>
                </a:ext>
              </a:extLst>
            </p:cNvPr>
            <p:cNvGrpSpPr/>
            <p:nvPr/>
          </p:nvGrpSpPr>
          <p:grpSpPr>
            <a:xfrm>
              <a:off x="2912883" y="1226867"/>
              <a:ext cx="5948879" cy="3796224"/>
              <a:chOff x="2912883" y="1226867"/>
              <a:chExt cx="5948879" cy="3796224"/>
            </a:xfrm>
          </p:grpSpPr>
          <p:sp>
            <p:nvSpPr>
              <p:cNvPr id="10" name="equipotetx 9">
                <a:extLst>
                  <a:ext uri="{FF2B5EF4-FFF2-40B4-BE49-F238E27FC236}">
                    <a16:creationId xmlns:a16="http://schemas.microsoft.com/office/drawing/2014/main" id="{B54B51F0-009F-6046-D74B-BEAA5EBD4D21}"/>
                  </a:ext>
                </a:extLst>
              </p:cNvPr>
              <p:cNvSpPr txBox="1"/>
              <p:nvPr/>
            </p:nvSpPr>
            <p:spPr>
              <a:xfrm>
                <a:off x="2912883" y="4253650"/>
                <a:ext cx="5948879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ES" sz="1100" b="1" dirty="0"/>
                  <a:t>Acceder a Equipos y publicar un mensaje:</a:t>
                </a:r>
                <a:r>
                  <a:rPr lang="es-ES" sz="1100" dirty="0"/>
                  <a:t> Haz clic en el menú “</a:t>
                </a:r>
                <a:r>
                  <a:rPr lang="es-ES" sz="1100" b="1" dirty="0"/>
                  <a:t>Equipos”</a:t>
                </a:r>
                <a:r>
                  <a:rPr lang="es-ES" sz="1100" dirty="0"/>
                  <a:t>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(1)</a:t>
                </a:r>
                <a:r>
                  <a:rPr lang="es-ES" sz="1100" b="1" dirty="0">
                    <a:solidFill>
                      <a:srgbClr val="602927"/>
                    </a:solidFill>
                  </a:rPr>
                  <a:t> </a:t>
                </a:r>
                <a:r>
                  <a:rPr lang="es-ES" sz="1100" dirty="0"/>
                  <a:t>en la barra lateral izquierda o, si usas vista separada, abre el apartado de “</a:t>
                </a:r>
                <a:r>
                  <a:rPr lang="es-ES" sz="1100" b="1" dirty="0"/>
                  <a:t>Equipos” </a:t>
                </a:r>
                <a:r>
                  <a:rPr lang="es-ES" sz="1100" dirty="0"/>
                  <a:t>en el menú de chat</a:t>
                </a:r>
                <a:r>
                  <a:rPr lang="es-ES" sz="1100" b="1" dirty="0"/>
                  <a:t>, </a:t>
                </a:r>
                <a:r>
                  <a:rPr lang="es-ES" sz="1100" dirty="0"/>
                  <a:t>selecciona el </a:t>
                </a:r>
                <a:r>
                  <a:rPr lang="es-ES" sz="1100" b="1" dirty="0"/>
                  <a:t>canal del equipo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(2)</a:t>
                </a:r>
                <a:r>
                  <a:rPr lang="es-ES" sz="1100" b="1" dirty="0">
                    <a:solidFill>
                      <a:srgbClr val="602927"/>
                    </a:solidFill>
                  </a:rPr>
                  <a:t> </a:t>
                </a:r>
                <a:r>
                  <a:rPr lang="es-ES" sz="1100" dirty="0"/>
                  <a:t>donde quieras escribir y clica en el botón “</a:t>
                </a:r>
                <a:r>
                  <a:rPr lang="es-ES" sz="1100" b="1" dirty="0"/>
                  <a:t>Iniciar una publicación</a:t>
                </a:r>
                <a:r>
                  <a:rPr lang="es-ES" sz="1100" dirty="0"/>
                  <a:t>”</a:t>
                </a:r>
                <a:r>
                  <a:rPr lang="es-ES" sz="1100" b="1" dirty="0"/>
                  <a:t> </a:t>
                </a:r>
                <a:r>
                  <a:rPr lang="es-ES" sz="1100" b="1" dirty="0">
                    <a:solidFill>
                      <a:srgbClr val="4E110E"/>
                    </a:solidFill>
                  </a:rPr>
                  <a:t>(3)</a:t>
                </a:r>
                <a:r>
                  <a:rPr lang="es-ES" sz="1100" b="1" dirty="0">
                    <a:solidFill>
                      <a:srgbClr val="602927"/>
                    </a:solidFill>
                  </a:rPr>
                  <a:t> </a:t>
                </a:r>
                <a:r>
                  <a:rPr lang="es-ES" sz="1100" dirty="0">
                    <a:solidFill>
                      <a:schemeClr val="tx1"/>
                    </a:solidFill>
                  </a:rPr>
                  <a:t>para que aparezca el cuadro de redacción.</a:t>
                </a:r>
              </a:p>
            </p:txBody>
          </p:sp>
          <p:pic>
            <p:nvPicPr>
              <p:cNvPr id="54" name="Imatge 53">
                <a:extLst>
                  <a:ext uri="{FF2B5EF4-FFF2-40B4-BE49-F238E27FC236}">
                    <a16:creationId xmlns:a16="http://schemas.microsoft.com/office/drawing/2014/main" id="{C97E02DF-6164-F407-7AD2-A7C5FDC1C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2857" y="1226867"/>
                <a:ext cx="5602579" cy="2968662"/>
              </a:xfrm>
              <a:prstGeom prst="rect">
                <a:avLst/>
              </a:prstGeom>
            </p:spPr>
          </p:pic>
        </p:grpSp>
        <p:sp>
          <p:nvSpPr>
            <p:cNvPr id="56" name="Rectangle: cantonades arrodonides 55">
              <a:extLst>
                <a:ext uri="{FF2B5EF4-FFF2-40B4-BE49-F238E27FC236}">
                  <a16:creationId xmlns:a16="http://schemas.microsoft.com/office/drawing/2014/main" id="{3C935816-D936-4BBB-F92A-66FC46E4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32314" y="1987552"/>
              <a:ext cx="273762" cy="254000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89EB99-F1B7-260A-D451-93B31C14D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42195" y="2358498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  <a:sym typeface="Arial"/>
                </a:rPr>
                <a:t>1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58" name="Connector recte 57">
              <a:extLst>
                <a:ext uri="{FF2B5EF4-FFF2-40B4-BE49-F238E27FC236}">
                  <a16:creationId xmlns:a16="http://schemas.microsoft.com/office/drawing/2014/main" id="{FE1D5DA4-64EF-C2EB-F830-175B7C1F7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V="1">
              <a:off x="3269195" y="2241552"/>
              <a:ext cx="0" cy="116946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: cantonades arrodonides 60">
              <a:extLst>
                <a:ext uri="{FF2B5EF4-FFF2-40B4-BE49-F238E27FC236}">
                  <a16:creationId xmlns:a16="http://schemas.microsoft.com/office/drawing/2014/main" id="{9E2E595D-E80F-F823-67BD-14D2F757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67113" y="2621966"/>
              <a:ext cx="1191628" cy="143847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9D362E-2911-3827-7B89-3B3063C41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35927" y="2959639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  <a:sym typeface="Arial"/>
                </a:rPr>
                <a:t>2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3" name="Connector recte 62">
              <a:extLst>
                <a:ext uri="{FF2B5EF4-FFF2-40B4-BE49-F238E27FC236}">
                  <a16:creationId xmlns:a16="http://schemas.microsoft.com/office/drawing/2014/main" id="{07F9E83A-AD45-A18A-489F-CC7F87C47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62" idx="0"/>
              <a:endCxn id="61" idx="2"/>
            </p:cNvCxnSpPr>
            <p:nvPr/>
          </p:nvCxnSpPr>
          <p:spPr>
            <a:xfrm flipV="1">
              <a:off x="4162927" y="2765813"/>
              <a:ext cx="0" cy="193826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: cantonades arrodonides 66">
              <a:extLst>
                <a:ext uri="{FF2B5EF4-FFF2-40B4-BE49-F238E27FC236}">
                  <a16:creationId xmlns:a16="http://schemas.microsoft.com/office/drawing/2014/main" id="{19411818-56EF-05D7-166C-F9B98A42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85227" y="3869125"/>
              <a:ext cx="1013054" cy="214309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FF07124-7403-6A9C-7750-A36D307A6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64754" y="3444910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4E11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100" b="1" dirty="0">
                  <a:solidFill>
                    <a:srgbClr val="602927"/>
                  </a:solidFill>
                  <a:latin typeface="Aptos" panose="02110004020202020204"/>
                </a:rPr>
                <a:t>3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9" name="Connector recte 68">
              <a:extLst>
                <a:ext uri="{FF2B5EF4-FFF2-40B4-BE49-F238E27FC236}">
                  <a16:creationId xmlns:a16="http://schemas.microsoft.com/office/drawing/2014/main" id="{F5C36A8A-5965-B095-4773-269D88945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68" idx="4"/>
              <a:endCxn id="67" idx="0"/>
            </p:cNvCxnSpPr>
            <p:nvPr/>
          </p:nvCxnSpPr>
          <p:spPr>
            <a:xfrm>
              <a:off x="5691754" y="3698910"/>
              <a:ext cx="0" cy="170215"/>
            </a:xfrm>
            <a:prstGeom prst="line">
              <a:avLst/>
            </a:prstGeom>
            <a:ln w="25400">
              <a:solidFill>
                <a:srgbClr val="4E11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4" name="blank">
            <a:extLst>
              <a:ext uri="{FF2B5EF4-FFF2-40B4-BE49-F238E27FC236}">
                <a16:creationId xmlns:a16="http://schemas.microsoft.com/office/drawing/2014/main" id="{1D5D8E96-631A-18F8-75D1-66FC11CEC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701" y="1150640"/>
            <a:ext cx="5877061" cy="3872451"/>
          </a:xfrm>
          <a:prstGeom prst="rect">
            <a:avLst/>
          </a:prstGeom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74" grpId="0" animBg="1"/>
      <p:bldP spid="7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3">
            <a:extLst>
              <a:ext uri="{FF2B5EF4-FFF2-40B4-BE49-F238E27FC236}">
                <a16:creationId xmlns:a16="http://schemas.microsoft.com/office/drawing/2014/main" id="{06667F3B-14FF-EB42-5A7E-72E21E0A2A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9475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 mensaje con adjunto en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C8619F29-28D1-5303-646A-9CECD4151508}"/>
              </a:ext>
            </a:extLst>
          </p:cNvPr>
          <p:cNvSpPr txBox="1"/>
          <p:nvPr/>
        </p:nvSpPr>
        <p:spPr>
          <a:xfrm>
            <a:off x="284877" y="1249446"/>
            <a:ext cx="3535829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 dirty="0"/>
              <a:t>Pedro tiene su publicación lista en el cuadro de redacción de un canal de </a:t>
            </a:r>
            <a:r>
              <a:rPr lang="es-ES" sz="1200" b="1" dirty="0" err="1"/>
              <a:t>Teams</a:t>
            </a:r>
            <a:r>
              <a:rPr lang="es-ES" sz="1200" b="1" dirty="0"/>
              <a:t> y quiere añadir un archivo o enlace antes de enviarlo. </a:t>
            </a:r>
            <a:r>
              <a:rPr lang="es-ES" sz="1200" dirty="0"/>
              <a:t>Para enviar un mensaje claro y conciso sigue estos pasos:</a:t>
            </a:r>
          </a:p>
          <a:p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b="1" dirty="0"/>
              <a:t>Revisa la publicación</a:t>
            </a:r>
            <a:r>
              <a:rPr lang="es-ES" sz="1200" dirty="0"/>
              <a:t> para asegurarte de que sea claro, breve y fácil de entender.</a:t>
            </a:r>
          </a:p>
          <a:p>
            <a:pPr marL="228600" indent="-228600">
              <a:buFont typeface="+mj-lt"/>
              <a:buAutoNum type="arabicPeriod"/>
            </a:pP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b="1" dirty="0"/>
              <a:t>Si quieres adjuntar un archivo</a:t>
            </a:r>
            <a:r>
              <a:rPr lang="es-ES" sz="1200" dirty="0"/>
              <a:t>, haz clic en </a:t>
            </a:r>
            <a:r>
              <a:rPr lang="es-ES" sz="1200" b="1" dirty="0"/>
              <a:t>el “icono +” </a:t>
            </a:r>
            <a:r>
              <a:rPr lang="es-ES" sz="1200" b="1" dirty="0">
                <a:solidFill>
                  <a:srgbClr val="602927"/>
                </a:solidFill>
              </a:rPr>
              <a:t>(1)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y selecciona </a:t>
            </a:r>
            <a:r>
              <a:rPr lang="es-ES" sz="1200" b="1" dirty="0"/>
              <a:t>“Adjuntar archivo”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documento desde tu dispositivo, OneDrive o SharePoint.</a:t>
            </a:r>
          </a:p>
          <a:p>
            <a:pPr marL="228600" indent="-228600">
              <a:buFont typeface="+mj-lt"/>
              <a:buAutoNum type="arabicPeriod"/>
            </a:pP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b="1" dirty="0"/>
              <a:t>Si quieres añadir un enlace</a:t>
            </a:r>
            <a:r>
              <a:rPr lang="es-ES" sz="1200" dirty="0"/>
              <a:t>, selecciona el texto y pulsa el “</a:t>
            </a:r>
            <a:r>
              <a:rPr lang="es-ES" sz="1200" b="1" dirty="0"/>
              <a:t>icono de vínculo”</a:t>
            </a:r>
            <a:r>
              <a:rPr lang="es-ES" sz="1200" b="1" dirty="0">
                <a:solidFill>
                  <a:srgbClr val="602927"/>
                </a:solidFill>
              </a:rPr>
              <a:t> (3)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para pegar la dirección web.</a:t>
            </a:r>
          </a:p>
          <a:p>
            <a:pPr marL="228600" indent="-228600">
              <a:buFont typeface="+mj-lt"/>
              <a:buAutoNum type="arabicPeriod"/>
            </a:pP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dirty="0"/>
              <a:t>Comprueba que todo esté correcto y pulsa </a:t>
            </a:r>
            <a:r>
              <a:rPr lang="es-ES" sz="1200" b="1" dirty="0"/>
              <a:t>“Publicar” </a:t>
            </a:r>
            <a:r>
              <a:rPr lang="es-ES" sz="1200" b="1" dirty="0">
                <a:solidFill>
                  <a:srgbClr val="602927"/>
                </a:solidFill>
              </a:rPr>
              <a:t>(4).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srgbClr val="60292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Imatge 11" descr="La imagen muestra como adjuntar un archivo en Teams.">
            <a:extLst>
              <a:ext uri="{FF2B5EF4-FFF2-40B4-BE49-F238E27FC236}">
                <a16:creationId xmlns:a16="http://schemas.microsoft.com/office/drawing/2014/main" id="{F96B3116-A2B5-7A2B-8A05-9BCF97C8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66" r="7818"/>
          <a:stretch/>
        </p:blipFill>
        <p:spPr>
          <a:xfrm>
            <a:off x="3821420" y="1249446"/>
            <a:ext cx="4978760" cy="3517866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31F28BA-2594-8203-8437-6CF61534E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285" y="2981384"/>
            <a:ext cx="1123052" cy="1498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73549D68-BB95-57C4-9780-F43B29E16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67" y="2113344"/>
            <a:ext cx="977754" cy="868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C2556750-D18B-7525-77C0-FB0D6893E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5994" y="4502944"/>
            <a:ext cx="106343" cy="12599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371CA4-A3FF-CACC-DC3C-18D4ACDC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6648" y="443893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b="1">
                <a:solidFill>
                  <a:srgbClr val="602927"/>
                </a:solidFill>
                <a:latin typeface="Aptos" panose="02110004020202020204"/>
              </a:rPr>
              <a:t>1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602927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5" name="Connector recte 14">
            <a:extLst>
              <a:ext uri="{FF2B5EF4-FFF2-40B4-BE49-F238E27FC236}">
                <a16:creationId xmlns:a16="http://schemas.microsoft.com/office/drawing/2014/main" id="{50883376-2BFA-7D07-DEC1-EFBD6DE3F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2"/>
            <a:endCxn id="13" idx="3"/>
          </p:cNvCxnSpPr>
          <p:nvPr/>
        </p:nvCxnSpPr>
        <p:spPr>
          <a:xfrm flipH="1">
            <a:off x="5322337" y="4565939"/>
            <a:ext cx="514311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cantonades arrodonides 21">
            <a:extLst>
              <a:ext uri="{FF2B5EF4-FFF2-40B4-BE49-F238E27FC236}">
                <a16:creationId xmlns:a16="http://schemas.microsoft.com/office/drawing/2014/main" id="{F328BD78-5F02-7412-7A37-BB0227A0D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59" y="2967548"/>
            <a:ext cx="123542" cy="14285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AC4B9A-54A8-62D3-EAB1-13AD4C8EA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3230" y="335568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3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602927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3561936E-327D-21C4-9F45-F77FC810A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6310230" y="3110400"/>
            <a:ext cx="0" cy="245282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cantonades arrodonides 26">
            <a:extLst>
              <a:ext uri="{FF2B5EF4-FFF2-40B4-BE49-F238E27FC236}">
                <a16:creationId xmlns:a16="http://schemas.microsoft.com/office/drawing/2014/main" id="{C7134877-5980-9EC5-282C-94167E97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3515" y="3113282"/>
            <a:ext cx="1118822" cy="183857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8D15E3-E217-46F7-F700-934A21FB7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811" y="3840904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b="1">
                <a:solidFill>
                  <a:srgbClr val="602927"/>
                </a:solidFill>
                <a:latin typeface="Aptos" panose="02110004020202020204"/>
              </a:rPr>
              <a:t>2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602927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29" name="Connector recte 28">
            <a:extLst>
              <a:ext uri="{FF2B5EF4-FFF2-40B4-BE49-F238E27FC236}">
                <a16:creationId xmlns:a16="http://schemas.microsoft.com/office/drawing/2014/main" id="{33EC9F2A-931D-EDE8-D446-9D02420A0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0"/>
            <a:endCxn id="27" idx="2"/>
          </p:cNvCxnSpPr>
          <p:nvPr/>
        </p:nvCxnSpPr>
        <p:spPr>
          <a:xfrm flipV="1">
            <a:off x="4760811" y="3297139"/>
            <a:ext cx="2115" cy="543765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cantonades arrodonides 36">
            <a:extLst>
              <a:ext uri="{FF2B5EF4-FFF2-40B4-BE49-F238E27FC236}">
                <a16:creationId xmlns:a16="http://schemas.microsoft.com/office/drawing/2014/main" id="{98B768F8-3D65-E359-6116-98ABA29C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2618" y="4470942"/>
            <a:ext cx="415658" cy="189994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6D2269F-98BC-DBCE-6214-19F52342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3447" y="394297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b="1">
                <a:solidFill>
                  <a:srgbClr val="602927"/>
                </a:solidFill>
                <a:latin typeface="Aptos" panose="02110004020202020204"/>
              </a:rPr>
              <a:t>4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602927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39" name="Connector recte 38">
            <a:extLst>
              <a:ext uri="{FF2B5EF4-FFF2-40B4-BE49-F238E27FC236}">
                <a16:creationId xmlns:a16="http://schemas.microsoft.com/office/drawing/2014/main" id="{EFFC44C4-6B9D-16C5-5C3F-D8AB460B9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8" idx="4"/>
            <a:endCxn id="37" idx="0"/>
          </p:cNvCxnSpPr>
          <p:nvPr/>
        </p:nvCxnSpPr>
        <p:spPr>
          <a:xfrm>
            <a:off x="8050447" y="4196977"/>
            <a:ext cx="0" cy="273965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B9F7-5281-0E23-9093-27766C53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FE029DDA-6625-EA0C-7008-56F04A1EE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40397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Accede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 Outlook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29AAC689-FC13-489C-233F-B431B34E3113}"/>
              </a:ext>
            </a:extLst>
          </p:cNvPr>
          <p:cNvSpPr txBox="1"/>
          <p:nvPr/>
        </p:nvSpPr>
        <p:spPr>
          <a:xfrm>
            <a:off x="390267" y="1249446"/>
            <a:ext cx="360156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s-ES" sz="1200"/>
              <a:t>Para iniciar Outlook Web debes acceder desde tu navegador entrando en: </a:t>
            </a:r>
            <a:r>
              <a:rPr lang="es-ES" sz="1200" b="1">
                <a:solidFill>
                  <a:srgbClr val="60292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m365.cloud.microsoft </a:t>
            </a:r>
            <a:endParaRPr lang="es-ES" sz="1200" b="1">
              <a:solidFill>
                <a:srgbClr val="602927"/>
              </a:solidFill>
            </a:endParaRPr>
          </a:p>
          <a:p>
            <a:pPr lvl="0">
              <a:defRPr/>
            </a:pPr>
            <a:r>
              <a:rPr lang="es-ES" sz="1200"/>
              <a:t>con tu cuenta corporativa.</a:t>
            </a:r>
          </a:p>
          <a:p>
            <a:pPr lvl="0">
              <a:defRPr/>
            </a:pPr>
            <a:endParaRPr lang="es-ES" sz="1200"/>
          </a:p>
          <a:p>
            <a:pPr>
              <a:defRPr/>
            </a:pPr>
            <a:r>
              <a:rPr lang="es-ES" sz="1200" b="1"/>
              <a:t>Clica en Búsqueda</a:t>
            </a:r>
            <a:r>
              <a:rPr lang="es-ES" sz="1200"/>
              <a:t> </a:t>
            </a:r>
            <a:r>
              <a:rPr lang="es-ES" sz="1200" b="1">
                <a:solidFill>
                  <a:srgbClr val="602927"/>
                </a:solidFill>
              </a:rPr>
              <a:t>(1)</a:t>
            </a:r>
            <a:r>
              <a:rPr lang="es-ES" sz="1200" b="1">
                <a:solidFill>
                  <a:srgbClr val="927B71"/>
                </a:solidFill>
              </a:rPr>
              <a:t>, </a:t>
            </a:r>
            <a:r>
              <a:rPr lang="es-ES" sz="1200"/>
              <a:t>situada en la parte superior de la ventana de Outlook. A continuación, escribe </a:t>
            </a:r>
            <a:r>
              <a:rPr lang="es-ES" sz="1200" b="1"/>
              <a:t>Outlook</a:t>
            </a:r>
            <a:r>
              <a:rPr lang="es-ES" sz="1200"/>
              <a:t> </a:t>
            </a:r>
            <a:r>
              <a:rPr lang="es-ES" sz="1200" b="1"/>
              <a:t>en la barra de búsqueda central</a:t>
            </a:r>
            <a:r>
              <a:rPr lang="es-ES" sz="1200"/>
              <a:t> </a:t>
            </a:r>
            <a:r>
              <a:rPr lang="es-ES" sz="1200" b="1">
                <a:solidFill>
                  <a:srgbClr val="602927"/>
                </a:solidFill>
              </a:rPr>
              <a:t>(2) </a:t>
            </a:r>
            <a:r>
              <a:rPr lang="es-ES" sz="1200"/>
              <a:t>y verás todos los resultados relacionados con esta búsqueda, incluida la aplicación de </a:t>
            </a:r>
            <a:r>
              <a:rPr lang="es-ES" sz="1200" b="1"/>
              <a:t>Outlook</a:t>
            </a:r>
            <a:r>
              <a:rPr lang="es-ES" sz="1200"/>
              <a:t> </a:t>
            </a:r>
            <a:r>
              <a:rPr lang="es-ES" sz="1200" b="1">
                <a:solidFill>
                  <a:srgbClr val="602927"/>
                </a:solidFill>
              </a:rPr>
              <a:t>(3). </a:t>
            </a:r>
            <a:r>
              <a:rPr lang="es-ES" sz="1200"/>
              <a:t>Haz clic para abrirla.</a:t>
            </a:r>
          </a:p>
          <a:p>
            <a:pPr lvl="0">
              <a:defRPr/>
            </a:pPr>
            <a:endParaRPr lang="es-ES" sz="1200"/>
          </a:p>
          <a:p>
            <a:r>
              <a:rPr lang="es-ES" sz="1200"/>
              <a:t> </a:t>
            </a:r>
          </a:p>
          <a:p>
            <a:endParaRPr lang="es-ES" sz="1200"/>
          </a:p>
          <a:p>
            <a:endParaRPr lang="es-ES" sz="1200"/>
          </a:p>
        </p:txBody>
      </p:sp>
      <p:grpSp>
        <p:nvGrpSpPr>
          <p:cNvPr id="38" name="web" descr="La imagen muestra la búsqueda de Outlook.">
            <a:extLst>
              <a:ext uri="{FF2B5EF4-FFF2-40B4-BE49-F238E27FC236}">
                <a16:creationId xmlns:a16="http://schemas.microsoft.com/office/drawing/2014/main" id="{F91943C3-A1A2-743D-EE12-1C28E7C7EDB1}"/>
              </a:ext>
            </a:extLst>
          </p:cNvPr>
          <p:cNvGrpSpPr/>
          <p:nvPr/>
        </p:nvGrpSpPr>
        <p:grpSpPr>
          <a:xfrm>
            <a:off x="3991827" y="1249446"/>
            <a:ext cx="5025174" cy="2966954"/>
            <a:chOff x="4045759" y="1435698"/>
            <a:chExt cx="4832304" cy="2807359"/>
          </a:xfrm>
        </p:grpSpPr>
        <p:pic>
          <p:nvPicPr>
            <p:cNvPr id="26" name="Imatge 25" descr="La imagen muestra la búsqueda de Outlook.">
              <a:extLst>
                <a:ext uri="{FF2B5EF4-FFF2-40B4-BE49-F238E27FC236}">
                  <a16:creationId xmlns:a16="http://schemas.microsoft.com/office/drawing/2014/main" id="{8156983D-1C1D-C6E8-911B-2F3F8FE80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045759" y="1435698"/>
              <a:ext cx="4832304" cy="2560513"/>
            </a:xfrm>
            <a:prstGeom prst="rect">
              <a:avLst/>
            </a:prstGeom>
          </p:spPr>
        </p:pic>
        <p:sp>
          <p:nvSpPr>
            <p:cNvPr id="27" name="Rectangle: cantonades arrodonides 26">
              <a:extLst>
                <a:ext uri="{FF2B5EF4-FFF2-40B4-BE49-F238E27FC236}">
                  <a16:creationId xmlns:a16="http://schemas.microsoft.com/office/drawing/2014/main" id="{53324637-1970-9D5B-BEF7-ECB682CC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59775" y="2318086"/>
              <a:ext cx="2478129" cy="221551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6029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FB8C55-A300-8648-A001-8075C9BD6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52174" y="2301862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6029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rgbClr val="602927"/>
                  </a:solidFill>
                </a:rPr>
                <a:t>2</a:t>
              </a:r>
              <a:endParaRPr lang="es-ES" sz="1800" b="1">
                <a:solidFill>
                  <a:srgbClr val="602927"/>
                </a:solidFill>
              </a:endParaRPr>
            </a:p>
          </p:txBody>
        </p:sp>
        <p:cxnSp>
          <p:nvCxnSpPr>
            <p:cNvPr id="29" name="Connector recte 28">
              <a:extLst>
                <a:ext uri="{FF2B5EF4-FFF2-40B4-BE49-F238E27FC236}">
                  <a16:creationId xmlns:a16="http://schemas.microsoft.com/office/drawing/2014/main" id="{7C8017B9-F92E-3861-B1F1-0F4DC37AF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5406174" y="2428862"/>
              <a:ext cx="153601" cy="0"/>
            </a:xfrm>
            <a:prstGeom prst="line">
              <a:avLst/>
            </a:prstGeom>
            <a:ln w="25400">
              <a:solidFill>
                <a:srgbClr val="6029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cantonades arrodonides 29">
              <a:extLst>
                <a:ext uri="{FF2B5EF4-FFF2-40B4-BE49-F238E27FC236}">
                  <a16:creationId xmlns:a16="http://schemas.microsoft.com/office/drawing/2014/main" id="{E2F7117F-7868-1F5E-C1CC-E174F358A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65960" y="1674320"/>
              <a:ext cx="870819" cy="122946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6029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15D695-B886-4361-6A58-BF916A13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56582" y="1602737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6029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rgbClr val="602927"/>
                  </a:solidFill>
                </a:rPr>
                <a:t>1</a:t>
              </a:r>
              <a:endParaRPr lang="es-ES" sz="1800" b="1">
                <a:solidFill>
                  <a:srgbClr val="602927"/>
                </a:solidFill>
              </a:endParaRPr>
            </a:p>
          </p:txBody>
        </p:sp>
        <p:cxnSp>
          <p:nvCxnSpPr>
            <p:cNvPr id="32" name="Connector recte 31">
              <a:extLst>
                <a:ext uri="{FF2B5EF4-FFF2-40B4-BE49-F238E27FC236}">
                  <a16:creationId xmlns:a16="http://schemas.microsoft.com/office/drawing/2014/main" id="{42995FEB-B0CC-4F3B-E107-7D5A5E8E8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1" idx="2"/>
              <a:endCxn id="30" idx="3"/>
            </p:cNvCxnSpPr>
            <p:nvPr/>
          </p:nvCxnSpPr>
          <p:spPr>
            <a:xfrm flipH="1">
              <a:off x="4936779" y="1729737"/>
              <a:ext cx="319803" cy="6056"/>
            </a:xfrm>
            <a:prstGeom prst="line">
              <a:avLst/>
            </a:prstGeom>
            <a:ln w="25400">
              <a:solidFill>
                <a:srgbClr val="6029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cantonades arrodonides 32">
              <a:extLst>
                <a:ext uri="{FF2B5EF4-FFF2-40B4-BE49-F238E27FC236}">
                  <a16:creationId xmlns:a16="http://schemas.microsoft.com/office/drawing/2014/main" id="{7A568E85-6675-351B-6223-E749060EE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89042" y="2675690"/>
              <a:ext cx="254001" cy="283459"/>
            </a:xfrm>
            <a:prstGeom prst="roundRect">
              <a:avLst>
                <a:gd name="adj" fmla="val 7899"/>
              </a:avLst>
            </a:prstGeom>
            <a:noFill/>
            <a:ln w="25400">
              <a:solidFill>
                <a:srgbClr val="6029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BF8EDA-E44F-8B95-3768-6628CEB61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26432" y="2690419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>
              <a:solidFill>
                <a:srgbClr val="6029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rgbClr val="602927"/>
                  </a:solidFill>
                </a:rPr>
                <a:t>3</a:t>
              </a:r>
              <a:endParaRPr lang="es-ES" sz="1800" b="1">
                <a:solidFill>
                  <a:srgbClr val="602927"/>
                </a:solidFill>
              </a:endParaRPr>
            </a:p>
          </p:txBody>
        </p:sp>
        <p:cxnSp>
          <p:nvCxnSpPr>
            <p:cNvPr id="35" name="Connector recte 34">
              <a:extLst>
                <a:ext uri="{FF2B5EF4-FFF2-40B4-BE49-F238E27FC236}">
                  <a16:creationId xmlns:a16="http://schemas.microsoft.com/office/drawing/2014/main" id="{2E47DFE7-E76F-5C5E-F301-A3E07F096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4" idx="2"/>
              <a:endCxn id="33" idx="3"/>
            </p:cNvCxnSpPr>
            <p:nvPr/>
          </p:nvCxnSpPr>
          <p:spPr>
            <a:xfrm flipH="1">
              <a:off x="5843043" y="2817419"/>
              <a:ext cx="283389" cy="1"/>
            </a:xfrm>
            <a:prstGeom prst="line">
              <a:avLst/>
            </a:prstGeom>
            <a:ln w="25400">
              <a:solidFill>
                <a:srgbClr val="6029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QuadreDeText 36">
              <a:extLst>
                <a:ext uri="{FF2B5EF4-FFF2-40B4-BE49-F238E27FC236}">
                  <a16:creationId xmlns:a16="http://schemas.microsoft.com/office/drawing/2014/main" id="{B59D628F-87BC-301A-997B-DB88341C03A0}"/>
                </a:ext>
              </a:extLst>
            </p:cNvPr>
            <p:cNvSpPr txBox="1"/>
            <p:nvPr/>
          </p:nvSpPr>
          <p:spPr>
            <a:xfrm>
              <a:off x="4045759" y="3966058"/>
              <a:ext cx="4832304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endParaRPr lang="es-ES" sz="1200"/>
            </a:p>
          </p:txBody>
        </p:sp>
      </p:grpSp>
    </p:spTree>
    <p:extLst>
      <p:ext uri="{BB962C8B-B14F-4D97-AF65-F5344CB8AC3E}">
        <p14:creationId xmlns:p14="http://schemas.microsoft.com/office/powerpoint/2010/main" val="135228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878DC-176C-5807-13FF-E4CB7200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2D9BB544-CD39-F465-C36B-F95DC7799A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Diferencia entre versiones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E8F63C5D-5841-BE5C-6631-B1EB39C81940}"/>
              </a:ext>
            </a:extLst>
          </p:cNvPr>
          <p:cNvSpPr txBox="1"/>
          <p:nvPr/>
        </p:nvSpPr>
        <p:spPr>
          <a:xfrm>
            <a:off x="390266" y="1163046"/>
            <a:ext cx="858519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 sz="1200"/>
              <a:t>Esta tabla compara las funcionalidades y las diferencias de interfaz entre las principales versiones de Outlook disponibles actualmente. </a:t>
            </a:r>
            <a:endParaRPr kumimoji="0" lang="es-ES" sz="1100" b="1" i="0" u="none" strike="noStrike" kern="0" cap="none" spc="0" normalizeH="0" baseline="0" noProof="0">
              <a:ln>
                <a:noFill/>
              </a:ln>
              <a:solidFill>
                <a:srgbClr val="927B7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43E01F64-91AF-8821-FC68-9D692BD47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78039"/>
              </p:ext>
            </p:extLst>
          </p:nvPr>
        </p:nvGraphicFramePr>
        <p:xfrm>
          <a:off x="390266" y="1555656"/>
          <a:ext cx="8585199" cy="324494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59134">
                  <a:extLst>
                    <a:ext uri="{9D8B030D-6E8A-4147-A177-3AD203B41FA5}">
                      <a16:colId xmlns:a16="http://schemas.microsoft.com/office/drawing/2014/main" val="1037800903"/>
                    </a:ext>
                  </a:extLst>
                </a:gridCol>
                <a:gridCol w="4189000">
                  <a:extLst>
                    <a:ext uri="{9D8B030D-6E8A-4147-A177-3AD203B41FA5}">
                      <a16:colId xmlns:a16="http://schemas.microsoft.com/office/drawing/2014/main" val="3948406975"/>
                    </a:ext>
                  </a:extLst>
                </a:gridCol>
                <a:gridCol w="3237065">
                  <a:extLst>
                    <a:ext uri="{9D8B030D-6E8A-4147-A177-3AD203B41FA5}">
                      <a16:colId xmlns:a16="http://schemas.microsoft.com/office/drawing/2014/main" val="3617498886"/>
                    </a:ext>
                  </a:extLst>
                </a:gridCol>
              </a:tblGrid>
              <a:tr h="247053">
                <a:tc>
                  <a:txBody>
                    <a:bodyPr/>
                    <a:lstStyle/>
                    <a:p>
                      <a:endParaRPr lang="ca-E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Funcionalidades</a:t>
                      </a:r>
                      <a:r>
                        <a:rPr lang="ca-ES" sz="10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0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</a:t>
                      </a:r>
                      <a:endParaRPr lang="ca-ES" sz="1000" b="1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 de la </a:t>
                      </a:r>
                      <a:r>
                        <a:rPr lang="ca-ES" sz="10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interfaz</a:t>
                      </a:r>
                      <a:endParaRPr lang="ca-ES" sz="1000" b="1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09011"/>
                  </a:ext>
                </a:extLst>
              </a:tr>
              <a:tr h="711463">
                <a:tc>
                  <a:txBody>
                    <a:bodyPr/>
                    <a:lstStyle/>
                    <a:p>
                      <a:r>
                        <a:rPr lang="ca-ES" sz="10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Outlook Web</a:t>
                      </a:r>
                      <a:endParaRPr lang="ca-ES" sz="10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Accesible desde el portal de Microsoft 365. Es la versión de Outlook en la nube. Sincronización automática con OneDrive/SharePoint. Vista de correo, calendario, tareas y contactos. Integración con </a:t>
                      </a:r>
                      <a:r>
                        <a:rPr lang="es-E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Teams</a:t>
                      </a:r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Interfaz limpia y moderna adaptada al navegador. Diseño responsive para ordenador y dispositivos móviles.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083943"/>
                  </a:ext>
                </a:extLst>
              </a:tr>
              <a:tr h="787483">
                <a:tc>
                  <a:txBody>
                    <a:bodyPr/>
                    <a:lstStyle/>
                    <a:p>
                      <a:r>
                        <a:rPr lang="ca-ES" sz="1000" b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Outlook 2016</a:t>
                      </a:r>
                      <a:endParaRPr lang="ca-ES" sz="100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Disponible con las versiones de escritorio de Office 2016. Funcionalidades básicas de correo, calendario y contactos. Más limitado que Outlook 365 y Outlook Web. Sin integración completa con herramientas modernas de colaboración.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Interfaz clásica. Estilo propio de Windows 10. Iconos pequeños y menos personalización visual. Sin modo oscuro completo.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84693"/>
                  </a:ext>
                </a:extLst>
              </a:tr>
              <a:tr h="711463">
                <a:tc>
                  <a:txBody>
                    <a:bodyPr/>
                    <a:lstStyle/>
                    <a:p>
                      <a:r>
                        <a:rPr lang="ca-ES" sz="1000" b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Outlook 365 (</a:t>
                      </a:r>
                      <a:r>
                        <a:rPr lang="ca-ES" sz="1000" b="1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escritorio</a:t>
                      </a:r>
                      <a:r>
                        <a:rPr lang="ca-ES" sz="1000" b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a-ES" sz="100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Versión más completa y con más herramientas de colaboración. Integra aplicaciones como </a:t>
                      </a:r>
                      <a:r>
                        <a:rPr lang="es-E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y servicios de Microsoft 365. Sincronización y trabajo conjunto con OneDrive, SharePoint y </a:t>
                      </a:r>
                      <a:r>
                        <a:rPr lang="es-E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Teams</a:t>
                      </a:r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Actualizaciones periódicas con nuevas funciones.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Interfaz </a:t>
                      </a:r>
                      <a:r>
                        <a:rPr lang="es-E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Ribbon</a:t>
                      </a:r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moderna con opciones de personalización. Modo oscuro completo. Barra de navegación lateral e iconos actualizados.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824986"/>
                  </a:ext>
                </a:extLst>
              </a:tr>
              <a:tr h="787483">
                <a:tc>
                  <a:txBody>
                    <a:bodyPr/>
                    <a:lstStyle/>
                    <a:p>
                      <a:r>
                        <a:rPr lang="ca-ES" sz="10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ca-ES" sz="1000" b="1" dirty="0" err="1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</a:t>
                      </a:r>
                      <a:r>
                        <a:rPr lang="ca-ES" sz="1000" b="1" dirty="0">
                          <a:solidFill>
                            <a:srgbClr val="4E11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Outlook</a:t>
                      </a:r>
                      <a:endParaRPr lang="ca-ES" sz="1000" dirty="0">
                        <a:solidFill>
                          <a:srgbClr val="4E11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Fusión definitiva entre Outlook Web y la versión de escritorio de Outlook 365. Integra todas las opciones de Outlook Web en la aplicación de escritorio. No está disponible para todo el mundo; para activarlo, desde Outlook 365 hay que marcar la opción “El nuevo Outlook”. Sincronización total con la nube e integración mejorada.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Interfaz idéntica a Outlook Web pero dentro de una aplicación de escritorio. Barra lateral y menús simplificados. Diseño minimalista y actualizado. Menos soporte para conectores antiguos (.</a:t>
                      </a:r>
                      <a:r>
                        <a:rPr lang="es-E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pst</a:t>
                      </a:r>
                      <a:r>
                        <a:rPr lang="es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complementos).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98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E45DF073-9DEB-A69B-F282-7FB73CA419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Versión de Outlook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82672225-60FF-4184-B4B3-6204BC5C461E}"/>
              </a:ext>
            </a:extLst>
          </p:cNvPr>
          <p:cNvSpPr txBox="1"/>
          <p:nvPr/>
        </p:nvSpPr>
        <p:spPr>
          <a:xfrm>
            <a:off x="390267" y="1249446"/>
            <a:ext cx="3601560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rtl="0"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 importante indicar que durante la formación de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Travesía M365 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empleará la versión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web de Outlook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endParaRPr lang="es-ES" sz="1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opción es la recomendada 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 diversas razones. La versión web resulta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más ligera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ofrece un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rendimiento óptimo 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una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mayor rapidez 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comparación con la versión de escritorio.</a:t>
            </a:r>
          </a:p>
          <a:p>
            <a:pPr marL="0" indent="0" algn="l" rtl="0">
              <a:buNone/>
            </a:pPr>
            <a:endParaRPr lang="es-ES" sz="1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Esto se debe, en parte, a que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almacena los correos de forma local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sino que toda la información se encuentra </a:t>
            </a:r>
            <a:r>
              <a:rPr lang="es-E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alojada en la nube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s-ES" sz="1200"/>
          </a:p>
        </p:txBody>
      </p:sp>
      <p:pic>
        <p:nvPicPr>
          <p:cNvPr id="4" name="Picture 6" descr="La imatge mostra el logotip d'Outlook.">
            <a:extLst>
              <a:ext uri="{FF2B5EF4-FFF2-40B4-BE49-F238E27FC236}">
                <a16:creationId xmlns:a16="http://schemas.microsoft.com/office/drawing/2014/main" id="{BC16FD6A-2AC2-92F7-59A6-087546B1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27" y="1153148"/>
            <a:ext cx="2292713" cy="21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0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9A47-7DB0-CA0C-6AFC-69E78CA17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2FB58CC9-1DF5-8BE4-B092-CA1C65699F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Como enviar un correo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D00A06-ADCB-BC38-21B0-08473EA2CD42}"/>
              </a:ext>
            </a:extLst>
          </p:cNvPr>
          <p:cNvSpPr txBox="1"/>
          <p:nvPr/>
        </p:nvSpPr>
        <p:spPr>
          <a:xfrm>
            <a:off x="169336" y="1220450"/>
            <a:ext cx="297236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En la imagen de la derecha puedes ver Outlook Web. Sea cual sea la versión que abras, en la parte superior izquierda tendrás el botón </a:t>
            </a:r>
            <a:r>
              <a:rPr lang="es-ES" sz="1200" b="1" dirty="0"/>
              <a:t>“Correo nuevo” </a:t>
            </a:r>
            <a:r>
              <a:rPr lang="es-ES" sz="1200" b="1" dirty="0">
                <a:solidFill>
                  <a:srgbClr val="602927"/>
                </a:solidFill>
              </a:rPr>
              <a:t>(1). </a:t>
            </a:r>
            <a:r>
              <a:rPr lang="es-ES" sz="1200" dirty="0"/>
              <a:t>Si no ves la opción, abre el menú </a:t>
            </a:r>
            <a:r>
              <a:rPr lang="es-ES" sz="1200" b="1" dirty="0"/>
              <a:t>“Inicio” </a:t>
            </a:r>
            <a:r>
              <a:rPr lang="es-ES" sz="1200" b="1" dirty="0">
                <a:solidFill>
                  <a:srgbClr val="602927"/>
                </a:solidFill>
              </a:rPr>
              <a:t>(2).</a:t>
            </a:r>
          </a:p>
          <a:p>
            <a:endParaRPr lang="es-ES" sz="1200" dirty="0"/>
          </a:p>
        </p:txBody>
      </p:sp>
      <p:sp>
        <p:nvSpPr>
          <p:cNvPr id="49" name="Rectangle: cantonades arrodonides 29">
            <a:extLst>
              <a:ext uri="{FF2B5EF4-FFF2-40B4-BE49-F238E27FC236}">
                <a16:creationId xmlns:a16="http://schemas.microsoft.com/office/drawing/2014/main" id="{F867C46F-1588-7AF2-3BAE-E771BD80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258" y="3235183"/>
            <a:ext cx="2911443" cy="62616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F5645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39">
              <a:defRPr/>
            </a:pPr>
            <a:endParaRPr lang="es-ES" sz="1867" b="1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BB3A4D35-B278-28F3-8EDA-3B4902202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62" y="3170133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  <p:pic>
        <p:nvPicPr>
          <p:cNvPr id="51" name="Imatge 32">
            <a:extLst>
              <a:ext uri="{FF2B5EF4-FFF2-40B4-BE49-F238E27FC236}">
                <a16:creationId xmlns:a16="http://schemas.microsoft.com/office/drawing/2014/main" id="{FDB32ABD-6A08-4D50-7BB8-8FB8D2EFD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01319" y="3078210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>
        <p:nvSpPr>
          <p:cNvPr id="52" name="QuadreDeText 30">
            <a:extLst>
              <a:ext uri="{FF2B5EF4-FFF2-40B4-BE49-F238E27FC236}">
                <a16:creationId xmlns:a16="http://schemas.microsoft.com/office/drawing/2014/main" id="{547665CD-7997-6897-1192-4D378CE7B6D6}"/>
              </a:ext>
            </a:extLst>
          </p:cNvPr>
          <p:cNvSpPr txBox="1"/>
          <p:nvPr/>
        </p:nvSpPr>
        <p:spPr>
          <a:xfrm>
            <a:off x="230260" y="3332090"/>
            <a:ext cx="2911443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0">
              <a:defRPr/>
            </a:pPr>
            <a:r>
              <a:rPr lang="es-ES" sz="1200"/>
              <a:t>En el </a:t>
            </a:r>
            <a:r>
              <a:rPr lang="es-ES" sz="1200" b="1" i="1"/>
              <a:t>caso 2.4 </a:t>
            </a:r>
            <a:r>
              <a:rPr lang="es-ES" sz="1200"/>
              <a:t>veremos en más detalle como enviar un correo en Outlook </a:t>
            </a:r>
          </a:p>
        </p:txBody>
      </p:sp>
      <p:pic>
        <p:nvPicPr>
          <p:cNvPr id="8" name="Imagen 7" descr="La imagen muestra el apartado inicio y el botón Correo nuevo.">
            <a:extLst>
              <a:ext uri="{FF2B5EF4-FFF2-40B4-BE49-F238E27FC236}">
                <a16:creationId xmlns:a16="http://schemas.microsoft.com/office/drawing/2014/main" id="{B878820F-23BD-3996-089D-4133C1150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39" y="1220450"/>
            <a:ext cx="5746318" cy="2776784"/>
          </a:xfrm>
          <a:prstGeom prst="rect">
            <a:avLst/>
          </a:prstGeom>
        </p:spPr>
      </p:pic>
      <p:sp>
        <p:nvSpPr>
          <p:cNvPr id="5" name="Rectangle: cantonades arrodonides 8">
            <a:extLst>
              <a:ext uri="{FF2B5EF4-FFF2-40B4-BE49-F238E27FC236}">
                <a16:creationId xmlns:a16="http://schemas.microsoft.com/office/drawing/2014/main" id="{CD5223D7-0F68-E435-69FD-6671DA531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375" y="1599407"/>
            <a:ext cx="666750" cy="18811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Connector recte 10">
            <a:extLst>
              <a:ext uri="{FF2B5EF4-FFF2-40B4-BE49-F238E27FC236}">
                <a16:creationId xmlns:a16="http://schemas.microsoft.com/office/drawing/2014/main" id="{088D8BD6-CFD6-4393-755C-42A41162C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  <a:endCxn id="22" idx="0"/>
          </p:cNvCxnSpPr>
          <p:nvPr/>
        </p:nvCxnSpPr>
        <p:spPr>
          <a:xfrm>
            <a:off x="3841750" y="1787523"/>
            <a:ext cx="0" cy="192427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9">
            <a:extLst>
              <a:ext uri="{FF2B5EF4-FFF2-40B4-BE49-F238E27FC236}">
                <a16:creationId xmlns:a16="http://schemas.microsoft.com/office/drawing/2014/main" id="{5DDC15C9-97B7-E406-66B4-3506E2CCF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4750" y="1979950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4E110E"/>
                </a:solidFill>
              </a:rPr>
              <a:t>1</a:t>
            </a:r>
            <a:endParaRPr lang="es-ES" sz="1800" b="1">
              <a:solidFill>
                <a:srgbClr val="4E110E"/>
              </a:solidFill>
            </a:endParaRPr>
          </a:p>
        </p:txBody>
      </p:sp>
      <p:sp>
        <p:nvSpPr>
          <p:cNvPr id="7" name="Rectangle: cantonades arrodonides 8">
            <a:extLst>
              <a:ext uri="{FF2B5EF4-FFF2-40B4-BE49-F238E27FC236}">
                <a16:creationId xmlns:a16="http://schemas.microsoft.com/office/drawing/2014/main" id="{681C6BE1-B6C7-9FDA-B4AB-9A54606A6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8400" y="1435100"/>
            <a:ext cx="285750" cy="165893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Connector recte 10">
            <a:extLst>
              <a:ext uri="{FF2B5EF4-FFF2-40B4-BE49-F238E27FC236}">
                <a16:creationId xmlns:a16="http://schemas.microsoft.com/office/drawing/2014/main" id="{481561CE-7DF1-D0AD-BBB5-AA34C6B6E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2"/>
            <a:endCxn id="7" idx="3"/>
          </p:cNvCxnSpPr>
          <p:nvPr/>
        </p:nvCxnSpPr>
        <p:spPr>
          <a:xfrm flipH="1">
            <a:off x="3994150" y="1518047"/>
            <a:ext cx="577850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9">
            <a:extLst>
              <a:ext uri="{FF2B5EF4-FFF2-40B4-BE49-F238E27FC236}">
                <a16:creationId xmlns:a16="http://schemas.microsoft.com/office/drawing/2014/main" id="{BA6F398D-433C-80AB-4749-C3FC2F188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39104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4E110E"/>
                </a:solidFill>
              </a:rPr>
              <a:t>2</a:t>
            </a:r>
            <a:endParaRPr lang="es-ES" sz="1800" b="1">
              <a:solidFill>
                <a:srgbClr val="4E11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83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81B49-6BF9-D161-8194-B5F0DE27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D32EA691-4562-29F0-BDC6-F3F8AE9EB0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 un correo bien estructurado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0A659072-A624-4CEE-A525-618C05A5E8C7}"/>
              </a:ext>
            </a:extLst>
          </p:cNvPr>
          <p:cNvSpPr txBox="1"/>
          <p:nvPr/>
        </p:nvSpPr>
        <p:spPr>
          <a:xfrm>
            <a:off x="390266" y="1249446"/>
            <a:ext cx="8753734" cy="32316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Un correo bien estructurado facilita la comprensión del mensaje, transmite profesionalidad y aumenta las posibilidades de obtener una respuesta clara y rápida. Para lograrlo, es importante cuidar tanto el contenido como la forma.</a:t>
            </a:r>
          </a:p>
          <a:p>
            <a:r>
              <a:rPr lang="es-ES" sz="1200" dirty="0"/>
              <a:t>Las claves de un correo bien estructurado son:</a:t>
            </a:r>
          </a:p>
          <a:p>
            <a:endParaRPr lang="es-ES" sz="1200" dirty="0"/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r>
              <a:rPr lang="es-ES" sz="1200" b="1" dirty="0"/>
              <a:t>Asunto claro y específico</a:t>
            </a:r>
            <a:r>
              <a:rPr lang="es-ES" sz="1200" dirty="0"/>
              <a:t>: resume el propósito del correo para que el destinatario sepa de qué trata antes de abrirlo.</a:t>
            </a:r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r>
              <a:rPr lang="es-ES" sz="1200" b="1" dirty="0"/>
              <a:t>Saludo adecuado</a:t>
            </a:r>
            <a:r>
              <a:rPr lang="es-ES" sz="1200" dirty="0"/>
              <a:t>: adapta el tono (formal o informal) según la relación con el destinatario.</a:t>
            </a:r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r>
              <a:rPr lang="es-ES" sz="1200" b="1" dirty="0"/>
              <a:t>Cuerpo organizado</a:t>
            </a:r>
            <a:r>
              <a:rPr lang="es-ES" sz="1200" dirty="0"/>
              <a:t>: expón la información de forma breve, con ideas separadas por párrafos y un orden lógico (introducción, desarrollo y cierre).</a:t>
            </a:r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r>
              <a:rPr lang="es-ES" sz="1200" b="1" dirty="0"/>
              <a:t>Lenguaje claro y directo</a:t>
            </a:r>
            <a:r>
              <a:rPr lang="es-ES" sz="1200" dirty="0"/>
              <a:t>: evita ambigüedades y frases largas; utiliza un tono respetuoso y profesional.</a:t>
            </a:r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r>
              <a:rPr lang="es-ES" sz="1200" b="1" dirty="0"/>
              <a:t>Llamada a la acción</a:t>
            </a:r>
            <a:r>
              <a:rPr lang="es-ES" sz="1200" dirty="0"/>
              <a:t>: especifica claramente lo que esperas que el destinatario haga (responder, confirmar, enviar información, etc.).</a:t>
            </a:r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171450" indent="-171450">
              <a:buSzPct val="100000"/>
              <a:buFont typeface="Wingdings" panose="05000000000000000000" pitchFamily="2" charset="2"/>
              <a:buChar char="ü"/>
            </a:pPr>
            <a:r>
              <a:rPr lang="es-ES" sz="1200" b="1" dirty="0"/>
              <a:t>Despedida y firma</a:t>
            </a:r>
            <a:r>
              <a:rPr lang="es-ES" sz="1200" dirty="0"/>
              <a:t>: cierra el correo de forma cordial e incluye tus datos de contacto si es necesario.</a:t>
            </a:r>
          </a:p>
        </p:txBody>
      </p:sp>
    </p:spTree>
    <p:extLst>
      <p:ext uri="{BB962C8B-B14F-4D97-AF65-F5344CB8AC3E}">
        <p14:creationId xmlns:p14="http://schemas.microsoft.com/office/powerpoint/2010/main" val="271291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95539-7C5F-02FD-2EBB-D583A8DE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85CF5D7C-9623-59F6-BBD0-77127BDC80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Adjuntando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archivo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enlace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2BB1C4-290B-F342-0B73-A31F3FF62D0A}"/>
              </a:ext>
            </a:extLst>
          </p:cNvPr>
          <p:cNvSpPr txBox="1"/>
          <p:nvPr/>
        </p:nvSpPr>
        <p:spPr>
          <a:xfrm>
            <a:off x="75881" y="1207523"/>
            <a:ext cx="3793387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 redactar un correo electrónico nuevo, </a:t>
            </a:r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recomienda siempre que sea posible compartir un archivo mediante un enlace desde SharePoint o OneDrive.</a:t>
            </a: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esta forma, el destinatario podrá acceder a la versión más actualizada del documento y se evitará la creación de múltiples copias del mismo archivo.</a:t>
            </a:r>
          </a:p>
          <a:p>
            <a:pPr marL="0" indent="0" algn="l" rtl="0"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insertar un enlace, selecciona el texto que quieres vincular, haz clic en el “</a:t>
            </a:r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icono de vínculo” </a:t>
            </a:r>
            <a:r>
              <a:rPr lang="es-ES" sz="1200" b="1" dirty="0">
                <a:solidFill>
                  <a:srgbClr val="4E110E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es-ES" sz="1200" dirty="0">
                <a:solidFill>
                  <a:srgbClr val="4E110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introduce la URL del enlace compartido.</a:t>
            </a:r>
          </a:p>
          <a:p>
            <a:pPr marL="0" indent="0" algn="l" rtl="0"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 prefieres </a:t>
            </a:r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adjuntar el archivo directamente</a:t>
            </a: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puedes arrastrarlo al área de redacción del correo para incluirlo como enlace o adjunto, o bien hacer clic en el “</a:t>
            </a:r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icono del clip” </a:t>
            </a:r>
            <a:r>
              <a:rPr lang="es-ES" sz="1200" b="1" dirty="0">
                <a:solidFill>
                  <a:srgbClr val="4E110E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abrir el explorador de archivos de Windows y elegirlo.</a:t>
            </a:r>
          </a:p>
          <a:p>
            <a:pPr marL="0" indent="0" algn="l" rtl="0"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Cuando el correo esté listo, ya sea con el archivo adjunto o con el enlace, pulsa en </a:t>
            </a:r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Enviar </a:t>
            </a:r>
            <a:r>
              <a:rPr lang="es-ES" sz="1200" b="1" dirty="0">
                <a:solidFill>
                  <a:srgbClr val="4E110E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enviarlo al destinatario.</a:t>
            </a:r>
            <a:endParaRPr lang="es-ES" sz="1200" dirty="0"/>
          </a:p>
        </p:txBody>
      </p:sp>
      <p:pic>
        <p:nvPicPr>
          <p:cNvPr id="11" name="Imagen 10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E3C6373E-0721-B382-BF9D-4A203BFC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59" y="1207523"/>
            <a:ext cx="5183003" cy="2494320"/>
          </a:xfrm>
          <a:prstGeom prst="rect">
            <a:avLst/>
          </a:prstGeom>
        </p:spPr>
      </p:pic>
      <p:sp>
        <p:nvSpPr>
          <p:cNvPr id="3" name="Rectangle: cantonades arrodonides 8">
            <a:extLst>
              <a:ext uri="{FF2B5EF4-FFF2-40B4-BE49-F238E27FC236}">
                <a16:creationId xmlns:a16="http://schemas.microsoft.com/office/drawing/2014/main" id="{CC9091DF-56AE-0D83-815D-99E3CBE9C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5195" y="1570702"/>
            <a:ext cx="376082" cy="140111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nector recte 10">
            <a:extLst>
              <a:ext uri="{FF2B5EF4-FFF2-40B4-BE49-F238E27FC236}">
                <a16:creationId xmlns:a16="http://schemas.microsoft.com/office/drawing/2014/main" id="{06552FF5-904B-F099-24A1-66225836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flipV="1">
            <a:off x="4133236" y="1710813"/>
            <a:ext cx="0" cy="235396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9">
            <a:extLst>
              <a:ext uri="{FF2B5EF4-FFF2-40B4-BE49-F238E27FC236}">
                <a16:creationId xmlns:a16="http://schemas.microsoft.com/office/drawing/2014/main" id="{9CDDCFC9-4982-C8AD-8D99-5C830626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6236" y="194620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3</a:t>
            </a:r>
            <a:endParaRPr lang="es-ES" sz="1800" b="1">
              <a:solidFill>
                <a:srgbClr val="602927"/>
              </a:solidFill>
            </a:endParaRPr>
          </a:p>
        </p:txBody>
      </p:sp>
      <p:sp>
        <p:nvSpPr>
          <p:cNvPr id="13" name="Rectangle: cantonades arrodonides 8">
            <a:extLst>
              <a:ext uri="{FF2B5EF4-FFF2-40B4-BE49-F238E27FC236}">
                <a16:creationId xmlns:a16="http://schemas.microsoft.com/office/drawing/2014/main" id="{2590E13D-7DE6-3A1E-65A5-9036C296F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321" y="1362576"/>
            <a:ext cx="202786" cy="14464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1" name="Connector recte 10">
            <a:extLst>
              <a:ext uri="{FF2B5EF4-FFF2-40B4-BE49-F238E27FC236}">
                <a16:creationId xmlns:a16="http://schemas.microsoft.com/office/drawing/2014/main" id="{E17C46C9-5A3F-D7BB-7578-6EC918008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6" idx="0"/>
            <a:endCxn id="13" idx="2"/>
          </p:cNvCxnSpPr>
          <p:nvPr/>
        </p:nvCxnSpPr>
        <p:spPr>
          <a:xfrm flipV="1">
            <a:off x="6671713" y="1507222"/>
            <a:ext cx="0" cy="374138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9">
            <a:extLst>
              <a:ext uri="{FF2B5EF4-FFF2-40B4-BE49-F238E27FC236}">
                <a16:creationId xmlns:a16="http://schemas.microsoft.com/office/drawing/2014/main" id="{2DA89570-EED0-C467-2384-67AB07535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4714" y="188135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2</a:t>
            </a:r>
            <a:endParaRPr lang="es-ES" sz="1800" b="1">
              <a:solidFill>
                <a:srgbClr val="602927"/>
              </a:solidFill>
            </a:endParaRPr>
          </a:p>
        </p:txBody>
      </p:sp>
      <p:sp>
        <p:nvSpPr>
          <p:cNvPr id="7" name="Rectangle: cantonades arrodonides 8">
            <a:extLst>
              <a:ext uri="{FF2B5EF4-FFF2-40B4-BE49-F238E27FC236}">
                <a16:creationId xmlns:a16="http://schemas.microsoft.com/office/drawing/2014/main" id="{63680156-86EF-9077-C50A-30C512D13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3106" y="1362575"/>
            <a:ext cx="202786" cy="14464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Connector recte 10">
            <a:extLst>
              <a:ext uri="{FF2B5EF4-FFF2-40B4-BE49-F238E27FC236}">
                <a16:creationId xmlns:a16="http://schemas.microsoft.com/office/drawing/2014/main" id="{4FC174EF-A5CB-ECAD-B9C8-9D1BC0999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  <a:endCxn id="7" idx="3"/>
          </p:cNvCxnSpPr>
          <p:nvPr/>
        </p:nvCxnSpPr>
        <p:spPr>
          <a:xfrm flipH="1">
            <a:off x="6975892" y="1434898"/>
            <a:ext cx="690523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9">
            <a:extLst>
              <a:ext uri="{FF2B5EF4-FFF2-40B4-BE49-F238E27FC236}">
                <a16:creationId xmlns:a16="http://schemas.microsoft.com/office/drawing/2014/main" id="{457242DB-C11A-9AB3-9532-8795D8193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6415" y="130789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sz="1800" b="1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1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4985D-5629-5506-EB89-AD6C0E29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51AE0EA9-EF5E-6B1C-19BB-1B9923E223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7" y="718169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Cifra un documento 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959B8-7857-19AB-7C31-D5A3D2935BED}"/>
              </a:ext>
            </a:extLst>
          </p:cNvPr>
          <p:cNvSpPr txBox="1"/>
          <p:nvPr/>
        </p:nvSpPr>
        <p:spPr>
          <a:xfrm>
            <a:off x="168407" y="1208127"/>
            <a:ext cx="5766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Word 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abierto, haz clic sobre el menú 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“Archivo” </a:t>
            </a:r>
            <a:r>
              <a:rPr lang="es-ES" sz="1200" b="1" kern="120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(1).</a:t>
            </a:r>
          </a:p>
        </p:txBody>
      </p:sp>
      <p:pic>
        <p:nvPicPr>
          <p:cNvPr id="5" name="Imagen 4" descr="La imagen muestra el apartado archivo.">
            <a:extLst>
              <a:ext uri="{FF2B5EF4-FFF2-40B4-BE49-F238E27FC236}">
                <a16:creationId xmlns:a16="http://schemas.microsoft.com/office/drawing/2014/main" id="{AD18891B-991D-FCF4-0E3B-3D698B65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3" y="1786369"/>
            <a:ext cx="8415867" cy="1169603"/>
          </a:xfrm>
          <a:prstGeom prst="rect">
            <a:avLst/>
          </a:prstGeom>
        </p:spPr>
      </p:pic>
      <p:sp>
        <p:nvSpPr>
          <p:cNvPr id="2" name="Rectangle: cantonades arrodonides 8">
            <a:extLst>
              <a:ext uri="{FF2B5EF4-FFF2-40B4-BE49-F238E27FC236}">
                <a16:creationId xmlns:a16="http://schemas.microsoft.com/office/drawing/2014/main" id="{DBF0D39A-825D-AD60-0387-BDBF73A0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053" y="2131753"/>
            <a:ext cx="406080" cy="16271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cxnSp>
        <p:nvCxnSpPr>
          <p:cNvPr id="7" name="Connector recte 10">
            <a:extLst>
              <a:ext uri="{FF2B5EF4-FFF2-40B4-BE49-F238E27FC236}">
                <a16:creationId xmlns:a16="http://schemas.microsoft.com/office/drawing/2014/main" id="{7DC0553D-0ADE-A047-C919-1102A1431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0"/>
            <a:endCxn id="12" idx="4"/>
          </p:cNvCxnSpPr>
          <p:nvPr/>
        </p:nvCxnSpPr>
        <p:spPr>
          <a:xfrm flipV="1">
            <a:off x="398093" y="1815876"/>
            <a:ext cx="0" cy="315876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">
            <a:extLst>
              <a:ext uri="{FF2B5EF4-FFF2-40B4-BE49-F238E27FC236}">
                <a16:creationId xmlns:a16="http://schemas.microsoft.com/office/drawing/2014/main" id="{F1EC79F7-2061-9702-4818-DEB7292BD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093" y="156187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1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323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7939A-CCE6-F256-1BC6-08867818F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4E8BB3C6-A685-752E-1268-42DB95B86C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7" y="718169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Cifra un documento 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DC7077-0323-717F-02AA-9CE4084EDA2B}"/>
              </a:ext>
            </a:extLst>
          </p:cNvPr>
          <p:cNvSpPr txBox="1"/>
          <p:nvPr/>
        </p:nvSpPr>
        <p:spPr>
          <a:xfrm>
            <a:off x="168407" y="1208127"/>
            <a:ext cx="34121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 clic en </a:t>
            </a:r>
            <a:r>
              <a:rPr lang="es-ES" sz="1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“Información”</a:t>
            </a:r>
            <a:r>
              <a:rPr lang="es-E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s-ES" sz="1200" b="1" kern="1200" dirty="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 </a:t>
            </a:r>
            <a:r>
              <a:rPr lang="es-E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luego en </a:t>
            </a:r>
            <a:r>
              <a:rPr lang="es-ES" sz="1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“Proteger el documento”</a:t>
            </a:r>
            <a:r>
              <a:rPr lang="es-ES" sz="1200" b="1" kern="1200" dirty="0">
                <a:solidFill>
                  <a:srgbClr val="927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s-ES" sz="1200" b="1" kern="1200" dirty="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(2).</a:t>
            </a:r>
          </a:p>
          <a:p>
            <a:pPr defTabSz="685800">
              <a:buClrTx/>
            </a:pPr>
            <a:endParaRPr lang="es-ES" sz="1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s-E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 clic en </a:t>
            </a:r>
            <a:r>
              <a:rPr lang="es-ES" sz="1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“Cifrar con contraseña”</a:t>
            </a:r>
            <a:r>
              <a:rPr lang="es-E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s-ES" sz="1200" b="1" kern="1200" dirty="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(3)</a:t>
            </a:r>
            <a:r>
              <a:rPr lang="es-ES" sz="1200" b="1" kern="1200" dirty="0">
                <a:solidFill>
                  <a:srgbClr val="927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añadir una contraseña al documento.</a:t>
            </a:r>
          </a:p>
        </p:txBody>
      </p:sp>
      <p:pic>
        <p:nvPicPr>
          <p:cNvPr id="26" name="Imagen 25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5A11B856-49AB-8E1A-83F4-3ACD1177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8" t="24206" r="69824" b="47159"/>
          <a:stretch>
            <a:fillRect/>
          </a:stretch>
        </p:blipFill>
        <p:spPr>
          <a:xfrm>
            <a:off x="1602393" y="2321588"/>
            <a:ext cx="1812925" cy="1472842"/>
          </a:xfrm>
          <a:prstGeom prst="rect">
            <a:avLst/>
          </a:prstGeom>
        </p:spPr>
      </p:pic>
      <p:pic>
        <p:nvPicPr>
          <p:cNvPr id="4" name="Imagen 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B3B6E66A-57D3-A795-DD38-BEB5A619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598" y="1208125"/>
            <a:ext cx="5401619" cy="3038411"/>
          </a:xfrm>
          <a:prstGeom prst="rect">
            <a:avLst/>
          </a:prstGeom>
        </p:spPr>
      </p:pic>
      <p:sp>
        <p:nvSpPr>
          <p:cNvPr id="11" name="Rectangle: cantonades arrodonides 8">
            <a:extLst>
              <a:ext uri="{FF2B5EF4-FFF2-40B4-BE49-F238E27FC236}">
                <a16:creationId xmlns:a16="http://schemas.microsoft.com/office/drawing/2014/main" id="{041F57BE-EB6F-FE9C-7D66-DA6B5F66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0598" y="1439435"/>
            <a:ext cx="462736" cy="160867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sp>
        <p:nvSpPr>
          <p:cNvPr id="13" name="Rectangle: cantonades arrodonides 8">
            <a:extLst>
              <a:ext uri="{FF2B5EF4-FFF2-40B4-BE49-F238E27FC236}">
                <a16:creationId xmlns:a16="http://schemas.microsoft.com/office/drawing/2014/main" id="{45D8D264-5C8E-0F1C-0F24-56E4FD86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7504" y="1638300"/>
            <a:ext cx="444496" cy="3365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sp>
        <p:nvSpPr>
          <p:cNvPr id="14" name="Rectangle: cantonades arrodonides 8">
            <a:extLst>
              <a:ext uri="{FF2B5EF4-FFF2-40B4-BE49-F238E27FC236}">
                <a16:creationId xmlns:a16="http://schemas.microsoft.com/office/drawing/2014/main" id="{FDA40BEC-2C7F-4734-47CA-F2AFF408E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2039" y="2681545"/>
            <a:ext cx="1784229" cy="376464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cxnSp>
        <p:nvCxnSpPr>
          <p:cNvPr id="16" name="Connector recte 10">
            <a:extLst>
              <a:ext uri="{FF2B5EF4-FFF2-40B4-BE49-F238E27FC236}">
                <a16:creationId xmlns:a16="http://schemas.microsoft.com/office/drawing/2014/main" id="{6D20759D-16D2-4A7D-FF58-345DA0607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0"/>
            <a:endCxn id="25" idx="4"/>
          </p:cNvCxnSpPr>
          <p:nvPr/>
        </p:nvCxnSpPr>
        <p:spPr>
          <a:xfrm>
            <a:off x="3811966" y="1439435"/>
            <a:ext cx="0" cy="508012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10">
            <a:extLst>
              <a:ext uri="{FF2B5EF4-FFF2-40B4-BE49-F238E27FC236}">
                <a16:creationId xmlns:a16="http://schemas.microsoft.com/office/drawing/2014/main" id="{C26511D8-F8F2-63BB-B86E-3F2C79A04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28" idx="0"/>
          </p:cNvCxnSpPr>
          <p:nvPr/>
        </p:nvCxnSpPr>
        <p:spPr>
          <a:xfrm>
            <a:off x="4349752" y="1974850"/>
            <a:ext cx="0" cy="150747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recte 10">
            <a:extLst>
              <a:ext uri="{FF2B5EF4-FFF2-40B4-BE49-F238E27FC236}">
                <a16:creationId xmlns:a16="http://schemas.microsoft.com/office/drawing/2014/main" id="{C4330F52-39A2-DB1C-ED02-4DA3E6821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1"/>
            <a:endCxn id="31" idx="6"/>
          </p:cNvCxnSpPr>
          <p:nvPr/>
        </p:nvCxnSpPr>
        <p:spPr>
          <a:xfrm flipH="1">
            <a:off x="1257120" y="2869777"/>
            <a:ext cx="354919" cy="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9">
            <a:extLst>
              <a:ext uri="{FF2B5EF4-FFF2-40B4-BE49-F238E27FC236}">
                <a16:creationId xmlns:a16="http://schemas.microsoft.com/office/drawing/2014/main" id="{66B17673-C994-7BFE-6BD5-7F2D794A2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4966" y="169344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1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A9F51A5B-926F-9D3D-97FC-75E04ACDE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2752" y="212559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2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FF45C748-7201-9084-2A51-86C2EECE8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120" y="274277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3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755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24D0778-B574-C553-9A76-7C70A9845C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Índice</a:t>
            </a: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de </a:t>
            </a: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contenidos</a:t>
            </a:r>
            <a:endParaRPr kumimoji="0" lang="ca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DAA6F00-58E4-8D14-0856-A43DF4409515}"/>
              </a:ext>
            </a:extLst>
          </p:cNvPr>
          <p:cNvSpPr txBox="1"/>
          <p:nvPr/>
        </p:nvSpPr>
        <p:spPr>
          <a:xfrm>
            <a:off x="891174" y="1581594"/>
            <a:ext cx="3678090" cy="24878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buNone/>
            </a:pPr>
            <a:r>
              <a:rPr lang="es-ES" sz="1200">
                <a:solidFill>
                  <a:schemeClr val="bg1"/>
                </a:solidFill>
              </a:rPr>
              <a:t>2.0</a:t>
            </a:r>
            <a:r>
              <a:rPr lang="es-ES" sz="1200" i="0" u="none" strike="noStrike">
                <a:solidFill>
                  <a:schemeClr val="bg1"/>
                </a:solidFill>
                <a:effectLst/>
              </a:rPr>
              <a:t>. Introducción</a:t>
            </a:r>
            <a:endParaRPr lang="en-US" sz="1200" i="0">
              <a:solidFill>
                <a:schemeClr val="bg1"/>
              </a:solidFill>
              <a:effectLst/>
            </a:endParaRPr>
          </a:p>
          <a:p>
            <a:endParaRPr lang="es-ES" sz="1200" b="1">
              <a:solidFill>
                <a:schemeClr val="bg1"/>
              </a:solidFill>
            </a:endParaRPr>
          </a:p>
          <a:p>
            <a:r>
              <a:rPr lang="es-ES" sz="1200" b="1">
                <a:solidFill>
                  <a:schemeClr val="bg1"/>
                </a:solidFill>
              </a:rPr>
              <a:t>2.1</a:t>
            </a:r>
            <a:r>
              <a:rPr lang="es-ES" sz="1200" b="1" i="0" u="none" strike="noStrike">
                <a:solidFill>
                  <a:schemeClr val="bg1"/>
                </a:solidFill>
                <a:effectLst/>
              </a:rPr>
              <a:t>. </a:t>
            </a:r>
            <a:r>
              <a:rPr lang="es-ES" sz="1200" b="1">
                <a:solidFill>
                  <a:schemeClr val="bg1"/>
                </a:solidFill>
              </a:rPr>
              <a:t>Comunícate </a:t>
            </a:r>
            <a:r>
              <a:rPr lang="es-ES" sz="1200" b="1" i="0" u="none" strike="noStrike">
                <a:solidFill>
                  <a:schemeClr val="bg1"/>
                </a:solidFill>
                <a:effectLst/>
              </a:rPr>
              <a:t>de </a:t>
            </a:r>
            <a:r>
              <a:rPr lang="es-ES" sz="1200" b="1">
                <a:solidFill>
                  <a:schemeClr val="bg1"/>
                </a:solidFill>
              </a:rPr>
              <a:t>manera eficiente con herramientas digitales.</a:t>
            </a:r>
            <a:endParaRPr lang="en-US" sz="1200" b="1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s-ES" sz="1200">
              <a:solidFill>
                <a:schemeClr val="bg1"/>
              </a:solidFill>
            </a:endParaRPr>
          </a:p>
          <a:p>
            <a:r>
              <a:rPr lang="es-ES" sz="1200">
                <a:solidFill>
                  <a:schemeClr val="bg1"/>
                </a:solidFill>
              </a:rPr>
              <a:t>2.2</a:t>
            </a:r>
            <a:r>
              <a:rPr lang="es-ES" sz="1200" i="0" u="none" strike="noStrike">
                <a:solidFill>
                  <a:schemeClr val="bg1"/>
                </a:solidFill>
                <a:effectLst/>
              </a:rPr>
              <a:t>. </a:t>
            </a:r>
            <a:r>
              <a:rPr lang="es-ES" sz="1200">
                <a:solidFill>
                  <a:schemeClr val="bg1"/>
                </a:solidFill>
              </a:rPr>
              <a:t>Mantener una conversación colaborativa </a:t>
            </a:r>
            <a:r>
              <a:rPr lang="es-ES" sz="1200" i="0" u="none" strike="noStrike">
                <a:solidFill>
                  <a:schemeClr val="bg1"/>
                </a:solidFill>
                <a:effectLst/>
              </a:rPr>
              <a:t>en </a:t>
            </a:r>
            <a:r>
              <a:rPr lang="es-ES" sz="1200" err="1">
                <a:solidFill>
                  <a:schemeClr val="bg1"/>
                </a:solidFill>
              </a:rPr>
              <a:t>Teams</a:t>
            </a:r>
            <a:r>
              <a:rPr lang="es-ES" sz="1200">
                <a:solidFill>
                  <a:schemeClr val="bg1"/>
                </a:solidFill>
              </a:rPr>
              <a:t>.</a:t>
            </a:r>
            <a:endParaRPr lang="en-US" sz="120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s-ES" sz="1200">
              <a:solidFill>
                <a:schemeClr val="bg1"/>
              </a:solidFill>
            </a:endParaRPr>
          </a:p>
          <a:p>
            <a:r>
              <a:rPr lang="es-ES" sz="1200">
                <a:solidFill>
                  <a:schemeClr val="bg1"/>
                </a:solidFill>
              </a:rPr>
              <a:t>2.3</a:t>
            </a:r>
            <a:r>
              <a:rPr lang="es-ES" sz="1200" i="0" u="none" strike="noStrike">
                <a:solidFill>
                  <a:schemeClr val="bg1"/>
                </a:solidFill>
                <a:effectLst/>
              </a:rPr>
              <a:t>. </a:t>
            </a:r>
            <a:r>
              <a:rPr lang="es-ES" sz="1200">
                <a:solidFill>
                  <a:schemeClr val="bg1"/>
                </a:solidFill>
              </a:rPr>
              <a:t>Enviar un comunicado a un equipo </a:t>
            </a:r>
            <a:r>
              <a:rPr lang="es-ES" sz="1200" i="0" u="none" strike="noStrike">
                <a:solidFill>
                  <a:schemeClr val="bg1"/>
                </a:solidFill>
                <a:effectLst/>
              </a:rPr>
              <a:t>en </a:t>
            </a:r>
            <a:r>
              <a:rPr lang="es-ES" sz="1200" err="1">
                <a:solidFill>
                  <a:schemeClr val="bg1"/>
                </a:solidFill>
              </a:rPr>
              <a:t>Teams</a:t>
            </a:r>
            <a:r>
              <a:rPr lang="es-ES" sz="1200">
                <a:solidFill>
                  <a:schemeClr val="bg1"/>
                </a:solidFill>
              </a:rPr>
              <a:t>.  </a:t>
            </a:r>
            <a:endParaRPr lang="en-US" sz="1200">
              <a:solidFill>
                <a:schemeClr val="bg1"/>
              </a:solidFill>
            </a:endParaRPr>
          </a:p>
          <a:p>
            <a:endParaRPr lang="es-ES" sz="1200">
              <a:solidFill>
                <a:schemeClr val="bg1"/>
              </a:solidFill>
            </a:endParaRPr>
          </a:p>
          <a:p>
            <a:r>
              <a:rPr lang="es-ES" sz="1200">
                <a:solidFill>
                  <a:schemeClr val="bg1"/>
                </a:solidFill>
              </a:rPr>
              <a:t>2.4. Programar un correo con adjuntos respetando la desconexión digital. </a:t>
            </a:r>
            <a:endParaRPr lang="es-ES" sz="120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350"/>
              </a:lnSpc>
              <a:buNone/>
            </a:pPr>
            <a:endParaRPr lang="en-US" sz="1200" b="1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634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8EA6-844F-1CB2-C5BB-E8CC70404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FA321BE8-2E49-5C1A-069E-81ED2691E4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7" y="718169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Cifra un documento 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7EF43-28F3-B44B-E858-6DEECE425AFB}"/>
              </a:ext>
            </a:extLst>
          </p:cNvPr>
          <p:cNvSpPr txBox="1"/>
          <p:nvPr/>
        </p:nvSpPr>
        <p:spPr>
          <a:xfrm>
            <a:off x="168409" y="1208126"/>
            <a:ext cx="42345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hacer clic en la opción 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“Cifrar con contraseña”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 te pedirá que 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introduzcas la contraseña </a:t>
            </a:r>
            <a:r>
              <a:rPr lang="es-ES" sz="1200" b="1" kern="120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</a:t>
            </a:r>
            <a:r>
              <a:rPr lang="es-ES" sz="1200" kern="120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luego te la pedirá 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segunda vez </a:t>
            </a:r>
            <a:r>
              <a:rPr lang="es-ES" sz="1200" b="1" kern="120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(2).</a:t>
            </a:r>
            <a:r>
              <a:rPr lang="es-ES" sz="1200" kern="120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contraseñas deben coincidir.</a:t>
            </a:r>
          </a:p>
          <a:p>
            <a:pPr defTabSz="685800">
              <a:buClrTx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vez 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asignada la contraseña, en el apartado </a:t>
            </a:r>
            <a:r>
              <a:rPr lang="es-ES" sz="1200" b="1" kern="1200">
                <a:solidFill>
                  <a:srgbClr val="6029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(3) 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indicará que es necesario proporcionar una contraseña para abrir el documento.</a:t>
            </a:r>
          </a:p>
          <a:p>
            <a:pPr defTabSz="685800">
              <a:buClrTx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quitar la contraseña, deberás repetir el mismo procedimiento que seguiste para introducirla.</a:t>
            </a:r>
          </a:p>
        </p:txBody>
      </p:sp>
      <p:pic>
        <p:nvPicPr>
          <p:cNvPr id="4" name="Imagen 3" descr="La imagen muestra la casilla para introducir una contraseña para el archivo.">
            <a:extLst>
              <a:ext uri="{FF2B5EF4-FFF2-40B4-BE49-F238E27FC236}">
                <a16:creationId xmlns:a16="http://schemas.microsoft.com/office/drawing/2014/main" id="{5DDAB876-2B2D-EF6A-A255-7FA71C13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00" y="646587"/>
            <a:ext cx="2742434" cy="202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La imagen muestra el campo para repetir la contraseña introducida anteriormente.">
            <a:extLst>
              <a:ext uri="{FF2B5EF4-FFF2-40B4-BE49-F238E27FC236}">
                <a16:creationId xmlns:a16="http://schemas.microsoft.com/office/drawing/2014/main" id="{FD36AC2B-5DDD-AA34-467F-7F9015C0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00" y="2822710"/>
            <a:ext cx="2742434" cy="201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 descr="La imagen muestra el apartado amarillo de protección al documento.">
            <a:extLst>
              <a:ext uri="{FF2B5EF4-FFF2-40B4-BE49-F238E27FC236}">
                <a16:creationId xmlns:a16="http://schemas.microsoft.com/office/drawing/2014/main" id="{2CB281AE-6F9E-DEFB-A196-ED6BCCF27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8" y="3483188"/>
            <a:ext cx="4519636" cy="805583"/>
          </a:xfrm>
          <a:prstGeom prst="rect">
            <a:avLst/>
          </a:prstGeom>
        </p:spPr>
      </p:pic>
      <p:sp>
        <p:nvSpPr>
          <p:cNvPr id="15" name="Rectangle: cantonades arrodonides 8">
            <a:extLst>
              <a:ext uri="{FF2B5EF4-FFF2-40B4-BE49-F238E27FC236}">
                <a16:creationId xmlns:a16="http://schemas.microsoft.com/office/drawing/2014/main" id="{F54323F2-698F-6916-D6B1-93C15AB09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4800" y="616543"/>
            <a:ext cx="2742434" cy="2058113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sp>
        <p:nvSpPr>
          <p:cNvPr id="17" name="Rectangle: cantonades arrodonides 8">
            <a:extLst>
              <a:ext uri="{FF2B5EF4-FFF2-40B4-BE49-F238E27FC236}">
                <a16:creationId xmlns:a16="http://schemas.microsoft.com/office/drawing/2014/main" id="{AF14B561-9EF6-244B-557A-3B27F2040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4800" y="2822709"/>
            <a:ext cx="2742434" cy="205811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sp>
        <p:nvSpPr>
          <p:cNvPr id="19" name="Rectangle: cantonades arrodonides 8">
            <a:extLst>
              <a:ext uri="{FF2B5EF4-FFF2-40B4-BE49-F238E27FC236}">
                <a16:creationId xmlns:a16="http://schemas.microsoft.com/office/drawing/2014/main" id="{55D0189D-8B53-7E43-8F7B-D4AFBE10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408" y="3498722"/>
            <a:ext cx="4519636" cy="80558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ES" sz="1800" b="1" kern="120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latin typeface="Aptos" panose="02110004020202020204"/>
            </a:endParaRPr>
          </a:p>
        </p:txBody>
      </p:sp>
      <p:cxnSp>
        <p:nvCxnSpPr>
          <p:cNvPr id="20" name="Connector recte 10">
            <a:extLst>
              <a:ext uri="{FF2B5EF4-FFF2-40B4-BE49-F238E27FC236}">
                <a16:creationId xmlns:a16="http://schemas.microsoft.com/office/drawing/2014/main" id="{34ED7C4D-EFFE-F624-48B8-27F008B6B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3" idx="6"/>
          </p:cNvCxnSpPr>
          <p:nvPr/>
        </p:nvCxnSpPr>
        <p:spPr>
          <a:xfrm flipH="1">
            <a:off x="5351646" y="1660621"/>
            <a:ext cx="453154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recte 10">
            <a:extLst>
              <a:ext uri="{FF2B5EF4-FFF2-40B4-BE49-F238E27FC236}">
                <a16:creationId xmlns:a16="http://schemas.microsoft.com/office/drawing/2014/main" id="{38E66E71-8052-82DE-6BC2-1E8861A58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36" idx="6"/>
          </p:cNvCxnSpPr>
          <p:nvPr/>
        </p:nvCxnSpPr>
        <p:spPr>
          <a:xfrm flipH="1">
            <a:off x="5351646" y="3832120"/>
            <a:ext cx="453154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recte 10">
            <a:extLst>
              <a:ext uri="{FF2B5EF4-FFF2-40B4-BE49-F238E27FC236}">
                <a16:creationId xmlns:a16="http://schemas.microsoft.com/office/drawing/2014/main" id="{6A9D5963-BBD0-F4C2-0EE2-2090C87A1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9" idx="0"/>
            <a:endCxn id="19" idx="2"/>
          </p:cNvCxnSpPr>
          <p:nvPr/>
        </p:nvCxnSpPr>
        <p:spPr>
          <a:xfrm flipV="1">
            <a:off x="2428225" y="4304303"/>
            <a:ext cx="0" cy="283227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9">
            <a:extLst>
              <a:ext uri="{FF2B5EF4-FFF2-40B4-BE49-F238E27FC236}">
                <a16:creationId xmlns:a16="http://schemas.microsoft.com/office/drawing/2014/main" id="{404F75F0-D409-699A-9E43-86B670D93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7646" y="153362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1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2BC97DA2-1981-7016-3C6A-B16FC47DA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7646" y="3705121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2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00A69D06-E263-A66D-78A6-75AE7EEC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1226" y="4587531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100" b="1" kern="1200">
                <a:solidFill>
                  <a:srgbClr val="602927"/>
                </a:solidFill>
                <a:latin typeface="Aptos" panose="02110004020202020204"/>
              </a:rPr>
              <a:t>3</a:t>
            </a:r>
            <a:endParaRPr lang="es-ES" sz="1800" b="1" kern="1200">
              <a:solidFill>
                <a:srgbClr val="60292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526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B6E6D-715C-5839-068B-043399F0B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1954A06D-9AB0-1F18-35DD-8FA21A661B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7" y="718169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Cifra un documento 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962856-D335-C764-7988-2F8682206AB3}"/>
              </a:ext>
            </a:extLst>
          </p:cNvPr>
          <p:cNvSpPr txBox="1"/>
          <p:nvPr/>
        </p:nvSpPr>
        <p:spPr>
          <a:xfrm>
            <a:off x="168407" y="1208126"/>
            <a:ext cx="41810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Ahora ya puedes enviar el documento por Outlook, pero es muy importante que tengas en cuenta lo siguiente:</a:t>
            </a:r>
          </a:p>
          <a:p>
            <a:pPr defTabSz="685800">
              <a:buClrTx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46" indent="-171446" defTabSz="685800">
              <a:buClrTx/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Envía el documento con contraseña por Outlook; recuerda que es mejor hacerlo 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compartiéndolo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que </a:t>
            </a: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adjuntándolo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71446" indent="-171446" defTabSz="685800">
              <a:buClrTx/>
              <a:buFont typeface="Arial" panose="020B0604020202020204" pitchFamily="34" charset="0"/>
              <a:buChar char="•"/>
            </a:pPr>
            <a:endParaRPr lang="es-ES" sz="1200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46" indent="-171446" defTabSz="685800">
              <a:buClrTx/>
              <a:buFont typeface="Arial" panose="020B0604020202020204" pitchFamily="34" charset="0"/>
              <a:buChar char="•"/>
            </a:pPr>
            <a:r>
              <a:rPr lang="es-ES" sz="12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envíes la contraseña en el mismo correo electrónico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en el que remites el documento. Hazlo por otra vía, como un mensaje por </a:t>
            </a:r>
            <a:r>
              <a:rPr lang="es-ES" sz="1200" kern="120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Teams</a:t>
            </a: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1446" indent="-171446" defTabSz="685800">
              <a:buClrTx/>
              <a:buFont typeface="Arial" panose="020B0604020202020204" pitchFamily="34" charset="0"/>
              <a:buChar char="•"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46" indent="-171446" defTabSz="685800">
              <a:buClrTx/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 una contraseña que te resulte familiar o anótala en un lugar seguro. Si no la recuerdas, no podrás abrir el documento.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06EE97-9A6E-B74F-74F7-2ED626F00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33" y="71816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7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>
            <a:extLst>
              <a:ext uri="{FF2B5EF4-FFF2-40B4-BE49-F238E27FC236}">
                <a16:creationId xmlns:a16="http://schemas.microsoft.com/office/drawing/2014/main" id="{505BB67B-242A-9EA3-35A1-3131FFECD7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5152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Recomendaciones y buenas prácticas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6874EA-12CF-21FF-B693-A3CA7690DA55}"/>
              </a:ext>
            </a:extLst>
          </p:cNvPr>
          <p:cNvSpPr txBox="1"/>
          <p:nvPr/>
        </p:nvSpPr>
        <p:spPr>
          <a:xfrm>
            <a:off x="197317" y="1189202"/>
            <a:ext cx="5273585" cy="3062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 siempre las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herramientas oficiales del Gobierno de Aragón.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árbol de decisiones de Travesía M365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no tienes instrucciones claras.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 reuniones desde el equipo de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que se publiquen automáticamente.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botón para redactar correos en Outlook está siempre en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“Inicio” </a:t>
            </a:r>
            <a:r>
              <a:rPr lang="es-E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después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“Nuevo correo”.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compartas contraseñas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el mismo correo que el archivo protegido.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 los permisos de acceso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compartir documentos o carpetas</a:t>
            </a:r>
            <a:r>
              <a:rPr lang="es-ES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50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91AE0642-0B69-2428-4744-9008D14527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3984" y="730943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aprendido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60A3B7-6BBA-52C9-FD78-0B78F37DE77A}"/>
              </a:ext>
            </a:extLst>
          </p:cNvPr>
          <p:cNvSpPr txBox="1"/>
          <p:nvPr/>
        </p:nvSpPr>
        <p:spPr>
          <a:xfrm>
            <a:off x="165263" y="1340643"/>
            <a:ext cx="423528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usar Microsoft </a:t>
            </a:r>
            <a:r>
              <a:rPr lang="es-ES" b="1" dirty="0" err="1"/>
              <a:t>Teams</a:t>
            </a:r>
            <a:r>
              <a:rPr lang="es-ES" b="1" dirty="0"/>
              <a:t> (escritorio y web) </a:t>
            </a:r>
            <a:r>
              <a:rPr lang="es-ES" dirty="0"/>
              <a:t>para chatear y colaborar en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</a:t>
            </a:r>
            <a:r>
              <a:rPr lang="es-ES" b="1" dirty="0"/>
              <a:t> enviar mensajes efectivos </a:t>
            </a:r>
            <a:r>
              <a:rPr lang="es-ES" dirty="0"/>
              <a:t>en chats y canales.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acceder a Outlook</a:t>
            </a:r>
            <a:r>
              <a:rPr lang="es-ES" dirty="0"/>
              <a:t>, reconocer sus versiones y enviar correos bien estructurados.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adjuntar archivos y compartirlos </a:t>
            </a:r>
            <a:r>
              <a:rPr lang="es-ES" dirty="0"/>
              <a:t>correctamente.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</a:t>
            </a:r>
            <a:r>
              <a:rPr lang="es-ES" b="1" dirty="0"/>
              <a:t> cifrar documentos Word</a:t>
            </a:r>
            <a:r>
              <a:rPr lang="es-ES" dirty="0"/>
              <a:t> antes de enviarlos por correo.</a:t>
            </a:r>
          </a:p>
        </p:txBody>
      </p:sp>
    </p:spTree>
    <p:extLst>
      <p:ext uri="{BB962C8B-B14F-4D97-AF65-F5344CB8AC3E}">
        <p14:creationId xmlns:p14="http://schemas.microsoft.com/office/powerpoint/2010/main" val="120321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A3DDF22A-0375-2B41-EABD-95D81AA58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ca-ES" dirty="0"/>
              <a:t>final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2F25EED-E9F5-7DDF-C301-AA21C31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0A63-4EDC-4B05-A9D3-8308978EAD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2">
            <a:extLst>
              <a:ext uri="{FF2B5EF4-FFF2-40B4-BE49-F238E27FC236}">
                <a16:creationId xmlns:a16="http://schemas.microsoft.com/office/drawing/2014/main" id="{3E7F15CB-700D-3749-4995-C65244B246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43EAA4-B80B-1359-8BA2-2E2BBB89299B}"/>
              </a:ext>
            </a:extLst>
          </p:cNvPr>
          <p:cNvSpPr txBox="1"/>
          <p:nvPr/>
        </p:nvSpPr>
        <p:spPr>
          <a:xfrm>
            <a:off x="367393" y="1418464"/>
            <a:ext cx="405220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Usar Microsoft </a:t>
            </a:r>
            <a:r>
              <a:rPr lang="es-ES" b="1" dirty="0" err="1"/>
              <a:t>Teams</a:t>
            </a:r>
            <a:r>
              <a:rPr lang="es-ES" b="1" dirty="0"/>
              <a:t> Web </a:t>
            </a:r>
            <a:r>
              <a:rPr lang="es-ES" dirty="0"/>
              <a:t>para chatear y colaborar en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Enviar mensajes efectivos </a:t>
            </a:r>
            <a:r>
              <a:rPr lang="es-ES" dirty="0"/>
              <a:t>en chats y canales.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Acceder a Outlook</a:t>
            </a:r>
            <a:r>
              <a:rPr lang="es-ES" dirty="0"/>
              <a:t>, reconocer sus versiones y enviar correos bien estructurados.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Adjuntar archivos y compartirlos </a:t>
            </a:r>
            <a:r>
              <a:rPr lang="es-ES" dirty="0"/>
              <a:t>correctamente.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Cifrar documentos Word</a:t>
            </a:r>
            <a:r>
              <a:rPr lang="es-ES" dirty="0"/>
              <a:t> antes de enviarlos por correo.</a:t>
            </a:r>
          </a:p>
        </p:txBody>
      </p:sp>
    </p:spTree>
    <p:extLst>
      <p:ext uri="{BB962C8B-B14F-4D97-AF65-F5344CB8AC3E}">
        <p14:creationId xmlns:p14="http://schemas.microsoft.com/office/powerpoint/2010/main" val="68934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5BFD4-30A0-D04F-5C38-40E77AA1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4F5CDABF-16F2-D797-AAC8-9683190F9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45740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Comunícate digitalmente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1BC5E2D-4346-32A9-775B-A49651EB0D79}"/>
              </a:ext>
            </a:extLst>
          </p:cNvPr>
          <p:cNvSpPr txBox="1"/>
          <p:nvPr/>
        </p:nvSpPr>
        <p:spPr>
          <a:xfrm>
            <a:off x="365580" y="1417588"/>
            <a:ext cx="493485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buClrTx/>
            </a:pPr>
            <a:r>
              <a:rPr lang="es-ES" sz="1200" kern="1200" dirty="0">
                <a:ea typeface="+mn-ea"/>
              </a:rPr>
              <a:t>Pedro, un empleado de la Dirección General de Administración Electrónica y Aplicaciones Corporativas, tiene la responsabilidad de comunicarse con varios equipos y personas. </a:t>
            </a:r>
          </a:p>
          <a:p>
            <a:pPr defTabSz="685800">
              <a:buClrTx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s-ES" sz="1200" kern="1200" dirty="0">
                <a:ea typeface="+mn-ea"/>
              </a:rPr>
              <a:t>Recientemente ha tenido problemas para asegurar que sus mensajes lleguen a las personas adecuadas y sean leídos a tiempo. Esto ha generado malentendidos y retrasos. </a:t>
            </a:r>
          </a:p>
          <a:p>
            <a:pPr defTabSz="685800">
              <a:buClrTx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s-ES" sz="1200" kern="1200" dirty="0">
                <a:ea typeface="+mn-ea"/>
              </a:rPr>
              <a:t>Para resolverlo, usará el árbol de decisiones, se propone mejorar la fluidez y eficiencia de sus comunicaciones.</a:t>
            </a:r>
          </a:p>
          <a:p>
            <a:pPr defTabSz="685800">
              <a:buClrTx/>
            </a:pPr>
            <a:endParaRPr lang="es-ES" sz="12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s-ES" sz="1200" b="1" kern="1200" dirty="0">
                <a:ea typeface="+mn-ea"/>
              </a:rPr>
              <a:t>¡Es momento de descubrir lo que este entorno ofrece!</a:t>
            </a:r>
            <a:endParaRPr lang="ca-ES" sz="1200" b="1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Globus: oval 5">
            <a:extLst>
              <a:ext uri="{FF2B5EF4-FFF2-40B4-BE49-F238E27FC236}">
                <a16:creationId xmlns:a16="http://schemas.microsoft.com/office/drawing/2014/main" id="{AC2F2AD0-F513-A01E-10A5-2915328CA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8235" y="884282"/>
            <a:ext cx="1702886" cy="1278883"/>
          </a:xfrm>
          <a:prstGeom prst="wedgeEllipseCallout">
            <a:avLst>
              <a:gd name="adj1" fmla="val 48572"/>
              <a:gd name="adj2" fmla="val 44132"/>
            </a:avLst>
          </a:prstGeom>
          <a:noFill/>
          <a:ln w="28575" cap="flat" cmpd="sng" algn="ctr">
            <a:solidFill>
              <a:srgbClr val="52151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ca-ES" sz="1800" kern="1200">
              <a:solidFill>
                <a:srgbClr val="4EA72E"/>
              </a:solidFill>
              <a:latin typeface="Aptos" panose="0211000402020202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26F3B0-D7D2-00A2-6B22-B94097F40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238"/>
          <a:stretch>
            <a:fillRect/>
          </a:stretch>
        </p:blipFill>
        <p:spPr>
          <a:xfrm>
            <a:off x="6522116" y="1417588"/>
            <a:ext cx="2443920" cy="3154412"/>
          </a:xfrm>
          <a:prstGeom prst="rect">
            <a:avLst/>
          </a:prstGeom>
        </p:spPr>
      </p:pic>
      <p:pic>
        <p:nvPicPr>
          <p:cNvPr id="1026" name="Picture 2" descr="La imagen muestra el logo de Outlook.">
            <a:extLst>
              <a:ext uri="{FF2B5EF4-FFF2-40B4-BE49-F238E27FC236}">
                <a16:creationId xmlns:a16="http://schemas.microsoft.com/office/drawing/2014/main" id="{118CB04F-0839-EE77-89E0-62D0EED681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14" y="1172518"/>
            <a:ext cx="676155" cy="6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muestra el logo de Teams.">
            <a:extLst>
              <a:ext uri="{FF2B5EF4-FFF2-40B4-BE49-F238E27FC236}">
                <a16:creationId xmlns:a16="http://schemas.microsoft.com/office/drawing/2014/main" id="{296CD6BF-6923-F039-64A2-BD253638F4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20" y="1172517"/>
            <a:ext cx="658951" cy="6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7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0406-8D24-23E3-F5EB-B9EBB3937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06C06ADA-A56C-43AD-3520-45BDD75ED4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40397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Accede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5849E48E-47C7-FE93-87EA-5D102F57B9F5}"/>
              </a:ext>
            </a:extLst>
          </p:cNvPr>
          <p:cNvSpPr txBox="1"/>
          <p:nvPr/>
        </p:nvSpPr>
        <p:spPr>
          <a:xfrm>
            <a:off x="464722" y="1327138"/>
            <a:ext cx="28602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Accede a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Web desde tu navegador entrando en:</a:t>
            </a:r>
          </a:p>
          <a:p>
            <a:pPr lvl="0" algn="ctr">
              <a:defRPr/>
            </a:pPr>
            <a:endParaRPr lang="es-ES" sz="1200" dirty="0"/>
          </a:p>
          <a:p>
            <a:pPr lvl="0" algn="ctr"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s-ES" sz="1200" b="1" dirty="0">
                <a:hlinkClick r:id="rId3"/>
              </a:rPr>
              <a:t>m365.cloud.microsoft </a:t>
            </a:r>
            <a:endParaRPr lang="es-ES" sz="1200" b="1" dirty="0"/>
          </a:p>
          <a:p>
            <a:pPr lvl="0">
              <a:defRPr/>
            </a:pP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 tu cuenta corporativa. </a:t>
            </a:r>
            <a:r>
              <a:rPr lang="es-ES" sz="1200" dirty="0"/>
              <a:t>Clica en </a:t>
            </a:r>
            <a:r>
              <a:rPr lang="es-ES" sz="1200" b="1" dirty="0"/>
              <a:t>Búsqueda</a:t>
            </a:r>
            <a:r>
              <a:rPr lang="es-ES" sz="1200" dirty="0"/>
              <a:t>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que se encuentra en la parte superior izquierda. A continuación, escribe </a:t>
            </a:r>
            <a:r>
              <a:rPr lang="es-ES" sz="1200" dirty="0" err="1"/>
              <a:t>Teams</a:t>
            </a:r>
            <a:r>
              <a:rPr lang="es-ES" sz="1200" dirty="0"/>
              <a:t> </a:t>
            </a:r>
            <a:r>
              <a:rPr lang="es-ES" sz="1200" b="1" dirty="0"/>
              <a:t>en la barra de búsqueda central</a:t>
            </a:r>
            <a:r>
              <a:rPr lang="es-ES" sz="1200" dirty="0"/>
              <a:t>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y encontrará todo lo realizado con esta búsqueda, entre todo, la </a:t>
            </a:r>
            <a:r>
              <a:rPr lang="es-ES" sz="1200" b="1" dirty="0"/>
              <a:t>aplicación de </a:t>
            </a:r>
            <a:r>
              <a:rPr lang="es-ES" sz="1200" b="1" dirty="0" err="1"/>
              <a:t>Teams</a:t>
            </a:r>
            <a:r>
              <a:rPr lang="es-ES" sz="1200" b="1" dirty="0"/>
              <a:t>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rgbClr val="602927"/>
                </a:solidFill>
              </a:rPr>
              <a:t>. </a:t>
            </a:r>
            <a:r>
              <a:rPr lang="es-ES" sz="1200" dirty="0"/>
              <a:t>Clic para abrirla.</a:t>
            </a:r>
          </a:p>
          <a:p>
            <a:pPr lvl="0"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" name="Imatge 25" descr="La imagen muestra la búsqueda de Teams en la barra de búsquedas de Copilot.">
            <a:extLst>
              <a:ext uri="{FF2B5EF4-FFF2-40B4-BE49-F238E27FC236}">
                <a16:creationId xmlns:a16="http://schemas.microsoft.com/office/drawing/2014/main" id="{8284089E-815D-BC21-7FF2-84BE3C8E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92" y="1327138"/>
            <a:ext cx="4832304" cy="3143533"/>
          </a:xfrm>
          <a:prstGeom prst="rect">
            <a:avLst/>
          </a:prstGeom>
        </p:spPr>
      </p:pic>
      <p:sp>
        <p:nvSpPr>
          <p:cNvPr id="27" name="Rectangle: cantonades arrodonides 26">
            <a:extLst>
              <a:ext uri="{FF2B5EF4-FFF2-40B4-BE49-F238E27FC236}">
                <a16:creationId xmlns:a16="http://schemas.microsoft.com/office/drawing/2014/main" id="{A1DFF729-FE97-B1D5-A625-E56582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670" y="2543981"/>
            <a:ext cx="2478129" cy="221551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12FA2B-456A-A1EA-5660-18420BAF1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965" y="252775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sz="1800" b="1" dirty="0">
              <a:solidFill>
                <a:srgbClr val="602927"/>
              </a:solidFill>
            </a:endParaRPr>
          </a:p>
        </p:txBody>
      </p:sp>
      <p:cxnSp>
        <p:nvCxnSpPr>
          <p:cNvPr id="29" name="Connector recte 28">
            <a:extLst>
              <a:ext uri="{FF2B5EF4-FFF2-40B4-BE49-F238E27FC236}">
                <a16:creationId xmlns:a16="http://schemas.microsoft.com/office/drawing/2014/main" id="{65DD7546-9C5E-8F1E-1B06-53E9BE50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6"/>
            <a:endCxn id="27" idx="1"/>
          </p:cNvCxnSpPr>
          <p:nvPr/>
        </p:nvCxnSpPr>
        <p:spPr>
          <a:xfrm>
            <a:off x="5196965" y="2654756"/>
            <a:ext cx="121704" cy="1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cantonades arrodonides 29">
            <a:extLst>
              <a:ext uri="{FF2B5EF4-FFF2-40B4-BE49-F238E27FC236}">
                <a16:creationId xmlns:a16="http://schemas.microsoft.com/office/drawing/2014/main" id="{12DB5E97-BEF3-E94C-4698-17BC6836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1292" y="1510088"/>
            <a:ext cx="870819" cy="12294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772D99-BA8B-EFE3-9358-5D269E1FF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5966" y="144456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sz="1800" b="1" dirty="0">
              <a:solidFill>
                <a:srgbClr val="602927"/>
              </a:solidFill>
            </a:endParaRPr>
          </a:p>
        </p:txBody>
      </p:sp>
      <p:cxnSp>
        <p:nvCxnSpPr>
          <p:cNvPr id="32" name="Connector recte 31">
            <a:extLst>
              <a:ext uri="{FF2B5EF4-FFF2-40B4-BE49-F238E27FC236}">
                <a16:creationId xmlns:a16="http://schemas.microsoft.com/office/drawing/2014/main" id="{0A70F00E-4FCB-8C08-B68D-B8C88CB1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1" idx="2"/>
            <a:endCxn id="30" idx="3"/>
          </p:cNvCxnSpPr>
          <p:nvPr/>
        </p:nvCxnSpPr>
        <p:spPr>
          <a:xfrm flipH="1">
            <a:off x="4582112" y="1571561"/>
            <a:ext cx="233854" cy="0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cantonades arrodonides 32">
            <a:extLst>
              <a:ext uri="{FF2B5EF4-FFF2-40B4-BE49-F238E27FC236}">
                <a16:creationId xmlns:a16="http://schemas.microsoft.com/office/drawing/2014/main" id="{47F5D4C1-1ECC-D85B-CECB-53E93D22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7692" y="2814044"/>
            <a:ext cx="254001" cy="28345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6150DD-0B24-EC18-648F-3AE5A6FAA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2279" y="2828774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  <a:endParaRPr lang="es-ES" sz="1800" b="1" dirty="0">
              <a:solidFill>
                <a:srgbClr val="602927"/>
              </a:solidFill>
            </a:endParaRPr>
          </a:p>
        </p:txBody>
      </p:sp>
      <p:cxnSp>
        <p:nvCxnSpPr>
          <p:cNvPr id="35" name="Connector recte 34">
            <a:extLst>
              <a:ext uri="{FF2B5EF4-FFF2-40B4-BE49-F238E27FC236}">
                <a16:creationId xmlns:a16="http://schemas.microsoft.com/office/drawing/2014/main" id="{8CCFB200-DC25-C5BA-7401-4B0E94097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4" idx="2"/>
            <a:endCxn id="33" idx="3"/>
          </p:cNvCxnSpPr>
          <p:nvPr/>
        </p:nvCxnSpPr>
        <p:spPr>
          <a:xfrm flipH="1">
            <a:off x="5641693" y="2955773"/>
            <a:ext cx="150585" cy="0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3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47143-A8B9-8660-044C-5DC05A1B2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52B89060-1EFF-91CF-06B5-9ECF6D3441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40397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Accede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E1559DE5-A335-BC5E-DD26-13D3ADCF75C0}"/>
              </a:ext>
            </a:extLst>
          </p:cNvPr>
          <p:cNvSpPr txBox="1"/>
          <p:nvPr/>
        </p:nvSpPr>
        <p:spPr>
          <a:xfrm>
            <a:off x="161858" y="1327138"/>
            <a:ext cx="37669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También puedes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descargar e instalar Microsoft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lvl="0">
              <a:defRPr/>
            </a:pPr>
            <a:endParaRPr lang="es-ES" sz="1200" dirty="0"/>
          </a:p>
          <a:p>
            <a:pPr lvl="0">
              <a:defRPr/>
            </a:pPr>
            <a:r>
              <a:rPr lang="es-ES" sz="1200" dirty="0"/>
              <a:t>Sigue el </a:t>
            </a:r>
            <a:r>
              <a:rPr lang="es-ES" sz="1200" b="1" dirty="0"/>
              <a:t>siguiente enlace </a:t>
            </a:r>
            <a:r>
              <a:rPr lang="es-ES" sz="1200" dirty="0"/>
              <a:t>para descargarlo: </a:t>
            </a:r>
          </a:p>
          <a:p>
            <a:pPr lvl="0">
              <a:defRPr/>
            </a:pPr>
            <a:endParaRPr lang="es-ES" sz="1200" dirty="0"/>
          </a:p>
          <a:p>
            <a:pPr marL="171450" lvl="0" indent="-171450">
              <a:buFontTx/>
              <a:buChar char="-"/>
              <a:defRPr/>
            </a:pPr>
            <a:r>
              <a:rPr lang="es-ES" sz="1200" dirty="0">
                <a:hlinkClick r:id="rId3"/>
              </a:rPr>
              <a:t>https://www.microsoft.com/es-es/microsoft-teams/download-app?msockid=0c67f9c4d4e26ba004a2ec27d5c96a43</a:t>
            </a:r>
            <a:endParaRPr lang="es-ES" sz="1200" dirty="0"/>
          </a:p>
          <a:p>
            <a:pPr marL="171450" lvl="0" indent="-171450">
              <a:buFontTx/>
              <a:buChar char="-"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defRPr/>
            </a:pPr>
            <a:r>
              <a:rPr lang="es-ES" sz="1200" dirty="0"/>
              <a:t>Una vez instalado deberás </a:t>
            </a:r>
            <a:r>
              <a:rPr lang="es-ES" sz="1200" b="1" dirty="0"/>
              <a:t>iniciar sesión con tus credenciales de acceso</a:t>
            </a:r>
            <a:r>
              <a:rPr lang="es-ES" sz="1200" dirty="0"/>
              <a:t>.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n 3" descr="La imagen muestra Teams en Windows.">
            <a:extLst>
              <a:ext uri="{FF2B5EF4-FFF2-40B4-BE49-F238E27FC236}">
                <a16:creationId xmlns:a16="http://schemas.microsoft.com/office/drawing/2014/main" id="{54265719-C220-022F-220C-AD52BF907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56" y="1255362"/>
            <a:ext cx="4921586" cy="3075337"/>
          </a:xfrm>
          <a:prstGeom prst="rect">
            <a:avLst/>
          </a:prstGeom>
        </p:spPr>
      </p:pic>
      <p:sp>
        <p:nvSpPr>
          <p:cNvPr id="3" name="Rectangle: cantonades arrodonides 7">
            <a:extLst>
              <a:ext uri="{FF2B5EF4-FFF2-40B4-BE49-F238E27FC236}">
                <a16:creationId xmlns:a16="http://schemas.microsoft.com/office/drawing/2014/main" id="{B8F8E77A-C8B6-6F86-D533-10F28CB18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3474" y="3806185"/>
            <a:ext cx="2760635" cy="7858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5" name="QuadreDeText 8">
            <a:extLst>
              <a:ext uri="{FF2B5EF4-FFF2-40B4-BE49-F238E27FC236}">
                <a16:creationId xmlns:a16="http://schemas.microsoft.com/office/drawing/2014/main" id="{5641C5D3-BB85-57C0-0425-F2EEDF484556}"/>
              </a:ext>
            </a:extLst>
          </p:cNvPr>
          <p:cNvSpPr txBox="1"/>
          <p:nvPr/>
        </p:nvSpPr>
        <p:spPr>
          <a:xfrm>
            <a:off x="1785839" y="3884485"/>
            <a:ext cx="2584683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 necesitas contactar con el CAU para la instalación de </a:t>
            </a: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escritorio.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44D963-0D72-4181-0783-C41568F2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7598" y="3745132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a-E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pic>
        <p:nvPicPr>
          <p:cNvPr id="7" name="Imatge 10">
            <a:extLst>
              <a:ext uri="{FF2B5EF4-FFF2-40B4-BE49-F238E27FC236}">
                <a16:creationId xmlns:a16="http://schemas.microsoft.com/office/drawing/2014/main" id="{0B7E614A-08D5-D446-2C7A-60FB9B497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921727" y="3635462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1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8138-C390-6E6B-9BDD-3DD43275D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AE4C5FA-9CDA-6D1E-6572-3478169F3F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Chat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8A955A5-C9EB-0355-9FB0-2E9D82288E06}"/>
              </a:ext>
            </a:extLst>
          </p:cNvPr>
          <p:cNvSpPr txBox="1"/>
          <p:nvPr/>
        </p:nvSpPr>
        <p:spPr>
          <a:xfrm>
            <a:off x="325465" y="1222646"/>
            <a:ext cx="2871500" cy="3415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 </a:t>
            </a:r>
            <a:r>
              <a:rPr lang="es-ES" sz="1200" dirty="0"/>
              <a:t>menú </a:t>
            </a: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Chat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(1)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muestra todas tus conversaciones activas, tanto individuales como grupales.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esta vista puedes enviar y recibir mensajes, compartir archivos, imágenes o enlaces, realizar videollamadas o llamadas de audio, así como mencionar a personas para que reciban una notificación directa. También permite buscar contenido dentro de la conversación y acceder al historial para consultar mensajes anteriores.</a:t>
            </a:r>
          </a:p>
        </p:txBody>
      </p:sp>
      <p:pic>
        <p:nvPicPr>
          <p:cNvPr id="2" name="Imatge 1" descr="La imagen muestra el chat de Teams.">
            <a:extLst>
              <a:ext uri="{FF2B5EF4-FFF2-40B4-BE49-F238E27FC236}">
                <a16:creationId xmlns:a16="http://schemas.microsoft.com/office/drawing/2014/main" id="{B54AFEA7-8306-437C-C114-9B7F53F0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83948" y="1222646"/>
            <a:ext cx="5960052" cy="3501531"/>
          </a:xfrm>
          <a:prstGeom prst="rect">
            <a:avLst/>
          </a:prstGeom>
        </p:spPr>
      </p:pic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F732B8E6-5D0C-EEDD-6514-22D63AEE1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6922" y="1715534"/>
            <a:ext cx="324925" cy="221551"/>
          </a:xfrm>
          <a:prstGeom prst="roundRect">
            <a:avLst>
              <a:gd name="adj" fmla="val 7899"/>
            </a:avLst>
          </a:prstGeom>
          <a:noFill/>
          <a:ln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602927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1C4EF72A-76BC-A130-B2AA-0C0EBD1D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6"/>
            <a:endCxn id="3" idx="3"/>
          </p:cNvCxnSpPr>
          <p:nvPr/>
        </p:nvCxnSpPr>
        <p:spPr>
          <a:xfrm flipH="1">
            <a:off x="3501847" y="1826310"/>
            <a:ext cx="437366" cy="0"/>
          </a:xfrm>
          <a:prstGeom prst="line">
            <a:avLst/>
          </a:prstGeom>
          <a:ln w="1905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50E3153-B84F-FEA5-8FB3-CFAD27E73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5213" y="1699310"/>
            <a:ext cx="254000" cy="254000"/>
          </a:xfrm>
          <a:prstGeom prst="ellipse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1</a:t>
            </a:r>
            <a:endParaRPr lang="es-ES" sz="1400" i="0" u="none" strike="noStrike" kern="0" cap="none" spc="0" normalizeH="0" baseline="0" noProof="0">
              <a:ln>
                <a:noFill/>
              </a:ln>
              <a:solidFill>
                <a:srgbClr val="602927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72F26C8C-5C1D-F804-AAF5-D36A7EDB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461" y="3878513"/>
            <a:ext cx="2760635" cy="7858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A5862BD0-FE25-15B2-4590-42A5D9FBE184}"/>
              </a:ext>
            </a:extLst>
          </p:cNvPr>
          <p:cNvSpPr txBox="1"/>
          <p:nvPr/>
        </p:nvSpPr>
        <p:spPr>
          <a:xfrm>
            <a:off x="2001826" y="3956813"/>
            <a:ext cx="2786161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 no perteneces a un equipo de </a:t>
            </a: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no verás ninguno en este apartado.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3F175-8CFC-9117-058F-7AC094F32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3585" y="3817460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a-E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9A36F599-C805-5EE4-D1D1-2D1BECB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137714" y="3707790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</p:spTree>
    <p:extLst>
      <p:ext uri="{BB962C8B-B14F-4D97-AF65-F5344CB8AC3E}">
        <p14:creationId xmlns:p14="http://schemas.microsoft.com/office/powerpoint/2010/main" val="99484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D7A3-5CF8-C267-22D3-8D3F323C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8A2B6BA4-A1C1-2293-7179-3DB55C7537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9922" y="745521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Equipos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A6C5B684-667B-C266-6067-F0E730A4C944}"/>
              </a:ext>
            </a:extLst>
          </p:cNvPr>
          <p:cNvSpPr txBox="1"/>
          <p:nvPr/>
        </p:nvSpPr>
        <p:spPr>
          <a:xfrm>
            <a:off x="499245" y="1251380"/>
            <a:ext cx="2372574" cy="3973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ClrTx/>
              <a:defRPr/>
            </a:pPr>
            <a:r>
              <a:rPr lang="es-ES" sz="1200"/>
              <a:t>Para acceder a la sección </a:t>
            </a:r>
            <a:r>
              <a:rPr lang="es-ES" sz="1200" b="1"/>
              <a:t>“Equipos” </a:t>
            </a:r>
            <a:r>
              <a:rPr lang="es-ES" sz="1200" b="1">
                <a:solidFill>
                  <a:srgbClr val="602927"/>
                </a:solidFill>
              </a:rPr>
              <a:t>(1) </a:t>
            </a:r>
            <a:r>
              <a:rPr lang="es-ES" sz="1200"/>
              <a:t>en </a:t>
            </a:r>
            <a:r>
              <a:rPr lang="es-ES" sz="1200" err="1"/>
              <a:t>Teams</a:t>
            </a:r>
            <a:r>
              <a:rPr lang="es-ES" sz="1200"/>
              <a:t>, puedes hacerlo de dos formas, dependiendo de la vista que tengas activada.</a:t>
            </a:r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br>
              <a:rPr lang="es-ES" sz="1200"/>
            </a:br>
            <a:r>
              <a:rPr lang="es-ES" sz="1200"/>
              <a:t>En ambos casos, llegarás a los espacios colaborativos donde el trabajo se organiza por unidades, proyectos o departamentos.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botó_1_combinada">
            <a:extLst>
              <a:ext uri="{FF2B5EF4-FFF2-40B4-BE49-F238E27FC236}">
                <a16:creationId xmlns:a16="http://schemas.microsoft.com/office/drawing/2014/main" id="{A9DAC6EB-8FF6-035C-E51C-2C214D50CF70}"/>
              </a:ext>
            </a:extLst>
          </p:cNvPr>
          <p:cNvSpPr>
            <a:spLocks/>
          </p:cNvSpPr>
          <p:nvPr/>
        </p:nvSpPr>
        <p:spPr>
          <a:xfrm>
            <a:off x="695153" y="2479638"/>
            <a:ext cx="1881450" cy="235273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Vista combinada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botó_2_separada">
            <a:extLst>
              <a:ext uri="{FF2B5EF4-FFF2-40B4-BE49-F238E27FC236}">
                <a16:creationId xmlns:a16="http://schemas.microsoft.com/office/drawing/2014/main" id="{AC9549D7-2F56-1639-9035-621913470410}"/>
              </a:ext>
            </a:extLst>
          </p:cNvPr>
          <p:cNvSpPr>
            <a:spLocks/>
          </p:cNvSpPr>
          <p:nvPr/>
        </p:nvSpPr>
        <p:spPr>
          <a:xfrm>
            <a:off x="695153" y="2830964"/>
            <a:ext cx="1881450" cy="235273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Vista separada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separada">
            <a:extLst>
              <a:ext uri="{FF2B5EF4-FFF2-40B4-BE49-F238E27FC236}">
                <a16:creationId xmlns:a16="http://schemas.microsoft.com/office/drawing/2014/main" id="{3CBE8439-560D-575D-3FDD-8446EB3A6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3830" y="1135382"/>
            <a:ext cx="5247529" cy="3683086"/>
            <a:chOff x="2911768" y="920633"/>
            <a:chExt cx="5664966" cy="3976073"/>
          </a:xfrm>
        </p:grpSpPr>
        <p:pic>
          <p:nvPicPr>
            <p:cNvPr id="24" name="separadaimg">
              <a:extLst>
                <a:ext uri="{FF2B5EF4-FFF2-40B4-BE49-F238E27FC236}">
                  <a16:creationId xmlns:a16="http://schemas.microsoft.com/office/drawing/2014/main" id="{102D3F7F-D2EB-44BB-05EB-08C50DC8C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1768" y="920633"/>
              <a:ext cx="5664966" cy="3328167"/>
            </a:xfrm>
            <a:prstGeom prst="rect">
              <a:avLst/>
            </a:prstGeom>
          </p:spPr>
        </p:pic>
        <p:sp>
          <p:nvSpPr>
            <p:cNvPr id="25" name="separadatx 24">
              <a:extLst>
                <a:ext uri="{FF2B5EF4-FFF2-40B4-BE49-F238E27FC236}">
                  <a16:creationId xmlns:a16="http://schemas.microsoft.com/office/drawing/2014/main" id="{89861425-AEAB-A6E8-C057-B446BCB25D1D}"/>
                </a:ext>
              </a:extLst>
            </p:cNvPr>
            <p:cNvSpPr txBox="1"/>
            <p:nvPr/>
          </p:nvSpPr>
          <p:spPr>
            <a:xfrm>
              <a:off x="2911768" y="4248799"/>
              <a:ext cx="5664965" cy="64790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lvl="0">
                <a:buClrTx/>
                <a:defRPr/>
              </a:pPr>
              <a:r>
                <a:rPr lang="es-ES" sz="1100" b="1" dirty="0"/>
                <a:t>Vista separada:</a:t>
              </a:r>
              <a:r>
                <a:rPr lang="es-ES" sz="1100" dirty="0"/>
                <a:t> cada sección (Chats, Equipos, Calendario, etc.) se abre en una ventana independiente. En este caso, deberás localizar y abrir la ventana correspondiente a “</a:t>
              </a:r>
              <a:r>
                <a:rPr lang="es-ES" sz="1100" b="1" dirty="0"/>
                <a:t>Equipos</a:t>
              </a:r>
              <a:r>
                <a:rPr lang="es-ES" sz="1100" dirty="0"/>
                <a:t>” </a:t>
              </a:r>
              <a:r>
                <a:rPr lang="es-ES" sz="1100" b="1" dirty="0">
                  <a:solidFill>
                    <a:srgbClr val="602927"/>
                  </a:solidFill>
                </a:rPr>
                <a:t>(1) </a:t>
              </a:r>
              <a:r>
                <a:rPr lang="es-ES" sz="1100" dirty="0"/>
                <a:t>para acceder a los espacios colaborativos.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C17529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Rectangle: cantonades arrodonides 25">
              <a:extLst>
                <a:ext uri="{FF2B5EF4-FFF2-40B4-BE49-F238E27FC236}">
                  <a16:creationId xmlns:a16="http://schemas.microsoft.com/office/drawing/2014/main" id="{7EC72EDD-7B29-00C8-3C01-D3075E74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9838" y="1642078"/>
              <a:ext cx="254000" cy="221552"/>
            </a:xfrm>
            <a:prstGeom prst="roundRect">
              <a:avLst>
                <a:gd name="adj" fmla="val 7899"/>
              </a:avLst>
            </a:prstGeom>
            <a:noFill/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0D17AE-4505-DB46-D302-669EEB262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57465" y="1625854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28" name="Connector recte 27">
              <a:extLst>
                <a:ext uri="{FF2B5EF4-FFF2-40B4-BE49-F238E27FC236}">
                  <a16:creationId xmlns:a16="http://schemas.microsoft.com/office/drawing/2014/main" id="{C7EF3740-16EA-EBCC-278D-3D1F7433A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7" idx="2"/>
              <a:endCxn id="26" idx="3"/>
            </p:cNvCxnSpPr>
            <p:nvPr/>
          </p:nvCxnSpPr>
          <p:spPr>
            <a:xfrm flipH="1">
              <a:off x="3203838" y="1752854"/>
              <a:ext cx="353627" cy="0"/>
            </a:xfrm>
            <a:prstGeom prst="line">
              <a:avLst/>
            </a:prstGeom>
            <a:noFill/>
            <a:ln w="19050" cap="flat" cmpd="sng" algn="ctr">
              <a:solidFill>
                <a:srgbClr val="4E110E"/>
              </a:solidFill>
              <a:prstDash val="solid"/>
            </a:ln>
            <a:effectLst/>
          </p:spPr>
        </p:cxnSp>
      </p:grpSp>
      <p:grpSp>
        <p:nvGrpSpPr>
          <p:cNvPr id="29" name="combinada">
            <a:extLst>
              <a:ext uri="{FF2B5EF4-FFF2-40B4-BE49-F238E27FC236}">
                <a16:creationId xmlns:a16="http://schemas.microsoft.com/office/drawing/2014/main" id="{96CE0ED2-4EEF-F645-81D0-7496BFE4F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3830" y="1135382"/>
            <a:ext cx="5247527" cy="3683086"/>
            <a:chOff x="2911768" y="920633"/>
            <a:chExt cx="5664965" cy="3976074"/>
          </a:xfrm>
        </p:grpSpPr>
        <p:pic>
          <p:nvPicPr>
            <p:cNvPr id="30" name="combinadaimag">
              <a:extLst>
                <a:ext uri="{FF2B5EF4-FFF2-40B4-BE49-F238E27FC236}">
                  <a16:creationId xmlns:a16="http://schemas.microsoft.com/office/drawing/2014/main" id="{ECBA7787-5CD3-B93D-A1E1-24836645A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1768" y="920633"/>
              <a:ext cx="5664965" cy="3328167"/>
            </a:xfrm>
            <a:prstGeom prst="rect">
              <a:avLst/>
            </a:prstGeom>
          </p:spPr>
        </p:pic>
        <p:sp>
          <p:nvSpPr>
            <p:cNvPr id="31" name="combinadatx">
              <a:extLst>
                <a:ext uri="{FF2B5EF4-FFF2-40B4-BE49-F238E27FC236}">
                  <a16:creationId xmlns:a16="http://schemas.microsoft.com/office/drawing/2014/main" id="{3E9B571D-3BF6-B1D3-DE68-D9B35467E45E}"/>
                </a:ext>
              </a:extLst>
            </p:cNvPr>
            <p:cNvSpPr txBox="1"/>
            <p:nvPr/>
          </p:nvSpPr>
          <p:spPr>
            <a:xfrm>
              <a:off x="2911768" y="4248800"/>
              <a:ext cx="5664965" cy="64790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lvl="0">
                <a:buClrTx/>
                <a:defRPr/>
              </a:pPr>
              <a:r>
                <a:rPr lang="es-ES" sz="1100" b="1" dirty="0"/>
                <a:t>Vista combinada:</a:t>
              </a:r>
              <a:r>
                <a:rPr lang="es-ES" sz="1100" dirty="0"/>
                <a:t> la opción “</a:t>
              </a:r>
              <a:r>
                <a:rPr lang="es-ES" sz="1100" b="1" dirty="0"/>
                <a:t>Equipos</a:t>
              </a:r>
              <a:r>
                <a:rPr lang="es-ES" sz="1100" dirty="0"/>
                <a:t>” </a:t>
              </a:r>
              <a:r>
                <a:rPr lang="es-ES" sz="1100" b="1" dirty="0">
                  <a:solidFill>
                    <a:srgbClr val="602927"/>
                  </a:solidFill>
                </a:rPr>
                <a:t>(1) </a:t>
              </a:r>
              <a:r>
                <a:rPr lang="es-ES" sz="1100" dirty="0"/>
                <a:t>se muestra como una pestaña en la barra lateral izquierda, junto a otras secciones como “</a:t>
              </a:r>
              <a:r>
                <a:rPr lang="es-ES" sz="1100" b="1" dirty="0"/>
                <a:t>Chat</a:t>
              </a:r>
              <a:r>
                <a:rPr lang="es-ES" sz="1100" dirty="0"/>
                <a:t>”, desde donde puedes acceder a los espacios colaborativos.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Rectangle: cantonades arrodonides 31">
              <a:extLst>
                <a:ext uri="{FF2B5EF4-FFF2-40B4-BE49-F238E27FC236}">
                  <a16:creationId xmlns:a16="http://schemas.microsoft.com/office/drawing/2014/main" id="{C1E9ABEB-22DF-5B83-84FE-51AE42451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21593" y="2492549"/>
              <a:ext cx="1217242" cy="771098"/>
            </a:xfrm>
            <a:prstGeom prst="roundRect">
              <a:avLst>
                <a:gd name="adj" fmla="val 7899"/>
              </a:avLst>
            </a:prstGeom>
            <a:noFill/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532018D-AC52-8997-2EDD-80CEF65D6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48660" y="2751098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4" name="Connector recte 33">
              <a:extLst>
                <a:ext uri="{FF2B5EF4-FFF2-40B4-BE49-F238E27FC236}">
                  <a16:creationId xmlns:a16="http://schemas.microsoft.com/office/drawing/2014/main" id="{11C6A4DB-2062-FF09-3FB5-64D7A3455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3" idx="2"/>
              <a:endCxn id="32" idx="3"/>
            </p:cNvCxnSpPr>
            <p:nvPr/>
          </p:nvCxnSpPr>
          <p:spPr>
            <a:xfrm flipH="1">
              <a:off x="4438835" y="2878098"/>
              <a:ext cx="309825" cy="0"/>
            </a:xfrm>
            <a:prstGeom prst="line">
              <a:avLst/>
            </a:prstGeom>
            <a:noFill/>
            <a:ln w="19050" cap="flat" cmpd="sng" algn="ctr">
              <a:solidFill>
                <a:srgbClr val="4E110E"/>
              </a:solidFill>
              <a:prstDash val="solid"/>
            </a:ln>
            <a:effectLst/>
          </p:spPr>
        </p:cxnSp>
      </p:grpSp>
      <p:sp useBgFill="1">
        <p:nvSpPr>
          <p:cNvPr id="35" name="blank">
            <a:extLst>
              <a:ext uri="{FF2B5EF4-FFF2-40B4-BE49-F238E27FC236}">
                <a16:creationId xmlns:a16="http://schemas.microsoft.com/office/drawing/2014/main" id="{2FA3BA67-A518-606C-1739-49807B26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5503" y="1135382"/>
            <a:ext cx="5808497" cy="3683086"/>
          </a:xfrm>
          <a:prstGeom prst="rect">
            <a:avLst/>
          </a:prstGeom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4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DD89-A07A-0E6D-6FAA-9F28A1E3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31C19D09-600F-4EB0-E4F0-F8CCA862A3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Vistas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del menú Equipo en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3402AE85-CAC9-F7FE-EB12-D2DD9976ACD8}"/>
              </a:ext>
            </a:extLst>
          </p:cNvPr>
          <p:cNvSpPr txBox="1"/>
          <p:nvPr/>
        </p:nvSpPr>
        <p:spPr>
          <a:xfrm>
            <a:off x="456983" y="1240135"/>
            <a:ext cx="233542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configurar la vista, ve a los ajustes de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desde el botón de 3 puntos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“Configuración”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En el apartado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“Chats y canales”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927B7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(3)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927B7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podrás elegir entre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vista combinada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(4)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927B7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vista separada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(5)</a:t>
            </a: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Selecciona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opción que te resulte más cómoda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para organizar tu espacio de trabajo.</a:t>
            </a:r>
            <a:endParaRPr kumimoji="0" lang="ca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tge 1" descr="La imagen muestra el apartado de Chats y canales.">
            <a:extLst>
              <a:ext uri="{FF2B5EF4-FFF2-40B4-BE49-F238E27FC236}">
                <a16:creationId xmlns:a16="http://schemas.microsoft.com/office/drawing/2014/main" id="{15BCBC7E-9260-E9AA-AF79-5BB7E4107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45" y="1352334"/>
            <a:ext cx="5393719" cy="3137399"/>
          </a:xfrm>
          <a:prstGeom prst="rect">
            <a:avLst/>
          </a:prstGeom>
        </p:spPr>
      </p:pic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24C0AAEB-13B3-E687-B1D1-991A5BCE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7875" y="2149475"/>
            <a:ext cx="698500" cy="1333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88E383-7436-BF29-BEC0-D6B49AE5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0125" y="241425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3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319CD657-99B6-21A8-F48C-D24B41DA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3667125" y="2282825"/>
            <a:ext cx="0" cy="131432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C55BA47C-65EE-CB87-313E-7AFDA490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0917" y="2120441"/>
            <a:ext cx="812801" cy="62253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5FDBB0-D052-280B-7782-1EB2A50A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0317" y="299817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4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1" name="Connector recte 10">
            <a:extLst>
              <a:ext uri="{FF2B5EF4-FFF2-40B4-BE49-F238E27FC236}">
                <a16:creationId xmlns:a16="http://schemas.microsoft.com/office/drawing/2014/main" id="{CD13BAED-B6EA-B004-C620-7B18C468F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4997317" y="2742977"/>
            <a:ext cx="1" cy="255198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6D23EF99-D191-1680-9533-4BFEF2E17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0857" y="2120441"/>
            <a:ext cx="812801" cy="62253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A1B1B6-0B61-2A26-87DA-68155F1F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0257" y="299817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5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4" name="Connector recte 13">
            <a:extLst>
              <a:ext uri="{FF2B5EF4-FFF2-40B4-BE49-F238E27FC236}">
                <a16:creationId xmlns:a16="http://schemas.microsoft.com/office/drawing/2014/main" id="{923803A0-225D-45CB-B7B7-277C681A4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5887257" y="2742977"/>
            <a:ext cx="1" cy="255198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91A282A1-6AFB-D14B-1465-B18CD5C7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701" y="1570719"/>
            <a:ext cx="857488" cy="1229298"/>
          </a:xfrm>
          <a:prstGeom prst="rect">
            <a:avLst/>
          </a:prstGeom>
        </p:spPr>
      </p:pic>
      <p:sp>
        <p:nvSpPr>
          <p:cNvPr id="16" name="Rectangle: cantonades arrodonides 5">
            <a:extLst>
              <a:ext uri="{FF2B5EF4-FFF2-40B4-BE49-F238E27FC236}">
                <a16:creationId xmlns:a16="http://schemas.microsoft.com/office/drawing/2014/main" id="{D3C68CC4-C015-E32A-F99E-B0DCC220A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3900" y="1377950"/>
            <a:ext cx="126339" cy="1587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1A8203D6-6E1E-7B10-0555-EC8348B1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0070" y="950694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1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8" name="Connector recte 7">
            <a:extLst>
              <a:ext uri="{FF2B5EF4-FFF2-40B4-BE49-F238E27FC236}">
                <a16:creationId xmlns:a16="http://schemas.microsoft.com/office/drawing/2014/main" id="{B80A16EE-4E5D-57D5-478C-CAF5B7465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  <a:endCxn id="16" idx="0"/>
          </p:cNvCxnSpPr>
          <p:nvPr/>
        </p:nvCxnSpPr>
        <p:spPr>
          <a:xfrm>
            <a:off x="7137070" y="1204694"/>
            <a:ext cx="0" cy="173256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cantonades arrodonides 5">
            <a:extLst>
              <a:ext uri="{FF2B5EF4-FFF2-40B4-BE49-F238E27FC236}">
                <a16:creationId xmlns:a16="http://schemas.microsoft.com/office/drawing/2014/main" id="{3825119E-BCC4-536A-DEB1-E3347F238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701" y="1727200"/>
            <a:ext cx="857488" cy="1587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180C0BE5-4CA8-C7D1-6323-671EFB385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8438" y="167957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2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27" name="Connector recte 7">
            <a:extLst>
              <a:ext uri="{FF2B5EF4-FFF2-40B4-BE49-F238E27FC236}">
                <a16:creationId xmlns:a16="http://schemas.microsoft.com/office/drawing/2014/main" id="{9C2C2FE8-9B87-21FC-8946-B8686D65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6"/>
            <a:endCxn id="25" idx="1"/>
          </p:cNvCxnSpPr>
          <p:nvPr/>
        </p:nvCxnSpPr>
        <p:spPr>
          <a:xfrm>
            <a:off x="6392438" y="1806575"/>
            <a:ext cx="173263" cy="0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0020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1" id="{7096D5BC-5B98-4DBA-AC8A-0C8BBE0FA867}" vid="{B5FFB351-DE9E-4E96-BEE7-9E0AEB5460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825a64e65d24ecb118cbf7f03824c9f9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bca46f5d8d16977e6d8bac0b2fccdd0e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945B3-E2C8-4CDD-872F-DEF0F986ACE1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85118f5-ea1e-479e-9ea6-972cd17c0f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6A83EB-757B-43FC-A056-5A907818EA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2259</Words>
  <Application>Microsoft Office PowerPoint</Application>
  <PresentationFormat>Presentació en pantalla (16:9)</PresentationFormat>
  <Paragraphs>206</Paragraphs>
  <Slides>24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24</vt:i4>
      </vt:variant>
    </vt:vector>
  </HeadingPairs>
  <TitlesOfParts>
    <vt:vector size="32" baseType="lpstr">
      <vt:lpstr>Darker Grotesque Medium</vt:lpstr>
      <vt:lpstr>Arial</vt:lpstr>
      <vt:lpstr>Arial Black</vt:lpstr>
      <vt:lpstr>Calibri</vt:lpstr>
      <vt:lpstr>Aptos</vt:lpstr>
      <vt:lpstr>Century Gothic</vt:lpstr>
      <vt:lpstr>Wingdings</vt:lpstr>
      <vt:lpstr>Inicio</vt:lpstr>
      <vt:lpstr>Comunícate de manera eficiente con herramientas digitales</vt:lpstr>
      <vt:lpstr>Índice de contenidos</vt:lpstr>
      <vt:lpstr>Objetivos</vt:lpstr>
      <vt:lpstr> Comunícate digitalmente</vt:lpstr>
      <vt:lpstr>Accede a Teams </vt:lpstr>
      <vt:lpstr>Accede a Teams </vt:lpstr>
      <vt:lpstr>Chat</vt:lpstr>
      <vt:lpstr>Equipos</vt:lpstr>
      <vt:lpstr>Vistas del menú Equipo en Teams</vt:lpstr>
      <vt:lpstr>Accede a un chat</vt:lpstr>
      <vt:lpstr>Un mensaje con adjunto en Teams</vt:lpstr>
      <vt:lpstr>Accede a Outlook</vt:lpstr>
      <vt:lpstr>Diferencia entre versiones</vt:lpstr>
      <vt:lpstr>Versión de Outlook</vt:lpstr>
      <vt:lpstr>Como enviar un correo</vt:lpstr>
      <vt:lpstr>Crea un correo bien estructurado</vt:lpstr>
      <vt:lpstr>Adjuntando un archivo o enlace</vt:lpstr>
      <vt:lpstr>Cifra un documento </vt:lpstr>
      <vt:lpstr>Cifra un documento </vt:lpstr>
      <vt:lpstr>Cifra un documento </vt:lpstr>
      <vt:lpstr>Cifra un documento </vt:lpstr>
      <vt:lpstr>Recomendaciones y buenas prácticas</vt:lpstr>
      <vt:lpstr>He aprendido...</vt:lpstr>
      <vt:lpstr>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Villalonga Arias</dc:creator>
  <cp:lastModifiedBy>Ballester, Raúl</cp:lastModifiedBy>
  <cp:revision>3</cp:revision>
  <dcterms:created xsi:type="dcterms:W3CDTF">2025-07-31T08:33:05Z</dcterms:created>
  <dcterms:modified xsi:type="dcterms:W3CDTF">2025-10-08T10:16:34Z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</Properties>
</file>