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32"/>
  </p:notesMasterIdLst>
  <p:handoutMasterIdLst>
    <p:handoutMasterId r:id="rId33"/>
  </p:handoutMasterIdLst>
  <p:sldIdLst>
    <p:sldId id="256" r:id="rId5"/>
    <p:sldId id="575" r:id="rId6"/>
    <p:sldId id="258" r:id="rId7"/>
    <p:sldId id="259" r:id="rId8"/>
    <p:sldId id="260" r:id="rId9"/>
    <p:sldId id="261" r:id="rId10"/>
    <p:sldId id="263" r:id="rId11"/>
    <p:sldId id="262" r:id="rId12"/>
    <p:sldId id="264" r:id="rId13"/>
    <p:sldId id="498" r:id="rId14"/>
    <p:sldId id="484" r:id="rId15"/>
    <p:sldId id="500" r:id="rId16"/>
    <p:sldId id="501" r:id="rId17"/>
    <p:sldId id="502" r:id="rId18"/>
    <p:sldId id="503" r:id="rId19"/>
    <p:sldId id="504" r:id="rId20"/>
    <p:sldId id="430" r:id="rId21"/>
    <p:sldId id="478" r:id="rId22"/>
    <p:sldId id="485" r:id="rId23"/>
    <p:sldId id="572" r:id="rId24"/>
    <p:sldId id="574" r:id="rId25"/>
    <p:sldId id="505" r:id="rId26"/>
    <p:sldId id="487" r:id="rId27"/>
    <p:sldId id="488" r:id="rId28"/>
    <p:sldId id="489" r:id="rId29"/>
    <p:sldId id="490" r:id="rId30"/>
    <p:sldId id="491" r:id="rId31"/>
  </p:sldIdLst>
  <p:sldSz cx="9144000" cy="5143500" type="screen16x9"/>
  <p:notesSz cx="6858000" cy="9144000"/>
  <p:embeddedFontLst>
    <p:embeddedFont>
      <p:font typeface="Arial Black" panose="020B0A04020102020204" pitchFamily="34" charset="0"/>
      <p:bold r:id="rId34"/>
    </p:embeddedFont>
    <p:embeddedFont>
      <p:font typeface="Century Gothic" panose="020B0502020202020204" pitchFamily="34" charset="0"/>
      <p:regular r:id="rId35"/>
      <p:bold r:id="rId36"/>
      <p:italic r:id="rId37"/>
      <p:boldItalic r:id="rId38"/>
    </p:embeddedFont>
    <p:embeddedFont>
      <p:font typeface="Darker Grotesque Medium"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A2682-BA4F-ECF9-481F-51A495723135}" name="Bigas, Marc" initials="MB" userId="S::marc.bigas2@dxc.com::a76649d8-8b81-4c68-a060-d743b2cef9d5" providerId="AD"/>
  <p188:author id="{69C07282-7638-E76D-736D-FF8379C96245}" name="Sardà, Eduvigis" initials="ES" userId="S::eduvigis.sarda2@dxc.com::b1ad0630-0272-43d7-8302-7f8594b48b7a" providerId="AD"/>
  <p188:author id="{A07299A2-E60A-B763-91DA-8BE9347D55A1}" name="Villalonga, Sara" initials="SV" userId="S::sara.villalonga2@dxc.com::0688e997-b0fc-4059-a2ac-a0e9f8190bae" providerId="AD"/>
  <p188:author id="{50E79AAD-734F-C925-BEA4-F291AADBF96C}" name="LAURA MIGUEL FLETA" initials="LF" userId="S::lmiguelf@aragon.es::73cfcac9-50eb-40cd-aec6-44c7d4bcb361" providerId="AD"/>
  <p188:author id="{BEA080B0-8979-69D8-8BAB-2E3B60ACAA22}" name="Sara Villalonga Arias" initials="SV" userId="S::svillalonga@ext.aragon.es::946604ae-6d31-4293-8778-3ad77e1a22f2" providerId="AD"/>
  <p188:author id="{DF6C5BC5-C726-0109-61E7-4E66995EED82}" name="Marc Bigas Ortega" initials="MB" userId="S::mbigas@ext.aragon.es::21a7950b-57de-4f3b-b1ba-53ca87d6a213" providerId="AD"/>
  <p188:author id="{93987ED5-E840-B7BC-5228-5469FF8366D7}" name="Sanchez Adame, Jose" initials="SJ" userId="S::jose.sanchezadame@dxc.com::bec22c5d-f469-49a4-9921-fdf6b5726d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927"/>
    <a:srgbClr val="663300"/>
    <a:srgbClr val="4E110E"/>
    <a:srgbClr val="CCAEA4"/>
    <a:srgbClr val="7F5645"/>
    <a:srgbClr val="BC9484"/>
    <a:srgbClr val="D5B89F"/>
    <a:srgbClr val="FFFFFF"/>
    <a:srgbClr val="927B71"/>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71BC8-E70A-4815-B637-BEF3656CF34D}" v="18" dt="2025-10-08T09:25:26.388"/>
  </p1510:revLst>
</p1510:revInfo>
</file>

<file path=ppt/tableStyles.xml><?xml version="1.0" encoding="utf-8"?>
<a:tblStyleLst xmlns:a="http://schemas.openxmlformats.org/drawingml/2006/main" def="{EA8DD665-16FC-44C8-9AC9-639BC4426D08}">
  <a:tblStyle styleId="{EA8DD665-16FC-44C8-9AC9-639BC4426D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05" y="3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IGUEL FLETA" userId="S::lmiguelf@aragon.es::73cfcac9-50eb-40cd-aec6-44c7d4bcb361" providerId="AD" clId="Web-{693F16DC-6538-0071-8FB0-E89E874B55B2}"/>
    <pc:docChg chg="mod modSld">
      <pc:chgData name="LAURA MIGUEL FLETA" userId="S::lmiguelf@aragon.es::73cfcac9-50eb-40cd-aec6-44c7d4bcb361" providerId="AD" clId="Web-{693F16DC-6538-0071-8FB0-E89E874B55B2}" dt="2025-09-08T09:08:49.343" v="5" actId="20577"/>
      <pc:docMkLst>
        <pc:docMk/>
      </pc:docMkLst>
      <pc:sldChg chg="modSp">
        <pc:chgData name="LAURA MIGUEL FLETA" userId="S::lmiguelf@aragon.es::73cfcac9-50eb-40cd-aec6-44c7d4bcb361" providerId="AD" clId="Web-{693F16DC-6538-0071-8FB0-E89E874B55B2}" dt="2025-09-08T09:08:49.343" v="5" actId="20577"/>
        <pc:sldMkLst>
          <pc:docMk/>
          <pc:sldMk cId="4148129039" sldId="264"/>
        </pc:sldMkLst>
        <pc:spChg chg="mod">
          <ac:chgData name="LAURA MIGUEL FLETA" userId="S::lmiguelf@aragon.es::73cfcac9-50eb-40cd-aec6-44c7d4bcb361" providerId="AD" clId="Web-{693F16DC-6538-0071-8FB0-E89E874B55B2}" dt="2025-09-08T09:08:49.343" v="5" actId="20577"/>
          <ac:spMkLst>
            <pc:docMk/>
            <pc:sldMk cId="4148129039" sldId="264"/>
            <ac:spMk id="3" creationId="{550BDDFD-81A2-1393-01CE-7975E517DA0C}"/>
          </ac:spMkLst>
        </pc:spChg>
      </pc:sldChg>
    </pc:docChg>
  </pc:docChgLst>
  <pc:docChgLst>
    <pc:chgData name="Sara Villalonga Arias" userId="946604ae-6d31-4293-8778-3ad77e1a22f2" providerId="ADAL" clId="{DB52C5D0-4D5F-43AE-9E0F-95616865A178}"/>
    <pc:docChg chg="undo custSel modSld modMainMaster">
      <pc:chgData name="Sara Villalonga Arias" userId="946604ae-6d31-4293-8778-3ad77e1a22f2" providerId="ADAL" clId="{DB52C5D0-4D5F-43AE-9E0F-95616865A178}" dt="2025-09-09T08:38:55.431" v="254" actId="113"/>
      <pc:docMkLst>
        <pc:docMk/>
      </pc:docMkLst>
      <pc:sldChg chg="addSp delSp modSp mod">
        <pc:chgData name="Sara Villalonga Arias" userId="946604ae-6d31-4293-8778-3ad77e1a22f2" providerId="ADAL" clId="{DB52C5D0-4D5F-43AE-9E0F-95616865A178}" dt="2025-09-09T08:38:55.431" v="254" actId="113"/>
        <pc:sldMkLst>
          <pc:docMk/>
          <pc:sldMk cId="4292149518" sldId="261"/>
        </pc:sldMkLst>
        <pc:spChg chg="mod">
          <ac:chgData name="Sara Villalonga Arias" userId="946604ae-6d31-4293-8778-3ad77e1a22f2" providerId="ADAL" clId="{DB52C5D0-4D5F-43AE-9E0F-95616865A178}" dt="2025-09-08T13:02:33.026" v="169" actId="14100"/>
          <ac:spMkLst>
            <pc:docMk/>
            <pc:sldMk cId="4292149518" sldId="261"/>
            <ac:spMk id="4" creationId="{8D157EC6-667D-2824-6108-21AD28957112}"/>
          </ac:spMkLst>
        </pc:spChg>
        <pc:spChg chg="add mod">
          <ac:chgData name="Sara Villalonga Arias" userId="946604ae-6d31-4293-8778-3ad77e1a22f2" providerId="ADAL" clId="{DB52C5D0-4D5F-43AE-9E0F-95616865A178}" dt="2025-09-09T08:38:55.431" v="254" actId="113"/>
          <ac:spMkLst>
            <pc:docMk/>
            <pc:sldMk cId="4292149518" sldId="261"/>
            <ac:spMk id="5" creationId="{2E700DC8-4D68-B276-FF72-FE8541191D72}"/>
          </ac:spMkLst>
        </pc:spChg>
        <pc:picChg chg="mod">
          <ac:chgData name="Sara Villalonga Arias" userId="946604ae-6d31-4293-8778-3ad77e1a22f2" providerId="ADAL" clId="{DB52C5D0-4D5F-43AE-9E0F-95616865A178}" dt="2025-09-08T13:02:34.636" v="170" actId="1076"/>
          <ac:picMkLst>
            <pc:docMk/>
            <pc:sldMk cId="4292149518" sldId="261"/>
            <ac:picMk id="5122" creationId="{1CB87261-B869-B654-A986-B09BC22B8DD0}"/>
          </ac:picMkLst>
        </pc:picChg>
      </pc:sldChg>
      <pc:sldChg chg="modSp mod">
        <pc:chgData name="Sara Villalonga Arias" userId="946604ae-6d31-4293-8778-3ad77e1a22f2" providerId="ADAL" clId="{DB52C5D0-4D5F-43AE-9E0F-95616865A178}" dt="2025-09-09T08:38:47.370" v="252" actId="113"/>
        <pc:sldMkLst>
          <pc:docMk/>
          <pc:sldMk cId="3604805003" sldId="262"/>
        </pc:sldMkLst>
        <pc:spChg chg="mod">
          <ac:chgData name="Sara Villalonga Arias" userId="946604ae-6d31-4293-8778-3ad77e1a22f2" providerId="ADAL" clId="{DB52C5D0-4D5F-43AE-9E0F-95616865A178}" dt="2025-09-09T08:38:47.370" v="252" actId="113"/>
          <ac:spMkLst>
            <pc:docMk/>
            <pc:sldMk cId="3604805003" sldId="262"/>
            <ac:spMk id="2" creationId="{D9E86E7E-4AF0-BF7E-4CDB-AD728F921019}"/>
          </ac:spMkLst>
        </pc:spChg>
        <pc:spChg chg="mod">
          <ac:chgData name="Sara Villalonga Arias" userId="946604ae-6d31-4293-8778-3ad77e1a22f2" providerId="ADAL" clId="{DB52C5D0-4D5F-43AE-9E0F-95616865A178}" dt="2025-09-08T13:02:20.364" v="167" actId="14100"/>
          <ac:spMkLst>
            <pc:docMk/>
            <pc:sldMk cId="3604805003" sldId="262"/>
            <ac:spMk id="3" creationId="{09DE4A29-4DDF-4AB0-EB6B-8C9BE645FD7C}"/>
          </ac:spMkLst>
        </pc:spChg>
        <pc:picChg chg="mod">
          <ac:chgData name="Sara Villalonga Arias" userId="946604ae-6d31-4293-8778-3ad77e1a22f2" providerId="ADAL" clId="{DB52C5D0-4D5F-43AE-9E0F-95616865A178}" dt="2025-09-08T13:02:23.185" v="168" actId="1076"/>
          <ac:picMkLst>
            <pc:docMk/>
            <pc:sldMk cId="3604805003" sldId="262"/>
            <ac:picMk id="6" creationId="{A2992187-05BE-EA67-34CC-A5933FD58B29}"/>
          </ac:picMkLst>
        </pc:picChg>
      </pc:sldChg>
      <pc:sldChg chg="modSp mod">
        <pc:chgData name="Sara Villalonga Arias" userId="946604ae-6d31-4293-8778-3ad77e1a22f2" providerId="ADAL" clId="{DB52C5D0-4D5F-43AE-9E0F-95616865A178}" dt="2025-09-09T08:38:52.222" v="253" actId="113"/>
        <pc:sldMkLst>
          <pc:docMk/>
          <pc:sldMk cId="1931626445" sldId="263"/>
        </pc:sldMkLst>
        <pc:spChg chg="mod">
          <ac:chgData name="Sara Villalonga Arias" userId="946604ae-6d31-4293-8778-3ad77e1a22f2" providerId="ADAL" clId="{DB52C5D0-4D5F-43AE-9E0F-95616865A178}" dt="2025-09-09T08:38:52.222" v="253" actId="113"/>
          <ac:spMkLst>
            <pc:docMk/>
            <pc:sldMk cId="1931626445" sldId="263"/>
            <ac:spMk id="2" creationId="{A5E59203-3922-279E-B168-F585E4C72673}"/>
          </ac:spMkLst>
        </pc:spChg>
        <pc:spChg chg="mod">
          <ac:chgData name="Sara Villalonga Arias" userId="946604ae-6d31-4293-8778-3ad77e1a22f2" providerId="ADAL" clId="{DB52C5D0-4D5F-43AE-9E0F-95616865A178}" dt="2025-09-08T13:02:07.806" v="165" actId="14100"/>
          <ac:spMkLst>
            <pc:docMk/>
            <pc:sldMk cId="1931626445" sldId="263"/>
            <ac:spMk id="3" creationId="{CDDDBE78-6EDD-7DAE-A990-4DB8D3F306E7}"/>
          </ac:spMkLst>
        </pc:spChg>
        <pc:picChg chg="mod">
          <ac:chgData name="Sara Villalonga Arias" userId="946604ae-6d31-4293-8778-3ad77e1a22f2" providerId="ADAL" clId="{DB52C5D0-4D5F-43AE-9E0F-95616865A178}" dt="2025-09-08T13:02:10.586" v="166" actId="1076"/>
          <ac:picMkLst>
            <pc:docMk/>
            <pc:sldMk cId="1931626445" sldId="263"/>
            <ac:picMk id="6" creationId="{48047AA2-86A7-DFB3-E89F-D427794EF3D9}"/>
          </ac:picMkLst>
        </pc:picChg>
      </pc:sldChg>
      <pc:sldChg chg="addSp delSp modSp mod">
        <pc:chgData name="Sara Villalonga Arias" userId="946604ae-6d31-4293-8778-3ad77e1a22f2" providerId="ADAL" clId="{DB52C5D0-4D5F-43AE-9E0F-95616865A178}" dt="2025-09-09T08:38:28.282" v="248" actId="113"/>
        <pc:sldMkLst>
          <pc:docMk/>
          <pc:sldMk cId="4148129039" sldId="264"/>
        </pc:sldMkLst>
        <pc:spChg chg="add mod">
          <ac:chgData name="Sara Villalonga Arias" userId="946604ae-6d31-4293-8778-3ad77e1a22f2" providerId="ADAL" clId="{DB52C5D0-4D5F-43AE-9E0F-95616865A178}" dt="2025-09-09T08:38:28.282" v="248" actId="113"/>
          <ac:spMkLst>
            <pc:docMk/>
            <pc:sldMk cId="4148129039" sldId="264"/>
            <ac:spMk id="5" creationId="{9B352CFA-F72D-CBC7-F273-053F9A0506C7}"/>
          </ac:spMkLst>
        </pc:spChg>
      </pc:sldChg>
      <pc:sldChg chg="addSp delSp modSp mod">
        <pc:chgData name="Sara Villalonga Arias" userId="946604ae-6d31-4293-8778-3ad77e1a22f2" providerId="ADAL" clId="{DB52C5D0-4D5F-43AE-9E0F-95616865A178}" dt="2025-09-09T08:38:09.003" v="243" actId="113"/>
        <pc:sldMkLst>
          <pc:docMk/>
          <pc:sldMk cId="2856980368" sldId="430"/>
        </pc:sldMkLst>
        <pc:spChg chg="mod">
          <ac:chgData name="Sara Villalonga Arias" userId="946604ae-6d31-4293-8778-3ad77e1a22f2" providerId="ADAL" clId="{DB52C5D0-4D5F-43AE-9E0F-95616865A178}" dt="2025-09-09T08:29:21.919" v="201" actId="208"/>
          <ac:spMkLst>
            <pc:docMk/>
            <pc:sldMk cId="2856980368" sldId="430"/>
            <ac:spMk id="2" creationId="{A0091D75-37B1-F2B0-2AB9-D70F1762DC33}"/>
          </ac:spMkLst>
        </pc:spChg>
        <pc:spChg chg="mod">
          <ac:chgData name="Sara Villalonga Arias" userId="946604ae-6d31-4293-8778-3ad77e1a22f2" providerId="ADAL" clId="{DB52C5D0-4D5F-43AE-9E0F-95616865A178}" dt="2025-09-09T08:29:23.900" v="202" actId="208"/>
          <ac:spMkLst>
            <pc:docMk/>
            <pc:sldMk cId="2856980368" sldId="430"/>
            <ac:spMk id="3" creationId="{1BBBB906-2864-87A6-CE43-A980B44DB1ED}"/>
          </ac:spMkLst>
        </pc:spChg>
        <pc:spChg chg="mod">
          <ac:chgData name="Sara Villalonga Arias" userId="946604ae-6d31-4293-8778-3ad77e1a22f2" providerId="ADAL" clId="{DB52C5D0-4D5F-43AE-9E0F-95616865A178}" dt="2025-09-09T08:29:28.126" v="203" actId="208"/>
          <ac:spMkLst>
            <pc:docMk/>
            <pc:sldMk cId="2856980368" sldId="430"/>
            <ac:spMk id="7" creationId="{B7F9F68A-5385-8CFA-12C0-D848EAD07786}"/>
          </ac:spMkLst>
        </pc:spChg>
        <pc:spChg chg="mod">
          <ac:chgData name="Sara Villalonga Arias" userId="946604ae-6d31-4293-8778-3ad77e1a22f2" providerId="ADAL" clId="{DB52C5D0-4D5F-43AE-9E0F-95616865A178}" dt="2025-09-09T08:38:09.003" v="243" actId="113"/>
          <ac:spMkLst>
            <pc:docMk/>
            <pc:sldMk cId="2856980368" sldId="430"/>
            <ac:spMk id="14" creationId="{3A42F71D-389C-3891-5756-C1A4BADF3522}"/>
          </ac:spMkLst>
        </pc:spChg>
      </pc:sldChg>
      <pc:sldChg chg="modSp mod">
        <pc:chgData name="Sara Villalonga Arias" userId="946604ae-6d31-4293-8778-3ad77e1a22f2" providerId="ADAL" clId="{DB52C5D0-4D5F-43AE-9E0F-95616865A178}" dt="2025-09-09T08:38:05.703" v="242" actId="113"/>
        <pc:sldMkLst>
          <pc:docMk/>
          <pc:sldMk cId="94532169" sldId="478"/>
        </pc:sldMkLst>
        <pc:spChg chg="mod">
          <ac:chgData name="Sara Villalonga Arias" userId="946604ae-6d31-4293-8778-3ad77e1a22f2" providerId="ADAL" clId="{DB52C5D0-4D5F-43AE-9E0F-95616865A178}" dt="2025-09-09T08:29:45.251" v="206" actId="208"/>
          <ac:spMkLst>
            <pc:docMk/>
            <pc:sldMk cId="94532169" sldId="478"/>
            <ac:spMk id="4" creationId="{77D3C659-CFFE-DD6A-B3E7-7F043534FB44}"/>
          </ac:spMkLst>
        </pc:spChg>
        <pc:spChg chg="mod">
          <ac:chgData name="Sara Villalonga Arias" userId="946604ae-6d31-4293-8778-3ad77e1a22f2" providerId="ADAL" clId="{DB52C5D0-4D5F-43AE-9E0F-95616865A178}" dt="2025-09-09T08:29:51.274" v="207" actId="208"/>
          <ac:spMkLst>
            <pc:docMk/>
            <pc:sldMk cId="94532169" sldId="478"/>
            <ac:spMk id="11" creationId="{9C48804B-7421-BEDA-04D1-C188CA92738D}"/>
          </ac:spMkLst>
        </pc:spChg>
        <pc:spChg chg="mod">
          <ac:chgData name="Sara Villalonga Arias" userId="946604ae-6d31-4293-8778-3ad77e1a22f2" providerId="ADAL" clId="{DB52C5D0-4D5F-43AE-9E0F-95616865A178}" dt="2025-09-09T08:29:53.065" v="208" actId="208"/>
          <ac:spMkLst>
            <pc:docMk/>
            <pc:sldMk cId="94532169" sldId="478"/>
            <ac:spMk id="12" creationId="{11A1B19A-481A-F8D8-8151-5CEE0792D54A}"/>
          </ac:spMkLst>
        </pc:spChg>
        <pc:spChg chg="mod">
          <ac:chgData name="Sara Villalonga Arias" userId="946604ae-6d31-4293-8778-3ad77e1a22f2" providerId="ADAL" clId="{DB52C5D0-4D5F-43AE-9E0F-95616865A178}" dt="2025-09-09T08:38:05.703" v="242" actId="113"/>
          <ac:spMkLst>
            <pc:docMk/>
            <pc:sldMk cId="94532169" sldId="478"/>
            <ac:spMk id="14" creationId="{773844E0-44C8-14A1-5FEB-5D0605145C19}"/>
          </ac:spMkLst>
        </pc:spChg>
      </pc:sldChg>
      <pc:sldChg chg="modSp mod">
        <pc:chgData name="Sara Villalonga Arias" userId="946604ae-6d31-4293-8778-3ad77e1a22f2" providerId="ADAL" clId="{DB52C5D0-4D5F-43AE-9E0F-95616865A178}" dt="2025-09-09T08:38:35.924" v="250" actId="113"/>
        <pc:sldMkLst>
          <pc:docMk/>
          <pc:sldMk cId="165382608" sldId="484"/>
        </pc:sldMkLst>
        <pc:spChg chg="mod">
          <ac:chgData name="Sara Villalonga Arias" userId="946604ae-6d31-4293-8778-3ad77e1a22f2" providerId="ADAL" clId="{DB52C5D0-4D5F-43AE-9E0F-95616865A178}" dt="2025-09-09T08:38:35.924" v="250" actId="113"/>
          <ac:spMkLst>
            <pc:docMk/>
            <pc:sldMk cId="165382608" sldId="484"/>
            <ac:spMk id="3" creationId="{8C498DF5-620D-E32D-18F7-1DD46E319E9C}"/>
          </ac:spMkLst>
        </pc:spChg>
      </pc:sldChg>
      <pc:sldChg chg="modSp mod">
        <pc:chgData name="Sara Villalonga Arias" userId="946604ae-6d31-4293-8778-3ad77e1a22f2" providerId="ADAL" clId="{DB52C5D0-4D5F-43AE-9E0F-95616865A178}" dt="2025-09-09T08:37:59.880" v="241" actId="113"/>
        <pc:sldMkLst>
          <pc:docMk/>
          <pc:sldMk cId="547352556" sldId="485"/>
        </pc:sldMkLst>
        <pc:spChg chg="mod">
          <ac:chgData name="Sara Villalonga Arias" userId="946604ae-6d31-4293-8778-3ad77e1a22f2" providerId="ADAL" clId="{DB52C5D0-4D5F-43AE-9E0F-95616865A178}" dt="2025-09-09T08:37:59.880" v="241" actId="113"/>
          <ac:spMkLst>
            <pc:docMk/>
            <pc:sldMk cId="547352556" sldId="485"/>
            <ac:spMk id="4" creationId="{F22D938E-CB2F-5146-7189-FA5436E2E067}"/>
          </ac:spMkLst>
        </pc:spChg>
      </pc:sldChg>
      <pc:sldChg chg="modSp mod">
        <pc:chgData name="Sara Villalonga Arias" userId="946604ae-6d31-4293-8778-3ad77e1a22f2" providerId="ADAL" clId="{DB52C5D0-4D5F-43AE-9E0F-95616865A178}" dt="2025-09-09T08:36:43.198" v="234" actId="113"/>
        <pc:sldMkLst>
          <pc:docMk/>
          <pc:sldMk cId="1507468510" sldId="487"/>
        </pc:sldMkLst>
        <pc:spChg chg="mod">
          <ac:chgData name="Sara Villalonga Arias" userId="946604ae-6d31-4293-8778-3ad77e1a22f2" providerId="ADAL" clId="{DB52C5D0-4D5F-43AE-9E0F-95616865A178}" dt="2025-09-09T08:36:43.198" v="234" actId="113"/>
          <ac:spMkLst>
            <pc:docMk/>
            <pc:sldMk cId="1507468510" sldId="487"/>
            <ac:spMk id="2" creationId="{4EAB8CDE-BB61-FAD2-542E-F7EBE4A9C7DE}"/>
          </ac:spMkLst>
        </pc:spChg>
        <pc:spChg chg="mod">
          <ac:chgData name="Sara Villalonga Arias" userId="946604ae-6d31-4293-8778-3ad77e1a22f2" providerId="ADAL" clId="{DB52C5D0-4D5F-43AE-9E0F-95616865A178}" dt="2025-09-08T12:55:41.328" v="137" actId="208"/>
          <ac:spMkLst>
            <pc:docMk/>
            <pc:sldMk cId="1507468510" sldId="487"/>
            <ac:spMk id="6" creationId="{01272F6A-5F39-3549-BB52-41848B47718F}"/>
          </ac:spMkLst>
        </pc:spChg>
        <pc:spChg chg="mod">
          <ac:chgData name="Sara Villalonga Arias" userId="946604ae-6d31-4293-8778-3ad77e1a22f2" providerId="ADAL" clId="{DB52C5D0-4D5F-43AE-9E0F-95616865A178}" dt="2025-09-08T12:55:38.780" v="136" actId="208"/>
          <ac:spMkLst>
            <pc:docMk/>
            <pc:sldMk cId="1507468510" sldId="487"/>
            <ac:spMk id="7" creationId="{E7FE7A71-B17A-EA55-850E-9AA43EC1BC7C}"/>
          </ac:spMkLst>
        </pc:spChg>
        <pc:spChg chg="mod">
          <ac:chgData name="Sara Villalonga Arias" userId="946604ae-6d31-4293-8778-3ad77e1a22f2" providerId="ADAL" clId="{DB52C5D0-4D5F-43AE-9E0F-95616865A178}" dt="2025-09-08T12:55:45.877" v="138" actId="208"/>
          <ac:spMkLst>
            <pc:docMk/>
            <pc:sldMk cId="1507468510" sldId="487"/>
            <ac:spMk id="8" creationId="{218A1029-5CCA-3884-5C54-6846EA0B2A4F}"/>
          </ac:spMkLst>
        </pc:spChg>
        <pc:spChg chg="mod">
          <ac:chgData name="Sara Villalonga Arias" userId="946604ae-6d31-4293-8778-3ad77e1a22f2" providerId="ADAL" clId="{DB52C5D0-4D5F-43AE-9E0F-95616865A178}" dt="2025-09-08T12:53:47.279" v="116" actId="208"/>
          <ac:spMkLst>
            <pc:docMk/>
            <pc:sldMk cId="1507468510" sldId="487"/>
            <ac:spMk id="14" creationId="{61AEEB0B-8DB7-3C9B-2C7A-A72F92CBD64B}"/>
          </ac:spMkLst>
        </pc:spChg>
        <pc:spChg chg="mod">
          <ac:chgData name="Sara Villalonga Arias" userId="946604ae-6d31-4293-8778-3ad77e1a22f2" providerId="ADAL" clId="{DB52C5D0-4D5F-43AE-9E0F-95616865A178}" dt="2025-09-08T13:00:54.256" v="157" actId="113"/>
          <ac:spMkLst>
            <pc:docMk/>
            <pc:sldMk cId="1507468510" sldId="487"/>
            <ac:spMk id="19" creationId="{41F81589-4C32-160D-1BA8-71819DE8A57E}"/>
          </ac:spMkLst>
        </pc:spChg>
        <pc:spChg chg="mod">
          <ac:chgData name="Sara Villalonga Arias" userId="946604ae-6d31-4293-8778-3ad77e1a22f2" providerId="ADAL" clId="{DB52C5D0-4D5F-43AE-9E0F-95616865A178}" dt="2025-09-08T13:00:59.749" v="159" actId="113"/>
          <ac:spMkLst>
            <pc:docMk/>
            <pc:sldMk cId="1507468510" sldId="487"/>
            <ac:spMk id="22" creationId="{E85B56C4-ECC4-2A3B-5785-83DC737AF2EA}"/>
          </ac:spMkLst>
        </pc:spChg>
        <pc:spChg chg="mod">
          <ac:chgData name="Sara Villalonga Arias" userId="946604ae-6d31-4293-8778-3ad77e1a22f2" providerId="ADAL" clId="{DB52C5D0-4D5F-43AE-9E0F-95616865A178}" dt="2025-09-08T13:01:04.993" v="161" actId="113"/>
          <ac:spMkLst>
            <pc:docMk/>
            <pc:sldMk cId="1507468510" sldId="487"/>
            <ac:spMk id="27" creationId="{A016C9B4-F2E5-42A0-AB36-EFBBE0983EE4}"/>
          </ac:spMkLst>
        </pc:spChg>
        <pc:picChg chg="mod">
          <ac:chgData name="Sara Villalonga Arias" userId="946604ae-6d31-4293-8778-3ad77e1a22f2" providerId="ADAL" clId="{DB52C5D0-4D5F-43AE-9E0F-95616865A178}" dt="2025-09-08T13:01:20.814" v="163" actId="208"/>
          <ac:picMkLst>
            <pc:docMk/>
            <pc:sldMk cId="1507468510" sldId="487"/>
            <ac:picMk id="18" creationId="{1D2162C1-BDF4-558A-56F9-E05F6E0CE5D0}"/>
          </ac:picMkLst>
        </pc:picChg>
        <pc:cxnChg chg="mod">
          <ac:chgData name="Sara Villalonga Arias" userId="946604ae-6d31-4293-8778-3ad77e1a22f2" providerId="ADAL" clId="{DB52C5D0-4D5F-43AE-9E0F-95616865A178}" dt="2025-09-08T12:55:57.442" v="142" actId="208"/>
          <ac:cxnSpMkLst>
            <pc:docMk/>
            <pc:sldMk cId="1507468510" sldId="487"/>
            <ac:cxnSpMk id="9" creationId="{65677DE8-1ADC-2C11-5B07-0862D61E05EE}"/>
          </ac:cxnSpMkLst>
        </pc:cxnChg>
        <pc:cxnChg chg="mod">
          <ac:chgData name="Sara Villalonga Arias" userId="946604ae-6d31-4293-8778-3ad77e1a22f2" providerId="ADAL" clId="{DB52C5D0-4D5F-43AE-9E0F-95616865A178}" dt="2025-09-08T12:56:02.420" v="143" actId="208"/>
          <ac:cxnSpMkLst>
            <pc:docMk/>
            <pc:sldMk cId="1507468510" sldId="487"/>
            <ac:cxnSpMk id="12" creationId="{5EF8ECE4-AE06-4585-477B-1B1AD705B503}"/>
          </ac:cxnSpMkLst>
        </pc:cxnChg>
        <pc:cxnChg chg="mod">
          <ac:chgData name="Sara Villalonga Arias" userId="946604ae-6d31-4293-8778-3ad77e1a22f2" providerId="ADAL" clId="{DB52C5D0-4D5F-43AE-9E0F-95616865A178}" dt="2025-09-08T12:55:53.683" v="141" actId="208"/>
          <ac:cxnSpMkLst>
            <pc:docMk/>
            <pc:sldMk cId="1507468510" sldId="487"/>
            <ac:cxnSpMk id="15" creationId="{18457081-100F-94C1-C285-0F471E9030D0}"/>
          </ac:cxnSpMkLst>
        </pc:cxnChg>
      </pc:sldChg>
      <pc:sldChg chg="modSp mod">
        <pc:chgData name="Sara Villalonga Arias" userId="946604ae-6d31-4293-8778-3ad77e1a22f2" providerId="ADAL" clId="{DB52C5D0-4D5F-43AE-9E0F-95616865A178}" dt="2025-09-09T08:37:02.035" v="237" actId="113"/>
        <pc:sldMkLst>
          <pc:docMk/>
          <pc:sldMk cId="3819724149" sldId="488"/>
        </pc:sldMkLst>
        <pc:spChg chg="mod">
          <ac:chgData name="Sara Villalonga Arias" userId="946604ae-6d31-4293-8778-3ad77e1a22f2" providerId="ADAL" clId="{DB52C5D0-4D5F-43AE-9E0F-95616865A178}" dt="2025-09-09T08:37:02.035" v="237" actId="113"/>
          <ac:spMkLst>
            <pc:docMk/>
            <pc:sldMk cId="3819724149" sldId="488"/>
            <ac:spMk id="2" creationId="{068B5648-F33D-F351-AFB5-0ECAD28B80A1}"/>
          </ac:spMkLst>
        </pc:spChg>
      </pc:sldChg>
      <pc:sldChg chg="modSp mod">
        <pc:chgData name="Sara Villalonga Arias" userId="946604ae-6d31-4293-8778-3ad77e1a22f2" providerId="ADAL" clId="{DB52C5D0-4D5F-43AE-9E0F-95616865A178}" dt="2025-09-09T08:38:31.892" v="249" actId="113"/>
        <pc:sldMkLst>
          <pc:docMk/>
          <pc:sldMk cId="3449579582" sldId="498"/>
        </pc:sldMkLst>
        <pc:spChg chg="mod">
          <ac:chgData name="Sara Villalonga Arias" userId="946604ae-6d31-4293-8778-3ad77e1a22f2" providerId="ADAL" clId="{DB52C5D0-4D5F-43AE-9E0F-95616865A178}" dt="2025-09-09T08:38:31.892" v="249" actId="113"/>
          <ac:spMkLst>
            <pc:docMk/>
            <pc:sldMk cId="3449579582" sldId="498"/>
            <ac:spMk id="4" creationId="{32660049-631F-45C9-8FE3-1B3D97C5051C}"/>
          </ac:spMkLst>
        </pc:spChg>
        <pc:spChg chg="mod">
          <ac:chgData name="Sara Villalonga Arias" userId="946604ae-6d31-4293-8778-3ad77e1a22f2" providerId="ADAL" clId="{DB52C5D0-4D5F-43AE-9E0F-95616865A178}" dt="2025-09-08T12:50:42.223" v="108" actId="207"/>
          <ac:spMkLst>
            <pc:docMk/>
            <pc:sldMk cId="3449579582" sldId="498"/>
            <ac:spMk id="17" creationId="{65BB1F51-1DDE-1F15-42AE-538BB8BCCB71}"/>
          </ac:spMkLst>
        </pc:spChg>
      </pc:sldChg>
      <pc:sldChg chg="modSp mod">
        <pc:chgData name="Sara Villalonga Arias" userId="946604ae-6d31-4293-8778-3ad77e1a22f2" providerId="ADAL" clId="{DB52C5D0-4D5F-43AE-9E0F-95616865A178}" dt="2025-09-09T08:38:39.663" v="251" actId="113"/>
        <pc:sldMkLst>
          <pc:docMk/>
          <pc:sldMk cId="3633170131" sldId="500"/>
        </pc:sldMkLst>
        <pc:spChg chg="mod">
          <ac:chgData name="Sara Villalonga Arias" userId="946604ae-6d31-4293-8778-3ad77e1a22f2" providerId="ADAL" clId="{DB52C5D0-4D5F-43AE-9E0F-95616865A178}" dt="2025-09-09T08:38:39.663" v="251" actId="113"/>
          <ac:spMkLst>
            <pc:docMk/>
            <pc:sldMk cId="3633170131" sldId="500"/>
            <ac:spMk id="3" creationId="{7AB21559-652A-BA63-C0CD-947F01C6DA95}"/>
          </ac:spMkLst>
        </pc:spChg>
      </pc:sldChg>
      <pc:sldChg chg="modSp mod">
        <pc:chgData name="Sara Villalonga Arias" userId="946604ae-6d31-4293-8778-3ad77e1a22f2" providerId="ADAL" clId="{DB52C5D0-4D5F-43AE-9E0F-95616865A178}" dt="2025-09-09T08:38:23.208" v="247" actId="113"/>
        <pc:sldMkLst>
          <pc:docMk/>
          <pc:sldMk cId="2679022033" sldId="501"/>
        </pc:sldMkLst>
        <pc:spChg chg="mod">
          <ac:chgData name="Sara Villalonga Arias" userId="946604ae-6d31-4293-8778-3ad77e1a22f2" providerId="ADAL" clId="{DB52C5D0-4D5F-43AE-9E0F-95616865A178}" dt="2025-09-09T08:38:23.208" v="247" actId="113"/>
          <ac:spMkLst>
            <pc:docMk/>
            <pc:sldMk cId="2679022033" sldId="501"/>
            <ac:spMk id="3" creationId="{3601E8BB-D919-8F8B-9CE7-7A18634AE175}"/>
          </ac:spMkLst>
        </pc:spChg>
      </pc:sldChg>
      <pc:sldChg chg="modSp mod">
        <pc:chgData name="Sara Villalonga Arias" userId="946604ae-6d31-4293-8778-3ad77e1a22f2" providerId="ADAL" clId="{DB52C5D0-4D5F-43AE-9E0F-95616865A178}" dt="2025-09-09T08:38:20.418" v="246" actId="113"/>
        <pc:sldMkLst>
          <pc:docMk/>
          <pc:sldMk cId="3267952550" sldId="502"/>
        </pc:sldMkLst>
        <pc:spChg chg="mod">
          <ac:chgData name="Sara Villalonga Arias" userId="946604ae-6d31-4293-8778-3ad77e1a22f2" providerId="ADAL" clId="{DB52C5D0-4D5F-43AE-9E0F-95616865A178}" dt="2025-09-09T08:38:20.418" v="246" actId="113"/>
          <ac:spMkLst>
            <pc:docMk/>
            <pc:sldMk cId="3267952550" sldId="502"/>
            <ac:spMk id="3" creationId="{87957D47-C570-DC62-3537-B6BD3DD55331}"/>
          </ac:spMkLst>
        </pc:spChg>
      </pc:sldChg>
      <pc:sldChg chg="modSp mod">
        <pc:chgData name="Sara Villalonga Arias" userId="946604ae-6d31-4293-8778-3ad77e1a22f2" providerId="ADAL" clId="{DB52C5D0-4D5F-43AE-9E0F-95616865A178}" dt="2025-09-09T08:38:16.744" v="245" actId="113"/>
        <pc:sldMkLst>
          <pc:docMk/>
          <pc:sldMk cId="2348392142" sldId="503"/>
        </pc:sldMkLst>
        <pc:spChg chg="mod">
          <ac:chgData name="Sara Villalonga Arias" userId="946604ae-6d31-4293-8778-3ad77e1a22f2" providerId="ADAL" clId="{DB52C5D0-4D5F-43AE-9E0F-95616865A178}" dt="2025-09-09T08:38:16.744" v="245" actId="113"/>
          <ac:spMkLst>
            <pc:docMk/>
            <pc:sldMk cId="2348392142" sldId="503"/>
            <ac:spMk id="3" creationId="{F774B88F-DA8B-E59C-6B82-40DCED4E19D1}"/>
          </ac:spMkLst>
        </pc:spChg>
      </pc:sldChg>
      <pc:sldChg chg="modSp mod">
        <pc:chgData name="Sara Villalonga Arias" userId="946604ae-6d31-4293-8778-3ad77e1a22f2" providerId="ADAL" clId="{DB52C5D0-4D5F-43AE-9E0F-95616865A178}" dt="2025-09-09T08:38:13.415" v="244" actId="113"/>
        <pc:sldMkLst>
          <pc:docMk/>
          <pc:sldMk cId="3014481038" sldId="504"/>
        </pc:sldMkLst>
        <pc:spChg chg="mod">
          <ac:chgData name="Sara Villalonga Arias" userId="946604ae-6d31-4293-8778-3ad77e1a22f2" providerId="ADAL" clId="{DB52C5D0-4D5F-43AE-9E0F-95616865A178}" dt="2025-09-09T08:38:13.415" v="244" actId="113"/>
          <ac:spMkLst>
            <pc:docMk/>
            <pc:sldMk cId="3014481038" sldId="504"/>
            <ac:spMk id="3" creationId="{03524A28-06AA-EC97-5382-7F8ED21768A0}"/>
          </ac:spMkLst>
        </pc:spChg>
      </pc:sldChg>
      <pc:sldChg chg="modSp mod">
        <pc:chgData name="Sara Villalonga Arias" userId="946604ae-6d31-4293-8778-3ad77e1a22f2" providerId="ADAL" clId="{DB52C5D0-4D5F-43AE-9E0F-95616865A178}" dt="2025-09-09T08:36:47.868" v="235" actId="113"/>
        <pc:sldMkLst>
          <pc:docMk/>
          <pc:sldMk cId="2016697413" sldId="505"/>
        </pc:sldMkLst>
        <pc:spChg chg="mod">
          <ac:chgData name="Sara Villalonga Arias" userId="946604ae-6d31-4293-8778-3ad77e1a22f2" providerId="ADAL" clId="{DB52C5D0-4D5F-43AE-9E0F-95616865A178}" dt="2025-09-09T08:36:47.868" v="235" actId="113"/>
          <ac:spMkLst>
            <pc:docMk/>
            <pc:sldMk cId="2016697413" sldId="505"/>
            <ac:spMk id="2" creationId="{32454D97-9C6A-E683-AB11-DE03D04F85CA}"/>
          </ac:spMkLst>
        </pc:spChg>
      </pc:sldChg>
      <pc:sldChg chg="modSp mod">
        <pc:chgData name="Sara Villalonga Arias" userId="946604ae-6d31-4293-8778-3ad77e1a22f2" providerId="ADAL" clId="{DB52C5D0-4D5F-43AE-9E0F-95616865A178}" dt="2025-09-09T08:37:51.935" v="240" actId="113"/>
        <pc:sldMkLst>
          <pc:docMk/>
          <pc:sldMk cId="2901575149" sldId="572"/>
        </pc:sldMkLst>
        <pc:spChg chg="mod">
          <ac:chgData name="Sara Villalonga Arias" userId="946604ae-6d31-4293-8778-3ad77e1a22f2" providerId="ADAL" clId="{DB52C5D0-4D5F-43AE-9E0F-95616865A178}" dt="2025-09-09T08:37:51.935" v="240" actId="113"/>
          <ac:spMkLst>
            <pc:docMk/>
            <pc:sldMk cId="2901575149" sldId="572"/>
            <ac:spMk id="2" creationId="{9E7D165F-571D-D37D-6295-6566B3CAEEDA}"/>
          </ac:spMkLst>
        </pc:spChg>
      </pc:sldChg>
      <pc:sldChg chg="modSp mod">
        <pc:chgData name="Sara Villalonga Arias" userId="946604ae-6d31-4293-8778-3ad77e1a22f2" providerId="ADAL" clId="{DB52C5D0-4D5F-43AE-9E0F-95616865A178}" dt="2025-09-09T08:36:53.833" v="236" actId="113"/>
        <pc:sldMkLst>
          <pc:docMk/>
          <pc:sldMk cId="45681029" sldId="574"/>
        </pc:sldMkLst>
        <pc:spChg chg="mod">
          <ac:chgData name="Sara Villalonga Arias" userId="946604ae-6d31-4293-8778-3ad77e1a22f2" providerId="ADAL" clId="{DB52C5D0-4D5F-43AE-9E0F-95616865A178}" dt="2025-09-09T08:36:53.833" v="236" actId="113"/>
          <ac:spMkLst>
            <pc:docMk/>
            <pc:sldMk cId="45681029" sldId="574"/>
            <ac:spMk id="2" creationId="{6BCFB8BE-6A7C-2FCD-297D-889ECDB4A8E5}"/>
          </ac:spMkLst>
        </pc:spChg>
      </pc:sldChg>
      <pc:sldMasterChg chg="modSldLayout sldLayoutOrd">
        <pc:chgData name="Sara Villalonga Arias" userId="946604ae-6d31-4293-8778-3ad77e1a22f2" providerId="ADAL" clId="{DB52C5D0-4D5F-43AE-9E0F-95616865A178}" dt="2025-09-08T13:04:07.405" v="177" actId="20578"/>
        <pc:sldMasterMkLst>
          <pc:docMk/>
          <pc:sldMasterMk cId="771299247" sldId="2147483681"/>
        </pc:sldMasterMkLst>
        <pc:sldLayoutChg chg="modSp mod">
          <pc:chgData name="Sara Villalonga Arias" userId="946604ae-6d31-4293-8778-3ad77e1a22f2" providerId="ADAL" clId="{DB52C5D0-4D5F-43AE-9E0F-95616865A178}" dt="2025-09-08T12:57:22.137" v="145" actId="207"/>
          <pc:sldLayoutMkLst>
            <pc:docMk/>
            <pc:sldMasterMk cId="771299247" sldId="2147483681"/>
            <pc:sldLayoutMk cId="3991428843" sldId="2147483690"/>
          </pc:sldLayoutMkLst>
          <pc:spChg chg="mod">
            <ac:chgData name="Sara Villalonga Arias" userId="946604ae-6d31-4293-8778-3ad77e1a22f2" providerId="ADAL" clId="{DB52C5D0-4D5F-43AE-9E0F-95616865A178}" dt="2025-09-08T12:57:22.137" v="145" actId="207"/>
            <ac:spMkLst>
              <pc:docMk/>
              <pc:sldMasterMk cId="771299247" sldId="2147483681"/>
              <pc:sldLayoutMk cId="3991428843" sldId="2147483690"/>
              <ac:spMk id="13" creationId="{8167E4B0-854D-F9D1-A4CC-6F94D041B287}"/>
            </ac:spMkLst>
          </pc:spChg>
        </pc:sldLayoutChg>
        <pc:sldLayoutChg chg="modSp mod">
          <pc:chgData name="Sara Villalonga Arias" userId="946604ae-6d31-4293-8778-3ad77e1a22f2" providerId="ADAL" clId="{DB52C5D0-4D5F-43AE-9E0F-95616865A178}" dt="2025-09-08T12:48:29.961" v="88" actId="207"/>
          <pc:sldLayoutMkLst>
            <pc:docMk/>
            <pc:sldMasterMk cId="771299247" sldId="2147483681"/>
            <pc:sldLayoutMk cId="2574021873" sldId="2147483765"/>
          </pc:sldLayoutMkLst>
          <pc:spChg chg="mod">
            <ac:chgData name="Sara Villalonga Arias" userId="946604ae-6d31-4293-8778-3ad77e1a22f2" providerId="ADAL" clId="{DB52C5D0-4D5F-43AE-9E0F-95616865A178}" dt="2025-09-08T12:48:29.961" v="88" actId="207"/>
            <ac:spMkLst>
              <pc:docMk/>
              <pc:sldMasterMk cId="771299247" sldId="2147483681"/>
              <pc:sldLayoutMk cId="2574021873" sldId="2147483765"/>
              <ac:spMk id="13" creationId="{E7304740-60C9-DF74-CF59-5D06A7DABE80}"/>
            </ac:spMkLst>
          </pc:spChg>
        </pc:sldLayoutChg>
        <pc:sldLayoutChg chg="addSp delSp modSp mod">
          <pc:chgData name="Sara Villalonga Arias" userId="946604ae-6d31-4293-8778-3ad77e1a22f2" providerId="ADAL" clId="{DB52C5D0-4D5F-43AE-9E0F-95616865A178}" dt="2025-09-08T12:37:01.906" v="2"/>
          <pc:sldLayoutMkLst>
            <pc:docMk/>
            <pc:sldMasterMk cId="771299247" sldId="2147483681"/>
            <pc:sldLayoutMk cId="2945168720" sldId="2147483776"/>
          </pc:sldLayoutMkLst>
          <pc:spChg chg="add mod">
            <ac:chgData name="Sara Villalonga Arias" userId="946604ae-6d31-4293-8778-3ad77e1a22f2" providerId="ADAL" clId="{DB52C5D0-4D5F-43AE-9E0F-95616865A178}" dt="2025-09-08T12:36:47.668" v="1"/>
            <ac:spMkLst>
              <pc:docMk/>
              <pc:sldMasterMk cId="771299247" sldId="2147483681"/>
              <pc:sldLayoutMk cId="2945168720" sldId="2147483776"/>
              <ac:spMk id="5" creationId="{D8FB95D4-109B-1751-4A52-F37F678F6F0C}"/>
            </ac:spMkLst>
          </pc:spChg>
          <pc:spChg chg="add mod">
            <ac:chgData name="Sara Villalonga Arias" userId="946604ae-6d31-4293-8778-3ad77e1a22f2" providerId="ADAL" clId="{DB52C5D0-4D5F-43AE-9E0F-95616865A178}" dt="2025-09-08T12:37:01.906" v="2"/>
            <ac:spMkLst>
              <pc:docMk/>
              <pc:sldMasterMk cId="771299247" sldId="2147483681"/>
              <pc:sldLayoutMk cId="2945168720" sldId="2147483776"/>
              <ac:spMk id="6" creationId="{15141D9B-26FE-42D4-BB30-DE8E1F88D52F}"/>
            </ac:spMkLst>
          </pc:spChg>
        </pc:sldLayoutChg>
        <pc:sldLayoutChg chg="addSp delSp modSp mod">
          <pc:chgData name="Sara Villalonga Arias" userId="946604ae-6d31-4293-8778-3ad77e1a22f2" providerId="ADAL" clId="{DB52C5D0-4D5F-43AE-9E0F-95616865A178}" dt="2025-09-08T12:44:33.037" v="63" actId="1076"/>
          <pc:sldLayoutMkLst>
            <pc:docMk/>
            <pc:sldMasterMk cId="771299247" sldId="2147483681"/>
            <pc:sldLayoutMk cId="1115990853" sldId="2147483779"/>
          </pc:sldLayoutMkLst>
          <pc:spChg chg="mod">
            <ac:chgData name="Sara Villalonga Arias" userId="946604ae-6d31-4293-8778-3ad77e1a22f2" providerId="ADAL" clId="{DB52C5D0-4D5F-43AE-9E0F-95616865A178}" dt="2025-09-08T12:41:49.462" v="47" actId="20577"/>
            <ac:spMkLst>
              <pc:docMk/>
              <pc:sldMasterMk cId="771299247" sldId="2147483681"/>
              <pc:sldLayoutMk cId="1115990853" sldId="2147483779"/>
              <ac:spMk id="2" creationId="{108E8908-E34C-1E68-F0A6-E696FB7C9AAB}"/>
            </ac:spMkLst>
          </pc:spChg>
          <pc:spChg chg="add mod">
            <ac:chgData name="Sara Villalonga Arias" userId="946604ae-6d31-4293-8778-3ad77e1a22f2" providerId="ADAL" clId="{DB52C5D0-4D5F-43AE-9E0F-95616865A178}" dt="2025-09-08T12:44:13.174" v="59" actId="14100"/>
            <ac:spMkLst>
              <pc:docMk/>
              <pc:sldMasterMk cId="771299247" sldId="2147483681"/>
              <pc:sldLayoutMk cId="1115990853" sldId="2147483779"/>
              <ac:spMk id="4" creationId="{5CECF601-BB6E-FE49-EA62-3464B22029FD}"/>
            </ac:spMkLst>
          </pc:spChg>
          <pc:spChg chg="mod">
            <ac:chgData name="Sara Villalonga Arias" userId="946604ae-6d31-4293-8778-3ad77e1a22f2" providerId="ADAL" clId="{DB52C5D0-4D5F-43AE-9E0F-95616865A178}" dt="2025-09-08T12:41:59.293" v="49" actId="208"/>
            <ac:spMkLst>
              <pc:docMk/>
              <pc:sldMasterMk cId="771299247" sldId="2147483681"/>
              <pc:sldLayoutMk cId="1115990853" sldId="2147483779"/>
              <ac:spMk id="13" creationId="{E7304740-60C9-DF74-CF59-5D06A7DABE80}"/>
            </ac:spMkLst>
          </pc:spChg>
          <pc:picChg chg="add mod">
            <ac:chgData name="Sara Villalonga Arias" userId="946604ae-6d31-4293-8778-3ad77e1a22f2" providerId="ADAL" clId="{DB52C5D0-4D5F-43AE-9E0F-95616865A178}" dt="2025-09-08T12:44:19.613" v="61" actId="1076"/>
            <ac:picMkLst>
              <pc:docMk/>
              <pc:sldMasterMk cId="771299247" sldId="2147483681"/>
              <pc:sldLayoutMk cId="1115990853" sldId="2147483779"/>
              <ac:picMk id="5" creationId="{C33C23F0-2FA0-B93C-1E45-950F450ED3C1}"/>
            </ac:picMkLst>
          </pc:picChg>
          <pc:picChg chg="add mod">
            <ac:chgData name="Sara Villalonga Arias" userId="946604ae-6d31-4293-8778-3ad77e1a22f2" providerId="ADAL" clId="{DB52C5D0-4D5F-43AE-9E0F-95616865A178}" dt="2025-09-08T12:44:33.037" v="63" actId="1076"/>
            <ac:picMkLst>
              <pc:docMk/>
              <pc:sldMasterMk cId="771299247" sldId="2147483681"/>
              <pc:sldLayoutMk cId="1115990853" sldId="2147483779"/>
              <ac:picMk id="6" creationId="{553E144F-713E-1965-CCC7-9252A462036D}"/>
            </ac:picMkLst>
          </pc:picChg>
        </pc:sldLayoutChg>
        <pc:sldLayoutChg chg="addSp delSp modSp mod">
          <pc:chgData name="Sara Villalonga Arias" userId="946604ae-6d31-4293-8778-3ad77e1a22f2" providerId="ADAL" clId="{DB52C5D0-4D5F-43AE-9E0F-95616865A178}" dt="2025-09-08T12:46:56.985" v="78" actId="113"/>
          <pc:sldLayoutMkLst>
            <pc:docMk/>
            <pc:sldMasterMk cId="771299247" sldId="2147483681"/>
            <pc:sldLayoutMk cId="2463236388" sldId="2147483780"/>
          </pc:sldLayoutMkLst>
          <pc:spChg chg="add mod">
            <ac:chgData name="Sara Villalonga Arias" userId="946604ae-6d31-4293-8778-3ad77e1a22f2" providerId="ADAL" clId="{DB52C5D0-4D5F-43AE-9E0F-95616865A178}" dt="2025-09-08T12:46:14.223" v="76"/>
            <ac:spMkLst>
              <pc:docMk/>
              <pc:sldMasterMk cId="771299247" sldId="2147483681"/>
              <pc:sldLayoutMk cId="2463236388" sldId="2147483780"/>
              <ac:spMk id="2" creationId="{DA3B232F-D425-AD5C-4AC9-569107875B35}"/>
            </ac:spMkLst>
          </pc:spChg>
          <pc:spChg chg="mod">
            <ac:chgData name="Sara Villalonga Arias" userId="946604ae-6d31-4293-8778-3ad77e1a22f2" providerId="ADAL" clId="{DB52C5D0-4D5F-43AE-9E0F-95616865A178}" dt="2025-09-08T12:45:45.781" v="74" actId="208"/>
            <ac:spMkLst>
              <pc:docMk/>
              <pc:sldMasterMk cId="771299247" sldId="2147483681"/>
              <pc:sldLayoutMk cId="2463236388" sldId="2147483780"/>
              <ac:spMk id="12" creationId="{01C9AC17-B423-D5BF-CDC5-9377E1097235}"/>
            </ac:spMkLst>
          </pc:spChg>
          <pc:spChg chg="mod">
            <ac:chgData name="Sara Villalonga Arias" userId="946604ae-6d31-4293-8778-3ad77e1a22f2" providerId="ADAL" clId="{DB52C5D0-4D5F-43AE-9E0F-95616865A178}" dt="2025-09-08T12:45:32.782" v="71" actId="208"/>
            <ac:spMkLst>
              <pc:docMk/>
              <pc:sldMasterMk cId="771299247" sldId="2147483681"/>
              <pc:sldLayoutMk cId="2463236388" sldId="2147483780"/>
              <ac:spMk id="13" creationId="{E7304740-60C9-DF74-CF59-5D06A7DABE80}"/>
            </ac:spMkLst>
          </pc:spChg>
          <pc:spChg chg="mod">
            <ac:chgData name="Sara Villalonga Arias" userId="946604ae-6d31-4293-8778-3ad77e1a22f2" providerId="ADAL" clId="{DB52C5D0-4D5F-43AE-9E0F-95616865A178}" dt="2025-09-08T12:46:56.985" v="78" actId="113"/>
            <ac:spMkLst>
              <pc:docMk/>
              <pc:sldMasterMk cId="771299247" sldId="2147483681"/>
              <pc:sldLayoutMk cId="2463236388" sldId="2147483780"/>
              <ac:spMk id="18" creationId="{7966FC87-815E-E6FF-5A2A-3FF6787E2F3F}"/>
            </ac:spMkLst>
          </pc:spChg>
        </pc:sldLayoutChg>
        <pc:sldLayoutChg chg="addSp delSp modSp mod">
          <pc:chgData name="Sara Villalonga Arias" userId="946604ae-6d31-4293-8778-3ad77e1a22f2" providerId="ADAL" clId="{DB52C5D0-4D5F-43AE-9E0F-95616865A178}" dt="2025-09-08T12:40:27.547" v="41" actId="478"/>
          <pc:sldLayoutMkLst>
            <pc:docMk/>
            <pc:sldMasterMk cId="771299247" sldId="2147483681"/>
            <pc:sldLayoutMk cId="3803786084" sldId="2147483781"/>
          </pc:sldLayoutMkLst>
          <pc:spChg chg="add mod">
            <ac:chgData name="Sara Villalonga Arias" userId="946604ae-6d31-4293-8778-3ad77e1a22f2" providerId="ADAL" clId="{DB52C5D0-4D5F-43AE-9E0F-95616865A178}" dt="2025-09-08T12:37:31.168" v="4"/>
            <ac:spMkLst>
              <pc:docMk/>
              <pc:sldMasterMk cId="771299247" sldId="2147483681"/>
              <pc:sldLayoutMk cId="3803786084" sldId="2147483781"/>
              <ac:spMk id="5" creationId="{F2B1C13A-8200-6428-911E-D8EDE1528550}"/>
            </ac:spMkLst>
          </pc:spChg>
          <pc:spChg chg="mod">
            <ac:chgData name="Sara Villalonga Arias" userId="946604ae-6d31-4293-8778-3ad77e1a22f2" providerId="ADAL" clId="{DB52C5D0-4D5F-43AE-9E0F-95616865A178}" dt="2025-09-08T12:40:22.881" v="40" actId="2711"/>
            <ac:spMkLst>
              <pc:docMk/>
              <pc:sldMasterMk cId="771299247" sldId="2147483681"/>
              <pc:sldLayoutMk cId="3803786084" sldId="2147483781"/>
              <ac:spMk id="9" creationId="{D36F9720-1045-4DB6-FDF5-2B83BBA35AC1}"/>
            </ac:spMkLst>
          </pc:spChg>
        </pc:sldLayoutChg>
        <pc:sldLayoutChg chg="modSp mod">
          <pc:chgData name="Sara Villalonga Arias" userId="946604ae-6d31-4293-8778-3ad77e1a22f2" providerId="ADAL" clId="{DB52C5D0-4D5F-43AE-9E0F-95616865A178}" dt="2025-09-08T12:47:23.862" v="80" actId="208"/>
          <pc:sldLayoutMkLst>
            <pc:docMk/>
            <pc:sldMasterMk cId="771299247" sldId="2147483681"/>
            <pc:sldLayoutMk cId="2072714288" sldId="2147483783"/>
          </pc:sldLayoutMkLst>
          <pc:spChg chg="mod">
            <ac:chgData name="Sara Villalonga Arias" userId="946604ae-6d31-4293-8778-3ad77e1a22f2" providerId="ADAL" clId="{DB52C5D0-4D5F-43AE-9E0F-95616865A178}" dt="2025-09-08T12:47:23.862" v="80" actId="208"/>
            <ac:spMkLst>
              <pc:docMk/>
              <pc:sldMasterMk cId="771299247" sldId="2147483681"/>
              <pc:sldLayoutMk cId="2072714288" sldId="2147483783"/>
              <ac:spMk id="5" creationId="{971A3B95-1B38-28DC-C6D5-D081A7A53FB7}"/>
            </ac:spMkLst>
          </pc:spChg>
        </pc:sldLayoutChg>
        <pc:sldLayoutChg chg="modSp mod">
          <pc:chgData name="Sara Villalonga Arias" userId="946604ae-6d31-4293-8778-3ad77e1a22f2" providerId="ADAL" clId="{DB52C5D0-4D5F-43AE-9E0F-95616865A178}" dt="2025-09-08T12:50:04.951" v="102" actId="207"/>
          <pc:sldLayoutMkLst>
            <pc:docMk/>
            <pc:sldMasterMk cId="771299247" sldId="2147483681"/>
            <pc:sldLayoutMk cId="2727599837" sldId="2147483789"/>
          </pc:sldLayoutMkLst>
          <pc:spChg chg="mod">
            <ac:chgData name="Sara Villalonga Arias" userId="946604ae-6d31-4293-8778-3ad77e1a22f2" providerId="ADAL" clId="{DB52C5D0-4D5F-43AE-9E0F-95616865A178}" dt="2025-09-08T12:50:02.622" v="100" actId="207"/>
            <ac:spMkLst>
              <pc:docMk/>
              <pc:sldMasterMk cId="771299247" sldId="2147483681"/>
              <pc:sldLayoutMk cId="2727599837" sldId="2147483789"/>
              <ac:spMk id="4" creationId="{861696CB-5553-5E1C-0FB3-250606874F79}"/>
            </ac:spMkLst>
          </pc:spChg>
          <pc:spChg chg="mod">
            <ac:chgData name="Sara Villalonga Arias" userId="946604ae-6d31-4293-8778-3ad77e1a22f2" providerId="ADAL" clId="{DB52C5D0-4D5F-43AE-9E0F-95616865A178}" dt="2025-09-08T12:50:04.951" v="102" actId="207"/>
            <ac:spMkLst>
              <pc:docMk/>
              <pc:sldMasterMk cId="771299247" sldId="2147483681"/>
              <pc:sldLayoutMk cId="2727599837" sldId="2147483789"/>
              <ac:spMk id="5" creationId="{D62BF233-D521-3E50-63EF-7E617A60087B}"/>
            </ac:spMkLst>
          </pc:spChg>
          <pc:spChg chg="mod">
            <ac:chgData name="Sara Villalonga Arias" userId="946604ae-6d31-4293-8778-3ad77e1a22f2" providerId="ADAL" clId="{DB52C5D0-4D5F-43AE-9E0F-95616865A178}" dt="2025-09-08T12:49:56.768" v="98" actId="207"/>
            <ac:spMkLst>
              <pc:docMk/>
              <pc:sldMasterMk cId="771299247" sldId="2147483681"/>
              <pc:sldLayoutMk cId="2727599837" sldId="2147483789"/>
              <ac:spMk id="13" creationId="{E7304740-60C9-DF74-CF59-5D06A7DABE80}"/>
            </ac:spMkLst>
          </pc:spChg>
        </pc:sldLayoutChg>
        <pc:sldLayoutChg chg="mod ord">
          <pc:chgData name="Sara Villalonga Arias" userId="946604ae-6d31-4293-8778-3ad77e1a22f2" providerId="ADAL" clId="{DB52C5D0-4D5F-43AE-9E0F-95616865A178}" dt="2025-09-08T13:04:05.242" v="176" actId="20578"/>
          <pc:sldLayoutMkLst>
            <pc:docMk/>
            <pc:sldMasterMk cId="771299247" sldId="2147483681"/>
            <pc:sldLayoutMk cId="357321947" sldId="2147483804"/>
          </pc:sldLayoutMkLst>
        </pc:sldLayoutChg>
      </pc:sldMasterChg>
    </pc:docChg>
  </pc:docChgLst>
  <pc:docChgLst>
    <pc:chgData name="Ballester, Raúl" userId="f4487294-a1f3-4118-993e-3473a50bf12f" providerId="ADAL" clId="{F5071BC8-E70A-4815-B637-BEF3656CF34D}"/>
    <pc:docChg chg="undo custSel modSld">
      <pc:chgData name="Ballester, Raúl" userId="f4487294-a1f3-4118-993e-3473a50bf12f" providerId="ADAL" clId="{F5071BC8-E70A-4815-B637-BEF3656CF34D}" dt="2025-10-08T09:27:07.719" v="347" actId="13244"/>
      <pc:docMkLst>
        <pc:docMk/>
      </pc:docMkLst>
      <pc:sldChg chg="addSp delSp modSp mod">
        <pc:chgData name="Ballester, Raúl" userId="f4487294-a1f3-4118-993e-3473a50bf12f" providerId="ADAL" clId="{F5071BC8-E70A-4815-B637-BEF3656CF34D}" dt="2025-10-08T08:21:29.421" v="11" actId="33553"/>
        <pc:sldMkLst>
          <pc:docMk/>
          <pc:sldMk cId="2271405196" sldId="258"/>
        </pc:sldMkLst>
        <pc:spChg chg="add mod">
          <ac:chgData name="Ballester, Raúl" userId="f4487294-a1f3-4118-993e-3473a50bf12f" providerId="ADAL" clId="{F5071BC8-E70A-4815-B637-BEF3656CF34D}" dt="2025-10-08T08:12:46.640" v="3"/>
          <ac:spMkLst>
            <pc:docMk/>
            <pc:sldMk cId="2271405196" sldId="258"/>
            <ac:spMk id="2" creationId="{F53F8CC4-3700-E9AE-396C-7F797F18E453}"/>
          </ac:spMkLst>
        </pc:spChg>
        <pc:spChg chg="add mod">
          <ac:chgData name="Ballester, Raúl" userId="f4487294-a1f3-4118-993e-3473a50bf12f" providerId="ADAL" clId="{F5071BC8-E70A-4815-B637-BEF3656CF34D}" dt="2025-10-08T08:20:11.211" v="4"/>
          <ac:spMkLst>
            <pc:docMk/>
            <pc:sldMk cId="2271405196" sldId="258"/>
            <ac:spMk id="3" creationId="{1EC596F9-DDCC-F2B7-C4A4-F6BAB630F053}"/>
          </ac:spMkLst>
        </pc:spChg>
        <pc:spChg chg="add mod">
          <ac:chgData name="Ballester, Raúl" userId="f4487294-a1f3-4118-993e-3473a50bf12f" providerId="ADAL" clId="{F5071BC8-E70A-4815-B637-BEF3656CF34D}" dt="2025-10-08T08:21:29.421" v="11" actId="33553"/>
          <ac:spMkLst>
            <pc:docMk/>
            <pc:sldMk cId="2271405196" sldId="258"/>
            <ac:spMk id="4" creationId="{489C9590-96CD-C48B-7239-1EEA2550F536}"/>
          </ac:spMkLst>
        </pc:spChg>
        <pc:spChg chg="add del mod">
          <ac:chgData name="Ballester, Raúl" userId="f4487294-a1f3-4118-993e-3473a50bf12f" providerId="ADAL" clId="{F5071BC8-E70A-4815-B637-BEF3656CF34D}" dt="2025-10-08T08:21:24.748" v="10" actId="33699"/>
          <ac:spMkLst>
            <pc:docMk/>
            <pc:sldMk cId="2271405196" sldId="258"/>
            <ac:spMk id="5" creationId="{01C0B223-E8DF-1A94-376B-7815FDE4E77B}"/>
          </ac:spMkLst>
        </pc:spChg>
      </pc:sldChg>
      <pc:sldChg chg="addSp modSp mod">
        <pc:chgData name="Ballester, Raúl" userId="f4487294-a1f3-4118-993e-3473a50bf12f" providerId="ADAL" clId="{F5071BC8-E70A-4815-B637-BEF3656CF34D}" dt="2025-10-08T08:21:33.448" v="12" actId="33553"/>
        <pc:sldMkLst>
          <pc:docMk/>
          <pc:sldMk cId="318646921" sldId="259"/>
        </pc:sldMkLst>
        <pc:spChg chg="add mod">
          <ac:chgData name="Ballester, Raúl" userId="f4487294-a1f3-4118-993e-3473a50bf12f" providerId="ADAL" clId="{F5071BC8-E70A-4815-B637-BEF3656CF34D}" dt="2025-10-08T08:21:33.448" v="12" actId="33553"/>
          <ac:spMkLst>
            <pc:docMk/>
            <pc:sldMk cId="318646921" sldId="259"/>
            <ac:spMk id="2" creationId="{B3E67EBB-6C28-1D72-183F-747DA9A999B4}"/>
          </ac:spMkLst>
        </pc:spChg>
      </pc:sldChg>
      <pc:sldChg chg="addSp modSp mod">
        <pc:chgData name="Ballester, Raúl" userId="f4487294-a1f3-4118-993e-3473a50bf12f" providerId="ADAL" clId="{F5071BC8-E70A-4815-B637-BEF3656CF34D}" dt="2025-10-08T09:25:11.324" v="324" actId="13244"/>
        <pc:sldMkLst>
          <pc:docMk/>
          <pc:sldMk cId="2754241649" sldId="260"/>
        </pc:sldMkLst>
        <pc:spChg chg="mod">
          <ac:chgData name="Ballester, Raúl" userId="f4487294-a1f3-4118-993e-3473a50bf12f" providerId="ADAL" clId="{F5071BC8-E70A-4815-B637-BEF3656CF34D}" dt="2025-10-08T07:37:43.922" v="0" actId="20577"/>
          <ac:spMkLst>
            <pc:docMk/>
            <pc:sldMk cId="2754241649" sldId="260"/>
            <ac:spMk id="2" creationId="{57EE9B9C-CAC1-F3A4-9E8D-F0B505719A5B}"/>
          </ac:spMkLst>
        </pc:spChg>
        <pc:spChg chg="add mod ord">
          <ac:chgData name="Ballester, Raúl" userId="f4487294-a1f3-4118-993e-3473a50bf12f" providerId="ADAL" clId="{F5071BC8-E70A-4815-B637-BEF3656CF34D}" dt="2025-10-08T09:25:11.324" v="324" actId="13244"/>
          <ac:spMkLst>
            <pc:docMk/>
            <pc:sldMk cId="2754241649" sldId="260"/>
            <ac:spMk id="3" creationId="{4EDDA98A-45CA-B61C-52F5-908081444381}"/>
          </ac:spMkLst>
        </pc:spChg>
      </pc:sldChg>
      <pc:sldChg chg="modSp mod">
        <pc:chgData name="Ballester, Raúl" userId="f4487294-a1f3-4118-993e-3473a50bf12f" providerId="ADAL" clId="{F5071BC8-E70A-4815-B637-BEF3656CF34D}" dt="2025-10-08T09:25:18.277" v="325" actId="13244"/>
        <pc:sldMkLst>
          <pc:docMk/>
          <pc:sldMk cId="4292149518" sldId="261"/>
        </pc:sldMkLst>
        <pc:spChg chg="mod ord">
          <ac:chgData name="Ballester, Raúl" userId="f4487294-a1f3-4118-993e-3473a50bf12f" providerId="ADAL" clId="{F5071BC8-E70A-4815-B637-BEF3656CF34D}" dt="2025-10-08T09:25:18.277" v="325" actId="13244"/>
          <ac:spMkLst>
            <pc:docMk/>
            <pc:sldMk cId="4292149518" sldId="261"/>
            <ac:spMk id="4" creationId="{8D157EC6-667D-2824-6108-21AD28957112}"/>
          </ac:spMkLst>
        </pc:spChg>
        <pc:spChg chg="mod">
          <ac:chgData name="Ballester, Raúl" userId="f4487294-a1f3-4118-993e-3473a50bf12f" providerId="ADAL" clId="{F5071BC8-E70A-4815-B637-BEF3656CF34D}" dt="2025-10-08T08:21:36.182" v="14" actId="33553"/>
          <ac:spMkLst>
            <pc:docMk/>
            <pc:sldMk cId="4292149518" sldId="261"/>
            <ac:spMk id="5" creationId="{2E700DC8-4D68-B276-FF72-FE8541191D72}"/>
          </ac:spMkLst>
        </pc:spChg>
        <pc:picChg chg="mod">
          <ac:chgData name="Ballester, Raúl" userId="f4487294-a1f3-4118-993e-3473a50bf12f" providerId="ADAL" clId="{F5071BC8-E70A-4815-B637-BEF3656CF34D}" dt="2025-10-08T08:22:55.719" v="35" actId="962"/>
          <ac:picMkLst>
            <pc:docMk/>
            <pc:sldMk cId="4292149518" sldId="261"/>
            <ac:picMk id="5122" creationId="{1CB87261-B869-B654-A986-B09BC22B8DD0}"/>
          </ac:picMkLst>
        </pc:picChg>
      </pc:sldChg>
      <pc:sldChg chg="modSp mod">
        <pc:chgData name="Ballester, Raúl" userId="f4487294-a1f3-4118-993e-3473a50bf12f" providerId="ADAL" clId="{F5071BC8-E70A-4815-B637-BEF3656CF34D}" dt="2025-10-08T09:25:22.604" v="327" actId="962"/>
        <pc:sldMkLst>
          <pc:docMk/>
          <pc:sldMk cId="3604805003" sldId="262"/>
        </pc:sldMkLst>
        <pc:spChg chg="mod">
          <ac:chgData name="Ballester, Raúl" userId="f4487294-a1f3-4118-993e-3473a50bf12f" providerId="ADAL" clId="{F5071BC8-E70A-4815-B637-BEF3656CF34D}" dt="2025-10-08T08:21:38.680" v="16" actId="33553"/>
          <ac:spMkLst>
            <pc:docMk/>
            <pc:sldMk cId="3604805003" sldId="262"/>
            <ac:spMk id="2" creationId="{D9E86E7E-4AF0-BF7E-4CDB-AD728F921019}"/>
          </ac:spMkLst>
        </pc:spChg>
        <pc:picChg chg="mod">
          <ac:chgData name="Ballester, Raúl" userId="f4487294-a1f3-4118-993e-3473a50bf12f" providerId="ADAL" clId="{F5071BC8-E70A-4815-B637-BEF3656CF34D}" dt="2025-10-08T09:25:22.604" v="327" actId="962"/>
          <ac:picMkLst>
            <pc:docMk/>
            <pc:sldMk cId="3604805003" sldId="262"/>
            <ac:picMk id="6" creationId="{A2992187-05BE-EA67-34CC-A5933FD58B29}"/>
          </ac:picMkLst>
        </pc:picChg>
      </pc:sldChg>
      <pc:sldChg chg="modSp mod">
        <pc:chgData name="Ballester, Raúl" userId="f4487294-a1f3-4118-993e-3473a50bf12f" providerId="ADAL" clId="{F5071BC8-E70A-4815-B637-BEF3656CF34D}" dt="2025-10-08T09:25:21.243" v="326" actId="962"/>
        <pc:sldMkLst>
          <pc:docMk/>
          <pc:sldMk cId="1931626445" sldId="263"/>
        </pc:sldMkLst>
        <pc:spChg chg="mod">
          <ac:chgData name="Ballester, Raúl" userId="f4487294-a1f3-4118-993e-3473a50bf12f" providerId="ADAL" clId="{F5071BC8-E70A-4815-B637-BEF3656CF34D}" dt="2025-10-08T08:21:37.423" v="15" actId="33553"/>
          <ac:spMkLst>
            <pc:docMk/>
            <pc:sldMk cId="1931626445" sldId="263"/>
            <ac:spMk id="2" creationId="{A5E59203-3922-279E-B168-F585E4C72673}"/>
          </ac:spMkLst>
        </pc:spChg>
        <pc:picChg chg="mod">
          <ac:chgData name="Ballester, Raúl" userId="f4487294-a1f3-4118-993e-3473a50bf12f" providerId="ADAL" clId="{F5071BC8-E70A-4815-B637-BEF3656CF34D}" dt="2025-10-08T09:25:21.243" v="326" actId="962"/>
          <ac:picMkLst>
            <pc:docMk/>
            <pc:sldMk cId="1931626445" sldId="263"/>
            <ac:picMk id="6" creationId="{48047AA2-86A7-DFB3-E89F-D427794EF3D9}"/>
          </ac:picMkLst>
        </pc:picChg>
      </pc:sldChg>
      <pc:sldChg chg="modSp mod">
        <pc:chgData name="Ballester, Raúl" userId="f4487294-a1f3-4118-993e-3473a50bf12f" providerId="ADAL" clId="{F5071BC8-E70A-4815-B637-BEF3656CF34D}" dt="2025-10-08T09:25:42.843" v="330" actId="13244"/>
        <pc:sldMkLst>
          <pc:docMk/>
          <pc:sldMk cId="4148129039" sldId="264"/>
        </pc:sldMkLst>
        <pc:spChg chg="mod ord">
          <ac:chgData name="Ballester, Raúl" userId="f4487294-a1f3-4118-993e-3473a50bf12f" providerId="ADAL" clId="{F5071BC8-E70A-4815-B637-BEF3656CF34D}" dt="2025-10-08T09:25:28.174" v="329" actId="13244"/>
          <ac:spMkLst>
            <pc:docMk/>
            <pc:sldMk cId="4148129039" sldId="264"/>
            <ac:spMk id="5" creationId="{9B352CFA-F72D-CBC7-F273-053F9A0506C7}"/>
          </ac:spMkLst>
        </pc:spChg>
        <pc:spChg chg="ord">
          <ac:chgData name="Ballester, Raúl" userId="f4487294-a1f3-4118-993e-3473a50bf12f" providerId="ADAL" clId="{F5071BC8-E70A-4815-B637-BEF3656CF34D}" dt="2025-10-08T09:25:42.843" v="330" actId="13244"/>
          <ac:spMkLst>
            <pc:docMk/>
            <pc:sldMk cId="4148129039" sldId="264"/>
            <ac:spMk id="7" creationId="{BA4A14DA-E6BA-8550-D6ED-003DFE013ECD}"/>
          </ac:spMkLst>
        </pc:spChg>
        <pc:picChg chg="mod">
          <ac:chgData name="Ballester, Raúl" userId="f4487294-a1f3-4118-993e-3473a50bf12f" providerId="ADAL" clId="{F5071BC8-E70A-4815-B637-BEF3656CF34D}" dt="2025-10-08T09:25:26.388" v="328" actId="962"/>
          <ac:picMkLst>
            <pc:docMk/>
            <pc:sldMk cId="4148129039" sldId="264"/>
            <ac:picMk id="1026" creationId="{FDD393CF-F07B-75AD-B4D6-0C2275E3F202}"/>
          </ac:picMkLst>
        </pc:picChg>
      </pc:sldChg>
      <pc:sldChg chg="modSp mod">
        <pc:chgData name="Ballester, Raúl" userId="f4487294-a1f3-4118-993e-3473a50bf12f" providerId="ADAL" clId="{F5071BC8-E70A-4815-B637-BEF3656CF34D}" dt="2025-10-08T09:26:22.332" v="334" actId="13244"/>
        <pc:sldMkLst>
          <pc:docMk/>
          <pc:sldMk cId="2856980368" sldId="430"/>
        </pc:sldMkLst>
        <pc:spChg chg="mod ord">
          <ac:chgData name="Ballester, Raúl" userId="f4487294-a1f3-4118-993e-3473a50bf12f" providerId="ADAL" clId="{F5071BC8-E70A-4815-B637-BEF3656CF34D}" dt="2025-10-08T09:26:22.332" v="334" actId="13244"/>
          <ac:spMkLst>
            <pc:docMk/>
            <pc:sldMk cId="2856980368" sldId="430"/>
            <ac:spMk id="14" creationId="{3A42F71D-389C-3891-5756-C1A4BADF3522}"/>
          </ac:spMkLst>
        </pc:spChg>
        <pc:grpChg chg="mod">
          <ac:chgData name="Ballester, Raúl" userId="f4487294-a1f3-4118-993e-3473a50bf12f" providerId="ADAL" clId="{F5071BC8-E70A-4815-B637-BEF3656CF34D}" dt="2025-10-08T09:24:23.542" v="305" actId="962"/>
          <ac:grpSpMkLst>
            <pc:docMk/>
            <pc:sldMk cId="2856980368" sldId="430"/>
            <ac:grpSpMk id="12" creationId="{530EB296-889D-0512-BD62-E47A2BCC1BEA}"/>
          </ac:grpSpMkLst>
        </pc:grpChg>
        <pc:grpChg chg="mod">
          <ac:chgData name="Ballester, Raúl" userId="f4487294-a1f3-4118-993e-3473a50bf12f" providerId="ADAL" clId="{F5071BC8-E70A-4815-B637-BEF3656CF34D}" dt="2025-10-08T09:24:24.180" v="306" actId="962"/>
          <ac:grpSpMkLst>
            <pc:docMk/>
            <pc:sldMk cId="2856980368" sldId="430"/>
            <ac:grpSpMk id="17" creationId="{328B0C54-10D5-91A4-5D96-B125EB46B9E8}"/>
          </ac:grpSpMkLst>
        </pc:grpChg>
        <pc:grpChg chg="mod">
          <ac:chgData name="Ballester, Raúl" userId="f4487294-a1f3-4118-993e-3473a50bf12f" providerId="ADAL" clId="{F5071BC8-E70A-4815-B637-BEF3656CF34D}" dt="2025-10-08T09:24:24.728" v="307" actId="962"/>
          <ac:grpSpMkLst>
            <pc:docMk/>
            <pc:sldMk cId="2856980368" sldId="430"/>
            <ac:grpSpMk id="23" creationId="{9D6DCDC2-EB94-770D-00DF-BEF364160510}"/>
          </ac:grpSpMkLst>
        </pc:grpChg>
        <pc:picChg chg="mod">
          <ac:chgData name="Ballester, Raúl" userId="f4487294-a1f3-4118-993e-3473a50bf12f" providerId="ADAL" clId="{F5071BC8-E70A-4815-B637-BEF3656CF34D}" dt="2025-10-08T08:23:50.013" v="53" actId="962"/>
          <ac:picMkLst>
            <pc:docMk/>
            <pc:sldMk cId="2856980368" sldId="430"/>
            <ac:picMk id="4" creationId="{1AE9645C-3EC8-FE26-E417-CBE4162A5305}"/>
          </ac:picMkLst>
        </pc:picChg>
      </pc:sldChg>
      <pc:sldChg chg="modSp mod">
        <pc:chgData name="Ballester, Raúl" userId="f4487294-a1f3-4118-993e-3473a50bf12f" providerId="ADAL" clId="{F5071BC8-E70A-4815-B637-BEF3656CF34D}" dt="2025-10-08T09:26:25.755" v="335" actId="13244"/>
        <pc:sldMkLst>
          <pc:docMk/>
          <pc:sldMk cId="94532169" sldId="478"/>
        </pc:sldMkLst>
        <pc:spChg chg="mod ord">
          <ac:chgData name="Ballester, Raúl" userId="f4487294-a1f3-4118-993e-3473a50bf12f" providerId="ADAL" clId="{F5071BC8-E70A-4815-B637-BEF3656CF34D}" dt="2025-10-08T09:26:25.755" v="335" actId="13244"/>
          <ac:spMkLst>
            <pc:docMk/>
            <pc:sldMk cId="94532169" sldId="478"/>
            <ac:spMk id="14" creationId="{773844E0-44C8-14A1-5FEB-5D0605145C19}"/>
          </ac:spMkLst>
        </pc:spChg>
        <pc:grpChg chg="mod">
          <ac:chgData name="Ballester, Raúl" userId="f4487294-a1f3-4118-993e-3473a50bf12f" providerId="ADAL" clId="{F5071BC8-E70A-4815-B637-BEF3656CF34D}" dt="2025-10-08T09:24:25.293" v="308" actId="962"/>
          <ac:grpSpMkLst>
            <pc:docMk/>
            <pc:sldMk cId="94532169" sldId="478"/>
            <ac:grpSpMk id="22" creationId="{4FB1CDDD-A856-7F94-7AA4-0A8C7060F26D}"/>
          </ac:grpSpMkLst>
        </pc:grpChg>
        <pc:grpChg chg="mod">
          <ac:chgData name="Ballester, Raúl" userId="f4487294-a1f3-4118-993e-3473a50bf12f" providerId="ADAL" clId="{F5071BC8-E70A-4815-B637-BEF3656CF34D}" dt="2025-10-08T09:24:25.819" v="309" actId="962"/>
          <ac:grpSpMkLst>
            <pc:docMk/>
            <pc:sldMk cId="94532169" sldId="478"/>
            <ac:grpSpMk id="25" creationId="{3813BE55-FC1C-2322-315D-B44CC7876BB2}"/>
          </ac:grpSpMkLst>
        </pc:grpChg>
        <pc:grpChg chg="mod">
          <ac:chgData name="Ballester, Raúl" userId="f4487294-a1f3-4118-993e-3473a50bf12f" providerId="ADAL" clId="{F5071BC8-E70A-4815-B637-BEF3656CF34D}" dt="2025-10-08T09:24:26.331" v="310" actId="962"/>
          <ac:grpSpMkLst>
            <pc:docMk/>
            <pc:sldMk cId="94532169" sldId="478"/>
            <ac:grpSpMk id="29" creationId="{5C798415-2642-F1B7-7669-707E8EA25FB1}"/>
          </ac:grpSpMkLst>
        </pc:grpChg>
        <pc:picChg chg="mod">
          <ac:chgData name="Ballester, Raúl" userId="f4487294-a1f3-4118-993e-3473a50bf12f" providerId="ADAL" clId="{F5071BC8-E70A-4815-B637-BEF3656CF34D}" dt="2025-10-08T08:23:58.367" v="97" actId="962"/>
          <ac:picMkLst>
            <pc:docMk/>
            <pc:sldMk cId="94532169" sldId="478"/>
            <ac:picMk id="15" creationId="{F62207D7-ED21-4506-6977-6CB4AC3E40F0}"/>
          </ac:picMkLst>
        </pc:picChg>
      </pc:sldChg>
      <pc:sldChg chg="modSp mod">
        <pc:chgData name="Ballester, Raúl" userId="f4487294-a1f3-4118-993e-3473a50bf12f" providerId="ADAL" clId="{F5071BC8-E70A-4815-B637-BEF3656CF34D}" dt="2025-10-08T09:25:50.481" v="331" actId="13244"/>
        <pc:sldMkLst>
          <pc:docMk/>
          <pc:sldMk cId="165382608" sldId="484"/>
        </pc:sldMkLst>
        <pc:spChg chg="mod ord">
          <ac:chgData name="Ballester, Raúl" userId="f4487294-a1f3-4118-993e-3473a50bf12f" providerId="ADAL" clId="{F5071BC8-E70A-4815-B637-BEF3656CF34D}" dt="2025-10-08T09:25:50.481" v="331" actId="13244"/>
          <ac:spMkLst>
            <pc:docMk/>
            <pc:sldMk cId="165382608" sldId="484"/>
            <ac:spMk id="3" creationId="{8C498DF5-620D-E32D-18F7-1DD46E319E9C}"/>
          </ac:spMkLst>
        </pc:spChg>
        <pc:grpChg chg="mod">
          <ac:chgData name="Ballester, Raúl" userId="f4487294-a1f3-4118-993e-3473a50bf12f" providerId="ADAL" clId="{F5071BC8-E70A-4815-B637-BEF3656CF34D}" dt="2025-10-08T08:23:00.969" v="37" actId="962"/>
          <ac:grpSpMkLst>
            <pc:docMk/>
            <pc:sldMk cId="165382608" sldId="484"/>
            <ac:grpSpMk id="6" creationId="{18AD2E54-DF53-0F8E-D22F-5341241FAB34}"/>
          </ac:grpSpMkLst>
        </pc:grpChg>
      </pc:sldChg>
      <pc:sldChg chg="modSp mod">
        <pc:chgData name="Ballester, Raúl" userId="f4487294-a1f3-4118-993e-3473a50bf12f" providerId="ADAL" clId="{F5071BC8-E70A-4815-B637-BEF3656CF34D}" dt="2025-10-08T09:26:35.058" v="337" actId="962"/>
        <pc:sldMkLst>
          <pc:docMk/>
          <pc:sldMk cId="547352556" sldId="485"/>
        </pc:sldMkLst>
        <pc:spChg chg="mod ord">
          <ac:chgData name="Ballester, Raúl" userId="f4487294-a1f3-4118-993e-3473a50bf12f" providerId="ADAL" clId="{F5071BC8-E70A-4815-B637-BEF3656CF34D}" dt="2025-10-08T09:26:29.577" v="336" actId="13244"/>
          <ac:spMkLst>
            <pc:docMk/>
            <pc:sldMk cId="547352556" sldId="485"/>
            <ac:spMk id="4" creationId="{F22D938E-CB2F-5146-7189-FA5436E2E067}"/>
          </ac:spMkLst>
        </pc:spChg>
        <pc:picChg chg="mod">
          <ac:chgData name="Ballester, Raúl" userId="f4487294-a1f3-4118-993e-3473a50bf12f" providerId="ADAL" clId="{F5071BC8-E70A-4815-B637-BEF3656CF34D}" dt="2025-10-08T09:26:35.058" v="337" actId="962"/>
          <ac:picMkLst>
            <pc:docMk/>
            <pc:sldMk cId="547352556" sldId="485"/>
            <ac:picMk id="13" creationId="{7B7E93EC-C84D-A570-2DAF-1FEA17F100DC}"/>
          </ac:picMkLst>
        </pc:picChg>
        <pc:picChg chg="mod">
          <ac:chgData name="Ballester, Raúl" userId="f4487294-a1f3-4118-993e-3473a50bf12f" providerId="ADAL" clId="{F5071BC8-E70A-4815-B637-BEF3656CF34D}" dt="2025-10-08T08:24:09.321" v="98" actId="962"/>
          <ac:picMkLst>
            <pc:docMk/>
            <pc:sldMk cId="547352556" sldId="485"/>
            <ac:picMk id="15" creationId="{2D151FEB-451D-64BD-68C4-779F2E01906A}"/>
          </ac:picMkLst>
        </pc:picChg>
      </pc:sldChg>
      <pc:sldChg chg="modSp mod">
        <pc:chgData name="Ballester, Raúl" userId="f4487294-a1f3-4118-993e-3473a50bf12f" providerId="ADAL" clId="{F5071BC8-E70A-4815-B637-BEF3656CF34D}" dt="2025-10-08T09:26:56.909" v="344" actId="13244"/>
        <pc:sldMkLst>
          <pc:docMk/>
          <pc:sldMk cId="1507468510" sldId="487"/>
        </pc:sldMkLst>
        <pc:spChg chg="mod ord">
          <ac:chgData name="Ballester, Raúl" userId="f4487294-a1f3-4118-993e-3473a50bf12f" providerId="ADAL" clId="{F5071BC8-E70A-4815-B637-BEF3656CF34D}" dt="2025-10-08T09:26:49.705" v="341" actId="13244"/>
          <ac:spMkLst>
            <pc:docMk/>
            <pc:sldMk cId="1507468510" sldId="487"/>
            <ac:spMk id="2" creationId="{4EAB8CDE-BB61-FAD2-542E-F7EBE4A9C7DE}"/>
          </ac:spMkLst>
        </pc:spChg>
        <pc:spChg chg="ord">
          <ac:chgData name="Ballester, Raúl" userId="f4487294-a1f3-4118-993e-3473a50bf12f" providerId="ADAL" clId="{F5071BC8-E70A-4815-B637-BEF3656CF34D}" dt="2025-10-08T09:26:51.943" v="342" actId="13244"/>
          <ac:spMkLst>
            <pc:docMk/>
            <pc:sldMk cId="1507468510" sldId="487"/>
            <ac:spMk id="5" creationId="{05FD922F-D6F3-AF31-572F-71ED414B513A}"/>
          </ac:spMkLst>
        </pc:spChg>
        <pc:spChg chg="ord">
          <ac:chgData name="Ballester, Raúl" userId="f4487294-a1f3-4118-993e-3473a50bf12f" providerId="ADAL" clId="{F5071BC8-E70A-4815-B637-BEF3656CF34D}" dt="2025-10-08T09:26:56.909" v="344" actId="13244"/>
          <ac:spMkLst>
            <pc:docMk/>
            <pc:sldMk cId="1507468510" sldId="487"/>
            <ac:spMk id="16" creationId="{4414FD41-C031-2D04-6454-FDCC2FFFF1D7}"/>
          </ac:spMkLst>
        </pc:spChg>
        <pc:spChg chg="mod">
          <ac:chgData name="Ballester, Raúl" userId="f4487294-a1f3-4118-993e-3473a50bf12f" providerId="ADAL" clId="{F5071BC8-E70A-4815-B637-BEF3656CF34D}" dt="2025-10-08T09:24:26.822" v="311" actId="962"/>
          <ac:spMkLst>
            <pc:docMk/>
            <pc:sldMk cId="1507468510" sldId="487"/>
            <ac:spMk id="17" creationId="{CA008F7E-D062-16BB-BC28-EA9C94061B80}"/>
          </ac:spMkLst>
        </pc:spChg>
        <pc:picChg chg="mod">
          <ac:chgData name="Ballester, Raúl" userId="f4487294-a1f3-4118-993e-3473a50bf12f" providerId="ADAL" clId="{F5071BC8-E70A-4815-B637-BEF3656CF34D}" dt="2025-10-08T08:25:03.128" v="293" actId="962"/>
          <ac:picMkLst>
            <pc:docMk/>
            <pc:sldMk cId="1507468510" sldId="487"/>
            <ac:picMk id="11" creationId="{BEBF62B0-3A7B-24E6-3ABD-A1C6534CECEE}"/>
          </ac:picMkLst>
        </pc:picChg>
      </pc:sldChg>
      <pc:sldChg chg="modSp mod">
        <pc:chgData name="Ballester, Raúl" userId="f4487294-a1f3-4118-993e-3473a50bf12f" providerId="ADAL" clId="{F5071BC8-E70A-4815-B637-BEF3656CF34D}" dt="2025-10-08T08:22:05.910" v="32" actId="33553"/>
        <pc:sldMkLst>
          <pc:docMk/>
          <pc:sldMk cId="3819724149" sldId="488"/>
        </pc:sldMkLst>
        <pc:spChg chg="mod">
          <ac:chgData name="Ballester, Raúl" userId="f4487294-a1f3-4118-993e-3473a50bf12f" providerId="ADAL" clId="{F5071BC8-E70A-4815-B637-BEF3656CF34D}" dt="2025-10-08T08:22:05.910" v="32" actId="33553"/>
          <ac:spMkLst>
            <pc:docMk/>
            <pc:sldMk cId="3819724149" sldId="488"/>
            <ac:spMk id="2" creationId="{068B5648-F33D-F351-AFB5-0ECAD28B80A1}"/>
          </ac:spMkLst>
        </pc:spChg>
      </pc:sldChg>
      <pc:sldChg chg="addSp modSp mod">
        <pc:chgData name="Ballester, Raúl" userId="f4487294-a1f3-4118-993e-3473a50bf12f" providerId="ADAL" clId="{F5071BC8-E70A-4815-B637-BEF3656CF34D}" dt="2025-10-08T09:27:02.482" v="345" actId="13244"/>
        <pc:sldMkLst>
          <pc:docMk/>
          <pc:sldMk cId="2525615553" sldId="489"/>
        </pc:sldMkLst>
        <pc:spChg chg="add mod ord">
          <ac:chgData name="Ballester, Raúl" userId="f4487294-a1f3-4118-993e-3473a50bf12f" providerId="ADAL" clId="{F5071BC8-E70A-4815-B637-BEF3656CF34D}" dt="2025-10-08T09:27:02.482" v="345" actId="13244"/>
          <ac:spMkLst>
            <pc:docMk/>
            <pc:sldMk cId="2525615553" sldId="489"/>
            <ac:spMk id="2" creationId="{0CC365B0-072A-F7D5-2465-F417B5BC2A47}"/>
          </ac:spMkLst>
        </pc:spChg>
      </pc:sldChg>
      <pc:sldChg chg="addSp modSp mod">
        <pc:chgData name="Ballester, Raúl" userId="f4487294-a1f3-4118-993e-3473a50bf12f" providerId="ADAL" clId="{F5071BC8-E70A-4815-B637-BEF3656CF34D}" dt="2025-10-08T09:27:05.150" v="346" actId="13244"/>
        <pc:sldMkLst>
          <pc:docMk/>
          <pc:sldMk cId="1023551849" sldId="490"/>
        </pc:sldMkLst>
        <pc:spChg chg="add mod">
          <ac:chgData name="Ballester, Raúl" userId="f4487294-a1f3-4118-993e-3473a50bf12f" providerId="ADAL" clId="{F5071BC8-E70A-4815-B637-BEF3656CF34D}" dt="2025-10-08T09:24:32.116" v="312" actId="33553"/>
          <ac:spMkLst>
            <pc:docMk/>
            <pc:sldMk cId="1023551849" sldId="490"/>
            <ac:spMk id="2" creationId="{B586B58E-2DFC-D56E-0F72-3310EE483504}"/>
          </ac:spMkLst>
        </pc:spChg>
        <pc:spChg chg="ord">
          <ac:chgData name="Ballester, Raúl" userId="f4487294-a1f3-4118-993e-3473a50bf12f" providerId="ADAL" clId="{F5071BC8-E70A-4815-B637-BEF3656CF34D}" dt="2025-10-08T09:27:05.150" v="346" actId="13244"/>
          <ac:spMkLst>
            <pc:docMk/>
            <pc:sldMk cId="1023551849" sldId="490"/>
            <ac:spMk id="3" creationId="{64F4199D-954F-3641-3D74-BD601E67EDC8}"/>
          </ac:spMkLst>
        </pc:spChg>
      </pc:sldChg>
      <pc:sldChg chg="addSp modSp mod">
        <pc:chgData name="Ballester, Raúl" userId="f4487294-a1f3-4118-993e-3473a50bf12f" providerId="ADAL" clId="{F5071BC8-E70A-4815-B637-BEF3656CF34D}" dt="2025-10-08T09:27:07.719" v="347" actId="13244"/>
        <pc:sldMkLst>
          <pc:docMk/>
          <pc:sldMk cId="490618611" sldId="491"/>
        </pc:sldMkLst>
        <pc:spChg chg="add mod ord">
          <ac:chgData name="Ballester, Raúl" userId="f4487294-a1f3-4118-993e-3473a50bf12f" providerId="ADAL" clId="{F5071BC8-E70A-4815-B637-BEF3656CF34D}" dt="2025-10-08T09:27:07.719" v="347" actId="13244"/>
          <ac:spMkLst>
            <pc:docMk/>
            <pc:sldMk cId="490618611" sldId="491"/>
            <ac:spMk id="3" creationId="{1376C201-9B12-7C12-CD3C-1FF5E6EFBF7B}"/>
          </ac:spMkLst>
        </pc:spChg>
      </pc:sldChg>
      <pc:sldChg chg="modSp mod">
        <pc:chgData name="Ballester, Raúl" userId="f4487294-a1f3-4118-993e-3473a50bf12f" providerId="ADAL" clId="{F5071BC8-E70A-4815-B637-BEF3656CF34D}" dt="2025-10-08T08:22:57.759" v="36" actId="962"/>
        <pc:sldMkLst>
          <pc:docMk/>
          <pc:sldMk cId="3449579582" sldId="498"/>
        </pc:sldMkLst>
        <pc:spChg chg="mod">
          <ac:chgData name="Ballester, Raúl" userId="f4487294-a1f3-4118-993e-3473a50bf12f" providerId="ADAL" clId="{F5071BC8-E70A-4815-B637-BEF3656CF34D}" dt="2025-10-08T08:21:41.380" v="18" actId="33553"/>
          <ac:spMkLst>
            <pc:docMk/>
            <pc:sldMk cId="3449579582" sldId="498"/>
            <ac:spMk id="4" creationId="{32660049-631F-45C9-8FE3-1B3D97C5051C}"/>
          </ac:spMkLst>
        </pc:spChg>
        <pc:grpChg chg="mod">
          <ac:chgData name="Ballester, Raúl" userId="f4487294-a1f3-4118-993e-3473a50bf12f" providerId="ADAL" clId="{F5071BC8-E70A-4815-B637-BEF3656CF34D}" dt="2025-10-08T08:22:57.759" v="36" actId="962"/>
          <ac:grpSpMkLst>
            <pc:docMk/>
            <pc:sldMk cId="3449579582" sldId="498"/>
            <ac:grpSpMk id="15" creationId="{D6235BC6-C2BF-6C47-D394-343E4B23E54B}"/>
          </ac:grpSpMkLst>
        </pc:grpChg>
      </pc:sldChg>
      <pc:sldChg chg="modSp mod">
        <pc:chgData name="Ballester, Raúl" userId="f4487294-a1f3-4118-993e-3473a50bf12f" providerId="ADAL" clId="{F5071BC8-E70A-4815-B637-BEF3656CF34D}" dt="2025-10-08T09:25:52.742" v="332" actId="13244"/>
        <pc:sldMkLst>
          <pc:docMk/>
          <pc:sldMk cId="3633170131" sldId="500"/>
        </pc:sldMkLst>
        <pc:spChg chg="mod ord">
          <ac:chgData name="Ballester, Raúl" userId="f4487294-a1f3-4118-993e-3473a50bf12f" providerId="ADAL" clId="{F5071BC8-E70A-4815-B637-BEF3656CF34D}" dt="2025-10-08T09:25:52.742" v="332" actId="13244"/>
          <ac:spMkLst>
            <pc:docMk/>
            <pc:sldMk cId="3633170131" sldId="500"/>
            <ac:spMk id="3" creationId="{7AB21559-652A-BA63-C0CD-947F01C6DA95}"/>
          </ac:spMkLst>
        </pc:spChg>
        <pc:picChg chg="mod">
          <ac:chgData name="Ballester, Raúl" userId="f4487294-a1f3-4118-993e-3473a50bf12f" providerId="ADAL" clId="{F5071BC8-E70A-4815-B637-BEF3656CF34D}" dt="2025-10-08T09:20:02.691" v="303" actId="962"/>
          <ac:picMkLst>
            <pc:docMk/>
            <pc:sldMk cId="3633170131" sldId="500"/>
            <ac:picMk id="7" creationId="{5E280C4B-1ED5-FDF2-2D74-EAA63A4840FD}"/>
          </ac:picMkLst>
        </pc:picChg>
      </pc:sldChg>
      <pc:sldChg chg="delSp modSp mod">
        <pc:chgData name="Ballester, Raúl" userId="f4487294-a1f3-4118-993e-3473a50bf12f" providerId="ADAL" clId="{F5071BC8-E70A-4815-B637-BEF3656CF34D}" dt="2025-10-08T09:26:05.802" v="333" actId="478"/>
        <pc:sldMkLst>
          <pc:docMk/>
          <pc:sldMk cId="2679022033" sldId="501"/>
        </pc:sldMkLst>
        <pc:spChg chg="del">
          <ac:chgData name="Ballester, Raúl" userId="f4487294-a1f3-4118-993e-3473a50bf12f" providerId="ADAL" clId="{F5071BC8-E70A-4815-B637-BEF3656CF34D}" dt="2025-10-08T09:26:05.802" v="333" actId="478"/>
          <ac:spMkLst>
            <pc:docMk/>
            <pc:sldMk cId="2679022033" sldId="501"/>
            <ac:spMk id="3" creationId="{3601E8BB-D919-8F8B-9CE7-7A18634AE175}"/>
          </ac:spMkLst>
        </pc:spChg>
        <pc:spChg chg="mod">
          <ac:chgData name="Ballester, Raúl" userId="f4487294-a1f3-4118-993e-3473a50bf12f" providerId="ADAL" clId="{F5071BC8-E70A-4815-B637-BEF3656CF34D}" dt="2025-10-08T08:21:49.174" v="21" actId="33553"/>
          <ac:spMkLst>
            <pc:docMk/>
            <pc:sldMk cId="2679022033" sldId="501"/>
            <ac:spMk id="8" creationId="{06DCA484-6E77-AFCF-37CF-A9F0427A3BC0}"/>
          </ac:spMkLst>
        </pc:spChg>
        <pc:picChg chg="mod">
          <ac:chgData name="Ballester, Raúl" userId="f4487294-a1f3-4118-993e-3473a50bf12f" providerId="ADAL" clId="{F5071BC8-E70A-4815-B637-BEF3656CF34D}" dt="2025-10-08T09:19:55.396" v="297" actId="962"/>
          <ac:picMkLst>
            <pc:docMk/>
            <pc:sldMk cId="2679022033" sldId="501"/>
            <ac:picMk id="7" creationId="{DC98256B-53FF-A197-CC2D-FD75CE47ED5C}"/>
          </ac:picMkLst>
        </pc:picChg>
      </pc:sldChg>
      <pc:sldChg chg="modSp mod">
        <pc:chgData name="Ballester, Raúl" userId="f4487294-a1f3-4118-993e-3473a50bf12f" providerId="ADAL" clId="{F5071BC8-E70A-4815-B637-BEF3656CF34D}" dt="2025-10-08T09:15:11.559" v="295" actId="962"/>
        <pc:sldMkLst>
          <pc:docMk/>
          <pc:sldMk cId="3267952550" sldId="502"/>
        </pc:sldMkLst>
        <pc:spChg chg="mod">
          <ac:chgData name="Ballester, Raúl" userId="f4487294-a1f3-4118-993e-3473a50bf12f" providerId="ADAL" clId="{F5071BC8-E70A-4815-B637-BEF3656CF34D}" dt="2025-10-08T08:21:52.229" v="22" actId="33553"/>
          <ac:spMkLst>
            <pc:docMk/>
            <pc:sldMk cId="3267952550" sldId="502"/>
            <ac:spMk id="3" creationId="{87957D47-C570-DC62-3537-B6BD3DD55331}"/>
          </ac:spMkLst>
        </pc:spChg>
        <pc:picChg chg="mod">
          <ac:chgData name="Ballester, Raúl" userId="f4487294-a1f3-4118-993e-3473a50bf12f" providerId="ADAL" clId="{F5071BC8-E70A-4815-B637-BEF3656CF34D}" dt="2025-10-08T09:15:11.559" v="295" actId="962"/>
          <ac:picMkLst>
            <pc:docMk/>
            <pc:sldMk cId="3267952550" sldId="502"/>
            <ac:picMk id="15361" creationId="{F3DFA833-C97A-80F9-52D6-F1E50475969C}"/>
          </ac:picMkLst>
        </pc:picChg>
      </pc:sldChg>
      <pc:sldChg chg="modSp mod">
        <pc:chgData name="Ballester, Raúl" userId="f4487294-a1f3-4118-993e-3473a50bf12f" providerId="ADAL" clId="{F5071BC8-E70A-4815-B637-BEF3656CF34D}" dt="2025-10-08T08:23:39.050" v="39" actId="962"/>
        <pc:sldMkLst>
          <pc:docMk/>
          <pc:sldMk cId="2348392142" sldId="503"/>
        </pc:sldMkLst>
        <pc:spChg chg="mod">
          <ac:chgData name="Ballester, Raúl" userId="f4487294-a1f3-4118-993e-3473a50bf12f" providerId="ADAL" clId="{F5071BC8-E70A-4815-B637-BEF3656CF34D}" dt="2025-10-08T08:21:53.484" v="23" actId="33553"/>
          <ac:spMkLst>
            <pc:docMk/>
            <pc:sldMk cId="2348392142" sldId="503"/>
            <ac:spMk id="3" creationId="{F774B88F-DA8B-E59C-6B82-40DCED4E19D1}"/>
          </ac:spMkLst>
        </pc:spChg>
        <pc:picChg chg="mod">
          <ac:chgData name="Ballester, Raúl" userId="f4487294-a1f3-4118-993e-3473a50bf12f" providerId="ADAL" clId="{F5071BC8-E70A-4815-B637-BEF3656CF34D}" dt="2025-10-08T08:23:39.050" v="39" actId="962"/>
          <ac:picMkLst>
            <pc:docMk/>
            <pc:sldMk cId="2348392142" sldId="503"/>
            <ac:picMk id="16385" creationId="{713DD3D1-239E-114E-A275-7E114CD4C32E}"/>
          </ac:picMkLst>
        </pc:picChg>
      </pc:sldChg>
      <pc:sldChg chg="modSp mod">
        <pc:chgData name="Ballester, Raúl" userId="f4487294-a1f3-4118-993e-3473a50bf12f" providerId="ADAL" clId="{F5071BC8-E70A-4815-B637-BEF3656CF34D}" dt="2025-10-08T08:23:41.335" v="41" actId="962"/>
        <pc:sldMkLst>
          <pc:docMk/>
          <pc:sldMk cId="3014481038" sldId="504"/>
        </pc:sldMkLst>
        <pc:spChg chg="mod">
          <ac:chgData name="Ballester, Raúl" userId="f4487294-a1f3-4118-993e-3473a50bf12f" providerId="ADAL" clId="{F5071BC8-E70A-4815-B637-BEF3656CF34D}" dt="2025-10-08T08:21:54.725" v="24" actId="33553"/>
          <ac:spMkLst>
            <pc:docMk/>
            <pc:sldMk cId="3014481038" sldId="504"/>
            <ac:spMk id="3" creationId="{03524A28-06AA-EC97-5382-7F8ED21768A0}"/>
          </ac:spMkLst>
        </pc:spChg>
        <pc:picChg chg="mod">
          <ac:chgData name="Ballester, Raúl" userId="f4487294-a1f3-4118-993e-3473a50bf12f" providerId="ADAL" clId="{F5071BC8-E70A-4815-B637-BEF3656CF34D}" dt="2025-10-08T08:23:41.335" v="41" actId="962"/>
          <ac:picMkLst>
            <pc:docMk/>
            <pc:sldMk cId="3014481038" sldId="504"/>
            <ac:picMk id="17409" creationId="{1873F239-1C90-20AC-2AF8-A61035BA32FB}"/>
          </ac:picMkLst>
        </pc:picChg>
      </pc:sldChg>
      <pc:sldChg chg="modSp mod">
        <pc:chgData name="Ballester, Raúl" userId="f4487294-a1f3-4118-993e-3473a50bf12f" providerId="ADAL" clId="{F5071BC8-E70A-4815-B637-BEF3656CF34D}" dt="2025-10-08T09:26:46.804" v="340" actId="13244"/>
        <pc:sldMkLst>
          <pc:docMk/>
          <pc:sldMk cId="2016697413" sldId="505"/>
        </pc:sldMkLst>
        <pc:spChg chg="mod ord">
          <ac:chgData name="Ballester, Raúl" userId="f4487294-a1f3-4118-993e-3473a50bf12f" providerId="ADAL" clId="{F5071BC8-E70A-4815-B637-BEF3656CF34D}" dt="2025-10-08T09:26:46.804" v="340" actId="13244"/>
          <ac:spMkLst>
            <pc:docMk/>
            <pc:sldMk cId="2016697413" sldId="505"/>
            <ac:spMk id="2" creationId="{32454D97-9C6A-E683-AB11-DE03D04F85CA}"/>
          </ac:spMkLst>
        </pc:spChg>
        <pc:picChg chg="mod">
          <ac:chgData name="Ballester, Raúl" userId="f4487294-a1f3-4118-993e-3473a50bf12f" providerId="ADAL" clId="{F5071BC8-E70A-4815-B637-BEF3656CF34D}" dt="2025-10-08T08:24:34.020" v="105" actId="962"/>
          <ac:picMkLst>
            <pc:docMk/>
            <pc:sldMk cId="2016697413" sldId="505"/>
            <ac:picMk id="10" creationId="{0C5E3010-9B71-1DE4-4BA8-D8927856A319}"/>
          </ac:picMkLst>
        </pc:picChg>
      </pc:sldChg>
      <pc:sldChg chg="modSp mod">
        <pc:chgData name="Ballester, Raúl" userId="f4487294-a1f3-4118-993e-3473a50bf12f" providerId="ADAL" clId="{F5071BC8-E70A-4815-B637-BEF3656CF34D}" dt="2025-10-08T09:26:39.090" v="338" actId="13244"/>
        <pc:sldMkLst>
          <pc:docMk/>
          <pc:sldMk cId="2901575149" sldId="572"/>
        </pc:sldMkLst>
        <pc:spChg chg="mod ord">
          <ac:chgData name="Ballester, Raúl" userId="f4487294-a1f3-4118-993e-3473a50bf12f" providerId="ADAL" clId="{F5071BC8-E70A-4815-B637-BEF3656CF34D}" dt="2025-10-08T09:26:39.090" v="338" actId="13244"/>
          <ac:spMkLst>
            <pc:docMk/>
            <pc:sldMk cId="2901575149" sldId="572"/>
            <ac:spMk id="2" creationId="{9E7D165F-571D-D37D-6295-6566B3CAEEDA}"/>
          </ac:spMkLst>
        </pc:spChg>
        <pc:picChg chg="mod">
          <ac:chgData name="Ballester, Raúl" userId="f4487294-a1f3-4118-993e-3473a50bf12f" providerId="ADAL" clId="{F5071BC8-E70A-4815-B637-BEF3656CF34D}" dt="2025-10-08T08:24:16.838" v="101" actId="962"/>
          <ac:picMkLst>
            <pc:docMk/>
            <pc:sldMk cId="2901575149" sldId="572"/>
            <ac:picMk id="9" creationId="{64C66F71-7155-D995-D8DA-9BB2F17D4B75}"/>
          </ac:picMkLst>
        </pc:picChg>
      </pc:sldChg>
      <pc:sldChg chg="modSp mod">
        <pc:chgData name="Ballester, Raúl" userId="f4487294-a1f3-4118-993e-3473a50bf12f" providerId="ADAL" clId="{F5071BC8-E70A-4815-B637-BEF3656CF34D}" dt="2025-10-08T09:26:44.601" v="339" actId="13244"/>
        <pc:sldMkLst>
          <pc:docMk/>
          <pc:sldMk cId="45681029" sldId="574"/>
        </pc:sldMkLst>
        <pc:spChg chg="mod ord">
          <ac:chgData name="Ballester, Raúl" userId="f4487294-a1f3-4118-993e-3473a50bf12f" providerId="ADAL" clId="{F5071BC8-E70A-4815-B637-BEF3656CF34D}" dt="2025-10-08T09:26:44.601" v="339" actId="13244"/>
          <ac:spMkLst>
            <pc:docMk/>
            <pc:sldMk cId="45681029" sldId="574"/>
            <ac:spMk id="2" creationId="{6BCFB8BE-6A7C-2FCD-297D-889ECDB4A8E5}"/>
          </ac:spMkLst>
        </pc:spChg>
        <pc:picChg chg="mod">
          <ac:chgData name="Ballester, Raúl" userId="f4487294-a1f3-4118-993e-3473a50bf12f" providerId="ADAL" clId="{F5071BC8-E70A-4815-B637-BEF3656CF34D}" dt="2025-10-08T08:24:30.876" v="104" actId="962"/>
          <ac:picMkLst>
            <pc:docMk/>
            <pc:sldMk cId="45681029" sldId="574"/>
            <ac:picMk id="7" creationId="{3342E218-EC99-B6EF-64A4-AC3212646DE0}"/>
          </ac:picMkLst>
        </pc:picChg>
      </pc:sldChg>
      <pc:sldChg chg="addSp modSp mod">
        <pc:chgData name="Ballester, Raúl" userId="f4487294-a1f3-4118-993e-3473a50bf12f" providerId="ADAL" clId="{F5071BC8-E70A-4815-B637-BEF3656CF34D}" dt="2025-10-08T09:25:07.591" v="323" actId="13244"/>
        <pc:sldMkLst>
          <pc:docMk/>
          <pc:sldMk cId="2050942753" sldId="575"/>
        </pc:sldMkLst>
        <pc:spChg chg="add mod">
          <ac:chgData name="Ballester, Raúl" userId="f4487294-a1f3-4118-993e-3473a50bf12f" providerId="ADAL" clId="{F5071BC8-E70A-4815-B637-BEF3656CF34D}" dt="2025-10-08T08:21:19.082" v="8" actId="33553"/>
          <ac:spMkLst>
            <pc:docMk/>
            <pc:sldMk cId="2050942753" sldId="575"/>
            <ac:spMk id="2" creationId="{BAD3E680-0F09-9DCE-2D9B-F59F3DAC2236}"/>
          </ac:spMkLst>
        </pc:spChg>
        <pc:spChg chg="ord">
          <ac:chgData name="Ballester, Raúl" userId="f4487294-a1f3-4118-993e-3473a50bf12f" providerId="ADAL" clId="{F5071BC8-E70A-4815-B637-BEF3656CF34D}" dt="2025-10-08T09:25:07.591" v="323" actId="13244"/>
          <ac:spMkLst>
            <pc:docMk/>
            <pc:sldMk cId="2050942753" sldId="575"/>
            <ac:spMk id="5" creationId="{4DAA6F00-58E4-8D14-0856-A43DF4409515}"/>
          </ac:spMkLst>
        </pc:spChg>
      </pc:sldChg>
    </pc:docChg>
  </pc:docChgLst>
  <pc:docChgLst>
    <pc:chgData name="LAURA MIGUEL FLETA" userId="S::lmiguelf@aragon.es::73cfcac9-50eb-40cd-aec6-44c7d4bcb361" providerId="AD" clId="Web-{59F0FE9B-BDAE-53F6-4B5D-1C3661C1F7C3}"/>
    <pc:docChg chg="modSld">
      <pc:chgData name="LAURA MIGUEL FLETA" userId="S::lmiguelf@aragon.es::73cfcac9-50eb-40cd-aec6-44c7d4bcb361" providerId="AD" clId="Web-{59F0FE9B-BDAE-53F6-4B5D-1C3661C1F7C3}" dt="2025-10-03T08:43:57.043" v="3" actId="20577"/>
      <pc:docMkLst>
        <pc:docMk/>
      </pc:docMkLst>
      <pc:sldChg chg="modSp">
        <pc:chgData name="LAURA MIGUEL FLETA" userId="S::lmiguelf@aragon.es::73cfcac9-50eb-40cd-aec6-44c7d4bcb361" providerId="AD" clId="Web-{59F0FE9B-BDAE-53F6-4B5D-1C3661C1F7C3}" dt="2025-10-03T08:43:57.043" v="3" actId="20577"/>
        <pc:sldMkLst>
          <pc:docMk/>
          <pc:sldMk cId="2525615553" sldId="489"/>
        </pc:sldMkLst>
        <pc:spChg chg="mod">
          <ac:chgData name="LAURA MIGUEL FLETA" userId="S::lmiguelf@aragon.es::73cfcac9-50eb-40cd-aec6-44c7d4bcb361" providerId="AD" clId="Web-{59F0FE9B-BDAE-53F6-4B5D-1C3661C1F7C3}" dt="2025-10-03T08:43:57.043" v="3" actId="20577"/>
          <ac:spMkLst>
            <pc:docMk/>
            <pc:sldMk cId="2525615553" sldId="489"/>
            <ac:spMk id="3" creationId="{5C006A8E-0A04-42DE-367E-CC9139E8F0CC}"/>
          </ac:spMkLst>
        </pc:spChg>
      </pc:sldChg>
    </pc:docChg>
  </pc:docChgLst>
  <pc:docChgLst>
    <pc:chgData name="Bigas, Marc" userId="a76649d8-8b81-4c68-a060-d743b2cef9d5" providerId="ADAL" clId="{A75B5565-5445-4CA0-989C-E99DE6FE3EA9}"/>
    <pc:docChg chg="undo redo custSel modSld modMainMaster">
      <pc:chgData name="Bigas, Marc" userId="a76649d8-8b81-4c68-a060-d743b2cef9d5" providerId="ADAL" clId="{A75B5565-5445-4CA0-989C-E99DE6FE3EA9}" dt="2025-10-01T14:07:59.521" v="270" actId="113"/>
      <pc:docMkLst>
        <pc:docMk/>
      </pc:docMkLst>
      <pc:sldChg chg="modSp mod modClrScheme chgLayout">
        <pc:chgData name="Bigas, Marc" userId="a76649d8-8b81-4c68-a060-d743b2cef9d5" providerId="ADAL" clId="{A75B5565-5445-4CA0-989C-E99DE6FE3EA9}" dt="2025-10-01T13:51:25.529" v="262" actId="14429"/>
        <pc:sldMkLst>
          <pc:docMk/>
          <pc:sldMk cId="2856980368" sldId="430"/>
        </pc:sldMkLst>
        <pc:spChg chg="mod">
          <ac:chgData name="Bigas, Marc" userId="a76649d8-8b81-4c68-a060-d743b2cef9d5" providerId="ADAL" clId="{A75B5565-5445-4CA0-989C-E99DE6FE3EA9}" dt="2025-10-01T13:51:20.540" v="259" actId="33524"/>
          <ac:spMkLst>
            <pc:docMk/>
            <pc:sldMk cId="2856980368" sldId="430"/>
            <ac:spMk id="9" creationId="{75AEC173-DD69-E63E-7639-7F1C17C79571}"/>
          </ac:spMkLst>
        </pc:spChg>
        <pc:spChg chg="mod modVis">
          <ac:chgData name="Bigas, Marc" userId="a76649d8-8b81-4c68-a060-d743b2cef9d5" providerId="ADAL" clId="{A75B5565-5445-4CA0-989C-E99DE6FE3EA9}" dt="2025-10-01T13:51:23.615" v="260" actId="14429"/>
          <ac:spMkLst>
            <pc:docMk/>
            <pc:sldMk cId="2856980368" sldId="430"/>
            <ac:spMk id="20" creationId="{0D2B2BB8-1296-2C03-3E57-C08D4BE3EC44}"/>
          </ac:spMkLst>
        </pc:spChg>
        <pc:grpChg chg="mod modVis">
          <ac:chgData name="Bigas, Marc" userId="a76649d8-8b81-4c68-a060-d743b2cef9d5" providerId="ADAL" clId="{A75B5565-5445-4CA0-989C-E99DE6FE3EA9}" dt="2025-10-01T13:51:25.529" v="262" actId="14429"/>
          <ac:grpSpMkLst>
            <pc:docMk/>
            <pc:sldMk cId="2856980368" sldId="430"/>
            <ac:grpSpMk id="17" creationId="{328B0C54-10D5-91A4-5D96-B125EB46B9E8}"/>
          </ac:grpSpMkLst>
        </pc:grpChg>
        <pc:grpChg chg="mod modVis">
          <ac:chgData name="Bigas, Marc" userId="a76649d8-8b81-4c68-a060-d743b2cef9d5" providerId="ADAL" clId="{A75B5565-5445-4CA0-989C-E99DE6FE3EA9}" dt="2025-10-01T13:51:24.815" v="261" actId="14429"/>
          <ac:grpSpMkLst>
            <pc:docMk/>
            <pc:sldMk cId="2856980368" sldId="430"/>
            <ac:grpSpMk id="23" creationId="{9D6DCDC2-EB94-770D-00DF-BEF364160510}"/>
          </ac:grpSpMkLst>
        </pc:grpChg>
      </pc:sldChg>
      <pc:sldChg chg="modSp mod">
        <pc:chgData name="Bigas, Marc" userId="a76649d8-8b81-4c68-a060-d743b2cef9d5" providerId="ADAL" clId="{A75B5565-5445-4CA0-989C-E99DE6FE3EA9}" dt="2025-10-01T14:07:59.521" v="270" actId="113"/>
        <pc:sldMkLst>
          <pc:docMk/>
          <pc:sldMk cId="94532169" sldId="478"/>
        </pc:sldMkLst>
        <pc:spChg chg="mod">
          <ac:chgData name="Bigas, Marc" userId="a76649d8-8b81-4c68-a060-d743b2cef9d5" providerId="ADAL" clId="{A75B5565-5445-4CA0-989C-E99DE6FE3EA9}" dt="2025-10-01T14:07:59.521" v="270" actId="113"/>
          <ac:spMkLst>
            <pc:docMk/>
            <pc:sldMk cId="94532169" sldId="478"/>
            <ac:spMk id="4" creationId="{77D3C659-CFFE-DD6A-B3E7-7F043534FB44}"/>
          </ac:spMkLst>
        </pc:spChg>
        <pc:spChg chg="mod">
          <ac:chgData name="Bigas, Marc" userId="a76649d8-8b81-4c68-a060-d743b2cef9d5" providerId="ADAL" clId="{A75B5565-5445-4CA0-989C-E99DE6FE3EA9}" dt="2025-10-01T14:07:59.521" v="270" actId="113"/>
          <ac:spMkLst>
            <pc:docMk/>
            <pc:sldMk cId="94532169" sldId="478"/>
            <ac:spMk id="11" creationId="{9C48804B-7421-BEDA-04D1-C188CA92738D}"/>
          </ac:spMkLst>
        </pc:spChg>
        <pc:spChg chg="mod">
          <ac:chgData name="Bigas, Marc" userId="a76649d8-8b81-4c68-a060-d743b2cef9d5" providerId="ADAL" clId="{A75B5565-5445-4CA0-989C-E99DE6FE3EA9}" dt="2025-10-01T14:07:59.521" v="270" actId="113"/>
          <ac:spMkLst>
            <pc:docMk/>
            <pc:sldMk cId="94532169" sldId="478"/>
            <ac:spMk id="12" creationId="{11A1B19A-481A-F8D8-8151-5CEE0792D54A}"/>
          </ac:spMkLst>
        </pc:spChg>
        <pc:spChg chg="mod">
          <ac:chgData name="Bigas, Marc" userId="a76649d8-8b81-4c68-a060-d743b2cef9d5" providerId="ADAL" clId="{A75B5565-5445-4CA0-989C-E99DE6FE3EA9}" dt="2025-09-29T11:44:55.360" v="31" actId="14100"/>
          <ac:spMkLst>
            <pc:docMk/>
            <pc:sldMk cId="94532169" sldId="478"/>
            <ac:spMk id="20" creationId="{C3E79CBF-1E02-3674-A797-A6148F2CB1E8}"/>
          </ac:spMkLst>
        </pc:spChg>
      </pc:sldChg>
      <pc:sldChg chg="modSp mod modClrScheme chgLayout">
        <pc:chgData name="Bigas, Marc" userId="a76649d8-8b81-4c68-a060-d743b2cef9d5" providerId="ADAL" clId="{A75B5565-5445-4CA0-989C-E99DE6FE3EA9}" dt="2025-09-29T11:41:59.800" v="21" actId="20577"/>
        <pc:sldMkLst>
          <pc:docMk/>
          <pc:sldMk cId="165382608" sldId="484"/>
        </pc:sldMkLst>
        <pc:spChg chg="mod">
          <ac:chgData name="Bigas, Marc" userId="a76649d8-8b81-4c68-a060-d743b2cef9d5" providerId="ADAL" clId="{A75B5565-5445-4CA0-989C-E99DE6FE3EA9}" dt="2025-09-29T11:41:59.800" v="21" actId="20577"/>
          <ac:spMkLst>
            <pc:docMk/>
            <pc:sldMk cId="165382608" sldId="484"/>
            <ac:spMk id="2" creationId="{E66BDFDC-FB8E-C954-D619-8CAFD0F2513A}"/>
          </ac:spMkLst>
        </pc:spChg>
      </pc:sldChg>
      <pc:sldChg chg="addSp delSp modSp mod">
        <pc:chgData name="Bigas, Marc" userId="a76649d8-8b81-4c68-a060-d743b2cef9d5" providerId="ADAL" clId="{A75B5565-5445-4CA0-989C-E99DE6FE3EA9}" dt="2025-09-30T15:50:19.770" v="67" actId="113"/>
        <pc:sldMkLst>
          <pc:docMk/>
          <pc:sldMk cId="1507468510" sldId="487"/>
        </pc:sldMkLst>
        <pc:spChg chg="mod">
          <ac:chgData name="Bigas, Marc" userId="a76649d8-8b81-4c68-a060-d743b2cef9d5" providerId="ADAL" clId="{A75B5565-5445-4CA0-989C-E99DE6FE3EA9}" dt="2025-09-30T15:49:56.427" v="65" actId="207"/>
          <ac:spMkLst>
            <pc:docMk/>
            <pc:sldMk cId="1507468510" sldId="487"/>
            <ac:spMk id="5" creationId="{05FD922F-D6F3-AF31-572F-71ED414B513A}"/>
          </ac:spMkLst>
        </pc:spChg>
        <pc:spChg chg="mod">
          <ac:chgData name="Bigas, Marc" userId="a76649d8-8b81-4c68-a060-d743b2cef9d5" providerId="ADAL" clId="{A75B5565-5445-4CA0-989C-E99DE6FE3EA9}" dt="2025-09-29T12:01:56.996" v="60" actId="14100"/>
          <ac:spMkLst>
            <pc:docMk/>
            <pc:sldMk cId="1507468510" sldId="487"/>
            <ac:spMk id="6" creationId="{01272F6A-5F39-3549-BB52-41848B47718F}"/>
          </ac:spMkLst>
        </pc:spChg>
        <pc:spChg chg="mod">
          <ac:chgData name="Bigas, Marc" userId="a76649d8-8b81-4c68-a060-d743b2cef9d5" providerId="ADAL" clId="{A75B5565-5445-4CA0-989C-E99DE6FE3EA9}" dt="2025-09-29T12:01:40.080" v="52" actId="1036"/>
          <ac:spMkLst>
            <pc:docMk/>
            <pc:sldMk cId="1507468510" sldId="487"/>
            <ac:spMk id="7" creationId="{E7FE7A71-B17A-EA55-850E-9AA43EC1BC7C}"/>
          </ac:spMkLst>
        </pc:spChg>
        <pc:spChg chg="mod">
          <ac:chgData name="Bigas, Marc" userId="a76649d8-8b81-4c68-a060-d743b2cef9d5" providerId="ADAL" clId="{A75B5565-5445-4CA0-989C-E99DE6FE3EA9}" dt="2025-09-29T12:01:52.757" v="58" actId="14100"/>
          <ac:spMkLst>
            <pc:docMk/>
            <pc:sldMk cId="1507468510" sldId="487"/>
            <ac:spMk id="8" creationId="{218A1029-5CCA-3884-5C54-6846EA0B2A4F}"/>
          </ac:spMkLst>
        </pc:spChg>
        <pc:spChg chg="mod">
          <ac:chgData name="Bigas, Marc" userId="a76649d8-8b81-4c68-a060-d743b2cef9d5" providerId="ADAL" clId="{A75B5565-5445-4CA0-989C-E99DE6FE3EA9}" dt="2025-09-30T15:50:19.770" v="67" actId="113"/>
          <ac:spMkLst>
            <pc:docMk/>
            <pc:sldMk cId="1507468510" sldId="487"/>
            <ac:spMk id="16" creationId="{4414FD41-C031-2D04-6454-FDCC2FFFF1D7}"/>
          </ac:spMkLst>
        </pc:spChg>
        <pc:spChg chg="mod">
          <ac:chgData name="Bigas, Marc" userId="a76649d8-8b81-4c68-a060-d743b2cef9d5" providerId="ADAL" clId="{A75B5565-5445-4CA0-989C-E99DE6FE3EA9}" dt="2025-09-29T12:01:59.866" v="61" actId="1076"/>
          <ac:spMkLst>
            <pc:docMk/>
            <pc:sldMk cId="1507468510" sldId="487"/>
            <ac:spMk id="19" creationId="{41F81589-4C32-160D-1BA8-71819DE8A57E}"/>
          </ac:spMkLst>
        </pc:spChg>
        <pc:spChg chg="mod">
          <ac:chgData name="Bigas, Marc" userId="a76649d8-8b81-4c68-a060-d743b2cef9d5" providerId="ADAL" clId="{A75B5565-5445-4CA0-989C-E99DE6FE3EA9}" dt="2025-09-29T12:01:40.080" v="52" actId="1036"/>
          <ac:spMkLst>
            <pc:docMk/>
            <pc:sldMk cId="1507468510" sldId="487"/>
            <ac:spMk id="22" creationId="{E85B56C4-ECC4-2A3B-5785-83DC737AF2EA}"/>
          </ac:spMkLst>
        </pc:spChg>
        <pc:spChg chg="mod">
          <ac:chgData name="Bigas, Marc" userId="a76649d8-8b81-4c68-a060-d743b2cef9d5" providerId="ADAL" clId="{A75B5565-5445-4CA0-989C-E99DE6FE3EA9}" dt="2025-09-29T12:01:48.243" v="57" actId="1036"/>
          <ac:spMkLst>
            <pc:docMk/>
            <pc:sldMk cId="1507468510" sldId="487"/>
            <ac:spMk id="27" creationId="{A016C9B4-F2E5-42A0-AB36-EFBBE0983EE4}"/>
          </ac:spMkLst>
        </pc:spChg>
        <pc:picChg chg="add mod ord modCrop">
          <ac:chgData name="Bigas, Marc" userId="a76649d8-8b81-4c68-a060-d743b2cef9d5" providerId="ADAL" clId="{A75B5565-5445-4CA0-989C-E99DE6FE3EA9}" dt="2025-09-29T12:01:20.384" v="47" actId="167"/>
          <ac:picMkLst>
            <pc:docMk/>
            <pc:sldMk cId="1507468510" sldId="487"/>
            <ac:picMk id="11" creationId="{BEBF62B0-3A7B-24E6-3ABD-A1C6534CECEE}"/>
          </ac:picMkLst>
        </pc:picChg>
        <pc:cxnChg chg="mod">
          <ac:chgData name="Bigas, Marc" userId="a76649d8-8b81-4c68-a060-d743b2cef9d5" providerId="ADAL" clId="{A75B5565-5445-4CA0-989C-E99DE6FE3EA9}" dt="2025-09-29T12:01:59.866" v="61" actId="1076"/>
          <ac:cxnSpMkLst>
            <pc:docMk/>
            <pc:sldMk cId="1507468510" sldId="487"/>
            <ac:cxnSpMk id="9" creationId="{65677DE8-1ADC-2C11-5B07-0862D61E05EE}"/>
          </ac:cxnSpMkLst>
        </pc:cxnChg>
        <pc:cxnChg chg="mod">
          <ac:chgData name="Bigas, Marc" userId="a76649d8-8b81-4c68-a060-d743b2cef9d5" providerId="ADAL" clId="{A75B5565-5445-4CA0-989C-E99DE6FE3EA9}" dt="2025-09-29T12:01:40.080" v="52" actId="1036"/>
          <ac:cxnSpMkLst>
            <pc:docMk/>
            <pc:sldMk cId="1507468510" sldId="487"/>
            <ac:cxnSpMk id="12" creationId="{5EF8ECE4-AE06-4585-477B-1B1AD705B503}"/>
          </ac:cxnSpMkLst>
        </pc:cxnChg>
        <pc:cxnChg chg="mod">
          <ac:chgData name="Bigas, Marc" userId="a76649d8-8b81-4c68-a060-d743b2cef9d5" providerId="ADAL" clId="{A75B5565-5445-4CA0-989C-E99DE6FE3EA9}" dt="2025-09-29T12:01:52.757" v="58" actId="14100"/>
          <ac:cxnSpMkLst>
            <pc:docMk/>
            <pc:sldMk cId="1507468510" sldId="487"/>
            <ac:cxnSpMk id="15" creationId="{18457081-100F-94C1-C285-0F471E9030D0}"/>
          </ac:cxnSpMkLst>
        </pc:cxnChg>
      </pc:sldChg>
      <pc:sldChg chg="modSp mod">
        <pc:chgData name="Bigas, Marc" userId="a76649d8-8b81-4c68-a060-d743b2cef9d5" providerId="ADAL" clId="{A75B5565-5445-4CA0-989C-E99DE6FE3EA9}" dt="2025-10-01T13:47:29.881" v="76" actId="255"/>
        <pc:sldMkLst>
          <pc:docMk/>
          <pc:sldMk cId="3819724149" sldId="488"/>
        </pc:sldMkLst>
        <pc:spChg chg="mod">
          <ac:chgData name="Bigas, Marc" userId="a76649d8-8b81-4c68-a060-d743b2cef9d5" providerId="ADAL" clId="{A75B5565-5445-4CA0-989C-E99DE6FE3EA9}" dt="2025-10-01T13:47:29.881" v="76" actId="255"/>
          <ac:spMkLst>
            <pc:docMk/>
            <pc:sldMk cId="3819724149" sldId="488"/>
            <ac:spMk id="4" creationId="{448BD2CF-5ECE-A44A-BFBA-5B1541FD0E0B}"/>
          </ac:spMkLst>
        </pc:spChg>
        <pc:spChg chg="mod">
          <ac:chgData name="Bigas, Marc" userId="a76649d8-8b81-4c68-a060-d743b2cef9d5" providerId="ADAL" clId="{A75B5565-5445-4CA0-989C-E99DE6FE3EA9}" dt="2025-09-30T15:50:52.704" v="68" actId="208"/>
          <ac:spMkLst>
            <pc:docMk/>
            <pc:sldMk cId="3819724149" sldId="488"/>
            <ac:spMk id="10" creationId="{D543EE7E-F08B-D4CA-288C-8320007A5AEE}"/>
          </ac:spMkLst>
        </pc:spChg>
        <pc:spChg chg="mod">
          <ac:chgData name="Bigas, Marc" userId="a76649d8-8b81-4c68-a060-d743b2cef9d5" providerId="ADAL" clId="{A75B5565-5445-4CA0-989C-E99DE6FE3EA9}" dt="2025-10-01T13:46:29.763" v="74" actId="20577"/>
          <ac:spMkLst>
            <pc:docMk/>
            <pc:sldMk cId="3819724149" sldId="488"/>
            <ac:spMk id="11" creationId="{196E919F-DBDE-E955-D940-6725667E3725}"/>
          </ac:spMkLst>
        </pc:spChg>
        <pc:cxnChg chg="mod">
          <ac:chgData name="Bigas, Marc" userId="a76649d8-8b81-4c68-a060-d743b2cef9d5" providerId="ADAL" clId="{A75B5565-5445-4CA0-989C-E99DE6FE3EA9}" dt="2025-09-30T15:50:52.704" v="68" actId="208"/>
          <ac:cxnSpMkLst>
            <pc:docMk/>
            <pc:sldMk cId="3819724149" sldId="488"/>
            <ac:cxnSpMk id="8" creationId="{16F1C0AE-08E6-B80B-1407-80B0BA2D9592}"/>
          </ac:cxnSpMkLst>
        </pc:cxnChg>
        <pc:cxnChg chg="mod">
          <ac:chgData name="Bigas, Marc" userId="a76649d8-8b81-4c68-a060-d743b2cef9d5" providerId="ADAL" clId="{A75B5565-5445-4CA0-989C-E99DE6FE3EA9}" dt="2025-09-30T15:50:52.704" v="68" actId="208"/>
          <ac:cxnSpMkLst>
            <pc:docMk/>
            <pc:sldMk cId="3819724149" sldId="488"/>
            <ac:cxnSpMk id="9" creationId="{FCBC2CC2-96B2-0BA2-6BC6-B7DE07EC0BE7}"/>
          </ac:cxnSpMkLst>
        </pc:cxnChg>
      </pc:sldChg>
      <pc:sldChg chg="modSp mod">
        <pc:chgData name="Bigas, Marc" userId="a76649d8-8b81-4c68-a060-d743b2cef9d5" providerId="ADAL" clId="{A75B5565-5445-4CA0-989C-E99DE6FE3EA9}" dt="2025-09-29T11:49:59.368" v="35" actId="20577"/>
        <pc:sldMkLst>
          <pc:docMk/>
          <pc:sldMk cId="2525615553" sldId="489"/>
        </pc:sldMkLst>
        <pc:spChg chg="mod">
          <ac:chgData name="Bigas, Marc" userId="a76649d8-8b81-4c68-a060-d743b2cef9d5" providerId="ADAL" clId="{A75B5565-5445-4CA0-989C-E99DE6FE3EA9}" dt="2025-09-29T11:49:59.368" v="35" actId="20577"/>
          <ac:spMkLst>
            <pc:docMk/>
            <pc:sldMk cId="2525615553" sldId="489"/>
            <ac:spMk id="3" creationId="{5C006A8E-0A04-42DE-367E-CC9139E8F0CC}"/>
          </ac:spMkLst>
        </pc:spChg>
      </pc:sldChg>
      <pc:sldChg chg="modSp mod">
        <pc:chgData name="Bigas, Marc" userId="a76649d8-8b81-4c68-a060-d743b2cef9d5" providerId="ADAL" clId="{A75B5565-5445-4CA0-989C-E99DE6FE3EA9}" dt="2025-09-29T11:41:43.748" v="19" actId="20577"/>
        <pc:sldMkLst>
          <pc:docMk/>
          <pc:sldMk cId="3449579582" sldId="498"/>
        </pc:sldMkLst>
        <pc:spChg chg="mod">
          <ac:chgData name="Bigas, Marc" userId="a76649d8-8b81-4c68-a060-d743b2cef9d5" providerId="ADAL" clId="{A75B5565-5445-4CA0-989C-E99DE6FE3EA9}" dt="2025-09-29T11:41:43.748" v="19" actId="20577"/>
          <ac:spMkLst>
            <pc:docMk/>
            <pc:sldMk cId="3449579582" sldId="498"/>
            <ac:spMk id="6" creationId="{1EBDB879-6E6E-F12E-3F80-7E58F324861E}"/>
          </ac:spMkLst>
        </pc:spChg>
      </pc:sldChg>
      <pc:sldChg chg="modSp mod modClrScheme chgLayout">
        <pc:chgData name="Bigas, Marc" userId="a76649d8-8b81-4c68-a060-d743b2cef9d5" providerId="ADAL" clId="{A75B5565-5445-4CA0-989C-E99DE6FE3EA9}" dt="2025-09-29T11:43:32.193" v="26" actId="14100"/>
        <pc:sldMkLst>
          <pc:docMk/>
          <pc:sldMk cId="2679022033" sldId="501"/>
        </pc:sldMkLst>
        <pc:spChg chg="mod">
          <ac:chgData name="Bigas, Marc" userId="a76649d8-8b81-4c68-a060-d743b2cef9d5" providerId="ADAL" clId="{A75B5565-5445-4CA0-989C-E99DE6FE3EA9}" dt="2025-09-29T11:42:39.548" v="22" actId="1076"/>
          <ac:spMkLst>
            <pc:docMk/>
            <pc:sldMk cId="2679022033" sldId="501"/>
            <ac:spMk id="3" creationId="{3601E8BB-D919-8F8B-9CE7-7A18634AE175}"/>
          </ac:spMkLst>
        </pc:spChg>
      </pc:sldChg>
      <pc:sldMasterChg chg="modSldLayout">
        <pc:chgData name="Bigas, Marc" userId="a76649d8-8b81-4c68-a060-d743b2cef9d5" providerId="ADAL" clId="{A75B5565-5445-4CA0-989C-E99DE6FE3EA9}" dt="2025-10-01T13:52:39.539" v="267" actId="20577"/>
        <pc:sldMasterMkLst>
          <pc:docMk/>
          <pc:sldMasterMk cId="771299247" sldId="2147483681"/>
        </pc:sldMasterMkLst>
        <pc:sldLayoutChg chg="modSp mod">
          <pc:chgData name="Bigas, Marc" userId="a76649d8-8b81-4c68-a060-d743b2cef9d5" providerId="ADAL" clId="{A75B5565-5445-4CA0-989C-E99DE6FE3EA9}" dt="2025-10-01T13:52:39.539" v="267" actId="20577"/>
          <pc:sldLayoutMkLst>
            <pc:docMk/>
            <pc:sldMasterMk cId="771299247" sldId="2147483681"/>
            <pc:sldLayoutMk cId="1115990853" sldId="2147483779"/>
          </pc:sldLayoutMkLst>
          <pc:spChg chg="mod">
            <ac:chgData name="Bigas, Marc" userId="a76649d8-8b81-4c68-a060-d743b2cef9d5" providerId="ADAL" clId="{A75B5565-5445-4CA0-989C-E99DE6FE3EA9}" dt="2025-10-01T13:52:39.539" v="267" actId="20577"/>
            <ac:spMkLst>
              <pc:docMk/>
              <pc:sldMasterMk cId="771299247" sldId="2147483681"/>
              <pc:sldLayoutMk cId="1115990853" sldId="2147483779"/>
              <ac:spMk id="4" creationId="{5CECF601-BB6E-FE49-EA62-3464B22029FD}"/>
            </ac:spMkLst>
          </pc:spChg>
        </pc:sldLayoutChg>
        <pc:sldLayoutChg chg="delSp mod">
          <pc:chgData name="Bigas, Marc" userId="a76649d8-8b81-4c68-a060-d743b2cef9d5" providerId="ADAL" clId="{A75B5565-5445-4CA0-989C-E99DE6FE3EA9}" dt="2025-09-29T11:43:11.930" v="23" actId="478"/>
          <pc:sldLayoutMkLst>
            <pc:docMk/>
            <pc:sldMasterMk cId="771299247" sldId="2147483681"/>
            <pc:sldLayoutMk cId="3136063803" sldId="2147483823"/>
          </pc:sldLayoutMkLst>
        </pc:sldLayoutChg>
      </pc:sldMasterChg>
    </pc:docChg>
  </pc:docChgLst>
  <pc:docChgLst>
    <pc:chgData name="Marc Bigas Ortega" userId="21a7950b-57de-4f3b-b1ba-53ca87d6a213" providerId="ADAL" clId="{A75B5565-5445-4CA0-989C-E99DE6FE3EA9}"/>
    <pc:docChg chg="undo custSel modSld">
      <pc:chgData name="Marc Bigas Ortega" userId="21a7950b-57de-4f3b-b1ba-53ca87d6a213" providerId="ADAL" clId="{A75B5565-5445-4CA0-989C-E99DE6FE3EA9}" dt="2025-10-03T11:13:35.743" v="51" actId="14429"/>
      <pc:docMkLst>
        <pc:docMk/>
      </pc:docMkLst>
      <pc:sldChg chg="modSp">
        <pc:chgData name="Marc Bigas Ortega" userId="21a7950b-57de-4f3b-b1ba-53ca87d6a213" providerId="ADAL" clId="{A75B5565-5445-4CA0-989C-E99DE6FE3EA9}" dt="2025-09-16T06:49:13.106" v="3" actId="1076"/>
        <pc:sldMkLst>
          <pc:docMk/>
          <pc:sldMk cId="4148129039" sldId="264"/>
        </pc:sldMkLst>
        <pc:picChg chg="mod">
          <ac:chgData name="Marc Bigas Ortega" userId="21a7950b-57de-4f3b-b1ba-53ca87d6a213" providerId="ADAL" clId="{A75B5565-5445-4CA0-989C-E99DE6FE3EA9}" dt="2025-09-16T06:49:13.106" v="3" actId="1076"/>
          <ac:picMkLst>
            <pc:docMk/>
            <pc:sldMk cId="4148129039" sldId="264"/>
            <ac:picMk id="1026" creationId="{FDD393CF-F07B-75AD-B4D6-0C2275E3F202}"/>
          </ac:picMkLst>
        </pc:picChg>
        <pc:picChg chg="mod">
          <ac:chgData name="Marc Bigas Ortega" userId="21a7950b-57de-4f3b-b1ba-53ca87d6a213" providerId="ADAL" clId="{A75B5565-5445-4CA0-989C-E99DE6FE3EA9}" dt="2025-09-16T06:49:10.407" v="2" actId="1076"/>
          <ac:picMkLst>
            <pc:docMk/>
            <pc:sldMk cId="4148129039" sldId="264"/>
            <ac:picMk id="1030" creationId="{821CBF6C-F3AA-F521-6378-D48EDAF2B363}"/>
          </ac:picMkLst>
        </pc:picChg>
      </pc:sldChg>
      <pc:sldChg chg="modSp mod">
        <pc:chgData name="Marc Bigas Ortega" userId="21a7950b-57de-4f3b-b1ba-53ca87d6a213" providerId="ADAL" clId="{A75B5565-5445-4CA0-989C-E99DE6FE3EA9}" dt="2025-10-03T11:13:35.743" v="51" actId="14429"/>
        <pc:sldMkLst>
          <pc:docMk/>
          <pc:sldMk cId="2856980368" sldId="430"/>
        </pc:sldMkLst>
        <pc:spChg chg="mod">
          <ac:chgData name="Marc Bigas Ortega" userId="21a7950b-57de-4f3b-b1ba-53ca87d6a213" providerId="ADAL" clId="{A75B5565-5445-4CA0-989C-E99DE6FE3EA9}" dt="2025-10-03T11:12:57.043" v="40" actId="255"/>
          <ac:spMkLst>
            <pc:docMk/>
            <pc:sldMk cId="2856980368" sldId="430"/>
            <ac:spMk id="9" creationId="{75AEC173-DD69-E63E-7639-7F1C17C79571}"/>
          </ac:spMkLst>
        </pc:spChg>
        <pc:spChg chg="mod">
          <ac:chgData name="Marc Bigas Ortega" userId="21a7950b-57de-4f3b-b1ba-53ca87d6a213" providerId="ADAL" clId="{A75B5565-5445-4CA0-989C-E99DE6FE3EA9}" dt="2025-10-03T11:13:24.801" v="45" actId="255"/>
          <ac:spMkLst>
            <pc:docMk/>
            <pc:sldMk cId="2856980368" sldId="430"/>
            <ac:spMk id="10" creationId="{3D574E22-271C-8AF4-5EC7-A79B07A3F831}"/>
          </ac:spMkLst>
        </pc:spChg>
        <pc:spChg chg="mod modVis">
          <ac:chgData name="Marc Bigas Ortega" userId="21a7950b-57de-4f3b-b1ba-53ca87d6a213" providerId="ADAL" clId="{A75B5565-5445-4CA0-989C-E99DE6FE3EA9}" dt="2025-10-03T11:13:35.743" v="51" actId="14429"/>
          <ac:spMkLst>
            <pc:docMk/>
            <pc:sldMk cId="2856980368" sldId="430"/>
            <ac:spMk id="20" creationId="{0D2B2BB8-1296-2C03-3E57-C08D4BE3EC44}"/>
          </ac:spMkLst>
        </pc:spChg>
        <pc:grpChg chg="mod modVis">
          <ac:chgData name="Marc Bigas Ortega" userId="21a7950b-57de-4f3b-b1ba-53ca87d6a213" providerId="ADAL" clId="{A75B5565-5445-4CA0-989C-E99DE6FE3EA9}" dt="2025-10-03T11:13:30.754" v="47" actId="14429"/>
          <ac:grpSpMkLst>
            <pc:docMk/>
            <pc:sldMk cId="2856980368" sldId="430"/>
            <ac:grpSpMk id="12" creationId="{530EB296-889D-0512-BD62-E47A2BCC1BEA}"/>
          </ac:grpSpMkLst>
        </pc:grpChg>
        <pc:grpChg chg="mod modVis">
          <ac:chgData name="Marc Bigas Ortega" userId="21a7950b-57de-4f3b-b1ba-53ca87d6a213" providerId="ADAL" clId="{A75B5565-5445-4CA0-989C-E99DE6FE3EA9}" dt="2025-10-03T11:13:15.885" v="42" actId="14429"/>
          <ac:grpSpMkLst>
            <pc:docMk/>
            <pc:sldMk cId="2856980368" sldId="430"/>
            <ac:grpSpMk id="17" creationId="{328B0C54-10D5-91A4-5D96-B125EB46B9E8}"/>
          </ac:grpSpMkLst>
        </pc:grpChg>
        <pc:grpChg chg="mod modVis">
          <ac:chgData name="Marc Bigas Ortega" userId="21a7950b-57de-4f3b-b1ba-53ca87d6a213" providerId="ADAL" clId="{A75B5565-5445-4CA0-989C-E99DE6FE3EA9}" dt="2025-10-03T11:13:20.902" v="44"/>
          <ac:grpSpMkLst>
            <pc:docMk/>
            <pc:sldMk cId="2856980368" sldId="430"/>
            <ac:grpSpMk id="23" creationId="{9D6DCDC2-EB94-770D-00DF-BEF364160510}"/>
          </ac:grpSpMkLst>
        </pc:grpChg>
        <pc:picChg chg="mod modVis">
          <ac:chgData name="Marc Bigas Ortega" userId="21a7950b-57de-4f3b-b1ba-53ca87d6a213" providerId="ADAL" clId="{A75B5565-5445-4CA0-989C-E99DE6FE3EA9}" dt="2025-10-03T11:13:34.056" v="49" actId="14429"/>
          <ac:picMkLst>
            <pc:docMk/>
            <pc:sldMk cId="2856980368" sldId="430"/>
            <ac:picMk id="4" creationId="{1AE9645C-3EC8-FE26-E417-CBE4162A5305}"/>
          </ac:picMkLst>
        </pc:picChg>
        <pc:picChg chg="mod">
          <ac:chgData name="Marc Bigas Ortega" userId="21a7950b-57de-4f3b-b1ba-53ca87d6a213" providerId="ADAL" clId="{A75B5565-5445-4CA0-989C-E99DE6FE3EA9}" dt="2025-10-03T11:12:48.766" v="39"/>
          <ac:picMkLst>
            <pc:docMk/>
            <pc:sldMk cId="2856980368" sldId="430"/>
            <ac:picMk id="11" creationId="{0C9B4D01-A4D2-846F-AD2E-B3C38EB9029C}"/>
          </ac:picMkLst>
        </pc:picChg>
        <pc:picChg chg="mod">
          <ac:chgData name="Marc Bigas Ortega" userId="21a7950b-57de-4f3b-b1ba-53ca87d6a213" providerId="ADAL" clId="{A75B5565-5445-4CA0-989C-E99DE6FE3EA9}" dt="2025-10-03T11:13:20.902" v="44"/>
          <ac:picMkLst>
            <pc:docMk/>
            <pc:sldMk cId="2856980368" sldId="430"/>
            <ac:picMk id="22" creationId="{54BCB935-363C-7102-F327-C0C96A77EC73}"/>
          </ac:picMkLst>
        </pc:picChg>
      </pc:sldChg>
      <pc:sldChg chg="addSp delSp modSp mod">
        <pc:chgData name="Marc Bigas Ortega" userId="21a7950b-57de-4f3b-b1ba-53ca87d6a213" providerId="ADAL" clId="{A75B5565-5445-4CA0-989C-E99DE6FE3EA9}" dt="2025-10-03T11:03:48.380" v="33" actId="1076"/>
        <pc:sldMkLst>
          <pc:docMk/>
          <pc:sldMk cId="3633170131" sldId="500"/>
        </pc:sldMkLst>
        <pc:spChg chg="add mod">
          <ac:chgData name="Marc Bigas Ortega" userId="21a7950b-57de-4f3b-b1ba-53ca87d6a213" providerId="ADAL" clId="{A75B5565-5445-4CA0-989C-E99DE6FE3EA9}" dt="2025-10-03T11:03:48.380" v="33" actId="1076"/>
          <ac:spMkLst>
            <pc:docMk/>
            <pc:sldMk cId="3633170131" sldId="500"/>
            <ac:spMk id="5" creationId="{8D867B04-F4E8-3FF5-766D-489BADA6507C}"/>
          </ac:spMkLst>
        </pc:spChg>
        <pc:picChg chg="add mod">
          <ac:chgData name="Marc Bigas Ortega" userId="21a7950b-57de-4f3b-b1ba-53ca87d6a213" providerId="ADAL" clId="{A75B5565-5445-4CA0-989C-E99DE6FE3EA9}" dt="2025-10-03T11:02:52.674" v="17" actId="1076"/>
          <ac:picMkLst>
            <pc:docMk/>
            <pc:sldMk cId="3633170131" sldId="500"/>
            <ac:picMk id="7" creationId="{5E280C4B-1ED5-FDF2-2D74-EAA63A4840FD}"/>
          </ac:picMkLst>
        </pc:picChg>
      </pc:sldChg>
      <pc:sldChg chg="addSp delSp modSp mod">
        <pc:chgData name="Marc Bigas Ortega" userId="21a7950b-57de-4f3b-b1ba-53ca87d6a213" providerId="ADAL" clId="{A75B5565-5445-4CA0-989C-E99DE6FE3EA9}" dt="2025-10-03T11:03:54.107" v="35" actId="1076"/>
        <pc:sldMkLst>
          <pc:docMk/>
          <pc:sldMk cId="2679022033" sldId="501"/>
        </pc:sldMkLst>
        <pc:spChg chg="add mod">
          <ac:chgData name="Marc Bigas Ortega" userId="21a7950b-57de-4f3b-b1ba-53ca87d6a213" providerId="ADAL" clId="{A75B5565-5445-4CA0-989C-E99DE6FE3EA9}" dt="2025-10-03T11:03:54.107" v="35" actId="1076"/>
          <ac:spMkLst>
            <pc:docMk/>
            <pc:sldMk cId="2679022033" sldId="501"/>
            <ac:spMk id="8" creationId="{06DCA484-6E77-AFCF-37CF-A9F0427A3BC0}"/>
          </ac:spMkLst>
        </pc:spChg>
        <pc:picChg chg="add mod">
          <ac:chgData name="Marc Bigas Ortega" userId="21a7950b-57de-4f3b-b1ba-53ca87d6a213" providerId="ADAL" clId="{A75B5565-5445-4CA0-989C-E99DE6FE3EA9}" dt="2025-10-03T11:03:27.041" v="30" actId="962"/>
          <ac:picMkLst>
            <pc:docMk/>
            <pc:sldMk cId="2679022033" sldId="501"/>
            <ac:picMk id="7" creationId="{DC98256B-53FF-A197-CC2D-FD75CE47ED5C}"/>
          </ac:picMkLst>
        </pc:picChg>
      </pc:sldChg>
    </pc:docChg>
  </pc:docChgLst>
  <pc:docChgLst>
    <pc:chgData name="Sardà, Eduvigis" userId="S::eduvigis.sarda2@dxc.com::b1ad0630-0272-43d7-8302-7f8594b48b7a" providerId="AD" clId="Web-{BD715F41-FE9E-24E5-0E0D-CCA09DF26B06}"/>
    <pc:docChg chg="modSld">
      <pc:chgData name="Sardà, Eduvigis" userId="S::eduvigis.sarda2@dxc.com::b1ad0630-0272-43d7-8302-7f8594b48b7a" providerId="AD" clId="Web-{BD715F41-FE9E-24E5-0E0D-CCA09DF26B06}" dt="2025-09-22T12:05:23.259" v="5" actId="1076"/>
      <pc:docMkLst>
        <pc:docMk/>
      </pc:docMkLst>
      <pc:sldChg chg="modSp">
        <pc:chgData name="Sardà, Eduvigis" userId="S::eduvigis.sarda2@dxc.com::b1ad0630-0272-43d7-8302-7f8594b48b7a" providerId="AD" clId="Web-{BD715F41-FE9E-24E5-0E0D-CCA09DF26B06}" dt="2025-09-22T12:05:23.259" v="5" actId="1076"/>
        <pc:sldMkLst>
          <pc:docMk/>
          <pc:sldMk cId="2050942753" sldId="575"/>
        </pc:sldMkLst>
        <pc:spChg chg="mod">
          <ac:chgData name="Sardà, Eduvigis" userId="S::eduvigis.sarda2@dxc.com::b1ad0630-0272-43d7-8302-7f8594b48b7a" providerId="AD" clId="Web-{BD715F41-FE9E-24E5-0E0D-CCA09DF26B06}" dt="2025-09-22T12:05:23.259" v="5" actId="1076"/>
          <ac:spMkLst>
            <pc:docMk/>
            <pc:sldMk cId="2050942753" sldId="575"/>
            <ac:spMk id="5" creationId="{4DAA6F00-58E4-8D14-0856-A43DF4409515}"/>
          </ac:spMkLst>
        </pc:spChg>
      </pc:sldChg>
    </pc:docChg>
  </pc:docChgLst>
  <pc:docChgLst>
    <pc:chgData name="Sardà, Eduvigis" userId="S::eduvigis.sarda2@dxc.com::b1ad0630-0272-43d7-8302-7f8594b48b7a" providerId="AD" clId="Web-{141AC7A1-494D-5329-93EF-FA460D34ABD8}"/>
    <pc:docChg chg="addSld delSld modSld addMainMaster">
      <pc:chgData name="Sardà, Eduvigis" userId="S::eduvigis.sarda2@dxc.com::b1ad0630-0272-43d7-8302-7f8594b48b7a" providerId="AD" clId="Web-{141AC7A1-494D-5329-93EF-FA460D34ABD8}" dt="2025-09-22T12:03:29.305" v="33"/>
      <pc:docMkLst>
        <pc:docMk/>
      </pc:docMkLst>
      <pc:sldChg chg="modSp add del">
        <pc:chgData name="Sardà, Eduvigis" userId="S::eduvigis.sarda2@dxc.com::b1ad0630-0272-43d7-8302-7f8594b48b7a" providerId="AD" clId="Web-{141AC7A1-494D-5329-93EF-FA460D34ABD8}" dt="2025-09-22T12:03:27.445" v="32" actId="1076"/>
        <pc:sldMkLst>
          <pc:docMk/>
          <pc:sldMk cId="2050942753" sldId="575"/>
        </pc:sldMkLst>
        <pc:spChg chg="mod">
          <ac:chgData name="Sardà, Eduvigis" userId="S::eduvigis.sarda2@dxc.com::b1ad0630-0272-43d7-8302-7f8594b48b7a" providerId="AD" clId="Web-{141AC7A1-494D-5329-93EF-FA460D34ABD8}" dt="2025-09-22T12:03:27.445" v="32" actId="1076"/>
          <ac:spMkLst>
            <pc:docMk/>
            <pc:sldMk cId="2050942753" sldId="575"/>
            <ac:spMk id="5" creationId="{4DAA6F00-58E4-8D14-0856-A43DF4409515}"/>
          </ac:spMkLst>
        </pc:spChg>
      </pc:sldChg>
    </pc:docChg>
  </pc:docChgLst>
  <pc:docChgLst>
    <pc:chgData name="Villalonga, Sara" userId="0688e997-b0fc-4059-a2ac-a0e9f8190bae" providerId="ADAL" clId="{DB52C5D0-4D5F-43AE-9E0F-95616865A178}"/>
    <pc:docChg chg="undo custSel modSld modMainMaster">
      <pc:chgData name="Villalonga, Sara" userId="0688e997-b0fc-4059-a2ac-a0e9f8190bae" providerId="ADAL" clId="{DB52C5D0-4D5F-43AE-9E0F-95616865A178}" dt="2025-09-26T10:49:37.638" v="100" actId="1076"/>
      <pc:docMkLst>
        <pc:docMk/>
      </pc:docMkLst>
      <pc:sldChg chg="modSp mod">
        <pc:chgData name="Villalonga, Sara" userId="0688e997-b0fc-4059-a2ac-a0e9f8190bae" providerId="ADAL" clId="{DB52C5D0-4D5F-43AE-9E0F-95616865A178}" dt="2025-09-26T10:49:04.731" v="86" actId="14100"/>
        <pc:sldMkLst>
          <pc:docMk/>
          <pc:sldMk cId="2754241649" sldId="260"/>
        </pc:sldMkLst>
        <pc:spChg chg="mod">
          <ac:chgData name="Villalonga, Sara" userId="0688e997-b0fc-4059-a2ac-a0e9f8190bae" providerId="ADAL" clId="{DB52C5D0-4D5F-43AE-9E0F-95616865A178}" dt="2025-09-26T10:49:04.731" v="86" actId="14100"/>
          <ac:spMkLst>
            <pc:docMk/>
            <pc:sldMk cId="2754241649" sldId="260"/>
            <ac:spMk id="2" creationId="{57EE9B9C-CAC1-F3A4-9E8D-F0B505719A5B}"/>
          </ac:spMkLst>
        </pc:spChg>
      </pc:sldChg>
      <pc:sldChg chg="modSp mod">
        <pc:chgData name="Villalonga, Sara" userId="0688e997-b0fc-4059-a2ac-a0e9f8190bae" providerId="ADAL" clId="{DB52C5D0-4D5F-43AE-9E0F-95616865A178}" dt="2025-09-25T13:59:29.017" v="12" actId="1076"/>
        <pc:sldMkLst>
          <pc:docMk/>
          <pc:sldMk cId="2856980368" sldId="430"/>
        </pc:sldMkLst>
        <pc:spChg chg="mod">
          <ac:chgData name="Villalonga, Sara" userId="0688e997-b0fc-4059-a2ac-a0e9f8190bae" providerId="ADAL" clId="{DB52C5D0-4D5F-43AE-9E0F-95616865A178}" dt="2025-09-25T13:59:29.017" v="12" actId="1076"/>
          <ac:spMkLst>
            <pc:docMk/>
            <pc:sldMk cId="2856980368" sldId="430"/>
            <ac:spMk id="20" creationId="{0D2B2BB8-1296-2C03-3E57-C08D4BE3EC44}"/>
          </ac:spMkLst>
        </pc:spChg>
      </pc:sldChg>
      <pc:sldChg chg="addSp modSp mod">
        <pc:chgData name="Villalonga, Sara" userId="0688e997-b0fc-4059-a2ac-a0e9f8190bae" providerId="ADAL" clId="{DB52C5D0-4D5F-43AE-9E0F-95616865A178}" dt="2025-09-25T14:03:24.106" v="47" actId="1076"/>
        <pc:sldMkLst>
          <pc:docMk/>
          <pc:sldMk cId="94532169" sldId="478"/>
        </pc:sldMkLst>
        <pc:spChg chg="mod">
          <ac:chgData name="Villalonga, Sara" userId="0688e997-b0fc-4059-a2ac-a0e9f8190bae" providerId="ADAL" clId="{DB52C5D0-4D5F-43AE-9E0F-95616865A178}" dt="2025-09-25T14:01:59.754" v="39" actId="1076"/>
          <ac:spMkLst>
            <pc:docMk/>
            <pc:sldMk cId="94532169" sldId="478"/>
            <ac:spMk id="19" creationId="{2B8D6BE4-D488-7D6A-0EB2-C6E88D2CE1FF}"/>
          </ac:spMkLst>
        </pc:spChg>
        <pc:spChg chg="mod">
          <ac:chgData name="Villalonga, Sara" userId="0688e997-b0fc-4059-a2ac-a0e9f8190bae" providerId="ADAL" clId="{DB52C5D0-4D5F-43AE-9E0F-95616865A178}" dt="2025-09-25T14:02:00.283" v="40" actId="1076"/>
          <ac:spMkLst>
            <pc:docMk/>
            <pc:sldMk cId="94532169" sldId="478"/>
            <ac:spMk id="20" creationId="{C3E79CBF-1E02-3674-A797-A6148F2CB1E8}"/>
          </ac:spMkLst>
        </pc:spChg>
        <pc:grpChg chg="mod">
          <ac:chgData name="Villalonga, Sara" userId="0688e997-b0fc-4059-a2ac-a0e9f8190bae" providerId="ADAL" clId="{DB52C5D0-4D5F-43AE-9E0F-95616865A178}" dt="2025-09-25T14:01:57.788" v="37" actId="1076"/>
          <ac:grpSpMkLst>
            <pc:docMk/>
            <pc:sldMk cId="94532169" sldId="478"/>
            <ac:grpSpMk id="22" creationId="{4FB1CDDD-A856-7F94-7AA4-0A8C7060F26D}"/>
          </ac:grpSpMkLst>
        </pc:grpChg>
        <pc:grpChg chg="mod">
          <ac:chgData name="Villalonga, Sara" userId="0688e997-b0fc-4059-a2ac-a0e9f8190bae" providerId="ADAL" clId="{DB52C5D0-4D5F-43AE-9E0F-95616865A178}" dt="2025-09-25T14:01:59.071" v="38" actId="1076"/>
          <ac:grpSpMkLst>
            <pc:docMk/>
            <pc:sldMk cId="94532169" sldId="478"/>
            <ac:grpSpMk id="25" creationId="{3813BE55-FC1C-2322-315D-B44CC7876BB2}"/>
          </ac:grpSpMkLst>
        </pc:grpChg>
        <pc:grpChg chg="mod">
          <ac:chgData name="Villalonga, Sara" userId="0688e997-b0fc-4059-a2ac-a0e9f8190bae" providerId="ADAL" clId="{DB52C5D0-4D5F-43AE-9E0F-95616865A178}" dt="2025-09-25T14:01:51.540" v="33" actId="1076"/>
          <ac:grpSpMkLst>
            <pc:docMk/>
            <pc:sldMk cId="94532169" sldId="478"/>
            <ac:grpSpMk id="29" creationId="{5C798415-2642-F1B7-7669-707E8EA25FB1}"/>
          </ac:grpSpMkLst>
        </pc:grpChg>
      </pc:sldChg>
      <pc:sldChg chg="addSp modSp">
        <pc:chgData name="Villalonga, Sara" userId="0688e997-b0fc-4059-a2ac-a0e9f8190bae" providerId="ADAL" clId="{DB52C5D0-4D5F-43AE-9E0F-95616865A178}" dt="2025-09-25T14:03:15.161" v="46"/>
        <pc:sldMkLst>
          <pc:docMk/>
          <pc:sldMk cId="547352556" sldId="485"/>
        </pc:sldMkLst>
      </pc:sldChg>
      <pc:sldChg chg="modSp mod">
        <pc:chgData name="Villalonga, Sara" userId="0688e997-b0fc-4059-a2ac-a0e9f8190bae" providerId="ADAL" clId="{DB52C5D0-4D5F-43AE-9E0F-95616865A178}" dt="2025-09-26T10:49:19.627" v="92" actId="14100"/>
        <pc:sldMkLst>
          <pc:docMk/>
          <pc:sldMk cId="2525615553" sldId="489"/>
        </pc:sldMkLst>
        <pc:spChg chg="mod">
          <ac:chgData name="Villalonga, Sara" userId="0688e997-b0fc-4059-a2ac-a0e9f8190bae" providerId="ADAL" clId="{DB52C5D0-4D5F-43AE-9E0F-95616865A178}" dt="2025-09-26T10:49:19.627" v="92" actId="14100"/>
          <ac:spMkLst>
            <pc:docMk/>
            <pc:sldMk cId="2525615553" sldId="489"/>
            <ac:spMk id="3" creationId="{5C006A8E-0A04-42DE-367E-CC9139E8F0CC}"/>
          </ac:spMkLst>
        </pc:spChg>
      </pc:sldChg>
      <pc:sldChg chg="modSp mod">
        <pc:chgData name="Villalonga, Sara" userId="0688e997-b0fc-4059-a2ac-a0e9f8190bae" providerId="ADAL" clId="{DB52C5D0-4D5F-43AE-9E0F-95616865A178}" dt="2025-09-26T10:49:37.638" v="100" actId="1076"/>
        <pc:sldMkLst>
          <pc:docMk/>
          <pc:sldMk cId="1023551849" sldId="490"/>
        </pc:sldMkLst>
        <pc:spChg chg="mod">
          <ac:chgData name="Villalonga, Sara" userId="0688e997-b0fc-4059-a2ac-a0e9f8190bae" providerId="ADAL" clId="{DB52C5D0-4D5F-43AE-9E0F-95616865A178}" dt="2025-09-26T10:49:37.638" v="100" actId="1076"/>
          <ac:spMkLst>
            <pc:docMk/>
            <pc:sldMk cId="1023551849" sldId="490"/>
            <ac:spMk id="3" creationId="{64F4199D-954F-3641-3D74-BD601E67EDC8}"/>
          </ac:spMkLst>
        </pc:spChg>
      </pc:sldChg>
      <pc:sldChg chg="modSp">
        <pc:chgData name="Villalonga, Sara" userId="0688e997-b0fc-4059-a2ac-a0e9f8190bae" providerId="ADAL" clId="{DB52C5D0-4D5F-43AE-9E0F-95616865A178}" dt="2025-09-25T13:58:57.487" v="8" actId="1076"/>
        <pc:sldMkLst>
          <pc:docMk/>
          <pc:sldMk cId="3267952550" sldId="502"/>
        </pc:sldMkLst>
        <pc:picChg chg="mod">
          <ac:chgData name="Villalonga, Sara" userId="0688e997-b0fc-4059-a2ac-a0e9f8190bae" providerId="ADAL" clId="{DB52C5D0-4D5F-43AE-9E0F-95616865A178}" dt="2025-09-25T13:58:57.487" v="8" actId="1076"/>
          <ac:picMkLst>
            <pc:docMk/>
            <pc:sldMk cId="3267952550" sldId="502"/>
            <ac:picMk id="15361" creationId="{F3DFA833-C97A-80F9-52D6-F1E50475969C}"/>
          </ac:picMkLst>
        </pc:picChg>
      </pc:sldChg>
      <pc:sldChg chg="modSp">
        <pc:chgData name="Villalonga, Sara" userId="0688e997-b0fc-4059-a2ac-a0e9f8190bae" providerId="ADAL" clId="{DB52C5D0-4D5F-43AE-9E0F-95616865A178}" dt="2025-09-25T13:59:01.741" v="9" actId="1076"/>
        <pc:sldMkLst>
          <pc:docMk/>
          <pc:sldMk cId="2348392142" sldId="503"/>
        </pc:sldMkLst>
        <pc:picChg chg="mod">
          <ac:chgData name="Villalonga, Sara" userId="0688e997-b0fc-4059-a2ac-a0e9f8190bae" providerId="ADAL" clId="{DB52C5D0-4D5F-43AE-9E0F-95616865A178}" dt="2025-09-25T13:59:01.741" v="9" actId="1076"/>
          <ac:picMkLst>
            <pc:docMk/>
            <pc:sldMk cId="2348392142" sldId="503"/>
            <ac:picMk id="16385" creationId="{713DD3D1-239E-114E-A275-7E114CD4C32E}"/>
          </ac:picMkLst>
        </pc:picChg>
      </pc:sldChg>
      <pc:sldMasterChg chg="modSldLayout">
        <pc:chgData name="Villalonga, Sara" userId="0688e997-b0fc-4059-a2ac-a0e9f8190bae" providerId="ADAL" clId="{DB52C5D0-4D5F-43AE-9E0F-95616865A178}" dt="2025-09-26T10:35:41.012" v="79" actId="478"/>
        <pc:sldMasterMkLst>
          <pc:docMk/>
          <pc:sldMasterMk cId="771299247" sldId="2147483681"/>
        </pc:sldMasterMkLst>
        <pc:sldLayoutChg chg="addSp delSp modSp">
          <pc:chgData name="Villalonga, Sara" userId="0688e997-b0fc-4059-a2ac-a0e9f8190bae" providerId="ADAL" clId="{DB52C5D0-4D5F-43AE-9E0F-95616865A178}" dt="2025-09-26T10:34:58.833" v="70" actId="478"/>
          <pc:sldLayoutMkLst>
            <pc:docMk/>
            <pc:sldMasterMk cId="771299247" sldId="2147483681"/>
            <pc:sldLayoutMk cId="3991428843" sldId="2147483690"/>
          </pc:sldLayoutMkLst>
        </pc:sldLayoutChg>
        <pc:sldLayoutChg chg="addSp delSp modSp">
          <pc:chgData name="Villalonga, Sara" userId="0688e997-b0fc-4059-a2ac-a0e9f8190bae" providerId="ADAL" clId="{DB52C5D0-4D5F-43AE-9E0F-95616865A178}" dt="2025-09-26T10:34:56.890" v="69" actId="478"/>
          <pc:sldLayoutMkLst>
            <pc:docMk/>
            <pc:sldMasterMk cId="771299247" sldId="2147483681"/>
            <pc:sldLayoutMk cId="2574021873" sldId="2147483765"/>
          </pc:sldLayoutMkLst>
        </pc:sldLayoutChg>
        <pc:sldLayoutChg chg="addSp delSp modSp mod">
          <pc:chgData name="Villalonga, Sara" userId="0688e997-b0fc-4059-a2ac-a0e9f8190bae" providerId="ADAL" clId="{DB52C5D0-4D5F-43AE-9E0F-95616865A178}" dt="2025-09-26T10:34:44.532" v="64" actId="478"/>
          <pc:sldLayoutMkLst>
            <pc:docMk/>
            <pc:sldMasterMk cId="771299247" sldId="2147483681"/>
            <pc:sldLayoutMk cId="2945168720" sldId="2147483776"/>
          </pc:sldLayoutMkLst>
          <pc:spChg chg="mod">
            <ac:chgData name="Villalonga, Sara" userId="0688e997-b0fc-4059-a2ac-a0e9f8190bae" providerId="ADAL" clId="{DB52C5D0-4D5F-43AE-9E0F-95616865A178}" dt="2025-09-26T10:34:41.214" v="63" actId="1076"/>
            <ac:spMkLst>
              <pc:docMk/>
              <pc:sldMasterMk cId="771299247" sldId="2147483681"/>
              <pc:sldLayoutMk cId="2945168720" sldId="2147483776"/>
              <ac:spMk id="4" creationId="{934C5E78-4517-411A-777A-9600129E16F7}"/>
            </ac:spMkLst>
          </pc:spChg>
        </pc:sldLayoutChg>
        <pc:sldLayoutChg chg="addSp delSp modSp">
          <pc:chgData name="Villalonga, Sara" userId="0688e997-b0fc-4059-a2ac-a0e9f8190bae" providerId="ADAL" clId="{DB52C5D0-4D5F-43AE-9E0F-95616865A178}" dt="2025-09-26T10:34:50.463" v="66" actId="478"/>
          <pc:sldLayoutMkLst>
            <pc:docMk/>
            <pc:sldMasterMk cId="771299247" sldId="2147483681"/>
            <pc:sldLayoutMk cId="1115990853" sldId="2147483779"/>
          </pc:sldLayoutMkLst>
        </pc:sldLayoutChg>
        <pc:sldLayoutChg chg="addSp delSp modSp">
          <pc:chgData name="Villalonga, Sara" userId="0688e997-b0fc-4059-a2ac-a0e9f8190bae" providerId="ADAL" clId="{DB52C5D0-4D5F-43AE-9E0F-95616865A178}" dt="2025-09-26T10:34:52.684" v="67" actId="478"/>
          <pc:sldLayoutMkLst>
            <pc:docMk/>
            <pc:sldMasterMk cId="771299247" sldId="2147483681"/>
            <pc:sldLayoutMk cId="2463236388" sldId="2147483780"/>
          </pc:sldLayoutMkLst>
        </pc:sldLayoutChg>
        <pc:sldLayoutChg chg="addSp delSp modSp">
          <pc:chgData name="Villalonga, Sara" userId="0688e997-b0fc-4059-a2ac-a0e9f8190bae" providerId="ADAL" clId="{DB52C5D0-4D5F-43AE-9E0F-95616865A178}" dt="2025-09-26T10:34:47.849" v="65" actId="478"/>
          <pc:sldLayoutMkLst>
            <pc:docMk/>
            <pc:sldMasterMk cId="771299247" sldId="2147483681"/>
            <pc:sldLayoutMk cId="3803786084" sldId="2147483781"/>
          </pc:sldLayoutMkLst>
        </pc:sldLayoutChg>
        <pc:sldLayoutChg chg="delSp mod">
          <pc:chgData name="Villalonga, Sara" userId="0688e997-b0fc-4059-a2ac-a0e9f8190bae" providerId="ADAL" clId="{DB52C5D0-4D5F-43AE-9E0F-95616865A178}" dt="2025-09-26T10:34:55.117" v="68" actId="478"/>
          <pc:sldLayoutMkLst>
            <pc:docMk/>
            <pc:sldMasterMk cId="771299247" sldId="2147483681"/>
            <pc:sldLayoutMk cId="2072714288" sldId="2147483783"/>
          </pc:sldLayoutMkLst>
        </pc:sldLayoutChg>
        <pc:sldLayoutChg chg="addSp delSp modSp">
          <pc:chgData name="Villalonga, Sara" userId="0688e997-b0fc-4059-a2ac-a0e9f8190bae" providerId="ADAL" clId="{DB52C5D0-4D5F-43AE-9E0F-95616865A178}" dt="2025-09-26T10:35:00.531" v="71" actId="478"/>
          <pc:sldLayoutMkLst>
            <pc:docMk/>
            <pc:sldMasterMk cId="771299247" sldId="2147483681"/>
            <pc:sldLayoutMk cId="2727599837" sldId="2147483789"/>
          </pc:sldLayoutMkLst>
        </pc:sldLayoutChg>
        <pc:sldLayoutChg chg="addSp delSp modSp">
          <pc:chgData name="Villalonga, Sara" userId="0688e997-b0fc-4059-a2ac-a0e9f8190bae" providerId="ADAL" clId="{DB52C5D0-4D5F-43AE-9E0F-95616865A178}" dt="2025-09-26T10:35:03.908" v="73" actId="478"/>
          <pc:sldLayoutMkLst>
            <pc:docMk/>
            <pc:sldMasterMk cId="771299247" sldId="2147483681"/>
            <pc:sldLayoutMk cId="357321947" sldId="2147483804"/>
          </pc:sldLayoutMkLst>
        </pc:sldLayoutChg>
        <pc:sldLayoutChg chg="addSp delSp modSp">
          <pc:chgData name="Villalonga, Sara" userId="0688e997-b0fc-4059-a2ac-a0e9f8190bae" providerId="ADAL" clId="{DB52C5D0-4D5F-43AE-9E0F-95616865A178}" dt="2025-09-26T10:35:02.193" v="72" actId="478"/>
          <pc:sldLayoutMkLst>
            <pc:docMk/>
            <pc:sldMasterMk cId="771299247" sldId="2147483681"/>
            <pc:sldLayoutMk cId="1360978464" sldId="2147483817"/>
          </pc:sldLayoutMkLst>
        </pc:sldLayoutChg>
        <pc:sldLayoutChg chg="addSp delSp modSp">
          <pc:chgData name="Villalonga, Sara" userId="0688e997-b0fc-4059-a2ac-a0e9f8190bae" providerId="ADAL" clId="{DB52C5D0-4D5F-43AE-9E0F-95616865A178}" dt="2025-09-26T10:35:05.509" v="74" actId="478"/>
          <pc:sldLayoutMkLst>
            <pc:docMk/>
            <pc:sldMasterMk cId="771299247" sldId="2147483681"/>
            <pc:sldLayoutMk cId="1341009849" sldId="2147483818"/>
          </pc:sldLayoutMkLst>
        </pc:sldLayoutChg>
        <pc:sldLayoutChg chg="addSp delSp modSp">
          <pc:chgData name="Villalonga, Sara" userId="0688e997-b0fc-4059-a2ac-a0e9f8190bae" providerId="ADAL" clId="{DB52C5D0-4D5F-43AE-9E0F-95616865A178}" dt="2025-09-26T10:35:07.111" v="75" actId="478"/>
          <pc:sldLayoutMkLst>
            <pc:docMk/>
            <pc:sldMasterMk cId="771299247" sldId="2147483681"/>
            <pc:sldLayoutMk cId="1284093855" sldId="2147483819"/>
          </pc:sldLayoutMkLst>
        </pc:sldLayoutChg>
        <pc:sldLayoutChg chg="addSp delSp modSp mod">
          <pc:chgData name="Villalonga, Sara" userId="0688e997-b0fc-4059-a2ac-a0e9f8190bae" providerId="ADAL" clId="{DB52C5D0-4D5F-43AE-9E0F-95616865A178}" dt="2025-09-26T10:35:10.136" v="77" actId="1036"/>
          <pc:sldLayoutMkLst>
            <pc:docMk/>
            <pc:sldMasterMk cId="771299247" sldId="2147483681"/>
            <pc:sldLayoutMk cId="1800173354" sldId="2147483820"/>
          </pc:sldLayoutMkLst>
          <pc:picChg chg="mod">
            <ac:chgData name="Villalonga, Sara" userId="0688e997-b0fc-4059-a2ac-a0e9f8190bae" providerId="ADAL" clId="{DB52C5D0-4D5F-43AE-9E0F-95616865A178}" dt="2025-09-26T10:35:10.136" v="77" actId="1036"/>
            <ac:picMkLst>
              <pc:docMk/>
              <pc:sldMasterMk cId="771299247" sldId="2147483681"/>
              <pc:sldLayoutMk cId="1800173354" sldId="2147483820"/>
              <ac:picMk id="4" creationId="{962DECC1-9A7A-4780-5FBC-D5D11F09E731}"/>
            </ac:picMkLst>
          </pc:picChg>
        </pc:sldLayoutChg>
        <pc:sldLayoutChg chg="addSp delSp modSp">
          <pc:chgData name="Villalonga, Sara" userId="0688e997-b0fc-4059-a2ac-a0e9f8190bae" providerId="ADAL" clId="{DB52C5D0-4D5F-43AE-9E0F-95616865A178}" dt="2025-09-26T10:35:41.012" v="79" actId="478"/>
          <pc:sldLayoutMkLst>
            <pc:docMk/>
            <pc:sldMasterMk cId="771299247" sldId="2147483681"/>
            <pc:sldLayoutMk cId="3047602146" sldId="2147483821"/>
          </pc:sldLayoutMkLst>
        </pc:sldLayoutChg>
        <pc:sldLayoutChg chg="addSp delSp modSp">
          <pc:chgData name="Villalonga, Sara" userId="0688e997-b0fc-4059-a2ac-a0e9f8190bae" providerId="ADAL" clId="{DB52C5D0-4D5F-43AE-9E0F-95616865A178}" dt="2025-09-26T10:35:38.105" v="78" actId="478"/>
          <pc:sldLayoutMkLst>
            <pc:docMk/>
            <pc:sldMasterMk cId="771299247" sldId="2147483681"/>
            <pc:sldLayoutMk cId="1398206293" sldId="2147483822"/>
          </pc:sldLayoutMkLst>
        </pc:sldLayoutChg>
      </pc:sldMasterChg>
    </pc:docChg>
  </pc:docChgLst>
  <pc:docChgLst>
    <pc:chgData name="Sardà, Eduvigis" userId="b1ad0630-0272-43d7-8302-7f8594b48b7a" providerId="ADAL" clId="{FB77584E-60D2-46BD-8C64-D3F3756298E4}"/>
    <pc:docChg chg="undo custSel addSld delSld modSld modMainMaster">
      <pc:chgData name="Sardà, Eduvigis" userId="b1ad0630-0272-43d7-8302-7f8594b48b7a" providerId="ADAL" clId="{FB77584E-60D2-46BD-8C64-D3F3756298E4}" dt="2025-10-01T15:15:27.869" v="83" actId="700"/>
      <pc:docMkLst>
        <pc:docMk/>
      </pc:docMkLst>
      <pc:sldChg chg="modSp mod">
        <pc:chgData name="Sardà, Eduvigis" userId="b1ad0630-0272-43d7-8302-7f8594b48b7a" providerId="ADAL" clId="{FB77584E-60D2-46BD-8C64-D3F3756298E4}" dt="2025-09-25T12:56:06.102" v="66" actId="113"/>
        <pc:sldMkLst>
          <pc:docMk/>
          <pc:sldMk cId="4292149518" sldId="261"/>
        </pc:sldMkLst>
        <pc:spChg chg="mod">
          <ac:chgData name="Sardà, Eduvigis" userId="b1ad0630-0272-43d7-8302-7f8594b48b7a" providerId="ADAL" clId="{FB77584E-60D2-46BD-8C64-D3F3756298E4}" dt="2025-09-25T12:56:06.102" v="66" actId="113"/>
          <ac:spMkLst>
            <pc:docMk/>
            <pc:sldMk cId="4292149518" sldId="261"/>
            <ac:spMk id="5" creationId="{2E700DC8-4D68-B276-FF72-FE8541191D72}"/>
          </ac:spMkLst>
        </pc:spChg>
      </pc:sldChg>
      <pc:sldChg chg="modSp mod">
        <pc:chgData name="Sardà, Eduvigis" userId="b1ad0630-0272-43d7-8302-7f8594b48b7a" providerId="ADAL" clId="{FB77584E-60D2-46BD-8C64-D3F3756298E4}" dt="2025-09-25T12:53:21.955" v="44" actId="113"/>
        <pc:sldMkLst>
          <pc:docMk/>
          <pc:sldMk cId="3604805003" sldId="262"/>
        </pc:sldMkLst>
        <pc:spChg chg="mod">
          <ac:chgData name="Sardà, Eduvigis" userId="b1ad0630-0272-43d7-8302-7f8594b48b7a" providerId="ADAL" clId="{FB77584E-60D2-46BD-8C64-D3F3756298E4}" dt="2025-09-25T12:53:21.955" v="44" actId="113"/>
          <ac:spMkLst>
            <pc:docMk/>
            <pc:sldMk cId="3604805003" sldId="262"/>
            <ac:spMk id="2" creationId="{D9E86E7E-4AF0-BF7E-4CDB-AD728F921019}"/>
          </ac:spMkLst>
        </pc:spChg>
      </pc:sldChg>
      <pc:sldChg chg="modSp mod">
        <pc:chgData name="Sardà, Eduvigis" userId="b1ad0630-0272-43d7-8302-7f8594b48b7a" providerId="ADAL" clId="{FB77584E-60D2-46BD-8C64-D3F3756298E4}" dt="2025-09-25T12:53:16.986" v="43" actId="113"/>
        <pc:sldMkLst>
          <pc:docMk/>
          <pc:sldMk cId="1931626445" sldId="263"/>
        </pc:sldMkLst>
        <pc:spChg chg="mod">
          <ac:chgData name="Sardà, Eduvigis" userId="b1ad0630-0272-43d7-8302-7f8594b48b7a" providerId="ADAL" clId="{FB77584E-60D2-46BD-8C64-D3F3756298E4}" dt="2025-09-25T12:53:16.986" v="43" actId="113"/>
          <ac:spMkLst>
            <pc:docMk/>
            <pc:sldMk cId="1931626445" sldId="263"/>
            <ac:spMk id="2" creationId="{A5E59203-3922-279E-B168-F585E4C72673}"/>
          </ac:spMkLst>
        </pc:spChg>
      </pc:sldChg>
      <pc:sldChg chg="modSp mod">
        <pc:chgData name="Sardà, Eduvigis" userId="b1ad0630-0272-43d7-8302-7f8594b48b7a" providerId="ADAL" clId="{FB77584E-60D2-46BD-8C64-D3F3756298E4}" dt="2025-09-25T12:53:27.333" v="47" actId="113"/>
        <pc:sldMkLst>
          <pc:docMk/>
          <pc:sldMk cId="4148129039" sldId="264"/>
        </pc:sldMkLst>
        <pc:spChg chg="mod">
          <ac:chgData name="Sardà, Eduvigis" userId="b1ad0630-0272-43d7-8302-7f8594b48b7a" providerId="ADAL" clId="{FB77584E-60D2-46BD-8C64-D3F3756298E4}" dt="2025-09-25T12:53:27.333" v="47" actId="113"/>
          <ac:spMkLst>
            <pc:docMk/>
            <pc:sldMk cId="4148129039" sldId="264"/>
            <ac:spMk id="5" creationId="{9B352CFA-F72D-CBC7-F273-053F9A0506C7}"/>
          </ac:spMkLst>
        </pc:spChg>
        <pc:spChg chg="mod">
          <ac:chgData name="Sardà, Eduvigis" userId="b1ad0630-0272-43d7-8302-7f8594b48b7a" providerId="ADAL" clId="{FB77584E-60D2-46BD-8C64-D3F3756298E4}" dt="2025-09-22T12:22:52.210" v="29" actId="207"/>
          <ac:spMkLst>
            <pc:docMk/>
            <pc:sldMk cId="4148129039" sldId="264"/>
            <ac:spMk id="7" creationId="{BA4A14DA-E6BA-8550-D6ED-003DFE013ECD}"/>
          </ac:spMkLst>
        </pc:spChg>
        <pc:spChg chg="mod">
          <ac:chgData name="Sardà, Eduvigis" userId="b1ad0630-0272-43d7-8302-7f8594b48b7a" providerId="ADAL" clId="{FB77584E-60D2-46BD-8C64-D3F3756298E4}" dt="2025-09-22T12:22:49.531" v="28" actId="207"/>
          <ac:spMkLst>
            <pc:docMk/>
            <pc:sldMk cId="4148129039" sldId="264"/>
            <ac:spMk id="11" creationId="{40762798-724D-C996-04E1-7802B2DF2643}"/>
          </ac:spMkLst>
        </pc:spChg>
      </pc:sldChg>
      <pc:sldChg chg="addSp delSp modSp mod">
        <pc:chgData name="Sardà, Eduvigis" userId="b1ad0630-0272-43d7-8302-7f8594b48b7a" providerId="ADAL" clId="{FB77584E-60D2-46BD-8C64-D3F3756298E4}" dt="2025-09-25T12:54:08.309" v="58" actId="113"/>
        <pc:sldMkLst>
          <pc:docMk/>
          <pc:sldMk cId="2856980368" sldId="430"/>
        </pc:sldMkLst>
        <pc:spChg chg="mod">
          <ac:chgData name="Sardà, Eduvigis" userId="b1ad0630-0272-43d7-8302-7f8594b48b7a" providerId="ADAL" clId="{FB77584E-60D2-46BD-8C64-D3F3756298E4}" dt="2025-09-22T12:10:11.888" v="13" actId="208"/>
          <ac:spMkLst>
            <pc:docMk/>
            <pc:sldMk cId="2856980368" sldId="430"/>
            <ac:spMk id="2" creationId="{A0091D75-37B1-F2B0-2AB9-D70F1762DC33}"/>
          </ac:spMkLst>
        </pc:spChg>
        <pc:spChg chg="mod">
          <ac:chgData name="Sardà, Eduvigis" userId="b1ad0630-0272-43d7-8302-7f8594b48b7a" providerId="ADAL" clId="{FB77584E-60D2-46BD-8C64-D3F3756298E4}" dt="2025-09-22T12:10:59.627" v="16" actId="208"/>
          <ac:spMkLst>
            <pc:docMk/>
            <pc:sldMk cId="2856980368" sldId="430"/>
            <ac:spMk id="3" creationId="{1BBBB906-2864-87A6-CE43-A980B44DB1ED}"/>
          </ac:spMkLst>
        </pc:spChg>
        <pc:spChg chg="mod">
          <ac:chgData name="Sardà, Eduvigis" userId="b1ad0630-0272-43d7-8302-7f8594b48b7a" providerId="ADAL" clId="{FB77584E-60D2-46BD-8C64-D3F3756298E4}" dt="2025-09-22T12:11:08.923" v="20" actId="207"/>
          <ac:spMkLst>
            <pc:docMk/>
            <pc:sldMk cId="2856980368" sldId="430"/>
            <ac:spMk id="7" creationId="{B7F9F68A-5385-8CFA-12C0-D848EAD07786}"/>
          </ac:spMkLst>
        </pc:spChg>
        <pc:spChg chg="mod">
          <ac:chgData name="Sardà, Eduvigis" userId="b1ad0630-0272-43d7-8302-7f8594b48b7a" providerId="ADAL" clId="{FB77584E-60D2-46BD-8C64-D3F3756298E4}" dt="2025-09-25T12:54:08.309" v="58" actId="113"/>
          <ac:spMkLst>
            <pc:docMk/>
            <pc:sldMk cId="2856980368" sldId="430"/>
            <ac:spMk id="14" creationId="{3A42F71D-389C-3891-5756-C1A4BADF3522}"/>
          </ac:spMkLst>
        </pc:spChg>
      </pc:sldChg>
      <pc:sldChg chg="delSp modSp mod modClrScheme chgLayout">
        <pc:chgData name="Sardà, Eduvigis" userId="b1ad0630-0272-43d7-8302-7f8594b48b7a" providerId="ADAL" clId="{FB77584E-60D2-46BD-8C64-D3F3756298E4}" dt="2025-10-01T15:15:08.624" v="81" actId="478"/>
        <pc:sldMkLst>
          <pc:docMk/>
          <pc:sldMk cId="94532169" sldId="478"/>
        </pc:sldMkLst>
        <pc:spChg chg="mod">
          <ac:chgData name="Sardà, Eduvigis" userId="b1ad0630-0272-43d7-8302-7f8594b48b7a" providerId="ADAL" clId="{FB77584E-60D2-46BD-8C64-D3F3756298E4}" dt="2025-09-22T12:11:23.923" v="23" actId="207"/>
          <ac:spMkLst>
            <pc:docMk/>
            <pc:sldMk cId="94532169" sldId="478"/>
            <ac:spMk id="4" creationId="{77D3C659-CFFE-DD6A-B3E7-7F043534FB44}"/>
          </ac:spMkLst>
        </pc:spChg>
        <pc:spChg chg="mod">
          <ac:chgData name="Sardà, Eduvigis" userId="b1ad0630-0272-43d7-8302-7f8594b48b7a" providerId="ADAL" clId="{FB77584E-60D2-46BD-8C64-D3F3756298E4}" dt="2025-09-22T12:11:23.923" v="23" actId="207"/>
          <ac:spMkLst>
            <pc:docMk/>
            <pc:sldMk cId="94532169" sldId="478"/>
            <ac:spMk id="11" creationId="{9C48804B-7421-BEDA-04D1-C188CA92738D}"/>
          </ac:spMkLst>
        </pc:spChg>
        <pc:spChg chg="mod">
          <ac:chgData name="Sardà, Eduvigis" userId="b1ad0630-0272-43d7-8302-7f8594b48b7a" providerId="ADAL" clId="{FB77584E-60D2-46BD-8C64-D3F3756298E4}" dt="2025-09-22T12:11:23.923" v="23" actId="207"/>
          <ac:spMkLst>
            <pc:docMk/>
            <pc:sldMk cId="94532169" sldId="478"/>
            <ac:spMk id="12" creationId="{11A1B19A-481A-F8D8-8151-5CEE0792D54A}"/>
          </ac:spMkLst>
        </pc:spChg>
        <pc:spChg chg="mod">
          <ac:chgData name="Sardà, Eduvigis" userId="b1ad0630-0272-43d7-8302-7f8594b48b7a" providerId="ADAL" clId="{FB77584E-60D2-46BD-8C64-D3F3756298E4}" dt="2025-09-25T12:54:12.744" v="59" actId="113"/>
          <ac:spMkLst>
            <pc:docMk/>
            <pc:sldMk cId="94532169" sldId="478"/>
            <ac:spMk id="14" creationId="{773844E0-44C8-14A1-5FEB-5D0605145C19}"/>
          </ac:spMkLst>
        </pc:spChg>
      </pc:sldChg>
      <pc:sldChg chg="modSp mod">
        <pc:chgData name="Sardà, Eduvigis" userId="b1ad0630-0272-43d7-8302-7f8594b48b7a" providerId="ADAL" clId="{FB77584E-60D2-46BD-8C64-D3F3756298E4}" dt="2025-09-25T12:53:35.824" v="49" actId="113"/>
        <pc:sldMkLst>
          <pc:docMk/>
          <pc:sldMk cId="165382608" sldId="484"/>
        </pc:sldMkLst>
        <pc:spChg chg="mod">
          <ac:chgData name="Sardà, Eduvigis" userId="b1ad0630-0272-43d7-8302-7f8594b48b7a" providerId="ADAL" clId="{FB77584E-60D2-46BD-8C64-D3F3756298E4}" dt="2025-09-25T12:53:35.824" v="49" actId="113"/>
          <ac:spMkLst>
            <pc:docMk/>
            <pc:sldMk cId="165382608" sldId="484"/>
            <ac:spMk id="3" creationId="{8C498DF5-620D-E32D-18F7-1DD46E319E9C}"/>
          </ac:spMkLst>
        </pc:spChg>
      </pc:sldChg>
      <pc:sldChg chg="delSp modSp mod">
        <pc:chgData name="Sardà, Eduvigis" userId="b1ad0630-0272-43d7-8302-7f8594b48b7a" providerId="ADAL" clId="{FB77584E-60D2-46BD-8C64-D3F3756298E4}" dt="2025-10-01T15:15:16.588" v="82" actId="478"/>
        <pc:sldMkLst>
          <pc:docMk/>
          <pc:sldMk cId="547352556" sldId="485"/>
        </pc:sldMkLst>
        <pc:spChg chg="mod">
          <ac:chgData name="Sardà, Eduvigis" userId="b1ad0630-0272-43d7-8302-7f8594b48b7a" providerId="ADAL" clId="{FB77584E-60D2-46BD-8C64-D3F3756298E4}" dt="2025-09-25T12:54:19.156" v="60" actId="113"/>
          <ac:spMkLst>
            <pc:docMk/>
            <pc:sldMk cId="547352556" sldId="485"/>
            <ac:spMk id="4" creationId="{F22D938E-CB2F-5146-7189-FA5436E2E067}"/>
          </ac:spMkLst>
        </pc:spChg>
      </pc:sldChg>
      <pc:sldChg chg="modSp mod modClrScheme chgLayout">
        <pc:chgData name="Sardà, Eduvigis" userId="b1ad0630-0272-43d7-8302-7f8594b48b7a" providerId="ADAL" clId="{FB77584E-60D2-46BD-8C64-D3F3756298E4}" dt="2025-10-01T15:15:27.869" v="83" actId="700"/>
        <pc:sldMkLst>
          <pc:docMk/>
          <pc:sldMk cId="1507468510" sldId="487"/>
        </pc:sldMkLst>
        <pc:spChg chg="mod">
          <ac:chgData name="Sardà, Eduvigis" userId="b1ad0630-0272-43d7-8302-7f8594b48b7a" providerId="ADAL" clId="{FB77584E-60D2-46BD-8C64-D3F3756298E4}" dt="2025-09-25T12:55:05.185" v="64" actId="113"/>
          <ac:spMkLst>
            <pc:docMk/>
            <pc:sldMk cId="1507468510" sldId="487"/>
            <ac:spMk id="2" creationId="{4EAB8CDE-BB61-FAD2-542E-F7EBE4A9C7DE}"/>
          </ac:spMkLst>
        </pc:spChg>
        <pc:spChg chg="mod">
          <ac:chgData name="Sardà, Eduvigis" userId="b1ad0630-0272-43d7-8302-7f8594b48b7a" providerId="ADAL" clId="{FB77584E-60D2-46BD-8C64-D3F3756298E4}" dt="2025-09-22T12:23:09.021" v="30" actId="207"/>
          <ac:spMkLst>
            <pc:docMk/>
            <pc:sldMk cId="1507468510" sldId="487"/>
            <ac:spMk id="19" creationId="{41F81589-4C32-160D-1BA8-71819DE8A57E}"/>
          </ac:spMkLst>
        </pc:spChg>
        <pc:spChg chg="mod">
          <ac:chgData name="Sardà, Eduvigis" userId="b1ad0630-0272-43d7-8302-7f8594b48b7a" providerId="ADAL" clId="{FB77584E-60D2-46BD-8C64-D3F3756298E4}" dt="2025-09-22T12:23:09.021" v="30" actId="207"/>
          <ac:spMkLst>
            <pc:docMk/>
            <pc:sldMk cId="1507468510" sldId="487"/>
            <ac:spMk id="22" creationId="{E85B56C4-ECC4-2A3B-5785-83DC737AF2EA}"/>
          </ac:spMkLst>
        </pc:spChg>
        <pc:spChg chg="mod">
          <ac:chgData name="Sardà, Eduvigis" userId="b1ad0630-0272-43d7-8302-7f8594b48b7a" providerId="ADAL" clId="{FB77584E-60D2-46BD-8C64-D3F3756298E4}" dt="2025-09-22T12:23:09.021" v="30" actId="207"/>
          <ac:spMkLst>
            <pc:docMk/>
            <pc:sldMk cId="1507468510" sldId="487"/>
            <ac:spMk id="27" creationId="{A016C9B4-F2E5-42A0-AB36-EFBBE0983EE4}"/>
          </ac:spMkLst>
        </pc:spChg>
      </pc:sldChg>
      <pc:sldChg chg="modSp mod">
        <pc:chgData name="Sardà, Eduvigis" userId="b1ad0630-0272-43d7-8302-7f8594b48b7a" providerId="ADAL" clId="{FB77584E-60D2-46BD-8C64-D3F3756298E4}" dt="2025-09-25T12:55:14.089" v="65" actId="113"/>
        <pc:sldMkLst>
          <pc:docMk/>
          <pc:sldMk cId="3819724149" sldId="488"/>
        </pc:sldMkLst>
        <pc:spChg chg="mod">
          <ac:chgData name="Sardà, Eduvigis" userId="b1ad0630-0272-43d7-8302-7f8594b48b7a" providerId="ADAL" clId="{FB77584E-60D2-46BD-8C64-D3F3756298E4}" dt="2025-09-25T12:55:14.089" v="65" actId="113"/>
          <ac:spMkLst>
            <pc:docMk/>
            <pc:sldMk cId="3819724149" sldId="488"/>
            <ac:spMk id="2" creationId="{068B5648-F33D-F351-AFB5-0ECAD28B80A1}"/>
          </ac:spMkLst>
        </pc:spChg>
      </pc:sldChg>
      <pc:sldChg chg="modSp">
        <pc:chgData name="Sardà, Eduvigis" userId="b1ad0630-0272-43d7-8302-7f8594b48b7a" providerId="ADAL" clId="{FB77584E-60D2-46BD-8C64-D3F3756298E4}" dt="2025-09-25T12:51:31.733" v="33"/>
        <pc:sldMkLst>
          <pc:docMk/>
          <pc:sldMk cId="490618611" sldId="491"/>
        </pc:sldMkLst>
        <pc:spChg chg="mod">
          <ac:chgData name="Sardà, Eduvigis" userId="b1ad0630-0272-43d7-8302-7f8594b48b7a" providerId="ADAL" clId="{FB77584E-60D2-46BD-8C64-D3F3756298E4}" dt="2025-09-25T12:51:31.733" v="33"/>
          <ac:spMkLst>
            <pc:docMk/>
            <pc:sldMk cId="490618611" sldId="491"/>
            <ac:spMk id="2" creationId="{91AE66CD-F76D-54D4-0DF9-F3E301A6D42C}"/>
          </ac:spMkLst>
        </pc:spChg>
      </pc:sldChg>
      <pc:sldChg chg="modSp mod">
        <pc:chgData name="Sardà, Eduvigis" userId="b1ad0630-0272-43d7-8302-7f8594b48b7a" providerId="ADAL" clId="{FB77584E-60D2-46BD-8C64-D3F3756298E4}" dt="2025-09-25T12:53:31.897" v="48" actId="113"/>
        <pc:sldMkLst>
          <pc:docMk/>
          <pc:sldMk cId="3449579582" sldId="498"/>
        </pc:sldMkLst>
        <pc:spChg chg="mod">
          <ac:chgData name="Sardà, Eduvigis" userId="b1ad0630-0272-43d7-8302-7f8594b48b7a" providerId="ADAL" clId="{FB77584E-60D2-46BD-8C64-D3F3756298E4}" dt="2025-09-25T12:53:31.897" v="48" actId="113"/>
          <ac:spMkLst>
            <pc:docMk/>
            <pc:sldMk cId="3449579582" sldId="498"/>
            <ac:spMk id="4" creationId="{32660049-631F-45C9-8FE3-1B3D97C5051C}"/>
          </ac:spMkLst>
        </pc:spChg>
      </pc:sldChg>
      <pc:sldChg chg="modSp mod modClrScheme chgLayout">
        <pc:chgData name="Sardà, Eduvigis" userId="b1ad0630-0272-43d7-8302-7f8594b48b7a" providerId="ADAL" clId="{FB77584E-60D2-46BD-8C64-D3F3756298E4}" dt="2025-10-01T15:13:49.226" v="74" actId="207"/>
        <pc:sldMkLst>
          <pc:docMk/>
          <pc:sldMk cId="3633170131" sldId="500"/>
        </pc:sldMkLst>
        <pc:spChg chg="mod">
          <ac:chgData name="Sardà, Eduvigis" userId="b1ad0630-0272-43d7-8302-7f8594b48b7a" providerId="ADAL" clId="{FB77584E-60D2-46BD-8C64-D3F3756298E4}" dt="2025-10-01T15:13:49.226" v="74" actId="207"/>
          <ac:spMkLst>
            <pc:docMk/>
            <pc:sldMk cId="3633170131" sldId="500"/>
            <ac:spMk id="2" creationId="{84D9B679-BC7F-0C04-BE47-002D706B74A9}"/>
          </ac:spMkLst>
        </pc:spChg>
        <pc:spChg chg="mod">
          <ac:chgData name="Sardà, Eduvigis" userId="b1ad0630-0272-43d7-8302-7f8594b48b7a" providerId="ADAL" clId="{FB77584E-60D2-46BD-8C64-D3F3756298E4}" dt="2025-09-25T12:53:40.072" v="50" actId="113"/>
          <ac:spMkLst>
            <pc:docMk/>
            <pc:sldMk cId="3633170131" sldId="500"/>
            <ac:spMk id="3" creationId="{7AB21559-652A-BA63-C0CD-947F01C6DA95}"/>
          </ac:spMkLst>
        </pc:spChg>
      </pc:sldChg>
      <pc:sldChg chg="modSp mod modClrScheme chgLayout">
        <pc:chgData name="Sardà, Eduvigis" userId="b1ad0630-0272-43d7-8302-7f8594b48b7a" providerId="ADAL" clId="{FB77584E-60D2-46BD-8C64-D3F3756298E4}" dt="2025-10-01T15:14:22.245" v="77" actId="700"/>
        <pc:sldMkLst>
          <pc:docMk/>
          <pc:sldMk cId="2679022033" sldId="501"/>
        </pc:sldMkLst>
        <pc:spChg chg="mod">
          <ac:chgData name="Sardà, Eduvigis" userId="b1ad0630-0272-43d7-8302-7f8594b48b7a" providerId="ADAL" clId="{FB77584E-60D2-46BD-8C64-D3F3756298E4}" dt="2025-09-25T12:53:45.048" v="51" actId="113"/>
          <ac:spMkLst>
            <pc:docMk/>
            <pc:sldMk cId="2679022033" sldId="501"/>
            <ac:spMk id="3" creationId="{3601E8BB-D919-8F8B-9CE7-7A18634AE175}"/>
          </ac:spMkLst>
        </pc:spChg>
      </pc:sldChg>
      <pc:sldChg chg="modSp mod modClrScheme chgLayout">
        <pc:chgData name="Sardà, Eduvigis" userId="b1ad0630-0272-43d7-8302-7f8594b48b7a" providerId="ADAL" clId="{FB77584E-60D2-46BD-8C64-D3F3756298E4}" dt="2025-10-01T15:14:12.176" v="75" actId="700"/>
        <pc:sldMkLst>
          <pc:docMk/>
          <pc:sldMk cId="3267952550" sldId="502"/>
        </pc:sldMkLst>
        <pc:spChg chg="mod">
          <ac:chgData name="Sardà, Eduvigis" userId="b1ad0630-0272-43d7-8302-7f8594b48b7a" providerId="ADAL" clId="{FB77584E-60D2-46BD-8C64-D3F3756298E4}" dt="2025-09-25T12:53:48.635" v="52" actId="113"/>
          <ac:spMkLst>
            <pc:docMk/>
            <pc:sldMk cId="3267952550" sldId="502"/>
            <ac:spMk id="3" creationId="{87957D47-C570-DC62-3537-B6BD3DD55331}"/>
          </ac:spMkLst>
        </pc:spChg>
      </pc:sldChg>
      <pc:sldChg chg="modSp mod modClrScheme chgLayout">
        <pc:chgData name="Sardà, Eduvigis" userId="b1ad0630-0272-43d7-8302-7f8594b48b7a" providerId="ADAL" clId="{FB77584E-60D2-46BD-8C64-D3F3756298E4}" dt="2025-10-01T15:14:37.933" v="78" actId="700"/>
        <pc:sldMkLst>
          <pc:docMk/>
          <pc:sldMk cId="2348392142" sldId="503"/>
        </pc:sldMkLst>
        <pc:spChg chg="mod">
          <ac:chgData name="Sardà, Eduvigis" userId="b1ad0630-0272-43d7-8302-7f8594b48b7a" providerId="ADAL" clId="{FB77584E-60D2-46BD-8C64-D3F3756298E4}" dt="2025-09-25T12:53:58.553" v="56" actId="113"/>
          <ac:spMkLst>
            <pc:docMk/>
            <pc:sldMk cId="2348392142" sldId="503"/>
            <ac:spMk id="3" creationId="{F774B88F-DA8B-E59C-6B82-40DCED4E19D1}"/>
          </ac:spMkLst>
        </pc:spChg>
      </pc:sldChg>
      <pc:sldChg chg="modSp mod modClrScheme chgLayout">
        <pc:chgData name="Sardà, Eduvigis" userId="b1ad0630-0272-43d7-8302-7f8594b48b7a" providerId="ADAL" clId="{FB77584E-60D2-46BD-8C64-D3F3756298E4}" dt="2025-10-01T15:14:45.497" v="79" actId="700"/>
        <pc:sldMkLst>
          <pc:docMk/>
          <pc:sldMk cId="3014481038" sldId="504"/>
        </pc:sldMkLst>
        <pc:spChg chg="mod">
          <ac:chgData name="Sardà, Eduvigis" userId="b1ad0630-0272-43d7-8302-7f8594b48b7a" providerId="ADAL" clId="{FB77584E-60D2-46BD-8C64-D3F3756298E4}" dt="2025-09-25T12:54:04.098" v="57" actId="113"/>
          <ac:spMkLst>
            <pc:docMk/>
            <pc:sldMk cId="3014481038" sldId="504"/>
            <ac:spMk id="3" creationId="{03524A28-06AA-EC97-5382-7F8ED21768A0}"/>
          </ac:spMkLst>
        </pc:spChg>
      </pc:sldChg>
      <pc:sldChg chg="modSp mod">
        <pc:chgData name="Sardà, Eduvigis" userId="b1ad0630-0272-43d7-8302-7f8594b48b7a" providerId="ADAL" clId="{FB77584E-60D2-46BD-8C64-D3F3756298E4}" dt="2025-09-25T12:54:57.875" v="63" actId="113"/>
        <pc:sldMkLst>
          <pc:docMk/>
          <pc:sldMk cId="2016697413" sldId="505"/>
        </pc:sldMkLst>
        <pc:spChg chg="mod">
          <ac:chgData name="Sardà, Eduvigis" userId="b1ad0630-0272-43d7-8302-7f8594b48b7a" providerId="ADAL" clId="{FB77584E-60D2-46BD-8C64-D3F3756298E4}" dt="2025-09-25T12:54:57.875" v="63" actId="113"/>
          <ac:spMkLst>
            <pc:docMk/>
            <pc:sldMk cId="2016697413" sldId="505"/>
            <ac:spMk id="2" creationId="{32454D97-9C6A-E683-AB11-DE03D04F85CA}"/>
          </ac:spMkLst>
        </pc:spChg>
      </pc:sldChg>
      <pc:sldChg chg="modSp mod">
        <pc:chgData name="Sardà, Eduvigis" userId="b1ad0630-0272-43d7-8302-7f8594b48b7a" providerId="ADAL" clId="{FB77584E-60D2-46BD-8C64-D3F3756298E4}" dt="2025-09-25T12:54:23.547" v="61" actId="113"/>
        <pc:sldMkLst>
          <pc:docMk/>
          <pc:sldMk cId="2901575149" sldId="572"/>
        </pc:sldMkLst>
        <pc:spChg chg="mod">
          <ac:chgData name="Sardà, Eduvigis" userId="b1ad0630-0272-43d7-8302-7f8594b48b7a" providerId="ADAL" clId="{FB77584E-60D2-46BD-8C64-D3F3756298E4}" dt="2025-09-25T12:54:23.547" v="61" actId="113"/>
          <ac:spMkLst>
            <pc:docMk/>
            <pc:sldMk cId="2901575149" sldId="572"/>
            <ac:spMk id="2" creationId="{9E7D165F-571D-D37D-6295-6566B3CAEEDA}"/>
          </ac:spMkLst>
        </pc:spChg>
      </pc:sldChg>
      <pc:sldChg chg="modSp mod">
        <pc:chgData name="Sardà, Eduvigis" userId="b1ad0630-0272-43d7-8302-7f8594b48b7a" providerId="ADAL" clId="{FB77584E-60D2-46BD-8C64-D3F3756298E4}" dt="2025-09-25T12:54:30.596" v="62" actId="113"/>
        <pc:sldMkLst>
          <pc:docMk/>
          <pc:sldMk cId="45681029" sldId="574"/>
        </pc:sldMkLst>
        <pc:spChg chg="mod">
          <ac:chgData name="Sardà, Eduvigis" userId="b1ad0630-0272-43d7-8302-7f8594b48b7a" providerId="ADAL" clId="{FB77584E-60D2-46BD-8C64-D3F3756298E4}" dt="2025-09-25T12:54:30.596" v="62" actId="113"/>
          <ac:spMkLst>
            <pc:docMk/>
            <pc:sldMk cId="45681029" sldId="574"/>
            <ac:spMk id="2" creationId="{6BCFB8BE-6A7C-2FCD-297D-889ECDB4A8E5}"/>
          </ac:spMkLst>
        </pc:spChg>
      </pc:sldChg>
      <pc:sldMasterChg chg="modSldLayout">
        <pc:chgData name="Sardà, Eduvigis" userId="b1ad0630-0272-43d7-8302-7f8594b48b7a" providerId="ADAL" clId="{FB77584E-60D2-46BD-8C64-D3F3756298E4}" dt="2025-09-25T12:52:33.916" v="42" actId="113"/>
        <pc:sldMasterMkLst>
          <pc:docMk/>
          <pc:sldMasterMk cId="771299247" sldId="2147483681"/>
        </pc:sldMasterMkLst>
        <pc:sldLayoutChg chg="modSp mod">
          <pc:chgData name="Sardà, Eduvigis" userId="b1ad0630-0272-43d7-8302-7f8594b48b7a" providerId="ADAL" clId="{FB77584E-60D2-46BD-8C64-D3F3756298E4}" dt="2025-09-25T12:52:18.058" v="37" actId="404"/>
          <pc:sldLayoutMkLst>
            <pc:docMk/>
            <pc:sldMasterMk cId="771299247" sldId="2147483681"/>
            <pc:sldLayoutMk cId="1115990853" sldId="2147483779"/>
          </pc:sldLayoutMkLst>
          <pc:spChg chg="mod">
            <ac:chgData name="Sardà, Eduvigis" userId="b1ad0630-0272-43d7-8302-7f8594b48b7a" providerId="ADAL" clId="{FB77584E-60D2-46BD-8C64-D3F3756298E4}" dt="2025-09-25T12:52:18.058" v="37" actId="404"/>
            <ac:spMkLst>
              <pc:docMk/>
              <pc:sldMasterMk cId="771299247" sldId="2147483681"/>
              <pc:sldLayoutMk cId="1115990853" sldId="2147483779"/>
              <ac:spMk id="2" creationId="{108E8908-E34C-1E68-F0A6-E696FB7C9AAB}"/>
            </ac:spMkLst>
          </pc:spChg>
        </pc:sldLayoutChg>
        <pc:sldLayoutChg chg="modSp mod">
          <pc:chgData name="Sardà, Eduvigis" userId="b1ad0630-0272-43d7-8302-7f8594b48b7a" providerId="ADAL" clId="{FB77584E-60D2-46BD-8C64-D3F3756298E4}" dt="2025-09-25T12:52:23.436" v="39" actId="404"/>
          <pc:sldLayoutMkLst>
            <pc:docMk/>
            <pc:sldMasterMk cId="771299247" sldId="2147483681"/>
            <pc:sldLayoutMk cId="2463236388" sldId="2147483780"/>
          </pc:sldLayoutMkLst>
          <pc:spChg chg="mod">
            <ac:chgData name="Sardà, Eduvigis" userId="b1ad0630-0272-43d7-8302-7f8594b48b7a" providerId="ADAL" clId="{FB77584E-60D2-46BD-8C64-D3F3756298E4}" dt="2025-09-25T12:52:23.436" v="39" actId="404"/>
            <ac:spMkLst>
              <pc:docMk/>
              <pc:sldMasterMk cId="771299247" sldId="2147483681"/>
              <pc:sldLayoutMk cId="2463236388" sldId="2147483780"/>
              <ac:spMk id="18" creationId="{7966FC87-815E-E6FF-5A2A-3FF6787E2F3F}"/>
            </ac:spMkLst>
          </pc:spChg>
        </pc:sldLayoutChg>
        <pc:sldLayoutChg chg="modSp mod">
          <pc:chgData name="Sardà, Eduvigis" userId="b1ad0630-0272-43d7-8302-7f8594b48b7a" providerId="ADAL" clId="{FB77584E-60D2-46BD-8C64-D3F3756298E4}" dt="2025-09-25T12:52:12.092" v="35" actId="113"/>
          <pc:sldLayoutMkLst>
            <pc:docMk/>
            <pc:sldMasterMk cId="771299247" sldId="2147483681"/>
            <pc:sldLayoutMk cId="3803786084" sldId="2147483781"/>
          </pc:sldLayoutMkLst>
          <pc:spChg chg="mod">
            <ac:chgData name="Sardà, Eduvigis" userId="b1ad0630-0272-43d7-8302-7f8594b48b7a" providerId="ADAL" clId="{FB77584E-60D2-46BD-8C64-D3F3756298E4}" dt="2025-09-25T12:52:12.092" v="35" actId="113"/>
            <ac:spMkLst>
              <pc:docMk/>
              <pc:sldMasterMk cId="771299247" sldId="2147483681"/>
              <pc:sldLayoutMk cId="3803786084" sldId="2147483781"/>
              <ac:spMk id="9" creationId="{D36F9720-1045-4DB6-FDF5-2B83BBA35AC1}"/>
            </ac:spMkLst>
          </pc:spChg>
        </pc:sldLayoutChg>
        <pc:sldLayoutChg chg="modSp mod">
          <pc:chgData name="Sardà, Eduvigis" userId="b1ad0630-0272-43d7-8302-7f8594b48b7a" providerId="ADAL" clId="{FB77584E-60D2-46BD-8C64-D3F3756298E4}" dt="2025-09-25T12:52:33.916" v="42" actId="113"/>
          <pc:sldLayoutMkLst>
            <pc:docMk/>
            <pc:sldMasterMk cId="771299247" sldId="2147483681"/>
            <pc:sldLayoutMk cId="2072714288" sldId="2147483783"/>
          </pc:sldLayoutMkLst>
          <pc:spChg chg="mod">
            <ac:chgData name="Sardà, Eduvigis" userId="b1ad0630-0272-43d7-8302-7f8594b48b7a" providerId="ADAL" clId="{FB77584E-60D2-46BD-8C64-D3F3756298E4}" dt="2025-09-25T12:52:33.916" v="42" actId="113"/>
            <ac:spMkLst>
              <pc:docMk/>
              <pc:sldMasterMk cId="771299247" sldId="2147483681"/>
              <pc:sldLayoutMk cId="2072714288" sldId="2147483783"/>
              <ac:spMk id="6" creationId="{922EC8AD-8C99-B04F-6840-42AB119BA88A}"/>
            </ac:spMkLst>
          </pc:spChg>
        </pc:sldLayoutChg>
        <pc:sldLayoutChg chg="modSp mod">
          <pc:chgData name="Sardà, Eduvigis" userId="b1ad0630-0272-43d7-8302-7f8594b48b7a" providerId="ADAL" clId="{FB77584E-60D2-46BD-8C64-D3F3756298E4}" dt="2025-09-22T12:22:34.720" v="25" actId="208"/>
          <pc:sldLayoutMkLst>
            <pc:docMk/>
            <pc:sldMasterMk cId="771299247" sldId="2147483681"/>
            <pc:sldLayoutMk cId="2727599837" sldId="2147483789"/>
          </pc:sldLayoutMkLst>
          <pc:spChg chg="mod">
            <ac:chgData name="Sardà, Eduvigis" userId="b1ad0630-0272-43d7-8302-7f8594b48b7a" providerId="ADAL" clId="{FB77584E-60D2-46BD-8C64-D3F3756298E4}" dt="2025-09-22T12:22:34.720" v="25" actId="208"/>
            <ac:spMkLst>
              <pc:docMk/>
              <pc:sldMasterMk cId="771299247" sldId="2147483681"/>
              <pc:sldLayoutMk cId="2727599837" sldId="2147483789"/>
              <ac:spMk id="4" creationId="{861696CB-5553-5E1C-0FB3-250606874F79}"/>
            </ac:spMkLst>
          </pc:spChg>
          <pc:spChg chg="mod">
            <ac:chgData name="Sardà, Eduvigis" userId="b1ad0630-0272-43d7-8302-7f8594b48b7a" providerId="ADAL" clId="{FB77584E-60D2-46BD-8C64-D3F3756298E4}" dt="2025-09-22T12:22:34.720" v="25" actId="208"/>
            <ac:spMkLst>
              <pc:docMk/>
              <pc:sldMasterMk cId="771299247" sldId="2147483681"/>
              <pc:sldLayoutMk cId="2727599837" sldId="2147483789"/>
              <ac:spMk id="5" creationId="{D62BF233-D521-3E50-63EF-7E617A60087B}"/>
            </ac:spMkLst>
          </pc:spChg>
        </pc:sldLayoutChg>
        <pc:sldLayoutChg chg="modSp mod">
          <pc:chgData name="Sardà, Eduvigis" userId="b1ad0630-0272-43d7-8302-7f8594b48b7a" providerId="ADAL" clId="{FB77584E-60D2-46BD-8C64-D3F3756298E4}" dt="2025-09-25T12:51:45.337" v="34" actId="2711"/>
          <pc:sldLayoutMkLst>
            <pc:docMk/>
            <pc:sldMasterMk cId="771299247" sldId="2147483681"/>
            <pc:sldLayoutMk cId="1800173354" sldId="2147483820"/>
          </pc:sldLayoutMkLst>
          <pc:spChg chg="mod">
            <ac:chgData name="Sardà, Eduvigis" userId="b1ad0630-0272-43d7-8302-7f8594b48b7a" providerId="ADAL" clId="{FB77584E-60D2-46BD-8C64-D3F3756298E4}" dt="2025-09-25T12:51:45.337" v="34" actId="2711"/>
            <ac:spMkLst>
              <pc:docMk/>
              <pc:sldMasterMk cId="771299247" sldId="2147483681"/>
              <pc:sldLayoutMk cId="1800173354" sldId="2147483820"/>
              <ac:spMk id="5" creationId="{821F29D3-1E47-4A75-E04A-667130FA4D0E}"/>
            </ac:spMkLst>
          </pc:spChg>
        </pc:sldLayoutChg>
      </pc:sldMasterChg>
    </pc:docChg>
  </pc:docChgLst>
  <pc:docChgLst>
    <pc:chgData name="Sanchez Adame, Jose" userId="S::jose.sanchezadame@dxc.com::bec22c5d-f469-49a4-9921-fdf6b5726dd7" providerId="AD" clId="Web-{8875BEFA-7178-DBC3-44D5-8F8CBD782513}"/>
    <pc:docChg chg="mod modSld">
      <pc:chgData name="Sanchez Adame, Jose" userId="S::jose.sanchezadame@dxc.com::bec22c5d-f469-49a4-9921-fdf6b5726dd7" providerId="AD" clId="Web-{8875BEFA-7178-DBC3-44D5-8F8CBD782513}" dt="2025-09-16T08:15:21.136" v="158" actId="20577"/>
      <pc:docMkLst>
        <pc:docMk/>
      </pc:docMkLst>
      <pc:sldChg chg="modSp">
        <pc:chgData name="Sanchez Adame, Jose" userId="S::jose.sanchezadame@dxc.com::bec22c5d-f469-49a4-9921-fdf6b5726dd7" providerId="AD" clId="Web-{8875BEFA-7178-DBC3-44D5-8F8CBD782513}" dt="2025-09-16T07:46:31.356" v="35" actId="20577"/>
        <pc:sldMkLst>
          <pc:docMk/>
          <pc:sldMk cId="165382608" sldId="484"/>
        </pc:sldMkLst>
        <pc:spChg chg="mod">
          <ac:chgData name="Sanchez Adame, Jose" userId="S::jose.sanchezadame@dxc.com::bec22c5d-f469-49a4-9921-fdf6b5726dd7" providerId="AD" clId="Web-{8875BEFA-7178-DBC3-44D5-8F8CBD782513}" dt="2025-09-16T07:46:31.356" v="35" actId="20577"/>
          <ac:spMkLst>
            <pc:docMk/>
            <pc:sldMk cId="165382608" sldId="484"/>
            <ac:spMk id="2" creationId="{E66BDFDC-FB8E-C954-D619-8CAFD0F2513A}"/>
          </ac:spMkLst>
        </pc:spChg>
      </pc:sldChg>
      <pc:sldChg chg="modSp">
        <pc:chgData name="Sanchez Adame, Jose" userId="S::jose.sanchezadame@dxc.com::bec22c5d-f469-49a4-9921-fdf6b5726dd7" providerId="AD" clId="Web-{8875BEFA-7178-DBC3-44D5-8F8CBD782513}" dt="2025-09-16T08:14:44.166" v="155" actId="20577"/>
        <pc:sldMkLst>
          <pc:docMk/>
          <pc:sldMk cId="3819724149" sldId="488"/>
        </pc:sldMkLst>
        <pc:spChg chg="mod">
          <ac:chgData name="Sanchez Adame, Jose" userId="S::jose.sanchezadame@dxc.com::bec22c5d-f469-49a4-9921-fdf6b5726dd7" providerId="AD" clId="Web-{8875BEFA-7178-DBC3-44D5-8F8CBD782513}" dt="2025-09-16T08:14:41.807" v="154" actId="20577"/>
          <ac:spMkLst>
            <pc:docMk/>
            <pc:sldMk cId="3819724149" sldId="488"/>
            <ac:spMk id="4" creationId="{448BD2CF-5ECE-A44A-BFBA-5B1541FD0E0B}"/>
          </ac:spMkLst>
        </pc:spChg>
        <pc:spChg chg="mod">
          <ac:chgData name="Sanchez Adame, Jose" userId="S::jose.sanchezadame@dxc.com::bec22c5d-f469-49a4-9921-fdf6b5726dd7" providerId="AD" clId="Web-{8875BEFA-7178-DBC3-44D5-8F8CBD782513}" dt="2025-09-16T08:14:44.166" v="155" actId="20577"/>
          <ac:spMkLst>
            <pc:docMk/>
            <pc:sldMk cId="3819724149" sldId="488"/>
            <ac:spMk id="11" creationId="{196E919F-DBDE-E955-D940-6725667E3725}"/>
          </ac:spMkLst>
        </pc:spChg>
      </pc:sldChg>
      <pc:sldChg chg="modSp">
        <pc:chgData name="Sanchez Adame, Jose" userId="S::jose.sanchezadame@dxc.com::bec22c5d-f469-49a4-9921-fdf6b5726dd7" providerId="AD" clId="Web-{8875BEFA-7178-DBC3-44D5-8F8CBD782513}" dt="2025-09-16T08:15:21.136" v="158" actId="20577"/>
        <pc:sldMkLst>
          <pc:docMk/>
          <pc:sldMk cId="2525615553" sldId="489"/>
        </pc:sldMkLst>
        <pc:spChg chg="mod">
          <ac:chgData name="Sanchez Adame, Jose" userId="S::jose.sanchezadame@dxc.com::bec22c5d-f469-49a4-9921-fdf6b5726dd7" providerId="AD" clId="Web-{8875BEFA-7178-DBC3-44D5-8F8CBD782513}" dt="2025-09-16T08:15:21.136" v="158" actId="20577"/>
          <ac:spMkLst>
            <pc:docMk/>
            <pc:sldMk cId="2525615553" sldId="489"/>
            <ac:spMk id="3" creationId="{5C006A8E-0A04-42DE-367E-CC9139E8F0CC}"/>
          </ac:spMkLst>
        </pc:spChg>
      </pc:sldChg>
      <pc:sldChg chg="modSp">
        <pc:chgData name="Sanchez Adame, Jose" userId="S::jose.sanchezadame@dxc.com::bec22c5d-f469-49a4-9921-fdf6b5726dd7" providerId="AD" clId="Web-{8875BEFA-7178-DBC3-44D5-8F8CBD782513}" dt="2025-09-16T07:48:28.028" v="60" actId="20577"/>
        <pc:sldMkLst>
          <pc:docMk/>
          <pc:sldMk cId="3633170131" sldId="500"/>
        </pc:sldMkLst>
        <pc:spChg chg="mod">
          <ac:chgData name="Sanchez Adame, Jose" userId="S::jose.sanchezadame@dxc.com::bec22c5d-f469-49a4-9921-fdf6b5726dd7" providerId="AD" clId="Web-{8875BEFA-7178-DBC3-44D5-8F8CBD782513}" dt="2025-09-16T07:48:28.028" v="60" actId="20577"/>
          <ac:spMkLst>
            <pc:docMk/>
            <pc:sldMk cId="3633170131" sldId="500"/>
            <ac:spMk id="2" creationId="{84D9B679-BC7F-0C04-BE47-002D706B74A9}"/>
          </ac:spMkLst>
        </pc:spChg>
      </pc:sldChg>
      <pc:sldChg chg="modSp">
        <pc:chgData name="Sanchez Adame, Jose" userId="S::jose.sanchezadame@dxc.com::bec22c5d-f469-49a4-9921-fdf6b5726dd7" providerId="AD" clId="Web-{8875BEFA-7178-DBC3-44D5-8F8CBD782513}" dt="2025-09-16T07:51:52.671" v="72" actId="20577"/>
        <pc:sldMkLst>
          <pc:docMk/>
          <pc:sldMk cId="3267952550" sldId="502"/>
        </pc:sldMkLst>
        <pc:spChg chg="mod">
          <ac:chgData name="Sanchez Adame, Jose" userId="S::jose.sanchezadame@dxc.com::bec22c5d-f469-49a4-9921-fdf6b5726dd7" providerId="AD" clId="Web-{8875BEFA-7178-DBC3-44D5-8F8CBD782513}" dt="2025-09-16T07:51:52.671" v="72" actId="20577"/>
          <ac:spMkLst>
            <pc:docMk/>
            <pc:sldMk cId="3267952550" sldId="502"/>
            <ac:spMk id="2" creationId="{98415470-548B-62EF-1A6E-8649DB41B6CD}"/>
          </ac:spMkLst>
        </pc:spChg>
        <pc:picChg chg="mod">
          <ac:chgData name="Sanchez Adame, Jose" userId="S::jose.sanchezadame@dxc.com::bec22c5d-f469-49a4-9921-fdf6b5726dd7" providerId="AD" clId="Web-{8875BEFA-7178-DBC3-44D5-8F8CBD782513}" dt="2025-09-16T07:47:09.450" v="37" actId="1076"/>
          <ac:picMkLst>
            <pc:docMk/>
            <pc:sldMk cId="3267952550" sldId="502"/>
            <ac:picMk id="15361" creationId="{F3DFA833-C97A-80F9-52D6-F1E50475969C}"/>
          </ac:picMkLst>
        </pc:picChg>
      </pc:sldChg>
      <pc:sldChg chg="modSp">
        <pc:chgData name="Sanchez Adame, Jose" userId="S::jose.sanchezadame@dxc.com::bec22c5d-f469-49a4-9921-fdf6b5726dd7" providerId="AD" clId="Web-{8875BEFA-7178-DBC3-44D5-8F8CBD782513}" dt="2025-09-16T07:52:22.421" v="84" actId="20577"/>
        <pc:sldMkLst>
          <pc:docMk/>
          <pc:sldMk cId="2348392142" sldId="503"/>
        </pc:sldMkLst>
        <pc:spChg chg="mod">
          <ac:chgData name="Sanchez Adame, Jose" userId="S::jose.sanchezadame@dxc.com::bec22c5d-f469-49a4-9921-fdf6b5726dd7" providerId="AD" clId="Web-{8875BEFA-7178-DBC3-44D5-8F8CBD782513}" dt="2025-09-16T07:52:22.421" v="84" actId="20577"/>
          <ac:spMkLst>
            <pc:docMk/>
            <pc:sldMk cId="2348392142" sldId="503"/>
            <ac:spMk id="2" creationId="{C2BF9815-4431-AD5E-3F9F-25D3530B3129}"/>
          </ac:spMkLst>
        </pc:spChg>
      </pc:sldChg>
      <pc:sldChg chg="modSp">
        <pc:chgData name="Sanchez Adame, Jose" userId="S::jose.sanchezadame@dxc.com::bec22c5d-f469-49a4-9921-fdf6b5726dd7" providerId="AD" clId="Web-{8875BEFA-7178-DBC3-44D5-8F8CBD782513}" dt="2025-09-16T07:53:31.656" v="95" actId="20577"/>
        <pc:sldMkLst>
          <pc:docMk/>
          <pc:sldMk cId="3014481038" sldId="504"/>
        </pc:sldMkLst>
        <pc:spChg chg="mod">
          <ac:chgData name="Sanchez Adame, Jose" userId="S::jose.sanchezadame@dxc.com::bec22c5d-f469-49a4-9921-fdf6b5726dd7" providerId="AD" clId="Web-{8875BEFA-7178-DBC3-44D5-8F8CBD782513}" dt="2025-09-16T07:53:31.656" v="95" actId="20577"/>
          <ac:spMkLst>
            <pc:docMk/>
            <pc:sldMk cId="3014481038" sldId="504"/>
            <ac:spMk id="2" creationId="{EA4D5359-B966-4119-2816-966B4FDC7070}"/>
          </ac:spMkLst>
        </pc:spChg>
      </pc:sldChg>
      <pc:sldChg chg="modSp">
        <pc:chgData name="Sanchez Adame, Jose" userId="S::jose.sanchezadame@dxc.com::bec22c5d-f469-49a4-9921-fdf6b5726dd7" providerId="AD" clId="Web-{8875BEFA-7178-DBC3-44D5-8F8CBD782513}" dt="2025-09-16T08:02:37.275" v="152" actId="20577"/>
        <pc:sldMkLst>
          <pc:docMk/>
          <pc:sldMk cId="2016697413" sldId="505"/>
        </pc:sldMkLst>
        <pc:spChg chg="mod">
          <ac:chgData name="Sanchez Adame, Jose" userId="S::jose.sanchezadame@dxc.com::bec22c5d-f469-49a4-9921-fdf6b5726dd7" providerId="AD" clId="Web-{8875BEFA-7178-DBC3-44D5-8F8CBD782513}" dt="2025-09-16T08:02:37.275" v="152" actId="20577"/>
          <ac:spMkLst>
            <pc:docMk/>
            <pc:sldMk cId="2016697413" sldId="505"/>
            <ac:spMk id="5" creationId="{D48CA529-7E72-AF44-DD0A-972EB063B9BF}"/>
          </ac:spMkLst>
        </pc:spChg>
      </pc:sldChg>
      <pc:sldChg chg="modSp">
        <pc:chgData name="Sanchez Adame, Jose" userId="S::jose.sanchezadame@dxc.com::bec22c5d-f469-49a4-9921-fdf6b5726dd7" providerId="AD" clId="Web-{8875BEFA-7178-DBC3-44D5-8F8CBD782513}" dt="2025-09-16T08:00:18.837" v="144" actId="20577"/>
        <pc:sldMkLst>
          <pc:docMk/>
          <pc:sldMk cId="45681029" sldId="574"/>
        </pc:sldMkLst>
        <pc:spChg chg="mod">
          <ac:chgData name="Sanchez Adame, Jose" userId="S::jose.sanchezadame@dxc.com::bec22c5d-f469-49a4-9921-fdf6b5726dd7" providerId="AD" clId="Web-{8875BEFA-7178-DBC3-44D5-8F8CBD782513}" dt="2025-09-16T08:00:18.837" v="144" actId="20577"/>
          <ac:spMkLst>
            <pc:docMk/>
            <pc:sldMk cId="45681029" sldId="574"/>
            <ac:spMk id="2" creationId="{6BCFB8BE-6A7C-2FCD-297D-889ECDB4A8E5}"/>
          </ac:spMkLst>
        </pc:spChg>
        <pc:spChg chg="mod">
          <ac:chgData name="Sanchez Adame, Jose" userId="S::jose.sanchezadame@dxc.com::bec22c5d-f469-49a4-9921-fdf6b5726dd7" providerId="AD" clId="Web-{8875BEFA-7178-DBC3-44D5-8F8CBD782513}" dt="2025-09-16T08:00:04.618" v="143" actId="1076"/>
          <ac:spMkLst>
            <pc:docMk/>
            <pc:sldMk cId="45681029" sldId="574"/>
            <ac:spMk id="5" creationId="{89733B38-240A-22AE-972B-67C763C10109}"/>
          </ac:spMkLst>
        </pc:spChg>
      </pc:sldChg>
    </pc:docChg>
  </pc:docChgLst>
  <pc:docChgLst>
    <pc:chgData name="LAURA MIGUEL FLETA" userId="S::lmiguelf@aragon.es::73cfcac9-50eb-40cd-aec6-44c7d4bcb361" providerId="AD" clId="Web-{6B7D2584-483E-A608-F70C-439195C82D86}"/>
    <pc:docChg chg="modSld">
      <pc:chgData name="LAURA MIGUEL FLETA" userId="S::lmiguelf@aragon.es::73cfcac9-50eb-40cd-aec6-44c7d4bcb361" providerId="AD" clId="Web-{6B7D2584-483E-A608-F70C-439195C82D86}" dt="2025-10-03T08:22:08.531" v="5" actId="20577"/>
      <pc:docMkLst>
        <pc:docMk/>
      </pc:docMkLst>
      <pc:sldChg chg="modSp">
        <pc:chgData name="LAURA MIGUEL FLETA" userId="S::lmiguelf@aragon.es::73cfcac9-50eb-40cd-aec6-44c7d4bcb361" providerId="AD" clId="Web-{6B7D2584-483E-A608-F70C-439195C82D86}" dt="2025-10-03T08:21:30.576" v="2"/>
        <pc:sldMkLst>
          <pc:docMk/>
          <pc:sldMk cId="4148129039" sldId="264"/>
        </pc:sldMkLst>
        <pc:spChg chg="mod">
          <ac:chgData name="LAURA MIGUEL FLETA" userId="S::lmiguelf@aragon.es::73cfcac9-50eb-40cd-aec6-44c7d4bcb361" providerId="AD" clId="Web-{6B7D2584-483E-A608-F70C-439195C82D86}" dt="2025-10-03T08:21:30.576" v="2"/>
          <ac:spMkLst>
            <pc:docMk/>
            <pc:sldMk cId="4148129039" sldId="264"/>
            <ac:spMk id="7" creationId="{BA4A14DA-E6BA-8550-D6ED-003DFE013ECD}"/>
          </ac:spMkLst>
        </pc:spChg>
      </pc:sldChg>
      <pc:sldChg chg="modSp">
        <pc:chgData name="LAURA MIGUEL FLETA" userId="S::lmiguelf@aragon.es::73cfcac9-50eb-40cd-aec6-44c7d4bcb361" providerId="AD" clId="Web-{6B7D2584-483E-A608-F70C-439195C82D86}" dt="2025-10-03T08:22:08.531" v="5" actId="20577"/>
        <pc:sldMkLst>
          <pc:docMk/>
          <pc:sldMk cId="3449579582" sldId="498"/>
        </pc:sldMkLst>
        <pc:spChg chg="mod">
          <ac:chgData name="LAURA MIGUEL FLETA" userId="S::lmiguelf@aragon.es::73cfcac9-50eb-40cd-aec6-44c7d4bcb361" providerId="AD" clId="Web-{6B7D2584-483E-A608-F70C-439195C82D86}" dt="2025-10-03T08:22:08.531" v="5" actId="20577"/>
          <ac:spMkLst>
            <pc:docMk/>
            <pc:sldMk cId="3449579582" sldId="498"/>
            <ac:spMk id="6" creationId="{1EBDB879-6E6E-F12E-3F80-7E58F32486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7989220-409A-D7C5-167C-A02B1245AF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1790868E-D701-87B7-2EF3-B993B3E09E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160D2-F578-4AEA-87CD-37F90BB071FF}" type="datetimeFigureOut">
              <a:rPr lang="en-US" smtClean="0"/>
              <a:t>10/8/2025</a:t>
            </a:fld>
            <a:endParaRPr lang="en-US"/>
          </a:p>
        </p:txBody>
      </p:sp>
      <p:sp>
        <p:nvSpPr>
          <p:cNvPr id="4" name="Marcador de pie de página 3">
            <a:extLst>
              <a:ext uri="{FF2B5EF4-FFF2-40B4-BE49-F238E27FC236}">
                <a16:creationId xmlns:a16="http://schemas.microsoft.com/office/drawing/2014/main" id="{6672C947-B213-C402-21D7-EAD30A0E5C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527CCCAE-9B30-35B9-97D1-2FF84C8B1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DD82E0-8E93-4DE9-9F7C-6C2BE8945559}" type="slidenum">
              <a:rPr lang="en-US" smtClean="0"/>
              <a:t>‹#›</a:t>
            </a:fld>
            <a:endParaRPr lang="en-US"/>
          </a:p>
        </p:txBody>
      </p:sp>
    </p:spTree>
    <p:extLst>
      <p:ext uri="{BB962C8B-B14F-4D97-AF65-F5344CB8AC3E}">
        <p14:creationId xmlns:p14="http://schemas.microsoft.com/office/powerpoint/2010/main" val="83129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endParaRPr lang="ca-ES"/>
          </a:p>
        </p:txBody>
      </p:sp>
    </p:spTree>
    <p:extLst>
      <p:ext uri="{BB962C8B-B14F-4D97-AF65-F5344CB8AC3E}">
        <p14:creationId xmlns:p14="http://schemas.microsoft.com/office/powerpoint/2010/main" val="357298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61691-5BB4-CBDC-EC39-7B85C29D2174}"/>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78331330-35A3-C64B-08FB-85F9F016E601}"/>
              </a:ext>
            </a:extLst>
          </p:cNvPr>
          <p:cNvSpPr>
            <a:spLocks noGrp="1" noRot="1" noChangeAspect="1"/>
          </p:cNvSpPr>
          <p:nvPr>
            <p:ph type="sldImg"/>
          </p:nvPr>
        </p:nvSpPr>
        <p:spPr>
          <a:xfrm>
            <a:off x="381000" y="685800"/>
            <a:ext cx="6096000" cy="3429000"/>
          </a:xfrm>
        </p:spPr>
      </p:sp>
      <p:sp>
        <p:nvSpPr>
          <p:cNvPr id="3" name="Contenidor de notes 2">
            <a:extLst>
              <a:ext uri="{FF2B5EF4-FFF2-40B4-BE49-F238E27FC236}">
                <a16:creationId xmlns:a16="http://schemas.microsoft.com/office/drawing/2014/main" id="{05DF48A9-F0C2-4656-1FC7-1E2CA0DE3E0F}"/>
              </a:ext>
            </a:extLst>
          </p:cNvPr>
          <p:cNvSpPr>
            <a:spLocks noGrp="1"/>
          </p:cNvSpPr>
          <p:nvPr>
            <p:ph type="body" idx="1"/>
          </p:nvPr>
        </p:nvSpPr>
        <p:spPr/>
        <p:txBody>
          <a:bodyPr/>
          <a:lstStyle/>
          <a:p>
            <a:endParaRPr lang="ca-ES"/>
          </a:p>
        </p:txBody>
      </p:sp>
    </p:spTree>
    <p:extLst>
      <p:ext uri="{BB962C8B-B14F-4D97-AF65-F5344CB8AC3E}">
        <p14:creationId xmlns:p14="http://schemas.microsoft.com/office/powerpoint/2010/main" val="15267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EDC1-C204-93E8-E207-C1F6AFE4A4F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1D180047-6D62-96C1-B95A-83E19EE34560}"/>
              </a:ext>
            </a:extLst>
          </p:cNvPr>
          <p:cNvSpPr>
            <a:spLocks noGrp="1" noRot="1" noChangeAspect="1"/>
          </p:cNvSpPr>
          <p:nvPr>
            <p:ph type="sldImg"/>
          </p:nvPr>
        </p:nvSpPr>
        <p:spPr>
          <a:xfrm>
            <a:off x="381000" y="685800"/>
            <a:ext cx="6096000" cy="3429000"/>
          </a:xfrm>
        </p:spPr>
      </p:sp>
      <p:sp>
        <p:nvSpPr>
          <p:cNvPr id="3" name="Contenidor de notes 2">
            <a:extLst>
              <a:ext uri="{FF2B5EF4-FFF2-40B4-BE49-F238E27FC236}">
                <a16:creationId xmlns:a16="http://schemas.microsoft.com/office/drawing/2014/main" id="{B7B3C543-F9EF-7423-9605-6680BC8A0995}"/>
              </a:ext>
            </a:extLst>
          </p:cNvPr>
          <p:cNvSpPr>
            <a:spLocks noGrp="1"/>
          </p:cNvSpPr>
          <p:nvPr>
            <p:ph type="body" idx="1"/>
          </p:nvPr>
        </p:nvSpPr>
        <p:spPr/>
        <p:txBody>
          <a:bodyPr/>
          <a:lstStyle/>
          <a:p>
            <a:endParaRPr lang="ca-ES"/>
          </a:p>
        </p:txBody>
      </p:sp>
    </p:spTree>
    <p:extLst>
      <p:ext uri="{BB962C8B-B14F-4D97-AF65-F5344CB8AC3E}">
        <p14:creationId xmlns:p14="http://schemas.microsoft.com/office/powerpoint/2010/main" val="156323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1AE41-E913-4572-538E-2175D87BFE92}"/>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F0A6546C-D046-1EF6-62DB-F962C448402F}"/>
              </a:ext>
            </a:extLst>
          </p:cNvPr>
          <p:cNvSpPr>
            <a:spLocks noGrp="1" noRot="1" noChangeAspect="1"/>
          </p:cNvSpPr>
          <p:nvPr>
            <p:ph type="sldImg"/>
          </p:nvPr>
        </p:nvSpPr>
        <p:spPr>
          <a:xfrm>
            <a:off x="381000" y="685800"/>
            <a:ext cx="6096000" cy="3429000"/>
          </a:xfrm>
        </p:spPr>
      </p:sp>
      <p:sp>
        <p:nvSpPr>
          <p:cNvPr id="3" name="Contenidor de notes 2">
            <a:extLst>
              <a:ext uri="{FF2B5EF4-FFF2-40B4-BE49-F238E27FC236}">
                <a16:creationId xmlns:a16="http://schemas.microsoft.com/office/drawing/2014/main" id="{3B4D9293-1C10-67D4-5BAB-E64D51020688}"/>
              </a:ext>
            </a:extLst>
          </p:cNvPr>
          <p:cNvSpPr>
            <a:spLocks noGrp="1"/>
          </p:cNvSpPr>
          <p:nvPr>
            <p:ph type="body" idx="1"/>
          </p:nvPr>
        </p:nvSpPr>
        <p:spPr/>
        <p:txBody>
          <a:bodyPr/>
          <a:lstStyle/>
          <a:p>
            <a:endParaRPr lang="ca-ES"/>
          </a:p>
        </p:txBody>
      </p:sp>
    </p:spTree>
    <p:extLst>
      <p:ext uri="{BB962C8B-B14F-4D97-AF65-F5344CB8AC3E}">
        <p14:creationId xmlns:p14="http://schemas.microsoft.com/office/powerpoint/2010/main" val="31692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endParaRPr lang="ca-ES"/>
          </a:p>
        </p:txBody>
      </p:sp>
    </p:spTree>
    <p:extLst>
      <p:ext uri="{BB962C8B-B14F-4D97-AF65-F5344CB8AC3E}">
        <p14:creationId xmlns:p14="http://schemas.microsoft.com/office/powerpoint/2010/main" val="105840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ítulo inicio">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2" name="Google Shape;9;p2">
            <a:extLst>
              <a:ext uri="{FF2B5EF4-FFF2-40B4-BE49-F238E27FC236}">
                <a16:creationId xmlns:a16="http://schemas.microsoft.com/office/drawing/2014/main" id="{228653DB-9D1A-4D6E-E40F-CD568DAFDA6C}"/>
              </a:ext>
            </a:extLst>
          </p:cNvPr>
          <p:cNvSpPr txBox="1">
            <a:spLocks noGrp="1"/>
          </p:cNvSpPr>
          <p:nvPr>
            <p:ph type="ctrTitle"/>
          </p:nvPr>
        </p:nvSpPr>
        <p:spPr>
          <a:xfrm>
            <a:off x="2320500" y="1153000"/>
            <a:ext cx="4503000" cy="1696824"/>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3600" b="0">
                <a:solidFill>
                  <a:srgbClr val="4E3B30"/>
                </a:solidFill>
                <a:latin typeface="Arial Black" panose="020B0A04020102020204" pitchFamily="34" charset="0"/>
                <a:ea typeface="Arial Black" panose="020B0A04020102020204" pitchFamily="34" charset="0"/>
                <a:cs typeface="Arial Black" panose="020B0A04020102020204" pitchFamily="34" charset="0"/>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ca-ES"/>
              <a:t>Feu clic aquí per editar l'estil</a:t>
            </a:r>
            <a:endParaRPr/>
          </a:p>
        </p:txBody>
      </p:sp>
      <p:sp>
        <p:nvSpPr>
          <p:cNvPr id="4" name="TextBox 4">
            <a:extLst>
              <a:ext uri="{FF2B5EF4-FFF2-40B4-BE49-F238E27FC236}">
                <a16:creationId xmlns:a16="http://schemas.microsoft.com/office/drawing/2014/main" id="{934C5E78-4517-411A-777A-9600129E16F7}"/>
              </a:ext>
            </a:extLst>
          </p:cNvPr>
          <p:cNvSpPr txBox="1"/>
          <p:nvPr userDrawn="1"/>
        </p:nvSpPr>
        <p:spPr>
          <a:xfrm>
            <a:off x="2558789" y="2970954"/>
            <a:ext cx="4158453" cy="338554"/>
          </a:xfrm>
          <a:prstGeom prst="rect">
            <a:avLst/>
          </a:prstGeom>
          <a:noFill/>
        </p:spPr>
        <p:txBody>
          <a:bodyPr wrap="square">
            <a:spAutoFit/>
          </a:bodyPr>
          <a:lstStyle/>
          <a:p>
            <a:pPr algn="ctr"/>
            <a:r>
              <a:rPr lang="es-ES" sz="1600">
                <a:solidFill>
                  <a:schemeClr val="tx1"/>
                </a:solidFill>
                <a:latin typeface="Arial Black" panose="020B0A04020102020204" pitchFamily="34" charset="0"/>
              </a:rPr>
              <a:t>Caso de adopción 2. Introducción</a:t>
            </a:r>
          </a:p>
        </p:txBody>
      </p:sp>
      <p:sp>
        <p:nvSpPr>
          <p:cNvPr id="5" name="Google Shape;144;p33">
            <a:extLst>
              <a:ext uri="{FF2B5EF4-FFF2-40B4-BE49-F238E27FC236}">
                <a16:creationId xmlns:a16="http://schemas.microsoft.com/office/drawing/2014/main" id="{D8FB95D4-109B-1751-4A52-F37F678F6F0C}"/>
              </a:ext>
            </a:extLst>
          </p:cNvPr>
          <p:cNvSpPr/>
          <p:nvPr userDrawn="1"/>
        </p:nvSpPr>
        <p:spPr>
          <a:xfrm>
            <a:off x="2081116" y="3508385"/>
            <a:ext cx="5113800" cy="503400"/>
          </a:xfrm>
          <a:prstGeom prst="roundRect">
            <a:avLst>
              <a:gd name="adj" fmla="val 16667"/>
            </a:avLst>
          </a:prstGeom>
          <a:solidFill>
            <a:srgbClr val="4E110E">
              <a:alpha val="89804"/>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E110E"/>
              </a:solidFill>
              <a:effectLst/>
              <a:uLnTx/>
              <a:uFillTx/>
              <a:latin typeface="Arial"/>
              <a:cs typeface="Arial"/>
              <a:sym typeface="Arial"/>
            </a:endParaRPr>
          </a:p>
        </p:txBody>
      </p:sp>
      <p:sp>
        <p:nvSpPr>
          <p:cNvPr id="6" name="Google Shape;146;p33">
            <a:extLst>
              <a:ext uri="{FF2B5EF4-FFF2-40B4-BE49-F238E27FC236}">
                <a16:creationId xmlns:a16="http://schemas.microsoft.com/office/drawing/2014/main" id="{15141D9B-26FE-42D4-BB30-DE8E1F88D52F}"/>
              </a:ext>
            </a:extLst>
          </p:cNvPr>
          <p:cNvSpPr txBox="1">
            <a:spLocks/>
          </p:cNvSpPr>
          <p:nvPr userDrawn="1"/>
        </p:nvSpPr>
        <p:spPr>
          <a:xfrm>
            <a:off x="2242516" y="3567585"/>
            <a:ext cx="47910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Darker Grotesque Medium"/>
              <a:buNone/>
              <a:defRPr sz="1800" b="0" i="0" u="none" strike="noStrike" cap="none">
                <a:solidFill>
                  <a:schemeClr val="lt1"/>
                </a:solidFill>
                <a:latin typeface="Darker Grotesque Medium"/>
                <a:ea typeface="Darker Grotesque Medium"/>
                <a:cs typeface="Darker Grotesque Medium"/>
                <a:sym typeface="Darker Grotesque Medium"/>
              </a:defRPr>
            </a:lvl1pPr>
            <a:lvl2pPr marL="914400" marR="0" lvl="1"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2pPr>
            <a:lvl3pPr marL="1371600" marR="0" lvl="2"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3pPr>
            <a:lvl4pPr marL="1828800" marR="0" lvl="3"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4pPr>
            <a:lvl5pPr marL="2286000" marR="0" lvl="4"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5pPr>
            <a:lvl6pPr marL="2743200" marR="0" lvl="5"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6pPr>
            <a:lvl7pPr marL="3200400" marR="0" lvl="6"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7pPr>
            <a:lvl8pPr marL="3657600" marR="0" lvl="7"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8pPr>
            <a:lvl9pPr marL="4114800" marR="0" lvl="8"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9pPr>
          </a:lstStyle>
          <a:p>
            <a:pPr marL="0" marR="0" lvl="0" indent="0" algn="ctr" defTabSz="914400" rtl="0" eaLnBrk="1" fontAlgn="auto" latinLnBrk="0" hangingPunct="1">
              <a:lnSpc>
                <a:spcPct val="100000"/>
              </a:lnSpc>
              <a:spcBef>
                <a:spcPts val="0"/>
              </a:spcBef>
              <a:spcAft>
                <a:spcPts val="0"/>
              </a:spcAft>
              <a:buClr>
                <a:srgbClr val="4E3B30"/>
              </a:buClr>
              <a:buSzPts val="1800"/>
              <a:buFont typeface="Darker Grotesque Medium"/>
              <a:buNone/>
              <a:tabLst/>
              <a:defRPr/>
            </a:pPr>
            <a:r>
              <a:rPr kumimoji="0" lang="es-ES" sz="1800" b="0" i="0" u="none" strike="noStrike" kern="0" cap="none" spc="0" normalizeH="0" baseline="0" noProof="0">
                <a:ln>
                  <a:noFill/>
                </a:ln>
                <a:solidFill>
                  <a:schemeClr val="bg1"/>
                </a:solidFill>
                <a:effectLst/>
                <a:uLnTx/>
                <a:uFillTx/>
                <a:latin typeface="Darker Grotesque Medium"/>
                <a:sym typeface="Darker Grotesque Medium"/>
              </a:rPr>
              <a:t>¡Escala a lo más alto con M365!</a:t>
            </a:r>
          </a:p>
        </p:txBody>
      </p:sp>
    </p:spTree>
    <p:extLst>
      <p:ext uri="{BB962C8B-B14F-4D97-AF65-F5344CB8AC3E}">
        <p14:creationId xmlns:p14="http://schemas.microsoft.com/office/powerpoint/2010/main" val="294516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montañas 1">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2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2" userDrawn="1">
  <p:cSld name="Two columns 2">
    <p:spTree>
      <p:nvGrpSpPr>
        <p:cNvPr id="1" name="Shape 99"/>
        <p:cNvGrpSpPr/>
        <p:nvPr/>
      </p:nvGrpSpPr>
      <p:grpSpPr>
        <a:xfrm>
          <a:off x="0" y="0"/>
          <a:ext cx="0" cy="0"/>
          <a:chOff x="0" y="0"/>
          <a:chExt cx="0" cy="0"/>
        </a:xfrm>
      </p:grpSpPr>
      <p:sp>
        <p:nvSpPr>
          <p:cNvPr id="2" name="Títol 1">
            <a:extLst>
              <a:ext uri="{FF2B5EF4-FFF2-40B4-BE49-F238E27FC236}">
                <a16:creationId xmlns:a16="http://schemas.microsoft.com/office/drawing/2014/main" id="{CDD9C61C-6127-8983-6312-01787251980C}"/>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00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2" preserve="1" userDrawn="1">
  <p:cSld name="1_Two columns 2">
    <p:spTree>
      <p:nvGrpSpPr>
        <p:cNvPr id="1" name="Shape 99"/>
        <p:cNvGrpSpPr/>
        <p:nvPr/>
      </p:nvGrpSpPr>
      <p:grpSpPr>
        <a:xfrm>
          <a:off x="0" y="0"/>
          <a:ext cx="0" cy="0"/>
          <a:chOff x="0" y="0"/>
          <a:chExt cx="0" cy="0"/>
        </a:xfrm>
      </p:grpSpPr>
    </p:spTree>
    <p:extLst>
      <p:ext uri="{BB962C8B-B14F-4D97-AF65-F5344CB8AC3E}">
        <p14:creationId xmlns:p14="http://schemas.microsoft.com/office/powerpoint/2010/main" val="3136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pic>
        <p:nvPicPr>
          <p:cNvPr id="13" name="Imagen 12" descr="Gráfico&#10;&#10;El contenido generado por IA puede ser incorrecto.">
            <a:extLst>
              <a:ext uri="{FF2B5EF4-FFF2-40B4-BE49-F238E27FC236}">
                <a16:creationId xmlns:a16="http://schemas.microsoft.com/office/drawing/2014/main" id="{83ACF1B9-90C7-2924-D0CB-7A756E7BB00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5" b="99697" l="2119" r="96780">
                        <a14:foregroundMark x1="4068" y1="83964" x2="25339" y2="95613"/>
                        <a14:foregroundMark x1="80932" y1="93041" x2="87373" y2="93646"/>
                        <a14:foregroundMark x1="87373" y1="93646" x2="91271" y2="93343"/>
                        <a14:foregroundMark x1="96864" y1="93949" x2="87627" y2="95008"/>
                        <a14:foregroundMark x1="54661" y1="94856" x2="54068" y2="94856"/>
                        <a14:foregroundMark x1="2119" y1="93646" x2="4831" y2="97126"/>
                        <a14:foregroundMark x1="18051" y1="87897" x2="30254" y2="94402"/>
                        <a14:foregroundMark x1="27797" y1="98638" x2="50000" y2="99092"/>
                        <a14:foregroundMark x1="64576" y1="97277" x2="56356" y2="99697"/>
                        <a14:foregroundMark x1="56356" y1="99697" x2="56356" y2="99697"/>
                        <a14:backgroundMark x1="20678" y1="50832" x2="65339" y2="60061"/>
                        <a14:backgroundMark x1="16102" y1="61271" x2="36949" y2="68835"/>
                        <a14:backgroundMark x1="28136" y1="75340" x2="46610" y2="78669"/>
                      </a14:backgroundRemoval>
                    </a14:imgEffect>
                  </a14:imgLayer>
                </a14:imgProps>
              </a:ext>
            </a:extLst>
          </a:blip>
          <a:srcRect t="70340"/>
          <a:stretch/>
        </p:blipFill>
        <p:spPr>
          <a:xfrm>
            <a:off x="0" y="3624273"/>
            <a:ext cx="9144000" cy="1519228"/>
          </a:xfrm>
          <a:prstGeom prst="rect">
            <a:avLst/>
          </a:prstGeom>
        </p:spPr>
      </p:pic>
      <p:sp>
        <p:nvSpPr>
          <p:cNvPr id="2" name="Títol 1">
            <a:extLst>
              <a:ext uri="{FF2B5EF4-FFF2-40B4-BE49-F238E27FC236}">
                <a16:creationId xmlns:a16="http://schemas.microsoft.com/office/drawing/2014/main" id="{454155D0-AA5B-ACCF-2AD0-8104DFB35EBC}"/>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09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comendaciones y buenas prácticas">
    <p:bg>
      <p:bgRef idx="1001">
        <a:schemeClr val="bg1"/>
      </p:bgRef>
    </p:bg>
    <p:spTree>
      <p:nvGrpSpPr>
        <p:cNvPr id="1" name=""/>
        <p:cNvGrpSpPr/>
        <p:nvPr/>
      </p:nvGrpSpPr>
      <p:grpSpPr>
        <a:xfrm>
          <a:off x="0" y="0"/>
          <a:ext cx="0" cy="0"/>
          <a:chOff x="0" y="0"/>
          <a:chExt cx="0" cy="0"/>
        </a:xfrm>
      </p:grpSpPr>
      <p:pic>
        <p:nvPicPr>
          <p:cNvPr id="2" name="Imagen 2" descr="Logotipo&#10;&#10;El contenido generado por IA puede ser incorrecto.">
            <a:extLst>
              <a:ext uri="{FF2B5EF4-FFF2-40B4-BE49-F238E27FC236}">
                <a16:creationId xmlns:a16="http://schemas.microsoft.com/office/drawing/2014/main" id="{5F588B4A-97AB-DB5F-E937-D48423664B5A}"/>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4" name="Imatge 3" descr="Imatge que conté lluna, cel&#10;&#10;Pot ser que el contingut generat per IA no sigui correcte.">
            <a:extLst>
              <a:ext uri="{FF2B5EF4-FFF2-40B4-BE49-F238E27FC236}">
                <a16:creationId xmlns:a16="http://schemas.microsoft.com/office/drawing/2014/main" id="{962DECC1-9A7A-4780-5FBC-D5D11F09E731}"/>
              </a:ext>
            </a:extLst>
          </p:cNvPr>
          <p:cNvPicPr>
            <a:picLocks noChangeAspect="1"/>
          </p:cNvPicPr>
          <p:nvPr userDrawn="1"/>
        </p:nvPicPr>
        <p:blipFill>
          <a:blip r:embed="rId3"/>
          <a:stretch>
            <a:fillRect/>
          </a:stretch>
        </p:blipFill>
        <p:spPr>
          <a:xfrm>
            <a:off x="0" y="7620"/>
            <a:ext cx="9144000" cy="5143500"/>
          </a:xfrm>
          <a:prstGeom prst="rect">
            <a:avLst/>
          </a:prstGeom>
        </p:spPr>
      </p:pic>
      <p:pic>
        <p:nvPicPr>
          <p:cNvPr id="6" name="Imatge 5" descr="Imatge que conté roba, persona, dibuixos, art&#10;&#10;Pot ser que el contingut generat amb IA no sigui correcte.">
            <a:extLst>
              <a:ext uri="{FF2B5EF4-FFF2-40B4-BE49-F238E27FC236}">
                <a16:creationId xmlns:a16="http://schemas.microsoft.com/office/drawing/2014/main" id="{153C10DD-2C50-F3CA-CD60-5957A00E9F77}"/>
              </a:ext>
            </a:extLst>
          </p:cNvPr>
          <p:cNvPicPr>
            <a:picLocks noChangeAspect="1"/>
          </p:cNvPicPr>
          <p:nvPr userDrawn="1"/>
        </p:nvPicPr>
        <p:blipFill>
          <a:blip r:embed="rId4"/>
          <a:srcRect t="7667" r="5" b="12127"/>
          <a:stretch>
            <a:fillRect/>
          </a:stretch>
        </p:blipFill>
        <p:spPr>
          <a:xfrm>
            <a:off x="5516065" y="1311810"/>
            <a:ext cx="3383386" cy="2713832"/>
          </a:xfrm>
          <a:prstGeom prst="rect">
            <a:avLst/>
          </a:prstGeom>
          <a:noFill/>
          <a:ln>
            <a:noFill/>
          </a:ln>
        </p:spPr>
      </p:pic>
      <p:sp>
        <p:nvSpPr>
          <p:cNvPr id="5" name="Títol 1">
            <a:extLst>
              <a:ext uri="{FF2B5EF4-FFF2-40B4-BE49-F238E27FC236}">
                <a16:creationId xmlns:a16="http://schemas.microsoft.com/office/drawing/2014/main" id="{821F29D3-1E47-4A75-E04A-667130FA4D0E}"/>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1600" b="1" noProof="0">
                <a:solidFill>
                  <a:srgbClr val="FFFFFF"/>
                </a:solidFill>
                <a:latin typeface="Arial" panose="020B0604020202020204" pitchFamily="34" charset="0"/>
                <a:cs typeface="Arial" panose="020B0604020202020204" pitchFamily="34" charset="0"/>
              </a:rPr>
              <a:t>Recomendaciones y buenas prácticas</a:t>
            </a:r>
          </a:p>
        </p:txBody>
      </p:sp>
    </p:spTree>
    <p:extLst>
      <p:ext uri="{BB962C8B-B14F-4D97-AF65-F5344CB8AC3E}">
        <p14:creationId xmlns:p14="http://schemas.microsoft.com/office/powerpoint/2010/main" val="18001733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 aprendido..">
    <p:bg>
      <p:bgRef idx="1001">
        <a:schemeClr val="bg1"/>
      </p:bgRef>
    </p:bg>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pic>
        <p:nvPicPr>
          <p:cNvPr id="4" name="Imatge 3" descr="Imatge que conté roba, Ball, disseny gràfic, Gràfics&#10;&#10;Pot ser que el contingut generat amb IA no sigui correcte.">
            <a:extLst>
              <a:ext uri="{FF2B5EF4-FFF2-40B4-BE49-F238E27FC236}">
                <a16:creationId xmlns:a16="http://schemas.microsoft.com/office/drawing/2014/main" id="{E04759BB-8EA5-178A-B58B-F73CD9C13857}"/>
              </a:ext>
            </a:extLst>
          </p:cNvPr>
          <p:cNvPicPr>
            <a:picLocks noChangeAspect="1"/>
          </p:cNvPicPr>
          <p:nvPr userDrawn="1"/>
        </p:nvPicPr>
        <p:blipFill>
          <a:blip r:embed="rId3"/>
          <a:stretch>
            <a:fillRect/>
          </a:stretch>
        </p:blipFill>
        <p:spPr>
          <a:xfrm>
            <a:off x="5070505" y="520995"/>
            <a:ext cx="4472163" cy="4622505"/>
          </a:xfrm>
          <a:prstGeom prst="rect">
            <a:avLst/>
          </a:prstGeom>
        </p:spPr>
      </p:pic>
      <p:sp>
        <p:nvSpPr>
          <p:cNvPr id="5" name="CuadroTexto 4">
            <a:extLst>
              <a:ext uri="{FF2B5EF4-FFF2-40B4-BE49-F238E27FC236}">
                <a16:creationId xmlns:a16="http://schemas.microsoft.com/office/drawing/2014/main" id="{01C03A85-F4BB-7621-F7B3-5167B34BA1BC}"/>
              </a:ext>
            </a:extLst>
          </p:cNvPr>
          <p:cNvSpPr txBox="1"/>
          <p:nvPr userDrawn="1"/>
        </p:nvSpPr>
        <p:spPr>
          <a:xfrm>
            <a:off x="-161053" y="757526"/>
            <a:ext cx="4769318" cy="338554"/>
          </a:xfrm>
          <a:prstGeom prst="rect">
            <a:avLst/>
          </a:prstGeom>
          <a:noFill/>
        </p:spPr>
        <p:txBody>
          <a:bodyPr wrap="square">
            <a:spAutoFit/>
          </a:bodyPr>
          <a:lstStyle/>
          <a:p>
            <a:pPr algn="ctr"/>
            <a:r>
              <a:rPr lang="es-ES" sz="1600" b="1" noProof="0" dirty="0">
                <a:solidFill>
                  <a:srgbClr val="FFFFFF"/>
                </a:solidFill>
              </a:rPr>
              <a:t>He aprendido...</a:t>
            </a:r>
          </a:p>
        </p:txBody>
      </p:sp>
    </p:spTree>
    <p:extLst>
      <p:ext uri="{BB962C8B-B14F-4D97-AF65-F5344CB8AC3E}">
        <p14:creationId xmlns:p14="http://schemas.microsoft.com/office/powerpoint/2010/main" val="304760214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a final">
    <p:bg>
      <p:bgRef idx="1001">
        <a:schemeClr val="bg1"/>
      </p:bgRef>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0D80E240-FE00-2745-E747-59226AE789E4}"/>
              </a:ext>
            </a:extLst>
          </p:cNvPr>
          <p:cNvSpPr>
            <a:spLocks noGrp="1"/>
          </p:cNvSpPr>
          <p:nvPr>
            <p:ph type="dt" sz="half" idx="10"/>
          </p:nvPr>
        </p:nvSpPr>
        <p:spPr>
          <a:xfrm>
            <a:off x="628650" y="4767263"/>
            <a:ext cx="2057400" cy="274637"/>
          </a:xfrm>
          <a:prstGeom prst="rect">
            <a:avLst/>
          </a:prstGeom>
        </p:spPr>
        <p:txBody>
          <a:bodyPr/>
          <a:lstStyle/>
          <a:p>
            <a:fld id="{5CE99D63-0B26-4EF0-BEEE-EF88C5DF4564}" type="datetimeFigureOut">
              <a:rPr lang="en-US" smtClean="0"/>
              <a:t>10/8/2025</a:t>
            </a:fld>
            <a:endParaRPr lang="en-US"/>
          </a:p>
        </p:txBody>
      </p:sp>
      <p:sp>
        <p:nvSpPr>
          <p:cNvPr id="6" name="Marcador de pie de página 5">
            <a:extLst>
              <a:ext uri="{FF2B5EF4-FFF2-40B4-BE49-F238E27FC236}">
                <a16:creationId xmlns:a16="http://schemas.microsoft.com/office/drawing/2014/main" id="{006645D0-B323-6D56-B833-F7E0A6EF242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F4DBB6E9-4DFE-44B4-2A9C-25EE52BBEA9F}"/>
              </a:ext>
            </a:extLst>
          </p:cNvPr>
          <p:cNvSpPr>
            <a:spLocks noGrp="1"/>
          </p:cNvSpPr>
          <p:nvPr>
            <p:ph type="sldNum" sz="quarter" idx="12"/>
          </p:nvPr>
        </p:nvSpPr>
        <p:spPr>
          <a:xfrm>
            <a:off x="6457950" y="4767263"/>
            <a:ext cx="2057400" cy="274637"/>
          </a:xfrm>
          <a:prstGeom prst="rect">
            <a:avLst/>
          </a:prstGeom>
        </p:spPr>
        <p:txBody>
          <a:bodyPr/>
          <a:lstStyle/>
          <a:p>
            <a:fld id="{CD1B0A63-4EDC-4B05-A9D3-8308978EADC2}" type="slidenum">
              <a:rPr lang="en-US" smtClean="0"/>
              <a:t>‹#›</a:t>
            </a:fld>
            <a:endParaRPr lang="en-US"/>
          </a:p>
        </p:txBody>
      </p:sp>
      <p:pic>
        <p:nvPicPr>
          <p:cNvPr id="11" name="Google Shape;301;p43">
            <a:extLst>
              <a:ext uri="{FF2B5EF4-FFF2-40B4-BE49-F238E27FC236}">
                <a16:creationId xmlns:a16="http://schemas.microsoft.com/office/drawing/2014/main" id="{F552410D-0A8C-B010-44B9-B606381A3957}"/>
              </a:ext>
            </a:extLst>
          </p:cNvPr>
          <p:cNvPicPr preferRelativeResize="0"/>
          <p:nvPr userDrawn="1"/>
        </p:nvPicPr>
        <p:blipFill rotWithShape="1">
          <a:blip r:embed="rId2">
            <a:alphaModFix/>
          </a:blip>
          <a:srcRect t="77535" r="48867"/>
          <a:stretch/>
        </p:blipFill>
        <p:spPr>
          <a:xfrm>
            <a:off x="-4" y="3988050"/>
            <a:ext cx="4886040" cy="1155450"/>
          </a:xfrm>
          <a:prstGeom prst="rect">
            <a:avLst/>
          </a:prstGeom>
          <a:noFill/>
          <a:ln>
            <a:noFill/>
          </a:ln>
        </p:spPr>
      </p:pic>
      <p:pic>
        <p:nvPicPr>
          <p:cNvPr id="10" name="Google Shape;298;p43">
            <a:extLst>
              <a:ext uri="{FF2B5EF4-FFF2-40B4-BE49-F238E27FC236}">
                <a16:creationId xmlns:a16="http://schemas.microsoft.com/office/drawing/2014/main" id="{2A0D75A5-B60C-0ED8-85AE-9B1C5E212CFC}"/>
              </a:ext>
            </a:extLst>
          </p:cNvPr>
          <p:cNvPicPr preferRelativeResize="0"/>
          <p:nvPr userDrawn="1"/>
        </p:nvPicPr>
        <p:blipFill rotWithShape="1">
          <a:blip r:embed="rId3">
            <a:alphaModFix/>
          </a:blip>
          <a:srcRect l="21123" t="-9410" r="19257" b="9410"/>
          <a:stretch/>
        </p:blipFill>
        <p:spPr>
          <a:xfrm>
            <a:off x="3692350" y="0"/>
            <a:ext cx="5451648" cy="5143500"/>
          </a:xfrm>
          <a:prstGeom prst="rect">
            <a:avLst/>
          </a:prstGeom>
          <a:noFill/>
          <a:ln>
            <a:noFill/>
          </a:ln>
        </p:spPr>
      </p:pic>
      <p:sp>
        <p:nvSpPr>
          <p:cNvPr id="2" name="Google Shape;299;p43">
            <a:extLst>
              <a:ext uri="{FF2B5EF4-FFF2-40B4-BE49-F238E27FC236}">
                <a16:creationId xmlns:a16="http://schemas.microsoft.com/office/drawing/2014/main" id="{E41D4B7B-4EE4-ABA4-7586-49F2930028AA}"/>
              </a:ext>
            </a:extLst>
          </p:cNvPr>
          <p:cNvSpPr txBox="1">
            <a:spLocks/>
          </p:cNvSpPr>
          <p:nvPr userDrawn="1"/>
        </p:nvSpPr>
        <p:spPr>
          <a:xfrm>
            <a:off x="518522" y="598966"/>
            <a:ext cx="7083397" cy="1648800"/>
          </a:xfrm>
          <a:prstGeom prst="rect">
            <a:avLst/>
          </a:prstGeom>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Tx/>
              <a:buFontTx/>
            </a:pPr>
            <a:r>
              <a:rPr lang="es-ES_tradnl" sz="3200">
                <a:solidFill>
                  <a:schemeClr val="dk2"/>
                </a:solidFill>
                <a:latin typeface="Arial" panose="020B0604020202020204" pitchFamily="34" charset="0"/>
                <a:cs typeface="Arial" panose="020B0604020202020204" pitchFamily="34" charset="0"/>
              </a:rPr>
              <a:t>Cada cima alcanzada </a:t>
            </a:r>
            <a:r>
              <a:rPr lang="es-ES_tradnl" sz="3200" b="1">
                <a:solidFill>
                  <a:srgbClr val="602927"/>
                </a:solidFill>
                <a:latin typeface="Arial" panose="020B0604020202020204" pitchFamily="34" charset="0"/>
                <a:cs typeface="Arial" panose="020B0604020202020204" pitchFamily="34" charset="0"/>
              </a:rPr>
              <a:t>abre paso </a:t>
            </a:r>
            <a:r>
              <a:rPr lang="es-ES_tradnl" sz="3200">
                <a:solidFill>
                  <a:schemeClr val="dk2"/>
                </a:solidFill>
                <a:latin typeface="Arial" panose="020B0604020202020204" pitchFamily="34" charset="0"/>
                <a:cs typeface="Arial" panose="020B0604020202020204" pitchFamily="34" charset="0"/>
              </a:rPr>
              <a:t>a un nuevo horizonte</a:t>
            </a:r>
          </a:p>
        </p:txBody>
      </p:sp>
      <p:sp>
        <p:nvSpPr>
          <p:cNvPr id="4" name="Google Shape;300;p43">
            <a:extLst>
              <a:ext uri="{FF2B5EF4-FFF2-40B4-BE49-F238E27FC236}">
                <a16:creationId xmlns:a16="http://schemas.microsoft.com/office/drawing/2014/main" id="{EC22B920-EC1A-B2D3-99BD-26C1CCAF6F8B}"/>
              </a:ext>
            </a:extLst>
          </p:cNvPr>
          <p:cNvSpPr txBox="1">
            <a:spLocks/>
          </p:cNvSpPr>
          <p:nvPr userDrawn="1"/>
        </p:nvSpPr>
        <p:spPr>
          <a:xfrm>
            <a:off x="518522" y="1970700"/>
            <a:ext cx="6246488" cy="12021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ClrTx/>
              <a:buFont typeface="Arial" panose="020B0604020202020204" pitchFamily="34" charset="0"/>
              <a:buNone/>
            </a:pPr>
            <a:r>
              <a:rPr lang="es-ES_tradnl" sz="1600">
                <a:latin typeface="Arial" panose="020B0604020202020204" pitchFamily="34" charset="0"/>
                <a:cs typeface="Arial" panose="020B0604020202020204" pitchFamily="34" charset="0"/>
              </a:rPr>
              <a:t>Seguir formándote es como conquistar una nueva altitud: cuanto más aprendes, más amplio es el paisaje que puedes ver y comprender. Las herramientas de M365 te ofrecen nuevos caminos para trabajar mejor, colaborar más fácilmente y avanzar con paso firme. Sigue explorando la siguiente etapa en el caso 2.1.</a:t>
            </a:r>
          </a:p>
          <a:p>
            <a:pPr marL="0" indent="0">
              <a:spcBef>
                <a:spcPts val="0"/>
              </a:spcBef>
              <a:spcAft>
                <a:spcPts val="1600"/>
              </a:spcAft>
              <a:buClrTx/>
              <a:buFont typeface="Arial" panose="020B0604020202020204" pitchFamily="34" charset="0"/>
              <a:buNone/>
            </a:pPr>
            <a:r>
              <a:rPr lang="es-ES_tradnl" sz="1600" b="1">
                <a:latin typeface="Arial" panose="020B0604020202020204" pitchFamily="34" charset="0"/>
                <a:cs typeface="Arial" panose="020B0604020202020204" pitchFamily="34" charset="0"/>
              </a:rPr>
              <a:t>¡Nos vemos en la próxima ruta!</a:t>
            </a:r>
          </a:p>
        </p:txBody>
      </p:sp>
    </p:spTree>
    <p:extLst>
      <p:ext uri="{BB962C8B-B14F-4D97-AF65-F5344CB8AC3E}">
        <p14:creationId xmlns:p14="http://schemas.microsoft.com/office/powerpoint/2010/main" val="13982062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pic>
        <p:nvPicPr>
          <p:cNvPr id="2" name="Imagen 2" descr="Logotipo&#10;&#10;El contenido generado por IA puede ser incorrecto.">
            <a:extLst>
              <a:ext uri="{FF2B5EF4-FFF2-40B4-BE49-F238E27FC236}">
                <a16:creationId xmlns:a16="http://schemas.microsoft.com/office/drawing/2014/main" id="{BBDE927B-D30B-3941-8FFA-7D7188683287}"/>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6" name="Imatge 5" descr="Imatge que conté natura&#10;&#10;Pot ser que el contingut generat per IA no sigui correcte.">
            <a:extLst>
              <a:ext uri="{FF2B5EF4-FFF2-40B4-BE49-F238E27FC236}">
                <a16:creationId xmlns:a16="http://schemas.microsoft.com/office/drawing/2014/main" id="{3AE0744A-72F5-670B-7F0E-725F5A5867F2}"/>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ítol 1">
            <a:extLst>
              <a:ext uri="{FF2B5EF4-FFF2-40B4-BE49-F238E27FC236}">
                <a16:creationId xmlns:a16="http://schemas.microsoft.com/office/drawing/2014/main" id="{D36F9720-1045-4DB6-FDF5-2B83BBA35AC1}"/>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a-ES" sz="1600" b="1" dirty="0" err="1">
                <a:solidFill>
                  <a:srgbClr val="FFFFFF"/>
                </a:solidFill>
                <a:latin typeface="Arial" panose="020B0604020202020204" pitchFamily="34" charset="0"/>
                <a:cs typeface="Arial" panose="020B0604020202020204" pitchFamily="34" charset="0"/>
              </a:rPr>
              <a:t>Índice</a:t>
            </a:r>
            <a:r>
              <a:rPr lang="ca-ES" sz="1600" b="1" dirty="0">
                <a:solidFill>
                  <a:srgbClr val="FFFFFF"/>
                </a:solidFill>
                <a:latin typeface="Arial" panose="020B0604020202020204" pitchFamily="34" charset="0"/>
                <a:cs typeface="Arial" panose="020B0604020202020204" pitchFamily="34" charset="0"/>
              </a:rPr>
              <a:t> de </a:t>
            </a:r>
            <a:r>
              <a:rPr lang="ca-ES" sz="1600" b="1" dirty="0" err="1">
                <a:solidFill>
                  <a:srgbClr val="FFFFFF"/>
                </a:solidFill>
                <a:latin typeface="Arial" panose="020B0604020202020204" pitchFamily="34" charset="0"/>
                <a:cs typeface="Arial" panose="020B0604020202020204" pitchFamily="34" charset="0"/>
              </a:rPr>
              <a:t>contenidos</a:t>
            </a:r>
            <a:endParaRPr lang="ca-ES" sz="1600" b="1" dirty="0">
              <a:solidFill>
                <a:srgbClr val="FFFFFF"/>
              </a:solidFill>
              <a:latin typeface="Arial" panose="020B0604020202020204" pitchFamily="34" charset="0"/>
              <a:cs typeface="Arial" panose="020B0604020202020204" pitchFamily="34" charset="0"/>
            </a:endParaRPr>
          </a:p>
        </p:txBody>
      </p:sp>
      <p:sp>
        <p:nvSpPr>
          <p:cNvPr id="5" name="Google Shape;650;p54">
            <a:extLst>
              <a:ext uri="{FF2B5EF4-FFF2-40B4-BE49-F238E27FC236}">
                <a16:creationId xmlns:a16="http://schemas.microsoft.com/office/drawing/2014/main" id="{F2B1C13A-8200-6428-911E-D8EDE1528550}"/>
              </a:ext>
            </a:extLst>
          </p:cNvPr>
          <p:cNvSpPr/>
          <p:nvPr userDrawn="1"/>
        </p:nvSpPr>
        <p:spPr>
          <a:xfrm>
            <a:off x="720000" y="1404928"/>
            <a:ext cx="3852000" cy="2581616"/>
          </a:xfrm>
          <a:prstGeom prst="roundRect">
            <a:avLst>
              <a:gd name="adj" fmla="val 16667"/>
            </a:avLst>
          </a:prstGeom>
          <a:solidFill>
            <a:srgbClr val="4E110E">
              <a:alpha val="89804"/>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0378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ncionamiento">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
        <p:nvSpPr>
          <p:cNvPr id="2" name="QuadreDeText 1">
            <a:extLst>
              <a:ext uri="{FF2B5EF4-FFF2-40B4-BE49-F238E27FC236}">
                <a16:creationId xmlns:a16="http://schemas.microsoft.com/office/drawing/2014/main" id="{108E8908-E34C-1E68-F0A6-E696FB7C9AAB}"/>
              </a:ext>
            </a:extLst>
          </p:cNvPr>
          <p:cNvSpPr txBox="1"/>
          <p:nvPr userDrawn="1"/>
        </p:nvSpPr>
        <p:spPr>
          <a:xfrm>
            <a:off x="25168" y="742138"/>
            <a:ext cx="5636492" cy="307777"/>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Estudio de los casos de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Adopción</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Travesía</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M365</a:t>
            </a:r>
            <a:endParaRPr kumimoji="0" lang="ca-ES" sz="1400" b="1" i="1" u="none" strike="noStrike" kern="0" cap="none" spc="0" normalizeH="0" baseline="0" noProof="0" dirty="0">
              <a:ln>
                <a:noFill/>
              </a:ln>
              <a:solidFill>
                <a:schemeClr val="bg1"/>
              </a:solidFill>
              <a:effectLst/>
              <a:uLnTx/>
              <a:uFillTx/>
              <a:latin typeface="Arial"/>
              <a:ea typeface="+mn-ea"/>
              <a:cs typeface="Arial"/>
              <a:sym typeface="Arial"/>
            </a:endParaRPr>
          </a:p>
        </p:txBody>
      </p:sp>
      <p:pic>
        <p:nvPicPr>
          <p:cNvPr id="1026" name="Picture 2">
            <a:extLst>
              <a:ext uri="{FF2B5EF4-FFF2-40B4-BE49-F238E27FC236}">
                <a16:creationId xmlns:a16="http://schemas.microsoft.com/office/drawing/2014/main" id="{021AC3AC-C885-8372-90A6-A6E524D016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0576" y="879878"/>
            <a:ext cx="3052179" cy="3052179"/>
          </a:xfrm>
          <a:prstGeom prst="rect">
            <a:avLst/>
          </a:prstGeom>
          <a:noFill/>
          <a:extLst>
            <a:ext uri="{909E8E84-426E-40DD-AFC4-6F175D3DCCD1}">
              <a14:hiddenFill xmlns:a14="http://schemas.microsoft.com/office/drawing/2010/main">
                <a:solidFill>
                  <a:srgbClr val="FFFFFF"/>
                </a:solidFill>
              </a14:hiddenFill>
            </a:ext>
          </a:extLst>
        </p:spPr>
      </p:pic>
      <p:sp>
        <p:nvSpPr>
          <p:cNvPr id="4" name="QuadreDeText 2">
            <a:extLst>
              <a:ext uri="{FF2B5EF4-FFF2-40B4-BE49-F238E27FC236}">
                <a16:creationId xmlns:a16="http://schemas.microsoft.com/office/drawing/2014/main" id="{5CECF601-BB6E-FE49-EA62-3464B22029FD}"/>
              </a:ext>
            </a:extLst>
          </p:cNvPr>
          <p:cNvSpPr txBox="1"/>
          <p:nvPr userDrawn="1"/>
        </p:nvSpPr>
        <p:spPr>
          <a:xfrm>
            <a:off x="256308" y="1211443"/>
            <a:ext cx="5405352" cy="3052178"/>
          </a:xfrm>
          <a:prstGeom prst="rect">
            <a:avLst/>
          </a:prstGeom>
        </p:spPr>
        <p:txBody>
          <a:bodyPr vert="horz" lIns="91440" tIns="45720" rIns="91440" bIns="45720" rtlCol="0" anchor="t">
            <a:norm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Los casos de adopción de Travesía M365 están desarrollados de manera didáctica para que el aprendizaje sea sencillo y eficiente.</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Es importante que, conforme vayas trabajando los casos de adopción, tengas las aplicaciones abiertas y vayas practicando simultáneamente.</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En las páginas encontrarás muchas imágenes con apartados numerados y textos con referencias a cada uno de los apartados.</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Por ejemplo, como se muestra en las dos imágenes inferiores, el texto hace referencia al punto 1 que encuentras en la imagen.</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_tradnl" sz="1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Imagen 4">
            <a:extLst>
              <a:ext uri="{FF2B5EF4-FFF2-40B4-BE49-F238E27FC236}">
                <a16:creationId xmlns:a16="http://schemas.microsoft.com/office/drawing/2014/main" id="{C33C23F0-2FA0-B93C-1E45-950F450ED3C1}"/>
              </a:ext>
            </a:extLst>
          </p:cNvPr>
          <p:cNvPicPr>
            <a:picLocks noChangeAspect="1"/>
          </p:cNvPicPr>
          <p:nvPr userDrawn="1"/>
        </p:nvPicPr>
        <p:blipFill>
          <a:blip r:embed="rId4"/>
          <a:stretch>
            <a:fillRect/>
          </a:stretch>
        </p:blipFill>
        <p:spPr>
          <a:xfrm>
            <a:off x="3446264" y="3479799"/>
            <a:ext cx="1563067" cy="452258"/>
          </a:xfrm>
          <a:prstGeom prst="rect">
            <a:avLst/>
          </a:prstGeom>
        </p:spPr>
      </p:pic>
      <p:pic>
        <p:nvPicPr>
          <p:cNvPr id="6" name="Imagen 5">
            <a:extLst>
              <a:ext uri="{FF2B5EF4-FFF2-40B4-BE49-F238E27FC236}">
                <a16:creationId xmlns:a16="http://schemas.microsoft.com/office/drawing/2014/main" id="{553E144F-713E-1965-CCC7-9252A462036D}"/>
              </a:ext>
            </a:extLst>
          </p:cNvPr>
          <p:cNvPicPr>
            <a:picLocks noChangeAspect="1"/>
          </p:cNvPicPr>
          <p:nvPr userDrawn="1"/>
        </p:nvPicPr>
        <p:blipFill>
          <a:blip r:embed="rId5"/>
          <a:stretch>
            <a:fillRect/>
          </a:stretch>
        </p:blipFill>
        <p:spPr>
          <a:xfrm>
            <a:off x="849533" y="3479799"/>
            <a:ext cx="2186231" cy="432087"/>
          </a:xfrm>
          <a:prstGeom prst="rect">
            <a:avLst/>
          </a:prstGeom>
        </p:spPr>
      </p:pic>
    </p:spTree>
    <p:extLst>
      <p:ext uri="{BB962C8B-B14F-4D97-AF65-F5344CB8AC3E}">
        <p14:creationId xmlns:p14="http://schemas.microsoft.com/office/powerpoint/2010/main" val="111599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ncionamiento 2">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es-ES_tradnl" sz="1600" noProof="0">
              <a:solidFill>
                <a:schemeClr val="tx1"/>
              </a:solidFill>
              <a:latin typeface="Arial" panose="020B0604020202020204" pitchFamily="34" charset="0"/>
              <a:cs typeface="Arial" panose="020B0604020202020204" pitchFamily="34" charset="0"/>
            </a:endParaRPr>
          </a:p>
        </p:txBody>
      </p:sp>
      <p:sp>
        <p:nvSpPr>
          <p:cNvPr id="3" name="QuadreDeText 2">
            <a:extLst>
              <a:ext uri="{FF2B5EF4-FFF2-40B4-BE49-F238E27FC236}">
                <a16:creationId xmlns:a16="http://schemas.microsoft.com/office/drawing/2014/main" id="{B0F7B567-3C4F-DE5D-0AEA-775C244ACFFA}"/>
              </a:ext>
            </a:extLst>
          </p:cNvPr>
          <p:cNvSpPr txBox="1"/>
          <p:nvPr userDrawn="1"/>
        </p:nvSpPr>
        <p:spPr>
          <a:xfrm>
            <a:off x="256308" y="1211443"/>
            <a:ext cx="5403608" cy="3052178"/>
          </a:xfrm>
          <a:prstGeom prst="rect">
            <a:avLst/>
          </a:prstGeom>
        </p:spPr>
        <p:txBody>
          <a:bodyPr vert="horz" lIns="91440" tIns="45720" rIns="91440" bIns="45720" rtlCol="0" anchor="t">
            <a:norm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Otros elementos que te encontraras son botones de acción. Cada vez que veas uno, clica sobre él y aparecerá una imagen, una nueva información o algo cambiará. El botón de acción tiene una breve descripción sobre su función.</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_tradnl" sz="12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_tradnl" sz="1200" b="0" i="0" u="none" strike="noStrike" kern="0" cap="none" spc="0" normalizeH="0" baseline="0" noProof="0">
                <a:ln>
                  <a:noFill/>
                </a:ln>
                <a:solidFill>
                  <a:srgbClr val="000000"/>
                </a:solidFill>
                <a:effectLst/>
                <a:uLnTx/>
                <a:uFillTx/>
                <a:latin typeface="Arial"/>
                <a:ea typeface="+mn-ea"/>
                <a:cs typeface="Arial"/>
                <a:sym typeface="Arial"/>
              </a:rPr>
              <a:t>Encontrarás texto importante que tiene que ver con el mensaje de la diapositiva enmarcado con un símbolo de admiración, tal y como lo ves debajo de estas líneas. Este texto puede contener información adicional sobre lo que se está tratando en la página y tener relación directa.</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_tradnl" sz="12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_tradnl" sz="1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 name="Picture 2">
            <a:extLst>
              <a:ext uri="{FF2B5EF4-FFF2-40B4-BE49-F238E27FC236}">
                <a16:creationId xmlns:a16="http://schemas.microsoft.com/office/drawing/2014/main" id="{C18C7FA8-1332-AD44-8F7F-7A365B87BD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0576" y="879878"/>
            <a:ext cx="3052179" cy="30521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cantonades arrodonides 11">
            <a:extLst>
              <a:ext uri="{FF2B5EF4-FFF2-40B4-BE49-F238E27FC236}">
                <a16:creationId xmlns:a16="http://schemas.microsoft.com/office/drawing/2014/main" id="{01C9AC17-B423-D5BF-CDC5-9377E1097235}"/>
              </a:ext>
              <a:ext uri="{C183D7F6-B498-43B3-948B-1728B52AA6E4}">
                <adec:decorative xmlns:adec="http://schemas.microsoft.com/office/drawing/2017/decorative" val="1"/>
              </a:ext>
            </a:extLst>
          </p:cNvPr>
          <p:cNvSpPr/>
          <p:nvPr userDrawn="1"/>
        </p:nvSpPr>
        <p:spPr>
          <a:xfrm>
            <a:off x="1966563" y="3453558"/>
            <a:ext cx="2238935" cy="478499"/>
          </a:xfrm>
          <a:prstGeom prst="roundRect">
            <a:avLst/>
          </a:prstGeom>
          <a:solidFill>
            <a:sysClr val="window" lastClr="FFFFFF"/>
          </a:solidFill>
          <a:ln w="25400" cap="flat" cmpd="sng" algn="ctr">
            <a:solidFill>
              <a:srgbClr val="602927"/>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867" b="1" i="0" u="none" strike="noStrike" kern="0" cap="none" spc="0" normalizeH="0" baseline="0" noProof="0">
              <a:ln w="22225">
                <a:solidFill>
                  <a:srgbClr val="00CC99"/>
                </a:solidFill>
                <a:prstDash val="solid"/>
              </a:ln>
              <a:solidFill>
                <a:srgbClr val="00CC99">
                  <a:lumMod val="40000"/>
                  <a:lumOff val="60000"/>
                </a:srgbClr>
              </a:solidFill>
              <a:effectLst/>
              <a:uLnTx/>
              <a:uFillTx/>
              <a:latin typeface="Arial" panose="020B0604020202020204"/>
              <a:ea typeface="+mn-ea"/>
              <a:cs typeface="+mn-cs"/>
            </a:endParaRPr>
          </a:p>
        </p:txBody>
      </p:sp>
      <p:sp>
        <p:nvSpPr>
          <p:cNvPr id="14" name="QuadreDeText 13">
            <a:extLst>
              <a:ext uri="{FF2B5EF4-FFF2-40B4-BE49-F238E27FC236}">
                <a16:creationId xmlns:a16="http://schemas.microsoft.com/office/drawing/2014/main" id="{78C5B22B-2505-E3A0-C72A-42620913B470}"/>
              </a:ext>
            </a:extLst>
          </p:cNvPr>
          <p:cNvSpPr txBox="1"/>
          <p:nvPr userDrawn="1"/>
        </p:nvSpPr>
        <p:spPr>
          <a:xfrm>
            <a:off x="2026127" y="3539565"/>
            <a:ext cx="2179372" cy="307777"/>
          </a:xfrm>
          <a:prstGeom prst="rect">
            <a:avLst/>
          </a:prstGeom>
          <a:noFill/>
        </p:spPr>
        <p:txBody>
          <a:bodyPr wrap="square" lIns="121920" tIns="60960" rIns="121920" bIns="60960" rtlCol="0" anchor="t">
            <a:spAutoFit/>
          </a:bodyPr>
          <a:lstStyle/>
          <a:p>
            <a:pPr lvl="0" defTabSz="1219170">
              <a:defRPr/>
            </a:pPr>
            <a:r>
              <a:rPr lang="es-ES_tradnl" sz="1200" noProof="0"/>
              <a:t>Esto es un texto importante</a:t>
            </a:r>
          </a:p>
        </p:txBody>
      </p:sp>
      <p:sp>
        <p:nvSpPr>
          <p:cNvPr id="15" name="Rectangle 14">
            <a:extLst>
              <a:ext uri="{FF2B5EF4-FFF2-40B4-BE49-F238E27FC236}">
                <a16:creationId xmlns:a16="http://schemas.microsoft.com/office/drawing/2014/main" id="{BB2136B7-7113-9913-2B5A-4D24E590D492}"/>
              </a:ext>
            </a:extLst>
          </p:cNvPr>
          <p:cNvSpPr/>
          <p:nvPr userDrawn="1"/>
        </p:nvSpPr>
        <p:spPr>
          <a:xfrm>
            <a:off x="2115761" y="3392506"/>
            <a:ext cx="226715" cy="1053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pic>
        <p:nvPicPr>
          <p:cNvPr id="16" name="Imatge 15">
            <a:extLst>
              <a:ext uri="{FF2B5EF4-FFF2-40B4-BE49-F238E27FC236}">
                <a16:creationId xmlns:a16="http://schemas.microsoft.com/office/drawing/2014/main" id="{F65AEA0B-8A8F-EA76-71DF-E7DEF0CF2F54}"/>
              </a:ext>
              <a:ext uri="{C183D7F6-B498-43B3-948B-1728B52AA6E4}">
                <adec:decorative xmlns:adec="http://schemas.microsoft.com/office/drawing/2017/decorative" val="1"/>
              </a:ext>
            </a:extLst>
          </p:cNvPr>
          <p:cNvPicPr>
            <a:picLocks noChangeAspect="1"/>
          </p:cNvPicPr>
          <p:nvPr userDrawn="1"/>
        </p:nvPicPr>
        <p:blipFill>
          <a:blip r:embed="rId4">
            <a:duotone>
              <a:srgbClr val="A5644E">
                <a:shade val="45000"/>
                <a:satMod val="135000"/>
              </a:srgbClr>
              <a:prstClr val="white"/>
            </a:duotone>
          </a:blip>
          <a:stretch>
            <a:fillRect/>
          </a:stretch>
        </p:blipFill>
        <p:spPr>
          <a:xfrm>
            <a:off x="2089890" y="3282836"/>
            <a:ext cx="278457" cy="278455"/>
          </a:xfrm>
          <a:prstGeom prst="rect">
            <a:avLst/>
          </a:prstGeom>
          <a:effectLst>
            <a:outerShdw blurRad="50800" dist="50800" dir="5400000" algn="ctr" rotWithShape="0">
              <a:srgbClr val="A5644E"/>
            </a:outerShdw>
          </a:effectLst>
        </p:spPr>
      </p:pic>
      <p:sp>
        <p:nvSpPr>
          <p:cNvPr id="18" name="QuadreDeText 17">
            <a:extLst>
              <a:ext uri="{FF2B5EF4-FFF2-40B4-BE49-F238E27FC236}">
                <a16:creationId xmlns:a16="http://schemas.microsoft.com/office/drawing/2014/main" id="{7966FC87-815E-E6FF-5A2A-3FF6787E2F3F}"/>
              </a:ext>
            </a:extLst>
          </p:cNvPr>
          <p:cNvSpPr txBox="1"/>
          <p:nvPr userDrawn="1"/>
        </p:nvSpPr>
        <p:spPr>
          <a:xfrm>
            <a:off x="25168" y="742138"/>
            <a:ext cx="5636492" cy="307777"/>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Estudio de los casos de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Adopción</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Travesía</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M365</a:t>
            </a:r>
            <a:endParaRPr kumimoji="0" lang="ca-ES" sz="1400" b="1" i="1" u="none" strike="noStrike" kern="0" cap="none" spc="0" normalizeH="0" baseline="0" noProof="0" dirty="0">
              <a:ln>
                <a:noFill/>
              </a:ln>
              <a:solidFill>
                <a:schemeClr val="bg1"/>
              </a:solidFill>
              <a:effectLst/>
              <a:uLnTx/>
              <a:uFillTx/>
              <a:latin typeface="Arial"/>
              <a:ea typeface="+mn-ea"/>
              <a:cs typeface="Arial"/>
              <a:sym typeface="Arial"/>
            </a:endParaRPr>
          </a:p>
        </p:txBody>
      </p:sp>
      <p:sp>
        <p:nvSpPr>
          <p:cNvPr id="2" name="botó_sharepoint">
            <a:extLst>
              <a:ext uri="{FF2B5EF4-FFF2-40B4-BE49-F238E27FC236}">
                <a16:creationId xmlns:a16="http://schemas.microsoft.com/office/drawing/2014/main" id="{DA3B232F-D425-AD5C-4AC9-569107875B35}"/>
              </a:ext>
            </a:extLst>
          </p:cNvPr>
          <p:cNvSpPr>
            <a:spLocks/>
          </p:cNvSpPr>
          <p:nvPr userDrawn="1"/>
        </p:nvSpPr>
        <p:spPr>
          <a:xfrm>
            <a:off x="1962717" y="2056574"/>
            <a:ext cx="1881450" cy="210410"/>
          </a:xfrm>
          <a:prstGeom prst="rect">
            <a:avLst/>
          </a:prstGeom>
          <a:solidFill>
            <a:srgbClr val="CCAEA4"/>
          </a:solidFill>
          <a:ln w="25400" cap="flat" cmpd="sng" algn="ctr">
            <a:solidFill>
              <a:srgbClr val="4E110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srgbClr val="4E110E"/>
                </a:solidFill>
                <a:effectLst/>
                <a:uLnTx/>
                <a:uFillTx/>
                <a:latin typeface="Arial"/>
                <a:ea typeface="+mn-ea"/>
                <a:cs typeface="+mn-cs"/>
              </a:rPr>
              <a:t>Botón de acción</a:t>
            </a:r>
          </a:p>
        </p:txBody>
      </p:sp>
    </p:spTree>
    <p:extLst>
      <p:ext uri="{BB962C8B-B14F-4D97-AF65-F5344CB8AC3E}">
        <p14:creationId xmlns:p14="http://schemas.microsoft.com/office/powerpoint/2010/main" val="246323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tivos">
    <p:spTree>
      <p:nvGrpSpPr>
        <p:cNvPr id="1" name=""/>
        <p:cNvGrpSpPr/>
        <p:nvPr/>
      </p:nvGrpSpPr>
      <p:grpSpPr>
        <a:xfrm>
          <a:off x="0" y="0"/>
          <a:ext cx="0" cy="0"/>
          <a:chOff x="0" y="0"/>
          <a:chExt cx="0" cy="0"/>
        </a:xfrm>
      </p:grpSpPr>
      <p:pic>
        <p:nvPicPr>
          <p:cNvPr id="2" name="Imagen 2" descr="Logotipo&#10;&#10;El contenido generado por IA puede ser incorrecto.">
            <a:extLst>
              <a:ext uri="{FF2B5EF4-FFF2-40B4-BE49-F238E27FC236}">
                <a16:creationId xmlns:a16="http://schemas.microsoft.com/office/drawing/2014/main" id="{5F588B4A-97AB-DB5F-E937-D48423664B5A}"/>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4" name="Imatge 3" descr="Imatge que conté lluna, cel&#10;&#10;Pot ser que el contingut generat per IA no sigui correcte.">
            <a:extLst>
              <a:ext uri="{FF2B5EF4-FFF2-40B4-BE49-F238E27FC236}">
                <a16:creationId xmlns:a16="http://schemas.microsoft.com/office/drawing/2014/main" id="{962DECC1-9A7A-4780-5FBC-D5D11F09E73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5" name="Títol 1">
            <a:extLst>
              <a:ext uri="{FF2B5EF4-FFF2-40B4-BE49-F238E27FC236}">
                <a16:creationId xmlns:a16="http://schemas.microsoft.com/office/drawing/2014/main" id="{971A3B95-1B38-28DC-C6D5-D081A7A53FB7}"/>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922EC8AD-8C99-B04F-6840-42AB119BA88A}"/>
              </a:ext>
            </a:extLst>
          </p:cNvPr>
          <p:cNvSpPr txBox="1"/>
          <p:nvPr userDrawn="1"/>
        </p:nvSpPr>
        <p:spPr>
          <a:xfrm>
            <a:off x="0" y="739140"/>
            <a:ext cx="4394520" cy="338554"/>
          </a:xfrm>
          <a:prstGeom prst="rect">
            <a:avLst/>
          </a:prstGeom>
          <a:noFill/>
        </p:spPr>
        <p:txBody>
          <a:bodyPr wrap="square" rtlCol="0">
            <a:spAutoFit/>
          </a:bodyPr>
          <a:lstStyle/>
          <a:p>
            <a:pPr algn="ctr"/>
            <a:r>
              <a:rPr lang="ca-ES" sz="1600" b="1" dirty="0" err="1">
                <a:solidFill>
                  <a:srgbClr val="FFFFFF"/>
                </a:solidFill>
              </a:rPr>
              <a:t>Objetivos</a:t>
            </a:r>
            <a:endParaRPr lang="ca-ES" sz="1600" b="1" dirty="0">
              <a:solidFill>
                <a:srgbClr val="FFFFFF"/>
              </a:solidFill>
            </a:endParaRPr>
          </a:p>
        </p:txBody>
      </p:sp>
      <p:pic>
        <p:nvPicPr>
          <p:cNvPr id="7" name="Imatge 6" descr="Imatge que conté roba, calçat, Ball, dibuixos&#10;&#10;Pot ser que el contingut generat amb IA no sigui correcte.">
            <a:extLst>
              <a:ext uri="{FF2B5EF4-FFF2-40B4-BE49-F238E27FC236}">
                <a16:creationId xmlns:a16="http://schemas.microsoft.com/office/drawing/2014/main" id="{D77DABB0-8846-EE55-DBA1-65BFA5637307}"/>
              </a:ext>
            </a:extLst>
          </p:cNvPr>
          <p:cNvPicPr>
            <a:picLocks noChangeAspect="1"/>
          </p:cNvPicPr>
          <p:nvPr userDrawn="1"/>
        </p:nvPicPr>
        <p:blipFill>
          <a:blip r:embed="rId4"/>
          <a:stretch>
            <a:fillRect/>
          </a:stretch>
        </p:blipFill>
        <p:spPr>
          <a:xfrm>
            <a:off x="5288592" y="686061"/>
            <a:ext cx="3771378" cy="3771378"/>
          </a:xfrm>
          <a:prstGeom prst="rect">
            <a:avLst/>
          </a:prstGeom>
        </p:spPr>
      </p:pic>
    </p:spTree>
    <p:extLst>
      <p:ext uri="{BB962C8B-B14F-4D97-AF65-F5344CB8AC3E}">
        <p14:creationId xmlns:p14="http://schemas.microsoft.com/office/powerpoint/2010/main" val="207271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montañas 1">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montañas 3">
    <p:spTree>
      <p:nvGrpSpPr>
        <p:cNvPr id="1" name=""/>
        <p:cNvGrpSpPr/>
        <p:nvPr/>
      </p:nvGrpSpPr>
      <p:grpSpPr>
        <a:xfrm>
          <a:off x="0" y="0"/>
          <a:ext cx="0" cy="0"/>
          <a:chOff x="0" y="0"/>
          <a:chExt cx="0" cy="0"/>
        </a:xfrm>
      </p:grpSpPr>
      <p:pic>
        <p:nvPicPr>
          <p:cNvPr id="9" name="Imagen 2" descr="Logotipo&#10;&#10;El contenido generado por IA puede ser incorrecto.">
            <a:extLst>
              <a:ext uri="{FF2B5EF4-FFF2-40B4-BE49-F238E27FC236}">
                <a16:creationId xmlns:a16="http://schemas.microsoft.com/office/drawing/2014/main" id="{C5DD9275-557E-A528-8513-0EAE6B998869}"/>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11" name="Imatge 10" descr="Imatge que conté captura de pantalla, art&#10;&#10;Pot ser que el contingut generat per IA no sigui correcte.">
            <a:extLst>
              <a:ext uri="{FF2B5EF4-FFF2-40B4-BE49-F238E27FC236}">
                <a16:creationId xmlns:a16="http://schemas.microsoft.com/office/drawing/2014/main" id="{E4A7DF14-36DA-BF84-A5EE-2F000F8642C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8167E4B0-854D-F9D1-A4CC-6F94D041B287}"/>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42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rramientas">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1" y="695417"/>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
        <p:nvSpPr>
          <p:cNvPr id="3" name="QuadreDeText 2">
            <a:extLst>
              <a:ext uri="{FF2B5EF4-FFF2-40B4-BE49-F238E27FC236}">
                <a16:creationId xmlns:a16="http://schemas.microsoft.com/office/drawing/2014/main" id="{B978F43A-9D57-3C13-3319-849C43E2060E}"/>
              </a:ext>
            </a:extLst>
          </p:cNvPr>
          <p:cNvSpPr txBox="1"/>
          <p:nvPr userDrawn="1"/>
        </p:nvSpPr>
        <p:spPr>
          <a:xfrm>
            <a:off x="251526" y="1186645"/>
            <a:ext cx="8640949" cy="503328"/>
          </a:xfrm>
          <a:prstGeom prst="rect">
            <a:avLst/>
          </a:prstGeom>
        </p:spPr>
        <p:txBody>
          <a:bodyPr vert="horz" lIns="91440" tIns="45720" rIns="91440" bIns="45720" rtlCol="0" anchor="t">
            <a:normAutofit/>
          </a:bodyPr>
          <a:lstStyle/>
          <a:p>
            <a:pPr>
              <a:spcBef>
                <a:spcPts val="1200"/>
              </a:spcBef>
              <a:spcAft>
                <a:spcPts val="1200"/>
              </a:spcAft>
            </a:pPr>
            <a:endParaRPr lang="es-ES_tradnl" sz="1200" noProof="0">
              <a:effectLst/>
            </a:endParaRPr>
          </a:p>
        </p:txBody>
      </p:sp>
      <p:sp>
        <p:nvSpPr>
          <p:cNvPr id="4" name="Rectangle: cantonades arrodonides 3">
            <a:extLst>
              <a:ext uri="{FF2B5EF4-FFF2-40B4-BE49-F238E27FC236}">
                <a16:creationId xmlns:a16="http://schemas.microsoft.com/office/drawing/2014/main" id="{861696CB-5553-5E1C-0FB3-250606874F79}"/>
              </a:ext>
              <a:ext uri="{C183D7F6-B498-43B3-948B-1728B52AA6E4}">
                <adec:decorative xmlns:adec="http://schemas.microsoft.com/office/drawing/2017/decorative" val="0"/>
              </a:ext>
            </a:extLst>
          </p:cNvPr>
          <p:cNvSpPr>
            <a:spLocks/>
          </p:cNvSpPr>
          <p:nvPr userDrawn="1"/>
        </p:nvSpPr>
        <p:spPr>
          <a:xfrm>
            <a:off x="1354869" y="1879602"/>
            <a:ext cx="3195132" cy="2744363"/>
          </a:xfrm>
          <a:prstGeom prst="roundRect">
            <a:avLst/>
          </a:prstGeom>
          <a:solidFill>
            <a:srgbClr val="CCAEA4"/>
          </a:solidFill>
          <a:ln>
            <a:solidFill>
              <a:srgbClr val="4E110E"/>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s-ES_tradnl" sz="1200" b="0" i="0" u="none" strike="noStrike" kern="0" cap="none" spc="0" normalizeH="0" baseline="0" noProof="0">
              <a:ln>
                <a:noFill/>
              </a:ln>
              <a:solidFill>
                <a:schemeClr val="lt1"/>
              </a:solidFill>
              <a:effectLst/>
              <a:uLnTx/>
              <a:uFillTx/>
              <a:latin typeface="+mn-lt"/>
              <a:ea typeface="+mn-ea"/>
              <a:cs typeface="+mn-cs"/>
              <a:sym typeface="Arial"/>
            </a:endParaRPr>
          </a:p>
        </p:txBody>
      </p:sp>
      <p:sp>
        <p:nvSpPr>
          <p:cNvPr id="5" name="Rectangle: cantonades arrodonides 4">
            <a:extLst>
              <a:ext uri="{FF2B5EF4-FFF2-40B4-BE49-F238E27FC236}">
                <a16:creationId xmlns:a16="http://schemas.microsoft.com/office/drawing/2014/main" id="{D62BF233-D521-3E50-63EF-7E617A60087B}"/>
              </a:ext>
            </a:extLst>
          </p:cNvPr>
          <p:cNvSpPr/>
          <p:nvPr userDrawn="1"/>
        </p:nvSpPr>
        <p:spPr>
          <a:xfrm>
            <a:off x="4748718" y="1879601"/>
            <a:ext cx="3195132" cy="2744363"/>
          </a:xfrm>
          <a:prstGeom prst="roundRect">
            <a:avLst/>
          </a:prstGeom>
          <a:solidFill>
            <a:srgbClr val="CCAEA4"/>
          </a:solidFill>
          <a:ln>
            <a:solidFill>
              <a:srgbClr val="4E110E"/>
            </a:solid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s-ES_tradnl" sz="1800" b="1" noProof="0"/>
          </a:p>
        </p:txBody>
      </p:sp>
    </p:spTree>
    <p:extLst>
      <p:ext uri="{BB962C8B-B14F-4D97-AF65-F5344CB8AC3E}">
        <p14:creationId xmlns:p14="http://schemas.microsoft.com/office/powerpoint/2010/main" val="272759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pic>
        <p:nvPicPr>
          <p:cNvPr id="15" name="Imagen 14" descr="Gráfico&#10;&#10;El contenido generado por IA puede ser incorrecto.">
            <a:extLst>
              <a:ext uri="{FF2B5EF4-FFF2-40B4-BE49-F238E27FC236}">
                <a16:creationId xmlns:a16="http://schemas.microsoft.com/office/drawing/2014/main" id="{E83FBAFC-7581-CD72-AE08-3957D62BF09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10" b="98949" l="1099" r="97041">
                        <a14:foregroundMark x1="5072" y1="90541" x2="10313" y2="97598"/>
                        <a14:foregroundMark x1="3973" y1="90691" x2="1099" y2="98048"/>
                        <a14:foregroundMark x1="69992" y1="96547" x2="81826" y2="95045"/>
                        <a14:foregroundMark x1="81826" y1="95045" x2="85727" y2="95045"/>
                        <a14:foregroundMark x1="97041" y1="97598" x2="90786" y2="98949"/>
                        <a14:foregroundMark x1="58073" y1="98949" x2="60609" y2="98949"/>
                        <a14:backgroundMark x1="18935" y1="29580" x2="78360" y2="63814"/>
                        <a14:backgroundMark x1="78360" y1="63814" x2="86982" y2="76426"/>
                        <a14:backgroundMark x1="86982" y1="76426" x2="19104" y2="74925"/>
                        <a14:backgroundMark x1="19104" y1="74925" x2="31530" y2="55405"/>
                        <a14:backgroundMark x1="31530" y1="55405" x2="68385" y2="41592"/>
                        <a14:backgroundMark x1="68385" y1="41592" x2="64920" y2="58408"/>
                        <a14:backgroundMark x1="64920" y1="58408" x2="46746" y2="82132"/>
                        <a14:backgroundMark x1="46746" y1="82132" x2="40659" y2="47447"/>
                        <a14:backgroundMark x1="40659" y1="47447" x2="28740" y2="31381"/>
                        <a14:backgroundMark x1="28740" y1="31381" x2="28487" y2="46396"/>
                        <a14:backgroundMark x1="28487" y1="46396" x2="73964" y2="63664"/>
                        <a14:backgroundMark x1="73964" y1="63664" x2="77092" y2="86186"/>
                        <a14:backgroundMark x1="77092" y1="86186" x2="67625" y2="84685"/>
                        <a14:backgroundMark x1="47844" y1="81381" x2="22739" y2="80931"/>
                        <a14:backgroundMark x1="87067" y1="95646" x2="87067" y2="95646"/>
                        <a14:backgroundMark x1="88588" y1="95646" x2="85207" y2="93243"/>
                        <a14:backgroundMark x1="88842" y1="95345" x2="87743" y2="94294"/>
                        <a14:backgroundMark x1="89011" y1="95195" x2="88842" y2="96396"/>
                        <a14:backgroundMark x1="57819" y1="88889" x2="44717" y2="93544"/>
                      </a14:backgroundRemoval>
                    </a14:imgEffect>
                  </a14:imgLayer>
                </a14:imgProps>
              </a:ext>
            </a:extLst>
          </a:blip>
          <a:srcRect t="85603"/>
          <a:stretch/>
        </p:blipFill>
        <p:spPr>
          <a:xfrm>
            <a:off x="-25878" y="4608576"/>
            <a:ext cx="6618236" cy="534923"/>
          </a:xfrm>
          <a:prstGeom prst="rect">
            <a:avLst/>
          </a:prstGeom>
        </p:spPr>
      </p:pic>
      <p:pic>
        <p:nvPicPr>
          <p:cNvPr id="6" name="Imagen 5" descr="Gráfico&#10;&#10;El contenido generado por IA puede ser incorrecto.">
            <a:extLst>
              <a:ext uri="{FF2B5EF4-FFF2-40B4-BE49-F238E27FC236}">
                <a16:creationId xmlns:a16="http://schemas.microsoft.com/office/drawing/2014/main" id="{DDC3A877-6258-6B93-9A45-4D7C64DAFB4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10" b="98949" l="1099" r="97041">
                        <a14:foregroundMark x1="5072" y1="90541" x2="10313" y2="97598"/>
                        <a14:foregroundMark x1="3973" y1="90691" x2="1099" y2="98048"/>
                        <a14:foregroundMark x1="69992" y1="96547" x2="81826" y2="95045"/>
                        <a14:foregroundMark x1="81826" y1="95045" x2="85727" y2="95045"/>
                        <a14:foregroundMark x1="97041" y1="97598" x2="90786" y2="98949"/>
                        <a14:foregroundMark x1="58073" y1="98949" x2="60609" y2="98949"/>
                        <a14:backgroundMark x1="18935" y1="29580" x2="78360" y2="63814"/>
                        <a14:backgroundMark x1="78360" y1="63814" x2="86982" y2="76426"/>
                        <a14:backgroundMark x1="86982" y1="76426" x2="19104" y2="74925"/>
                        <a14:backgroundMark x1="19104" y1="74925" x2="31530" y2="55405"/>
                        <a14:backgroundMark x1="31530" y1="55405" x2="68385" y2="41592"/>
                        <a14:backgroundMark x1="68385" y1="41592" x2="64920" y2="58408"/>
                        <a14:backgroundMark x1="64920" y1="58408" x2="46746" y2="82132"/>
                        <a14:backgroundMark x1="46746" y1="82132" x2="40659" y2="47447"/>
                        <a14:backgroundMark x1="40659" y1="47447" x2="28740" y2="31381"/>
                        <a14:backgroundMark x1="28740" y1="31381" x2="28487" y2="46396"/>
                        <a14:backgroundMark x1="28487" y1="46396" x2="73964" y2="63664"/>
                        <a14:backgroundMark x1="73964" y1="63664" x2="77092" y2="86186"/>
                        <a14:backgroundMark x1="77092" y1="86186" x2="67625" y2="84685"/>
                        <a14:backgroundMark x1="47844" y1="81381" x2="22739" y2="80931"/>
                        <a14:backgroundMark x1="87067" y1="95646" x2="87067" y2="95646"/>
                        <a14:backgroundMark x1="88588" y1="95646" x2="85207" y2="93243"/>
                        <a14:backgroundMark x1="88842" y1="95345" x2="87743" y2="94294"/>
                        <a14:backgroundMark x1="89011" y1="95195" x2="88842" y2="96396"/>
                        <a14:backgroundMark x1="57819" y1="88889" x2="44717" y2="93544"/>
                      </a14:backgroundRemoval>
                    </a14:imgEffect>
                  </a14:imgLayer>
                </a14:imgProps>
              </a:ext>
            </a:extLst>
          </a:blip>
          <a:srcRect l="67516" t="83309" b="-1"/>
          <a:stretch/>
        </p:blipFill>
        <p:spPr>
          <a:xfrm flipH="1">
            <a:off x="6592358" y="4407409"/>
            <a:ext cx="2551642" cy="736090"/>
          </a:xfrm>
          <a:prstGeom prst="rect">
            <a:avLst/>
          </a:prstGeom>
        </p:spPr>
      </p:pic>
      <p:sp>
        <p:nvSpPr>
          <p:cNvPr id="2" name="Títol 1">
            <a:extLst>
              <a:ext uri="{FF2B5EF4-FFF2-40B4-BE49-F238E27FC236}">
                <a16:creationId xmlns:a16="http://schemas.microsoft.com/office/drawing/2014/main" id="{DFA32123-2C6B-16F5-4744-62D583647652}"/>
              </a:ext>
            </a:extLst>
          </p:cNvPr>
          <p:cNvSpPr txBox="1">
            <a:spLocks/>
          </p:cNvSpPr>
          <p:nvPr userDrawn="1"/>
        </p:nvSpPr>
        <p:spPr>
          <a:xfrm>
            <a:off x="-2" y="695416"/>
            <a:ext cx="4396511" cy="431999"/>
          </a:xfrm>
          <a:prstGeom prst="rect">
            <a:avLst/>
          </a:prstGeom>
          <a:solidFill>
            <a:srgbClr val="602927"/>
          </a:solidFill>
          <a:ln>
            <a:solidFill>
              <a:srgbClr val="602927"/>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7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n 6" descr="Forma&#10;&#10;El contenido generado por IA puede ser incorrecto.">
            <a:extLst>
              <a:ext uri="{FF2B5EF4-FFF2-40B4-BE49-F238E27FC236}">
                <a16:creationId xmlns:a16="http://schemas.microsoft.com/office/drawing/2014/main" id="{77AE37DC-793D-39C0-B007-31202FF96688}"/>
              </a:ext>
            </a:extLst>
          </p:cNvPr>
          <p:cNvPicPr>
            <a:picLocks noChangeAspect="1"/>
          </p:cNvPicPr>
          <p:nvPr userDrawn="1"/>
        </p:nvPicPr>
        <p:blipFill>
          <a:blip r:embed="rId18"/>
          <a:stretch>
            <a:fillRect/>
          </a:stretch>
        </p:blipFill>
        <p:spPr>
          <a:xfrm>
            <a:off x="311701" y="200505"/>
            <a:ext cx="1209972" cy="287999"/>
          </a:xfrm>
          <a:prstGeom prst="rect">
            <a:avLst/>
          </a:prstGeom>
        </p:spPr>
      </p:pic>
      <p:pic>
        <p:nvPicPr>
          <p:cNvPr id="6" name="Imatge 5" descr="Imatge que conté triangle, disseny&#10;&#10;Pot ser que el contingut generat per IA no sigui correcte.">
            <a:extLst>
              <a:ext uri="{FF2B5EF4-FFF2-40B4-BE49-F238E27FC236}">
                <a16:creationId xmlns:a16="http://schemas.microsoft.com/office/drawing/2014/main" id="{66A0242B-EBBB-E896-7174-31055DD2BB80}"/>
              </a:ext>
            </a:extLst>
          </p:cNvPr>
          <p:cNvPicPr>
            <a:picLocks noChangeAspect="1"/>
          </p:cNvPicPr>
          <p:nvPr userDrawn="1"/>
        </p:nvPicPr>
        <p:blipFill>
          <a:blip r:embed="rId19"/>
          <a:stretch>
            <a:fillRect/>
          </a:stretch>
        </p:blipFill>
        <p:spPr>
          <a:xfrm>
            <a:off x="7868172" y="105924"/>
            <a:ext cx="1230009" cy="547668"/>
          </a:xfrm>
          <a:prstGeom prst="rect">
            <a:avLst/>
          </a:prstGeom>
        </p:spPr>
      </p:pic>
    </p:spTree>
    <p:extLst>
      <p:ext uri="{BB962C8B-B14F-4D97-AF65-F5344CB8AC3E}">
        <p14:creationId xmlns:p14="http://schemas.microsoft.com/office/powerpoint/2010/main" val="771299247"/>
      </p:ext>
    </p:extLst>
  </p:cSld>
  <p:clrMap bg1="lt1" tx1="dk1" bg2="lt2" tx2="dk2" accent1="accent1" accent2="accent2" accent3="accent3" accent4="accent4" accent5="accent5" accent6="accent6" hlink="hlink" folHlink="folHlink"/>
  <p:sldLayoutIdLst>
    <p:sldLayoutId id="2147483776" r:id="rId1"/>
    <p:sldLayoutId id="2147483781" r:id="rId2"/>
    <p:sldLayoutId id="2147483779" r:id="rId3"/>
    <p:sldLayoutId id="2147483780" r:id="rId4"/>
    <p:sldLayoutId id="2147483783" r:id="rId5"/>
    <p:sldLayoutId id="2147483765" r:id="rId6"/>
    <p:sldLayoutId id="2147483690" r:id="rId7"/>
    <p:sldLayoutId id="2147483789" r:id="rId8"/>
    <p:sldLayoutId id="2147483817" r:id="rId9"/>
    <p:sldLayoutId id="2147483804" r:id="rId10"/>
    <p:sldLayoutId id="2147483818" r:id="rId11"/>
    <p:sldLayoutId id="2147483823" r:id="rId12"/>
    <p:sldLayoutId id="2147483819" r:id="rId13"/>
    <p:sldLayoutId id="2147483820" r:id="rId14"/>
    <p:sldLayoutId id="2147483821" r:id="rId15"/>
    <p:sldLayoutId id="21474838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5634A00-9657-8CEB-3C34-15005BC57443}"/>
              </a:ext>
            </a:extLst>
          </p:cNvPr>
          <p:cNvSpPr>
            <a:spLocks noGrp="1"/>
          </p:cNvSpPr>
          <p:nvPr>
            <p:ph type="ctrTitle"/>
          </p:nvPr>
        </p:nvSpPr>
        <p:spPr>
          <a:xfrm>
            <a:off x="1518557" y="1153000"/>
            <a:ext cx="6449785" cy="1696824"/>
          </a:xfrm>
        </p:spPr>
        <p:txBody>
          <a:bodyPr/>
          <a:lstStyle/>
          <a:p>
            <a:r>
              <a:rPr lang="es-ES" b="1" dirty="0"/>
              <a:t>Comunícate utilizando la herramienta adecuada</a:t>
            </a:r>
            <a:endParaRPr lang="en-US" dirty="0"/>
          </a:p>
        </p:txBody>
      </p:sp>
    </p:spTree>
    <p:extLst>
      <p:ext uri="{BB962C8B-B14F-4D97-AF65-F5344CB8AC3E}">
        <p14:creationId xmlns:p14="http://schemas.microsoft.com/office/powerpoint/2010/main" val="385866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32660049-631F-45C9-8FE3-1B3D97C5051C}"/>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mn-ea"/>
                <a:cs typeface="Arial"/>
                <a:sym typeface="Arial"/>
              </a:rPr>
              <a:t>Uso de herramientas corporativas</a:t>
            </a:r>
          </a:p>
        </p:txBody>
      </p:sp>
      <p:sp>
        <p:nvSpPr>
          <p:cNvPr id="6" name="QuadreDeText 5">
            <a:extLst>
              <a:ext uri="{FF2B5EF4-FFF2-40B4-BE49-F238E27FC236}">
                <a16:creationId xmlns:a16="http://schemas.microsoft.com/office/drawing/2014/main" id="{1EBDB879-6E6E-F12E-3F80-7E58F324861E}"/>
              </a:ext>
            </a:extLst>
          </p:cNvPr>
          <p:cNvSpPr txBox="1"/>
          <p:nvPr/>
        </p:nvSpPr>
        <p:spPr>
          <a:xfrm>
            <a:off x="222038" y="1239708"/>
            <a:ext cx="6180216" cy="2862322"/>
          </a:xfrm>
          <a:prstGeom prst="rect">
            <a:avLst/>
          </a:prstGeom>
          <a:solidFill>
            <a:schemeClr val="bg1"/>
          </a:solidFill>
        </p:spPr>
        <p:txBody>
          <a:bodyPr wrap="square" lIns="91440" tIns="45720" rIns="91440" bIns="45720" anchor="t">
            <a:spAutoFit/>
          </a:bodyPr>
          <a:lstStyle/>
          <a:p>
            <a:pPr marL="0" indent="0" algn="l" rtl="0">
              <a:buNone/>
            </a:pPr>
            <a:r>
              <a:rPr lang="es-ES" sz="1200" dirty="0">
                <a:solidFill>
                  <a:srgbClr val="000000"/>
                </a:solidFill>
                <a:effectLst/>
              </a:rPr>
              <a:t>Las herramientas corporativas son aplicaciones y plataformas que facilitan la gestión eficiente de nuestras tareas y procesos digitales. Su uso correcto contribuye a mantenernos organizados e informados, minimizando las distracciones innecesarias.</a:t>
            </a:r>
          </a:p>
          <a:p>
            <a:pPr marL="0" indent="0" algn="l" rtl="0">
              <a:buNone/>
            </a:pPr>
            <a:endParaRPr lang="es-ES" sz="1200">
              <a:solidFill>
                <a:srgbClr val="000000"/>
              </a:solidFill>
              <a:effectLst/>
              <a:latin typeface="Arial" panose="020B0604020202020204" pitchFamily="34" charset="0"/>
            </a:endParaRPr>
          </a:p>
          <a:p>
            <a:pPr marL="0" indent="0" algn="l" rtl="0">
              <a:buNone/>
            </a:pPr>
            <a:r>
              <a:rPr lang="es-ES" sz="1200" b="1" dirty="0">
                <a:solidFill>
                  <a:srgbClr val="000000"/>
                </a:solidFill>
                <a:effectLst/>
              </a:rPr>
              <a:t>Herramientas de Microsoft 365</a:t>
            </a:r>
            <a:endParaRPr lang="es-ES" sz="1200" dirty="0">
              <a:solidFill>
                <a:srgbClr val="000000"/>
              </a:solidFill>
              <a:effectLst/>
            </a:endParaRPr>
          </a:p>
          <a:p>
            <a:r>
              <a:rPr lang="es-ES" sz="1200">
                <a:solidFill>
                  <a:srgbClr val="000000"/>
                </a:solidFill>
                <a:effectLst/>
              </a:rPr>
              <a:t>Microsoft 365 incluye un conjunto de aplicaciones como Outlook,</a:t>
            </a:r>
            <a:r>
              <a:rPr lang="es-ES" sz="1200"/>
              <a:t> </a:t>
            </a:r>
            <a:r>
              <a:rPr lang="es-ES" sz="1200" err="1">
                <a:solidFill>
                  <a:srgbClr val="000000"/>
                </a:solidFill>
                <a:effectLst/>
              </a:rPr>
              <a:t>Teams</a:t>
            </a:r>
            <a:r>
              <a:rPr lang="es-ES" sz="1200" dirty="0">
                <a:solidFill>
                  <a:srgbClr val="000000"/>
                </a:solidFill>
                <a:effectLst/>
              </a:rPr>
              <a:t> y otras integraciones que mejoran la comunicación y colaboración entre los miembros del equipo. Estas herramientas permiten administrar correos electrónicos, organizar reuniones, trabajar en documentos conjuntos y seguir el avance de los proyectos.</a:t>
            </a:r>
          </a:p>
          <a:p>
            <a:pPr marL="0" indent="0" algn="l" rtl="0">
              <a:buNone/>
            </a:pPr>
            <a:endParaRPr lang="es-ES" sz="1200">
              <a:solidFill>
                <a:srgbClr val="000000"/>
              </a:solidFill>
              <a:effectLst/>
              <a:latin typeface="Arial" panose="020B0604020202020204" pitchFamily="34" charset="0"/>
            </a:endParaRPr>
          </a:p>
          <a:p>
            <a:pPr marL="0" indent="0" algn="l" rtl="0">
              <a:buNone/>
            </a:pPr>
            <a:r>
              <a:rPr lang="es-ES" sz="1200" b="1" dirty="0">
                <a:solidFill>
                  <a:srgbClr val="000000"/>
                </a:solidFill>
                <a:effectLst/>
              </a:rPr>
              <a:t>Herramientas Corporativas del Gobierno de Aragón</a:t>
            </a:r>
            <a:endParaRPr lang="es-ES" sz="1200" dirty="0">
              <a:solidFill>
                <a:srgbClr val="000000"/>
              </a:solidFill>
              <a:effectLst/>
            </a:endParaRPr>
          </a:p>
          <a:p>
            <a:pPr marL="0" indent="0" algn="l" rtl="0">
              <a:buNone/>
            </a:pPr>
            <a:r>
              <a:rPr lang="es-ES" sz="1200" dirty="0">
                <a:solidFill>
                  <a:srgbClr val="000000"/>
                </a:solidFill>
                <a:effectLst/>
              </a:rPr>
              <a:t>El Gobierno de Aragón dispone de diversas plataformas para la gestión corporativa, como la Sede Electrónica. Estas herramientas facilitan el seguimiento de trámites, la gestión de comunicaciones oficiales y aseguran una administración segura y efectiva de la información.</a:t>
            </a:r>
            <a:endParaRPr lang="es-ES" sz="1200" dirty="0"/>
          </a:p>
        </p:txBody>
      </p:sp>
      <p:grpSp>
        <p:nvGrpSpPr>
          <p:cNvPr id="15" name="Agrupa 14">
            <a:extLst>
              <a:ext uri="{FF2B5EF4-FFF2-40B4-BE49-F238E27FC236}">
                <a16:creationId xmlns:a16="http://schemas.microsoft.com/office/drawing/2014/main" id="{D6235BC6-C2BF-6C47-D394-343E4B23E54B}"/>
              </a:ext>
              <a:ext uri="{C183D7F6-B498-43B3-948B-1728B52AA6E4}">
                <adec:decorative xmlns:adec="http://schemas.microsoft.com/office/drawing/2017/decorative" val="1"/>
              </a:ext>
            </a:extLst>
          </p:cNvPr>
          <p:cNvGrpSpPr/>
          <p:nvPr/>
        </p:nvGrpSpPr>
        <p:grpSpPr>
          <a:xfrm>
            <a:off x="5900059" y="788650"/>
            <a:ext cx="3817019" cy="3817019"/>
            <a:chOff x="5900059" y="788650"/>
            <a:chExt cx="3817019" cy="3817019"/>
          </a:xfrm>
        </p:grpSpPr>
        <p:sp>
          <p:nvSpPr>
            <p:cNvPr id="16" name="Diagrama de flux: connector 15">
              <a:extLst>
                <a:ext uri="{FF2B5EF4-FFF2-40B4-BE49-F238E27FC236}">
                  <a16:creationId xmlns:a16="http://schemas.microsoft.com/office/drawing/2014/main" id="{B9A77A27-AC3F-EB8F-7903-ABC80BB327E0}"/>
                </a:ext>
                <a:ext uri="{C183D7F6-B498-43B3-948B-1728B52AA6E4}">
                  <adec:decorative xmlns:adec="http://schemas.microsoft.com/office/drawing/2017/decorative" val="1"/>
                </a:ext>
              </a:extLst>
            </p:cNvPr>
            <p:cNvSpPr/>
            <p:nvPr/>
          </p:nvSpPr>
          <p:spPr>
            <a:xfrm>
              <a:off x="6276617" y="1164978"/>
              <a:ext cx="2243316" cy="2245975"/>
            </a:xfrm>
            <a:prstGeom prst="flowChartConnector">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ca-ES" sz="1350" kern="1200">
                <a:solidFill>
                  <a:prstClr val="white"/>
                </a:solidFill>
                <a:latin typeface="Arial"/>
              </a:endParaRPr>
            </a:p>
          </p:txBody>
        </p:sp>
        <p:sp>
          <p:nvSpPr>
            <p:cNvPr id="17" name="Diagrama de flux: connector 16">
              <a:extLst>
                <a:ext uri="{FF2B5EF4-FFF2-40B4-BE49-F238E27FC236}">
                  <a16:creationId xmlns:a16="http://schemas.microsoft.com/office/drawing/2014/main" id="{65BB1F51-1DDE-1F15-42AE-538BB8BCCB71}"/>
                </a:ext>
                <a:ext uri="{C183D7F6-B498-43B3-948B-1728B52AA6E4}">
                  <adec:decorative xmlns:adec="http://schemas.microsoft.com/office/drawing/2017/decorative" val="1"/>
                </a:ext>
              </a:extLst>
            </p:cNvPr>
            <p:cNvSpPr/>
            <p:nvPr/>
          </p:nvSpPr>
          <p:spPr>
            <a:xfrm>
              <a:off x="6754873" y="1732548"/>
              <a:ext cx="2243316" cy="2245975"/>
            </a:xfrm>
            <a:prstGeom prst="flowChartConnector">
              <a:avLst/>
            </a:prstGeom>
            <a:solidFill>
              <a:srgbClr val="602927"/>
            </a:solidFill>
            <a:ln>
              <a:solidFill>
                <a:srgbClr val="602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ca-ES" sz="1350" kern="1200">
                <a:solidFill>
                  <a:prstClr val="white"/>
                </a:solidFill>
                <a:latin typeface="Arial"/>
              </a:endParaRPr>
            </a:p>
          </p:txBody>
        </p:sp>
        <p:pic>
          <p:nvPicPr>
            <p:cNvPr id="18" name="Gràfic 17" descr="A grid with small circles">
              <a:extLst>
                <a:ext uri="{FF2B5EF4-FFF2-40B4-BE49-F238E27FC236}">
                  <a16:creationId xmlns:a16="http://schemas.microsoft.com/office/drawing/2014/main" id="{E73AE415-058B-DF7A-9CCD-FF21E9E6C6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0059" y="788650"/>
              <a:ext cx="3817019" cy="3817019"/>
            </a:xfrm>
            <a:prstGeom prst="rect">
              <a:avLst/>
            </a:prstGeom>
          </p:spPr>
        </p:pic>
        <p:pic>
          <p:nvPicPr>
            <p:cNvPr id="19" name="Imatge 18">
              <a:extLst>
                <a:ext uri="{FF2B5EF4-FFF2-40B4-BE49-F238E27FC236}">
                  <a16:creationId xmlns:a16="http://schemas.microsoft.com/office/drawing/2014/main" id="{2E95D703-63E9-39D4-252D-2B76265CAC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97335" y="2142250"/>
              <a:ext cx="475523" cy="475523"/>
            </a:xfrm>
            <a:prstGeom prst="rect">
              <a:avLst/>
            </a:prstGeom>
          </p:spPr>
        </p:pic>
        <p:pic>
          <p:nvPicPr>
            <p:cNvPr id="20" name="Imatge 19">
              <a:extLst>
                <a:ext uri="{FF2B5EF4-FFF2-40B4-BE49-F238E27FC236}">
                  <a16:creationId xmlns:a16="http://schemas.microsoft.com/office/drawing/2014/main" id="{A661981F-AFFA-C601-AA75-FA05E86AEE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153722" y="2450514"/>
              <a:ext cx="449385" cy="449385"/>
            </a:xfrm>
            <a:prstGeom prst="rect">
              <a:avLst/>
            </a:prstGeom>
          </p:spPr>
        </p:pic>
        <p:sp>
          <p:nvSpPr>
            <p:cNvPr id="21" name="Rectangle 20">
              <a:extLst>
                <a:ext uri="{FF2B5EF4-FFF2-40B4-BE49-F238E27FC236}">
                  <a16:creationId xmlns:a16="http://schemas.microsoft.com/office/drawing/2014/main" id="{ADE57547-FFBA-C430-AD44-B9C430A01D90}"/>
                </a:ext>
              </a:extLst>
            </p:cNvPr>
            <p:cNvSpPr/>
            <p:nvPr/>
          </p:nvSpPr>
          <p:spPr>
            <a:xfrm>
              <a:off x="7510509" y="1636450"/>
              <a:ext cx="366022" cy="204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sp>
          <p:nvSpPr>
            <p:cNvPr id="22" name="Rectangle 21">
              <a:extLst>
                <a:ext uri="{FF2B5EF4-FFF2-40B4-BE49-F238E27FC236}">
                  <a16:creationId xmlns:a16="http://schemas.microsoft.com/office/drawing/2014/main" id="{97197FFB-2EFF-7921-C99A-BB27811A42CF}"/>
                </a:ext>
              </a:extLst>
            </p:cNvPr>
            <p:cNvSpPr/>
            <p:nvPr/>
          </p:nvSpPr>
          <p:spPr>
            <a:xfrm rot="17625500">
              <a:off x="7511819" y="3108297"/>
              <a:ext cx="316356" cy="1463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pic>
          <p:nvPicPr>
            <p:cNvPr id="23" name="Gràfic 22" descr="Email with solid fill">
              <a:extLst>
                <a:ext uri="{FF2B5EF4-FFF2-40B4-BE49-F238E27FC236}">
                  <a16:creationId xmlns:a16="http://schemas.microsoft.com/office/drawing/2014/main" id="{64B2F887-0CA4-A83C-B33A-AE01B2D471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7297" y="1460865"/>
              <a:ext cx="516556" cy="419845"/>
            </a:xfrm>
            <a:prstGeom prst="rect">
              <a:avLst/>
            </a:prstGeom>
          </p:spPr>
        </p:pic>
        <p:pic>
          <p:nvPicPr>
            <p:cNvPr id="24" name="Gràfic 23" descr="Phone Vibration with solid fill">
              <a:extLst>
                <a:ext uri="{FF2B5EF4-FFF2-40B4-BE49-F238E27FC236}">
                  <a16:creationId xmlns:a16="http://schemas.microsoft.com/office/drawing/2014/main" id="{FF402E9B-6A13-919D-B595-448865997D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6686" y="2965682"/>
              <a:ext cx="419845" cy="419845"/>
            </a:xfrm>
            <a:prstGeom prst="rect">
              <a:avLst/>
            </a:prstGeom>
          </p:spPr>
        </p:pic>
      </p:grpSp>
    </p:spTree>
    <p:extLst>
      <p:ext uri="{BB962C8B-B14F-4D97-AF65-F5344CB8AC3E}">
        <p14:creationId xmlns:p14="http://schemas.microsoft.com/office/powerpoint/2010/main" val="344957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3">
            <a:extLst>
              <a:ext uri="{FF2B5EF4-FFF2-40B4-BE49-F238E27FC236}">
                <a16:creationId xmlns:a16="http://schemas.microsoft.com/office/drawing/2014/main" id="{8C498DF5-620D-E32D-18F7-1DD46E319E9C}"/>
              </a:ext>
            </a:extLst>
          </p:cNvPr>
          <p:cNvSpPr txBox="1">
            <a:spLocks noGrp="1"/>
          </p:cNvSpPr>
          <p:nvPr>
            <p:ph type="title" idx="4294967295"/>
          </p:nvPr>
        </p:nvSpPr>
        <p:spPr>
          <a:xfrm>
            <a:off x="0" y="741493"/>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Uso de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herramientas</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corporativas</a:t>
            </a:r>
            <a:endParaRPr kumimoji="0" lang="ca-E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QuadreDeText 1">
            <a:extLst>
              <a:ext uri="{FF2B5EF4-FFF2-40B4-BE49-F238E27FC236}">
                <a16:creationId xmlns:a16="http://schemas.microsoft.com/office/drawing/2014/main" id="{E66BDFDC-FB8E-C954-D619-8CAFD0F2513A}"/>
              </a:ext>
            </a:extLst>
          </p:cNvPr>
          <p:cNvSpPr txBox="1"/>
          <p:nvPr/>
        </p:nvSpPr>
        <p:spPr>
          <a:xfrm>
            <a:off x="379141" y="1285125"/>
            <a:ext cx="4805561" cy="3046988"/>
          </a:xfrm>
          <a:prstGeom prst="rect">
            <a:avLst/>
          </a:prstGeom>
          <a:noFill/>
        </p:spPr>
        <p:txBody>
          <a:bodyPr wrap="square" lIns="91440" tIns="45720" rIns="91440" bIns="45720" anchor="t">
            <a:spAutoFit/>
          </a:bodyPr>
          <a:lstStyle/>
          <a:p>
            <a:pPr marL="0" indent="0" algn="l" rtl="0">
              <a:buNone/>
            </a:pPr>
            <a:r>
              <a:rPr lang="es-ES" sz="1200">
                <a:solidFill>
                  <a:srgbClr val="000000"/>
                </a:solidFill>
                <a:effectLst/>
                <a:latin typeface="Arial" panose="020B0604020202020204" pitchFamily="34" charset="0"/>
              </a:rPr>
              <a:t>Como has visto, el </a:t>
            </a:r>
            <a:r>
              <a:rPr lang="es-ES" sz="1200" b="1">
                <a:solidFill>
                  <a:srgbClr val="000000"/>
                </a:solidFill>
                <a:effectLst/>
                <a:latin typeface="Arial" panose="020B0604020202020204" pitchFamily="34" charset="0"/>
              </a:rPr>
              <a:t>Gobierno de Aragón</a:t>
            </a:r>
            <a:r>
              <a:rPr lang="es-ES" sz="1200">
                <a:solidFill>
                  <a:srgbClr val="000000"/>
                </a:solidFill>
                <a:effectLst/>
                <a:latin typeface="Arial" panose="020B0604020202020204" pitchFamily="34" charset="0"/>
              </a:rPr>
              <a:t> ofrece diversas herramientas para facilitar la comunicación, ya sea en tiempo real o de forma diferida.</a:t>
            </a:r>
          </a:p>
          <a:p>
            <a:pPr marL="0" indent="0" algn="l" rtl="0">
              <a:buNone/>
            </a:pPr>
            <a:r>
              <a:rPr lang="es-ES" sz="1200">
                <a:solidFill>
                  <a:srgbClr val="000000"/>
                </a:solidFill>
                <a:effectLst/>
                <a:latin typeface="Arial" panose="020B0604020202020204" pitchFamily="34" charset="0"/>
              </a:rPr>
              <a:t>Por esta razón, es fundamental utilizar las plataformas corporativas oficialmente aprobadas, en lugar de aquellas que no cuentan con respaldo institucional.</a:t>
            </a:r>
          </a:p>
          <a:p>
            <a:pPr marL="0" indent="0" algn="l" rtl="0">
              <a:buNone/>
            </a:pPr>
            <a:endParaRPr lang="es-ES" sz="1200">
              <a:solidFill>
                <a:srgbClr val="000000"/>
              </a:solidFill>
              <a:effectLst/>
              <a:latin typeface="Arial" panose="020B0604020202020204" pitchFamily="34" charset="0"/>
            </a:endParaRPr>
          </a:p>
          <a:p>
            <a:pPr marL="0" indent="0" algn="l" rtl="0">
              <a:buNone/>
            </a:pPr>
            <a:r>
              <a:rPr lang="es-ES" sz="1200" b="1">
                <a:solidFill>
                  <a:srgbClr val="000000"/>
                </a:solidFill>
                <a:effectLst/>
                <a:latin typeface="Arial" panose="020B0604020202020204" pitchFamily="34" charset="0"/>
              </a:rPr>
              <a:t>¿Por qué se recomienda emplear estas herramientas corporativas en lugar de otras no oficiales?</a:t>
            </a:r>
            <a:endParaRPr lang="es-ES" sz="1200">
              <a:solidFill>
                <a:srgbClr val="000000"/>
              </a:solidFill>
              <a:effectLst/>
              <a:latin typeface="Arial" panose="020B0604020202020204" pitchFamily="34" charset="0"/>
            </a:endParaRPr>
          </a:p>
          <a:p>
            <a:pPr marL="0" indent="0" algn="l" rtl="0">
              <a:buNone/>
            </a:pPr>
            <a:r>
              <a:rPr lang="es-ES" sz="1200">
                <a:solidFill>
                  <a:srgbClr val="000000"/>
                </a:solidFill>
                <a:effectLst/>
                <a:latin typeface="Arial" panose="020B0604020202020204" pitchFamily="34" charset="0"/>
              </a:rPr>
              <a:t>Porque estas soluciones aseguran tanto la </a:t>
            </a:r>
            <a:r>
              <a:rPr lang="es-ES" sz="1200" b="1">
                <a:solidFill>
                  <a:srgbClr val="000000"/>
                </a:solidFill>
                <a:effectLst/>
                <a:latin typeface="Arial" panose="020B0604020202020204" pitchFamily="34" charset="0"/>
              </a:rPr>
              <a:t>identidad verificada</a:t>
            </a:r>
            <a:r>
              <a:rPr lang="es-ES" sz="1200">
                <a:solidFill>
                  <a:srgbClr val="000000"/>
                </a:solidFill>
                <a:effectLst/>
                <a:latin typeface="Arial" panose="020B0604020202020204" pitchFamily="34" charset="0"/>
              </a:rPr>
              <a:t> de los participantes como la </a:t>
            </a:r>
            <a:r>
              <a:rPr lang="es-ES" sz="1200" b="1">
                <a:solidFill>
                  <a:srgbClr val="000000"/>
                </a:solidFill>
                <a:effectLst/>
                <a:latin typeface="Arial" panose="020B0604020202020204" pitchFamily="34" charset="0"/>
              </a:rPr>
              <a:t>protección de los datos compartidos</a:t>
            </a:r>
            <a:r>
              <a:rPr lang="es-ES" sz="1200">
                <a:solidFill>
                  <a:srgbClr val="000000"/>
                </a:solidFill>
                <a:effectLst/>
                <a:latin typeface="Arial" panose="020B0604020202020204" pitchFamily="34" charset="0"/>
              </a:rPr>
              <a:t>. Al estar gestionadas por el </a:t>
            </a:r>
            <a:r>
              <a:rPr lang="es-ES" sz="1200" b="1">
                <a:solidFill>
                  <a:srgbClr val="000000"/>
                </a:solidFill>
                <a:effectLst/>
                <a:latin typeface="Arial" panose="020B0604020202020204" pitchFamily="34" charset="0"/>
              </a:rPr>
              <a:t>Gobierno de Aragón</a:t>
            </a:r>
            <a:r>
              <a:rPr lang="es-ES" sz="1200">
                <a:solidFill>
                  <a:srgbClr val="000000"/>
                </a:solidFill>
                <a:effectLst/>
                <a:latin typeface="Arial" panose="020B0604020202020204" pitchFamily="34" charset="0"/>
              </a:rPr>
              <a:t>, cumplen con todos los protocolos de seguridad correspondientes. En cambio, el uso de aplicaciones externas y no oficiales puede conllevar riesgos, como la posible filtración de información confidencial o su envío a destinatarios no autorizados.</a:t>
            </a:r>
            <a:endParaRPr lang="es-ES" sz="1200">
              <a:ea typeface="+mn-ea"/>
            </a:endParaRPr>
          </a:p>
        </p:txBody>
      </p:sp>
      <p:grpSp>
        <p:nvGrpSpPr>
          <p:cNvPr id="6" name="Agrupa 5">
            <a:extLst>
              <a:ext uri="{FF2B5EF4-FFF2-40B4-BE49-F238E27FC236}">
                <a16:creationId xmlns:a16="http://schemas.microsoft.com/office/drawing/2014/main" id="{18AD2E54-DF53-0F8E-D22F-5341241FAB34}"/>
              </a:ext>
              <a:ext uri="{C183D7F6-B498-43B3-948B-1728B52AA6E4}">
                <adec:decorative xmlns:adec="http://schemas.microsoft.com/office/drawing/2017/decorative" val="1"/>
              </a:ext>
            </a:extLst>
          </p:cNvPr>
          <p:cNvGrpSpPr/>
          <p:nvPr/>
        </p:nvGrpSpPr>
        <p:grpSpPr>
          <a:xfrm>
            <a:off x="5434361" y="1362358"/>
            <a:ext cx="3238190" cy="2685403"/>
            <a:chOff x="5963269" y="1067348"/>
            <a:chExt cx="2984345" cy="2474891"/>
          </a:xfrm>
        </p:grpSpPr>
        <p:sp>
          <p:nvSpPr>
            <p:cNvPr id="15" name="Rectangle: cantonades arrodonides 14">
              <a:extLst>
                <a:ext uri="{FF2B5EF4-FFF2-40B4-BE49-F238E27FC236}">
                  <a16:creationId xmlns:a16="http://schemas.microsoft.com/office/drawing/2014/main" id="{93FDCBD8-BA89-5607-B574-D14B7B92E72C}"/>
                </a:ext>
                <a:ext uri="{C183D7F6-B498-43B3-948B-1728B52AA6E4}">
                  <adec:decorative xmlns:adec="http://schemas.microsoft.com/office/drawing/2017/decorative" val="1"/>
                </a:ext>
              </a:extLst>
            </p:cNvPr>
            <p:cNvSpPr/>
            <p:nvPr/>
          </p:nvSpPr>
          <p:spPr>
            <a:xfrm>
              <a:off x="5963269" y="2676297"/>
              <a:ext cx="2982160" cy="865942"/>
            </a:xfrm>
            <a:prstGeom prst="round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ca-ES">
                <a:solidFill>
                  <a:prstClr val="white"/>
                </a:solidFill>
                <a:latin typeface="Aptos" panose="02110004020202020204"/>
              </a:endParaRPr>
            </a:p>
          </p:txBody>
        </p:sp>
        <p:sp>
          <p:nvSpPr>
            <p:cNvPr id="5" name="Rectangle 4">
              <a:extLst>
                <a:ext uri="{FF2B5EF4-FFF2-40B4-BE49-F238E27FC236}">
                  <a16:creationId xmlns:a16="http://schemas.microsoft.com/office/drawing/2014/main" id="{A9D881C0-0D9F-F56F-0E34-94E8F25458B2}"/>
                </a:ext>
              </a:extLst>
            </p:cNvPr>
            <p:cNvSpPr/>
            <p:nvPr/>
          </p:nvSpPr>
          <p:spPr>
            <a:xfrm>
              <a:off x="7315897" y="2532809"/>
              <a:ext cx="335462" cy="2869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Rectangle: cantonades arrodonides 15">
              <a:extLst>
                <a:ext uri="{FF2B5EF4-FFF2-40B4-BE49-F238E27FC236}">
                  <a16:creationId xmlns:a16="http://schemas.microsoft.com/office/drawing/2014/main" id="{85F60139-D7AD-67C7-55FF-48076947C37E}"/>
                </a:ext>
                <a:ext uri="{C183D7F6-B498-43B3-948B-1728B52AA6E4}">
                  <adec:decorative xmlns:adec="http://schemas.microsoft.com/office/drawing/2017/decorative" val="1"/>
                </a:ext>
              </a:extLst>
            </p:cNvPr>
            <p:cNvSpPr/>
            <p:nvPr/>
          </p:nvSpPr>
          <p:spPr>
            <a:xfrm>
              <a:off x="5965454" y="1357086"/>
              <a:ext cx="2982160" cy="865942"/>
            </a:xfrm>
            <a:prstGeom prst="roundRect">
              <a:avLst/>
            </a:prstGeom>
            <a:noFill/>
            <a:ln>
              <a:solidFill>
                <a:srgbClr val="0796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ca-ES">
                <a:solidFill>
                  <a:prstClr val="white"/>
                </a:solidFill>
                <a:latin typeface="Aptos" panose="02110004020202020204"/>
              </a:endParaRPr>
            </a:p>
          </p:txBody>
        </p:sp>
        <p:sp>
          <p:nvSpPr>
            <p:cNvPr id="4" name="Rectangle 3">
              <a:extLst>
                <a:ext uri="{FF2B5EF4-FFF2-40B4-BE49-F238E27FC236}">
                  <a16:creationId xmlns:a16="http://schemas.microsoft.com/office/drawing/2014/main" id="{46921AE3-CC99-76FC-35EA-9FE7FB27D081}"/>
                </a:ext>
              </a:extLst>
            </p:cNvPr>
            <p:cNvSpPr/>
            <p:nvPr/>
          </p:nvSpPr>
          <p:spPr>
            <a:xfrm>
              <a:off x="7337440" y="1204686"/>
              <a:ext cx="335462" cy="2869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Imatge 6" descr="La imatge mostra el logotip de Teams.">
              <a:extLst>
                <a:ext uri="{FF2B5EF4-FFF2-40B4-BE49-F238E27FC236}">
                  <a16:creationId xmlns:a16="http://schemas.microsoft.com/office/drawing/2014/main" id="{35BC58B2-D39D-5C67-6FEC-00D786FC7FE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214021" y="1469575"/>
              <a:ext cx="618019" cy="607637"/>
            </a:xfrm>
            <a:prstGeom prst="rect">
              <a:avLst/>
            </a:prstGeom>
          </p:spPr>
        </p:pic>
        <p:pic>
          <p:nvPicPr>
            <p:cNvPr id="8" name="Imatge 7" descr="La imatge mostra el logotip d'Outlook.">
              <a:extLst>
                <a:ext uri="{FF2B5EF4-FFF2-40B4-BE49-F238E27FC236}">
                  <a16:creationId xmlns:a16="http://schemas.microsoft.com/office/drawing/2014/main" id="{BF56EBDA-356A-D506-3788-5D562FD9CF46}"/>
                </a:ext>
              </a:extLst>
            </p:cNvPr>
            <p:cNvPicPr>
              <a:picLocks noChangeAspect="1"/>
            </p:cNvPicPr>
            <p:nvPr/>
          </p:nvPicPr>
          <p:blipFill>
            <a:blip r:embed="rId3"/>
            <a:stretch>
              <a:fillRect/>
            </a:stretch>
          </p:blipFill>
          <p:spPr>
            <a:xfrm>
              <a:off x="7954621" y="1491023"/>
              <a:ext cx="622440" cy="596796"/>
            </a:xfrm>
            <a:prstGeom prst="rect">
              <a:avLst/>
            </a:prstGeom>
          </p:spPr>
        </p:pic>
        <p:pic>
          <p:nvPicPr>
            <p:cNvPr id="9" name="Imatge 8" descr="La imatge mostra el logotip de Telegram.">
              <a:extLst>
                <a:ext uri="{FF2B5EF4-FFF2-40B4-BE49-F238E27FC236}">
                  <a16:creationId xmlns:a16="http://schemas.microsoft.com/office/drawing/2014/main" id="{4D94DCCE-6F00-19B8-2F6D-BE1365EC5CD8}"/>
                </a:ext>
              </a:extLst>
            </p:cNvPr>
            <p:cNvPicPr>
              <a:picLocks noChangeAspect="1"/>
            </p:cNvPicPr>
            <p:nvPr/>
          </p:nvPicPr>
          <p:blipFill>
            <a:blip r:embed="rId4"/>
            <a:stretch>
              <a:fillRect/>
            </a:stretch>
          </p:blipFill>
          <p:spPr>
            <a:xfrm>
              <a:off x="6227890" y="2800258"/>
              <a:ext cx="618019" cy="618019"/>
            </a:xfrm>
            <a:prstGeom prst="rect">
              <a:avLst/>
            </a:prstGeom>
          </p:spPr>
        </p:pic>
        <p:pic>
          <p:nvPicPr>
            <p:cNvPr id="10" name="Imatge 9" descr="La imatge mostra el logotip de WhatsApp.">
              <a:extLst>
                <a:ext uri="{FF2B5EF4-FFF2-40B4-BE49-F238E27FC236}">
                  <a16:creationId xmlns:a16="http://schemas.microsoft.com/office/drawing/2014/main" id="{047C5C3A-0AFC-06F5-46F5-C4013BB33F1C}"/>
                </a:ext>
              </a:extLst>
            </p:cNvPr>
            <p:cNvPicPr>
              <a:picLocks noChangeAspect="1"/>
            </p:cNvPicPr>
            <p:nvPr/>
          </p:nvPicPr>
          <p:blipFill>
            <a:blip r:embed="rId5"/>
            <a:stretch>
              <a:fillRect/>
            </a:stretch>
          </p:blipFill>
          <p:spPr>
            <a:xfrm>
              <a:off x="7960068" y="2773860"/>
              <a:ext cx="626806" cy="669542"/>
            </a:xfrm>
            <a:prstGeom prst="rect">
              <a:avLst/>
            </a:prstGeom>
          </p:spPr>
        </p:pic>
        <p:pic>
          <p:nvPicPr>
            <p:cNvPr id="12" name="Gràfic 11">
              <a:extLst>
                <a:ext uri="{FF2B5EF4-FFF2-40B4-BE49-F238E27FC236}">
                  <a16:creationId xmlns:a16="http://schemas.microsoft.com/office/drawing/2014/main" id="{FA435A10-5F18-7C79-1704-A2D374B1D41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7501" y="1606147"/>
              <a:ext cx="560176" cy="560176"/>
            </a:xfrm>
            <a:prstGeom prst="rect">
              <a:avLst/>
            </a:prstGeom>
          </p:spPr>
        </p:pic>
        <p:pic>
          <p:nvPicPr>
            <p:cNvPr id="13" name="Gràfic 12">
              <a:extLst>
                <a:ext uri="{FF2B5EF4-FFF2-40B4-BE49-F238E27FC236}">
                  <a16:creationId xmlns:a16="http://schemas.microsoft.com/office/drawing/2014/main" id="{05EDDCAB-DEFB-2842-0943-FC0C73237F2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20402" y="1067348"/>
              <a:ext cx="569539" cy="569539"/>
            </a:xfrm>
            <a:prstGeom prst="rect">
              <a:avLst/>
            </a:prstGeom>
          </p:spPr>
        </p:pic>
        <p:pic>
          <p:nvPicPr>
            <p:cNvPr id="14" name="Gràfic 13">
              <a:extLst>
                <a:ext uri="{FF2B5EF4-FFF2-40B4-BE49-F238E27FC236}">
                  <a16:creationId xmlns:a16="http://schemas.microsoft.com/office/drawing/2014/main" id="{4B9611FD-31C4-4617-AD75-553B40D9A2E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00000">
              <a:off x="7193952" y="2391527"/>
              <a:ext cx="569539" cy="569539"/>
            </a:xfrm>
            <a:prstGeom prst="rect">
              <a:avLst/>
            </a:prstGeom>
          </p:spPr>
        </p:pic>
      </p:grpSp>
    </p:spTree>
    <p:extLst>
      <p:ext uri="{BB962C8B-B14F-4D97-AF65-F5344CB8AC3E}">
        <p14:creationId xmlns:p14="http://schemas.microsoft.com/office/powerpoint/2010/main" val="16538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7AB21559-652A-BA63-C0CD-947F01C6DA95}"/>
              </a:ext>
            </a:extLst>
          </p:cNvPr>
          <p:cNvSpPr txBox="1">
            <a:spLocks noGrp="1"/>
          </p:cNvSpPr>
          <p:nvPr>
            <p:ph type="title" idx="4294967295"/>
          </p:nvPr>
        </p:nvSpPr>
        <p:spPr>
          <a:xfrm>
            <a:off x="-32886" y="734909"/>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mn-ea"/>
                <a:cs typeface="Arial"/>
                <a:sym typeface="Arial"/>
              </a:rPr>
              <a:t>Árbol de decisiones de comunicación</a:t>
            </a:r>
          </a:p>
        </p:txBody>
      </p:sp>
      <p:sp>
        <p:nvSpPr>
          <p:cNvPr id="2" name="QuadreDeText 1">
            <a:extLst>
              <a:ext uri="{FF2B5EF4-FFF2-40B4-BE49-F238E27FC236}">
                <a16:creationId xmlns:a16="http://schemas.microsoft.com/office/drawing/2014/main" id="{84D9B679-BC7F-0C04-BE47-002D706B74A9}"/>
              </a:ext>
            </a:extLst>
          </p:cNvPr>
          <p:cNvSpPr txBox="1"/>
          <p:nvPr/>
        </p:nvSpPr>
        <p:spPr>
          <a:xfrm>
            <a:off x="268472" y="1278701"/>
            <a:ext cx="4303528" cy="3093154"/>
          </a:xfrm>
          <a:prstGeom prst="rect">
            <a:avLst/>
          </a:prstGeom>
          <a:solidFill>
            <a:schemeClr val="bg1"/>
          </a:solidFill>
        </p:spPr>
        <p:txBody>
          <a:bodyPr wrap="square" lIns="91440" tIns="45720" rIns="91440" bIns="45720" anchor="t">
            <a:spAutoFit/>
          </a:bodyPr>
          <a:lstStyle/>
          <a:p>
            <a:pPr defTabSz="914378">
              <a:spcBef>
                <a:spcPts val="600"/>
              </a:spcBef>
              <a:spcAft>
                <a:spcPts val="300"/>
              </a:spcAft>
            </a:pPr>
            <a:r>
              <a:rPr lang="es-ES" sz="1200" b="1" dirty="0">
                <a:solidFill>
                  <a:prstClr val="black"/>
                </a:solidFill>
                <a:ea typeface="+mn-ea"/>
              </a:rPr>
              <a:t>Para continuar con los tipos de comunicación de la diapositiva anterior, ponemos a tu disposición un árbol de decisiones que te ayudará a hacer uso de la herramienta adecuada para transmitir las comunicaciones en función de los diferentes criterios y necesidades.</a:t>
            </a:r>
            <a:endParaRPr lang="es-ES" sz="1200" dirty="0">
              <a:solidFill>
                <a:prstClr val="black"/>
              </a:solidFill>
              <a:ea typeface="+mn-ea"/>
            </a:endParaRPr>
          </a:p>
          <a:p>
            <a:pPr defTabSz="914378">
              <a:spcBef>
                <a:spcPts val="600"/>
              </a:spcBef>
              <a:spcAft>
                <a:spcPts val="300"/>
              </a:spcAft>
            </a:pPr>
            <a:r>
              <a:rPr lang="es-ES" sz="1200" dirty="0">
                <a:solidFill>
                  <a:prstClr val="black"/>
                </a:solidFill>
                <a:latin typeface="Arial" panose="020B0604020202020204" pitchFamily="34" charset="0"/>
                <a:ea typeface="+mn-ea"/>
                <a:cs typeface="Arial" panose="020B0604020202020204" pitchFamily="34" charset="0"/>
              </a:rPr>
              <a:t>Es una herramienta útil en caso de que no tengas un circuito definido desde la organización. El árbol de decisiones es una buena opción para aprovechar de manera eficiente las herramientas de comunicación digital de Microsoft 365. Revisa el árbol de decisiones para intentar optimizar procesos de comunicación ya establecidos.</a:t>
            </a:r>
          </a:p>
          <a:p>
            <a:pPr defTabSz="914378">
              <a:spcBef>
                <a:spcPts val="600"/>
              </a:spcBef>
              <a:spcAft>
                <a:spcPts val="300"/>
              </a:spcAft>
            </a:pPr>
            <a:r>
              <a:rPr lang="es-ES" sz="1200" b="1" dirty="0">
                <a:solidFill>
                  <a:prstClr val="black"/>
                </a:solidFill>
                <a:latin typeface="Arial" panose="020B0604020202020204" pitchFamily="34" charset="0"/>
                <a:ea typeface="+mn-ea"/>
                <a:cs typeface="Arial" panose="020B0604020202020204" pitchFamily="34" charset="0"/>
              </a:rPr>
              <a:t>Haz clic en la imagen para acceder al árbol de decisiones. En la siguiente diapositiva podrás verlo más grande y, en las siguientes, por partes.</a:t>
            </a:r>
            <a:endParaRPr lang="es-ES" sz="1200" dirty="0">
              <a:solidFill>
                <a:prstClr val="black"/>
              </a:solidFill>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8D867B04-F4E8-3FF5-766D-489BADA6507C}"/>
              </a:ext>
            </a:extLst>
          </p:cNvPr>
          <p:cNvSpPr txBox="1"/>
          <p:nvPr/>
        </p:nvSpPr>
        <p:spPr>
          <a:xfrm>
            <a:off x="4734732" y="904186"/>
            <a:ext cx="4587498" cy="523220"/>
          </a:xfrm>
          <a:prstGeom prst="rect">
            <a:avLst/>
          </a:prstGeom>
          <a:noFill/>
        </p:spPr>
        <p:txBody>
          <a:bodyPr wrap="square">
            <a:spAutoFit/>
          </a:bodyPr>
          <a:lstStyle/>
          <a:p>
            <a:pPr algn="ctr"/>
            <a:r>
              <a:rPr lang="es-ES" b="1" u="sng" dirty="0" err="1">
                <a:latin typeface="Calibri" panose="020F0502020204030204" pitchFamily="34" charset="0"/>
              </a:rPr>
              <a:t>Á</a:t>
            </a:r>
            <a:r>
              <a:rPr lang="es-ES" sz="1400" b="1" u="sng" dirty="0" err="1">
                <a:solidFill>
                  <a:srgbClr val="000000"/>
                </a:solidFill>
                <a:effectLst/>
                <a:latin typeface="Calibri" panose="020F0502020204030204" pitchFamily="34" charset="0"/>
              </a:rPr>
              <a:t>rbrol</a:t>
            </a:r>
            <a:r>
              <a:rPr lang="es-ES" sz="1400" b="1" u="sng" dirty="0">
                <a:solidFill>
                  <a:srgbClr val="000000"/>
                </a:solidFill>
                <a:effectLst/>
                <a:latin typeface="Calibri" panose="020F0502020204030204" pitchFamily="34" charset="0"/>
              </a:rPr>
              <a:t> de decisiones - Comunicación digital con herramientas Microsoft 365</a:t>
            </a:r>
            <a:endParaRPr lang="ca-ES" dirty="0"/>
          </a:p>
        </p:txBody>
      </p:sp>
      <p:pic>
        <p:nvPicPr>
          <p:cNvPr id="7" name="Imagen 6" descr="La imagen muestra un árbol de decisiones.">
            <a:extLst>
              <a:ext uri="{FF2B5EF4-FFF2-40B4-BE49-F238E27FC236}">
                <a16:creationId xmlns:a16="http://schemas.microsoft.com/office/drawing/2014/main" id="{5E280C4B-1ED5-FDF2-2D74-EAA63A4840FD}"/>
              </a:ext>
            </a:extLst>
          </p:cNvPr>
          <p:cNvPicPr>
            <a:picLocks noChangeAspect="1"/>
          </p:cNvPicPr>
          <p:nvPr/>
        </p:nvPicPr>
        <p:blipFill>
          <a:blip r:embed="rId2"/>
          <a:stretch>
            <a:fillRect/>
          </a:stretch>
        </p:blipFill>
        <p:spPr>
          <a:xfrm>
            <a:off x="4539114" y="1430631"/>
            <a:ext cx="4587499" cy="3063129"/>
          </a:xfrm>
          <a:prstGeom prst="rect">
            <a:avLst/>
          </a:prstGeom>
        </p:spPr>
      </p:pic>
    </p:spTree>
    <p:extLst>
      <p:ext uri="{BB962C8B-B14F-4D97-AF65-F5344CB8AC3E}">
        <p14:creationId xmlns:p14="http://schemas.microsoft.com/office/powerpoint/2010/main" val="363317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9657-BA48-2DD1-4CAE-8ECEAAF7E414}"/>
            </a:ext>
          </a:extLst>
        </p:cNvPr>
        <p:cNvGrpSpPr/>
        <p:nvPr/>
      </p:nvGrpSpPr>
      <p:grpSpPr>
        <a:xfrm>
          <a:off x="0" y="0"/>
          <a:ext cx="0" cy="0"/>
          <a:chOff x="0" y="0"/>
          <a:chExt cx="0" cy="0"/>
        </a:xfrm>
      </p:grpSpPr>
      <p:pic>
        <p:nvPicPr>
          <p:cNvPr id="7" name="Imagen 6" descr="La imagen muestra un árbol de decisiones.">
            <a:extLst>
              <a:ext uri="{FF2B5EF4-FFF2-40B4-BE49-F238E27FC236}">
                <a16:creationId xmlns:a16="http://schemas.microsoft.com/office/drawing/2014/main" id="{DC98256B-53FF-A197-CC2D-FD75CE47ED5C}"/>
              </a:ext>
            </a:extLst>
          </p:cNvPr>
          <p:cNvPicPr>
            <a:picLocks noChangeAspect="1"/>
          </p:cNvPicPr>
          <p:nvPr/>
        </p:nvPicPr>
        <p:blipFill>
          <a:blip r:embed="rId2"/>
          <a:stretch>
            <a:fillRect/>
          </a:stretch>
        </p:blipFill>
        <p:spPr>
          <a:xfrm>
            <a:off x="720415" y="0"/>
            <a:ext cx="7703169" cy="5143500"/>
          </a:xfrm>
          <a:prstGeom prst="rect">
            <a:avLst/>
          </a:prstGeom>
        </p:spPr>
      </p:pic>
      <p:sp>
        <p:nvSpPr>
          <p:cNvPr id="8" name="CuadroTexto 7">
            <a:extLst>
              <a:ext uri="{FF2B5EF4-FFF2-40B4-BE49-F238E27FC236}">
                <a16:creationId xmlns:a16="http://schemas.microsoft.com/office/drawing/2014/main" id="{06DCA484-6E77-AFCF-37CF-A9F0427A3BC0}"/>
              </a:ext>
            </a:extLst>
          </p:cNvPr>
          <p:cNvSpPr txBox="1">
            <a:spLocks noGrp="1"/>
          </p:cNvSpPr>
          <p:nvPr>
            <p:ph type="title" idx="4294967295"/>
          </p:nvPr>
        </p:nvSpPr>
        <p:spPr>
          <a:xfrm>
            <a:off x="-178231" y="1260647"/>
            <a:ext cx="458749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sng" strike="noStrike" kern="0" cap="none" spc="0" normalizeH="0" baseline="0" noProof="0" dirty="0" err="1">
                <a:ln>
                  <a:noFill/>
                </a:ln>
                <a:solidFill>
                  <a:srgbClr val="000000"/>
                </a:solidFill>
                <a:effectLst/>
                <a:uLnTx/>
                <a:uFillTx/>
                <a:latin typeface="Calibri" panose="020F0502020204030204" pitchFamily="34" charset="0"/>
                <a:ea typeface="Arial"/>
                <a:cs typeface="Arial"/>
                <a:sym typeface="Arial"/>
              </a:rPr>
              <a:t>Árbrol</a:t>
            </a:r>
            <a:r>
              <a:rPr kumimoji="0" lang="es-ES" sz="1400" b="1" i="0" u="sng" strike="noStrike" kern="0" cap="none" spc="0" normalizeH="0" baseline="0" noProof="0" dirty="0">
                <a:ln>
                  <a:noFill/>
                </a:ln>
                <a:solidFill>
                  <a:srgbClr val="000000"/>
                </a:solidFill>
                <a:effectLst/>
                <a:uLnTx/>
                <a:uFillTx/>
                <a:latin typeface="Calibri" panose="020F0502020204030204" pitchFamily="34" charset="0"/>
                <a:ea typeface="Arial"/>
                <a:cs typeface="Arial"/>
                <a:sym typeface="Arial"/>
              </a:rPr>
              <a:t> de decisiones - Comunicación digital con herramientas Microsoft 365</a:t>
            </a:r>
            <a:endParaRPr kumimoji="0" lang="ca-E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7902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6435-8322-3168-52F6-D0F1595EDE37}"/>
            </a:ext>
          </a:extLst>
        </p:cNvPr>
        <p:cNvGrpSpPr/>
        <p:nvPr/>
      </p:nvGrpSpPr>
      <p:grpSpPr>
        <a:xfrm>
          <a:off x="0" y="0"/>
          <a:ext cx="0" cy="0"/>
          <a:chOff x="0" y="0"/>
          <a:chExt cx="0" cy="0"/>
        </a:xfrm>
      </p:grpSpPr>
      <p:sp>
        <p:nvSpPr>
          <p:cNvPr id="3" name="Títol 2">
            <a:extLst>
              <a:ext uri="{FF2B5EF4-FFF2-40B4-BE49-F238E27FC236}">
                <a16:creationId xmlns:a16="http://schemas.microsoft.com/office/drawing/2014/main" id="{87957D47-C570-DC62-3537-B6BD3DD55331}"/>
              </a:ext>
            </a:extLst>
          </p:cNvPr>
          <p:cNvSpPr txBox="1">
            <a:spLocks noGrp="1"/>
          </p:cNvSpPr>
          <p:nvPr>
            <p:ph type="title" idx="4294967295"/>
          </p:nvPr>
        </p:nvSpPr>
        <p:spPr>
          <a:xfrm>
            <a:off x="-139567" y="722661"/>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Árbol de decisiones de comunicación</a:t>
            </a:r>
          </a:p>
        </p:txBody>
      </p:sp>
      <p:sp>
        <p:nvSpPr>
          <p:cNvPr id="2" name="QuadreDeText 1">
            <a:extLst>
              <a:ext uri="{FF2B5EF4-FFF2-40B4-BE49-F238E27FC236}">
                <a16:creationId xmlns:a16="http://schemas.microsoft.com/office/drawing/2014/main" id="{98415470-548B-62EF-1A6E-8649DB41B6CD}"/>
              </a:ext>
            </a:extLst>
          </p:cNvPr>
          <p:cNvSpPr txBox="1"/>
          <p:nvPr/>
        </p:nvSpPr>
        <p:spPr>
          <a:xfrm>
            <a:off x="268473" y="1358091"/>
            <a:ext cx="4059688" cy="461665"/>
          </a:xfrm>
          <a:prstGeom prst="rect">
            <a:avLst/>
          </a:prstGeom>
          <a:noFill/>
        </p:spPr>
        <p:txBody>
          <a:bodyPr wrap="square" lIns="91440" tIns="45720" rIns="91440" bIns="45720" anchor="t">
            <a:spAutoFit/>
          </a:bodyPr>
          <a:lstStyle/>
          <a:p>
            <a:pPr defTabSz="914378">
              <a:spcBef>
                <a:spcPts val="600"/>
              </a:spcBef>
              <a:spcAft>
                <a:spcPts val="300"/>
              </a:spcAft>
            </a:pPr>
            <a:r>
              <a:rPr lang="es-ES" sz="1200">
                <a:ea typeface="+mn-ea"/>
              </a:rPr>
              <a:t>En la imagen se visualiza la rama del árbol de decisiones cuando la comunicación se dirige a una sola persona</a:t>
            </a:r>
            <a:r>
              <a:rPr lang="es-ES" sz="1200" b="1">
                <a:ea typeface="+mn-ea"/>
              </a:rPr>
              <a:t>.</a:t>
            </a:r>
            <a:endParaRPr lang="es-ES" sz="1200">
              <a:solidFill>
                <a:prstClr val="black"/>
              </a:solidFill>
              <a:latin typeface="Arial" panose="020B0604020202020204" pitchFamily="34" charset="0"/>
              <a:ea typeface="+mn-ea"/>
              <a:cs typeface="Arial" panose="020B0604020202020204" pitchFamily="34" charset="0"/>
            </a:endParaRPr>
          </a:p>
        </p:txBody>
      </p:sp>
      <p:pic>
        <p:nvPicPr>
          <p:cNvPr id="15361" name="Picture 1" descr="La imagen muestra un árbol de decisiones.">
            <a:extLst>
              <a:ext uri="{FF2B5EF4-FFF2-40B4-BE49-F238E27FC236}">
                <a16:creationId xmlns:a16="http://schemas.microsoft.com/office/drawing/2014/main" id="{F3DFA833-C97A-80F9-52D6-F1E504759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569" y="582902"/>
            <a:ext cx="4059687" cy="425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5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B148-F099-E307-61EF-9E87D7BDF6CE}"/>
            </a:ext>
          </a:extLst>
        </p:cNvPr>
        <p:cNvGrpSpPr/>
        <p:nvPr/>
      </p:nvGrpSpPr>
      <p:grpSpPr>
        <a:xfrm>
          <a:off x="0" y="0"/>
          <a:ext cx="0" cy="0"/>
          <a:chOff x="0" y="0"/>
          <a:chExt cx="0" cy="0"/>
        </a:xfrm>
      </p:grpSpPr>
      <p:sp>
        <p:nvSpPr>
          <p:cNvPr id="3" name="Títol 2">
            <a:extLst>
              <a:ext uri="{FF2B5EF4-FFF2-40B4-BE49-F238E27FC236}">
                <a16:creationId xmlns:a16="http://schemas.microsoft.com/office/drawing/2014/main" id="{F774B88F-DA8B-E59C-6B82-40DCED4E19D1}"/>
              </a:ext>
            </a:extLst>
          </p:cNvPr>
          <p:cNvSpPr txBox="1">
            <a:spLocks noGrp="1"/>
          </p:cNvSpPr>
          <p:nvPr>
            <p:ph type="title" idx="4294967295"/>
          </p:nvPr>
        </p:nvSpPr>
        <p:spPr>
          <a:xfrm>
            <a:off x="-139567" y="722661"/>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Árbol de decisiones de comunicación</a:t>
            </a:r>
          </a:p>
        </p:txBody>
      </p:sp>
      <p:sp>
        <p:nvSpPr>
          <p:cNvPr id="2" name="QuadreDeText 1">
            <a:extLst>
              <a:ext uri="{FF2B5EF4-FFF2-40B4-BE49-F238E27FC236}">
                <a16:creationId xmlns:a16="http://schemas.microsoft.com/office/drawing/2014/main" id="{C2BF9815-4431-AD5E-3F9F-25D3530B3129}"/>
              </a:ext>
            </a:extLst>
          </p:cNvPr>
          <p:cNvSpPr txBox="1"/>
          <p:nvPr/>
        </p:nvSpPr>
        <p:spPr>
          <a:xfrm>
            <a:off x="268473" y="1358092"/>
            <a:ext cx="4059688" cy="646331"/>
          </a:xfrm>
          <a:prstGeom prst="rect">
            <a:avLst/>
          </a:prstGeom>
          <a:noFill/>
        </p:spPr>
        <p:txBody>
          <a:bodyPr wrap="square" lIns="91440" tIns="45720" rIns="91440" bIns="45720" anchor="t">
            <a:spAutoFit/>
          </a:bodyPr>
          <a:lstStyle/>
          <a:p>
            <a:pPr defTabSz="914378">
              <a:spcBef>
                <a:spcPts val="600"/>
              </a:spcBef>
              <a:spcAft>
                <a:spcPts val="300"/>
              </a:spcAft>
            </a:pPr>
            <a:r>
              <a:rPr lang="es-ES" sz="1200">
                <a:solidFill>
                  <a:prstClr val="black"/>
                </a:solidFill>
                <a:ea typeface="+mn-ea"/>
              </a:rPr>
              <a:t>En la imagen se visualiza la rama del árbol de decisiones cuando la comunicación se dirige a un grupo de personas con quienes compartes un equipo de </a:t>
            </a:r>
            <a:r>
              <a:rPr lang="es-ES" sz="1200" err="1">
                <a:solidFill>
                  <a:prstClr val="black"/>
                </a:solidFill>
                <a:ea typeface="+mn-ea"/>
              </a:rPr>
              <a:t>Teams</a:t>
            </a:r>
            <a:r>
              <a:rPr lang="es-ES" sz="1200">
                <a:solidFill>
                  <a:prstClr val="black"/>
                </a:solidFill>
                <a:ea typeface="+mn-ea"/>
              </a:rPr>
              <a:t>.</a:t>
            </a:r>
          </a:p>
        </p:txBody>
      </p:sp>
      <p:pic>
        <p:nvPicPr>
          <p:cNvPr id="16385" name="Picture 1" descr="La imagen muestra un árbol de decisiones.">
            <a:extLst>
              <a:ext uri="{FF2B5EF4-FFF2-40B4-BE49-F238E27FC236}">
                <a16:creationId xmlns:a16="http://schemas.microsoft.com/office/drawing/2014/main" id="{713DD3D1-239E-114E-A275-7E114CD4C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667"/>
            <a:ext cx="3867150" cy="482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9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94FC-98C1-CA6F-7976-0D8E3F402C1D}"/>
            </a:ext>
          </a:extLst>
        </p:cNvPr>
        <p:cNvGrpSpPr/>
        <p:nvPr/>
      </p:nvGrpSpPr>
      <p:grpSpPr>
        <a:xfrm>
          <a:off x="0" y="0"/>
          <a:ext cx="0" cy="0"/>
          <a:chOff x="0" y="0"/>
          <a:chExt cx="0" cy="0"/>
        </a:xfrm>
      </p:grpSpPr>
      <p:sp>
        <p:nvSpPr>
          <p:cNvPr id="3" name="Títol 2">
            <a:extLst>
              <a:ext uri="{FF2B5EF4-FFF2-40B4-BE49-F238E27FC236}">
                <a16:creationId xmlns:a16="http://schemas.microsoft.com/office/drawing/2014/main" id="{03524A28-06AA-EC97-5382-7F8ED21768A0}"/>
              </a:ext>
            </a:extLst>
          </p:cNvPr>
          <p:cNvSpPr txBox="1">
            <a:spLocks noGrp="1"/>
          </p:cNvSpPr>
          <p:nvPr>
            <p:ph type="title" idx="4294967295"/>
          </p:nvPr>
        </p:nvSpPr>
        <p:spPr>
          <a:xfrm>
            <a:off x="-139567" y="722661"/>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Árbol de decisiones de comunicación</a:t>
            </a:r>
          </a:p>
        </p:txBody>
      </p:sp>
      <p:sp>
        <p:nvSpPr>
          <p:cNvPr id="2" name="QuadreDeText 1">
            <a:extLst>
              <a:ext uri="{FF2B5EF4-FFF2-40B4-BE49-F238E27FC236}">
                <a16:creationId xmlns:a16="http://schemas.microsoft.com/office/drawing/2014/main" id="{EA4D5359-B966-4119-2816-966B4FDC7070}"/>
              </a:ext>
            </a:extLst>
          </p:cNvPr>
          <p:cNvSpPr txBox="1"/>
          <p:nvPr/>
        </p:nvSpPr>
        <p:spPr>
          <a:xfrm>
            <a:off x="268473" y="1358092"/>
            <a:ext cx="4059688" cy="830997"/>
          </a:xfrm>
          <a:prstGeom prst="rect">
            <a:avLst/>
          </a:prstGeom>
          <a:noFill/>
        </p:spPr>
        <p:txBody>
          <a:bodyPr wrap="square" lIns="91440" tIns="45720" rIns="91440" bIns="45720" anchor="t">
            <a:spAutoFit/>
          </a:bodyPr>
          <a:lstStyle/>
          <a:p>
            <a:pPr defTabSz="914378">
              <a:spcBef>
                <a:spcPts val="600"/>
              </a:spcBef>
              <a:spcAft>
                <a:spcPts val="300"/>
              </a:spcAft>
            </a:pPr>
            <a:r>
              <a:rPr lang="es-ES" sz="1200">
                <a:solidFill>
                  <a:prstClr val="black"/>
                </a:solidFill>
                <a:ea typeface="+mn-ea"/>
              </a:rPr>
              <a:t>En la imagen se visualiza la rama del árbol de decisiones cuando la comunicación se dirige a un grupo de personas con quienes NO compartes un equipo de </a:t>
            </a:r>
            <a:r>
              <a:rPr lang="es-ES" sz="1200" err="1">
                <a:solidFill>
                  <a:prstClr val="black"/>
                </a:solidFill>
                <a:ea typeface="+mn-ea"/>
              </a:rPr>
              <a:t>Teams</a:t>
            </a:r>
            <a:r>
              <a:rPr lang="es-ES" sz="1200">
                <a:solidFill>
                  <a:prstClr val="black"/>
                </a:solidFill>
                <a:ea typeface="+mn-ea"/>
              </a:rPr>
              <a:t>.</a:t>
            </a:r>
          </a:p>
        </p:txBody>
      </p:sp>
      <p:pic>
        <p:nvPicPr>
          <p:cNvPr id="17409" name="Picture 1" descr="La imagen muestra un árbol de decisiones.">
            <a:extLst>
              <a:ext uri="{FF2B5EF4-FFF2-40B4-BE49-F238E27FC236}">
                <a16:creationId xmlns:a16="http://schemas.microsoft.com/office/drawing/2014/main" id="{1873F239-1C90-20AC-2AF8-A61035BA3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434" y="722661"/>
            <a:ext cx="3925504" cy="432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8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QuadreDeText 3">
            <a:extLst>
              <a:ext uri="{FF2B5EF4-FFF2-40B4-BE49-F238E27FC236}">
                <a16:creationId xmlns:a16="http://schemas.microsoft.com/office/drawing/2014/main" id="{3A42F71D-389C-3891-5756-C1A4BADF3522}"/>
              </a:ext>
            </a:extLst>
          </p:cNvPr>
          <p:cNvSpPr txBox="1">
            <a:spLocks noGrp="1"/>
          </p:cNvSpPr>
          <p:nvPr>
            <p:ph type="title" idx="4294967295"/>
          </p:nvPr>
        </p:nvSpPr>
        <p:spPr>
          <a:xfrm>
            <a:off x="0" y="713615"/>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Comunicación</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desde</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Teams</a:t>
            </a:r>
            <a:endParaRPr kumimoji="0" lang="ca-E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 name="QuadreDeText 4">
            <a:extLst>
              <a:ext uri="{FF2B5EF4-FFF2-40B4-BE49-F238E27FC236}">
                <a16:creationId xmlns:a16="http://schemas.microsoft.com/office/drawing/2014/main" id="{5E27AE68-337E-025E-AC43-DA29D3C1F714}"/>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437417" y="1338850"/>
            <a:ext cx="3206857" cy="1388021"/>
          </a:xfrm>
          <a:prstGeom prst="rect">
            <a:avLst/>
          </a:prstGeom>
        </p:spPr>
        <p:txBody>
          <a:bodyPr vert="horz" lIns="91440" tIns="45720" rIns="91440" bIns="45720" rtlCol="0" anchor="t">
            <a:noAutofit/>
          </a:bodyPr>
          <a:lstStyle/>
          <a:p>
            <a:pPr defTabSz="914378"/>
            <a:r>
              <a:rPr lang="es-ES" sz="1200" b="1" err="1">
                <a:ea typeface="+mn-ea"/>
              </a:rPr>
              <a:t>Teams</a:t>
            </a:r>
            <a:r>
              <a:rPr lang="es-ES" sz="1200">
                <a:ea typeface="+mn-ea"/>
              </a:rPr>
              <a:t> es una herramienta muy versátil que permite comunicarte de manera eficiente y rápida con tus compañeros y compañeras.</a:t>
            </a:r>
          </a:p>
          <a:p>
            <a:pPr defTabSz="914378"/>
            <a:endParaRPr lang="es-ES" sz="1200">
              <a:ea typeface="+mn-ea"/>
            </a:endParaRPr>
          </a:p>
          <a:p>
            <a:pPr defTabSz="914378"/>
            <a:r>
              <a:rPr lang="es-ES" sz="1200">
                <a:ea typeface="+mn-ea"/>
              </a:rPr>
              <a:t>Te permite comunicarte de distintas maneras según tus necesidades: de forma individual, en grupos o dentro de equipos. Haz clic en cada tipo para conocer más detalles.</a:t>
            </a:r>
          </a:p>
        </p:txBody>
      </p:sp>
      <p:sp>
        <p:nvSpPr>
          <p:cNvPr id="2" name="botó_comindiv">
            <a:extLst>
              <a:ext uri="{FF2B5EF4-FFF2-40B4-BE49-F238E27FC236}">
                <a16:creationId xmlns:a16="http://schemas.microsoft.com/office/drawing/2014/main" id="{A0091D75-37B1-F2B0-2AB9-D70F1762DC33}"/>
              </a:ext>
              <a:ext uri="{C183D7F6-B498-43B3-948B-1728B52AA6E4}">
                <adec:decorative xmlns:adec="http://schemas.microsoft.com/office/drawing/2017/decorative" val="1"/>
              </a:ext>
            </a:extLst>
          </p:cNvPr>
          <p:cNvSpPr>
            <a:spLocks/>
          </p:cNvSpPr>
          <p:nvPr/>
        </p:nvSpPr>
        <p:spPr>
          <a:xfrm>
            <a:off x="762036" y="3168191"/>
            <a:ext cx="2003452" cy="328308"/>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ca-ES" sz="1200" err="1">
                <a:solidFill>
                  <a:srgbClr val="4E110E"/>
                </a:solidFill>
                <a:latin typeface="Aptos" panose="02110004020202020204"/>
              </a:rPr>
              <a:t>Comunicación</a:t>
            </a:r>
            <a:r>
              <a:rPr lang="ca-ES" sz="1200">
                <a:solidFill>
                  <a:srgbClr val="4E110E"/>
                </a:solidFill>
                <a:latin typeface="Aptos" panose="02110004020202020204"/>
              </a:rPr>
              <a:t> individual</a:t>
            </a:r>
            <a:endParaRPr lang="es-ES" sz="1200">
              <a:solidFill>
                <a:srgbClr val="4E110E"/>
              </a:solidFill>
              <a:latin typeface="Aptos" panose="02110004020202020204"/>
            </a:endParaRPr>
          </a:p>
        </p:txBody>
      </p:sp>
      <p:sp>
        <p:nvSpPr>
          <p:cNvPr id="3" name="botó_grupal">
            <a:extLst>
              <a:ext uri="{FF2B5EF4-FFF2-40B4-BE49-F238E27FC236}">
                <a16:creationId xmlns:a16="http://schemas.microsoft.com/office/drawing/2014/main" id="{1BBBB906-2864-87A6-CE43-A980B44DB1ED}"/>
              </a:ext>
              <a:ext uri="{C183D7F6-B498-43B3-948B-1728B52AA6E4}">
                <adec:decorative xmlns:adec="http://schemas.microsoft.com/office/drawing/2017/decorative" val="1"/>
              </a:ext>
            </a:extLst>
          </p:cNvPr>
          <p:cNvSpPr>
            <a:spLocks/>
          </p:cNvSpPr>
          <p:nvPr/>
        </p:nvSpPr>
        <p:spPr>
          <a:xfrm>
            <a:off x="762036" y="3609784"/>
            <a:ext cx="2003452" cy="328308"/>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ca-ES" sz="1200" err="1">
                <a:solidFill>
                  <a:srgbClr val="4E110E"/>
                </a:solidFill>
                <a:latin typeface="Aptos" panose="02110004020202020204"/>
              </a:rPr>
              <a:t>Comunicación</a:t>
            </a:r>
            <a:r>
              <a:rPr lang="ca-ES" sz="1200">
                <a:solidFill>
                  <a:srgbClr val="4E110E"/>
                </a:solidFill>
                <a:latin typeface="Aptos" panose="02110004020202020204"/>
              </a:rPr>
              <a:t> grupal</a:t>
            </a:r>
            <a:endParaRPr lang="es-ES" sz="1200">
              <a:solidFill>
                <a:srgbClr val="4E110E"/>
              </a:solidFill>
              <a:latin typeface="Aptos" panose="02110004020202020204"/>
            </a:endParaRPr>
          </a:p>
        </p:txBody>
      </p:sp>
      <p:sp>
        <p:nvSpPr>
          <p:cNvPr id="7" name="botó_equipos">
            <a:extLst>
              <a:ext uri="{FF2B5EF4-FFF2-40B4-BE49-F238E27FC236}">
                <a16:creationId xmlns:a16="http://schemas.microsoft.com/office/drawing/2014/main" id="{B7F9F68A-5385-8CFA-12C0-D848EAD07786}"/>
              </a:ext>
              <a:ext uri="{C183D7F6-B498-43B3-948B-1728B52AA6E4}">
                <adec:decorative xmlns:adec="http://schemas.microsoft.com/office/drawing/2017/decorative" val="1"/>
              </a:ext>
            </a:extLst>
          </p:cNvPr>
          <p:cNvSpPr>
            <a:spLocks/>
          </p:cNvSpPr>
          <p:nvPr/>
        </p:nvSpPr>
        <p:spPr>
          <a:xfrm>
            <a:off x="762036" y="4051377"/>
            <a:ext cx="2003452" cy="328309"/>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es-ES" sz="1200">
                <a:solidFill>
                  <a:srgbClr val="4E110E"/>
                </a:solidFill>
                <a:latin typeface="Aptos" panose="02110004020202020204"/>
              </a:rPr>
              <a:t>Comunicación con equipos</a:t>
            </a:r>
          </a:p>
        </p:txBody>
      </p:sp>
      <p:grpSp>
        <p:nvGrpSpPr>
          <p:cNvPr id="12" name="ComIndiv">
            <a:extLst>
              <a:ext uri="{FF2B5EF4-FFF2-40B4-BE49-F238E27FC236}">
                <a16:creationId xmlns:a16="http://schemas.microsoft.com/office/drawing/2014/main" id="{530EB296-889D-0512-BD62-E47A2BCC1BEA}"/>
              </a:ext>
              <a:ext uri="{C183D7F6-B498-43B3-948B-1728B52AA6E4}">
                <adec:decorative xmlns:adec="http://schemas.microsoft.com/office/drawing/2017/decorative" val="1"/>
              </a:ext>
            </a:extLst>
          </p:cNvPr>
          <p:cNvGrpSpPr/>
          <p:nvPr/>
        </p:nvGrpSpPr>
        <p:grpSpPr>
          <a:xfrm>
            <a:off x="3767215" y="1131542"/>
            <a:ext cx="5132552" cy="3705699"/>
            <a:chOff x="3767215" y="1131542"/>
            <a:chExt cx="5132552" cy="3705699"/>
          </a:xfrm>
        </p:grpSpPr>
        <p:sp>
          <p:nvSpPr>
            <p:cNvPr id="9" name="xat">
              <a:extLst>
                <a:ext uri="{FF2B5EF4-FFF2-40B4-BE49-F238E27FC236}">
                  <a16:creationId xmlns:a16="http://schemas.microsoft.com/office/drawing/2014/main" id="{75AEC173-DD69-E63E-7639-7F1C17C79571}"/>
                </a:ext>
              </a:extLst>
            </p:cNvPr>
            <p:cNvSpPr txBox="1"/>
            <p:nvPr/>
          </p:nvSpPr>
          <p:spPr>
            <a:xfrm>
              <a:off x="3767215" y="3821578"/>
              <a:ext cx="5132552" cy="1015663"/>
            </a:xfrm>
            <a:prstGeom prst="rect">
              <a:avLst/>
            </a:prstGeom>
            <a:solidFill>
              <a:schemeClr val="bg1"/>
            </a:solidFill>
          </p:spPr>
          <p:txBody>
            <a:bodyPr wrap="square">
              <a:spAutoFit/>
            </a:bodyPr>
            <a:lstStyle/>
            <a:p>
              <a:pPr defTabSz="914378">
                <a:spcBef>
                  <a:spcPts val="1200"/>
                </a:spcBef>
              </a:pPr>
              <a:r>
                <a:rPr lang="es-ES" sz="1200" b="1" dirty="0"/>
                <a:t>Comunicación individual:</a:t>
              </a:r>
              <a:r>
                <a:rPr lang="es-ES" sz="1200" dirty="0"/>
                <a:t> Se realiza a través del chat. Permite mantener conversaciones privadas con otras personas de la organización. Además, permite escribir a personas de otras organizaciones si forman parte de un equipo de </a:t>
              </a:r>
              <a:r>
                <a:rPr lang="es-ES" sz="1200" dirty="0" err="1"/>
                <a:t>Teams</a:t>
              </a:r>
              <a:r>
                <a:rPr lang="es-ES" sz="1200" dirty="0"/>
                <a:t>, por ejemplo, para colaborar en un proyecto común.</a:t>
              </a:r>
              <a:endParaRPr lang="ca-ES" sz="1200" dirty="0">
                <a:ea typeface="+mn-ea"/>
              </a:endParaRPr>
            </a:p>
          </p:txBody>
        </p:sp>
        <p:pic>
          <p:nvPicPr>
            <p:cNvPr id="11" name="Imagen 5" descr="Interfaz de usuario gráfica, Aplicación, Teams&#10;&#10;El contenido generado por IA puede ser incorrecto.">
              <a:extLst>
                <a:ext uri="{FF2B5EF4-FFF2-40B4-BE49-F238E27FC236}">
                  <a16:creationId xmlns:a16="http://schemas.microsoft.com/office/drawing/2014/main" id="{0C9B4D01-A4D2-846F-AD2E-B3C38EB9029C}"/>
                </a:ext>
              </a:extLst>
            </p:cNvPr>
            <p:cNvPicPr>
              <a:picLocks noChangeAspect="1"/>
            </p:cNvPicPr>
            <p:nvPr/>
          </p:nvPicPr>
          <p:blipFill>
            <a:blip r:embed="rId3"/>
            <a:stretch>
              <a:fillRect/>
            </a:stretch>
          </p:blipFill>
          <p:spPr>
            <a:xfrm>
              <a:off x="3767215" y="1131542"/>
              <a:ext cx="5132552" cy="2694590"/>
            </a:xfrm>
            <a:prstGeom prst="rect">
              <a:avLst/>
            </a:prstGeom>
          </p:spPr>
        </p:pic>
      </p:grpSp>
      <p:grpSp>
        <p:nvGrpSpPr>
          <p:cNvPr id="17" name="Equipos">
            <a:extLst>
              <a:ext uri="{FF2B5EF4-FFF2-40B4-BE49-F238E27FC236}">
                <a16:creationId xmlns:a16="http://schemas.microsoft.com/office/drawing/2014/main" id="{328B0C54-10D5-91A4-5D96-B125EB46B9E8}"/>
              </a:ext>
              <a:ext uri="{C183D7F6-B498-43B3-948B-1728B52AA6E4}">
                <adec:decorative xmlns:adec="http://schemas.microsoft.com/office/drawing/2017/decorative" val="1"/>
              </a:ext>
            </a:extLst>
          </p:cNvPr>
          <p:cNvGrpSpPr/>
          <p:nvPr/>
        </p:nvGrpSpPr>
        <p:grpSpPr>
          <a:xfrm>
            <a:off x="3767215" y="1154935"/>
            <a:ext cx="5132552" cy="3686819"/>
            <a:chOff x="3767215" y="1154935"/>
            <a:chExt cx="5132552" cy="3686819"/>
          </a:xfrm>
        </p:grpSpPr>
        <p:sp>
          <p:nvSpPr>
            <p:cNvPr id="18" name="equipos">
              <a:extLst>
                <a:ext uri="{FF2B5EF4-FFF2-40B4-BE49-F238E27FC236}">
                  <a16:creationId xmlns:a16="http://schemas.microsoft.com/office/drawing/2014/main" id="{DE0859C4-B692-27F0-B436-8F602CDEA9DA}"/>
                </a:ext>
              </a:extLst>
            </p:cNvPr>
            <p:cNvSpPr txBox="1"/>
            <p:nvPr/>
          </p:nvSpPr>
          <p:spPr>
            <a:xfrm>
              <a:off x="3767215" y="3826091"/>
              <a:ext cx="5132552" cy="1015663"/>
            </a:xfrm>
            <a:prstGeom prst="rect">
              <a:avLst/>
            </a:prstGeom>
            <a:solidFill>
              <a:schemeClr val="bg1"/>
            </a:solidFill>
          </p:spPr>
          <p:txBody>
            <a:bodyPr wrap="square">
              <a:spAutoFit/>
            </a:bodyPr>
            <a:lstStyle/>
            <a:p>
              <a:pPr defTabSz="914378">
                <a:spcBef>
                  <a:spcPts val="1200"/>
                </a:spcBef>
              </a:pPr>
              <a:r>
                <a:rPr lang="es-ES" sz="1200" b="1"/>
                <a:t>Comunicación con equipos:</a:t>
              </a:r>
              <a:r>
                <a:rPr lang="es-ES" sz="1200"/>
                <a:t> Se gestiona a través de canales, que organizan conversaciones, archivos y aplicaciones por temas o proyectos. Esta estructura favorece la colaboración y agiliza la comunicación dentro del equipo. Los canales pueden incluir a todas las personas del equipo o solo a una parte de ellas.</a:t>
              </a:r>
              <a:endParaRPr lang="ca-ES" sz="1200" b="1">
                <a:ea typeface="+mn-ea"/>
              </a:endParaRPr>
            </a:p>
          </p:txBody>
        </p:sp>
        <p:pic>
          <p:nvPicPr>
            <p:cNvPr id="15" name="Imagen 8" descr="Interfaz de usuario gráfica, Aplicación, Teams&#10;&#10;El contenido generado por IA puede ser incorrecto.">
              <a:extLst>
                <a:ext uri="{FF2B5EF4-FFF2-40B4-BE49-F238E27FC236}">
                  <a16:creationId xmlns:a16="http://schemas.microsoft.com/office/drawing/2014/main" id="{E1CCC177-49F4-0F9F-39A0-4A231CD6888D}"/>
                </a:ext>
              </a:extLst>
            </p:cNvPr>
            <p:cNvPicPr>
              <a:picLocks noChangeAspect="1"/>
            </p:cNvPicPr>
            <p:nvPr/>
          </p:nvPicPr>
          <p:blipFill>
            <a:blip r:embed="rId4"/>
            <a:stretch>
              <a:fillRect/>
            </a:stretch>
          </p:blipFill>
          <p:spPr>
            <a:xfrm>
              <a:off x="3767215" y="1154935"/>
              <a:ext cx="5132552" cy="2694590"/>
            </a:xfrm>
            <a:prstGeom prst="rect">
              <a:avLst/>
            </a:prstGeom>
          </p:spPr>
        </p:pic>
      </p:grpSp>
      <p:grpSp>
        <p:nvGrpSpPr>
          <p:cNvPr id="23" name="grupal">
            <a:extLst>
              <a:ext uri="{FF2B5EF4-FFF2-40B4-BE49-F238E27FC236}">
                <a16:creationId xmlns:a16="http://schemas.microsoft.com/office/drawing/2014/main" id="{9D6DCDC2-EB94-770D-00DF-BEF364160510}"/>
              </a:ext>
              <a:ext uri="{C183D7F6-B498-43B3-948B-1728B52AA6E4}">
                <adec:decorative xmlns:adec="http://schemas.microsoft.com/office/drawing/2017/decorative" val="1"/>
              </a:ext>
            </a:extLst>
          </p:cNvPr>
          <p:cNvGrpSpPr/>
          <p:nvPr/>
        </p:nvGrpSpPr>
        <p:grpSpPr>
          <a:xfrm>
            <a:off x="3767215" y="1140812"/>
            <a:ext cx="5132552" cy="3696429"/>
            <a:chOff x="3767215" y="1140812"/>
            <a:chExt cx="5132552" cy="3696429"/>
          </a:xfrm>
        </p:grpSpPr>
        <p:sp>
          <p:nvSpPr>
            <p:cNvPr id="10" name="xat grupal">
              <a:extLst>
                <a:ext uri="{FF2B5EF4-FFF2-40B4-BE49-F238E27FC236}">
                  <a16:creationId xmlns:a16="http://schemas.microsoft.com/office/drawing/2014/main" id="{3D574E22-271C-8AF4-5EC7-A79B07A3F831}"/>
                </a:ext>
              </a:extLst>
            </p:cNvPr>
            <p:cNvSpPr txBox="1"/>
            <p:nvPr/>
          </p:nvSpPr>
          <p:spPr>
            <a:xfrm>
              <a:off x="3767215" y="3821578"/>
              <a:ext cx="5132552" cy="1015663"/>
            </a:xfrm>
            <a:prstGeom prst="rect">
              <a:avLst/>
            </a:prstGeom>
            <a:solidFill>
              <a:schemeClr val="bg1"/>
            </a:solidFill>
          </p:spPr>
          <p:txBody>
            <a:bodyPr wrap="square">
              <a:spAutoFit/>
            </a:bodyPr>
            <a:lstStyle/>
            <a:p>
              <a:pPr defTabSz="914378">
                <a:spcBef>
                  <a:spcPts val="1200"/>
                </a:spcBef>
              </a:pPr>
              <a:r>
                <a:rPr lang="es-ES" sz="1200" b="1" dirty="0"/>
                <a:t>Comunicación grupal:</a:t>
              </a:r>
              <a:r>
                <a:rPr lang="es-ES" sz="1200" dirty="0"/>
                <a:t> Permite comunicarte con dos o más personas, ya sea durante una videollamada o creando un chat con varios participantes. Funciona de forma similar a la comunicación individual, pero con la participación de varias personas. No debe confundirse con un equipo de </a:t>
              </a:r>
              <a:r>
                <a:rPr lang="es-ES" sz="1200" dirty="0" err="1"/>
                <a:t>Teams</a:t>
              </a:r>
              <a:r>
                <a:rPr lang="es-ES" sz="1200" dirty="0"/>
                <a:t>, ya que son elementos distintos.</a:t>
              </a:r>
              <a:endParaRPr lang="ca-ES" sz="1200" dirty="0">
                <a:ea typeface="+mn-ea"/>
              </a:endParaRPr>
            </a:p>
          </p:txBody>
        </p:sp>
        <p:pic>
          <p:nvPicPr>
            <p:cNvPr id="22" name="Imatge 21">
              <a:extLst>
                <a:ext uri="{FF2B5EF4-FFF2-40B4-BE49-F238E27FC236}">
                  <a16:creationId xmlns:a16="http://schemas.microsoft.com/office/drawing/2014/main" id="{54BCB935-363C-7102-F327-C0C96A77EC73}"/>
                </a:ext>
              </a:extLst>
            </p:cNvPr>
            <p:cNvPicPr>
              <a:picLocks noChangeAspect="1"/>
            </p:cNvPicPr>
            <p:nvPr/>
          </p:nvPicPr>
          <p:blipFill>
            <a:blip r:embed="rId5"/>
            <a:srcRect/>
            <a:stretch/>
          </p:blipFill>
          <p:spPr>
            <a:xfrm>
              <a:off x="3767215" y="1140812"/>
              <a:ext cx="5132552" cy="2719606"/>
            </a:xfrm>
            <a:prstGeom prst="rect">
              <a:avLst/>
            </a:prstGeom>
          </p:spPr>
        </p:pic>
      </p:grpSp>
      <p:sp useBgFill="1">
        <p:nvSpPr>
          <p:cNvPr id="20" name="blanc">
            <a:extLst>
              <a:ext uri="{FF2B5EF4-FFF2-40B4-BE49-F238E27FC236}">
                <a16:creationId xmlns:a16="http://schemas.microsoft.com/office/drawing/2014/main" id="{0D2B2BB8-1296-2C03-3E57-C08D4BE3EC44}"/>
              </a:ext>
              <a:ext uri="{C183D7F6-B498-43B3-948B-1728B52AA6E4}">
                <adec:decorative xmlns:adec="http://schemas.microsoft.com/office/drawing/2017/decorative" val="1"/>
              </a:ext>
            </a:extLst>
          </p:cNvPr>
          <p:cNvSpPr/>
          <p:nvPr/>
        </p:nvSpPr>
        <p:spPr>
          <a:xfrm>
            <a:off x="3767215" y="1131542"/>
            <a:ext cx="5376785" cy="3725151"/>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es-ES">
              <a:solidFill>
                <a:prstClr val="white"/>
              </a:solidFill>
              <a:latin typeface="Aptos" panose="02110004020202020204"/>
            </a:endParaRPr>
          </a:p>
        </p:txBody>
      </p:sp>
      <p:pic>
        <p:nvPicPr>
          <p:cNvPr id="4" name="Imatge 3" descr="Imagen de Teams.">
            <a:extLst>
              <a:ext uri="{FF2B5EF4-FFF2-40B4-BE49-F238E27FC236}">
                <a16:creationId xmlns:a16="http://schemas.microsoft.com/office/drawing/2014/main" id="{1AE9645C-3EC8-FE26-E417-CBE4162A530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016934" y="812930"/>
            <a:ext cx="772938" cy="759953"/>
          </a:xfrm>
          <a:prstGeom prst="rect">
            <a:avLst/>
          </a:prstGeom>
        </p:spPr>
      </p:pic>
    </p:spTree>
    <p:extLst>
      <p:ext uri="{BB962C8B-B14F-4D97-AF65-F5344CB8AC3E}">
        <p14:creationId xmlns:p14="http://schemas.microsoft.com/office/powerpoint/2010/main" val="2856980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0" grpId="0" animBg="1"/>
      <p:bldP spid="20" grpId="1" animBg="1"/>
      <p:bldP spid="2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E4F33-00AF-2F78-2A1B-1B4551ECDCFB}"/>
            </a:ext>
          </a:extLst>
        </p:cNvPr>
        <p:cNvGrpSpPr/>
        <p:nvPr/>
      </p:nvGrpSpPr>
      <p:grpSpPr>
        <a:xfrm>
          <a:off x="0" y="0"/>
          <a:ext cx="0" cy="0"/>
          <a:chOff x="0" y="0"/>
          <a:chExt cx="0" cy="0"/>
        </a:xfrm>
      </p:grpSpPr>
      <p:sp>
        <p:nvSpPr>
          <p:cNvPr id="14" name="Títol 13">
            <a:extLst>
              <a:ext uri="{FF2B5EF4-FFF2-40B4-BE49-F238E27FC236}">
                <a16:creationId xmlns:a16="http://schemas.microsoft.com/office/drawing/2014/main" id="{773844E0-44C8-14A1-5FEB-5D0605145C19}"/>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Comunicación</a:t>
            </a:r>
            <a:r>
              <a:rPr kumimoji="0" lang="ca-ES" sz="16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desde</a:t>
            </a:r>
            <a:r>
              <a:rPr kumimoji="0" lang="ca-ES" sz="1600" b="1" i="0" u="none" strike="noStrike" kern="0" cap="none" spc="0" normalizeH="0" baseline="0" noProof="0" dirty="0">
                <a:ln>
                  <a:noFill/>
                </a:ln>
                <a:solidFill>
                  <a:srgbClr val="FFFFFF"/>
                </a:solidFill>
                <a:effectLst/>
                <a:uLnTx/>
                <a:uFillTx/>
                <a:latin typeface="Arial"/>
                <a:ea typeface="+mn-ea"/>
                <a:cs typeface="Arial"/>
                <a:sym typeface="Arial"/>
              </a:rPr>
              <a:t> Outlook</a:t>
            </a:r>
          </a:p>
        </p:txBody>
      </p:sp>
      <p:pic>
        <p:nvPicPr>
          <p:cNvPr id="28" name="Imatge 27" descr="Imatge que conté captura de pantalla, art&#10;&#10;Pot ser que el contingut generat per IA no sigui correcte.">
            <a:extLst>
              <a:ext uri="{FF2B5EF4-FFF2-40B4-BE49-F238E27FC236}">
                <a16:creationId xmlns:a16="http://schemas.microsoft.com/office/drawing/2014/main" id="{35F8D08D-CD1E-9EFB-8128-841C4C7C9638}"/>
              </a:ext>
            </a:extLst>
          </p:cNvPr>
          <p:cNvPicPr>
            <a:picLocks noGrp="1" noRot="1" noChangeAspect="1" noMove="1" noResize="1" noEditPoints="1" noAdjustHandles="1" noChangeArrowheads="1" noChangeShapeType="1" noCrop="1"/>
          </p:cNvPicPr>
          <p:nvPr/>
        </p:nvPicPr>
        <p:blipFill>
          <a:blip r:embed="rId2"/>
          <a:stretch>
            <a:fillRect/>
          </a:stretch>
        </p:blipFill>
        <p:spPr>
          <a:xfrm>
            <a:off x="1" y="19279"/>
            <a:ext cx="9154337" cy="5149315"/>
          </a:xfrm>
          <a:prstGeom prst="rect">
            <a:avLst/>
          </a:prstGeom>
        </p:spPr>
      </p:pic>
      <p:sp>
        <p:nvSpPr>
          <p:cNvPr id="5" name="QuadreDeText 4">
            <a:extLst>
              <a:ext uri="{FF2B5EF4-FFF2-40B4-BE49-F238E27FC236}">
                <a16:creationId xmlns:a16="http://schemas.microsoft.com/office/drawing/2014/main" id="{44A78FB6-D018-7AFF-B814-D3CC099BF988}"/>
              </a:ext>
              <a:ext uri="{C183D7F6-B498-43B3-948B-1728B52AA6E4}">
                <adec:decorative xmlns:adec="http://schemas.microsoft.com/office/drawing/2017/decorative" val="0"/>
              </a:ext>
            </a:extLst>
          </p:cNvPr>
          <p:cNvSpPr txBox="1"/>
          <p:nvPr/>
        </p:nvSpPr>
        <p:spPr>
          <a:xfrm>
            <a:off x="388886" y="1317321"/>
            <a:ext cx="3011824" cy="1550772"/>
          </a:xfrm>
          <a:prstGeom prst="rect">
            <a:avLst/>
          </a:prstGeom>
        </p:spPr>
        <p:txBody>
          <a:bodyPr vert="horz" lIns="91440" tIns="45720" rIns="91440" bIns="45720" rtlCol="0" anchor="t">
            <a:noAutofit/>
          </a:bodyPr>
          <a:lstStyle/>
          <a:p>
            <a:pPr defTabSz="914378">
              <a:spcBef>
                <a:spcPts val="1200"/>
              </a:spcBef>
            </a:pPr>
            <a:r>
              <a:rPr lang="es-ES" sz="1200" b="1">
                <a:ea typeface="+mn-ea"/>
              </a:rPr>
              <a:t>Outlook</a:t>
            </a:r>
            <a:r>
              <a:rPr lang="es-ES" sz="1200">
                <a:ea typeface="+mn-ea"/>
              </a:rPr>
              <a:t> es una de las herramientas de mensajería más utilizadas en el mundo.</a:t>
            </a:r>
            <a:br>
              <a:rPr lang="es-ES" sz="1200">
                <a:ea typeface="+mn-ea"/>
              </a:rPr>
            </a:br>
            <a:endParaRPr lang="es-ES" sz="1200">
              <a:ea typeface="+mn-ea"/>
            </a:endParaRPr>
          </a:p>
          <a:p>
            <a:pPr defTabSz="914378"/>
            <a:r>
              <a:rPr lang="es-ES" sz="1200"/>
              <a:t>Te permite comunicarte de distintas maneras según tus necesidades: de forma individual, en grupos o dentro de grupos de Outlook. Haz clic en cada tipo para conocer más detalles.</a:t>
            </a:r>
          </a:p>
        </p:txBody>
      </p:sp>
      <p:sp>
        <p:nvSpPr>
          <p:cNvPr id="4" name="botó_comindiv">
            <a:extLst>
              <a:ext uri="{FF2B5EF4-FFF2-40B4-BE49-F238E27FC236}">
                <a16:creationId xmlns:a16="http://schemas.microsoft.com/office/drawing/2014/main" id="{77D3C659-CFFE-DD6A-B3E7-7F043534FB44}"/>
              </a:ext>
              <a:ext uri="{C183D7F6-B498-43B3-948B-1728B52AA6E4}">
                <adec:decorative xmlns:adec="http://schemas.microsoft.com/office/drawing/2017/decorative" val="1"/>
              </a:ext>
            </a:extLst>
          </p:cNvPr>
          <p:cNvSpPr>
            <a:spLocks/>
          </p:cNvSpPr>
          <p:nvPr/>
        </p:nvSpPr>
        <p:spPr>
          <a:xfrm>
            <a:off x="742636" y="2965021"/>
            <a:ext cx="2003452" cy="521817"/>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ca-ES" sz="1200" err="1">
                <a:solidFill>
                  <a:srgbClr val="602927"/>
                </a:solidFill>
                <a:latin typeface="Aptos" panose="02110004020202020204"/>
              </a:rPr>
              <a:t>Comunicación</a:t>
            </a:r>
            <a:r>
              <a:rPr lang="ca-ES" sz="1200">
                <a:solidFill>
                  <a:srgbClr val="602927"/>
                </a:solidFill>
                <a:latin typeface="Aptos" panose="02110004020202020204"/>
              </a:rPr>
              <a:t> individual</a:t>
            </a:r>
            <a:endParaRPr lang="es-ES" sz="1200">
              <a:solidFill>
                <a:srgbClr val="602927"/>
              </a:solidFill>
              <a:latin typeface="Aptos" panose="02110004020202020204"/>
            </a:endParaRPr>
          </a:p>
        </p:txBody>
      </p:sp>
      <p:sp>
        <p:nvSpPr>
          <p:cNvPr id="11" name="botó_grupal">
            <a:extLst>
              <a:ext uri="{FF2B5EF4-FFF2-40B4-BE49-F238E27FC236}">
                <a16:creationId xmlns:a16="http://schemas.microsoft.com/office/drawing/2014/main" id="{9C48804B-7421-BEDA-04D1-C188CA92738D}"/>
              </a:ext>
              <a:ext uri="{C183D7F6-B498-43B3-948B-1728B52AA6E4}">
                <adec:decorative xmlns:adec="http://schemas.microsoft.com/office/drawing/2017/decorative" val="1"/>
              </a:ext>
            </a:extLst>
          </p:cNvPr>
          <p:cNvSpPr>
            <a:spLocks/>
          </p:cNvSpPr>
          <p:nvPr/>
        </p:nvSpPr>
        <p:spPr>
          <a:xfrm>
            <a:off x="742636" y="3559908"/>
            <a:ext cx="2003452" cy="521817"/>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ca-ES" sz="1200" err="1">
                <a:solidFill>
                  <a:srgbClr val="602927"/>
                </a:solidFill>
                <a:latin typeface="Aptos" panose="02110004020202020204"/>
              </a:rPr>
              <a:t>Comunicación</a:t>
            </a:r>
            <a:r>
              <a:rPr lang="ca-ES" sz="1200">
                <a:solidFill>
                  <a:srgbClr val="602927"/>
                </a:solidFill>
                <a:latin typeface="Aptos" panose="02110004020202020204"/>
              </a:rPr>
              <a:t> grupal</a:t>
            </a:r>
            <a:endParaRPr lang="es-ES" sz="1200">
              <a:solidFill>
                <a:srgbClr val="602927"/>
              </a:solidFill>
              <a:latin typeface="Aptos" panose="02110004020202020204"/>
            </a:endParaRPr>
          </a:p>
        </p:txBody>
      </p:sp>
      <p:sp>
        <p:nvSpPr>
          <p:cNvPr id="12" name="botó_equipos">
            <a:extLst>
              <a:ext uri="{FF2B5EF4-FFF2-40B4-BE49-F238E27FC236}">
                <a16:creationId xmlns:a16="http://schemas.microsoft.com/office/drawing/2014/main" id="{11A1B19A-481A-F8D8-8151-5CEE0792D54A}"/>
              </a:ext>
              <a:ext uri="{C183D7F6-B498-43B3-948B-1728B52AA6E4}">
                <adec:decorative xmlns:adec="http://schemas.microsoft.com/office/drawing/2017/decorative" val="1"/>
              </a:ext>
            </a:extLst>
          </p:cNvPr>
          <p:cNvSpPr>
            <a:spLocks/>
          </p:cNvSpPr>
          <p:nvPr/>
        </p:nvSpPr>
        <p:spPr>
          <a:xfrm>
            <a:off x="742636" y="4159931"/>
            <a:ext cx="2003452" cy="521817"/>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8"/>
            <a:r>
              <a:rPr lang="es-ES" sz="1200">
                <a:solidFill>
                  <a:srgbClr val="602927"/>
                </a:solidFill>
                <a:latin typeface="Aptos" panose="02110004020202020204"/>
              </a:rPr>
              <a:t>Comunicación con grupos de Outlook</a:t>
            </a:r>
          </a:p>
        </p:txBody>
      </p:sp>
      <p:grpSp>
        <p:nvGrpSpPr>
          <p:cNvPr id="22" name="Grups">
            <a:extLst>
              <a:ext uri="{FF2B5EF4-FFF2-40B4-BE49-F238E27FC236}">
                <a16:creationId xmlns:a16="http://schemas.microsoft.com/office/drawing/2014/main" id="{4FB1CDDD-A856-7F94-7AA4-0A8C7060F26D}"/>
              </a:ext>
              <a:ext uri="{C183D7F6-B498-43B3-948B-1728B52AA6E4}">
                <adec:decorative xmlns:adec="http://schemas.microsoft.com/office/drawing/2017/decorative" val="1"/>
              </a:ext>
            </a:extLst>
          </p:cNvPr>
          <p:cNvGrpSpPr/>
          <p:nvPr/>
        </p:nvGrpSpPr>
        <p:grpSpPr>
          <a:xfrm>
            <a:off x="3540278" y="1159956"/>
            <a:ext cx="5328789" cy="3642511"/>
            <a:chOff x="3540278" y="1159956"/>
            <a:chExt cx="5328789" cy="3642511"/>
          </a:xfrm>
        </p:grpSpPr>
        <p:sp>
          <p:nvSpPr>
            <p:cNvPr id="16" name="con grupos">
              <a:extLst>
                <a:ext uri="{FF2B5EF4-FFF2-40B4-BE49-F238E27FC236}">
                  <a16:creationId xmlns:a16="http://schemas.microsoft.com/office/drawing/2014/main" id="{A560FF29-8B43-38AF-9F68-209F4DE6A01F}"/>
                </a:ext>
              </a:extLst>
            </p:cNvPr>
            <p:cNvSpPr txBox="1"/>
            <p:nvPr/>
          </p:nvSpPr>
          <p:spPr>
            <a:xfrm>
              <a:off x="3540278" y="3971470"/>
              <a:ext cx="5328789" cy="830997"/>
            </a:xfrm>
            <a:prstGeom prst="rect">
              <a:avLst/>
            </a:prstGeom>
            <a:solidFill>
              <a:schemeClr val="bg1"/>
            </a:solidFill>
          </p:spPr>
          <p:txBody>
            <a:bodyPr wrap="square">
              <a:spAutoFit/>
            </a:bodyPr>
            <a:lstStyle/>
            <a:p>
              <a:pPr defTabSz="914378">
                <a:spcBef>
                  <a:spcPts val="1200"/>
                </a:spcBef>
              </a:pPr>
              <a:r>
                <a:rPr lang="es-ES" sz="1200" b="1"/>
                <a:t>Comunicaciones mediante grupos de Outlook</a:t>
              </a:r>
              <a:r>
                <a:rPr lang="es-ES" sz="1200"/>
                <a:t>: Colabora con tu equipo a través de un buzón y calendario compartidos, donde todos los miembros pueden enviar y recibir mensajes, acceder a archivos comunes y mantenerse coordinados en un mismo espacio.</a:t>
              </a:r>
              <a:endParaRPr lang="ca-ES" sz="1200">
                <a:ea typeface="+mn-ea"/>
              </a:endParaRPr>
            </a:p>
          </p:txBody>
        </p:sp>
        <p:pic>
          <p:nvPicPr>
            <p:cNvPr id="21" name="Imatge 20">
              <a:extLst>
                <a:ext uri="{FF2B5EF4-FFF2-40B4-BE49-F238E27FC236}">
                  <a16:creationId xmlns:a16="http://schemas.microsoft.com/office/drawing/2014/main" id="{6B84321B-6FC4-1FF8-8244-5F9BF4EE4E94}"/>
                </a:ext>
              </a:extLst>
            </p:cNvPr>
            <p:cNvPicPr>
              <a:picLocks noChangeAspect="1"/>
            </p:cNvPicPr>
            <p:nvPr/>
          </p:nvPicPr>
          <p:blipFill>
            <a:blip r:embed="rId3"/>
            <a:stretch>
              <a:fillRect/>
            </a:stretch>
          </p:blipFill>
          <p:spPr>
            <a:xfrm>
              <a:off x="3540278" y="1159956"/>
              <a:ext cx="5328789" cy="2823588"/>
            </a:xfrm>
            <a:prstGeom prst="rect">
              <a:avLst/>
            </a:prstGeom>
          </p:spPr>
        </p:pic>
      </p:grpSp>
      <p:grpSp>
        <p:nvGrpSpPr>
          <p:cNvPr id="25" name="grupales">
            <a:extLst>
              <a:ext uri="{FF2B5EF4-FFF2-40B4-BE49-F238E27FC236}">
                <a16:creationId xmlns:a16="http://schemas.microsoft.com/office/drawing/2014/main" id="{3813BE55-FC1C-2322-315D-B44CC7876BB2}"/>
              </a:ext>
              <a:ext uri="{C183D7F6-B498-43B3-948B-1728B52AA6E4}">
                <adec:decorative xmlns:adec="http://schemas.microsoft.com/office/drawing/2017/decorative" val="1"/>
              </a:ext>
            </a:extLst>
          </p:cNvPr>
          <p:cNvGrpSpPr/>
          <p:nvPr/>
        </p:nvGrpSpPr>
        <p:grpSpPr>
          <a:xfrm>
            <a:off x="3540278" y="1149568"/>
            <a:ext cx="5325608" cy="3472444"/>
            <a:chOff x="3540278" y="1149568"/>
            <a:chExt cx="5325608" cy="3472444"/>
          </a:xfrm>
        </p:grpSpPr>
        <p:sp>
          <p:nvSpPr>
            <p:cNvPr id="18" name="grupales">
              <a:extLst>
                <a:ext uri="{FF2B5EF4-FFF2-40B4-BE49-F238E27FC236}">
                  <a16:creationId xmlns:a16="http://schemas.microsoft.com/office/drawing/2014/main" id="{67C42EB9-F62A-D928-39D4-A069BC501851}"/>
                </a:ext>
              </a:extLst>
            </p:cNvPr>
            <p:cNvSpPr txBox="1"/>
            <p:nvPr/>
          </p:nvSpPr>
          <p:spPr>
            <a:xfrm>
              <a:off x="3540278" y="3975681"/>
              <a:ext cx="5325607" cy="646331"/>
            </a:xfrm>
            <a:prstGeom prst="rect">
              <a:avLst/>
            </a:prstGeom>
            <a:solidFill>
              <a:schemeClr val="bg1"/>
            </a:solidFill>
          </p:spPr>
          <p:txBody>
            <a:bodyPr wrap="square">
              <a:spAutoFit/>
            </a:bodyPr>
            <a:lstStyle/>
            <a:p>
              <a:pPr defTabSz="914378">
                <a:spcBef>
                  <a:spcPts val="1200"/>
                </a:spcBef>
              </a:pPr>
              <a:r>
                <a:rPr lang="es-ES" sz="1200" b="1"/>
                <a:t>Comunicaciones grupales</a:t>
              </a:r>
              <a:r>
                <a:rPr lang="es-ES" sz="1200"/>
                <a:t>: Envía mensajes a varias personas al mismo tiempo, compartiendo información y archivos adjuntos de forma conjunta para mantener a todos los destinatarios al día en una única conversación.</a:t>
              </a:r>
              <a:endParaRPr lang="ca-ES" sz="1200" b="1">
                <a:ea typeface="+mn-ea"/>
              </a:endParaRPr>
            </a:p>
          </p:txBody>
        </p:sp>
        <p:pic>
          <p:nvPicPr>
            <p:cNvPr id="24" name="Imatge 23">
              <a:extLst>
                <a:ext uri="{FF2B5EF4-FFF2-40B4-BE49-F238E27FC236}">
                  <a16:creationId xmlns:a16="http://schemas.microsoft.com/office/drawing/2014/main" id="{E2B4D945-C7E6-2A27-D9F7-91D38348F85F}"/>
                </a:ext>
              </a:extLst>
            </p:cNvPr>
            <p:cNvPicPr>
              <a:picLocks noChangeAspect="1"/>
            </p:cNvPicPr>
            <p:nvPr/>
          </p:nvPicPr>
          <p:blipFill>
            <a:blip r:embed="rId4"/>
            <a:stretch>
              <a:fillRect/>
            </a:stretch>
          </p:blipFill>
          <p:spPr>
            <a:xfrm>
              <a:off x="3540278" y="1149568"/>
              <a:ext cx="5325608" cy="2821902"/>
            </a:xfrm>
            <a:prstGeom prst="rect">
              <a:avLst/>
            </a:prstGeom>
          </p:spPr>
        </p:pic>
      </p:grpSp>
      <p:grpSp>
        <p:nvGrpSpPr>
          <p:cNvPr id="29" name="indiv">
            <a:extLst>
              <a:ext uri="{FF2B5EF4-FFF2-40B4-BE49-F238E27FC236}">
                <a16:creationId xmlns:a16="http://schemas.microsoft.com/office/drawing/2014/main" id="{5C798415-2642-F1B7-7669-707E8EA25FB1}"/>
              </a:ext>
              <a:ext uri="{C183D7F6-B498-43B3-948B-1728B52AA6E4}">
                <adec:decorative xmlns:adec="http://schemas.microsoft.com/office/drawing/2017/decorative" val="1"/>
              </a:ext>
            </a:extLst>
          </p:cNvPr>
          <p:cNvGrpSpPr/>
          <p:nvPr/>
        </p:nvGrpSpPr>
        <p:grpSpPr>
          <a:xfrm>
            <a:off x="3536122" y="1149569"/>
            <a:ext cx="5332253" cy="3666815"/>
            <a:chOff x="3536122" y="1149569"/>
            <a:chExt cx="5332253" cy="3666815"/>
          </a:xfrm>
        </p:grpSpPr>
        <p:sp>
          <p:nvSpPr>
            <p:cNvPr id="19" name="indiv">
              <a:extLst>
                <a:ext uri="{FF2B5EF4-FFF2-40B4-BE49-F238E27FC236}">
                  <a16:creationId xmlns:a16="http://schemas.microsoft.com/office/drawing/2014/main" id="{2B8D6BE4-D488-7D6A-0EB2-C6E88D2CE1FF}"/>
                </a:ext>
              </a:extLst>
            </p:cNvPr>
            <p:cNvSpPr txBox="1"/>
            <p:nvPr/>
          </p:nvSpPr>
          <p:spPr>
            <a:xfrm>
              <a:off x="3536122" y="3985387"/>
              <a:ext cx="5329763" cy="830997"/>
            </a:xfrm>
            <a:prstGeom prst="rect">
              <a:avLst/>
            </a:prstGeom>
            <a:solidFill>
              <a:schemeClr val="bg1"/>
            </a:solidFill>
          </p:spPr>
          <p:txBody>
            <a:bodyPr wrap="square">
              <a:spAutoFit/>
            </a:bodyPr>
            <a:lstStyle/>
            <a:p>
              <a:pPr defTabSz="914378">
                <a:spcBef>
                  <a:spcPts val="1200"/>
                </a:spcBef>
              </a:pPr>
              <a:r>
                <a:rPr lang="es-ES" sz="1200" b="1"/>
                <a:t>Comunicaciones individuales</a:t>
              </a:r>
              <a:r>
                <a:rPr lang="es-ES" sz="1200"/>
                <a:t>: Mantén conversaciones privadas por correo electrónico con cualquier persona, ya sea interna o externa a tu organización, y gestiona de forma segura el intercambio de mensajes y archivos adjuntos.</a:t>
              </a:r>
              <a:endParaRPr lang="ca-ES" sz="1200">
                <a:ea typeface="+mn-ea"/>
              </a:endParaRPr>
            </a:p>
          </p:txBody>
        </p:sp>
        <p:pic>
          <p:nvPicPr>
            <p:cNvPr id="27" name="Imatge 26">
              <a:extLst>
                <a:ext uri="{FF2B5EF4-FFF2-40B4-BE49-F238E27FC236}">
                  <a16:creationId xmlns:a16="http://schemas.microsoft.com/office/drawing/2014/main" id="{197284E3-1284-9708-F16A-CB95D1928B10}"/>
                </a:ext>
              </a:extLst>
            </p:cNvPr>
            <p:cNvPicPr>
              <a:picLocks noChangeAspect="1"/>
            </p:cNvPicPr>
            <p:nvPr/>
          </p:nvPicPr>
          <p:blipFill>
            <a:blip r:embed="rId5"/>
            <a:stretch>
              <a:fillRect/>
            </a:stretch>
          </p:blipFill>
          <p:spPr>
            <a:xfrm>
              <a:off x="3542768" y="1149569"/>
              <a:ext cx="5325607" cy="2821902"/>
            </a:xfrm>
            <a:prstGeom prst="rect">
              <a:avLst/>
            </a:prstGeom>
          </p:spPr>
        </p:pic>
      </p:grpSp>
      <p:sp useBgFill="1">
        <p:nvSpPr>
          <p:cNvPr id="20" name="blanc" descr="Quadre que serveix per a tapar informació dels botons ">
            <a:extLst>
              <a:ext uri="{FF2B5EF4-FFF2-40B4-BE49-F238E27FC236}">
                <a16:creationId xmlns:a16="http://schemas.microsoft.com/office/drawing/2014/main" id="{C3E79CBF-1E02-3674-A797-A6148F2CB1E8}"/>
              </a:ext>
            </a:extLst>
          </p:cNvPr>
          <p:cNvSpPr/>
          <p:nvPr/>
        </p:nvSpPr>
        <p:spPr>
          <a:xfrm>
            <a:off x="3540278" y="1153185"/>
            <a:ext cx="5465175" cy="3697067"/>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es-ES">
              <a:solidFill>
                <a:prstClr val="white"/>
              </a:solidFill>
              <a:latin typeface="Aptos" panose="02110004020202020204"/>
            </a:endParaRPr>
          </a:p>
        </p:txBody>
      </p:sp>
      <p:pic>
        <p:nvPicPr>
          <p:cNvPr id="15" name="Imatge 14" descr="Imagen de Outlook.">
            <a:extLst>
              <a:ext uri="{FF2B5EF4-FFF2-40B4-BE49-F238E27FC236}">
                <a16:creationId xmlns:a16="http://schemas.microsoft.com/office/drawing/2014/main" id="{F62207D7-ED21-4506-6977-6CB4AC3E40F0}"/>
              </a:ext>
              <a:ext uri="{C183D7F6-B498-43B3-948B-1728B52AA6E4}">
                <adec:decorative xmlns:adec="http://schemas.microsoft.com/office/drawing/2017/decorative" val="0"/>
              </a:ext>
            </a:extLst>
          </p:cNvPr>
          <p:cNvPicPr>
            <a:picLocks noChangeAspect="1"/>
          </p:cNvPicPr>
          <p:nvPr/>
        </p:nvPicPr>
        <p:blipFill>
          <a:blip r:embed="rId6"/>
          <a:srcRect/>
          <a:stretch/>
        </p:blipFill>
        <p:spPr>
          <a:xfrm>
            <a:off x="8016934" y="820364"/>
            <a:ext cx="772938" cy="745084"/>
          </a:xfrm>
          <a:prstGeom prst="rect">
            <a:avLst/>
          </a:prstGeom>
        </p:spPr>
      </p:pic>
    </p:spTree>
    <p:extLst>
      <p:ext uri="{BB962C8B-B14F-4D97-AF65-F5344CB8AC3E}">
        <p14:creationId xmlns:p14="http://schemas.microsoft.com/office/powerpoint/2010/main" val="94532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9"/>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P spid="20" grpId="1" animBg="1"/>
      <p:bldP spid="2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9A03-F634-43E7-7DD4-78859DC34E5C}"/>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F22D938E-CB2F-5146-7189-FA5436E2E067}"/>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Introducción</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a la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ciberseguridad</a:t>
            </a:r>
            <a:endParaRPr kumimoji="0" lang="ca-E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3" name="Imatge 12">
            <a:extLst>
              <a:ext uri="{FF2B5EF4-FFF2-40B4-BE49-F238E27FC236}">
                <a16:creationId xmlns:a16="http://schemas.microsoft.com/office/drawing/2014/main" id="{7B7E93EC-C84D-A570-2DAF-1FEA17F100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19279"/>
            <a:ext cx="9154337" cy="5149315"/>
          </a:xfrm>
          <a:prstGeom prst="rect">
            <a:avLst/>
          </a:prstGeom>
        </p:spPr>
      </p:pic>
      <p:sp>
        <p:nvSpPr>
          <p:cNvPr id="5" name="QuadreDeText 4">
            <a:extLst>
              <a:ext uri="{FF2B5EF4-FFF2-40B4-BE49-F238E27FC236}">
                <a16:creationId xmlns:a16="http://schemas.microsoft.com/office/drawing/2014/main" id="{47C4BA6D-4C40-44E1-2F25-07DBE8929156}"/>
              </a:ext>
              <a:ext uri="{C183D7F6-B498-43B3-948B-1728B52AA6E4}">
                <adec:decorative xmlns:adec="http://schemas.microsoft.com/office/drawing/2017/decorative" val="0"/>
              </a:ext>
            </a:extLst>
          </p:cNvPr>
          <p:cNvSpPr txBox="1"/>
          <p:nvPr/>
        </p:nvSpPr>
        <p:spPr>
          <a:xfrm>
            <a:off x="287696" y="1325242"/>
            <a:ext cx="5294239" cy="1550772"/>
          </a:xfrm>
          <a:prstGeom prst="rect">
            <a:avLst/>
          </a:prstGeom>
        </p:spPr>
        <p:txBody>
          <a:bodyPr vert="horz" lIns="91440" tIns="45720" rIns="91440" bIns="45720" rtlCol="0" anchor="t">
            <a:noAutofit/>
          </a:bodyPr>
          <a:lstStyle/>
          <a:p>
            <a:pPr defTabSz="914378"/>
            <a:r>
              <a:rPr lang="es-ES" b="1"/>
              <a:t>La ciberseguridad reúne medidas y tecnologías que protegen datos y sistemas frente a amenazas digitales. </a:t>
            </a:r>
            <a:r>
              <a:rPr lang="es-ES"/>
              <a:t>Outlook y </a:t>
            </a:r>
            <a:r>
              <a:rPr lang="es-ES" err="1"/>
              <a:t>Teams</a:t>
            </a:r>
            <a:r>
              <a:rPr lang="es-ES"/>
              <a:t>, herramientas corporativas de Microsoft 365, garantizan comunicaciones seguras en el entorno laboral. </a:t>
            </a:r>
          </a:p>
          <a:p>
            <a:pPr defTabSz="914378"/>
            <a:endParaRPr lang="es-ES"/>
          </a:p>
          <a:p>
            <a:pPr defTabSz="914378"/>
            <a:r>
              <a:rPr lang="es-ES"/>
              <a:t>El Gobierno de Aragón refuerza esta seguridad con servicios propios como la monitorización de redes, protección frente a malware y formación en buenas prácticas. </a:t>
            </a:r>
          </a:p>
          <a:p>
            <a:pPr defTabSz="914378"/>
            <a:endParaRPr lang="es-ES"/>
          </a:p>
          <a:p>
            <a:pPr defTabSz="914378"/>
            <a:r>
              <a:rPr lang="es-ES"/>
              <a:t>No obstante, </a:t>
            </a:r>
            <a:r>
              <a:rPr lang="es-ES" b="1"/>
              <a:t>la protección digital es responsabilidad compartida</a:t>
            </a:r>
            <a:r>
              <a:rPr lang="es-ES"/>
              <a:t>: usar contraseñas seguras, mantener los sistemas actualizados y cuidar la gestión de datos personales son acciones clave para preservar la privacidad y la seguridad en línea.</a:t>
            </a:r>
          </a:p>
        </p:txBody>
      </p:sp>
      <p:pic>
        <p:nvPicPr>
          <p:cNvPr id="15" name="Imatge 14">
            <a:extLst>
              <a:ext uri="{FF2B5EF4-FFF2-40B4-BE49-F238E27FC236}">
                <a16:creationId xmlns:a16="http://schemas.microsoft.com/office/drawing/2014/main" id="{2D151FEB-451D-64BD-68C4-779F2E0190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2685" y="849940"/>
            <a:ext cx="3530675" cy="3530675"/>
          </a:xfrm>
          <a:prstGeom prst="rect">
            <a:avLst/>
          </a:prstGeom>
        </p:spPr>
      </p:pic>
    </p:spTree>
    <p:extLst>
      <p:ext uri="{BB962C8B-B14F-4D97-AF65-F5344CB8AC3E}">
        <p14:creationId xmlns:p14="http://schemas.microsoft.com/office/powerpoint/2010/main" val="54735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AD3E680-0F09-9DCE-2D9B-F59F3DAC2236}"/>
              </a:ext>
            </a:extLst>
          </p:cNvPr>
          <p:cNvSpPr txBox="1">
            <a:spLocks noGrp="1"/>
          </p:cNvSpPr>
          <p:nvPr>
            <p:ph type="title" idx="4294967295"/>
          </p:nvPr>
        </p:nvSpPr>
        <p:spPr>
          <a:xfrm>
            <a:off x="-2" y="695416"/>
            <a:ext cx="4396511" cy="431999"/>
          </a:xfrm>
          <a:prstGeom prst="rect">
            <a:avLst/>
          </a:prstGeom>
          <a:solidFill>
            <a:srgbClr val="602927"/>
          </a:solidFill>
          <a:ln>
            <a:solidFill>
              <a:srgbClr val="602927"/>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ca-ES" sz="1600" b="1" i="0" u="none" strike="noStrike" kern="1200" cap="none" spc="0" normalizeH="0" baseline="0" noProof="0" dirty="0" err="1">
                <a:ln>
                  <a:noFill/>
                </a:ln>
                <a:solidFill>
                  <a:srgbClr val="FFFFFF"/>
                </a:solidFill>
                <a:effectLst/>
                <a:uLnTx/>
                <a:uFillTx/>
                <a:latin typeface="Arial" panose="020B0604020202020204" pitchFamily="34" charset="0"/>
                <a:ea typeface="+mj-ea"/>
                <a:cs typeface="Arial" panose="020B0604020202020204" pitchFamily="34" charset="0"/>
                <a:sym typeface="Arial"/>
              </a:rPr>
              <a:t>Índice</a:t>
            </a:r>
            <a:r>
              <a:rPr kumimoji="0" lang="ca-E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 de </a:t>
            </a:r>
            <a:r>
              <a:rPr kumimoji="0" lang="ca-ES" sz="1600" b="1" i="0" u="none" strike="noStrike" kern="1200" cap="none" spc="0" normalizeH="0" baseline="0" noProof="0" dirty="0" err="1">
                <a:ln>
                  <a:noFill/>
                </a:ln>
                <a:solidFill>
                  <a:srgbClr val="FFFFFF"/>
                </a:solidFill>
                <a:effectLst/>
                <a:uLnTx/>
                <a:uFillTx/>
                <a:latin typeface="Arial" panose="020B0604020202020204" pitchFamily="34" charset="0"/>
                <a:ea typeface="+mj-ea"/>
                <a:cs typeface="Arial" panose="020B0604020202020204" pitchFamily="34" charset="0"/>
                <a:sym typeface="Arial"/>
              </a:rPr>
              <a:t>contenidos</a:t>
            </a:r>
            <a:endParaRPr kumimoji="0" lang="ca-E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endParaRPr>
          </a:p>
        </p:txBody>
      </p:sp>
      <p:sp>
        <p:nvSpPr>
          <p:cNvPr id="5" name="QuadreDeText 4">
            <a:extLst>
              <a:ext uri="{FF2B5EF4-FFF2-40B4-BE49-F238E27FC236}">
                <a16:creationId xmlns:a16="http://schemas.microsoft.com/office/drawing/2014/main" id="{4DAA6F00-58E4-8D14-0856-A43DF4409515}"/>
              </a:ext>
            </a:extLst>
          </p:cNvPr>
          <p:cNvSpPr txBox="1"/>
          <p:nvPr/>
        </p:nvSpPr>
        <p:spPr>
          <a:xfrm>
            <a:off x="891174" y="1507635"/>
            <a:ext cx="3678090" cy="2487861"/>
          </a:xfrm>
          <a:prstGeom prst="rect">
            <a:avLst/>
          </a:prstGeom>
          <a:noFill/>
        </p:spPr>
        <p:txBody>
          <a:bodyPr wrap="square" lIns="91440" tIns="45720" rIns="91440" bIns="45720" anchor="t">
            <a:spAutoFit/>
          </a:bodyPr>
          <a:lstStyle/>
          <a:p>
            <a:pPr algn="l">
              <a:buNone/>
            </a:pPr>
            <a:r>
              <a:rPr lang="es-ES" sz="1200" b="1" dirty="0">
                <a:solidFill>
                  <a:schemeClr val="bg1"/>
                </a:solidFill>
              </a:rPr>
              <a:t>2.0</a:t>
            </a:r>
            <a:r>
              <a:rPr lang="es-ES" sz="1200" b="1" i="0" u="none" strike="noStrike" dirty="0">
                <a:solidFill>
                  <a:schemeClr val="bg1"/>
                </a:solidFill>
                <a:effectLst/>
              </a:rPr>
              <a:t>. Introducción</a:t>
            </a:r>
            <a:endParaRPr lang="en-US" sz="1200" i="0" dirty="0">
              <a:solidFill>
                <a:schemeClr val="bg1"/>
              </a:solidFill>
              <a:effectLst/>
            </a:endParaRPr>
          </a:p>
          <a:p>
            <a:endParaRPr lang="es-ES" sz="1200" b="1" dirty="0">
              <a:solidFill>
                <a:schemeClr val="bg1"/>
              </a:solidFill>
            </a:endParaRPr>
          </a:p>
          <a:p>
            <a:r>
              <a:rPr lang="es-ES" sz="1200" dirty="0">
                <a:solidFill>
                  <a:schemeClr val="bg1"/>
                </a:solidFill>
              </a:rPr>
              <a:t>2.1</a:t>
            </a:r>
            <a:r>
              <a:rPr lang="es-ES" sz="1200" i="0" u="none" strike="noStrike" dirty="0">
                <a:solidFill>
                  <a:schemeClr val="bg1"/>
                </a:solidFill>
                <a:effectLst/>
              </a:rPr>
              <a:t>. </a:t>
            </a:r>
            <a:r>
              <a:rPr lang="es-ES" sz="1200" dirty="0">
                <a:solidFill>
                  <a:schemeClr val="bg1"/>
                </a:solidFill>
              </a:rPr>
              <a:t>Comunícate </a:t>
            </a:r>
            <a:r>
              <a:rPr lang="es-ES" sz="1200" i="0" u="none" strike="noStrike" dirty="0">
                <a:solidFill>
                  <a:schemeClr val="bg1"/>
                </a:solidFill>
                <a:effectLst/>
              </a:rPr>
              <a:t>de </a:t>
            </a:r>
            <a:r>
              <a:rPr lang="es-ES" sz="1200" dirty="0">
                <a:solidFill>
                  <a:schemeClr val="bg1"/>
                </a:solidFill>
              </a:rPr>
              <a:t>manera eficiente con herramientas digitales.</a:t>
            </a:r>
            <a:endParaRPr lang="en-US" sz="1200" i="0" u="none" strike="noStrike" dirty="0">
              <a:solidFill>
                <a:schemeClr val="bg1"/>
              </a:solidFill>
              <a:effectLst/>
              <a:latin typeface="Arial" panose="020B0604020202020204" pitchFamily="34" charset="0"/>
            </a:endParaRPr>
          </a:p>
          <a:p>
            <a:endParaRPr lang="es-ES" sz="1200" dirty="0">
              <a:solidFill>
                <a:schemeClr val="bg1"/>
              </a:solidFill>
            </a:endParaRPr>
          </a:p>
          <a:p>
            <a:r>
              <a:rPr lang="es-ES" sz="1200" dirty="0">
                <a:solidFill>
                  <a:schemeClr val="bg1"/>
                </a:solidFill>
              </a:rPr>
              <a:t>2.2</a:t>
            </a:r>
            <a:r>
              <a:rPr lang="es-ES" sz="1200" i="0" u="none" strike="noStrike" dirty="0">
                <a:solidFill>
                  <a:schemeClr val="bg1"/>
                </a:solidFill>
                <a:effectLst/>
              </a:rPr>
              <a:t>. </a:t>
            </a:r>
            <a:r>
              <a:rPr lang="es-ES" sz="1200" dirty="0">
                <a:solidFill>
                  <a:schemeClr val="bg1"/>
                </a:solidFill>
              </a:rPr>
              <a:t>Mantener una conversación colaborativa </a:t>
            </a:r>
            <a:r>
              <a:rPr lang="es-ES" sz="1200" i="0" u="none" strike="noStrike" dirty="0">
                <a:solidFill>
                  <a:schemeClr val="bg1"/>
                </a:solidFill>
                <a:effectLst/>
              </a:rPr>
              <a:t>en </a:t>
            </a:r>
            <a:r>
              <a:rPr lang="es-ES" sz="1200" dirty="0" err="1">
                <a:solidFill>
                  <a:schemeClr val="bg1"/>
                </a:solidFill>
              </a:rPr>
              <a:t>Teams</a:t>
            </a:r>
            <a:r>
              <a:rPr lang="es-ES" sz="1200" dirty="0">
                <a:solidFill>
                  <a:schemeClr val="bg1"/>
                </a:solidFill>
              </a:rPr>
              <a:t>.</a:t>
            </a:r>
            <a:endParaRPr lang="en-US" sz="1200" i="0" u="none" strike="noStrike" dirty="0">
              <a:solidFill>
                <a:schemeClr val="bg1"/>
              </a:solidFill>
              <a:effectLst/>
              <a:latin typeface="Arial" panose="020B0604020202020204" pitchFamily="34" charset="0"/>
            </a:endParaRPr>
          </a:p>
          <a:p>
            <a:endParaRPr lang="es-ES" sz="1200" dirty="0">
              <a:solidFill>
                <a:schemeClr val="bg1"/>
              </a:solidFill>
            </a:endParaRPr>
          </a:p>
          <a:p>
            <a:r>
              <a:rPr lang="es-ES" sz="1200" dirty="0">
                <a:solidFill>
                  <a:schemeClr val="bg1"/>
                </a:solidFill>
              </a:rPr>
              <a:t>2.3</a:t>
            </a:r>
            <a:r>
              <a:rPr lang="es-ES" sz="1200" i="0" u="none" strike="noStrike" dirty="0">
                <a:solidFill>
                  <a:schemeClr val="bg1"/>
                </a:solidFill>
                <a:effectLst/>
              </a:rPr>
              <a:t>. </a:t>
            </a:r>
            <a:r>
              <a:rPr lang="es-ES" sz="1200" dirty="0">
                <a:solidFill>
                  <a:schemeClr val="bg1"/>
                </a:solidFill>
              </a:rPr>
              <a:t>Enviar un comunicado a un equipo </a:t>
            </a:r>
            <a:r>
              <a:rPr lang="es-ES" sz="1200" i="0" u="none" strike="noStrike" dirty="0">
                <a:solidFill>
                  <a:schemeClr val="bg1"/>
                </a:solidFill>
                <a:effectLst/>
              </a:rPr>
              <a:t>en </a:t>
            </a:r>
            <a:r>
              <a:rPr lang="es-ES" sz="1200" dirty="0" err="1">
                <a:solidFill>
                  <a:schemeClr val="bg1"/>
                </a:solidFill>
              </a:rPr>
              <a:t>Teams</a:t>
            </a:r>
            <a:r>
              <a:rPr lang="es-ES" sz="1200" dirty="0">
                <a:solidFill>
                  <a:schemeClr val="bg1"/>
                </a:solidFill>
              </a:rPr>
              <a:t>.  </a:t>
            </a:r>
            <a:endParaRPr lang="en-US" sz="1200" dirty="0">
              <a:solidFill>
                <a:schemeClr val="bg1"/>
              </a:solidFill>
            </a:endParaRPr>
          </a:p>
          <a:p>
            <a:endParaRPr lang="es-ES" sz="1200" dirty="0">
              <a:solidFill>
                <a:schemeClr val="bg1"/>
              </a:solidFill>
            </a:endParaRPr>
          </a:p>
          <a:p>
            <a:r>
              <a:rPr lang="es-ES" sz="1200" dirty="0">
                <a:solidFill>
                  <a:schemeClr val="bg1"/>
                </a:solidFill>
              </a:rPr>
              <a:t>2.4. Programar un correo con adjuntos respetando la desconexión digital. </a:t>
            </a:r>
            <a:endParaRPr lang="es-ES" sz="1200" i="0" u="none" strike="noStrike" dirty="0">
              <a:solidFill>
                <a:schemeClr val="bg1"/>
              </a:solidFill>
              <a:effectLst/>
              <a:latin typeface="Arial" panose="020B0604020202020204" pitchFamily="34" charset="0"/>
            </a:endParaRPr>
          </a:p>
          <a:p>
            <a:pPr algn="l">
              <a:lnSpc>
                <a:spcPts val="1350"/>
              </a:lnSpc>
              <a:buNone/>
            </a:pPr>
            <a:endParaRPr lang="en-US" sz="1200" b="1" i="0" dirty="0">
              <a:solidFill>
                <a:schemeClr val="bg1"/>
              </a:solidFill>
              <a:effectLst/>
            </a:endParaRPr>
          </a:p>
        </p:txBody>
      </p:sp>
    </p:spTree>
    <p:extLst>
      <p:ext uri="{BB962C8B-B14F-4D97-AF65-F5344CB8AC3E}">
        <p14:creationId xmlns:p14="http://schemas.microsoft.com/office/powerpoint/2010/main" val="205094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FDE3-CC70-8DCB-E701-6749E6429A53}"/>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9E7D165F-571D-D37D-6295-6566B3CAEEDA}"/>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mn-ea"/>
                <a:cs typeface="Arial"/>
                <a:sym typeface="Arial"/>
              </a:rPr>
              <a:t>¿Qué es ciberseguridad?</a:t>
            </a:r>
          </a:p>
        </p:txBody>
      </p:sp>
      <p:sp>
        <p:nvSpPr>
          <p:cNvPr id="5" name="QuadreDeText 4">
            <a:extLst>
              <a:ext uri="{FF2B5EF4-FFF2-40B4-BE49-F238E27FC236}">
                <a16:creationId xmlns:a16="http://schemas.microsoft.com/office/drawing/2014/main" id="{63EB3802-8838-54D6-9487-617869949A1F}"/>
              </a:ext>
              <a:ext uri="{C183D7F6-B498-43B3-948B-1728B52AA6E4}">
                <adec:decorative xmlns:adec="http://schemas.microsoft.com/office/drawing/2017/decorative" val="0"/>
              </a:ext>
            </a:extLst>
          </p:cNvPr>
          <p:cNvSpPr txBox="1"/>
          <p:nvPr/>
        </p:nvSpPr>
        <p:spPr>
          <a:xfrm>
            <a:off x="333830" y="1301135"/>
            <a:ext cx="4098603" cy="3330985"/>
          </a:xfrm>
          <a:prstGeom prst="rect">
            <a:avLst/>
          </a:prstGeom>
          <a:noFill/>
        </p:spPr>
        <p:txBody>
          <a:bodyPr vert="horz" lIns="91440" tIns="45720" rIns="91440" bIns="45720" rtlCol="0" anchor="t">
            <a:noAutofit/>
          </a:bodyPr>
          <a:lstStyle/>
          <a:p>
            <a:r>
              <a:rPr lang="es-ES" sz="1200" b="1"/>
              <a:t>Ciberseguridad</a:t>
            </a:r>
            <a:r>
              <a:rPr lang="es-ES" sz="1200"/>
              <a:t> es la práctica de proteger sistemas, redes y programas de ataques digitales. Estos ataques suelen tener como objetivo acceder, cambiar o destruir información sensible, extorsionar a los usuarios o interrumpir los procesos normales del negocio. La ciberseguridad es crucial para mantener la integridad y la confidencialidad de la información en el entorno laboral.</a:t>
            </a:r>
          </a:p>
          <a:p>
            <a:endParaRPr lang="es-ES" sz="1200"/>
          </a:p>
          <a:p>
            <a:r>
              <a:rPr lang="es-ES" sz="1200" b="1"/>
              <a:t>Phishing</a:t>
            </a:r>
            <a:r>
              <a:rPr lang="es-ES" sz="1200"/>
              <a:t> es una técnica utilizada por los ciberdelincuentes para engañar a las personas y conseguir que revelen información personal, como contraseñas o datos de tarjetas de crédito. Los correos de phishing suelen parecer que provienen de fuentes legítimas, pero contienen enlaces o archivos adjuntos maliciosos.</a:t>
            </a:r>
          </a:p>
        </p:txBody>
      </p:sp>
      <p:pic>
        <p:nvPicPr>
          <p:cNvPr id="9" name="Imatge 8">
            <a:extLst>
              <a:ext uri="{FF2B5EF4-FFF2-40B4-BE49-F238E27FC236}">
                <a16:creationId xmlns:a16="http://schemas.microsoft.com/office/drawing/2014/main" id="{64C66F71-7155-D995-D8DA-9BB2F17D4B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4425" y="0"/>
            <a:ext cx="5143500" cy="5143500"/>
          </a:xfrm>
          <a:prstGeom prst="rect">
            <a:avLst/>
          </a:prstGeom>
        </p:spPr>
      </p:pic>
    </p:spTree>
    <p:extLst>
      <p:ext uri="{BB962C8B-B14F-4D97-AF65-F5344CB8AC3E}">
        <p14:creationId xmlns:p14="http://schemas.microsoft.com/office/powerpoint/2010/main" val="290157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047B-5045-CCAF-9A2E-A2D4B3A9BC34}"/>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6BCFB8BE-6A7C-2FCD-297D-889ECDB4A8E5}"/>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mn-ea"/>
                <a:cs typeface="Arial"/>
                <a:sym typeface="Arial"/>
              </a:rPr>
              <a:t>¿Por qué es importante la ciberseguridad?</a:t>
            </a:r>
          </a:p>
        </p:txBody>
      </p:sp>
      <p:sp>
        <p:nvSpPr>
          <p:cNvPr id="5" name="QuadreDeText 4">
            <a:extLst>
              <a:ext uri="{FF2B5EF4-FFF2-40B4-BE49-F238E27FC236}">
                <a16:creationId xmlns:a16="http://schemas.microsoft.com/office/drawing/2014/main" id="{89733B38-240A-22AE-972B-67C763C10109}"/>
              </a:ext>
              <a:ext uri="{C183D7F6-B498-43B3-948B-1728B52AA6E4}">
                <adec:decorative xmlns:adec="http://schemas.microsoft.com/office/drawing/2017/decorative" val="0"/>
              </a:ext>
            </a:extLst>
          </p:cNvPr>
          <p:cNvSpPr txBox="1"/>
          <p:nvPr/>
        </p:nvSpPr>
        <p:spPr>
          <a:xfrm>
            <a:off x="284260" y="1190435"/>
            <a:ext cx="5490898" cy="3431126"/>
          </a:xfrm>
          <a:prstGeom prst="rect">
            <a:avLst/>
          </a:prstGeom>
          <a:solidFill>
            <a:srgbClr val="FFFFFF"/>
          </a:solidFill>
        </p:spPr>
        <p:txBody>
          <a:bodyPr vert="horz" lIns="91440" tIns="45720" rIns="91440" bIns="45720" rtlCol="0" anchor="t">
            <a:noAutofit/>
          </a:bodyPr>
          <a:lstStyle/>
          <a:p>
            <a:r>
              <a:rPr lang="es-ES" sz="1200" b="1"/>
              <a:t>La ciberseguridad es una responsabilidad compartida entre todas las personas que utilizan herramientas digitales. </a:t>
            </a:r>
            <a:r>
              <a:rPr lang="es-ES" sz="1200"/>
              <a:t>Proteger la información y los datos personales en entornos en línea requiere que cada persona actúe con cuidado y responsabilidad. </a:t>
            </a:r>
            <a:r>
              <a:rPr lang="es-ES" sz="1200" b="1"/>
              <a:t>Es importante mantener buenas prácticas de ciberseguridad porque ayudan a proteger la información, los sistemas y la privacidad frente a amenazas digitales</a:t>
            </a:r>
            <a:r>
              <a:rPr lang="es-ES" sz="1200"/>
              <a:t> como el robo de datos, el fraude, el malware o el phishing. Deberíamos tener en cuenta estas prácticas:</a:t>
            </a:r>
          </a:p>
          <a:p>
            <a:endParaRPr lang="es-ES" sz="1200"/>
          </a:p>
          <a:p>
            <a:pPr marL="171450" indent="-171450">
              <a:buFont typeface="Arial" panose="020B0604020202020204" pitchFamily="34" charset="0"/>
              <a:buChar char="•"/>
            </a:pPr>
            <a:r>
              <a:rPr lang="es-ES" sz="1200"/>
              <a:t>Previenen </a:t>
            </a:r>
            <a:r>
              <a:rPr lang="es-ES" sz="1200" b="1"/>
              <a:t>accesos no autorizados </a:t>
            </a:r>
            <a:r>
              <a:rPr lang="es-ES" sz="1200"/>
              <a:t>a información confidencial.</a:t>
            </a:r>
          </a:p>
          <a:p>
            <a:pPr marL="171450" indent="-171450">
              <a:buFont typeface="Arial" panose="020B0604020202020204" pitchFamily="34" charset="0"/>
              <a:buChar char="•"/>
            </a:pPr>
            <a:r>
              <a:rPr lang="es-ES" sz="1200"/>
              <a:t>Evitan la pérdida </a:t>
            </a:r>
            <a:r>
              <a:rPr lang="es-ES" sz="1200" b="1"/>
              <a:t>o filtración de datos sensibles</a:t>
            </a:r>
            <a:r>
              <a:rPr lang="es-ES" sz="1200"/>
              <a:t>.</a:t>
            </a:r>
          </a:p>
          <a:p>
            <a:pPr marL="171450" indent="-171450">
              <a:buFont typeface="Arial" panose="020B0604020202020204" pitchFamily="34" charset="0"/>
              <a:buChar char="•"/>
            </a:pPr>
            <a:r>
              <a:rPr lang="es-ES" sz="1200"/>
              <a:t>Protegen la reputación y </a:t>
            </a:r>
            <a:r>
              <a:rPr lang="es-ES" sz="1200" b="1"/>
              <a:t>la confianza en la organización</a:t>
            </a:r>
            <a:r>
              <a:rPr lang="es-ES" sz="1200"/>
              <a:t>.</a:t>
            </a:r>
          </a:p>
          <a:p>
            <a:pPr marL="171450" indent="-171450">
              <a:buFont typeface="Arial" panose="020B0604020202020204" pitchFamily="34" charset="0"/>
              <a:buChar char="•"/>
            </a:pPr>
            <a:r>
              <a:rPr lang="es-ES" sz="1200" b="1"/>
              <a:t>Garantizan el cumplimiento de normativas </a:t>
            </a:r>
            <a:r>
              <a:rPr lang="es-ES" sz="1200"/>
              <a:t>y leyes sobre protección de datos.</a:t>
            </a:r>
          </a:p>
          <a:p>
            <a:endParaRPr lang="es-ES" sz="1200"/>
          </a:p>
          <a:p>
            <a:r>
              <a:rPr lang="es-ES" sz="1200"/>
              <a:t>En resumen, seguir buenas prácticas de ciberseguridad y </a:t>
            </a:r>
            <a:r>
              <a:rPr lang="es-ES" sz="1200" b="1"/>
              <a:t>gestionar de forma responsable los datos personales es esencial para garantizar la integridad, la disponibilidad y la confidencialidad de la información </a:t>
            </a:r>
            <a:r>
              <a:rPr lang="es-ES" sz="1200"/>
              <a:t>tanto personal como corporativa.</a:t>
            </a:r>
          </a:p>
        </p:txBody>
      </p:sp>
      <p:pic>
        <p:nvPicPr>
          <p:cNvPr id="7" name="Imatge 6">
            <a:extLst>
              <a:ext uri="{FF2B5EF4-FFF2-40B4-BE49-F238E27FC236}">
                <a16:creationId xmlns:a16="http://schemas.microsoft.com/office/drawing/2014/main" id="{3342E218-EC99-B6EF-64A4-AC3212646D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88531" y="1420929"/>
            <a:ext cx="3266574" cy="3266574"/>
          </a:xfrm>
          <a:prstGeom prst="rect">
            <a:avLst/>
          </a:prstGeom>
        </p:spPr>
      </p:pic>
    </p:spTree>
    <p:extLst>
      <p:ext uri="{BB962C8B-B14F-4D97-AF65-F5344CB8AC3E}">
        <p14:creationId xmlns:p14="http://schemas.microsoft.com/office/powerpoint/2010/main" val="4568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B37A-F017-F208-1B54-CA709DDE1EA2}"/>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32454D97-9C6A-E683-AB11-DE03D04F85CA}"/>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Cifrado</a:t>
            </a:r>
            <a:r>
              <a:rPr kumimoji="0" lang="ca-ES" sz="1600" b="1" i="0" u="none" strike="noStrike" kern="0" cap="none" spc="0" normalizeH="0" baseline="0" noProof="0" dirty="0">
                <a:ln>
                  <a:noFill/>
                </a:ln>
                <a:solidFill>
                  <a:srgbClr val="FFFFFF"/>
                </a:solidFill>
                <a:effectLst/>
                <a:uLnTx/>
                <a:uFillTx/>
                <a:latin typeface="Arial"/>
                <a:ea typeface="+mn-ea"/>
                <a:cs typeface="Arial"/>
                <a:sym typeface="Arial"/>
              </a:rPr>
              <a:t> de </a:t>
            </a: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documentos</a:t>
            </a:r>
            <a:endParaRPr kumimoji="0" lang="ca-ES" sz="16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5" name="QuadreDeText 4">
            <a:extLst>
              <a:ext uri="{FF2B5EF4-FFF2-40B4-BE49-F238E27FC236}">
                <a16:creationId xmlns:a16="http://schemas.microsoft.com/office/drawing/2014/main" id="{D48CA529-7E72-AF44-DD0A-972EB063B9BF}"/>
              </a:ext>
              <a:ext uri="{C183D7F6-B498-43B3-948B-1728B52AA6E4}">
                <adec:decorative xmlns:adec="http://schemas.microsoft.com/office/drawing/2017/decorative" val="0"/>
              </a:ext>
            </a:extLst>
          </p:cNvPr>
          <p:cNvSpPr txBox="1"/>
          <p:nvPr/>
        </p:nvSpPr>
        <p:spPr>
          <a:xfrm>
            <a:off x="333830" y="1233758"/>
            <a:ext cx="4555819" cy="3330985"/>
          </a:xfrm>
          <a:prstGeom prst="rect">
            <a:avLst/>
          </a:prstGeom>
          <a:noFill/>
        </p:spPr>
        <p:txBody>
          <a:bodyPr vert="horz" lIns="91440" tIns="45720" rIns="91440" bIns="45720" rtlCol="0" anchor="t">
            <a:noAutofit/>
          </a:bodyPr>
          <a:lstStyle/>
          <a:p>
            <a:r>
              <a:rPr lang="es-ES" sz="1200"/>
              <a:t>Si deseas añadir una capa extra de seguridad, puedes </a:t>
            </a:r>
            <a:r>
              <a:rPr lang="es-ES" sz="1200" b="1"/>
              <a:t>cifrar tu documento con una contraseña</a:t>
            </a:r>
            <a:r>
              <a:rPr lang="es-ES" sz="1200"/>
              <a:t>. Es una función que protege el contenido de un archivo estableciendo una contraseña que debe introducirse para abrirlo o modificarlo. El contenido se cifra, impidiendo el acceso a personas no autorizadas.</a:t>
            </a:r>
          </a:p>
          <a:p>
            <a:endParaRPr lang="es-ES" sz="1200"/>
          </a:p>
          <a:p>
            <a:r>
              <a:rPr lang="es-ES" sz="1200"/>
              <a:t>Proteger un archivo con contraseña ofrece múltiples beneficios para la seguridad y el control de la información:</a:t>
            </a:r>
          </a:p>
          <a:p>
            <a:endParaRPr lang="es-ES" sz="1200"/>
          </a:p>
          <a:p>
            <a:pPr marL="804545" lvl="6" indent="-180975">
              <a:buSzPct val="100000"/>
              <a:buFont typeface="Arial" panose="020B0604020202020204" pitchFamily="34" charset="0"/>
              <a:buChar char="•"/>
            </a:pPr>
            <a:r>
              <a:rPr lang="es-ES" sz="1200" b="1"/>
              <a:t>Protección de datos sensibles</a:t>
            </a:r>
            <a:r>
              <a:rPr lang="es-ES" sz="1200"/>
              <a:t> frente a accesos no autorizados.</a:t>
            </a:r>
          </a:p>
          <a:p>
            <a:pPr marL="804545" lvl="6" indent="-180975">
              <a:buSzPct val="100000"/>
              <a:buFont typeface="Arial" panose="020B0604020202020204" pitchFamily="34" charset="0"/>
              <a:buChar char="•"/>
            </a:pPr>
            <a:r>
              <a:rPr lang="es-ES" sz="1200" b="1"/>
              <a:t>Cifrado integrado</a:t>
            </a:r>
            <a:r>
              <a:rPr lang="es-ES" sz="1200"/>
              <a:t> en aplicaciones como Word, Excel y PowerPoint, sin herramientas adicionales.</a:t>
            </a:r>
          </a:p>
          <a:p>
            <a:pPr marL="804545" lvl="6" indent="-180975">
              <a:buSzPct val="100000"/>
              <a:buFont typeface="Arial" panose="020B0604020202020204" pitchFamily="34" charset="0"/>
              <a:buChar char="•"/>
            </a:pPr>
            <a:r>
              <a:rPr lang="es-ES" sz="1200" b="1"/>
              <a:t>Compatibilidad</a:t>
            </a:r>
            <a:r>
              <a:rPr lang="es-ES" sz="1200"/>
              <a:t> con distintos dispositivos y versiones de Office.</a:t>
            </a:r>
          </a:p>
          <a:p>
            <a:pPr marL="804545" lvl="6" indent="-180975">
              <a:buSzPct val="100000"/>
              <a:buFont typeface="Arial" panose="020B0604020202020204" pitchFamily="34" charset="0"/>
              <a:buChar char="•"/>
            </a:pPr>
            <a:r>
              <a:rPr lang="es-ES" sz="1200" b="1"/>
              <a:t>Control de acceso</a:t>
            </a:r>
            <a:r>
              <a:rPr lang="es-ES" sz="1200"/>
              <a:t> incluso si el archivo se comparte o se descarga fuera de la organización.</a:t>
            </a:r>
          </a:p>
        </p:txBody>
      </p:sp>
      <p:pic>
        <p:nvPicPr>
          <p:cNvPr id="10" name="Imatge 9">
            <a:extLst>
              <a:ext uri="{FF2B5EF4-FFF2-40B4-BE49-F238E27FC236}">
                <a16:creationId xmlns:a16="http://schemas.microsoft.com/office/drawing/2014/main" id="{0C5E3010-9B71-1DE4-4BA8-D8927856A3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9649" y="707593"/>
            <a:ext cx="4383314" cy="4383314"/>
          </a:xfrm>
          <a:prstGeom prst="rect">
            <a:avLst/>
          </a:prstGeom>
        </p:spPr>
      </p:pic>
    </p:spTree>
    <p:extLst>
      <p:ext uri="{BB962C8B-B14F-4D97-AF65-F5344CB8AC3E}">
        <p14:creationId xmlns:p14="http://schemas.microsoft.com/office/powerpoint/2010/main" val="201669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EAB8CDE-BB61-FAD2-542E-F7EBE4A9C7DE}"/>
              </a:ext>
            </a:extLst>
          </p:cNvPr>
          <p:cNvSpPr txBox="1">
            <a:spLocks noGrp="1"/>
          </p:cNvSpPr>
          <p:nvPr>
            <p:ph type="title" idx="4294967295"/>
          </p:nvPr>
        </p:nvSpPr>
        <p:spPr>
          <a:xfrm>
            <a:off x="-139567" y="722660"/>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Cifrado</a:t>
            </a:r>
            <a:r>
              <a:rPr kumimoji="0" lang="ca-ES" sz="1600" b="1" i="0" u="none" strike="noStrike" kern="0" cap="none" spc="0" normalizeH="0" baseline="0" noProof="0" dirty="0">
                <a:ln>
                  <a:noFill/>
                </a:ln>
                <a:solidFill>
                  <a:srgbClr val="FFFFFF"/>
                </a:solidFill>
                <a:effectLst/>
                <a:uLnTx/>
                <a:uFillTx/>
                <a:latin typeface="Arial"/>
                <a:ea typeface="+mn-ea"/>
                <a:cs typeface="Arial"/>
                <a:sym typeface="Arial"/>
              </a:rPr>
              <a:t> de </a:t>
            </a: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documentos</a:t>
            </a:r>
            <a:endParaRPr kumimoji="0" lang="ca-ES" sz="16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5" name="QuadreDeText 4">
            <a:extLst>
              <a:ext uri="{FF2B5EF4-FFF2-40B4-BE49-F238E27FC236}">
                <a16:creationId xmlns:a16="http://schemas.microsoft.com/office/drawing/2014/main" id="{05FD922F-D6F3-AF31-572F-71ED414B513A}"/>
              </a:ext>
              <a:ext uri="{C183D7F6-B498-43B3-948B-1728B52AA6E4}">
                <adec:decorative xmlns:adec="http://schemas.microsoft.com/office/drawing/2017/decorative" val="0"/>
              </a:ext>
            </a:extLst>
          </p:cNvPr>
          <p:cNvSpPr txBox="1"/>
          <p:nvPr/>
        </p:nvSpPr>
        <p:spPr>
          <a:xfrm>
            <a:off x="386338" y="1233758"/>
            <a:ext cx="3995871" cy="3503931"/>
          </a:xfrm>
          <a:prstGeom prst="rect">
            <a:avLst/>
          </a:prstGeom>
        </p:spPr>
        <p:txBody>
          <a:bodyPr vert="horz" lIns="91440" tIns="45720" rIns="91440" bIns="45720" rtlCol="0" anchor="t">
            <a:noAutofit/>
          </a:bodyPr>
          <a:lstStyle/>
          <a:p>
            <a:pPr defTabSz="914378"/>
            <a:r>
              <a:rPr lang="es-ES" sz="1200" dirty="0">
                <a:ea typeface="+mn-ea"/>
              </a:rPr>
              <a:t>Para hacerlo accede desde la aplicación de escritorio correspondiente </a:t>
            </a:r>
            <a:r>
              <a:rPr lang="es-ES" sz="1200" b="1" dirty="0">
                <a:ea typeface="+mn-ea"/>
              </a:rPr>
              <a:t>(Word, Excel o PowerPoint) </a:t>
            </a:r>
            <a:r>
              <a:rPr lang="es-ES" sz="1200" dirty="0">
                <a:ea typeface="+mn-ea"/>
              </a:rPr>
              <a:t>al archivo. Ve al menú </a:t>
            </a:r>
            <a:r>
              <a:rPr lang="es-ES" sz="1200" b="1" dirty="0">
                <a:ea typeface="+mn-ea"/>
              </a:rPr>
              <a:t>“Archivo” </a:t>
            </a:r>
            <a:r>
              <a:rPr lang="es-ES" sz="1200" dirty="0">
                <a:ea typeface="+mn-ea"/>
              </a:rPr>
              <a:t>en la esquina superior izquierda, luego selecciona </a:t>
            </a:r>
            <a:r>
              <a:rPr lang="es-ES" sz="1200" b="1" dirty="0">
                <a:ea typeface="+mn-ea"/>
              </a:rPr>
              <a:t>“Información” </a:t>
            </a:r>
            <a:r>
              <a:rPr lang="es-ES" sz="1200" b="1" dirty="0">
                <a:solidFill>
                  <a:srgbClr val="4E110E"/>
                </a:solidFill>
                <a:latin typeface="Arial" panose="020B0604020202020204" pitchFamily="34" charset="0"/>
                <a:ea typeface="+mn-ea"/>
              </a:rPr>
              <a:t>(1)</a:t>
            </a:r>
            <a:r>
              <a:rPr lang="es-ES" sz="1200" dirty="0">
                <a:ea typeface="+mn-ea"/>
              </a:rPr>
              <a:t>,</a:t>
            </a:r>
            <a:r>
              <a:rPr lang="es-ES" sz="1200" b="1" dirty="0">
                <a:ea typeface="+mn-ea"/>
              </a:rPr>
              <a:t> </a:t>
            </a:r>
            <a:r>
              <a:rPr lang="es-ES" sz="1200" dirty="0">
                <a:ea typeface="+mn-ea"/>
              </a:rPr>
              <a:t>pulsa </a:t>
            </a:r>
            <a:r>
              <a:rPr lang="es-ES" sz="1200" b="1" dirty="0">
                <a:ea typeface="+mn-ea"/>
              </a:rPr>
              <a:t>“Proteger documento” </a:t>
            </a:r>
            <a:r>
              <a:rPr lang="es-ES" sz="1200" b="1" dirty="0">
                <a:solidFill>
                  <a:srgbClr val="4E110E"/>
                </a:solidFill>
                <a:latin typeface="Arial" panose="020B0604020202020204" pitchFamily="34" charset="0"/>
                <a:ea typeface="+mn-ea"/>
              </a:rPr>
              <a:t>(2)</a:t>
            </a:r>
            <a:r>
              <a:rPr lang="es-ES" sz="1200" b="1" dirty="0">
                <a:solidFill>
                  <a:srgbClr val="927B71"/>
                </a:solidFill>
                <a:latin typeface="Arial" panose="020B0604020202020204" pitchFamily="34" charset="0"/>
                <a:ea typeface="+mn-ea"/>
              </a:rPr>
              <a:t> </a:t>
            </a:r>
            <a:r>
              <a:rPr lang="es-ES" sz="1200" dirty="0">
                <a:ea typeface="+mn-ea"/>
              </a:rPr>
              <a:t>y escoge </a:t>
            </a:r>
            <a:r>
              <a:rPr lang="es-ES" sz="1200" b="1" dirty="0">
                <a:ea typeface="+mn-ea"/>
              </a:rPr>
              <a:t>“Cifrar con contraseña” </a:t>
            </a:r>
            <a:r>
              <a:rPr lang="es-ES" sz="1200" b="1" dirty="0">
                <a:solidFill>
                  <a:srgbClr val="4E110E"/>
                </a:solidFill>
                <a:latin typeface="Arial" panose="020B0604020202020204" pitchFamily="34" charset="0"/>
                <a:ea typeface="+mn-ea"/>
              </a:rPr>
              <a:t>(3)</a:t>
            </a:r>
            <a:r>
              <a:rPr lang="es-ES" sz="1200" dirty="0">
                <a:solidFill>
                  <a:schemeClr val="tx1"/>
                </a:solidFill>
                <a:latin typeface="Arial" panose="020B0604020202020204" pitchFamily="34" charset="0"/>
                <a:ea typeface="+mn-ea"/>
              </a:rPr>
              <a:t>.</a:t>
            </a:r>
          </a:p>
          <a:p>
            <a:pPr defTabSz="914378"/>
            <a:r>
              <a:rPr lang="es-ES" sz="1200" b="1" dirty="0">
                <a:solidFill>
                  <a:srgbClr val="927B71"/>
                </a:solidFill>
                <a:latin typeface="Arial" panose="020B0604020202020204" pitchFamily="34" charset="0"/>
                <a:ea typeface="+mn-ea"/>
              </a:rPr>
              <a:t> </a:t>
            </a:r>
            <a:endParaRPr lang="es-ES" sz="1200" b="1" dirty="0">
              <a:ea typeface="+mn-ea"/>
            </a:endParaRPr>
          </a:p>
          <a:p>
            <a:pPr defTabSz="914378"/>
            <a:r>
              <a:rPr lang="es-ES" sz="1200" dirty="0">
                <a:ea typeface="+mn-ea"/>
              </a:rPr>
              <a:t>Se solicitará que introduzcas la contraseña dos veces; tras hacerlo, el archivo quedará debidamente protegido.</a:t>
            </a:r>
          </a:p>
          <a:p>
            <a:pPr defTabSz="914378"/>
            <a:endParaRPr lang="es-ES" sz="1200" dirty="0">
              <a:ea typeface="+mn-ea"/>
            </a:endParaRPr>
          </a:p>
        </p:txBody>
      </p:sp>
      <p:pic>
        <p:nvPicPr>
          <p:cNvPr id="11" name="Imagen 10" descr="La imagen muestra como proteger el documento con contraseña.">
            <a:extLst>
              <a:ext uri="{FF2B5EF4-FFF2-40B4-BE49-F238E27FC236}">
                <a16:creationId xmlns:a16="http://schemas.microsoft.com/office/drawing/2014/main" id="{BEBF62B0-3A7B-24E6-3ABD-A1C6534CECEE}"/>
              </a:ext>
              <a:ext uri="{C183D7F6-B498-43B3-948B-1728B52AA6E4}">
                <adec:decorative xmlns:adec="http://schemas.microsoft.com/office/drawing/2017/decorative" val="0"/>
              </a:ext>
            </a:extLst>
          </p:cNvPr>
          <p:cNvPicPr>
            <a:picLocks noChangeAspect="1"/>
          </p:cNvPicPr>
          <p:nvPr/>
        </p:nvPicPr>
        <p:blipFill>
          <a:blip r:embed="rId3"/>
          <a:srcRect r="54050" b="29982"/>
          <a:stretch>
            <a:fillRect/>
          </a:stretch>
        </p:blipFill>
        <p:spPr>
          <a:xfrm>
            <a:off x="4761793" y="1136322"/>
            <a:ext cx="4201681" cy="3601367"/>
          </a:xfrm>
          <a:prstGeom prst="rect">
            <a:avLst/>
          </a:prstGeom>
        </p:spPr>
      </p:pic>
      <p:sp>
        <p:nvSpPr>
          <p:cNvPr id="6" name="Rectangle: cantonades arrodonides 9">
            <a:extLst>
              <a:ext uri="{FF2B5EF4-FFF2-40B4-BE49-F238E27FC236}">
                <a16:creationId xmlns:a16="http://schemas.microsoft.com/office/drawing/2014/main" id="{01272F6A-5F39-3549-BB52-41848B47718F}"/>
              </a:ext>
              <a:ext uri="{C183D7F6-B498-43B3-948B-1728B52AA6E4}">
                <adec:decorative xmlns:adec="http://schemas.microsoft.com/office/drawing/2017/decorative" val="1"/>
              </a:ext>
            </a:extLst>
          </p:cNvPr>
          <p:cNvSpPr/>
          <p:nvPr/>
        </p:nvSpPr>
        <p:spPr>
          <a:xfrm>
            <a:off x="4761793" y="1546465"/>
            <a:ext cx="724608" cy="222114"/>
          </a:xfrm>
          <a:prstGeom prst="roundRect">
            <a:avLst>
              <a:gd name="adj" fmla="val 7899"/>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es-ES" b="1">
              <a:ln w="22225">
                <a:solidFill>
                  <a:srgbClr val="E97132"/>
                </a:solidFill>
                <a:prstDash val="solid"/>
              </a:ln>
              <a:solidFill>
                <a:srgbClr val="E97132">
                  <a:lumMod val="40000"/>
                  <a:lumOff val="60000"/>
                </a:srgbClr>
              </a:solidFill>
              <a:latin typeface="Aptos" panose="02110004020202020204"/>
            </a:endParaRPr>
          </a:p>
        </p:txBody>
      </p:sp>
      <p:sp>
        <p:nvSpPr>
          <p:cNvPr id="7" name="Rectangle: cantonades arrodonides 9">
            <a:extLst>
              <a:ext uri="{FF2B5EF4-FFF2-40B4-BE49-F238E27FC236}">
                <a16:creationId xmlns:a16="http://schemas.microsoft.com/office/drawing/2014/main" id="{E7FE7A71-B17A-EA55-850E-9AA43EC1BC7C}"/>
              </a:ext>
              <a:ext uri="{C183D7F6-B498-43B3-948B-1728B52AA6E4}">
                <adec:decorative xmlns:adec="http://schemas.microsoft.com/office/drawing/2017/decorative" val="1"/>
              </a:ext>
            </a:extLst>
          </p:cNvPr>
          <p:cNvSpPr/>
          <p:nvPr/>
        </p:nvSpPr>
        <p:spPr>
          <a:xfrm>
            <a:off x="5708287" y="1897196"/>
            <a:ext cx="717894" cy="490931"/>
          </a:xfrm>
          <a:prstGeom prst="roundRect">
            <a:avLst>
              <a:gd name="adj" fmla="val 7899"/>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es-ES" b="1">
              <a:ln w="22225">
                <a:solidFill>
                  <a:srgbClr val="E97132"/>
                </a:solidFill>
                <a:prstDash val="solid"/>
              </a:ln>
              <a:solidFill>
                <a:srgbClr val="E97132">
                  <a:lumMod val="40000"/>
                  <a:lumOff val="60000"/>
                </a:srgbClr>
              </a:solidFill>
              <a:latin typeface="Aptos" panose="02110004020202020204"/>
            </a:endParaRPr>
          </a:p>
        </p:txBody>
      </p:sp>
      <p:sp>
        <p:nvSpPr>
          <p:cNvPr id="8" name="Rectangle: cantonades arrodonides 9">
            <a:extLst>
              <a:ext uri="{FF2B5EF4-FFF2-40B4-BE49-F238E27FC236}">
                <a16:creationId xmlns:a16="http://schemas.microsoft.com/office/drawing/2014/main" id="{218A1029-5CCA-3884-5C54-6846EA0B2A4F}"/>
              </a:ext>
              <a:ext uri="{C183D7F6-B498-43B3-948B-1728B52AA6E4}">
                <adec:decorative xmlns:adec="http://schemas.microsoft.com/office/drawing/2017/decorative" val="1"/>
              </a:ext>
            </a:extLst>
          </p:cNvPr>
          <p:cNvSpPr/>
          <p:nvPr/>
        </p:nvSpPr>
        <p:spPr>
          <a:xfrm>
            <a:off x="5708286" y="2755321"/>
            <a:ext cx="1782173" cy="347135"/>
          </a:xfrm>
          <a:prstGeom prst="roundRect">
            <a:avLst>
              <a:gd name="adj" fmla="val 7899"/>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es-ES" b="1">
              <a:ln w="22225">
                <a:solidFill>
                  <a:srgbClr val="E97132"/>
                </a:solidFill>
                <a:prstDash val="solid"/>
              </a:ln>
              <a:solidFill>
                <a:srgbClr val="E97132">
                  <a:lumMod val="40000"/>
                  <a:lumOff val="60000"/>
                </a:srgbClr>
              </a:solidFill>
              <a:latin typeface="Aptos" panose="02110004020202020204"/>
            </a:endParaRPr>
          </a:p>
        </p:txBody>
      </p:sp>
      <p:cxnSp>
        <p:nvCxnSpPr>
          <p:cNvPr id="9" name="Connector recte 14">
            <a:extLst>
              <a:ext uri="{FF2B5EF4-FFF2-40B4-BE49-F238E27FC236}">
                <a16:creationId xmlns:a16="http://schemas.microsoft.com/office/drawing/2014/main" id="{65677DE8-1ADC-2C11-5B07-0862D61E05EE}"/>
              </a:ext>
              <a:ext uri="{C183D7F6-B498-43B3-948B-1728B52AA6E4}">
                <adec:decorative xmlns:adec="http://schemas.microsoft.com/office/drawing/2017/decorative" val="1"/>
              </a:ext>
            </a:extLst>
          </p:cNvPr>
          <p:cNvCxnSpPr>
            <a:cxnSpLocks/>
            <a:stCxn id="6" idx="0"/>
            <a:endCxn id="19" idx="4"/>
          </p:cNvCxnSpPr>
          <p:nvPr/>
        </p:nvCxnSpPr>
        <p:spPr>
          <a:xfrm flipV="1">
            <a:off x="5124097" y="1431236"/>
            <a:ext cx="0" cy="115229"/>
          </a:xfrm>
          <a:prstGeom prst="line">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cxnSp>
      <p:cxnSp>
        <p:nvCxnSpPr>
          <p:cNvPr id="12" name="Connector recte 14">
            <a:extLst>
              <a:ext uri="{FF2B5EF4-FFF2-40B4-BE49-F238E27FC236}">
                <a16:creationId xmlns:a16="http://schemas.microsoft.com/office/drawing/2014/main" id="{5EF8ECE4-AE06-4585-477B-1B1AD705B503}"/>
              </a:ext>
              <a:ext uri="{C183D7F6-B498-43B3-948B-1728B52AA6E4}">
                <adec:decorative xmlns:adec="http://schemas.microsoft.com/office/drawing/2017/decorative" val="1"/>
              </a:ext>
            </a:extLst>
          </p:cNvPr>
          <p:cNvCxnSpPr>
            <a:cxnSpLocks/>
            <a:stCxn id="7" idx="0"/>
            <a:endCxn id="22" idx="4"/>
          </p:cNvCxnSpPr>
          <p:nvPr/>
        </p:nvCxnSpPr>
        <p:spPr>
          <a:xfrm flipV="1">
            <a:off x="6067234" y="1815705"/>
            <a:ext cx="0" cy="81491"/>
          </a:xfrm>
          <a:prstGeom prst="line">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cxnSp>
      <p:cxnSp>
        <p:nvCxnSpPr>
          <p:cNvPr id="15" name="Connector recte 14">
            <a:extLst>
              <a:ext uri="{FF2B5EF4-FFF2-40B4-BE49-F238E27FC236}">
                <a16:creationId xmlns:a16="http://schemas.microsoft.com/office/drawing/2014/main" id="{18457081-100F-94C1-C285-0F471E9030D0}"/>
              </a:ext>
              <a:ext uri="{C183D7F6-B498-43B3-948B-1728B52AA6E4}">
                <adec:decorative xmlns:adec="http://schemas.microsoft.com/office/drawing/2017/decorative" val="1"/>
              </a:ext>
            </a:extLst>
          </p:cNvPr>
          <p:cNvCxnSpPr>
            <a:cxnSpLocks/>
            <a:stCxn id="8" idx="3"/>
            <a:endCxn id="27" idx="2"/>
          </p:cNvCxnSpPr>
          <p:nvPr/>
        </p:nvCxnSpPr>
        <p:spPr>
          <a:xfrm flipV="1">
            <a:off x="7490459" y="2928888"/>
            <a:ext cx="324255" cy="1"/>
          </a:xfrm>
          <a:prstGeom prst="line">
            <a:avLst/>
          </a:prstGeom>
          <a:noFill/>
          <a:ln w="25400">
            <a:solidFill>
              <a:srgbClr val="602927"/>
            </a:solidFill>
          </a:ln>
        </p:spPr>
        <p:style>
          <a:lnRef idx="2">
            <a:schemeClr val="accent1">
              <a:shade val="15000"/>
            </a:schemeClr>
          </a:lnRef>
          <a:fillRef idx="1">
            <a:schemeClr val="accent1"/>
          </a:fillRef>
          <a:effectRef idx="0">
            <a:schemeClr val="accent1"/>
          </a:effectRef>
          <a:fontRef idx="minor">
            <a:schemeClr val="lt1"/>
          </a:fontRef>
        </p:style>
      </p:cxnSp>
      <p:sp>
        <p:nvSpPr>
          <p:cNvPr id="19" name="Oval 10">
            <a:extLst>
              <a:ext uri="{FF2B5EF4-FFF2-40B4-BE49-F238E27FC236}">
                <a16:creationId xmlns:a16="http://schemas.microsoft.com/office/drawing/2014/main" id="{41F81589-4C32-160D-1BA8-71819DE8A57E}"/>
              </a:ext>
              <a:ext uri="{C183D7F6-B498-43B3-948B-1728B52AA6E4}">
                <adec:decorative xmlns:adec="http://schemas.microsoft.com/office/drawing/2017/decorative" val="1"/>
              </a:ext>
            </a:extLst>
          </p:cNvPr>
          <p:cNvSpPr/>
          <p:nvPr/>
        </p:nvSpPr>
        <p:spPr>
          <a:xfrm>
            <a:off x="4997097" y="1177236"/>
            <a:ext cx="254000" cy="254000"/>
          </a:xfrm>
          <a:prstGeom prst="ellipse">
            <a:avLst/>
          </a:prstGeom>
          <a:solidFill>
            <a:srgbClr val="CCAEA4"/>
          </a:solidFill>
          <a:ln w="25400">
            <a:solidFill>
              <a:srgbClr val="602927"/>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r>
              <a:rPr lang="ca-ES" sz="1100" b="1">
                <a:solidFill>
                  <a:srgbClr val="602927"/>
                </a:solidFill>
                <a:latin typeface="Aptos" panose="02110004020202020204"/>
              </a:rPr>
              <a:t>1</a:t>
            </a:r>
            <a:endParaRPr lang="es-ES" sz="1100" b="1">
              <a:solidFill>
                <a:srgbClr val="602927"/>
              </a:solidFill>
              <a:latin typeface="Aptos" panose="02110004020202020204"/>
            </a:endParaRPr>
          </a:p>
        </p:txBody>
      </p:sp>
      <p:sp>
        <p:nvSpPr>
          <p:cNvPr id="22" name="Oval 10">
            <a:extLst>
              <a:ext uri="{FF2B5EF4-FFF2-40B4-BE49-F238E27FC236}">
                <a16:creationId xmlns:a16="http://schemas.microsoft.com/office/drawing/2014/main" id="{E85B56C4-ECC4-2A3B-5785-83DC737AF2EA}"/>
              </a:ext>
              <a:ext uri="{C183D7F6-B498-43B3-948B-1728B52AA6E4}">
                <adec:decorative xmlns:adec="http://schemas.microsoft.com/office/drawing/2017/decorative" val="1"/>
              </a:ext>
            </a:extLst>
          </p:cNvPr>
          <p:cNvSpPr/>
          <p:nvPr/>
        </p:nvSpPr>
        <p:spPr>
          <a:xfrm>
            <a:off x="5940235" y="1561705"/>
            <a:ext cx="254000" cy="254000"/>
          </a:xfrm>
          <a:prstGeom prst="ellipse">
            <a:avLst/>
          </a:prstGeom>
          <a:solidFill>
            <a:srgbClr val="CCAEA4"/>
          </a:solidFill>
          <a:ln w="25400">
            <a:solidFill>
              <a:srgbClr val="602927"/>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r>
              <a:rPr lang="ca-ES" sz="1100" b="1">
                <a:solidFill>
                  <a:srgbClr val="602927"/>
                </a:solidFill>
                <a:latin typeface="Aptos" panose="02110004020202020204"/>
              </a:rPr>
              <a:t>2</a:t>
            </a:r>
            <a:endParaRPr lang="es-ES" sz="1100" b="1">
              <a:solidFill>
                <a:srgbClr val="602927"/>
              </a:solidFill>
              <a:latin typeface="Aptos" panose="02110004020202020204"/>
            </a:endParaRPr>
          </a:p>
        </p:txBody>
      </p:sp>
      <p:sp>
        <p:nvSpPr>
          <p:cNvPr id="27" name="Oval 10">
            <a:extLst>
              <a:ext uri="{FF2B5EF4-FFF2-40B4-BE49-F238E27FC236}">
                <a16:creationId xmlns:a16="http://schemas.microsoft.com/office/drawing/2014/main" id="{A016C9B4-F2E5-42A0-AB36-EFBBE0983EE4}"/>
              </a:ext>
              <a:ext uri="{C183D7F6-B498-43B3-948B-1728B52AA6E4}">
                <adec:decorative xmlns:adec="http://schemas.microsoft.com/office/drawing/2017/decorative" val="1"/>
              </a:ext>
            </a:extLst>
          </p:cNvPr>
          <p:cNvSpPr/>
          <p:nvPr/>
        </p:nvSpPr>
        <p:spPr>
          <a:xfrm>
            <a:off x="7814714" y="2801888"/>
            <a:ext cx="254000" cy="254000"/>
          </a:xfrm>
          <a:prstGeom prst="ellipse">
            <a:avLst/>
          </a:prstGeom>
          <a:solidFill>
            <a:srgbClr val="CCAEA4"/>
          </a:solidFill>
          <a:ln w="25400">
            <a:solidFill>
              <a:srgbClr val="602927"/>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r>
              <a:rPr lang="ca-ES" sz="1100" b="1">
                <a:solidFill>
                  <a:srgbClr val="602927"/>
                </a:solidFill>
                <a:latin typeface="Aptos" panose="02110004020202020204"/>
              </a:rPr>
              <a:t>3</a:t>
            </a:r>
            <a:endParaRPr lang="es-ES" sz="1100" b="1">
              <a:solidFill>
                <a:srgbClr val="602927"/>
              </a:solidFill>
              <a:latin typeface="Aptos" panose="02110004020202020204"/>
            </a:endParaRPr>
          </a:p>
        </p:txBody>
      </p:sp>
      <p:sp>
        <p:nvSpPr>
          <p:cNvPr id="14" name="Rectangle: cantonades arrodonides 13">
            <a:extLst>
              <a:ext uri="{FF2B5EF4-FFF2-40B4-BE49-F238E27FC236}">
                <a16:creationId xmlns:a16="http://schemas.microsoft.com/office/drawing/2014/main" id="{61AEEB0B-8DB7-3C9B-2C7A-A72F92CBD64B}"/>
              </a:ext>
              <a:ext uri="{C183D7F6-B498-43B3-948B-1728B52AA6E4}">
                <adec:decorative xmlns:adec="http://schemas.microsoft.com/office/drawing/2017/decorative" val="1"/>
              </a:ext>
            </a:extLst>
          </p:cNvPr>
          <p:cNvSpPr/>
          <p:nvPr/>
        </p:nvSpPr>
        <p:spPr>
          <a:xfrm>
            <a:off x="386339" y="3699411"/>
            <a:ext cx="3872543" cy="1147948"/>
          </a:xfrm>
          <a:prstGeom prst="roundRect">
            <a:avLst/>
          </a:prstGeom>
          <a:solidFill>
            <a:sysClr val="window" lastClr="FFFFFF"/>
          </a:solidFill>
          <a:ln w="25400" cap="flat" cmpd="sng" algn="ctr">
            <a:solidFill>
              <a:srgbClr val="602927"/>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867" b="1" i="0" u="none" strike="noStrike" kern="0" cap="none" spc="0" normalizeH="0" baseline="0" noProof="0">
              <a:ln w="22225">
                <a:solidFill>
                  <a:srgbClr val="00CC99"/>
                </a:solidFill>
                <a:prstDash val="solid"/>
              </a:ln>
              <a:solidFill>
                <a:srgbClr val="00CC99">
                  <a:lumMod val="40000"/>
                  <a:lumOff val="60000"/>
                </a:srgbClr>
              </a:solidFill>
              <a:effectLst/>
              <a:uLnTx/>
              <a:uFillTx/>
              <a:latin typeface="Arial" panose="020B0604020202020204"/>
              <a:ea typeface="+mn-ea"/>
              <a:cs typeface="+mn-cs"/>
            </a:endParaRPr>
          </a:p>
        </p:txBody>
      </p:sp>
      <p:sp>
        <p:nvSpPr>
          <p:cNvPr id="16" name="QuadreDeText 15">
            <a:extLst>
              <a:ext uri="{FF2B5EF4-FFF2-40B4-BE49-F238E27FC236}">
                <a16:creationId xmlns:a16="http://schemas.microsoft.com/office/drawing/2014/main" id="{4414FD41-C031-2D04-6454-FDCC2FFFF1D7}"/>
              </a:ext>
            </a:extLst>
          </p:cNvPr>
          <p:cNvSpPr txBox="1"/>
          <p:nvPr/>
        </p:nvSpPr>
        <p:spPr>
          <a:xfrm>
            <a:off x="509666" y="3804784"/>
            <a:ext cx="3812979" cy="1046440"/>
          </a:xfrm>
          <a:prstGeom prst="rect">
            <a:avLst/>
          </a:prstGeom>
          <a:noFill/>
        </p:spPr>
        <p:txBody>
          <a:bodyPr wrap="square" lIns="121920" tIns="60960" rIns="121920" bIns="60960" rtlCol="0" anchor="t">
            <a:spAutoFit/>
          </a:bodyPr>
          <a:lstStyle/>
          <a:p>
            <a:pPr defTabSz="914378"/>
            <a:r>
              <a:rPr lang="es-ES" sz="1200"/>
              <a:t>Es muy importante que no olvides esa contraseña, ya que será necesaria tanto para abrir el documento como para quitar la protección en caso necesario. Para más información consulta el </a:t>
            </a:r>
            <a:r>
              <a:rPr lang="es-ES" sz="1200" b="1" u="sng">
                <a:solidFill>
                  <a:srgbClr val="4E110E"/>
                </a:solidFill>
              </a:rPr>
              <a:t>Caso de adopción 2.1.</a:t>
            </a:r>
          </a:p>
        </p:txBody>
      </p:sp>
      <p:sp>
        <p:nvSpPr>
          <p:cNvPr id="17" name="Rectangle 16">
            <a:extLst>
              <a:ext uri="{FF2B5EF4-FFF2-40B4-BE49-F238E27FC236}">
                <a16:creationId xmlns:a16="http://schemas.microsoft.com/office/drawing/2014/main" id="{CA008F7E-D062-16BB-BC28-EA9C94061B80}"/>
              </a:ext>
              <a:ext uri="{C183D7F6-B498-43B3-948B-1728B52AA6E4}">
                <adec:decorative xmlns:adec="http://schemas.microsoft.com/office/drawing/2017/decorative" val="1"/>
              </a:ext>
            </a:extLst>
          </p:cNvPr>
          <p:cNvSpPr/>
          <p:nvPr/>
        </p:nvSpPr>
        <p:spPr>
          <a:xfrm>
            <a:off x="535537" y="3638359"/>
            <a:ext cx="226715" cy="1053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pic>
        <p:nvPicPr>
          <p:cNvPr id="18" name="Imatge 17">
            <a:extLst>
              <a:ext uri="{FF2B5EF4-FFF2-40B4-BE49-F238E27FC236}">
                <a16:creationId xmlns:a16="http://schemas.microsoft.com/office/drawing/2014/main" id="{1D2162C1-BDF4-558A-56F9-E05F6E0CE5D0}"/>
              </a:ext>
              <a:ext uri="{C183D7F6-B498-43B3-948B-1728B52AA6E4}">
                <adec:decorative xmlns:adec="http://schemas.microsoft.com/office/drawing/2017/decorative" val="1"/>
              </a:ext>
            </a:extLst>
          </p:cNvPr>
          <p:cNvPicPr>
            <a:picLocks noChangeAspect="1"/>
          </p:cNvPicPr>
          <p:nvPr/>
        </p:nvPicPr>
        <p:blipFill>
          <a:blip r:embed="rId4">
            <a:duotone>
              <a:srgbClr val="A5644E">
                <a:shade val="45000"/>
                <a:satMod val="135000"/>
              </a:srgbClr>
              <a:prstClr val="white"/>
            </a:duotone>
          </a:blip>
          <a:stretch>
            <a:fillRect/>
          </a:stretch>
        </p:blipFill>
        <p:spPr>
          <a:xfrm>
            <a:off x="509666" y="3528689"/>
            <a:ext cx="278457" cy="278455"/>
          </a:xfrm>
          <a:prstGeom prst="rect">
            <a:avLst/>
          </a:prstGeom>
          <a:effectLst>
            <a:outerShdw blurRad="50800" dist="50800" dir="5400000" algn="ctr" rotWithShape="0">
              <a:srgbClr val="A5644E"/>
            </a:outerShdw>
          </a:effectLst>
        </p:spPr>
      </p:pic>
    </p:spTree>
    <p:extLst>
      <p:ext uri="{BB962C8B-B14F-4D97-AF65-F5344CB8AC3E}">
        <p14:creationId xmlns:p14="http://schemas.microsoft.com/office/powerpoint/2010/main" val="150746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68B5648-F33D-F351-AFB5-0ECAD28B80A1}"/>
              </a:ext>
            </a:extLst>
          </p:cNvPr>
          <p:cNvSpPr txBox="1">
            <a:spLocks noGrp="1"/>
          </p:cNvSpPr>
          <p:nvPr>
            <p:ph type="title" idx="4294967295"/>
          </p:nvPr>
        </p:nvSpPr>
        <p:spPr>
          <a:xfrm>
            <a:off x="-117931" y="705886"/>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mn-ea"/>
                <a:cs typeface="Arial"/>
                <a:sym typeface="Arial"/>
              </a:rPr>
              <a:t>Desconexión</a:t>
            </a:r>
            <a:r>
              <a:rPr kumimoji="0" lang="ca-ES" sz="1600" b="1" i="0" u="none" strike="noStrike" kern="0" cap="none" spc="0" normalizeH="0" baseline="0" noProof="0" dirty="0">
                <a:ln>
                  <a:noFill/>
                </a:ln>
                <a:solidFill>
                  <a:srgbClr val="FFFFFF"/>
                </a:solidFill>
                <a:effectLst/>
                <a:uLnTx/>
                <a:uFillTx/>
                <a:latin typeface="Arial"/>
                <a:ea typeface="+mn-ea"/>
                <a:cs typeface="Arial"/>
                <a:sym typeface="Arial"/>
              </a:rPr>
              <a:t> digital</a:t>
            </a:r>
          </a:p>
        </p:txBody>
      </p:sp>
      <p:sp>
        <p:nvSpPr>
          <p:cNvPr id="4" name="QuadreDeText 3">
            <a:extLst>
              <a:ext uri="{FF2B5EF4-FFF2-40B4-BE49-F238E27FC236}">
                <a16:creationId xmlns:a16="http://schemas.microsoft.com/office/drawing/2014/main" id="{448BD2CF-5ECE-A44A-BFBA-5B1541FD0E0B}"/>
              </a:ext>
            </a:extLst>
          </p:cNvPr>
          <p:cNvSpPr txBox="1"/>
          <p:nvPr/>
        </p:nvSpPr>
        <p:spPr>
          <a:xfrm>
            <a:off x="175436" y="1247677"/>
            <a:ext cx="8862237" cy="1938992"/>
          </a:xfrm>
          <a:prstGeom prst="rect">
            <a:avLst/>
          </a:prstGeom>
          <a:noFill/>
        </p:spPr>
        <p:txBody>
          <a:bodyPr wrap="square" lIns="91440" tIns="45720" rIns="91440" bIns="45720" anchor="t">
            <a:spAutoFit/>
          </a:bodyPr>
          <a:lstStyle/>
          <a:p>
            <a:pPr fontAlgn="base"/>
            <a:r>
              <a:rPr lang="es-ES" sz="1200" b="1" dirty="0"/>
              <a:t>La desconexión digital </a:t>
            </a:r>
            <a:r>
              <a:rPr lang="es-ES" sz="1200" dirty="0"/>
              <a:t>es el derecho de los empleados a </a:t>
            </a:r>
            <a:r>
              <a:rPr lang="es-ES" sz="1200" b="1" dirty="0"/>
              <a:t>desvincularse de las tecnologías de comunicación fuera del horario laboral</a:t>
            </a:r>
            <a:r>
              <a:rPr lang="es-ES" sz="1200" dirty="0"/>
              <a:t>, con el fin de </a:t>
            </a:r>
            <a:r>
              <a:rPr lang="es-ES" sz="1200" b="1" dirty="0"/>
              <a:t>respetar el tiempo de descanso</a:t>
            </a:r>
            <a:r>
              <a:rPr lang="es-ES" sz="1200" dirty="0"/>
              <a:t>, los permisos, las vacaciones o las bajas médicas. Esto implica que el personal no tiene la obligación de atender correos, llamadas o mensajes relacionados con el trabajo fuera del horario establecido. Este </a:t>
            </a:r>
            <a:r>
              <a:rPr lang="es-ES" sz="1200" b="1" dirty="0"/>
              <a:t>derecho busca proteger la salud mental, la vida privada y familiar, el bienestar y la intimidad de los trabajadores.</a:t>
            </a:r>
            <a:r>
              <a:rPr lang="en-US" sz="1200" dirty="0"/>
              <a:t>​</a:t>
            </a:r>
          </a:p>
          <a:p>
            <a:pPr fontAlgn="base"/>
            <a:r>
              <a:rPr lang="es-ES" sz="1200" dirty="0"/>
              <a:t>​</a:t>
            </a:r>
          </a:p>
          <a:p>
            <a:pPr fontAlgn="base"/>
            <a:r>
              <a:rPr lang="es-ES" sz="1200" dirty="0"/>
              <a:t>En el </a:t>
            </a:r>
            <a:r>
              <a:rPr lang="es-ES" sz="1200" b="1" dirty="0"/>
              <a:t>Gobierno de Aragón</a:t>
            </a:r>
            <a:r>
              <a:rPr lang="es-ES" sz="1200" dirty="0"/>
              <a:t>, aunque en muchos casos existe cierta flexibilidad horaria, se considera que la </a:t>
            </a:r>
            <a:r>
              <a:rPr lang="es-ES" sz="1200" b="1" dirty="0"/>
              <a:t>jornada laboral comienza </a:t>
            </a:r>
            <a:r>
              <a:rPr lang="es-ES" sz="1200" dirty="0"/>
              <a:t>a las </a:t>
            </a:r>
            <a:r>
              <a:rPr lang="es-ES" sz="1200" b="1" dirty="0"/>
              <a:t>7:30 y finaliza a las 18:30</a:t>
            </a:r>
            <a:r>
              <a:rPr lang="es-ES" sz="1200" dirty="0"/>
              <a:t>. Por ello, se </a:t>
            </a:r>
            <a:r>
              <a:rPr lang="es-ES" sz="1200" b="1" dirty="0"/>
              <a:t>recomienda evitar el envío de mensajes fuera de ese intervalo</a:t>
            </a:r>
            <a:r>
              <a:rPr lang="es-ES" sz="1200" dirty="0"/>
              <a:t> y, si es necesario hacerlo, usar las herramientas adecuadas para que la persona los reciba al comenzar su jornada.</a:t>
            </a:r>
            <a:endParaRPr lang="en-US" sz="1200" dirty="0"/>
          </a:p>
          <a:p>
            <a:pPr defTabSz="914378"/>
            <a:endParaRPr lang="es-ES" sz="1200" dirty="0">
              <a:ea typeface="+mn-ea"/>
            </a:endParaRPr>
          </a:p>
        </p:txBody>
      </p:sp>
      <p:sp>
        <p:nvSpPr>
          <p:cNvPr id="5" name="Rectangle 4">
            <a:extLst>
              <a:ext uri="{FF2B5EF4-FFF2-40B4-BE49-F238E27FC236}">
                <a16:creationId xmlns:a16="http://schemas.microsoft.com/office/drawing/2014/main" id="{A1939C5F-2342-9FDE-C644-F2782D2CB906}"/>
              </a:ext>
              <a:ext uri="{C183D7F6-B498-43B3-948B-1728B52AA6E4}">
                <adec:decorative xmlns:adec="http://schemas.microsoft.com/office/drawing/2017/decorative" val="1"/>
              </a:ext>
            </a:extLst>
          </p:cNvPr>
          <p:cNvSpPr/>
          <p:nvPr/>
        </p:nvSpPr>
        <p:spPr>
          <a:xfrm>
            <a:off x="1863256" y="3575911"/>
            <a:ext cx="5497664" cy="319913"/>
          </a:xfrm>
          <a:prstGeom prst="rect">
            <a:avLst/>
          </a:prstGeom>
          <a:pattFill prst="trellis">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ca-ES">
              <a:solidFill>
                <a:prstClr val="white"/>
              </a:solidFill>
              <a:latin typeface="Aptos" panose="02110004020202020204"/>
            </a:endParaRPr>
          </a:p>
        </p:txBody>
      </p:sp>
      <p:sp>
        <p:nvSpPr>
          <p:cNvPr id="6" name="Rectangle 5">
            <a:extLst>
              <a:ext uri="{FF2B5EF4-FFF2-40B4-BE49-F238E27FC236}">
                <a16:creationId xmlns:a16="http://schemas.microsoft.com/office/drawing/2014/main" id="{B0C1F030-100B-740C-FDE3-E00BECCAA368}"/>
              </a:ext>
              <a:ext uri="{C183D7F6-B498-43B3-948B-1728B52AA6E4}">
                <adec:decorative xmlns:adec="http://schemas.microsoft.com/office/drawing/2017/decorative" val="1"/>
              </a:ext>
            </a:extLst>
          </p:cNvPr>
          <p:cNvSpPr/>
          <p:nvPr/>
        </p:nvSpPr>
        <p:spPr>
          <a:xfrm>
            <a:off x="7360920" y="3575911"/>
            <a:ext cx="1783080" cy="319913"/>
          </a:xfrm>
          <a:prstGeom prst="rect">
            <a:avLst/>
          </a:prstGeom>
          <a:pattFill prst="wdUpDiag">
            <a:fgClr>
              <a:srgbClr val="C00000"/>
            </a:fgClr>
            <a:bgClr>
              <a:schemeClr val="bg1"/>
            </a:bgClr>
          </a:patt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ca-ES">
              <a:solidFill>
                <a:prstClr val="white"/>
              </a:solidFill>
              <a:latin typeface="Aptos" panose="02110004020202020204"/>
            </a:endParaRPr>
          </a:p>
        </p:txBody>
      </p:sp>
      <p:sp>
        <p:nvSpPr>
          <p:cNvPr id="7" name="Rectangle 6">
            <a:extLst>
              <a:ext uri="{FF2B5EF4-FFF2-40B4-BE49-F238E27FC236}">
                <a16:creationId xmlns:a16="http://schemas.microsoft.com/office/drawing/2014/main" id="{E226FE00-7C81-72F0-10BC-130EA4EA40B2}"/>
              </a:ext>
              <a:ext uri="{C183D7F6-B498-43B3-948B-1728B52AA6E4}">
                <adec:decorative xmlns:adec="http://schemas.microsoft.com/office/drawing/2017/decorative" val="1"/>
              </a:ext>
            </a:extLst>
          </p:cNvPr>
          <p:cNvSpPr/>
          <p:nvPr/>
        </p:nvSpPr>
        <p:spPr>
          <a:xfrm>
            <a:off x="0" y="3575911"/>
            <a:ext cx="1863256" cy="319913"/>
          </a:xfrm>
          <a:prstGeom prst="rect">
            <a:avLst/>
          </a:prstGeom>
          <a:pattFill prst="wdUpDiag">
            <a:fgClr>
              <a:srgbClr val="C00000"/>
            </a:fgClr>
            <a:bgClr>
              <a:schemeClr val="bg1"/>
            </a:bgClr>
          </a:patt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914378"/>
            <a:endParaRPr lang="ca-ES">
              <a:solidFill>
                <a:prstClr val="white"/>
              </a:solidFill>
              <a:latin typeface="Aptos" panose="02110004020202020204"/>
            </a:endParaRPr>
          </a:p>
        </p:txBody>
      </p:sp>
      <p:cxnSp>
        <p:nvCxnSpPr>
          <p:cNvPr id="8" name="Connector recte 7">
            <a:extLst>
              <a:ext uri="{FF2B5EF4-FFF2-40B4-BE49-F238E27FC236}">
                <a16:creationId xmlns:a16="http://schemas.microsoft.com/office/drawing/2014/main" id="{16F1C0AE-08E6-B80B-1407-80B0BA2D9592}"/>
              </a:ext>
              <a:ext uri="{C183D7F6-B498-43B3-948B-1728B52AA6E4}">
                <adec:decorative xmlns:adec="http://schemas.microsoft.com/office/drawing/2017/decorative" val="1"/>
              </a:ext>
            </a:extLst>
          </p:cNvPr>
          <p:cNvCxnSpPr/>
          <p:nvPr/>
        </p:nvCxnSpPr>
        <p:spPr>
          <a:xfrm flipV="1">
            <a:off x="1863256" y="3562365"/>
            <a:ext cx="0" cy="666916"/>
          </a:xfrm>
          <a:prstGeom prst="line">
            <a:avLst/>
          </a:prstGeom>
          <a:ln w="22225" cmpd="sng">
            <a:solidFill>
              <a:srgbClr val="663300"/>
            </a:solidFill>
            <a:prstDash val="sysDash"/>
          </a:ln>
          <a:effectLst/>
        </p:spPr>
        <p:style>
          <a:lnRef idx="3">
            <a:schemeClr val="accent2"/>
          </a:lnRef>
          <a:fillRef idx="0">
            <a:schemeClr val="accent2"/>
          </a:fillRef>
          <a:effectRef idx="2">
            <a:schemeClr val="accent2"/>
          </a:effectRef>
          <a:fontRef idx="minor">
            <a:schemeClr val="tx1"/>
          </a:fontRef>
        </p:style>
      </p:cxnSp>
      <p:cxnSp>
        <p:nvCxnSpPr>
          <p:cNvPr id="9" name="Connector recte 8">
            <a:extLst>
              <a:ext uri="{FF2B5EF4-FFF2-40B4-BE49-F238E27FC236}">
                <a16:creationId xmlns:a16="http://schemas.microsoft.com/office/drawing/2014/main" id="{FCBC2CC2-96B2-0BA2-6BC6-B7DE07EC0BE7}"/>
              </a:ext>
              <a:ext uri="{C183D7F6-B498-43B3-948B-1728B52AA6E4}">
                <adec:decorative xmlns:adec="http://schemas.microsoft.com/office/drawing/2017/decorative" val="1"/>
              </a:ext>
            </a:extLst>
          </p:cNvPr>
          <p:cNvCxnSpPr/>
          <p:nvPr/>
        </p:nvCxnSpPr>
        <p:spPr>
          <a:xfrm flipV="1">
            <a:off x="7360920" y="3575910"/>
            <a:ext cx="0" cy="666916"/>
          </a:xfrm>
          <a:prstGeom prst="line">
            <a:avLst/>
          </a:prstGeom>
          <a:ln w="22225" cmpd="sng">
            <a:solidFill>
              <a:srgbClr val="663300"/>
            </a:solidFill>
            <a:prstDash val="sysDash"/>
          </a:ln>
          <a:effectLst/>
        </p:spPr>
        <p:style>
          <a:lnRef idx="3">
            <a:schemeClr val="accent2"/>
          </a:lnRef>
          <a:fillRef idx="0">
            <a:schemeClr val="accent2"/>
          </a:fillRef>
          <a:effectRef idx="2">
            <a:schemeClr val="accent2"/>
          </a:effectRef>
          <a:fontRef idx="minor">
            <a:schemeClr val="tx1"/>
          </a:fontRef>
        </p:style>
      </p:cxnSp>
      <p:sp>
        <p:nvSpPr>
          <p:cNvPr id="10" name="QuadreDeText 20">
            <a:extLst>
              <a:ext uri="{FF2B5EF4-FFF2-40B4-BE49-F238E27FC236}">
                <a16:creationId xmlns:a16="http://schemas.microsoft.com/office/drawing/2014/main" id="{D543EE7E-F08B-D4CA-288C-8320007A5AEE}"/>
              </a:ext>
              <a:ext uri="{C183D7F6-B498-43B3-948B-1728B52AA6E4}">
                <adec:decorative xmlns:adec="http://schemas.microsoft.com/office/drawing/2017/decorative" val="1"/>
              </a:ext>
            </a:extLst>
          </p:cNvPr>
          <p:cNvSpPr txBox="1"/>
          <p:nvPr/>
        </p:nvSpPr>
        <p:spPr>
          <a:xfrm>
            <a:off x="1558444" y="4242122"/>
            <a:ext cx="609625" cy="307777"/>
          </a:xfrm>
          <a:prstGeom prst="rect">
            <a:avLst/>
          </a:prstGeom>
          <a:noFill/>
          <a:ln w="22225">
            <a:solidFill>
              <a:srgbClr val="66330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r>
              <a:rPr lang="es-ES">
                <a:solidFill>
                  <a:prstClr val="black"/>
                </a:solidFill>
              </a:rPr>
              <a:t>7:30</a:t>
            </a:r>
            <a:endParaRPr lang="ca-ES">
              <a:solidFill>
                <a:prstClr val="black"/>
              </a:solidFill>
            </a:endParaRPr>
          </a:p>
        </p:txBody>
      </p:sp>
      <p:sp>
        <p:nvSpPr>
          <p:cNvPr id="11" name="QuadreDeText 21">
            <a:extLst>
              <a:ext uri="{FF2B5EF4-FFF2-40B4-BE49-F238E27FC236}">
                <a16:creationId xmlns:a16="http://schemas.microsoft.com/office/drawing/2014/main" id="{196E919F-DBDE-E955-D940-6725667E3725}"/>
              </a:ext>
              <a:ext uri="{C183D7F6-B498-43B3-948B-1728B52AA6E4}">
                <adec:decorative xmlns:adec="http://schemas.microsoft.com/office/drawing/2017/decorative" val="1"/>
              </a:ext>
            </a:extLst>
          </p:cNvPr>
          <p:cNvSpPr txBox="1"/>
          <p:nvPr/>
        </p:nvSpPr>
        <p:spPr>
          <a:xfrm>
            <a:off x="7042689" y="4242122"/>
            <a:ext cx="636462" cy="307777"/>
          </a:xfrm>
          <a:prstGeom prst="rect">
            <a:avLst/>
          </a:prstGeom>
          <a:noFill/>
          <a:ln w="22225">
            <a:solidFill>
              <a:srgbClr val="663300"/>
            </a:solidFill>
            <a:prstDash val="dash"/>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8"/>
            <a:r>
              <a:rPr lang="es-ES">
                <a:solidFill>
                  <a:prstClr val="black"/>
                </a:solidFill>
              </a:rPr>
              <a:t>18:30</a:t>
            </a:r>
            <a:endParaRPr lang="ca-ES">
              <a:solidFill>
                <a:prstClr val="black"/>
              </a:solidFill>
            </a:endParaRPr>
          </a:p>
        </p:txBody>
      </p:sp>
    </p:spTree>
    <p:extLst>
      <p:ext uri="{BB962C8B-B14F-4D97-AF65-F5344CB8AC3E}">
        <p14:creationId xmlns:p14="http://schemas.microsoft.com/office/powerpoint/2010/main" val="381972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CC365B0-072A-F7D5-2465-F417B5BC2A47}"/>
              </a:ext>
            </a:extLst>
          </p:cNvPr>
          <p:cNvSpPr txBox="1">
            <a:spLocks noGrp="1"/>
          </p:cNvSpPr>
          <p:nvPr>
            <p:ph type="title" idx="4294967295"/>
          </p:nvPr>
        </p:nvSpPr>
        <p:spPr>
          <a:xfrm>
            <a:off x="-2" y="695416"/>
            <a:ext cx="4396511" cy="431999"/>
          </a:xfrm>
          <a:prstGeom prst="rect">
            <a:avLst/>
          </a:prstGeom>
          <a:solidFill>
            <a:srgbClr val="602927"/>
          </a:solidFill>
          <a:ln>
            <a:solidFill>
              <a:srgbClr val="602927"/>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Recomendaciones y buenas prácticas</a:t>
            </a:r>
          </a:p>
        </p:txBody>
      </p:sp>
      <p:sp>
        <p:nvSpPr>
          <p:cNvPr id="3" name="QuadreDeText 2">
            <a:extLst>
              <a:ext uri="{FF2B5EF4-FFF2-40B4-BE49-F238E27FC236}">
                <a16:creationId xmlns:a16="http://schemas.microsoft.com/office/drawing/2014/main" id="{5C006A8E-0A04-42DE-367E-CC9139E8F0CC}"/>
              </a:ext>
            </a:extLst>
          </p:cNvPr>
          <p:cNvSpPr txBox="1"/>
          <p:nvPr/>
        </p:nvSpPr>
        <p:spPr>
          <a:xfrm>
            <a:off x="287077" y="1325255"/>
            <a:ext cx="4151573"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b="1" dirty="0"/>
              <a:t>Usa herramientas corporativas</a:t>
            </a:r>
            <a:r>
              <a:rPr lang="es-ES" dirty="0"/>
              <a:t> y evita las no oficiales como WhatsApp.</a:t>
            </a:r>
          </a:p>
          <a:p>
            <a:pPr marL="285750" indent="-285750">
              <a:buFont typeface="Arial" panose="020B0604020202020204" pitchFamily="34" charset="0"/>
              <a:buChar char="•"/>
            </a:pPr>
            <a:r>
              <a:rPr lang="es-ES" dirty="0"/>
              <a:t>Sigue las instrucciones de tu equipo o utiliza el diagrama de decisiones para </a:t>
            </a:r>
            <a:r>
              <a:rPr lang="es-ES" b="1" dirty="0"/>
              <a:t>elegir la herramienta adecuada.</a:t>
            </a:r>
            <a:endParaRPr lang="es-ES"/>
          </a:p>
          <a:p>
            <a:pPr marL="285750" indent="-285750">
              <a:buFont typeface="Arial" panose="020B0604020202020204" pitchFamily="34" charset="0"/>
              <a:buChar char="•"/>
            </a:pPr>
            <a:r>
              <a:rPr lang="es-ES" b="1" dirty="0"/>
              <a:t>Protege la información:</a:t>
            </a:r>
            <a:r>
              <a:rPr lang="es-ES" dirty="0"/>
              <a:t> cifra solo lo imprescindible y consulta los protocolos e información que proporciona el Gobierno de Aragón.</a:t>
            </a:r>
          </a:p>
          <a:p>
            <a:pPr marL="285750" indent="-285750">
              <a:buFont typeface="Arial" panose="020B0604020202020204" pitchFamily="34" charset="0"/>
              <a:buChar char="•"/>
            </a:pPr>
            <a:r>
              <a:rPr lang="es-ES" b="1" dirty="0"/>
              <a:t>Respeta los horarios</a:t>
            </a:r>
            <a:r>
              <a:rPr lang="es-ES" dirty="0"/>
              <a:t>: no envíes mensajes antes de las 7:30 ni después de las 18:30.</a:t>
            </a:r>
          </a:p>
        </p:txBody>
      </p:sp>
    </p:spTree>
    <p:extLst>
      <p:ext uri="{BB962C8B-B14F-4D97-AF65-F5344CB8AC3E}">
        <p14:creationId xmlns:p14="http://schemas.microsoft.com/office/powerpoint/2010/main" val="252561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B586B58E-2DFC-D56E-0F72-3310EE483504}"/>
              </a:ext>
            </a:extLst>
          </p:cNvPr>
          <p:cNvSpPr txBox="1">
            <a:spLocks noGrp="1"/>
          </p:cNvSpPr>
          <p:nvPr>
            <p:ph type="title" idx="4294967295"/>
          </p:nvPr>
        </p:nvSpPr>
        <p:spPr>
          <a:xfrm>
            <a:off x="-161053" y="757526"/>
            <a:ext cx="4769318"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He aprendido...</a:t>
            </a:r>
          </a:p>
        </p:txBody>
      </p:sp>
      <p:sp>
        <p:nvSpPr>
          <p:cNvPr id="3" name="QuadreDeText 2">
            <a:extLst>
              <a:ext uri="{FF2B5EF4-FFF2-40B4-BE49-F238E27FC236}">
                <a16:creationId xmlns:a16="http://schemas.microsoft.com/office/drawing/2014/main" id="{64F4199D-954F-3641-3D74-BD601E67EDC8}"/>
              </a:ext>
            </a:extLst>
          </p:cNvPr>
          <p:cNvSpPr txBox="1"/>
          <p:nvPr/>
        </p:nvSpPr>
        <p:spPr>
          <a:xfrm>
            <a:off x="265214" y="1340643"/>
            <a:ext cx="4182961"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b="1"/>
              <a:t>Ha aplicar nuevas metodologías de comunicación </a:t>
            </a:r>
            <a:r>
              <a:rPr lang="es-ES"/>
              <a:t>en el trabajo basadas en las herramientas en línea de Microsoft 365. </a:t>
            </a:r>
          </a:p>
          <a:p>
            <a:pPr marL="285750" indent="-285750">
              <a:buFont typeface="Arial" panose="020B0604020202020204" pitchFamily="34" charset="0"/>
              <a:buChar char="•"/>
            </a:pPr>
            <a:r>
              <a:rPr lang="es-ES" b="1"/>
              <a:t>Ha conocer las diferentes herramientas de comunicación de la suite Microsoft 365 </a:t>
            </a:r>
            <a:r>
              <a:rPr lang="es-ES"/>
              <a:t>y sus funciones principales. </a:t>
            </a:r>
          </a:p>
          <a:p>
            <a:pPr marL="285750" indent="-285750">
              <a:buFont typeface="Arial" panose="020B0604020202020204" pitchFamily="34" charset="0"/>
              <a:buChar char="•"/>
            </a:pPr>
            <a:r>
              <a:rPr lang="es-ES" b="1"/>
              <a:t>Ha identificar las diferencias entre las herramientas de comunicación </a:t>
            </a:r>
            <a:r>
              <a:rPr lang="es-ES"/>
              <a:t>y saber cuál utilizar en cada situación. </a:t>
            </a:r>
          </a:p>
          <a:p>
            <a:pPr marL="285750" indent="-285750">
              <a:buFont typeface="Arial" panose="020B0604020202020204" pitchFamily="34" charset="0"/>
              <a:buChar char="•"/>
            </a:pPr>
            <a:r>
              <a:rPr lang="es-ES" b="1"/>
              <a:t>Ha ser consciente sobre la importancia de la ciberseguridad </a:t>
            </a:r>
            <a:r>
              <a:rPr lang="es-ES"/>
              <a:t>en un entorno corporativo. </a:t>
            </a:r>
            <a:endParaRPr lang="es-ES_tradnl"/>
          </a:p>
        </p:txBody>
      </p:sp>
    </p:spTree>
    <p:extLst>
      <p:ext uri="{BB962C8B-B14F-4D97-AF65-F5344CB8AC3E}">
        <p14:creationId xmlns:p14="http://schemas.microsoft.com/office/powerpoint/2010/main" val="102355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1376C201-9B12-7C12-CD3C-1FF5E6EFBF7B}"/>
              </a:ext>
            </a:extLst>
          </p:cNvPr>
          <p:cNvSpPr>
            <a:spLocks noGrp="1"/>
          </p:cNvSpPr>
          <p:nvPr>
            <p:ph type="title" idx="4294967295"/>
          </p:nvPr>
        </p:nvSpPr>
        <p:spPr>
          <a:xfrm>
            <a:off x="628650" y="-993775"/>
            <a:ext cx="7886700" cy="993775"/>
          </a:xfrm>
          <a:prstGeom prst="rect">
            <a:avLst/>
          </a:prstGeom>
        </p:spPr>
        <p:txBody>
          <a:bodyPr anchor="b"/>
          <a:lstStyle/>
          <a:p>
            <a:r>
              <a:rPr lang="ca-ES" dirty="0"/>
              <a:t>final</a:t>
            </a:r>
          </a:p>
        </p:txBody>
      </p:sp>
      <p:sp>
        <p:nvSpPr>
          <p:cNvPr id="2" name="Contenidor de número de diapositiva 1">
            <a:extLst>
              <a:ext uri="{FF2B5EF4-FFF2-40B4-BE49-F238E27FC236}">
                <a16:creationId xmlns:a16="http://schemas.microsoft.com/office/drawing/2014/main" id="{91AE66CD-F76D-54D4-0DF9-F3E301A6D42C}"/>
              </a:ext>
            </a:extLst>
          </p:cNvPr>
          <p:cNvSpPr>
            <a:spLocks noGrp="1"/>
          </p:cNvSpPr>
          <p:nvPr>
            <p:ph type="sldNum" sz="quarter" idx="12"/>
          </p:nvPr>
        </p:nvSpPr>
        <p:spPr/>
        <p:txBody>
          <a:bodyPr/>
          <a:lstStyle/>
          <a:p>
            <a:fld id="{CD1B0A63-4EDC-4B05-A9D3-8308978EADC2}" type="slidenum">
              <a:rPr lang="en-US" smtClean="0"/>
              <a:t>27</a:t>
            </a:fld>
            <a:endParaRPr lang="en-US"/>
          </a:p>
        </p:txBody>
      </p:sp>
    </p:spTree>
    <p:extLst>
      <p:ext uri="{BB962C8B-B14F-4D97-AF65-F5344CB8AC3E}">
        <p14:creationId xmlns:p14="http://schemas.microsoft.com/office/powerpoint/2010/main" val="49061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489C9590-96CD-C48B-7239-1EEA2550F536}"/>
              </a:ext>
            </a:extLst>
          </p:cNvPr>
          <p:cNvSpPr txBox="1">
            <a:spLocks noGrp="1"/>
          </p:cNvSpPr>
          <p:nvPr>
            <p:ph type="title" idx="4294967295"/>
          </p:nvPr>
        </p:nvSpPr>
        <p:spPr>
          <a:xfrm>
            <a:off x="25168" y="742138"/>
            <a:ext cx="5636492"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Estudio de los casos de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Adopción</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Travesía</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M365</a:t>
            </a:r>
            <a:endParaRPr kumimoji="0" lang="ca-ES" sz="1400" b="1" i="1" u="none" strike="noStrike" kern="0" cap="none" spc="0" normalizeH="0" baseline="0" noProof="0" dirty="0">
              <a:ln>
                <a:noFill/>
              </a:ln>
              <a:solidFill>
                <a:schemeClr val="bg1"/>
              </a:solidFill>
              <a:effectLst/>
              <a:uLnTx/>
              <a:uFillTx/>
              <a:latin typeface="Arial"/>
              <a:ea typeface="+mn-ea"/>
              <a:cs typeface="Arial"/>
              <a:sym typeface="Arial"/>
            </a:endParaRPr>
          </a:p>
        </p:txBody>
      </p:sp>
    </p:spTree>
    <p:extLst>
      <p:ext uri="{BB962C8B-B14F-4D97-AF65-F5344CB8AC3E}">
        <p14:creationId xmlns:p14="http://schemas.microsoft.com/office/powerpoint/2010/main" val="227140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3E67EBB-6C28-1D72-183F-747DA9A999B4}"/>
              </a:ext>
            </a:extLst>
          </p:cNvPr>
          <p:cNvSpPr txBox="1">
            <a:spLocks noGrp="1"/>
          </p:cNvSpPr>
          <p:nvPr>
            <p:ph type="title" idx="4294967295"/>
          </p:nvPr>
        </p:nvSpPr>
        <p:spPr>
          <a:xfrm>
            <a:off x="25168" y="742138"/>
            <a:ext cx="5636492"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Estudio de los casos de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Adopción</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a:t>
            </a:r>
            <a:r>
              <a:rPr kumimoji="0" lang="ca-ES" sz="1400" b="1" i="0" u="none" strike="noStrike" kern="0" cap="none" spc="0" normalizeH="0" baseline="0" noProof="0" dirty="0" err="1">
                <a:ln>
                  <a:noFill/>
                </a:ln>
                <a:solidFill>
                  <a:schemeClr val="bg1"/>
                </a:solidFill>
                <a:effectLst/>
                <a:uLnTx/>
                <a:uFillTx/>
                <a:latin typeface="Arial"/>
                <a:ea typeface="+mn-ea"/>
                <a:cs typeface="Arial"/>
                <a:sym typeface="Arial"/>
              </a:rPr>
              <a:t>Travesía</a:t>
            </a:r>
            <a:r>
              <a:rPr kumimoji="0" lang="ca-ES" sz="1400" b="1" i="0" u="none" strike="noStrike" kern="0" cap="none" spc="0" normalizeH="0" baseline="0" noProof="0" dirty="0">
                <a:ln>
                  <a:noFill/>
                </a:ln>
                <a:solidFill>
                  <a:schemeClr val="bg1"/>
                </a:solidFill>
                <a:effectLst/>
                <a:uLnTx/>
                <a:uFillTx/>
                <a:latin typeface="Arial"/>
                <a:ea typeface="+mn-ea"/>
                <a:cs typeface="Arial"/>
                <a:sym typeface="Arial"/>
              </a:rPr>
              <a:t> M365</a:t>
            </a:r>
            <a:endParaRPr kumimoji="0" lang="ca-ES" sz="1400" b="1" i="1" u="none" strike="noStrike" kern="0" cap="none" spc="0" normalizeH="0" baseline="0" noProof="0" dirty="0">
              <a:ln>
                <a:noFill/>
              </a:ln>
              <a:solidFill>
                <a:schemeClr val="bg1"/>
              </a:solidFill>
              <a:effectLst/>
              <a:uLnTx/>
              <a:uFillTx/>
              <a:latin typeface="Arial"/>
              <a:ea typeface="+mn-ea"/>
              <a:cs typeface="Arial"/>
              <a:sym typeface="Arial"/>
            </a:endParaRPr>
          </a:p>
        </p:txBody>
      </p:sp>
    </p:spTree>
    <p:extLst>
      <p:ext uri="{BB962C8B-B14F-4D97-AF65-F5344CB8AC3E}">
        <p14:creationId xmlns:p14="http://schemas.microsoft.com/office/powerpoint/2010/main" val="31864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4EDDA98A-45CA-B61C-52F5-908081444381}"/>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Objetivos</a:t>
            </a:r>
            <a:endParaRPr kumimoji="0" lang="ca-E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QuadreDeText 3">
            <a:extLst>
              <a:ext uri="{FF2B5EF4-FFF2-40B4-BE49-F238E27FC236}">
                <a16:creationId xmlns:a16="http://schemas.microsoft.com/office/drawing/2014/main" id="{57EE9B9C-CAC1-F3A4-9E8D-F0B505719A5B}"/>
              </a:ext>
            </a:extLst>
          </p:cNvPr>
          <p:cNvSpPr txBox="1"/>
          <p:nvPr/>
        </p:nvSpPr>
        <p:spPr>
          <a:xfrm>
            <a:off x="194798" y="1360144"/>
            <a:ext cx="4196228" cy="246221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s-ES" b="1" noProof="0" dirty="0"/>
              <a:t>Aplicar nuevas metodologías de comunicación </a:t>
            </a:r>
            <a:r>
              <a:rPr lang="es-ES" noProof="0" dirty="0"/>
              <a:t>en el trabajo basadas en las herramientas en línea de Microsoft 365.</a:t>
            </a:r>
          </a:p>
          <a:p>
            <a:pPr marL="285750" indent="-285750">
              <a:buFont typeface="Arial" panose="020B0604020202020204" pitchFamily="34" charset="0"/>
              <a:buChar char="•"/>
            </a:pPr>
            <a:r>
              <a:rPr lang="es-ES" b="1" noProof="0" dirty="0"/>
              <a:t>Conocer las diferentes herramientas de comunicación de la suite Microsoft 365 </a:t>
            </a:r>
            <a:r>
              <a:rPr lang="es-ES" noProof="0" dirty="0"/>
              <a:t>y sus funciones principales. </a:t>
            </a:r>
          </a:p>
          <a:p>
            <a:pPr marL="285750" indent="-285750">
              <a:buFont typeface="Arial" panose="020B0604020202020204" pitchFamily="34" charset="0"/>
              <a:buChar char="•"/>
            </a:pPr>
            <a:r>
              <a:rPr lang="es-ES" b="1" noProof="0" dirty="0"/>
              <a:t>Identificar las diferencias entre las herramientas de comunicación </a:t>
            </a:r>
            <a:r>
              <a:rPr lang="es-ES" noProof="0" dirty="0"/>
              <a:t>y saber cuál utilizar en cada situación. </a:t>
            </a:r>
          </a:p>
          <a:p>
            <a:pPr marL="285750" indent="-285750">
              <a:buFont typeface="Arial" panose="020B0604020202020204" pitchFamily="34" charset="0"/>
              <a:buChar char="•"/>
            </a:pPr>
            <a:r>
              <a:rPr lang="es-ES" b="1" noProof="0" dirty="0"/>
              <a:t>Concienciar sobre la importancia de la ciberseguridad </a:t>
            </a:r>
            <a:r>
              <a:rPr lang="es-ES" noProof="0" dirty="0"/>
              <a:t>en un entorno corporativo. </a:t>
            </a:r>
            <a:endParaRPr lang="es-ES_tradnl" noProof="0" dirty="0"/>
          </a:p>
        </p:txBody>
      </p:sp>
    </p:spTree>
    <p:extLst>
      <p:ext uri="{BB962C8B-B14F-4D97-AF65-F5344CB8AC3E}">
        <p14:creationId xmlns:p14="http://schemas.microsoft.com/office/powerpoint/2010/main" val="275424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CB87261-B869-B654-A986-B09BC22B8DD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036" y="728794"/>
            <a:ext cx="3627307" cy="362730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E700DC8-4D68-B276-FF72-FE8541191D72}"/>
              </a:ext>
            </a:extLst>
          </p:cNvPr>
          <p:cNvSpPr txBox="1">
            <a:spLocks noGrp="1"/>
          </p:cNvSpPr>
          <p:nvPr>
            <p:ph type="title" idx="4294967295"/>
          </p:nvPr>
        </p:nvSpPr>
        <p:spPr>
          <a:xfrm>
            <a:off x="-222770" y="728794"/>
            <a:ext cx="4633232"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Comunicación</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digital</a:t>
            </a:r>
          </a:p>
        </p:txBody>
      </p:sp>
      <p:sp>
        <p:nvSpPr>
          <p:cNvPr id="4" name="QuadreDeText 3">
            <a:extLst>
              <a:ext uri="{FF2B5EF4-FFF2-40B4-BE49-F238E27FC236}">
                <a16:creationId xmlns:a16="http://schemas.microsoft.com/office/drawing/2014/main" id="{8D157EC6-667D-2824-6108-21AD28957112}"/>
              </a:ext>
            </a:extLst>
          </p:cNvPr>
          <p:cNvSpPr txBox="1"/>
          <p:nvPr/>
        </p:nvSpPr>
        <p:spPr>
          <a:xfrm>
            <a:off x="366929" y="1329818"/>
            <a:ext cx="4426452" cy="2800767"/>
          </a:xfrm>
          <a:prstGeom prst="rect">
            <a:avLst/>
          </a:prstGeom>
          <a:noFill/>
        </p:spPr>
        <p:txBody>
          <a:bodyPr wrap="square">
            <a:spAutoFit/>
          </a:bodyPr>
          <a:lstStyle/>
          <a:p>
            <a:pPr defTabSz="914378">
              <a:spcBef>
                <a:spcPts val="600"/>
              </a:spcBef>
              <a:spcAft>
                <a:spcPts val="300"/>
              </a:spcAft>
            </a:pPr>
            <a:r>
              <a:rPr lang="es-ES" sz="1200" b="1" dirty="0">
                <a:solidFill>
                  <a:prstClr val="black"/>
                </a:solidFill>
                <a:latin typeface="Arial" panose="020B0604020202020204" pitchFamily="34" charset="0"/>
                <a:cs typeface="Arial" panose="020B0604020202020204" pitchFamily="34" charset="0"/>
              </a:rPr>
              <a:t>La comunicación digital</a:t>
            </a:r>
            <a:r>
              <a:rPr lang="es-ES" sz="1200" dirty="0">
                <a:solidFill>
                  <a:prstClr val="black"/>
                </a:solidFill>
                <a:latin typeface="Arial" panose="020B0604020202020204" pitchFamily="34" charset="0"/>
                <a:cs typeface="Arial" panose="020B0604020202020204" pitchFamily="34" charset="0"/>
              </a:rPr>
              <a:t> es la práctica de compartir información mediante el uso de dispositivos electrónicos y a través de internet. Algunos ejemplos de comunicación digital son: </a:t>
            </a:r>
          </a:p>
          <a:p>
            <a:pPr marL="285743" indent="-285743" defTabSz="914378">
              <a:spcBef>
                <a:spcPts val="300"/>
              </a:spcBef>
              <a:spcAft>
                <a:spcPts val="300"/>
              </a:spcAft>
              <a:buFont typeface="Arial" panose="020B0604020202020204" pitchFamily="34" charset="0"/>
              <a:buChar char="•"/>
            </a:pPr>
            <a:r>
              <a:rPr lang="es-ES" sz="1200" b="1" dirty="0">
                <a:solidFill>
                  <a:prstClr val="black"/>
                </a:solidFill>
                <a:latin typeface="Arial" panose="020B0604020202020204" pitchFamily="34" charset="0"/>
                <a:cs typeface="Arial" panose="020B0604020202020204" pitchFamily="34" charset="0"/>
              </a:rPr>
              <a:t>Correos electrónicos</a:t>
            </a:r>
            <a:r>
              <a:rPr lang="es-ES" sz="1200" dirty="0">
                <a:solidFill>
                  <a:prstClr val="black"/>
                </a:solidFill>
                <a:latin typeface="Arial" panose="020B0604020202020204" pitchFamily="34" charset="0"/>
                <a:cs typeface="Arial" panose="020B0604020202020204" pitchFamily="34" charset="0"/>
              </a:rPr>
              <a:t>: Enviar y recibir mensajes a través de internet con herramientas como Outlook.</a:t>
            </a:r>
          </a:p>
          <a:p>
            <a:pPr marL="285743" indent="-285743" defTabSz="914378">
              <a:spcBef>
                <a:spcPts val="300"/>
              </a:spcBef>
              <a:spcAft>
                <a:spcPts val="300"/>
              </a:spcAft>
              <a:buFont typeface="Arial" panose="020B0604020202020204" pitchFamily="34" charset="0"/>
              <a:buChar char="•"/>
            </a:pPr>
            <a:r>
              <a:rPr lang="es-ES" sz="1200" b="1" dirty="0">
                <a:solidFill>
                  <a:prstClr val="black"/>
                </a:solidFill>
                <a:latin typeface="Arial" panose="020B0604020202020204" pitchFamily="34" charset="0"/>
                <a:cs typeface="Arial" panose="020B0604020202020204" pitchFamily="34" charset="0"/>
              </a:rPr>
              <a:t>Servicios de mensajería instantánea</a:t>
            </a:r>
            <a:r>
              <a:rPr lang="es-ES" sz="1200" dirty="0">
                <a:solidFill>
                  <a:prstClr val="black"/>
                </a:solidFill>
                <a:latin typeface="Arial" panose="020B0604020202020204" pitchFamily="34" charset="0"/>
                <a:cs typeface="Arial" panose="020B0604020202020204" pitchFamily="34" charset="0"/>
              </a:rPr>
              <a:t>: Aplicaciones como Microsoft </a:t>
            </a:r>
            <a:r>
              <a:rPr lang="es-ES" sz="1200" dirty="0" err="1">
                <a:solidFill>
                  <a:prstClr val="black"/>
                </a:solidFill>
                <a:latin typeface="Arial" panose="020B0604020202020204" pitchFamily="34" charset="0"/>
                <a:cs typeface="Arial" panose="020B0604020202020204" pitchFamily="34" charset="0"/>
              </a:rPr>
              <a:t>Teams</a:t>
            </a:r>
            <a:r>
              <a:rPr lang="es-ES" sz="1200" dirty="0">
                <a:solidFill>
                  <a:prstClr val="black"/>
                </a:solidFill>
                <a:latin typeface="Arial" panose="020B0604020202020204" pitchFamily="34" charset="0"/>
                <a:cs typeface="Arial" panose="020B0604020202020204" pitchFamily="34" charset="0"/>
              </a:rPr>
              <a:t> permiten comunicarse rápidamente mediante texto, archivos, imágenes y más.</a:t>
            </a:r>
          </a:p>
          <a:p>
            <a:pPr marL="285743" indent="-285743" defTabSz="914378">
              <a:spcBef>
                <a:spcPts val="300"/>
              </a:spcBef>
              <a:spcAft>
                <a:spcPts val="300"/>
              </a:spcAft>
              <a:buFont typeface="Arial" panose="020B0604020202020204" pitchFamily="34" charset="0"/>
              <a:buChar char="•"/>
            </a:pPr>
            <a:r>
              <a:rPr lang="es-ES" sz="1200" b="1" dirty="0">
                <a:solidFill>
                  <a:prstClr val="black"/>
                </a:solidFill>
                <a:latin typeface="Arial" panose="020B0604020202020204" pitchFamily="34" charset="0"/>
                <a:cs typeface="Arial" panose="020B0604020202020204" pitchFamily="34" charset="0"/>
              </a:rPr>
              <a:t>Videoconferencias</a:t>
            </a:r>
            <a:r>
              <a:rPr lang="es-ES" sz="1200" dirty="0">
                <a:solidFill>
                  <a:prstClr val="black"/>
                </a:solidFill>
                <a:latin typeface="Arial" panose="020B0604020202020204" pitchFamily="34" charset="0"/>
                <a:cs typeface="Arial" panose="020B0604020202020204" pitchFamily="34" charset="0"/>
              </a:rPr>
              <a:t>: Hablar y ver a otras personas en tiempo real mediante aplicaciones como Microsoft </a:t>
            </a:r>
            <a:r>
              <a:rPr lang="es-ES" sz="1200" dirty="0" err="1">
                <a:solidFill>
                  <a:prstClr val="black"/>
                </a:solidFill>
                <a:latin typeface="Arial" panose="020B0604020202020204" pitchFamily="34" charset="0"/>
                <a:cs typeface="Arial" panose="020B0604020202020204" pitchFamily="34" charset="0"/>
              </a:rPr>
              <a:t>Teams</a:t>
            </a:r>
            <a:r>
              <a:rPr lang="es-ES" sz="1200" dirty="0">
                <a:solidFill>
                  <a:prstClr val="black"/>
                </a:solidFill>
                <a:latin typeface="Arial" panose="020B0604020202020204" pitchFamily="34" charset="0"/>
                <a:cs typeface="Arial" panose="020B0604020202020204" pitchFamily="34" charset="0"/>
              </a:rPr>
              <a:t>.</a:t>
            </a:r>
          </a:p>
          <a:p>
            <a:pPr marL="285743" indent="-285743" defTabSz="914378">
              <a:spcBef>
                <a:spcPts val="300"/>
              </a:spcBef>
              <a:spcAft>
                <a:spcPts val="300"/>
              </a:spcAft>
              <a:buFont typeface="Arial" panose="020B0604020202020204" pitchFamily="34" charset="0"/>
              <a:buChar char="•"/>
            </a:pPr>
            <a:r>
              <a:rPr lang="es-ES" sz="1200" b="1" dirty="0">
                <a:solidFill>
                  <a:prstClr val="black"/>
                </a:solidFill>
                <a:latin typeface="Arial" panose="020B0604020202020204" pitchFamily="34" charset="0"/>
                <a:cs typeface="Arial" panose="020B0604020202020204" pitchFamily="34" charset="0"/>
              </a:rPr>
              <a:t>Redes sociales</a:t>
            </a:r>
            <a:r>
              <a:rPr lang="es-ES" sz="1200" dirty="0">
                <a:solidFill>
                  <a:prstClr val="black"/>
                </a:solidFill>
                <a:latin typeface="Arial" panose="020B0604020202020204" pitchFamily="34" charset="0"/>
                <a:cs typeface="Arial" panose="020B0604020202020204" pitchFamily="34" charset="0"/>
              </a:rPr>
              <a:t>: Compartir información, fotos y vídeos a través de plataformas como Viva </a:t>
            </a:r>
            <a:r>
              <a:rPr lang="es-ES" sz="1200" dirty="0" err="1">
                <a:solidFill>
                  <a:prstClr val="black"/>
                </a:solidFill>
                <a:latin typeface="Arial" panose="020B0604020202020204" pitchFamily="34" charset="0"/>
                <a:cs typeface="Arial" panose="020B0604020202020204" pitchFamily="34" charset="0"/>
              </a:rPr>
              <a:t>Engage</a:t>
            </a:r>
            <a:r>
              <a:rPr lang="es-ES" sz="1200" dirty="0">
                <a:solidFill>
                  <a:prstClr val="black"/>
                </a:solidFill>
                <a:latin typeface="Arial" panose="020B0604020202020204" pitchFamily="34" charset="0"/>
                <a:cs typeface="Arial" panose="020B0604020202020204" pitchFamily="34" charset="0"/>
              </a:rPr>
              <a:t> o LinkedIn.</a:t>
            </a:r>
          </a:p>
        </p:txBody>
      </p:sp>
    </p:spTree>
    <p:extLst>
      <p:ext uri="{BB962C8B-B14F-4D97-AF65-F5344CB8AC3E}">
        <p14:creationId xmlns:p14="http://schemas.microsoft.com/office/powerpoint/2010/main" val="429214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58B9-9DDE-526B-A543-AFE1075D7474}"/>
            </a:ext>
          </a:extLst>
        </p:cNvPr>
        <p:cNvGrpSpPr/>
        <p:nvPr/>
      </p:nvGrpSpPr>
      <p:grpSpPr>
        <a:xfrm>
          <a:off x="0" y="0"/>
          <a:ext cx="0" cy="0"/>
          <a:chOff x="0" y="0"/>
          <a:chExt cx="0" cy="0"/>
        </a:xfrm>
      </p:grpSpPr>
      <p:sp>
        <p:nvSpPr>
          <p:cNvPr id="2" name="QuadreDeText 3">
            <a:extLst>
              <a:ext uri="{FF2B5EF4-FFF2-40B4-BE49-F238E27FC236}">
                <a16:creationId xmlns:a16="http://schemas.microsoft.com/office/drawing/2014/main" id="{A5E59203-3922-279E-B168-F585E4C72673}"/>
              </a:ext>
            </a:extLst>
          </p:cNvPr>
          <p:cNvSpPr txBox="1">
            <a:spLocks noGrp="1"/>
          </p:cNvSpPr>
          <p:nvPr>
            <p:ph type="title" idx="4294967295"/>
          </p:nvPr>
        </p:nvSpPr>
        <p:spPr>
          <a:xfrm>
            <a:off x="0" y="728793"/>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Tipos de comunicación</a:t>
            </a:r>
          </a:p>
        </p:txBody>
      </p:sp>
      <p:sp>
        <p:nvSpPr>
          <p:cNvPr id="3" name="QuadreDeText 2">
            <a:extLst>
              <a:ext uri="{FF2B5EF4-FFF2-40B4-BE49-F238E27FC236}">
                <a16:creationId xmlns:a16="http://schemas.microsoft.com/office/drawing/2014/main" id="{CDDDBE78-6EDD-7DAE-A990-4DB8D3F306E7}"/>
              </a:ext>
            </a:extLst>
          </p:cNvPr>
          <p:cNvSpPr txBox="1"/>
          <p:nvPr/>
        </p:nvSpPr>
        <p:spPr>
          <a:xfrm>
            <a:off x="337192" y="1314951"/>
            <a:ext cx="4075499" cy="3046988"/>
          </a:xfrm>
          <a:prstGeom prst="rect">
            <a:avLst/>
          </a:prstGeom>
          <a:noFill/>
        </p:spPr>
        <p:txBody>
          <a:bodyPr wrap="square">
            <a:spAutoFit/>
          </a:bodyPr>
          <a:lstStyle/>
          <a:p>
            <a:pPr defTabSz="914378"/>
            <a:r>
              <a:rPr lang="es-ES" sz="1200" b="1" dirty="0"/>
              <a:t>La comunicación se puede clasificar en dos grandes grupos:</a:t>
            </a:r>
          </a:p>
          <a:p>
            <a:pPr marL="285743" indent="-285743" defTabSz="914378">
              <a:buFont typeface="Arial" panose="020B0604020202020204" pitchFamily="34" charset="0"/>
              <a:buChar char="•"/>
            </a:pPr>
            <a:endParaRPr lang="es-ES" sz="1200" dirty="0"/>
          </a:p>
          <a:p>
            <a:pPr marL="285743" indent="-285743" defTabSz="914378">
              <a:buFont typeface="Arial" panose="020B0604020202020204" pitchFamily="34" charset="0"/>
              <a:buChar char="•"/>
            </a:pPr>
            <a:r>
              <a:rPr lang="es-ES" sz="1200" b="1" dirty="0"/>
              <a:t>Comunicación síncrona: </a:t>
            </a:r>
            <a:r>
              <a:rPr lang="es-ES" sz="1200" dirty="0"/>
              <a:t>Es aquella en la que el intercambio de información se produce en tiempo real, como en llamadas telefónicas, videoconferencias o chats en directo. Los participantes deben coincidir en el tiempo para comunicarse.</a:t>
            </a:r>
          </a:p>
          <a:p>
            <a:pPr defTabSz="914378"/>
            <a:endParaRPr lang="es-ES" sz="1200" dirty="0"/>
          </a:p>
          <a:p>
            <a:pPr marL="285743" indent="-285743" defTabSz="914378">
              <a:buFont typeface="Arial" panose="020B0604020202020204" pitchFamily="34" charset="0"/>
              <a:buChar char="•"/>
            </a:pPr>
            <a:r>
              <a:rPr lang="es-ES" sz="1200" b="1" dirty="0"/>
              <a:t>Comunicación asíncrona: </a:t>
            </a:r>
            <a:r>
              <a:rPr lang="es-ES" sz="1200" dirty="0"/>
              <a:t>No requiere que los participantes estén disponibles al mismo tiempo. Ejemplos de este tipo de comunicación son los correos electrónicos, los mensajes de texto o los foros, donde los mensajes se pueden enviar y responder en momentos distintos.</a:t>
            </a:r>
          </a:p>
        </p:txBody>
      </p:sp>
      <p:pic>
        <p:nvPicPr>
          <p:cNvPr id="6" name="Imatge 5">
            <a:extLst>
              <a:ext uri="{FF2B5EF4-FFF2-40B4-BE49-F238E27FC236}">
                <a16:creationId xmlns:a16="http://schemas.microsoft.com/office/drawing/2014/main" id="{48047AA2-86A7-DFB3-E89F-D427794EF3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0" y="728793"/>
            <a:ext cx="4075498" cy="4075498"/>
          </a:xfrm>
          <a:prstGeom prst="rect">
            <a:avLst/>
          </a:prstGeom>
        </p:spPr>
      </p:pic>
    </p:spTree>
    <p:extLst>
      <p:ext uri="{BB962C8B-B14F-4D97-AF65-F5344CB8AC3E}">
        <p14:creationId xmlns:p14="http://schemas.microsoft.com/office/powerpoint/2010/main" val="193162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3">
            <a:extLst>
              <a:ext uri="{FF2B5EF4-FFF2-40B4-BE49-F238E27FC236}">
                <a16:creationId xmlns:a16="http://schemas.microsoft.com/office/drawing/2014/main" id="{D9E86E7E-4AF0-BF7E-4CDB-AD728F921019}"/>
              </a:ext>
            </a:extLst>
          </p:cNvPr>
          <p:cNvSpPr txBox="1">
            <a:spLocks noGrp="1"/>
          </p:cNvSpPr>
          <p:nvPr>
            <p:ph type="title" idx="4294967295"/>
          </p:nvPr>
        </p:nvSpPr>
        <p:spPr>
          <a:xfrm>
            <a:off x="0" y="728794"/>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Ventajas de la comunicación digital</a:t>
            </a:r>
          </a:p>
        </p:txBody>
      </p:sp>
      <p:sp>
        <p:nvSpPr>
          <p:cNvPr id="3" name="QuadreDeText 2">
            <a:extLst>
              <a:ext uri="{FF2B5EF4-FFF2-40B4-BE49-F238E27FC236}">
                <a16:creationId xmlns:a16="http://schemas.microsoft.com/office/drawing/2014/main" id="{09DE4A29-4DDF-4AB0-EB6B-8C9BE645FD7C}"/>
              </a:ext>
            </a:extLst>
          </p:cNvPr>
          <p:cNvSpPr txBox="1"/>
          <p:nvPr/>
        </p:nvSpPr>
        <p:spPr>
          <a:xfrm>
            <a:off x="344627" y="1361496"/>
            <a:ext cx="4227373" cy="2677656"/>
          </a:xfrm>
          <a:prstGeom prst="rect">
            <a:avLst/>
          </a:prstGeom>
          <a:noFill/>
        </p:spPr>
        <p:txBody>
          <a:bodyPr wrap="square">
            <a:spAutoFit/>
          </a:bodyPr>
          <a:lstStyle/>
          <a:p>
            <a:pPr defTabSz="914378"/>
            <a:r>
              <a:rPr lang="es-ES" sz="1200" b="1"/>
              <a:t>La comunicación digital ofrece diferentes ventajas:</a:t>
            </a:r>
          </a:p>
          <a:p>
            <a:pPr defTabSz="914378"/>
            <a:endParaRPr lang="es-ES" sz="1200"/>
          </a:p>
          <a:p>
            <a:pPr marL="285743" indent="-285743" defTabSz="914378">
              <a:buFont typeface="Arial" panose="020B0604020202020204" pitchFamily="34" charset="0"/>
              <a:buChar char="•"/>
            </a:pPr>
            <a:r>
              <a:rPr lang="es-ES" sz="1200" b="1"/>
              <a:t>Rapidez</a:t>
            </a:r>
            <a:r>
              <a:rPr lang="es-ES" sz="1200"/>
              <a:t>: Los mensajes llegan casi instantáneamente.</a:t>
            </a:r>
          </a:p>
          <a:p>
            <a:pPr defTabSz="914378"/>
            <a:endParaRPr lang="es-ES" sz="1200"/>
          </a:p>
          <a:p>
            <a:pPr marL="285743" indent="-285743" defTabSz="914378">
              <a:buFont typeface="Arial" panose="020B0604020202020204" pitchFamily="34" charset="0"/>
              <a:buChar char="•"/>
            </a:pPr>
            <a:r>
              <a:rPr lang="es-ES" sz="1200" b="1"/>
              <a:t>Accesibilidad</a:t>
            </a:r>
            <a:r>
              <a:rPr lang="es-ES" sz="1200"/>
              <a:t>: Puedes comunicarte con personas de todo el mundo.</a:t>
            </a:r>
          </a:p>
          <a:p>
            <a:pPr defTabSz="914378"/>
            <a:endParaRPr lang="es-ES" sz="1200"/>
          </a:p>
          <a:p>
            <a:pPr marL="285743" indent="-285743" defTabSz="914378">
              <a:buFont typeface="Arial" panose="020B0604020202020204" pitchFamily="34" charset="0"/>
              <a:buChar char="•"/>
            </a:pPr>
            <a:r>
              <a:rPr lang="es-ES" sz="1200" b="1"/>
              <a:t>Multimedia</a:t>
            </a:r>
            <a:r>
              <a:rPr lang="es-ES" sz="1200"/>
              <a:t>: Puedes enviar textos, imágenes, vídeos y audios.</a:t>
            </a:r>
          </a:p>
          <a:p>
            <a:pPr defTabSz="914378"/>
            <a:endParaRPr lang="es-ES" sz="1200"/>
          </a:p>
          <a:p>
            <a:pPr defTabSz="914378"/>
            <a:r>
              <a:rPr lang="es-ES" sz="1200"/>
              <a:t>La comunicación digital es esencial en el mundo actual porque facilita la colaboración y la interacción entre personas, independientemente de dónde se encuentren. Por ejemplo, facilita el teletrabajo y el aprendizaje en línea.</a:t>
            </a:r>
          </a:p>
        </p:txBody>
      </p:sp>
      <p:pic>
        <p:nvPicPr>
          <p:cNvPr id="6" name="Imatge 5">
            <a:extLst>
              <a:ext uri="{FF2B5EF4-FFF2-40B4-BE49-F238E27FC236}">
                <a16:creationId xmlns:a16="http://schemas.microsoft.com/office/drawing/2014/main" id="{A2992187-05BE-EA67-34CC-A5933FD58B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46838" y="712582"/>
            <a:ext cx="3718336" cy="3718336"/>
          </a:xfrm>
          <a:prstGeom prst="rect">
            <a:avLst/>
          </a:prstGeom>
        </p:spPr>
      </p:pic>
    </p:spTree>
    <p:extLst>
      <p:ext uri="{BB962C8B-B14F-4D97-AF65-F5344CB8AC3E}">
        <p14:creationId xmlns:p14="http://schemas.microsoft.com/office/powerpoint/2010/main" val="360480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352CFA-F72D-CBC7-F273-053F9A0506C7}"/>
              </a:ext>
            </a:extLst>
          </p:cNvPr>
          <p:cNvSpPr txBox="1">
            <a:spLocks noGrp="1"/>
          </p:cNvSpPr>
          <p:nvPr>
            <p:ph type="title" idx="4294967295"/>
          </p:nvPr>
        </p:nvSpPr>
        <p:spPr>
          <a:xfrm>
            <a:off x="-177480" y="734545"/>
            <a:ext cx="4572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Herramientas</a:t>
            </a:r>
            <a:r>
              <a:rPr kumimoji="0" lang="ca-ES" sz="1600" b="1" i="0" u="none" strike="noStrike" kern="0" cap="none" spc="0" normalizeH="0" baseline="0" noProof="0" dirty="0">
                <a:ln>
                  <a:noFill/>
                </a:ln>
                <a:solidFill>
                  <a:srgbClr val="FFFFFF"/>
                </a:solidFill>
                <a:effectLst/>
                <a:uLnTx/>
                <a:uFillTx/>
                <a:latin typeface="Arial"/>
                <a:ea typeface="Arial"/>
                <a:cs typeface="Arial"/>
                <a:sym typeface="Arial"/>
              </a:rPr>
              <a:t> de </a:t>
            </a:r>
            <a:r>
              <a:rPr kumimoji="0" lang="ca-ES" sz="1600" b="1" i="0" u="none" strike="noStrike" kern="0" cap="none" spc="0" normalizeH="0" baseline="0" noProof="0" dirty="0" err="1">
                <a:ln>
                  <a:noFill/>
                </a:ln>
                <a:solidFill>
                  <a:srgbClr val="FFFFFF"/>
                </a:solidFill>
                <a:effectLst/>
                <a:uLnTx/>
                <a:uFillTx/>
                <a:latin typeface="Arial"/>
                <a:ea typeface="Arial"/>
                <a:cs typeface="Arial"/>
                <a:sym typeface="Arial"/>
              </a:rPr>
              <a:t>comunicación</a:t>
            </a:r>
            <a:endParaRPr kumimoji="0" lang="ca-ES"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QuadreDeText 2">
            <a:extLst>
              <a:ext uri="{FF2B5EF4-FFF2-40B4-BE49-F238E27FC236}">
                <a16:creationId xmlns:a16="http://schemas.microsoft.com/office/drawing/2014/main" id="{550BDDFD-81A2-1393-01CE-7975E517DA0C}"/>
              </a:ext>
            </a:extLst>
          </p:cNvPr>
          <p:cNvSpPr txBox="1"/>
          <p:nvPr/>
        </p:nvSpPr>
        <p:spPr>
          <a:xfrm>
            <a:off x="195943" y="1255478"/>
            <a:ext cx="8732467" cy="461665"/>
          </a:xfrm>
          <a:prstGeom prst="rect">
            <a:avLst/>
          </a:prstGeom>
          <a:noFill/>
        </p:spPr>
        <p:txBody>
          <a:bodyPr wrap="square" lIns="91440" tIns="45720" rIns="91440" bIns="45720" anchor="t">
            <a:spAutoFit/>
          </a:bodyPr>
          <a:lstStyle/>
          <a:p>
            <a:pPr defTabSz="914378"/>
            <a:r>
              <a:rPr lang="es-ES" sz="1200"/>
              <a:t>Desde el </a:t>
            </a:r>
            <a:r>
              <a:rPr lang="es-ES" sz="1200" b="1"/>
              <a:t>Gobierno de Aragón, </a:t>
            </a:r>
            <a:r>
              <a:rPr lang="es-ES" sz="1200"/>
              <a:t>se ofrecen diversos sistemas de comunicación digital basados en la tecnología de </a:t>
            </a:r>
            <a:r>
              <a:rPr lang="es-ES" sz="1200" b="1"/>
              <a:t>Microsoft 365.</a:t>
            </a:r>
          </a:p>
        </p:txBody>
      </p:sp>
      <p:pic>
        <p:nvPicPr>
          <p:cNvPr id="1026" name="Picture 2" descr="La imatge mostra el logotip de Teams.">
            <a:extLst>
              <a:ext uri="{FF2B5EF4-FFF2-40B4-BE49-F238E27FC236}">
                <a16:creationId xmlns:a16="http://schemas.microsoft.com/office/drawing/2014/main" id="{FDD393CF-F07B-75AD-B4D6-0C2275E3F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21" y="1597059"/>
            <a:ext cx="853168" cy="794329"/>
          </a:xfrm>
          <a:prstGeom prst="rect">
            <a:avLst/>
          </a:prstGeom>
          <a:noFill/>
          <a:extLst>
            <a:ext uri="{909E8E84-426E-40DD-AFC4-6F175D3DCCD1}">
              <a14:hiddenFill xmlns:a14="http://schemas.microsoft.com/office/drawing/2010/main">
                <a:solidFill>
                  <a:srgbClr val="FFFFFF"/>
                </a:solidFill>
              </a14:hiddenFill>
            </a:ext>
          </a:extLst>
        </p:spPr>
      </p:pic>
      <p:sp>
        <p:nvSpPr>
          <p:cNvPr id="7" name="QuadreDeText 6">
            <a:extLst>
              <a:ext uri="{FF2B5EF4-FFF2-40B4-BE49-F238E27FC236}">
                <a16:creationId xmlns:a16="http://schemas.microsoft.com/office/drawing/2014/main" id="{BA4A14DA-E6BA-8550-D6ED-003DFE013ECD}"/>
              </a:ext>
            </a:extLst>
          </p:cNvPr>
          <p:cNvSpPr txBox="1"/>
          <p:nvPr/>
        </p:nvSpPr>
        <p:spPr>
          <a:xfrm>
            <a:off x="1589995" y="2084187"/>
            <a:ext cx="2761663" cy="2246769"/>
          </a:xfrm>
          <a:prstGeom prst="rect">
            <a:avLst/>
          </a:prstGeom>
          <a:noFill/>
        </p:spPr>
        <p:txBody>
          <a:bodyPr wrap="square" lIns="91440" tIns="45720" rIns="91440" bIns="45720" anchor="t">
            <a:spAutoFit/>
          </a:bodyPr>
          <a:lstStyle/>
          <a:p>
            <a:pPr algn="ctr" defTabSz="914378"/>
            <a:r>
              <a:rPr lang="es-ES" b="1" err="1">
                <a:solidFill>
                  <a:srgbClr val="4E110E"/>
                </a:solidFill>
              </a:rPr>
              <a:t>Teams</a:t>
            </a:r>
            <a:endParaRPr lang="es-ES" b="1">
              <a:solidFill>
                <a:srgbClr val="4E110E"/>
              </a:solidFill>
            </a:endParaRPr>
          </a:p>
          <a:p>
            <a:pPr algn="ctr" defTabSz="914378"/>
            <a:endParaRPr lang="es-ES">
              <a:solidFill>
                <a:srgbClr val="4E110E"/>
              </a:solidFill>
            </a:endParaRPr>
          </a:p>
          <a:p>
            <a:pPr algn="ctr" defTabSz="914378"/>
            <a:r>
              <a:rPr lang="es-ES" err="1">
                <a:solidFill>
                  <a:srgbClr val="4E110E"/>
                </a:solidFill>
              </a:rPr>
              <a:t>Teams</a:t>
            </a:r>
            <a:r>
              <a:rPr lang="es-ES">
                <a:solidFill>
                  <a:srgbClr val="4E110E"/>
                </a:solidFill>
              </a:rPr>
              <a:t> es una herramienta muy versátil para la comunicación síncrona y asíncrona, con la que podemos comunicarnos mediante mensajes de chat instantáneos, llamadas y videollamadas, entre muchas otras opciones disponibles.</a:t>
            </a:r>
            <a:endParaRPr lang="en-US">
              <a:solidFill>
                <a:srgbClr val="4E110E"/>
              </a:solidFill>
            </a:endParaRPr>
          </a:p>
        </p:txBody>
      </p:sp>
      <p:pic>
        <p:nvPicPr>
          <p:cNvPr id="1030" name="Picture 6" descr="La imatge mostra el logotip d'Outlook.">
            <a:extLst>
              <a:ext uri="{FF2B5EF4-FFF2-40B4-BE49-F238E27FC236}">
                <a16:creationId xmlns:a16="http://schemas.microsoft.com/office/drawing/2014/main" id="{821CBF6C-F3AA-F521-6378-D48EDAF2B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871" y="1571603"/>
            <a:ext cx="855208" cy="819785"/>
          </a:xfrm>
          <a:prstGeom prst="rect">
            <a:avLst/>
          </a:prstGeom>
          <a:noFill/>
          <a:extLst>
            <a:ext uri="{909E8E84-426E-40DD-AFC4-6F175D3DCCD1}">
              <a14:hiddenFill xmlns:a14="http://schemas.microsoft.com/office/drawing/2010/main">
                <a:solidFill>
                  <a:srgbClr val="FFFFFF"/>
                </a:solidFill>
              </a14:hiddenFill>
            </a:ext>
          </a:extLst>
        </p:spPr>
      </p:pic>
      <p:sp>
        <p:nvSpPr>
          <p:cNvPr id="11" name="QuadreDeText 10">
            <a:extLst>
              <a:ext uri="{FF2B5EF4-FFF2-40B4-BE49-F238E27FC236}">
                <a16:creationId xmlns:a16="http://schemas.microsoft.com/office/drawing/2014/main" id="{40762798-724D-C996-04E1-7802B2DF2643}"/>
              </a:ext>
            </a:extLst>
          </p:cNvPr>
          <p:cNvSpPr txBox="1"/>
          <p:nvPr/>
        </p:nvSpPr>
        <p:spPr>
          <a:xfrm>
            <a:off x="4790304" y="2084187"/>
            <a:ext cx="3127062" cy="2462213"/>
          </a:xfrm>
          <a:prstGeom prst="rect">
            <a:avLst/>
          </a:prstGeom>
          <a:noFill/>
        </p:spPr>
        <p:txBody>
          <a:bodyPr wrap="square">
            <a:spAutoFit/>
          </a:bodyPr>
          <a:lstStyle/>
          <a:p>
            <a:pPr algn="ctr" defTabSz="914378"/>
            <a:r>
              <a:rPr lang="es-ES" b="1">
                <a:solidFill>
                  <a:srgbClr val="4E110E"/>
                </a:solidFill>
              </a:rPr>
              <a:t>Outlook</a:t>
            </a:r>
          </a:p>
          <a:p>
            <a:pPr algn="ctr" defTabSz="914378"/>
            <a:endParaRPr lang="es-ES">
              <a:solidFill>
                <a:srgbClr val="4E110E"/>
              </a:solidFill>
            </a:endParaRPr>
          </a:p>
          <a:p>
            <a:pPr algn="ctr" defTabSz="914378"/>
            <a:r>
              <a:rPr lang="es-ES">
                <a:solidFill>
                  <a:srgbClr val="4E110E"/>
                </a:solidFill>
              </a:rPr>
              <a:t>Outlook es la herramienta de mensajería por excelencia. Ha evolucionado mucho desde su creación y ha ido incorporando numerosas funcionalidades. En pleno 2025, forma parte del paquete ofimático de Microsoft 365 con funcionalidades en la nube muy interesantes. </a:t>
            </a:r>
            <a:endParaRPr lang="en-US">
              <a:solidFill>
                <a:srgbClr val="4E110E"/>
              </a:solidFill>
            </a:endParaRPr>
          </a:p>
        </p:txBody>
      </p:sp>
    </p:spTree>
    <p:extLst>
      <p:ext uri="{BB962C8B-B14F-4D97-AF65-F5344CB8AC3E}">
        <p14:creationId xmlns:p14="http://schemas.microsoft.com/office/powerpoint/2010/main" val="4148129039"/>
      </p:ext>
    </p:extLst>
  </p:cSld>
  <p:clrMapOvr>
    <a:masterClrMapping/>
  </p:clrMapOvr>
</p:sld>
</file>

<file path=ppt/theme/theme1.xml><?xml version="1.0" encoding="utf-8"?>
<a:theme xmlns:a="http://schemas.openxmlformats.org/drawingml/2006/main" name="Inici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 2 Introducción plantilla" id="{BB1CCFA8-30D4-4987-82BE-B711A179B39D}" vid="{6F2B7916-2828-4D20-B5DC-B5D06B86AA0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3a82ad-1a71-400e-8db0-13bb899aeda5" xsi:nil="true"/>
    <lcf76f155ced4ddcb4097134ff3c332f xmlns="29c9a258-4036-4d30-8d39-597f3b6710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A3EBAA0E76A7F4697EFC2E329EC6DEF" ma:contentTypeVersion="11" ma:contentTypeDescription="Crear nuevo documento." ma:contentTypeScope="" ma:versionID="825a64e65d24ecb118cbf7f03824c9f9">
  <xsd:schema xmlns:xsd="http://www.w3.org/2001/XMLSchema" xmlns:xs="http://www.w3.org/2001/XMLSchema" xmlns:p="http://schemas.microsoft.com/office/2006/metadata/properties" xmlns:ns2="29c9a258-4036-4d30-8d39-597f3b6710c5" xmlns:ns3="473a82ad-1a71-400e-8db0-13bb899aeda5" targetNamespace="http://schemas.microsoft.com/office/2006/metadata/properties" ma:root="true" ma:fieldsID="bca46f5d8d16977e6d8bac0b2fccdd0e" ns2:_="" ns3:_="">
    <xsd:import namespace="29c9a258-4036-4d30-8d39-597f3b6710c5"/>
    <xsd:import namespace="473a82ad-1a71-400e-8db0-13bb899aed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9a258-4036-4d30-8d39-597f3b671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994731f5-2010-47fd-ad3f-110a994d85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3a82ad-1a71-400e-8db0-13bb899aed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8feff1-a0d0-44a4-b1da-13630378c3ee}" ma:internalName="TaxCatchAll" ma:showField="CatchAllData" ma:web="473a82ad-1a71-400e-8db0-13bb899aed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945B3-E2C8-4CDD-872F-DEF0F986ACE1}">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e85118f5-ea1e-479e-9ea6-972cd17c0f2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CA223D-24F4-4A2D-B84A-347A2E3F4FF5}">
  <ds:schemaRefs>
    <ds:schemaRef ds:uri="http://schemas.microsoft.com/sharepoint/v3/contenttype/forms"/>
  </ds:schemaRefs>
</ds:datastoreItem>
</file>

<file path=customXml/itemProps3.xml><?xml version="1.0" encoding="utf-8"?>
<ds:datastoreItem xmlns:ds="http://schemas.openxmlformats.org/officeDocument/2006/customXml" ds:itemID="{1760A181-476C-4B79-B8A0-C9AA0A53EA4E}"/>
</file>

<file path=docProps/app.xml><?xml version="1.0" encoding="utf-8"?>
<Properties xmlns="http://schemas.openxmlformats.org/officeDocument/2006/extended-properties" xmlns:vt="http://schemas.openxmlformats.org/officeDocument/2006/docPropsVTypes">
  <Template/>
  <TotalTime>132</TotalTime>
  <Words>2350</Words>
  <Application>Microsoft Office PowerPoint</Application>
  <PresentationFormat>Presentació en pantalla (16:9)</PresentationFormat>
  <Paragraphs>147</Paragraphs>
  <Slides>27</Slides>
  <Notes>5</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27</vt:i4>
      </vt:variant>
    </vt:vector>
  </HeadingPairs>
  <TitlesOfParts>
    <vt:vector size="34" baseType="lpstr">
      <vt:lpstr>Darker Grotesque Medium</vt:lpstr>
      <vt:lpstr>Arial</vt:lpstr>
      <vt:lpstr>Arial Black</vt:lpstr>
      <vt:lpstr>Calibri</vt:lpstr>
      <vt:lpstr>Aptos</vt:lpstr>
      <vt:lpstr>Century Gothic</vt:lpstr>
      <vt:lpstr>Inicio</vt:lpstr>
      <vt:lpstr>Comunícate utilizando la herramienta adecuada</vt:lpstr>
      <vt:lpstr>Índice de contenidos</vt:lpstr>
      <vt:lpstr>Estudio de los casos de Adopción Travesía M365</vt:lpstr>
      <vt:lpstr>Estudio de los casos de Adopción Travesía M365</vt:lpstr>
      <vt:lpstr>Objetivos</vt:lpstr>
      <vt:lpstr>Comunicación digital</vt:lpstr>
      <vt:lpstr>Tipos de comunicación</vt:lpstr>
      <vt:lpstr>Ventajas de la comunicación digital</vt:lpstr>
      <vt:lpstr>Herramientas de comunicación</vt:lpstr>
      <vt:lpstr>Uso de herramientas corporativas</vt:lpstr>
      <vt:lpstr>Uso de herramientas corporativas</vt:lpstr>
      <vt:lpstr>Árbol de decisiones de comunicación</vt:lpstr>
      <vt:lpstr>Árbrol de decisiones - Comunicación digital con herramientas Microsoft 365</vt:lpstr>
      <vt:lpstr>Árbol de decisiones de comunicación</vt:lpstr>
      <vt:lpstr>Árbol de decisiones de comunicación</vt:lpstr>
      <vt:lpstr>Árbol de decisiones de comunicación</vt:lpstr>
      <vt:lpstr>Comunicación desde Teams</vt:lpstr>
      <vt:lpstr>Comunicación desde Outlook</vt:lpstr>
      <vt:lpstr>Introducción a la ciberseguridad</vt:lpstr>
      <vt:lpstr>¿Qué es ciberseguridad?</vt:lpstr>
      <vt:lpstr>¿Por qué es importante la ciberseguridad?</vt:lpstr>
      <vt:lpstr>Cifrado de documentos</vt:lpstr>
      <vt:lpstr>Cifrado de documentos</vt:lpstr>
      <vt:lpstr>Desconexión digital</vt:lpstr>
      <vt:lpstr>Recomendaciones y buenas prácticas</vt:lpstr>
      <vt:lpstr>He aprendido...</vt:lpstr>
      <vt:lpstr>final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Villalonga, Sara</dc:creator>
  <cp:lastModifiedBy>Ballester, Raúl</cp:lastModifiedBy>
  <cp:revision>15</cp:revision>
  <dcterms:created xsi:type="dcterms:W3CDTF">2025-07-29T07:11:34Z</dcterms:created>
  <dcterms:modified xsi:type="dcterms:W3CDTF">2025-10-08T09:27:10Z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0x0101001A3EBAA0E76A7F4697EFC2E329EC6DEF</vt:lpwstr>
  </property>
  <property fmtid="{D5CDD505-2E9C-101B-9397-08002B2CF9AE}" pid="3" name="MediaServiceImageTags">
    <vt:lpwstr/>
  </property>
</Properties>
</file>