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4"/>
    <p:sldMasterId id="2147483772" r:id="rId5"/>
    <p:sldMasterId id="2147483729" r:id="rId6"/>
  </p:sldMasterIdLst>
  <p:notesMasterIdLst>
    <p:notesMasterId r:id="rId42"/>
  </p:notesMasterIdLst>
  <p:handoutMasterIdLst>
    <p:handoutMasterId r:id="rId43"/>
  </p:handoutMasterIdLst>
  <p:sldIdLst>
    <p:sldId id="352" r:id="rId7"/>
    <p:sldId id="305" r:id="rId8"/>
    <p:sldId id="309" r:id="rId9"/>
    <p:sldId id="312" r:id="rId10"/>
    <p:sldId id="348" r:id="rId11"/>
    <p:sldId id="349" r:id="rId12"/>
    <p:sldId id="350" r:id="rId13"/>
    <p:sldId id="339" r:id="rId14"/>
    <p:sldId id="353" r:id="rId15"/>
    <p:sldId id="340" r:id="rId16"/>
    <p:sldId id="354" r:id="rId17"/>
    <p:sldId id="341" r:id="rId18"/>
    <p:sldId id="342" r:id="rId19"/>
    <p:sldId id="343" r:id="rId20"/>
    <p:sldId id="344" r:id="rId21"/>
    <p:sldId id="345" r:id="rId22"/>
    <p:sldId id="346" r:id="rId23"/>
    <p:sldId id="347" r:id="rId24"/>
    <p:sldId id="351" r:id="rId25"/>
    <p:sldId id="322" r:id="rId26"/>
    <p:sldId id="323" r:id="rId27"/>
    <p:sldId id="324" r:id="rId28"/>
    <p:sldId id="325" r:id="rId29"/>
    <p:sldId id="326" r:id="rId30"/>
    <p:sldId id="327" r:id="rId31"/>
    <p:sldId id="332" r:id="rId32"/>
    <p:sldId id="333" r:id="rId33"/>
    <p:sldId id="334" r:id="rId34"/>
    <p:sldId id="335" r:id="rId35"/>
    <p:sldId id="336" r:id="rId36"/>
    <p:sldId id="337" r:id="rId37"/>
    <p:sldId id="338" r:id="rId38"/>
    <p:sldId id="319" r:id="rId39"/>
    <p:sldId id="320" r:id="rId40"/>
    <p:sldId id="310" r:id="rId41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44"/>
    </p:embeddedFont>
    <p:embeddedFont>
      <p:font typeface="Century Gothic" panose="020B0502020202020204" pitchFamily="34" charset="0"/>
      <p:regular r:id="rId45"/>
      <p:bold r:id="rId46"/>
      <p:italic r:id="rId47"/>
      <p:boldItalic r:id="rId48"/>
    </p:embeddedFont>
    <p:embeddedFont>
      <p:font typeface="Roboto" panose="02000000000000000000" pitchFamily="2" charset="0"/>
      <p:regular r:id="rId49"/>
      <p:bold r:id="rId50"/>
      <p:italic r:id="rId51"/>
      <p:boldItalic r:id="rId52"/>
    </p:embeddedFont>
    <p:embeddedFont>
      <p:font typeface="Segoe UI" panose="020B0502040204020203" pitchFamily="3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0FA2682-BA4F-ECF9-481F-51A495723135}" name="Bigas, Marc" initials="MB" userId="S::marc.bigas2@dxc.com::a76649d8-8b81-4c68-a060-d743b2cef9d5" providerId="AD"/>
  <p188:author id="{69C07282-7638-E76D-736D-FF8379C96245}" name="Sardà, Eduvigis" initials="" userId="S::eduvigis.sarda2@dxc.com::b1ad0630-0272-43d7-8302-7f8594b48b7a" providerId="AD"/>
  <p188:author id="{DF6C5BC5-C726-0109-61E7-4E66995EED82}" name="Marc Bigas Ortega" initials="MB" userId="S::mbigas@ext.aragon.es::21a7950b-57de-4f3b-b1ba-53ca87d6a21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E110E"/>
    <a:srgbClr val="CCAEA4"/>
    <a:srgbClr val="F2F2F2"/>
    <a:srgbClr val="EDDDCA"/>
    <a:srgbClr val="BC9484"/>
    <a:srgbClr val="D5B89F"/>
    <a:srgbClr val="927B71"/>
    <a:srgbClr val="C9A99C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FBFEA1-A9FB-4EEB-BAD6-37036799150D}" v="6" dt="2025-09-25T13:56:49.544"/>
    <p1510:client id="{EFEEE623-B483-4E01-B834-A0B9B4FBC9CE}" v="4" dt="2025-09-26T11:33:38.875"/>
  </p1510:revLst>
</p1510:revInfo>
</file>

<file path=ppt/tableStyles.xml><?xml version="1.0" encoding="utf-8"?>
<a:tblStyleLst xmlns:a="http://schemas.openxmlformats.org/drawingml/2006/main" def="{EA8DD665-16FC-44C8-9AC9-639BC4426D08}">
  <a:tblStyle styleId="{EA8DD665-16FC-44C8-9AC9-639BC4426D0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2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microsoft.com/office/2018/10/relationships/authors" Target="author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microsoft.com/office/2016/11/relationships/changesInfo" Target="changesInfos/changesInfo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8" Type="http://schemas.openxmlformats.org/officeDocument/2006/relationships/slide" Target="slides/slide2.xml"/><Relationship Id="rId51" Type="http://schemas.openxmlformats.org/officeDocument/2006/relationships/font" Target="fonts/font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3.fntdata"/><Relationship Id="rId59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font" Target="fonts/font11.fntdata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6.fntdata"/><Relationship Id="rId57" Type="http://schemas.openxmlformats.org/officeDocument/2006/relationships/presProps" Target="pres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ina Liguori Panella" userId="bcab3beb-15cb-41dd-a107-a2c5d070f197" providerId="ADAL" clId="{621A882B-E646-48E2-A2EF-256AB04F4CFD}"/>
    <pc:docChg chg="custSel modMainMaster">
      <pc:chgData name="Romina Liguori Panella" userId="bcab3beb-15cb-41dd-a107-a2c5d070f197" providerId="ADAL" clId="{621A882B-E646-48E2-A2EF-256AB04F4CFD}" dt="2025-09-26T11:33:52.436" v="4" actId="478"/>
      <pc:docMkLst>
        <pc:docMk/>
      </pc:docMkLst>
      <pc:sldMasterChg chg="modSldLayout">
        <pc:chgData name="Romina Liguori Panella" userId="bcab3beb-15cb-41dd-a107-a2c5d070f197" providerId="ADAL" clId="{621A882B-E646-48E2-A2EF-256AB04F4CFD}" dt="2025-09-26T11:33:38.875" v="3" actId="478"/>
        <pc:sldMasterMkLst>
          <pc:docMk/>
          <pc:sldMasterMk cId="771299247" sldId="2147483681"/>
        </pc:sldMasterMkLst>
        <pc:sldLayoutChg chg="delSp">
          <pc:chgData name="Romina Liguori Panella" userId="bcab3beb-15cb-41dd-a107-a2c5d070f197" providerId="ADAL" clId="{621A882B-E646-48E2-A2EF-256AB04F4CFD}" dt="2025-09-26T11:33:33.965" v="2" actId="478"/>
          <pc:sldLayoutMkLst>
            <pc:docMk/>
            <pc:sldMasterMk cId="771299247" sldId="2147483681"/>
            <pc:sldLayoutMk cId="3045906271" sldId="2147483689"/>
          </pc:sldLayoutMkLst>
          <pc:picChg chg="del">
            <ac:chgData name="Romina Liguori Panella" userId="bcab3beb-15cb-41dd-a107-a2c5d070f197" providerId="ADAL" clId="{621A882B-E646-48E2-A2EF-256AB04F4CFD}" dt="2025-09-26T11:33:33.965" v="2" actId="478"/>
            <ac:picMkLst>
              <pc:docMk/>
              <pc:sldMasterMk cId="771299247" sldId="2147483681"/>
              <pc:sldLayoutMk cId="3045906271" sldId="2147483689"/>
              <ac:picMk id="2" creationId="{54A6C0F0-A150-05D7-F0F7-8F990F034F93}"/>
            </ac:picMkLst>
          </pc:picChg>
        </pc:sldLayoutChg>
        <pc:sldLayoutChg chg="delSp">
          <pc:chgData name="Romina Liguori Panella" userId="bcab3beb-15cb-41dd-a107-a2c5d070f197" providerId="ADAL" clId="{621A882B-E646-48E2-A2EF-256AB04F4CFD}" dt="2025-09-26T11:33:31.585" v="1" actId="478"/>
          <pc:sldLayoutMkLst>
            <pc:docMk/>
            <pc:sldMasterMk cId="771299247" sldId="2147483681"/>
            <pc:sldLayoutMk cId="2574021873" sldId="2147483765"/>
          </pc:sldLayoutMkLst>
          <pc:picChg chg="del">
            <ac:chgData name="Romina Liguori Panella" userId="bcab3beb-15cb-41dd-a107-a2c5d070f197" providerId="ADAL" clId="{621A882B-E646-48E2-A2EF-256AB04F4CFD}" dt="2025-09-26T11:33:31.585" v="1" actId="478"/>
            <ac:picMkLst>
              <pc:docMk/>
              <pc:sldMasterMk cId="771299247" sldId="2147483681"/>
              <pc:sldLayoutMk cId="2574021873" sldId="2147483765"/>
              <ac:picMk id="2" creationId="{EC7F6A43-4A7D-9460-07EB-581E6D44C013}"/>
            </ac:picMkLst>
          </pc:picChg>
        </pc:sldLayoutChg>
        <pc:sldLayoutChg chg="delSp">
          <pc:chgData name="Romina Liguori Panella" userId="bcab3beb-15cb-41dd-a107-a2c5d070f197" providerId="ADAL" clId="{621A882B-E646-48E2-A2EF-256AB04F4CFD}" dt="2025-09-26T11:33:38.875" v="3" actId="478"/>
          <pc:sldLayoutMkLst>
            <pc:docMk/>
            <pc:sldMasterMk cId="771299247" sldId="2147483681"/>
            <pc:sldLayoutMk cId="512860314" sldId="2147483773"/>
          </pc:sldLayoutMkLst>
          <pc:picChg chg="del">
            <ac:chgData name="Romina Liguori Panella" userId="bcab3beb-15cb-41dd-a107-a2c5d070f197" providerId="ADAL" clId="{621A882B-E646-48E2-A2EF-256AB04F4CFD}" dt="2025-09-26T11:33:38.875" v="3" actId="478"/>
            <ac:picMkLst>
              <pc:docMk/>
              <pc:sldMasterMk cId="771299247" sldId="2147483681"/>
              <pc:sldLayoutMk cId="512860314" sldId="2147483773"/>
              <ac:picMk id="3" creationId="{BF62C1A5-A50E-9FEC-9733-298A986B4172}"/>
            </ac:picMkLst>
          </pc:picChg>
        </pc:sldLayoutChg>
        <pc:sldLayoutChg chg="delSp">
          <pc:chgData name="Romina Liguori Panella" userId="bcab3beb-15cb-41dd-a107-a2c5d070f197" providerId="ADAL" clId="{621A882B-E646-48E2-A2EF-256AB04F4CFD}" dt="2025-09-26T11:33:25.589" v="0" actId="478"/>
          <pc:sldLayoutMkLst>
            <pc:docMk/>
            <pc:sldMasterMk cId="771299247" sldId="2147483681"/>
            <pc:sldLayoutMk cId="2913753820" sldId="2147483775"/>
          </pc:sldLayoutMkLst>
          <pc:picChg chg="del">
            <ac:chgData name="Romina Liguori Panella" userId="bcab3beb-15cb-41dd-a107-a2c5d070f197" providerId="ADAL" clId="{621A882B-E646-48E2-A2EF-256AB04F4CFD}" dt="2025-09-26T11:33:25.589" v="0" actId="478"/>
            <ac:picMkLst>
              <pc:docMk/>
              <pc:sldMasterMk cId="771299247" sldId="2147483681"/>
              <pc:sldLayoutMk cId="2913753820" sldId="2147483775"/>
              <ac:picMk id="3" creationId="{AEEEAE83-2B9F-5603-F44B-8F917A709C41}"/>
            </ac:picMkLst>
          </pc:picChg>
        </pc:sldLayoutChg>
      </pc:sldMasterChg>
      <pc:sldMasterChg chg="modSldLayout">
        <pc:chgData name="Romina Liguori Panella" userId="bcab3beb-15cb-41dd-a107-a2c5d070f197" providerId="ADAL" clId="{621A882B-E646-48E2-A2EF-256AB04F4CFD}" dt="2025-09-26T11:33:52.436" v="4" actId="478"/>
        <pc:sldMasterMkLst>
          <pc:docMk/>
          <pc:sldMasterMk cId="1148497024" sldId="2147483729"/>
        </pc:sldMasterMkLst>
        <pc:sldLayoutChg chg="delSp mod">
          <pc:chgData name="Romina Liguori Panella" userId="bcab3beb-15cb-41dd-a107-a2c5d070f197" providerId="ADAL" clId="{621A882B-E646-48E2-A2EF-256AB04F4CFD}" dt="2025-09-26T11:33:52.436" v="4" actId="478"/>
          <pc:sldLayoutMkLst>
            <pc:docMk/>
            <pc:sldMasterMk cId="1148497024" sldId="2147483729"/>
            <pc:sldLayoutMk cId="3422144373" sldId="2147483774"/>
          </pc:sldLayoutMkLst>
          <pc:picChg chg="del">
            <ac:chgData name="Romina Liguori Panella" userId="bcab3beb-15cb-41dd-a107-a2c5d070f197" providerId="ADAL" clId="{621A882B-E646-48E2-A2EF-256AB04F4CFD}" dt="2025-09-26T11:33:52.436" v="4" actId="478"/>
            <ac:picMkLst>
              <pc:docMk/>
              <pc:sldMasterMk cId="1148497024" sldId="2147483729"/>
              <pc:sldLayoutMk cId="3422144373" sldId="2147483774"/>
              <ac:picMk id="5" creationId="{28E29DA5-8A90-5DE4-66C7-7FC5D676A7A7}"/>
            </ac:picMkLst>
          </pc:picChg>
        </pc:sldLayoutChg>
      </pc:sldMasterChg>
    </pc:docChg>
  </pc:docChgLst>
  <pc:docChgLst>
    <pc:chgData name="Marc Bigas Ortega" userId="21a7950b-57de-4f3b-b1ba-53ca87d6a213" providerId="ADAL" clId="{F3A8F488-E0B1-4565-8425-3A27DF957A8B}"/>
    <pc:docChg chg="modSld">
      <pc:chgData name="Marc Bigas Ortega" userId="21a7950b-57de-4f3b-b1ba-53ca87d6a213" providerId="ADAL" clId="{F3A8F488-E0B1-4565-8425-3A27DF957A8B}" dt="2025-07-23T16:05:32.773" v="1" actId="20577"/>
      <pc:docMkLst>
        <pc:docMk/>
      </pc:docMkLst>
      <pc:sldChg chg="modSp mod">
        <pc:chgData name="Marc Bigas Ortega" userId="21a7950b-57de-4f3b-b1ba-53ca87d6a213" providerId="ADAL" clId="{F3A8F488-E0B1-4565-8425-3A27DF957A8B}" dt="2025-07-23T16:05:32.773" v="1" actId="20577"/>
        <pc:sldMkLst>
          <pc:docMk/>
          <pc:sldMk cId="2998875154" sldId="345"/>
        </pc:sldMkLst>
      </pc:sldChg>
    </pc:docChg>
  </pc:docChgLst>
  <pc:docChgLst>
    <pc:chgData name="Bigas, Marc" userId="a76649d8-8b81-4c68-a060-d743b2cef9d5" providerId="ADAL" clId="{A75B5565-5445-4CA0-989C-E99DE6FE3EA9}"/>
    <pc:docChg chg="undo custSel modSld">
      <pc:chgData name="Bigas, Marc" userId="a76649d8-8b81-4c68-a060-d743b2cef9d5" providerId="ADAL" clId="{A75B5565-5445-4CA0-989C-E99DE6FE3EA9}" dt="2025-09-18T11:47:14.303" v="56" actId="113"/>
      <pc:docMkLst>
        <pc:docMk/>
      </pc:docMkLst>
      <pc:sldChg chg="modSp mod">
        <pc:chgData name="Bigas, Marc" userId="a76649d8-8b81-4c68-a060-d743b2cef9d5" providerId="ADAL" clId="{A75B5565-5445-4CA0-989C-E99DE6FE3EA9}" dt="2025-09-18T11:42:06.516" v="0" actId="113"/>
        <pc:sldMkLst>
          <pc:docMk/>
          <pc:sldMk cId="417956786" sldId="305"/>
        </pc:sldMkLst>
        <pc:spChg chg="mod">
          <ac:chgData name="Bigas, Marc" userId="a76649d8-8b81-4c68-a060-d743b2cef9d5" providerId="ADAL" clId="{A75B5565-5445-4CA0-989C-E99DE6FE3EA9}" dt="2025-09-18T11:42:06.516" v="0" actId="113"/>
          <ac:spMkLst>
            <pc:docMk/>
            <pc:sldMk cId="417956786" sldId="305"/>
            <ac:spMk id="4" creationId="{0B342238-7AF8-B7B6-4FB0-710DF5B401D9}"/>
          </ac:spMkLst>
        </pc:spChg>
      </pc:sldChg>
      <pc:sldChg chg="modSp mod">
        <pc:chgData name="Bigas, Marc" userId="a76649d8-8b81-4c68-a060-d743b2cef9d5" providerId="ADAL" clId="{A75B5565-5445-4CA0-989C-E99DE6FE3EA9}" dt="2025-09-18T11:42:10.828" v="1" actId="113"/>
        <pc:sldMkLst>
          <pc:docMk/>
          <pc:sldMk cId="951075575" sldId="309"/>
        </pc:sldMkLst>
        <pc:spChg chg="mod">
          <ac:chgData name="Bigas, Marc" userId="a76649d8-8b81-4c68-a060-d743b2cef9d5" providerId="ADAL" clId="{A75B5565-5445-4CA0-989C-E99DE6FE3EA9}" dt="2025-09-18T11:42:10.828" v="1" actId="113"/>
          <ac:spMkLst>
            <pc:docMk/>
            <pc:sldMk cId="951075575" sldId="309"/>
            <ac:spMk id="3" creationId="{E065F7CE-5448-836A-88CF-B03E43805FE2}"/>
          </ac:spMkLst>
        </pc:spChg>
      </pc:sldChg>
      <pc:sldChg chg="modSp mod">
        <pc:chgData name="Bigas, Marc" userId="a76649d8-8b81-4c68-a060-d743b2cef9d5" providerId="ADAL" clId="{A75B5565-5445-4CA0-989C-E99DE6FE3EA9}" dt="2025-09-18T11:42:14.233" v="2" actId="113"/>
        <pc:sldMkLst>
          <pc:docMk/>
          <pc:sldMk cId="1950575632" sldId="312"/>
        </pc:sldMkLst>
        <pc:spChg chg="mod">
          <ac:chgData name="Bigas, Marc" userId="a76649d8-8b81-4c68-a060-d743b2cef9d5" providerId="ADAL" clId="{A75B5565-5445-4CA0-989C-E99DE6FE3EA9}" dt="2025-09-18T11:42:14.233" v="2" actId="113"/>
          <ac:spMkLst>
            <pc:docMk/>
            <pc:sldMk cId="1950575632" sldId="312"/>
            <ac:spMk id="4" creationId="{4F5CDABF-16F2-D797-AAC8-9683190F9689}"/>
          </ac:spMkLst>
        </pc:spChg>
      </pc:sldChg>
      <pc:sldChg chg="modSp mod">
        <pc:chgData name="Bigas, Marc" userId="a76649d8-8b81-4c68-a060-d743b2cef9d5" providerId="ADAL" clId="{A75B5565-5445-4CA0-989C-E99DE6FE3EA9}" dt="2025-09-18T11:47:11.010" v="55" actId="113"/>
        <pc:sldMkLst>
          <pc:docMk/>
          <pc:sldMk cId="2467439314" sldId="319"/>
        </pc:sldMkLst>
        <pc:spChg chg="mod">
          <ac:chgData name="Bigas, Marc" userId="a76649d8-8b81-4c68-a060-d743b2cef9d5" providerId="ADAL" clId="{A75B5565-5445-4CA0-989C-E99DE6FE3EA9}" dt="2025-09-18T11:47:11.010" v="55" actId="113"/>
          <ac:spMkLst>
            <pc:docMk/>
            <pc:sldMk cId="2467439314" sldId="319"/>
            <ac:spMk id="4" creationId="{32324562-A9E5-8168-8D9A-4D67CACCFCAD}"/>
          </ac:spMkLst>
        </pc:spChg>
      </pc:sldChg>
      <pc:sldChg chg="modSp mod">
        <pc:chgData name="Bigas, Marc" userId="a76649d8-8b81-4c68-a060-d743b2cef9d5" providerId="ADAL" clId="{A75B5565-5445-4CA0-989C-E99DE6FE3EA9}" dt="2025-09-18T11:47:14.303" v="56" actId="113"/>
        <pc:sldMkLst>
          <pc:docMk/>
          <pc:sldMk cId="4008948387" sldId="320"/>
        </pc:sldMkLst>
        <pc:spChg chg="mod">
          <ac:chgData name="Bigas, Marc" userId="a76649d8-8b81-4c68-a060-d743b2cef9d5" providerId="ADAL" clId="{A75B5565-5445-4CA0-989C-E99DE6FE3EA9}" dt="2025-09-18T11:47:14.303" v="56" actId="113"/>
          <ac:spMkLst>
            <pc:docMk/>
            <pc:sldMk cId="4008948387" sldId="320"/>
            <ac:spMk id="4" creationId="{47C037C9-CCAD-F6A8-8A82-40D99F977BAC}"/>
          </ac:spMkLst>
        </pc:spChg>
      </pc:sldChg>
      <pc:sldChg chg="modSp mod">
        <pc:chgData name="Bigas, Marc" userId="a76649d8-8b81-4c68-a060-d743b2cef9d5" providerId="ADAL" clId="{A75B5565-5445-4CA0-989C-E99DE6FE3EA9}" dt="2025-09-18T11:45:43.365" v="36" actId="113"/>
        <pc:sldMkLst>
          <pc:docMk/>
          <pc:sldMk cId="3045021389" sldId="322"/>
        </pc:sldMkLst>
        <pc:spChg chg="mod">
          <ac:chgData name="Bigas, Marc" userId="a76649d8-8b81-4c68-a060-d743b2cef9d5" providerId="ADAL" clId="{A75B5565-5445-4CA0-989C-E99DE6FE3EA9}" dt="2025-09-18T11:45:43.365" v="36" actId="113"/>
          <ac:spMkLst>
            <pc:docMk/>
            <pc:sldMk cId="3045021389" sldId="322"/>
            <ac:spMk id="4" creationId="{DFAF3E29-9290-A9C7-D389-37E9A9F29410}"/>
          </ac:spMkLst>
        </pc:spChg>
      </pc:sldChg>
      <pc:sldChg chg="modSp mod">
        <pc:chgData name="Bigas, Marc" userId="a76649d8-8b81-4c68-a060-d743b2cef9d5" providerId="ADAL" clId="{A75B5565-5445-4CA0-989C-E99DE6FE3EA9}" dt="2025-09-18T11:45:47.419" v="37" actId="113"/>
        <pc:sldMkLst>
          <pc:docMk/>
          <pc:sldMk cId="2662492914" sldId="323"/>
        </pc:sldMkLst>
        <pc:spChg chg="mod">
          <ac:chgData name="Bigas, Marc" userId="a76649d8-8b81-4c68-a060-d743b2cef9d5" providerId="ADAL" clId="{A75B5565-5445-4CA0-989C-E99DE6FE3EA9}" dt="2025-09-18T11:45:47.419" v="37" actId="113"/>
          <ac:spMkLst>
            <pc:docMk/>
            <pc:sldMk cId="2662492914" sldId="323"/>
            <ac:spMk id="4" creationId="{1F221FF7-DED0-21B9-1CF7-7A4609FF97C1}"/>
          </ac:spMkLst>
        </pc:spChg>
      </pc:sldChg>
      <pc:sldChg chg="modSp mod">
        <pc:chgData name="Bigas, Marc" userId="a76649d8-8b81-4c68-a060-d743b2cef9d5" providerId="ADAL" clId="{A75B5565-5445-4CA0-989C-E99DE6FE3EA9}" dt="2025-09-18T11:45:51.676" v="38" actId="113"/>
        <pc:sldMkLst>
          <pc:docMk/>
          <pc:sldMk cId="3671357839" sldId="324"/>
        </pc:sldMkLst>
        <pc:spChg chg="mod">
          <ac:chgData name="Bigas, Marc" userId="a76649d8-8b81-4c68-a060-d743b2cef9d5" providerId="ADAL" clId="{A75B5565-5445-4CA0-989C-E99DE6FE3EA9}" dt="2025-09-18T11:45:51.676" v="38" actId="113"/>
          <ac:spMkLst>
            <pc:docMk/>
            <pc:sldMk cId="3671357839" sldId="324"/>
            <ac:spMk id="4" creationId="{04B2853D-B21A-3028-AE6C-9A2C304F40AF}"/>
          </ac:spMkLst>
        </pc:spChg>
      </pc:sldChg>
      <pc:sldChg chg="modSp mod">
        <pc:chgData name="Bigas, Marc" userId="a76649d8-8b81-4c68-a060-d743b2cef9d5" providerId="ADAL" clId="{A75B5565-5445-4CA0-989C-E99DE6FE3EA9}" dt="2025-09-18T11:45:55.826" v="39" actId="113"/>
        <pc:sldMkLst>
          <pc:docMk/>
          <pc:sldMk cId="1796513486" sldId="325"/>
        </pc:sldMkLst>
        <pc:spChg chg="mod">
          <ac:chgData name="Bigas, Marc" userId="a76649d8-8b81-4c68-a060-d743b2cef9d5" providerId="ADAL" clId="{A75B5565-5445-4CA0-989C-E99DE6FE3EA9}" dt="2025-09-18T11:45:55.826" v="39" actId="113"/>
          <ac:spMkLst>
            <pc:docMk/>
            <pc:sldMk cId="1796513486" sldId="325"/>
            <ac:spMk id="4" creationId="{3C4B0F35-65F6-F3E7-648A-3F3CBBF21192}"/>
          </ac:spMkLst>
        </pc:spChg>
      </pc:sldChg>
      <pc:sldChg chg="modSp mod">
        <pc:chgData name="Bigas, Marc" userId="a76649d8-8b81-4c68-a060-d743b2cef9d5" providerId="ADAL" clId="{A75B5565-5445-4CA0-989C-E99DE6FE3EA9}" dt="2025-09-18T11:45:59.604" v="40" actId="113"/>
        <pc:sldMkLst>
          <pc:docMk/>
          <pc:sldMk cId="3566390452" sldId="326"/>
        </pc:sldMkLst>
        <pc:spChg chg="mod">
          <ac:chgData name="Bigas, Marc" userId="a76649d8-8b81-4c68-a060-d743b2cef9d5" providerId="ADAL" clId="{A75B5565-5445-4CA0-989C-E99DE6FE3EA9}" dt="2025-09-18T11:45:59.604" v="40" actId="113"/>
          <ac:spMkLst>
            <pc:docMk/>
            <pc:sldMk cId="3566390452" sldId="326"/>
            <ac:spMk id="4" creationId="{32821970-19CD-FD68-635E-0F900B703545}"/>
          </ac:spMkLst>
        </pc:spChg>
      </pc:sldChg>
      <pc:sldChg chg="modSp mod">
        <pc:chgData name="Bigas, Marc" userId="a76649d8-8b81-4c68-a060-d743b2cef9d5" providerId="ADAL" clId="{A75B5565-5445-4CA0-989C-E99DE6FE3EA9}" dt="2025-09-18T11:46:04.240" v="41" actId="113"/>
        <pc:sldMkLst>
          <pc:docMk/>
          <pc:sldMk cId="916180968" sldId="327"/>
        </pc:sldMkLst>
        <pc:spChg chg="mod">
          <ac:chgData name="Bigas, Marc" userId="a76649d8-8b81-4c68-a060-d743b2cef9d5" providerId="ADAL" clId="{A75B5565-5445-4CA0-989C-E99DE6FE3EA9}" dt="2025-09-18T11:46:04.240" v="41" actId="113"/>
          <ac:spMkLst>
            <pc:docMk/>
            <pc:sldMk cId="916180968" sldId="327"/>
            <ac:spMk id="4" creationId="{B6DF3434-EFC0-5BC9-10BD-3184B00A9FDA}"/>
          </ac:spMkLst>
        </pc:spChg>
      </pc:sldChg>
      <pc:sldChg chg="modSp mod">
        <pc:chgData name="Bigas, Marc" userId="a76649d8-8b81-4c68-a060-d743b2cef9d5" providerId="ADAL" clId="{A75B5565-5445-4CA0-989C-E99DE6FE3EA9}" dt="2025-09-18T11:46:07.735" v="42" actId="113"/>
        <pc:sldMkLst>
          <pc:docMk/>
          <pc:sldMk cId="3788342452" sldId="332"/>
        </pc:sldMkLst>
        <pc:spChg chg="mod">
          <ac:chgData name="Bigas, Marc" userId="a76649d8-8b81-4c68-a060-d743b2cef9d5" providerId="ADAL" clId="{A75B5565-5445-4CA0-989C-E99DE6FE3EA9}" dt="2025-09-18T11:46:07.735" v="42" actId="113"/>
          <ac:spMkLst>
            <pc:docMk/>
            <pc:sldMk cId="3788342452" sldId="332"/>
            <ac:spMk id="4" creationId="{5184E687-E278-2FAC-D609-34CCC004C6D9}"/>
          </ac:spMkLst>
        </pc:spChg>
      </pc:sldChg>
      <pc:sldChg chg="modSp mod">
        <pc:chgData name="Bigas, Marc" userId="a76649d8-8b81-4c68-a060-d743b2cef9d5" providerId="ADAL" clId="{A75B5565-5445-4CA0-989C-E99DE6FE3EA9}" dt="2025-09-18T11:46:29.893" v="46" actId="255"/>
        <pc:sldMkLst>
          <pc:docMk/>
          <pc:sldMk cId="668122230" sldId="333"/>
        </pc:sldMkLst>
        <pc:spChg chg="mod">
          <ac:chgData name="Bigas, Marc" userId="a76649d8-8b81-4c68-a060-d743b2cef9d5" providerId="ADAL" clId="{A75B5565-5445-4CA0-989C-E99DE6FE3EA9}" dt="2025-09-18T11:46:29.893" v="46" actId="255"/>
          <ac:spMkLst>
            <pc:docMk/>
            <pc:sldMk cId="668122230" sldId="333"/>
            <ac:spMk id="4" creationId="{CEFCF685-29EA-6043-107A-597821984361}"/>
          </ac:spMkLst>
        </pc:spChg>
      </pc:sldChg>
      <pc:sldChg chg="modSp mod">
        <pc:chgData name="Bigas, Marc" userId="a76649d8-8b81-4c68-a060-d743b2cef9d5" providerId="ADAL" clId="{A75B5565-5445-4CA0-989C-E99DE6FE3EA9}" dt="2025-09-18T11:46:42.622" v="48" actId="255"/>
        <pc:sldMkLst>
          <pc:docMk/>
          <pc:sldMk cId="2634987232" sldId="334"/>
        </pc:sldMkLst>
        <pc:spChg chg="mod">
          <ac:chgData name="Bigas, Marc" userId="a76649d8-8b81-4c68-a060-d743b2cef9d5" providerId="ADAL" clId="{A75B5565-5445-4CA0-989C-E99DE6FE3EA9}" dt="2025-09-18T11:46:42.622" v="48" actId="255"/>
          <ac:spMkLst>
            <pc:docMk/>
            <pc:sldMk cId="2634987232" sldId="334"/>
            <ac:spMk id="4" creationId="{8FD2ABE0-A07D-C410-9F40-328A29907913}"/>
          </ac:spMkLst>
        </pc:spChg>
      </pc:sldChg>
      <pc:sldChg chg="modSp mod">
        <pc:chgData name="Bigas, Marc" userId="a76649d8-8b81-4c68-a060-d743b2cef9d5" providerId="ADAL" clId="{A75B5565-5445-4CA0-989C-E99DE6FE3EA9}" dt="2025-09-18T11:46:49.904" v="49" actId="113"/>
        <pc:sldMkLst>
          <pc:docMk/>
          <pc:sldMk cId="296442976" sldId="335"/>
        </pc:sldMkLst>
        <pc:spChg chg="mod">
          <ac:chgData name="Bigas, Marc" userId="a76649d8-8b81-4c68-a060-d743b2cef9d5" providerId="ADAL" clId="{A75B5565-5445-4CA0-989C-E99DE6FE3EA9}" dt="2025-09-18T11:46:49.904" v="49" actId="113"/>
          <ac:spMkLst>
            <pc:docMk/>
            <pc:sldMk cId="296442976" sldId="335"/>
            <ac:spMk id="4" creationId="{DE1E4540-38A5-8AFF-937F-6ACF3470DD0A}"/>
          </ac:spMkLst>
        </pc:spChg>
      </pc:sldChg>
      <pc:sldChg chg="modSp mod">
        <pc:chgData name="Bigas, Marc" userId="a76649d8-8b81-4c68-a060-d743b2cef9d5" providerId="ADAL" clId="{A75B5565-5445-4CA0-989C-E99DE6FE3EA9}" dt="2025-09-18T11:46:53.879" v="50" actId="113"/>
        <pc:sldMkLst>
          <pc:docMk/>
          <pc:sldMk cId="599807774" sldId="336"/>
        </pc:sldMkLst>
        <pc:spChg chg="mod">
          <ac:chgData name="Bigas, Marc" userId="a76649d8-8b81-4c68-a060-d743b2cef9d5" providerId="ADAL" clId="{A75B5565-5445-4CA0-989C-E99DE6FE3EA9}" dt="2025-09-18T11:46:53.879" v="50" actId="113"/>
          <ac:spMkLst>
            <pc:docMk/>
            <pc:sldMk cId="599807774" sldId="336"/>
            <ac:spMk id="4" creationId="{548FF405-FEC6-4E9C-7B6A-DC6425AF0B46}"/>
          </ac:spMkLst>
        </pc:spChg>
      </pc:sldChg>
      <pc:sldChg chg="modSp mod">
        <pc:chgData name="Bigas, Marc" userId="a76649d8-8b81-4c68-a060-d743b2cef9d5" providerId="ADAL" clId="{A75B5565-5445-4CA0-989C-E99DE6FE3EA9}" dt="2025-09-18T11:47:00.404" v="52" actId="255"/>
        <pc:sldMkLst>
          <pc:docMk/>
          <pc:sldMk cId="3839205847" sldId="337"/>
        </pc:sldMkLst>
        <pc:spChg chg="mod">
          <ac:chgData name="Bigas, Marc" userId="a76649d8-8b81-4c68-a060-d743b2cef9d5" providerId="ADAL" clId="{A75B5565-5445-4CA0-989C-E99DE6FE3EA9}" dt="2025-09-18T11:47:00.404" v="52" actId="255"/>
          <ac:spMkLst>
            <pc:docMk/>
            <pc:sldMk cId="3839205847" sldId="337"/>
            <ac:spMk id="4" creationId="{5E39EA28-AEB4-2E95-1013-00F44952062F}"/>
          </ac:spMkLst>
        </pc:spChg>
      </pc:sldChg>
      <pc:sldChg chg="modSp mod">
        <pc:chgData name="Bigas, Marc" userId="a76649d8-8b81-4c68-a060-d743b2cef9d5" providerId="ADAL" clId="{A75B5565-5445-4CA0-989C-E99DE6FE3EA9}" dt="2025-09-18T11:47:07.709" v="54" actId="255"/>
        <pc:sldMkLst>
          <pc:docMk/>
          <pc:sldMk cId="1967441555" sldId="338"/>
        </pc:sldMkLst>
        <pc:spChg chg="mod">
          <ac:chgData name="Bigas, Marc" userId="a76649d8-8b81-4c68-a060-d743b2cef9d5" providerId="ADAL" clId="{A75B5565-5445-4CA0-989C-E99DE6FE3EA9}" dt="2025-09-18T11:47:07.709" v="54" actId="255"/>
          <ac:spMkLst>
            <pc:docMk/>
            <pc:sldMk cId="1967441555" sldId="338"/>
            <ac:spMk id="4" creationId="{1347CB5E-577C-65B9-F498-0C0141B75A0C}"/>
          </ac:spMkLst>
        </pc:spChg>
      </pc:sldChg>
      <pc:sldChg chg="modSp mod">
        <pc:chgData name="Bigas, Marc" userId="a76649d8-8b81-4c68-a060-d743b2cef9d5" providerId="ADAL" clId="{A75B5565-5445-4CA0-989C-E99DE6FE3EA9}" dt="2025-09-18T11:43:26.164" v="7" actId="113"/>
        <pc:sldMkLst>
          <pc:docMk/>
          <pc:sldMk cId="1538275626" sldId="339"/>
        </pc:sldMkLst>
        <pc:spChg chg="mod">
          <ac:chgData name="Bigas, Marc" userId="a76649d8-8b81-4c68-a060-d743b2cef9d5" providerId="ADAL" clId="{A75B5565-5445-4CA0-989C-E99DE6FE3EA9}" dt="2025-09-18T11:43:26.164" v="7" actId="113"/>
          <ac:spMkLst>
            <pc:docMk/>
            <pc:sldMk cId="1538275626" sldId="339"/>
            <ac:spMk id="4" creationId="{6C006139-475E-ADF0-6AC3-D0BB52085CF4}"/>
          </ac:spMkLst>
        </pc:spChg>
      </pc:sldChg>
      <pc:sldChg chg="modSp mod">
        <pc:chgData name="Bigas, Marc" userId="a76649d8-8b81-4c68-a060-d743b2cef9d5" providerId="ADAL" clId="{A75B5565-5445-4CA0-989C-E99DE6FE3EA9}" dt="2025-09-18T11:43:38.480" v="9" actId="113"/>
        <pc:sldMkLst>
          <pc:docMk/>
          <pc:sldMk cId="842323072" sldId="340"/>
        </pc:sldMkLst>
        <pc:spChg chg="mod">
          <ac:chgData name="Bigas, Marc" userId="a76649d8-8b81-4c68-a060-d743b2cef9d5" providerId="ADAL" clId="{A75B5565-5445-4CA0-989C-E99DE6FE3EA9}" dt="2025-09-18T11:43:38.480" v="9" actId="113"/>
          <ac:spMkLst>
            <pc:docMk/>
            <pc:sldMk cId="842323072" sldId="340"/>
            <ac:spMk id="4" creationId="{6545384A-F8B0-71E6-FF4A-C3272CE1E890}"/>
          </ac:spMkLst>
        </pc:spChg>
      </pc:sldChg>
      <pc:sldChg chg="modSp mod">
        <pc:chgData name="Bigas, Marc" userId="a76649d8-8b81-4c68-a060-d743b2cef9d5" providerId="ADAL" clId="{A75B5565-5445-4CA0-989C-E99DE6FE3EA9}" dt="2025-09-18T11:43:48.045" v="11" actId="113"/>
        <pc:sldMkLst>
          <pc:docMk/>
          <pc:sldMk cId="994844574" sldId="341"/>
        </pc:sldMkLst>
        <pc:spChg chg="mod">
          <ac:chgData name="Bigas, Marc" userId="a76649d8-8b81-4c68-a060-d743b2cef9d5" providerId="ADAL" clId="{A75B5565-5445-4CA0-989C-E99DE6FE3EA9}" dt="2025-09-18T11:43:48.045" v="11" actId="113"/>
          <ac:spMkLst>
            <pc:docMk/>
            <pc:sldMk cId="994844574" sldId="341"/>
            <ac:spMk id="4" creationId="{2AE4C5FA-9CDA-6D1E-6572-3478169F3F27}"/>
          </ac:spMkLst>
        </pc:spChg>
      </pc:sldChg>
      <pc:sldChg chg="addSp delSp modSp mod">
        <pc:chgData name="Bigas, Marc" userId="a76649d8-8b81-4c68-a060-d743b2cef9d5" providerId="ADAL" clId="{A75B5565-5445-4CA0-989C-E99DE6FE3EA9}" dt="2025-09-18T11:45:13.988" v="29"/>
        <pc:sldMkLst>
          <pc:docMk/>
          <pc:sldMk cId="2971424260" sldId="342"/>
        </pc:sldMkLst>
        <pc:spChg chg="add mod">
          <ac:chgData name="Bigas, Marc" userId="a76649d8-8b81-4c68-a060-d743b2cef9d5" providerId="ADAL" clId="{A75B5565-5445-4CA0-989C-E99DE6FE3EA9}" dt="2025-09-18T11:45:13.988" v="29"/>
          <ac:spMkLst>
            <pc:docMk/>
            <pc:sldMk cId="2971424260" sldId="342"/>
            <ac:spMk id="2" creationId="{3B2C4FB0-9F90-2F7E-F996-E7AE5DA71FA2}"/>
          </ac:spMkLst>
        </pc:spChg>
        <pc:spChg chg="mod">
          <ac:chgData name="Bigas, Marc" userId="a76649d8-8b81-4c68-a060-d743b2cef9d5" providerId="ADAL" clId="{A75B5565-5445-4CA0-989C-E99DE6FE3EA9}" dt="2025-09-18T11:44:54.736" v="26" actId="14100"/>
          <ac:spMkLst>
            <pc:docMk/>
            <pc:sldMk cId="2971424260" sldId="342"/>
            <ac:spMk id="35" creationId="{2FA3BA67-A518-606C-1739-49807B26656E}"/>
          </ac:spMkLst>
        </pc:spChg>
      </pc:sldChg>
      <pc:sldChg chg="modSp mod">
        <pc:chgData name="Bigas, Marc" userId="a76649d8-8b81-4c68-a060-d743b2cef9d5" providerId="ADAL" clId="{A75B5565-5445-4CA0-989C-E99DE6FE3EA9}" dt="2025-09-18T11:45:19.779" v="30" actId="113"/>
        <pc:sldMkLst>
          <pc:docMk/>
          <pc:sldMk cId="342900020" sldId="343"/>
        </pc:sldMkLst>
        <pc:spChg chg="mod">
          <ac:chgData name="Bigas, Marc" userId="a76649d8-8b81-4c68-a060-d743b2cef9d5" providerId="ADAL" clId="{A75B5565-5445-4CA0-989C-E99DE6FE3EA9}" dt="2025-09-18T11:45:19.779" v="30" actId="113"/>
          <ac:spMkLst>
            <pc:docMk/>
            <pc:sldMk cId="342900020" sldId="343"/>
            <ac:spMk id="4" creationId="{31C19D09-600F-4EB0-E4F0-F8CCA862A3DD}"/>
          </ac:spMkLst>
        </pc:spChg>
      </pc:sldChg>
      <pc:sldChg chg="modSp mod">
        <pc:chgData name="Bigas, Marc" userId="a76649d8-8b81-4c68-a060-d743b2cef9d5" providerId="ADAL" clId="{A75B5565-5445-4CA0-989C-E99DE6FE3EA9}" dt="2025-09-18T11:45:23.377" v="31" actId="113"/>
        <pc:sldMkLst>
          <pc:docMk/>
          <pc:sldMk cId="3576994820" sldId="344"/>
        </pc:sldMkLst>
        <pc:spChg chg="mod">
          <ac:chgData name="Bigas, Marc" userId="a76649d8-8b81-4c68-a060-d743b2cef9d5" providerId="ADAL" clId="{A75B5565-5445-4CA0-989C-E99DE6FE3EA9}" dt="2025-09-18T11:45:23.377" v="31" actId="113"/>
          <ac:spMkLst>
            <pc:docMk/>
            <pc:sldMk cId="3576994820" sldId="344"/>
            <ac:spMk id="4" creationId="{7972001A-E1DE-D888-03FC-F167C18DE69A}"/>
          </ac:spMkLst>
        </pc:spChg>
      </pc:sldChg>
      <pc:sldChg chg="modSp mod">
        <pc:chgData name="Bigas, Marc" userId="a76649d8-8b81-4c68-a060-d743b2cef9d5" providerId="ADAL" clId="{A75B5565-5445-4CA0-989C-E99DE6FE3EA9}" dt="2025-09-18T11:45:28.223" v="32" actId="113"/>
        <pc:sldMkLst>
          <pc:docMk/>
          <pc:sldMk cId="2998875154" sldId="345"/>
        </pc:sldMkLst>
        <pc:spChg chg="mod">
          <ac:chgData name="Bigas, Marc" userId="a76649d8-8b81-4c68-a060-d743b2cef9d5" providerId="ADAL" clId="{A75B5565-5445-4CA0-989C-E99DE6FE3EA9}" dt="2025-09-18T11:45:28.223" v="32" actId="113"/>
          <ac:spMkLst>
            <pc:docMk/>
            <pc:sldMk cId="2998875154" sldId="345"/>
            <ac:spMk id="4" creationId="{DAF6D353-6FD5-90AA-D2A6-B458A1E4D62D}"/>
          </ac:spMkLst>
        </pc:spChg>
      </pc:sldChg>
      <pc:sldChg chg="modSp mod">
        <pc:chgData name="Bigas, Marc" userId="a76649d8-8b81-4c68-a060-d743b2cef9d5" providerId="ADAL" clId="{A75B5565-5445-4CA0-989C-E99DE6FE3EA9}" dt="2025-09-18T11:45:32.414" v="33" actId="113"/>
        <pc:sldMkLst>
          <pc:docMk/>
          <pc:sldMk cId="4085142462" sldId="346"/>
        </pc:sldMkLst>
        <pc:spChg chg="mod">
          <ac:chgData name="Bigas, Marc" userId="a76649d8-8b81-4c68-a060-d743b2cef9d5" providerId="ADAL" clId="{A75B5565-5445-4CA0-989C-E99DE6FE3EA9}" dt="2025-09-18T11:45:32.414" v="33" actId="113"/>
          <ac:spMkLst>
            <pc:docMk/>
            <pc:sldMk cId="4085142462" sldId="346"/>
            <ac:spMk id="4" creationId="{5C167D5A-1CE4-1B40-B8A1-B4B68E6C0A12}"/>
          </ac:spMkLst>
        </pc:spChg>
      </pc:sldChg>
      <pc:sldChg chg="modSp mod">
        <pc:chgData name="Bigas, Marc" userId="a76649d8-8b81-4c68-a060-d743b2cef9d5" providerId="ADAL" clId="{A75B5565-5445-4CA0-989C-E99DE6FE3EA9}" dt="2025-09-18T11:45:36.001" v="34" actId="113"/>
        <pc:sldMkLst>
          <pc:docMk/>
          <pc:sldMk cId="770966030" sldId="347"/>
        </pc:sldMkLst>
        <pc:spChg chg="mod">
          <ac:chgData name="Bigas, Marc" userId="a76649d8-8b81-4c68-a060-d743b2cef9d5" providerId="ADAL" clId="{A75B5565-5445-4CA0-989C-E99DE6FE3EA9}" dt="2025-09-18T11:45:36.001" v="34" actId="113"/>
          <ac:spMkLst>
            <pc:docMk/>
            <pc:sldMk cId="770966030" sldId="347"/>
            <ac:spMk id="4" creationId="{AA596103-9D1A-28E2-DA97-B79E1FA724C7}"/>
          </ac:spMkLst>
        </pc:spChg>
      </pc:sldChg>
      <pc:sldChg chg="modSp mod">
        <pc:chgData name="Bigas, Marc" userId="a76649d8-8b81-4c68-a060-d743b2cef9d5" providerId="ADAL" clId="{A75B5565-5445-4CA0-989C-E99DE6FE3EA9}" dt="2025-09-18T11:42:18.582" v="3" actId="113"/>
        <pc:sldMkLst>
          <pc:docMk/>
          <pc:sldMk cId="2735780539" sldId="348"/>
        </pc:sldMkLst>
        <pc:spChg chg="mod">
          <ac:chgData name="Bigas, Marc" userId="a76649d8-8b81-4c68-a060-d743b2cef9d5" providerId="ADAL" clId="{A75B5565-5445-4CA0-989C-E99DE6FE3EA9}" dt="2025-09-18T11:42:18.582" v="3" actId="113"/>
          <ac:spMkLst>
            <pc:docMk/>
            <pc:sldMk cId="2735780539" sldId="348"/>
            <ac:spMk id="4" creationId="{4D9FB20E-D94F-D37A-40D7-E0C014968414}"/>
          </ac:spMkLst>
        </pc:spChg>
      </pc:sldChg>
      <pc:sldChg chg="modSp mod">
        <pc:chgData name="Bigas, Marc" userId="a76649d8-8b81-4c68-a060-d743b2cef9d5" providerId="ADAL" clId="{A75B5565-5445-4CA0-989C-E99DE6FE3EA9}" dt="2025-09-18T11:42:32.106" v="5" actId="20577"/>
        <pc:sldMkLst>
          <pc:docMk/>
          <pc:sldMk cId="2184460911" sldId="349"/>
        </pc:sldMkLst>
        <pc:spChg chg="mod">
          <ac:chgData name="Bigas, Marc" userId="a76649d8-8b81-4c68-a060-d743b2cef9d5" providerId="ADAL" clId="{A75B5565-5445-4CA0-989C-E99DE6FE3EA9}" dt="2025-09-18T11:42:32.106" v="5" actId="20577"/>
          <ac:spMkLst>
            <pc:docMk/>
            <pc:sldMk cId="2184460911" sldId="349"/>
            <ac:spMk id="4" creationId="{FD5BA34B-043B-F5D6-FF3F-3A94C686501E}"/>
          </ac:spMkLst>
        </pc:spChg>
      </pc:sldChg>
      <pc:sldChg chg="modSp mod">
        <pc:chgData name="Bigas, Marc" userId="a76649d8-8b81-4c68-a060-d743b2cef9d5" providerId="ADAL" clId="{A75B5565-5445-4CA0-989C-E99DE6FE3EA9}" dt="2025-09-18T11:43:19.744" v="6" actId="113"/>
        <pc:sldMkLst>
          <pc:docMk/>
          <pc:sldMk cId="1497066715" sldId="350"/>
        </pc:sldMkLst>
        <pc:spChg chg="mod">
          <ac:chgData name="Bigas, Marc" userId="a76649d8-8b81-4c68-a060-d743b2cef9d5" providerId="ADAL" clId="{A75B5565-5445-4CA0-989C-E99DE6FE3EA9}" dt="2025-09-18T11:43:19.744" v="6" actId="113"/>
          <ac:spMkLst>
            <pc:docMk/>
            <pc:sldMk cId="1497066715" sldId="350"/>
            <ac:spMk id="4" creationId="{D89CF0E9-C790-8B76-0FDD-0950635CA847}"/>
          </ac:spMkLst>
        </pc:spChg>
      </pc:sldChg>
      <pc:sldChg chg="modSp mod">
        <pc:chgData name="Bigas, Marc" userId="a76649d8-8b81-4c68-a060-d743b2cef9d5" providerId="ADAL" clId="{A75B5565-5445-4CA0-989C-E99DE6FE3EA9}" dt="2025-09-18T11:45:39.220" v="35" actId="113"/>
        <pc:sldMkLst>
          <pc:docMk/>
          <pc:sldMk cId="394550244" sldId="351"/>
        </pc:sldMkLst>
        <pc:spChg chg="mod">
          <ac:chgData name="Bigas, Marc" userId="a76649d8-8b81-4c68-a060-d743b2cef9d5" providerId="ADAL" clId="{A75B5565-5445-4CA0-989C-E99DE6FE3EA9}" dt="2025-09-18T11:45:39.220" v="35" actId="113"/>
          <ac:spMkLst>
            <pc:docMk/>
            <pc:sldMk cId="394550244" sldId="351"/>
            <ac:spMk id="4" creationId="{613CA870-6F3C-0CCC-B9CB-E0AB2DE563FE}"/>
          </ac:spMkLst>
        </pc:spChg>
      </pc:sldChg>
      <pc:sldChg chg="modSp mod">
        <pc:chgData name="Bigas, Marc" userId="a76649d8-8b81-4c68-a060-d743b2cef9d5" providerId="ADAL" clId="{A75B5565-5445-4CA0-989C-E99DE6FE3EA9}" dt="2025-09-18T11:43:34.674" v="8" actId="113"/>
        <pc:sldMkLst>
          <pc:docMk/>
          <pc:sldMk cId="1355223274" sldId="353"/>
        </pc:sldMkLst>
        <pc:spChg chg="mod">
          <ac:chgData name="Bigas, Marc" userId="a76649d8-8b81-4c68-a060-d743b2cef9d5" providerId="ADAL" clId="{A75B5565-5445-4CA0-989C-E99DE6FE3EA9}" dt="2025-09-18T11:43:34.674" v="8" actId="113"/>
          <ac:spMkLst>
            <pc:docMk/>
            <pc:sldMk cId="1355223274" sldId="353"/>
            <ac:spMk id="4" creationId="{01005E57-82F7-AF53-BC26-2845314C901D}"/>
          </ac:spMkLst>
        </pc:spChg>
      </pc:sldChg>
      <pc:sldChg chg="modSp mod">
        <pc:chgData name="Bigas, Marc" userId="a76649d8-8b81-4c68-a060-d743b2cef9d5" providerId="ADAL" clId="{A75B5565-5445-4CA0-989C-E99DE6FE3EA9}" dt="2025-09-18T11:43:43.277" v="10" actId="113"/>
        <pc:sldMkLst>
          <pc:docMk/>
          <pc:sldMk cId="2829859090" sldId="354"/>
        </pc:sldMkLst>
        <pc:spChg chg="mod">
          <ac:chgData name="Bigas, Marc" userId="a76649d8-8b81-4c68-a060-d743b2cef9d5" providerId="ADAL" clId="{A75B5565-5445-4CA0-989C-E99DE6FE3EA9}" dt="2025-09-18T11:43:43.277" v="10" actId="113"/>
          <ac:spMkLst>
            <pc:docMk/>
            <pc:sldMk cId="2829859090" sldId="354"/>
            <ac:spMk id="4" creationId="{52F1FD89-D856-DF40-06D9-04795219003B}"/>
          </ac:spMkLst>
        </pc:spChg>
      </pc:sldChg>
    </pc:docChg>
  </pc:docChgLst>
  <pc:docChgLst>
    <pc:chgData name="Marc Bigas Ortega" userId="21a7950b-57de-4f3b-b1ba-53ca87d6a213" providerId="ADAL" clId="{A75B5565-5445-4CA0-989C-E99DE6FE3EA9}"/>
    <pc:docChg chg="undo custSel modSld modMainMaster">
      <pc:chgData name="Marc Bigas Ortega" userId="21a7950b-57de-4f3b-b1ba-53ca87d6a213" providerId="ADAL" clId="{A75B5565-5445-4CA0-989C-E99DE6FE3EA9}" dt="2025-09-04T12:28:17.668" v="247" actId="403"/>
      <pc:docMkLst>
        <pc:docMk/>
      </pc:docMkLst>
      <pc:sldChg chg="modSp mod">
        <pc:chgData name="Marc Bigas Ortega" userId="21a7950b-57de-4f3b-b1ba-53ca87d6a213" providerId="ADAL" clId="{A75B5565-5445-4CA0-989C-E99DE6FE3EA9}" dt="2025-09-04T11:42:27.709" v="10" actId="113"/>
        <pc:sldMkLst>
          <pc:docMk/>
          <pc:sldMk cId="417956786" sldId="305"/>
        </pc:sldMkLst>
        <pc:spChg chg="mod">
          <ac:chgData name="Marc Bigas Ortega" userId="21a7950b-57de-4f3b-b1ba-53ca87d6a213" providerId="ADAL" clId="{A75B5565-5445-4CA0-989C-E99DE6FE3EA9}" dt="2025-09-04T11:42:11.545" v="7" actId="108"/>
          <ac:spMkLst>
            <pc:docMk/>
            <pc:sldMk cId="417956786" sldId="305"/>
            <ac:spMk id="2" creationId="{CB941C9F-8F80-2A83-7F63-9BC73F793192}"/>
          </ac:spMkLst>
        </pc:spChg>
        <pc:spChg chg="mod">
          <ac:chgData name="Marc Bigas Ortega" userId="21a7950b-57de-4f3b-b1ba-53ca87d6a213" providerId="ADAL" clId="{A75B5565-5445-4CA0-989C-E99DE6FE3EA9}" dt="2025-09-04T11:42:27.709" v="10" actId="113"/>
          <ac:spMkLst>
            <pc:docMk/>
            <pc:sldMk cId="417956786" sldId="305"/>
            <ac:spMk id="7" creationId="{365E6D29-148A-536A-66E8-98D86C815DEC}"/>
          </ac:spMkLst>
        </pc:spChg>
      </pc:sldChg>
      <pc:sldChg chg="modSp mod">
        <pc:chgData name="Marc Bigas Ortega" userId="21a7950b-57de-4f3b-b1ba-53ca87d6a213" providerId="ADAL" clId="{A75B5565-5445-4CA0-989C-E99DE6FE3EA9}" dt="2025-09-04T12:11:31.054" v="177" actId="207"/>
        <pc:sldMkLst>
          <pc:docMk/>
          <pc:sldMk cId="125865143" sldId="310"/>
        </pc:sldMkLst>
        <pc:spChg chg="mod">
          <ac:chgData name="Marc Bigas Ortega" userId="21a7950b-57de-4f3b-b1ba-53ca87d6a213" providerId="ADAL" clId="{A75B5565-5445-4CA0-989C-E99DE6FE3EA9}" dt="2025-09-04T12:11:31.054" v="177" actId="207"/>
          <ac:spMkLst>
            <pc:docMk/>
            <pc:sldMk cId="125865143" sldId="310"/>
            <ac:spMk id="2" creationId="{AE309044-78F0-95F1-B816-2F317C5ABD5D}"/>
          </ac:spMkLst>
        </pc:spChg>
      </pc:sldChg>
      <pc:sldChg chg="modSp mod">
        <pc:chgData name="Marc Bigas Ortega" userId="21a7950b-57de-4f3b-b1ba-53ca87d6a213" providerId="ADAL" clId="{A75B5565-5445-4CA0-989C-E99DE6FE3EA9}" dt="2025-09-04T12:13:19.225" v="192" actId="113"/>
        <pc:sldMkLst>
          <pc:docMk/>
          <pc:sldMk cId="3045021389" sldId="322"/>
        </pc:sldMkLst>
        <pc:spChg chg="mod">
          <ac:chgData name="Marc Bigas Ortega" userId="21a7950b-57de-4f3b-b1ba-53ca87d6a213" providerId="ADAL" clId="{A75B5565-5445-4CA0-989C-E99DE6FE3EA9}" dt="2025-09-04T11:50:27.908" v="90" actId="208"/>
          <ac:spMkLst>
            <pc:docMk/>
            <pc:sldMk cId="3045021389" sldId="322"/>
            <ac:spMk id="3" creationId="{79221234-8695-783C-6B26-0F034CB95597}"/>
          </ac:spMkLst>
        </pc:spChg>
        <pc:spChg chg="mod">
          <ac:chgData name="Marc Bigas Ortega" userId="21a7950b-57de-4f3b-b1ba-53ca87d6a213" providerId="ADAL" clId="{A75B5565-5445-4CA0-989C-E99DE6FE3EA9}" dt="2025-09-04T12:13:19.225" v="192" actId="113"/>
          <ac:spMkLst>
            <pc:docMk/>
            <pc:sldMk cId="3045021389" sldId="322"/>
            <ac:spMk id="5" creationId="{B4ED35DF-61A3-9B0E-4067-B7F5294664B5}"/>
          </ac:spMkLst>
        </pc:spChg>
        <pc:spChg chg="mod">
          <ac:chgData name="Marc Bigas Ortega" userId="21a7950b-57de-4f3b-b1ba-53ca87d6a213" providerId="ADAL" clId="{A75B5565-5445-4CA0-989C-E99DE6FE3EA9}" dt="2025-09-04T11:50:36.324" v="93" actId="113"/>
          <ac:spMkLst>
            <pc:docMk/>
            <pc:sldMk cId="3045021389" sldId="322"/>
            <ac:spMk id="6" creationId="{BA9FBD0A-CC10-A0CB-D6CA-1C7C56397C0B}"/>
          </ac:spMkLst>
        </pc:spChg>
        <pc:spChg chg="mod">
          <ac:chgData name="Marc Bigas Ortega" userId="21a7950b-57de-4f3b-b1ba-53ca87d6a213" providerId="ADAL" clId="{A75B5565-5445-4CA0-989C-E99DE6FE3EA9}" dt="2025-09-04T11:50:27.908" v="90" actId="208"/>
          <ac:spMkLst>
            <pc:docMk/>
            <pc:sldMk cId="3045021389" sldId="322"/>
            <ac:spMk id="8" creationId="{43832791-6520-7366-C31D-37B327F6A01A}"/>
          </ac:spMkLst>
        </pc:spChg>
        <pc:spChg chg="mod">
          <ac:chgData name="Marc Bigas Ortega" userId="21a7950b-57de-4f3b-b1ba-53ca87d6a213" providerId="ADAL" clId="{A75B5565-5445-4CA0-989C-E99DE6FE3EA9}" dt="2025-09-04T11:50:36.324" v="93" actId="113"/>
          <ac:spMkLst>
            <pc:docMk/>
            <pc:sldMk cId="3045021389" sldId="322"/>
            <ac:spMk id="9" creationId="{F37803C2-6C4E-E50C-5616-1B715CC8E0AC}"/>
          </ac:spMkLst>
        </pc:spChg>
        <pc:spChg chg="mod">
          <ac:chgData name="Marc Bigas Ortega" userId="21a7950b-57de-4f3b-b1ba-53ca87d6a213" providerId="ADAL" clId="{A75B5565-5445-4CA0-989C-E99DE6FE3EA9}" dt="2025-09-04T11:50:27.908" v="90" actId="208"/>
          <ac:spMkLst>
            <pc:docMk/>
            <pc:sldMk cId="3045021389" sldId="322"/>
            <ac:spMk id="11" creationId="{8A8A7488-B2AB-D1C4-9FB2-2E0BE45047EB}"/>
          </ac:spMkLst>
        </pc:spChg>
        <pc:spChg chg="mod">
          <ac:chgData name="Marc Bigas Ortega" userId="21a7950b-57de-4f3b-b1ba-53ca87d6a213" providerId="ADAL" clId="{A75B5565-5445-4CA0-989C-E99DE6FE3EA9}" dt="2025-09-04T11:50:36.324" v="93" actId="113"/>
          <ac:spMkLst>
            <pc:docMk/>
            <pc:sldMk cId="3045021389" sldId="322"/>
            <ac:spMk id="19" creationId="{765CB29D-7811-DA14-65CC-61BAFC13C6B6}"/>
          </ac:spMkLst>
        </pc:spChg>
        <pc:cxnChg chg="mod">
          <ac:chgData name="Marc Bigas Ortega" userId="21a7950b-57de-4f3b-b1ba-53ca87d6a213" providerId="ADAL" clId="{A75B5565-5445-4CA0-989C-E99DE6FE3EA9}" dt="2025-09-04T11:50:27.908" v="90" actId="208"/>
          <ac:cxnSpMkLst>
            <pc:docMk/>
            <pc:sldMk cId="3045021389" sldId="322"/>
            <ac:cxnSpMk id="7" creationId="{1AE5B154-9171-D679-452B-81E14236FF92}"/>
          </ac:cxnSpMkLst>
        </pc:cxnChg>
        <pc:cxnChg chg="mod">
          <ac:chgData name="Marc Bigas Ortega" userId="21a7950b-57de-4f3b-b1ba-53ca87d6a213" providerId="ADAL" clId="{A75B5565-5445-4CA0-989C-E99DE6FE3EA9}" dt="2025-09-04T11:50:27.908" v="90" actId="208"/>
          <ac:cxnSpMkLst>
            <pc:docMk/>
            <pc:sldMk cId="3045021389" sldId="322"/>
            <ac:cxnSpMk id="10" creationId="{9840B0B9-DC30-E19D-980F-C7DE9AF572DA}"/>
          </ac:cxnSpMkLst>
        </pc:cxnChg>
        <pc:cxnChg chg="mod">
          <ac:chgData name="Marc Bigas Ortega" userId="21a7950b-57de-4f3b-b1ba-53ca87d6a213" providerId="ADAL" clId="{A75B5565-5445-4CA0-989C-E99DE6FE3EA9}" dt="2025-09-04T11:50:27.908" v="90" actId="208"/>
          <ac:cxnSpMkLst>
            <pc:docMk/>
            <pc:sldMk cId="3045021389" sldId="322"/>
            <ac:cxnSpMk id="20" creationId="{FF456BB5-D778-3BE5-C764-1137DB512057}"/>
          </ac:cxnSpMkLst>
        </pc:cxnChg>
      </pc:sldChg>
      <pc:sldChg chg="modSp mod">
        <pc:chgData name="Marc Bigas Ortega" userId="21a7950b-57de-4f3b-b1ba-53ca87d6a213" providerId="ADAL" clId="{A75B5565-5445-4CA0-989C-E99DE6FE3EA9}" dt="2025-09-04T12:13:28.864" v="193" actId="207"/>
        <pc:sldMkLst>
          <pc:docMk/>
          <pc:sldMk cId="2662492914" sldId="323"/>
        </pc:sldMkLst>
        <pc:spChg chg="mod">
          <ac:chgData name="Marc Bigas Ortega" userId="21a7950b-57de-4f3b-b1ba-53ca87d6a213" providerId="ADAL" clId="{A75B5565-5445-4CA0-989C-E99DE6FE3EA9}" dt="2025-09-04T12:13:28.864" v="193" actId="207"/>
          <ac:spMkLst>
            <pc:docMk/>
            <pc:sldMk cId="2662492914" sldId="323"/>
            <ac:spMk id="5" creationId="{A81F575F-A658-38EE-C999-C56A61461742}"/>
          </ac:spMkLst>
        </pc:spChg>
        <pc:spChg chg="mod">
          <ac:chgData name="Marc Bigas Ortega" userId="21a7950b-57de-4f3b-b1ba-53ca87d6a213" providerId="ADAL" clId="{A75B5565-5445-4CA0-989C-E99DE6FE3EA9}" dt="2025-09-04T11:50:51.647" v="94" actId="208"/>
          <ac:spMkLst>
            <pc:docMk/>
            <pc:sldMk cId="2662492914" sldId="323"/>
            <ac:spMk id="7" creationId="{69CF0B0F-22AB-487F-72FA-DCEB4DE4AF01}"/>
          </ac:spMkLst>
        </pc:spChg>
        <pc:spChg chg="mod">
          <ac:chgData name="Marc Bigas Ortega" userId="21a7950b-57de-4f3b-b1ba-53ca87d6a213" providerId="ADAL" clId="{A75B5565-5445-4CA0-989C-E99DE6FE3EA9}" dt="2025-09-04T11:50:51.647" v="94" actId="208"/>
          <ac:spMkLst>
            <pc:docMk/>
            <pc:sldMk cId="2662492914" sldId="323"/>
            <ac:spMk id="13" creationId="{FBC31B0A-73C1-6EF5-BD1A-1AC18D68503A}"/>
          </ac:spMkLst>
        </pc:spChg>
        <pc:spChg chg="mod">
          <ac:chgData name="Marc Bigas Ortega" userId="21a7950b-57de-4f3b-b1ba-53ca87d6a213" providerId="ADAL" clId="{A75B5565-5445-4CA0-989C-E99DE6FE3EA9}" dt="2025-09-04T11:51:00.810" v="97" actId="113"/>
          <ac:spMkLst>
            <pc:docMk/>
            <pc:sldMk cId="2662492914" sldId="323"/>
            <ac:spMk id="14" creationId="{00C76FF0-A5B7-A4D9-10E8-E98ACA709F49}"/>
          </ac:spMkLst>
        </pc:spChg>
        <pc:spChg chg="mod">
          <ac:chgData name="Marc Bigas Ortega" userId="21a7950b-57de-4f3b-b1ba-53ca87d6a213" providerId="ADAL" clId="{A75B5565-5445-4CA0-989C-E99DE6FE3EA9}" dt="2025-09-04T11:50:51.647" v="94" actId="208"/>
          <ac:spMkLst>
            <pc:docMk/>
            <pc:sldMk cId="2662492914" sldId="323"/>
            <ac:spMk id="21" creationId="{45A7B7B9-E76D-45CA-805C-DE9D34F1DF61}"/>
          </ac:spMkLst>
        </pc:spChg>
        <pc:spChg chg="mod">
          <ac:chgData name="Marc Bigas Ortega" userId="21a7950b-57de-4f3b-b1ba-53ca87d6a213" providerId="ADAL" clId="{A75B5565-5445-4CA0-989C-E99DE6FE3EA9}" dt="2025-09-04T11:51:04.184" v="98" actId="20577"/>
          <ac:spMkLst>
            <pc:docMk/>
            <pc:sldMk cId="2662492914" sldId="323"/>
            <ac:spMk id="22" creationId="{5ECB6206-F72C-E2CA-1294-9E6FC6C758E5}"/>
          </ac:spMkLst>
        </pc:spChg>
        <pc:spChg chg="mod">
          <ac:chgData name="Marc Bigas Ortega" userId="21a7950b-57de-4f3b-b1ba-53ca87d6a213" providerId="ADAL" clId="{A75B5565-5445-4CA0-989C-E99DE6FE3EA9}" dt="2025-09-04T11:51:12.834" v="101" actId="208"/>
          <ac:spMkLst>
            <pc:docMk/>
            <pc:sldMk cId="2662492914" sldId="323"/>
            <ac:spMk id="30" creationId="{3890A4A4-5639-9E37-6580-5620874E48D8}"/>
          </ac:spMkLst>
        </pc:spChg>
        <pc:cxnChg chg="mod">
          <ac:chgData name="Marc Bigas Ortega" userId="21a7950b-57de-4f3b-b1ba-53ca87d6a213" providerId="ADAL" clId="{A75B5565-5445-4CA0-989C-E99DE6FE3EA9}" dt="2025-09-04T11:50:51.647" v="94" actId="208"/>
          <ac:cxnSpMkLst>
            <pc:docMk/>
            <pc:sldMk cId="2662492914" sldId="323"/>
            <ac:cxnSpMk id="9" creationId="{EBE07523-2751-B66C-07C7-BB9FF44901F6}"/>
          </ac:cxnSpMkLst>
        </pc:cxnChg>
        <pc:cxnChg chg="mod">
          <ac:chgData name="Marc Bigas Ortega" userId="21a7950b-57de-4f3b-b1ba-53ca87d6a213" providerId="ADAL" clId="{A75B5565-5445-4CA0-989C-E99DE6FE3EA9}" dt="2025-09-04T11:50:51.647" v="94" actId="208"/>
          <ac:cxnSpMkLst>
            <pc:docMk/>
            <pc:sldMk cId="2662492914" sldId="323"/>
            <ac:cxnSpMk id="15" creationId="{224B10C7-F205-0946-1A1D-33B7B9A4FA1B}"/>
          </ac:cxnSpMkLst>
        </pc:cxnChg>
        <pc:cxnChg chg="mod">
          <ac:chgData name="Marc Bigas Ortega" userId="21a7950b-57de-4f3b-b1ba-53ca87d6a213" providerId="ADAL" clId="{A75B5565-5445-4CA0-989C-E99DE6FE3EA9}" dt="2025-09-04T11:50:51.647" v="94" actId="208"/>
          <ac:cxnSpMkLst>
            <pc:docMk/>
            <pc:sldMk cId="2662492914" sldId="323"/>
            <ac:cxnSpMk id="23" creationId="{4E1595DB-57D4-9D6D-B35D-C012E27AB1DF}"/>
          </ac:cxnSpMkLst>
        </pc:cxnChg>
      </pc:sldChg>
      <pc:sldChg chg="modSp mod">
        <pc:chgData name="Marc Bigas Ortega" userId="21a7950b-57de-4f3b-b1ba-53ca87d6a213" providerId="ADAL" clId="{A75B5565-5445-4CA0-989C-E99DE6FE3EA9}" dt="2025-09-04T12:13:50.257" v="194" actId="207"/>
        <pc:sldMkLst>
          <pc:docMk/>
          <pc:sldMk cId="3671357839" sldId="324"/>
        </pc:sldMkLst>
        <pc:spChg chg="mod">
          <ac:chgData name="Marc Bigas Ortega" userId="21a7950b-57de-4f3b-b1ba-53ca87d6a213" providerId="ADAL" clId="{A75B5565-5445-4CA0-989C-E99DE6FE3EA9}" dt="2025-09-04T11:57:41.191" v="102" actId="208"/>
          <ac:spMkLst>
            <pc:docMk/>
            <pc:sldMk cId="3671357839" sldId="324"/>
            <ac:spMk id="3" creationId="{4C1BE7D5-6D10-6E1F-F259-08C8825DB973}"/>
          </ac:spMkLst>
        </pc:spChg>
        <pc:spChg chg="mod">
          <ac:chgData name="Marc Bigas Ortega" userId="21a7950b-57de-4f3b-b1ba-53ca87d6a213" providerId="ADAL" clId="{A75B5565-5445-4CA0-989C-E99DE6FE3EA9}" dt="2025-09-04T12:13:50.257" v="194" actId="207"/>
          <ac:spMkLst>
            <pc:docMk/>
            <pc:sldMk cId="3671357839" sldId="324"/>
            <ac:spMk id="5" creationId="{F90B3B97-DF37-440D-95DB-56F5C1144CD9}"/>
          </ac:spMkLst>
        </pc:spChg>
        <pc:spChg chg="mod">
          <ac:chgData name="Marc Bigas Ortega" userId="21a7950b-57de-4f3b-b1ba-53ca87d6a213" providerId="ADAL" clId="{A75B5565-5445-4CA0-989C-E99DE6FE3EA9}" dt="2025-09-04T11:57:49.417" v="105" actId="113"/>
          <ac:spMkLst>
            <pc:docMk/>
            <pc:sldMk cId="3671357839" sldId="324"/>
            <ac:spMk id="6" creationId="{E7D9DAE5-B582-BF38-2E6C-B09BC6FA559B}"/>
          </ac:spMkLst>
        </pc:spChg>
        <pc:spChg chg="mod">
          <ac:chgData name="Marc Bigas Ortega" userId="21a7950b-57de-4f3b-b1ba-53ca87d6a213" providerId="ADAL" clId="{A75B5565-5445-4CA0-989C-E99DE6FE3EA9}" dt="2025-09-04T11:57:41.191" v="102" actId="208"/>
          <ac:spMkLst>
            <pc:docMk/>
            <pc:sldMk cId="3671357839" sldId="324"/>
            <ac:spMk id="8" creationId="{376EA4FE-CC82-5AF0-F25C-E6FA1C0EA1D4}"/>
          </ac:spMkLst>
        </pc:spChg>
        <pc:spChg chg="mod">
          <ac:chgData name="Marc Bigas Ortega" userId="21a7950b-57de-4f3b-b1ba-53ca87d6a213" providerId="ADAL" clId="{A75B5565-5445-4CA0-989C-E99DE6FE3EA9}" dt="2025-09-04T11:57:49.417" v="105" actId="113"/>
          <ac:spMkLst>
            <pc:docMk/>
            <pc:sldMk cId="3671357839" sldId="324"/>
            <ac:spMk id="9" creationId="{1EB610AD-0889-E864-960C-20E7D416D1F6}"/>
          </ac:spMkLst>
        </pc:spChg>
        <pc:spChg chg="mod">
          <ac:chgData name="Marc Bigas Ortega" userId="21a7950b-57de-4f3b-b1ba-53ca87d6a213" providerId="ADAL" clId="{A75B5565-5445-4CA0-989C-E99DE6FE3EA9}" dt="2025-09-04T11:57:41.191" v="102" actId="208"/>
          <ac:spMkLst>
            <pc:docMk/>
            <pc:sldMk cId="3671357839" sldId="324"/>
            <ac:spMk id="11" creationId="{500C96FF-DAA9-9052-A128-2EAB8D4FB1B2}"/>
          </ac:spMkLst>
        </pc:spChg>
        <pc:spChg chg="mod">
          <ac:chgData name="Marc Bigas Ortega" userId="21a7950b-57de-4f3b-b1ba-53ca87d6a213" providerId="ADAL" clId="{A75B5565-5445-4CA0-989C-E99DE6FE3EA9}" dt="2025-09-04T11:57:49.417" v="105" actId="113"/>
          <ac:spMkLst>
            <pc:docMk/>
            <pc:sldMk cId="3671357839" sldId="324"/>
            <ac:spMk id="12" creationId="{B419D050-0F30-4377-9E22-D46324DAA514}"/>
          </ac:spMkLst>
        </pc:spChg>
        <pc:spChg chg="mod">
          <ac:chgData name="Marc Bigas Ortega" userId="21a7950b-57de-4f3b-b1ba-53ca87d6a213" providerId="ADAL" clId="{A75B5565-5445-4CA0-989C-E99DE6FE3EA9}" dt="2025-09-04T11:57:41.191" v="102" actId="208"/>
          <ac:spMkLst>
            <pc:docMk/>
            <pc:sldMk cId="3671357839" sldId="324"/>
            <ac:spMk id="14" creationId="{D743B32B-E01E-7644-6266-42EB0190FEB3}"/>
          </ac:spMkLst>
        </pc:spChg>
        <pc:spChg chg="mod">
          <ac:chgData name="Marc Bigas Ortega" userId="21a7950b-57de-4f3b-b1ba-53ca87d6a213" providerId="ADAL" clId="{A75B5565-5445-4CA0-989C-E99DE6FE3EA9}" dt="2025-09-04T11:57:49.417" v="105" actId="113"/>
          <ac:spMkLst>
            <pc:docMk/>
            <pc:sldMk cId="3671357839" sldId="324"/>
            <ac:spMk id="15" creationId="{0BD6F253-9587-8950-F846-2A2FB611DC06}"/>
          </ac:spMkLst>
        </pc:spChg>
        <pc:cxnChg chg="mod">
          <ac:chgData name="Marc Bigas Ortega" userId="21a7950b-57de-4f3b-b1ba-53ca87d6a213" providerId="ADAL" clId="{A75B5565-5445-4CA0-989C-E99DE6FE3EA9}" dt="2025-09-04T11:57:41.191" v="102" actId="208"/>
          <ac:cxnSpMkLst>
            <pc:docMk/>
            <pc:sldMk cId="3671357839" sldId="324"/>
            <ac:cxnSpMk id="13" creationId="{3C02FBEF-17D9-575E-B14E-C114876746F0}"/>
          </ac:cxnSpMkLst>
        </pc:cxnChg>
        <pc:cxnChg chg="mod">
          <ac:chgData name="Marc Bigas Ortega" userId="21a7950b-57de-4f3b-b1ba-53ca87d6a213" providerId="ADAL" clId="{A75B5565-5445-4CA0-989C-E99DE6FE3EA9}" dt="2025-09-04T11:57:41.191" v="102" actId="208"/>
          <ac:cxnSpMkLst>
            <pc:docMk/>
            <pc:sldMk cId="3671357839" sldId="324"/>
            <ac:cxnSpMk id="16" creationId="{5B0F2672-DF50-E4EC-930A-B4F3769570F0}"/>
          </ac:cxnSpMkLst>
        </pc:cxnChg>
      </pc:sldChg>
      <pc:sldChg chg="modSp mod">
        <pc:chgData name="Marc Bigas Ortega" userId="21a7950b-57de-4f3b-b1ba-53ca87d6a213" providerId="ADAL" clId="{A75B5565-5445-4CA0-989C-E99DE6FE3EA9}" dt="2025-09-04T12:14:07.813" v="195" actId="207"/>
        <pc:sldMkLst>
          <pc:docMk/>
          <pc:sldMk cId="1796513486" sldId="325"/>
        </pc:sldMkLst>
        <pc:spChg chg="mod">
          <ac:chgData name="Marc Bigas Ortega" userId="21a7950b-57de-4f3b-b1ba-53ca87d6a213" providerId="ADAL" clId="{A75B5565-5445-4CA0-989C-E99DE6FE3EA9}" dt="2025-09-04T11:57:59.957" v="106" actId="208"/>
          <ac:spMkLst>
            <pc:docMk/>
            <pc:sldMk cId="1796513486" sldId="325"/>
            <ac:spMk id="3" creationId="{E3488C74-A756-6E09-D905-3C3F38B03375}"/>
          </ac:spMkLst>
        </pc:spChg>
        <pc:spChg chg="mod">
          <ac:chgData name="Marc Bigas Ortega" userId="21a7950b-57de-4f3b-b1ba-53ca87d6a213" providerId="ADAL" clId="{A75B5565-5445-4CA0-989C-E99DE6FE3EA9}" dt="2025-09-04T12:14:07.813" v="195" actId="207"/>
          <ac:spMkLst>
            <pc:docMk/>
            <pc:sldMk cId="1796513486" sldId="325"/>
            <ac:spMk id="5" creationId="{B0D9B560-0D60-36D3-C002-E4F82251F5AD}"/>
          </ac:spMkLst>
        </pc:spChg>
        <pc:spChg chg="mod">
          <ac:chgData name="Marc Bigas Ortega" userId="21a7950b-57de-4f3b-b1ba-53ca87d6a213" providerId="ADAL" clId="{A75B5565-5445-4CA0-989C-E99DE6FE3EA9}" dt="2025-09-04T11:58:12.469" v="109" actId="113"/>
          <ac:spMkLst>
            <pc:docMk/>
            <pc:sldMk cId="1796513486" sldId="325"/>
            <ac:spMk id="6" creationId="{D8BC93EB-85C2-8C93-3E6A-51D6F290FED3}"/>
          </ac:spMkLst>
        </pc:spChg>
        <pc:spChg chg="mod">
          <ac:chgData name="Marc Bigas Ortega" userId="21a7950b-57de-4f3b-b1ba-53ca87d6a213" providerId="ADAL" clId="{A75B5565-5445-4CA0-989C-E99DE6FE3EA9}" dt="2025-09-04T11:57:59.957" v="106" actId="208"/>
          <ac:spMkLst>
            <pc:docMk/>
            <pc:sldMk cId="1796513486" sldId="325"/>
            <ac:spMk id="8" creationId="{25B328FC-FB00-D605-DC57-1071F758298F}"/>
          </ac:spMkLst>
        </pc:spChg>
        <pc:spChg chg="mod">
          <ac:chgData name="Marc Bigas Ortega" userId="21a7950b-57de-4f3b-b1ba-53ca87d6a213" providerId="ADAL" clId="{A75B5565-5445-4CA0-989C-E99DE6FE3EA9}" dt="2025-09-04T11:58:12.469" v="109" actId="113"/>
          <ac:spMkLst>
            <pc:docMk/>
            <pc:sldMk cId="1796513486" sldId="325"/>
            <ac:spMk id="9" creationId="{510E8040-0D8D-D57F-CA62-60C56EF50312}"/>
          </ac:spMkLst>
        </pc:spChg>
        <pc:spChg chg="mod">
          <ac:chgData name="Marc Bigas Ortega" userId="21a7950b-57de-4f3b-b1ba-53ca87d6a213" providerId="ADAL" clId="{A75B5565-5445-4CA0-989C-E99DE6FE3EA9}" dt="2025-09-04T11:57:59.957" v="106" actId="208"/>
          <ac:spMkLst>
            <pc:docMk/>
            <pc:sldMk cId="1796513486" sldId="325"/>
            <ac:spMk id="11" creationId="{AAE81D2D-3685-BED6-304C-99D1FF7EE493}"/>
          </ac:spMkLst>
        </pc:spChg>
        <pc:spChg chg="mod">
          <ac:chgData name="Marc Bigas Ortega" userId="21a7950b-57de-4f3b-b1ba-53ca87d6a213" providerId="ADAL" clId="{A75B5565-5445-4CA0-989C-E99DE6FE3EA9}" dt="2025-09-04T11:58:12.469" v="109" actId="113"/>
          <ac:spMkLst>
            <pc:docMk/>
            <pc:sldMk cId="1796513486" sldId="325"/>
            <ac:spMk id="12" creationId="{648396DE-FB76-9527-1829-93D8F16ECD97}"/>
          </ac:spMkLst>
        </pc:spChg>
        <pc:spChg chg="mod">
          <ac:chgData name="Marc Bigas Ortega" userId="21a7950b-57de-4f3b-b1ba-53ca87d6a213" providerId="ADAL" clId="{A75B5565-5445-4CA0-989C-E99DE6FE3EA9}" dt="2025-09-04T11:57:59.957" v="106" actId="208"/>
          <ac:spMkLst>
            <pc:docMk/>
            <pc:sldMk cId="1796513486" sldId="325"/>
            <ac:spMk id="14" creationId="{525A593F-BA8D-91DE-C959-F51588BE44E2}"/>
          </ac:spMkLst>
        </pc:spChg>
        <pc:spChg chg="mod">
          <ac:chgData name="Marc Bigas Ortega" userId="21a7950b-57de-4f3b-b1ba-53ca87d6a213" providerId="ADAL" clId="{A75B5565-5445-4CA0-989C-E99DE6FE3EA9}" dt="2025-09-04T11:58:12.469" v="109" actId="113"/>
          <ac:spMkLst>
            <pc:docMk/>
            <pc:sldMk cId="1796513486" sldId="325"/>
            <ac:spMk id="15" creationId="{2D560260-D4C4-C82E-DBDB-56C586925272}"/>
          </ac:spMkLst>
        </pc:spChg>
        <pc:spChg chg="mod">
          <ac:chgData name="Marc Bigas Ortega" userId="21a7950b-57de-4f3b-b1ba-53ca87d6a213" providerId="ADAL" clId="{A75B5565-5445-4CA0-989C-E99DE6FE3EA9}" dt="2025-09-04T11:57:59.957" v="106" actId="208"/>
          <ac:spMkLst>
            <pc:docMk/>
            <pc:sldMk cId="1796513486" sldId="325"/>
            <ac:spMk id="17" creationId="{A2BEFA22-7887-9321-8003-CF9CDE11E44A}"/>
          </ac:spMkLst>
        </pc:spChg>
        <pc:spChg chg="mod">
          <ac:chgData name="Marc Bigas Ortega" userId="21a7950b-57de-4f3b-b1ba-53ca87d6a213" providerId="ADAL" clId="{A75B5565-5445-4CA0-989C-E99DE6FE3EA9}" dt="2025-09-04T11:58:12.469" v="109" actId="113"/>
          <ac:spMkLst>
            <pc:docMk/>
            <pc:sldMk cId="1796513486" sldId="325"/>
            <ac:spMk id="18" creationId="{898C1D46-1B89-2EB9-109B-C2F199E422A7}"/>
          </ac:spMkLst>
        </pc:spChg>
      </pc:sldChg>
      <pc:sldChg chg="modSp mod">
        <pc:chgData name="Marc Bigas Ortega" userId="21a7950b-57de-4f3b-b1ba-53ca87d6a213" providerId="ADAL" clId="{A75B5565-5445-4CA0-989C-E99DE6FE3EA9}" dt="2025-09-04T12:14:24.718" v="196" actId="207"/>
        <pc:sldMkLst>
          <pc:docMk/>
          <pc:sldMk cId="3566390452" sldId="326"/>
        </pc:sldMkLst>
        <pc:spChg chg="mod">
          <ac:chgData name="Marc Bigas Ortega" userId="21a7950b-57de-4f3b-b1ba-53ca87d6a213" providerId="ADAL" clId="{A75B5565-5445-4CA0-989C-E99DE6FE3EA9}" dt="2025-09-04T11:58:27.058" v="110" actId="208"/>
          <ac:spMkLst>
            <pc:docMk/>
            <pc:sldMk cId="3566390452" sldId="326"/>
            <ac:spMk id="3" creationId="{E2557EA9-813C-57C8-705F-12559CAC8E68}"/>
          </ac:spMkLst>
        </pc:spChg>
        <pc:spChg chg="mod">
          <ac:chgData name="Marc Bigas Ortega" userId="21a7950b-57de-4f3b-b1ba-53ca87d6a213" providerId="ADAL" clId="{A75B5565-5445-4CA0-989C-E99DE6FE3EA9}" dt="2025-09-04T12:14:24.718" v="196" actId="207"/>
          <ac:spMkLst>
            <pc:docMk/>
            <pc:sldMk cId="3566390452" sldId="326"/>
            <ac:spMk id="5" creationId="{D0E89D0E-AC39-E2AF-0495-B597B7F701F5}"/>
          </ac:spMkLst>
        </pc:spChg>
        <pc:spChg chg="mod">
          <ac:chgData name="Marc Bigas Ortega" userId="21a7950b-57de-4f3b-b1ba-53ca87d6a213" providerId="ADAL" clId="{A75B5565-5445-4CA0-989C-E99DE6FE3EA9}" dt="2025-09-04T11:58:40.249" v="114" actId="113"/>
          <ac:spMkLst>
            <pc:docMk/>
            <pc:sldMk cId="3566390452" sldId="326"/>
            <ac:spMk id="6" creationId="{8E9A39B0-3A26-728C-9A0C-222BECA9DF9B}"/>
          </ac:spMkLst>
        </pc:spChg>
        <pc:spChg chg="mod">
          <ac:chgData name="Marc Bigas Ortega" userId="21a7950b-57de-4f3b-b1ba-53ca87d6a213" providerId="ADAL" clId="{A75B5565-5445-4CA0-989C-E99DE6FE3EA9}" dt="2025-09-04T11:58:27.058" v="110" actId="208"/>
          <ac:spMkLst>
            <pc:docMk/>
            <pc:sldMk cId="3566390452" sldId="326"/>
            <ac:spMk id="8" creationId="{A8EE1144-0611-4FD7-2BFB-61A5D06D5BDF}"/>
          </ac:spMkLst>
        </pc:spChg>
        <pc:spChg chg="mod">
          <ac:chgData name="Marc Bigas Ortega" userId="21a7950b-57de-4f3b-b1ba-53ca87d6a213" providerId="ADAL" clId="{A75B5565-5445-4CA0-989C-E99DE6FE3EA9}" dt="2025-09-04T11:58:40.249" v="114" actId="113"/>
          <ac:spMkLst>
            <pc:docMk/>
            <pc:sldMk cId="3566390452" sldId="326"/>
            <ac:spMk id="9" creationId="{9FBE4A19-C6B9-E889-8CBE-B581F42BA88F}"/>
          </ac:spMkLst>
        </pc:spChg>
        <pc:spChg chg="mod">
          <ac:chgData name="Marc Bigas Ortega" userId="21a7950b-57de-4f3b-b1ba-53ca87d6a213" providerId="ADAL" clId="{A75B5565-5445-4CA0-989C-E99DE6FE3EA9}" dt="2025-09-04T11:58:27.058" v="110" actId="208"/>
          <ac:spMkLst>
            <pc:docMk/>
            <pc:sldMk cId="3566390452" sldId="326"/>
            <ac:spMk id="11" creationId="{5FE94245-3F40-B555-0F09-CD2670F77F40}"/>
          </ac:spMkLst>
        </pc:spChg>
        <pc:spChg chg="mod">
          <ac:chgData name="Marc Bigas Ortega" userId="21a7950b-57de-4f3b-b1ba-53ca87d6a213" providerId="ADAL" clId="{A75B5565-5445-4CA0-989C-E99DE6FE3EA9}" dt="2025-09-04T11:58:40.249" v="114" actId="113"/>
          <ac:spMkLst>
            <pc:docMk/>
            <pc:sldMk cId="3566390452" sldId="326"/>
            <ac:spMk id="12" creationId="{628F6E0C-777F-666C-34AC-F39DC73F5A02}"/>
          </ac:spMkLst>
        </pc:spChg>
        <pc:spChg chg="mod">
          <ac:chgData name="Marc Bigas Ortega" userId="21a7950b-57de-4f3b-b1ba-53ca87d6a213" providerId="ADAL" clId="{A75B5565-5445-4CA0-989C-E99DE6FE3EA9}" dt="2025-09-04T11:58:27.058" v="110" actId="208"/>
          <ac:spMkLst>
            <pc:docMk/>
            <pc:sldMk cId="3566390452" sldId="326"/>
            <ac:spMk id="14" creationId="{CA82E059-797E-B2D9-16CC-039F368B8E2D}"/>
          </ac:spMkLst>
        </pc:spChg>
        <pc:spChg chg="mod">
          <ac:chgData name="Marc Bigas Ortega" userId="21a7950b-57de-4f3b-b1ba-53ca87d6a213" providerId="ADAL" clId="{A75B5565-5445-4CA0-989C-E99DE6FE3EA9}" dt="2025-09-04T11:58:40.249" v="114" actId="113"/>
          <ac:spMkLst>
            <pc:docMk/>
            <pc:sldMk cId="3566390452" sldId="326"/>
            <ac:spMk id="15" creationId="{0BB1450F-D8CA-7B9F-D8EE-AEB6AF2EF7A0}"/>
          </ac:spMkLst>
        </pc:spChg>
        <pc:spChg chg="mod">
          <ac:chgData name="Marc Bigas Ortega" userId="21a7950b-57de-4f3b-b1ba-53ca87d6a213" providerId="ADAL" clId="{A75B5565-5445-4CA0-989C-E99DE6FE3EA9}" dt="2025-09-04T11:58:27.058" v="110" actId="208"/>
          <ac:spMkLst>
            <pc:docMk/>
            <pc:sldMk cId="3566390452" sldId="326"/>
            <ac:spMk id="17" creationId="{89AD40DA-8BFA-56E9-62BD-FB5CBE53B7A9}"/>
          </ac:spMkLst>
        </pc:spChg>
        <pc:spChg chg="mod">
          <ac:chgData name="Marc Bigas Ortega" userId="21a7950b-57de-4f3b-b1ba-53ca87d6a213" providerId="ADAL" clId="{A75B5565-5445-4CA0-989C-E99DE6FE3EA9}" dt="2025-09-04T11:58:40.249" v="114" actId="113"/>
          <ac:spMkLst>
            <pc:docMk/>
            <pc:sldMk cId="3566390452" sldId="326"/>
            <ac:spMk id="18" creationId="{6B0FBD6F-703F-1D66-50AE-C87670F4264C}"/>
          </ac:spMkLst>
        </pc:spChg>
      </pc:sldChg>
      <pc:sldChg chg="modSp mod">
        <pc:chgData name="Marc Bigas Ortega" userId="21a7950b-57de-4f3b-b1ba-53ca87d6a213" providerId="ADAL" clId="{A75B5565-5445-4CA0-989C-E99DE6FE3EA9}" dt="2025-09-04T12:14:36.567" v="197" actId="207"/>
        <pc:sldMkLst>
          <pc:docMk/>
          <pc:sldMk cId="916180968" sldId="327"/>
        </pc:sldMkLst>
        <pc:spChg chg="mod">
          <ac:chgData name="Marc Bigas Ortega" userId="21a7950b-57de-4f3b-b1ba-53ca87d6a213" providerId="ADAL" clId="{A75B5565-5445-4CA0-989C-E99DE6FE3EA9}" dt="2025-09-04T12:14:36.567" v="197" actId="207"/>
          <ac:spMkLst>
            <pc:docMk/>
            <pc:sldMk cId="916180968" sldId="327"/>
            <ac:spMk id="2" creationId="{40CADE08-C583-BDE4-8BBA-32408CE63D45}"/>
          </ac:spMkLst>
        </pc:spChg>
        <pc:spChg chg="mod">
          <ac:chgData name="Marc Bigas Ortega" userId="21a7950b-57de-4f3b-b1ba-53ca87d6a213" providerId="ADAL" clId="{A75B5565-5445-4CA0-989C-E99DE6FE3EA9}" dt="2025-09-04T11:58:54.540" v="115" actId="208"/>
          <ac:spMkLst>
            <pc:docMk/>
            <pc:sldMk cId="916180968" sldId="327"/>
            <ac:spMk id="6" creationId="{D4548083-AF8A-76F7-0838-6CD198205B0A}"/>
          </ac:spMkLst>
        </pc:spChg>
        <pc:spChg chg="mod">
          <ac:chgData name="Marc Bigas Ortega" userId="21a7950b-57de-4f3b-b1ba-53ca87d6a213" providerId="ADAL" clId="{A75B5565-5445-4CA0-989C-E99DE6FE3EA9}" dt="2025-09-04T11:59:02.460" v="118" actId="113"/>
          <ac:spMkLst>
            <pc:docMk/>
            <pc:sldMk cId="916180968" sldId="327"/>
            <ac:spMk id="7" creationId="{5AF42CC7-C633-39BA-5758-7CF2F561BCF4}"/>
          </ac:spMkLst>
        </pc:spChg>
        <pc:spChg chg="mod">
          <ac:chgData name="Marc Bigas Ortega" userId="21a7950b-57de-4f3b-b1ba-53ca87d6a213" providerId="ADAL" clId="{A75B5565-5445-4CA0-989C-E99DE6FE3EA9}" dt="2025-09-04T11:58:54.540" v="115" actId="208"/>
          <ac:spMkLst>
            <pc:docMk/>
            <pc:sldMk cId="916180968" sldId="327"/>
            <ac:spMk id="9" creationId="{01525E24-338A-272B-2428-7D0B75221DEA}"/>
          </ac:spMkLst>
        </pc:spChg>
        <pc:spChg chg="mod">
          <ac:chgData name="Marc Bigas Ortega" userId="21a7950b-57de-4f3b-b1ba-53ca87d6a213" providerId="ADAL" clId="{A75B5565-5445-4CA0-989C-E99DE6FE3EA9}" dt="2025-09-04T11:59:02.460" v="118" actId="113"/>
          <ac:spMkLst>
            <pc:docMk/>
            <pc:sldMk cId="916180968" sldId="327"/>
            <ac:spMk id="10" creationId="{31BDD738-053D-9FFD-CF74-BC88EC7ACCA2}"/>
          </ac:spMkLst>
        </pc:spChg>
        <pc:spChg chg="mod">
          <ac:chgData name="Marc Bigas Ortega" userId="21a7950b-57de-4f3b-b1ba-53ca87d6a213" providerId="ADAL" clId="{A75B5565-5445-4CA0-989C-E99DE6FE3EA9}" dt="2025-09-04T11:58:54.540" v="115" actId="208"/>
          <ac:spMkLst>
            <pc:docMk/>
            <pc:sldMk cId="916180968" sldId="327"/>
            <ac:spMk id="12" creationId="{328738F2-F168-55CC-031D-3A41C5C93D4C}"/>
          </ac:spMkLst>
        </pc:spChg>
        <pc:spChg chg="mod">
          <ac:chgData name="Marc Bigas Ortega" userId="21a7950b-57de-4f3b-b1ba-53ca87d6a213" providerId="ADAL" clId="{A75B5565-5445-4CA0-989C-E99DE6FE3EA9}" dt="2025-09-04T11:59:02.460" v="118" actId="113"/>
          <ac:spMkLst>
            <pc:docMk/>
            <pc:sldMk cId="916180968" sldId="327"/>
            <ac:spMk id="13" creationId="{7D213D8C-2B6F-3525-1451-E43FF1A5B368}"/>
          </ac:spMkLst>
        </pc:spChg>
        <pc:spChg chg="mod">
          <ac:chgData name="Marc Bigas Ortega" userId="21a7950b-57de-4f3b-b1ba-53ca87d6a213" providerId="ADAL" clId="{A75B5565-5445-4CA0-989C-E99DE6FE3EA9}" dt="2025-09-04T11:59:06.142" v="119" actId="208"/>
          <ac:spMkLst>
            <pc:docMk/>
            <pc:sldMk cId="916180968" sldId="327"/>
            <ac:spMk id="18" creationId="{21721FBC-1D4E-3E28-80E0-2B9BF7DCC2DF}"/>
          </ac:spMkLst>
        </pc:spChg>
        <pc:cxnChg chg="mod">
          <ac:chgData name="Marc Bigas Ortega" userId="21a7950b-57de-4f3b-b1ba-53ca87d6a213" providerId="ADAL" clId="{A75B5565-5445-4CA0-989C-E99DE6FE3EA9}" dt="2025-09-04T11:58:54.540" v="115" actId="208"/>
          <ac:cxnSpMkLst>
            <pc:docMk/>
            <pc:sldMk cId="916180968" sldId="327"/>
            <ac:cxnSpMk id="5" creationId="{46111ECA-9180-06C3-036F-FBCF4DDBF710}"/>
          </ac:cxnSpMkLst>
        </pc:cxnChg>
        <pc:cxnChg chg="mod">
          <ac:chgData name="Marc Bigas Ortega" userId="21a7950b-57de-4f3b-b1ba-53ca87d6a213" providerId="ADAL" clId="{A75B5565-5445-4CA0-989C-E99DE6FE3EA9}" dt="2025-09-04T11:58:54.540" v="115" actId="208"/>
          <ac:cxnSpMkLst>
            <pc:docMk/>
            <pc:sldMk cId="916180968" sldId="327"/>
            <ac:cxnSpMk id="8" creationId="{58FE2D9E-9BFB-0B94-3E89-3BCB0DB75608}"/>
          </ac:cxnSpMkLst>
        </pc:cxnChg>
        <pc:cxnChg chg="mod">
          <ac:chgData name="Marc Bigas Ortega" userId="21a7950b-57de-4f3b-b1ba-53ca87d6a213" providerId="ADAL" clId="{A75B5565-5445-4CA0-989C-E99DE6FE3EA9}" dt="2025-09-04T11:58:54.540" v="115" actId="208"/>
          <ac:cxnSpMkLst>
            <pc:docMk/>
            <pc:sldMk cId="916180968" sldId="327"/>
            <ac:cxnSpMk id="11" creationId="{BB851F2B-0A3D-D4B8-1A54-157D8FE935C1}"/>
          </ac:cxnSpMkLst>
        </pc:cxnChg>
      </pc:sldChg>
      <pc:sldChg chg="modSp mod">
        <pc:chgData name="Marc Bigas Ortega" userId="21a7950b-57de-4f3b-b1ba-53ca87d6a213" providerId="ADAL" clId="{A75B5565-5445-4CA0-989C-E99DE6FE3EA9}" dt="2025-09-04T12:14:53.687" v="198" actId="207"/>
        <pc:sldMkLst>
          <pc:docMk/>
          <pc:sldMk cId="3788342452" sldId="332"/>
        </pc:sldMkLst>
        <pc:spChg chg="mod">
          <ac:chgData name="Marc Bigas Ortega" userId="21a7950b-57de-4f3b-b1ba-53ca87d6a213" providerId="ADAL" clId="{A75B5565-5445-4CA0-989C-E99DE6FE3EA9}" dt="2025-09-04T12:14:53.687" v="198" actId="207"/>
          <ac:spMkLst>
            <pc:docMk/>
            <pc:sldMk cId="3788342452" sldId="332"/>
            <ac:spMk id="2" creationId="{ECE9CBFC-2090-77E5-F26E-9907CFF1F679}"/>
          </ac:spMkLst>
        </pc:spChg>
        <pc:spChg chg="mod">
          <ac:chgData name="Marc Bigas Ortega" userId="21a7950b-57de-4f3b-b1ba-53ca87d6a213" providerId="ADAL" clId="{A75B5565-5445-4CA0-989C-E99DE6FE3EA9}" dt="2025-09-04T11:59:37.832" v="123" actId="113"/>
          <ac:spMkLst>
            <pc:docMk/>
            <pc:sldMk cId="3788342452" sldId="332"/>
            <ac:spMk id="7" creationId="{7A41CC0B-442D-9C73-EAD6-081F63E00891}"/>
          </ac:spMkLst>
        </pc:spChg>
        <pc:spChg chg="mod">
          <ac:chgData name="Marc Bigas Ortega" userId="21a7950b-57de-4f3b-b1ba-53ca87d6a213" providerId="ADAL" clId="{A75B5565-5445-4CA0-989C-E99DE6FE3EA9}" dt="2025-09-04T11:59:37.832" v="123" actId="113"/>
          <ac:spMkLst>
            <pc:docMk/>
            <pc:sldMk cId="3788342452" sldId="332"/>
            <ac:spMk id="9" creationId="{FAB12F80-C836-E29E-831E-A99651E5B7F3}"/>
          </ac:spMkLst>
        </pc:spChg>
        <pc:spChg chg="mod">
          <ac:chgData name="Marc Bigas Ortega" userId="21a7950b-57de-4f3b-b1ba-53ca87d6a213" providerId="ADAL" clId="{A75B5565-5445-4CA0-989C-E99DE6FE3EA9}" dt="2025-09-04T11:59:17.291" v="120" actId="208"/>
          <ac:spMkLst>
            <pc:docMk/>
            <pc:sldMk cId="3788342452" sldId="332"/>
            <ac:spMk id="11" creationId="{99083744-7820-BE43-F61E-640444F11121}"/>
          </ac:spMkLst>
        </pc:spChg>
        <pc:spChg chg="mod">
          <ac:chgData name="Marc Bigas Ortega" userId="21a7950b-57de-4f3b-b1ba-53ca87d6a213" providerId="ADAL" clId="{A75B5565-5445-4CA0-989C-E99DE6FE3EA9}" dt="2025-09-04T11:59:37.832" v="123" actId="113"/>
          <ac:spMkLst>
            <pc:docMk/>
            <pc:sldMk cId="3788342452" sldId="332"/>
            <ac:spMk id="12" creationId="{5BCD304A-EEAA-408B-6E97-F9C6A80383C9}"/>
          </ac:spMkLst>
        </pc:spChg>
        <pc:spChg chg="mod">
          <ac:chgData name="Marc Bigas Ortega" userId="21a7950b-57de-4f3b-b1ba-53ca87d6a213" providerId="ADAL" clId="{A75B5565-5445-4CA0-989C-E99DE6FE3EA9}" dt="2025-09-04T11:59:17.291" v="120" actId="208"/>
          <ac:spMkLst>
            <pc:docMk/>
            <pc:sldMk cId="3788342452" sldId="332"/>
            <ac:spMk id="14" creationId="{818256B9-CC39-A2F2-7478-F4543A31ABCA}"/>
          </ac:spMkLst>
        </pc:spChg>
        <pc:spChg chg="mod">
          <ac:chgData name="Marc Bigas Ortega" userId="21a7950b-57de-4f3b-b1ba-53ca87d6a213" providerId="ADAL" clId="{A75B5565-5445-4CA0-989C-E99DE6FE3EA9}" dt="2025-09-04T11:59:37.832" v="123" actId="113"/>
          <ac:spMkLst>
            <pc:docMk/>
            <pc:sldMk cId="3788342452" sldId="332"/>
            <ac:spMk id="15" creationId="{8D5053DC-F00C-92B4-BB5C-2A90C55C7412}"/>
          </ac:spMkLst>
        </pc:spChg>
        <pc:spChg chg="mod">
          <ac:chgData name="Marc Bigas Ortega" userId="21a7950b-57de-4f3b-b1ba-53ca87d6a213" providerId="ADAL" clId="{A75B5565-5445-4CA0-989C-E99DE6FE3EA9}" dt="2025-09-04T11:59:37.832" v="123" actId="113"/>
          <ac:spMkLst>
            <pc:docMk/>
            <pc:sldMk cId="3788342452" sldId="332"/>
            <ac:spMk id="18" creationId="{CA851915-056E-083C-5086-E62FF3AC1DB1}"/>
          </ac:spMkLst>
        </pc:spChg>
        <pc:spChg chg="mod">
          <ac:chgData name="Marc Bigas Ortega" userId="21a7950b-57de-4f3b-b1ba-53ca87d6a213" providerId="ADAL" clId="{A75B5565-5445-4CA0-989C-E99DE6FE3EA9}" dt="2025-09-04T11:59:17.291" v="120" actId="208"/>
          <ac:spMkLst>
            <pc:docMk/>
            <pc:sldMk cId="3788342452" sldId="332"/>
            <ac:spMk id="20" creationId="{EC58A717-44EB-D26A-2079-EBECF61B8059}"/>
          </ac:spMkLst>
        </pc:spChg>
        <pc:spChg chg="mod">
          <ac:chgData name="Marc Bigas Ortega" userId="21a7950b-57de-4f3b-b1ba-53ca87d6a213" providerId="ADAL" clId="{A75B5565-5445-4CA0-989C-E99DE6FE3EA9}" dt="2025-09-04T11:59:37.832" v="123" actId="113"/>
          <ac:spMkLst>
            <pc:docMk/>
            <pc:sldMk cId="3788342452" sldId="332"/>
            <ac:spMk id="21" creationId="{7112D57C-3BDD-66DF-9112-97967112B718}"/>
          </ac:spMkLst>
        </pc:spChg>
        <pc:spChg chg="mod">
          <ac:chgData name="Marc Bigas Ortega" userId="21a7950b-57de-4f3b-b1ba-53ca87d6a213" providerId="ADAL" clId="{A75B5565-5445-4CA0-989C-E99DE6FE3EA9}" dt="2025-09-04T11:59:17.291" v="120" actId="208"/>
          <ac:spMkLst>
            <pc:docMk/>
            <pc:sldMk cId="3788342452" sldId="332"/>
            <ac:spMk id="23" creationId="{F7B3C2FB-85D2-F903-462B-8DAB4FBC8975}"/>
          </ac:spMkLst>
        </pc:spChg>
        <pc:spChg chg="mod">
          <ac:chgData name="Marc Bigas Ortega" userId="21a7950b-57de-4f3b-b1ba-53ca87d6a213" providerId="ADAL" clId="{A75B5565-5445-4CA0-989C-E99DE6FE3EA9}" dt="2025-09-04T11:59:37.832" v="123" actId="113"/>
          <ac:spMkLst>
            <pc:docMk/>
            <pc:sldMk cId="3788342452" sldId="332"/>
            <ac:spMk id="24" creationId="{5BEC2B8A-6599-8A23-3697-C9D26774AF23}"/>
          </ac:spMkLst>
        </pc:spChg>
      </pc:sldChg>
      <pc:sldChg chg="addSp delSp modSp mod">
        <pc:chgData name="Marc Bigas Ortega" userId="21a7950b-57de-4f3b-b1ba-53ca87d6a213" providerId="ADAL" clId="{A75B5565-5445-4CA0-989C-E99DE6FE3EA9}" dt="2025-09-04T12:15:12.196" v="203" actId="20577"/>
        <pc:sldMkLst>
          <pc:docMk/>
          <pc:sldMk cId="668122230" sldId="333"/>
        </pc:sldMkLst>
        <pc:spChg chg="mod">
          <ac:chgData name="Marc Bigas Ortega" userId="21a7950b-57de-4f3b-b1ba-53ca87d6a213" providerId="ADAL" clId="{A75B5565-5445-4CA0-989C-E99DE6FE3EA9}" dt="2025-09-04T12:15:12.196" v="203" actId="20577"/>
          <ac:spMkLst>
            <pc:docMk/>
            <pc:sldMk cId="668122230" sldId="333"/>
            <ac:spMk id="3" creationId="{C7D3A14A-8C0B-5990-099C-1654865E6BFF}"/>
          </ac:spMkLst>
        </pc:spChg>
        <pc:spChg chg="mod">
          <ac:chgData name="Marc Bigas Ortega" userId="21a7950b-57de-4f3b-b1ba-53ca87d6a213" providerId="ADAL" clId="{A75B5565-5445-4CA0-989C-E99DE6FE3EA9}" dt="2025-09-04T12:00:24.066" v="124" actId="208"/>
          <ac:spMkLst>
            <pc:docMk/>
            <pc:sldMk cId="668122230" sldId="333"/>
            <ac:spMk id="8" creationId="{8AA9BD6C-F42F-717C-740E-909099B6673F}"/>
          </ac:spMkLst>
        </pc:spChg>
        <pc:spChg chg="mod">
          <ac:chgData name="Marc Bigas Ortega" userId="21a7950b-57de-4f3b-b1ba-53ca87d6a213" providerId="ADAL" clId="{A75B5565-5445-4CA0-989C-E99DE6FE3EA9}" dt="2025-09-04T12:00:50.982" v="127" actId="113"/>
          <ac:spMkLst>
            <pc:docMk/>
            <pc:sldMk cId="668122230" sldId="333"/>
            <ac:spMk id="9" creationId="{12C1C8F8-AD16-0363-8C23-7CB5832A58D3}"/>
          </ac:spMkLst>
        </pc:spChg>
        <pc:spChg chg="mod">
          <ac:chgData name="Marc Bigas Ortega" userId="21a7950b-57de-4f3b-b1ba-53ca87d6a213" providerId="ADAL" clId="{A75B5565-5445-4CA0-989C-E99DE6FE3EA9}" dt="2025-09-04T12:00:24.066" v="124" actId="208"/>
          <ac:spMkLst>
            <pc:docMk/>
            <pc:sldMk cId="668122230" sldId="333"/>
            <ac:spMk id="11" creationId="{518D6DDC-A890-9A57-959B-1E7B3D9C2EA9}"/>
          </ac:spMkLst>
        </pc:spChg>
        <pc:spChg chg="mod">
          <ac:chgData name="Marc Bigas Ortega" userId="21a7950b-57de-4f3b-b1ba-53ca87d6a213" providerId="ADAL" clId="{A75B5565-5445-4CA0-989C-E99DE6FE3EA9}" dt="2025-09-04T12:00:50.982" v="127" actId="113"/>
          <ac:spMkLst>
            <pc:docMk/>
            <pc:sldMk cId="668122230" sldId="333"/>
            <ac:spMk id="12" creationId="{17BC2183-413E-6B7B-FD73-03A98ABF94E1}"/>
          </ac:spMkLst>
        </pc:spChg>
        <pc:spChg chg="add mod">
          <ac:chgData name="Marc Bigas Ortega" userId="21a7950b-57de-4f3b-b1ba-53ca87d6a213" providerId="ADAL" clId="{A75B5565-5445-4CA0-989C-E99DE6FE3EA9}" dt="2025-09-04T12:08:24.754" v="144" actId="2085"/>
          <ac:spMkLst>
            <pc:docMk/>
            <pc:sldMk cId="668122230" sldId="333"/>
            <ac:spMk id="15" creationId="{E925FA2B-ED89-05C6-B3B2-959CB2ADAD41}"/>
          </ac:spMkLst>
        </pc:spChg>
        <pc:picChg chg="add mod ord">
          <ac:chgData name="Marc Bigas Ortega" userId="21a7950b-57de-4f3b-b1ba-53ca87d6a213" providerId="ADAL" clId="{A75B5565-5445-4CA0-989C-E99DE6FE3EA9}" dt="2025-09-04T12:07:12.849" v="136" actId="14100"/>
          <ac:picMkLst>
            <pc:docMk/>
            <pc:sldMk cId="668122230" sldId="333"/>
            <ac:picMk id="14" creationId="{1F65CAB4-7AC8-0C31-ED32-EC4057DEB90D}"/>
          </ac:picMkLst>
        </pc:picChg>
        <pc:cxnChg chg="mod">
          <ac:chgData name="Marc Bigas Ortega" userId="21a7950b-57de-4f3b-b1ba-53ca87d6a213" providerId="ADAL" clId="{A75B5565-5445-4CA0-989C-E99DE6FE3EA9}" dt="2025-09-04T12:00:24.066" v="124" actId="208"/>
          <ac:cxnSpMkLst>
            <pc:docMk/>
            <pc:sldMk cId="668122230" sldId="333"/>
            <ac:cxnSpMk id="10" creationId="{F38292F0-E9CB-F817-F1AF-FBA80648C138}"/>
          </ac:cxnSpMkLst>
        </pc:cxnChg>
        <pc:cxnChg chg="mod">
          <ac:chgData name="Marc Bigas Ortega" userId="21a7950b-57de-4f3b-b1ba-53ca87d6a213" providerId="ADAL" clId="{A75B5565-5445-4CA0-989C-E99DE6FE3EA9}" dt="2025-09-04T12:00:24.066" v="124" actId="208"/>
          <ac:cxnSpMkLst>
            <pc:docMk/>
            <pc:sldMk cId="668122230" sldId="333"/>
            <ac:cxnSpMk id="13" creationId="{1DEA329F-2E8D-ABA7-1E43-15AF86163221}"/>
          </ac:cxnSpMkLst>
        </pc:cxnChg>
      </pc:sldChg>
      <pc:sldChg chg="addSp delSp modSp mod">
        <pc:chgData name="Marc Bigas Ortega" userId="21a7950b-57de-4f3b-b1ba-53ca87d6a213" providerId="ADAL" clId="{A75B5565-5445-4CA0-989C-E99DE6FE3EA9}" dt="2025-09-04T12:17:21.196" v="235" actId="14429"/>
        <pc:sldMkLst>
          <pc:docMk/>
          <pc:sldMk cId="2634987232" sldId="334"/>
        </pc:sldMkLst>
        <pc:spChg chg="mod">
          <ac:chgData name="Marc Bigas Ortega" userId="21a7950b-57de-4f3b-b1ba-53ca87d6a213" providerId="ADAL" clId="{A75B5565-5445-4CA0-989C-E99DE6FE3EA9}" dt="2025-09-04T12:09:25.845" v="149" actId="207"/>
          <ac:spMkLst>
            <pc:docMk/>
            <pc:sldMk cId="2634987232" sldId="334"/>
            <ac:spMk id="42" creationId="{B4D85A90-0D8B-A794-741F-750697C3EAED}"/>
          </ac:spMkLst>
        </pc:spChg>
        <pc:spChg chg="mod">
          <ac:chgData name="Marc Bigas Ortega" userId="21a7950b-57de-4f3b-b1ba-53ca87d6a213" providerId="ADAL" clId="{A75B5565-5445-4CA0-989C-E99DE6FE3EA9}" dt="2025-09-04T12:09:25.845" v="149" actId="207"/>
          <ac:spMkLst>
            <pc:docMk/>
            <pc:sldMk cId="2634987232" sldId="334"/>
            <ac:spMk id="43" creationId="{B154250D-EBD3-FBB1-F8A5-CA8FE80D3130}"/>
          </ac:spMkLst>
        </pc:spChg>
        <pc:spChg chg="mod">
          <ac:chgData name="Marc Bigas Ortega" userId="21a7950b-57de-4f3b-b1ba-53ca87d6a213" providerId="ADAL" clId="{A75B5565-5445-4CA0-989C-E99DE6FE3EA9}" dt="2025-09-04T12:09:25.845" v="149" actId="207"/>
          <ac:spMkLst>
            <pc:docMk/>
            <pc:sldMk cId="2634987232" sldId="334"/>
            <ac:spMk id="44" creationId="{E9A2F694-20F2-2A47-F856-940B278330AA}"/>
          </ac:spMkLst>
        </pc:spChg>
        <pc:spChg chg="mod">
          <ac:chgData name="Marc Bigas Ortega" userId="21a7950b-57de-4f3b-b1ba-53ca87d6a213" providerId="ADAL" clId="{A75B5565-5445-4CA0-989C-E99DE6FE3EA9}" dt="2025-09-04T12:09:34.694" v="151" actId="208"/>
          <ac:spMkLst>
            <pc:docMk/>
            <pc:sldMk cId="2634987232" sldId="334"/>
            <ac:spMk id="45" creationId="{6551199D-8652-16A8-2EEF-5D8705F8775A}"/>
          </ac:spMkLst>
        </pc:spChg>
        <pc:spChg chg="mod modVis">
          <ac:chgData name="Marc Bigas Ortega" userId="21a7950b-57de-4f3b-b1ba-53ca87d6a213" providerId="ADAL" clId="{A75B5565-5445-4CA0-989C-E99DE6FE3EA9}" dt="2025-09-04T12:16:56.750" v="223" actId="14429"/>
          <ac:spMkLst>
            <pc:docMk/>
            <pc:sldMk cId="2634987232" sldId="334"/>
            <ac:spMk id="47" creationId="{F46EAED9-7000-D1FB-A9BE-F9E0316B0616}"/>
          </ac:spMkLst>
        </pc:spChg>
        <pc:spChg chg="mod">
          <ac:chgData name="Marc Bigas Ortega" userId="21a7950b-57de-4f3b-b1ba-53ca87d6a213" providerId="ADAL" clId="{A75B5565-5445-4CA0-989C-E99DE6FE3EA9}" dt="2025-09-04T12:17:08.845" v="227" actId="208"/>
          <ac:spMkLst>
            <pc:docMk/>
            <pc:sldMk cId="2634987232" sldId="334"/>
            <ac:spMk id="50" creationId="{C622A227-DF1B-3D29-755C-6F4EA86A2D3F}"/>
          </ac:spMkLst>
        </pc:spChg>
        <pc:spChg chg="mod">
          <ac:chgData name="Marc Bigas Ortega" userId="21a7950b-57de-4f3b-b1ba-53ca87d6a213" providerId="ADAL" clId="{A75B5565-5445-4CA0-989C-E99DE6FE3EA9}" dt="2025-09-04T12:17:15.284" v="230" actId="113"/>
          <ac:spMkLst>
            <pc:docMk/>
            <pc:sldMk cId="2634987232" sldId="334"/>
            <ac:spMk id="51" creationId="{FAA85AFB-8887-1872-DB54-F67931550827}"/>
          </ac:spMkLst>
        </pc:spChg>
        <pc:spChg chg="mod">
          <ac:chgData name="Marc Bigas Ortega" userId="21a7950b-57de-4f3b-b1ba-53ca87d6a213" providerId="ADAL" clId="{A75B5565-5445-4CA0-989C-E99DE6FE3EA9}" dt="2025-09-04T12:09:25.845" v="149" actId="207"/>
          <ac:spMkLst>
            <pc:docMk/>
            <pc:sldMk cId="2634987232" sldId="334"/>
            <ac:spMk id="55" creationId="{0ECD01DC-9E12-0505-E84B-A35F56553460}"/>
          </ac:spMkLst>
        </pc:spChg>
        <pc:spChg chg="mod">
          <ac:chgData name="Marc Bigas Ortega" userId="21a7950b-57de-4f3b-b1ba-53ca87d6a213" providerId="ADAL" clId="{A75B5565-5445-4CA0-989C-E99DE6FE3EA9}" dt="2025-09-04T12:09:25.845" v="149" actId="207"/>
          <ac:spMkLst>
            <pc:docMk/>
            <pc:sldMk cId="2634987232" sldId="334"/>
            <ac:spMk id="56" creationId="{9FEA8B35-A728-30C4-8267-C5219E7458DF}"/>
          </ac:spMkLst>
        </pc:spChg>
        <pc:spChg chg="mod">
          <ac:chgData name="Marc Bigas Ortega" userId="21a7950b-57de-4f3b-b1ba-53ca87d6a213" providerId="ADAL" clId="{A75B5565-5445-4CA0-989C-E99DE6FE3EA9}" dt="2025-09-04T12:16:30.165" v="210" actId="208"/>
          <ac:spMkLst>
            <pc:docMk/>
            <pc:sldMk cId="2634987232" sldId="334"/>
            <ac:spMk id="64" creationId="{39D03099-8795-47EC-D88F-5CCE798A85F7}"/>
          </ac:spMkLst>
        </pc:spChg>
        <pc:spChg chg="mod">
          <ac:chgData name="Marc Bigas Ortega" userId="21a7950b-57de-4f3b-b1ba-53ca87d6a213" providerId="ADAL" clId="{A75B5565-5445-4CA0-989C-E99DE6FE3EA9}" dt="2025-09-04T12:16:34.857" v="213" actId="113"/>
          <ac:spMkLst>
            <pc:docMk/>
            <pc:sldMk cId="2634987232" sldId="334"/>
            <ac:spMk id="65" creationId="{786C7366-E51A-B660-2F13-CB75A86B19EC}"/>
          </ac:spMkLst>
        </pc:spChg>
        <pc:spChg chg="mod">
          <ac:chgData name="Marc Bigas Ortega" userId="21a7950b-57de-4f3b-b1ba-53ca87d6a213" providerId="ADAL" clId="{A75B5565-5445-4CA0-989C-E99DE6FE3EA9}" dt="2025-09-04T12:16:11.265" v="205" actId="208"/>
          <ac:spMkLst>
            <pc:docMk/>
            <pc:sldMk cId="2634987232" sldId="334"/>
            <ac:spMk id="71" creationId="{F33ACA42-6A32-2319-C809-8AC64F0F3E63}"/>
          </ac:spMkLst>
        </pc:spChg>
        <pc:spChg chg="mod">
          <ac:chgData name="Marc Bigas Ortega" userId="21a7950b-57de-4f3b-b1ba-53ca87d6a213" providerId="ADAL" clId="{A75B5565-5445-4CA0-989C-E99DE6FE3EA9}" dt="2025-09-04T12:16:18.102" v="208" actId="113"/>
          <ac:spMkLst>
            <pc:docMk/>
            <pc:sldMk cId="2634987232" sldId="334"/>
            <ac:spMk id="72" creationId="{CF6A3B6C-8F77-E4FD-C6EA-363339889001}"/>
          </ac:spMkLst>
        </pc:spChg>
        <pc:grpChg chg="mod modVis">
          <ac:chgData name="Marc Bigas Ortega" userId="21a7950b-57de-4f3b-b1ba-53ca87d6a213" providerId="ADAL" clId="{A75B5565-5445-4CA0-989C-E99DE6FE3EA9}" dt="2025-09-04T12:16:59.796" v="225" actId="14429"/>
          <ac:grpSpMkLst>
            <pc:docMk/>
            <pc:sldMk cId="2634987232" sldId="334"/>
            <ac:grpSpMk id="48" creationId="{56D1C4B1-F81A-E1F1-93C7-03451B602A1B}"/>
          </ac:grpSpMkLst>
        </pc:grpChg>
        <pc:grpChg chg="mod modVis">
          <ac:chgData name="Marc Bigas Ortega" userId="21a7950b-57de-4f3b-b1ba-53ca87d6a213" providerId="ADAL" clId="{A75B5565-5445-4CA0-989C-E99DE6FE3EA9}" dt="2025-09-04T12:17:18.097" v="232" actId="14429"/>
          <ac:grpSpMkLst>
            <pc:docMk/>
            <pc:sldMk cId="2634987232" sldId="334"/>
            <ac:grpSpMk id="54" creationId="{5CCF29DA-C138-6F18-057D-2EDAF3B0BB58}"/>
          </ac:grpSpMkLst>
        </pc:grpChg>
        <pc:grpChg chg="mod modVis">
          <ac:chgData name="Marc Bigas Ortega" userId="21a7950b-57de-4f3b-b1ba-53ca87d6a213" providerId="ADAL" clId="{A75B5565-5445-4CA0-989C-E99DE6FE3EA9}" dt="2025-09-04T12:17:18.959" v="233" actId="14429"/>
          <ac:grpSpMkLst>
            <pc:docMk/>
            <pc:sldMk cId="2634987232" sldId="334"/>
            <ac:grpSpMk id="57" creationId="{2EDB28D7-BC55-20CF-34FC-9E05F2768F71}"/>
          </ac:grpSpMkLst>
        </pc:grpChg>
        <pc:grpChg chg="mod modVis">
          <ac:chgData name="Marc Bigas Ortega" userId="21a7950b-57de-4f3b-b1ba-53ca87d6a213" providerId="ADAL" clId="{A75B5565-5445-4CA0-989C-E99DE6FE3EA9}" dt="2025-09-04T12:17:20.616" v="234" actId="14429"/>
          <ac:grpSpMkLst>
            <pc:docMk/>
            <pc:sldMk cId="2634987232" sldId="334"/>
            <ac:grpSpMk id="67" creationId="{4BD0C889-A040-083C-14D6-4FA67F67A251}"/>
          </ac:grpSpMkLst>
        </pc:grpChg>
        <pc:picChg chg="mod modVis">
          <ac:chgData name="Marc Bigas Ortega" userId="21a7950b-57de-4f3b-b1ba-53ca87d6a213" providerId="ADAL" clId="{A75B5565-5445-4CA0-989C-E99DE6FE3EA9}" dt="2025-09-04T12:16:52.963" v="221" actId="14429"/>
          <ac:picMkLst>
            <pc:docMk/>
            <pc:sldMk cId="2634987232" sldId="334"/>
            <ac:picMk id="49" creationId="{C92AAA0C-2527-4B3C-6B95-06D7202DB961}"/>
          </ac:picMkLst>
        </pc:picChg>
        <pc:picChg chg="mod modVis">
          <ac:chgData name="Marc Bigas Ortega" userId="21a7950b-57de-4f3b-b1ba-53ca87d6a213" providerId="ADAL" clId="{A75B5565-5445-4CA0-989C-E99DE6FE3EA9}" dt="2025-09-04T12:17:17.272" v="231" actId="14429"/>
          <ac:picMkLst>
            <pc:docMk/>
            <pc:sldMk cId="2634987232" sldId="334"/>
            <ac:picMk id="53" creationId="{1DB7F1FE-610D-97A4-75D8-8471FB6AECBD}"/>
          </ac:picMkLst>
        </pc:picChg>
        <pc:picChg chg="mod modVis">
          <ac:chgData name="Marc Bigas Ortega" userId="21a7950b-57de-4f3b-b1ba-53ca87d6a213" providerId="ADAL" clId="{A75B5565-5445-4CA0-989C-E99DE6FE3EA9}" dt="2025-09-04T12:17:21.196" v="235" actId="14429"/>
          <ac:picMkLst>
            <pc:docMk/>
            <pc:sldMk cId="2634987232" sldId="334"/>
            <ac:picMk id="77" creationId="{2479B9DA-326C-C8BD-FCC5-F92B95137E43}"/>
          </ac:picMkLst>
        </pc:picChg>
        <pc:cxnChg chg="mod modVis">
          <ac:chgData name="Marc Bigas Ortega" userId="21a7950b-57de-4f3b-b1ba-53ca87d6a213" providerId="ADAL" clId="{A75B5565-5445-4CA0-989C-E99DE6FE3EA9}" dt="2025-09-04T12:17:08.845" v="227" actId="208"/>
          <ac:cxnSpMkLst>
            <pc:docMk/>
            <pc:sldMk cId="2634987232" sldId="334"/>
            <ac:cxnSpMk id="52" creationId="{2A0D40D2-8C49-0B4C-D538-2A7F62C4D7C5}"/>
          </ac:cxnSpMkLst>
        </pc:cxnChg>
        <pc:cxnChg chg="mod">
          <ac:chgData name="Marc Bigas Ortega" userId="21a7950b-57de-4f3b-b1ba-53ca87d6a213" providerId="ADAL" clId="{A75B5565-5445-4CA0-989C-E99DE6FE3EA9}" dt="2025-09-04T12:16:30.165" v="210" actId="208"/>
          <ac:cxnSpMkLst>
            <pc:docMk/>
            <pc:sldMk cId="2634987232" sldId="334"/>
            <ac:cxnSpMk id="66" creationId="{641C586B-F69C-4CEE-3111-70EB5B24E3EE}"/>
          </ac:cxnSpMkLst>
        </pc:cxnChg>
        <pc:cxnChg chg="mod">
          <ac:chgData name="Marc Bigas Ortega" userId="21a7950b-57de-4f3b-b1ba-53ca87d6a213" providerId="ADAL" clId="{A75B5565-5445-4CA0-989C-E99DE6FE3EA9}" dt="2025-09-04T12:16:11.265" v="205" actId="208"/>
          <ac:cxnSpMkLst>
            <pc:docMk/>
            <pc:sldMk cId="2634987232" sldId="334"/>
            <ac:cxnSpMk id="73" creationId="{14B25206-7FD0-83CF-1223-B42CAC5A1E35}"/>
          </ac:cxnSpMkLst>
        </pc:cxnChg>
      </pc:sldChg>
      <pc:sldChg chg="modSp mod">
        <pc:chgData name="Marc Bigas Ortega" userId="21a7950b-57de-4f3b-b1ba-53ca87d6a213" providerId="ADAL" clId="{A75B5565-5445-4CA0-989C-E99DE6FE3EA9}" dt="2025-09-04T12:17:46.650" v="237" actId="207"/>
        <pc:sldMkLst>
          <pc:docMk/>
          <pc:sldMk cId="296442976" sldId="335"/>
        </pc:sldMkLst>
        <pc:spChg chg="mod">
          <ac:chgData name="Marc Bigas Ortega" userId="21a7950b-57de-4f3b-b1ba-53ca87d6a213" providerId="ADAL" clId="{A75B5565-5445-4CA0-989C-E99DE6FE3EA9}" dt="2025-09-04T12:17:46.650" v="237" actId="207"/>
          <ac:spMkLst>
            <pc:docMk/>
            <pc:sldMk cId="296442976" sldId="335"/>
            <ac:spMk id="2" creationId="{E22F7518-3C12-49AB-DD63-B3DF16550E9F}"/>
          </ac:spMkLst>
        </pc:spChg>
        <pc:spChg chg="mod">
          <ac:chgData name="Marc Bigas Ortega" userId="21a7950b-57de-4f3b-b1ba-53ca87d6a213" providerId="ADAL" clId="{A75B5565-5445-4CA0-989C-E99DE6FE3EA9}" dt="2025-09-04T12:09:47.768" v="154" actId="207"/>
          <ac:spMkLst>
            <pc:docMk/>
            <pc:sldMk cId="296442976" sldId="335"/>
            <ac:spMk id="6" creationId="{2BF7D50F-2E83-0C47-5A8D-33F303FE1427}"/>
          </ac:spMkLst>
        </pc:spChg>
        <pc:spChg chg="mod">
          <ac:chgData name="Marc Bigas Ortega" userId="21a7950b-57de-4f3b-b1ba-53ca87d6a213" providerId="ADAL" clId="{A75B5565-5445-4CA0-989C-E99DE6FE3EA9}" dt="2025-09-04T12:09:56.670" v="157" actId="113"/>
          <ac:spMkLst>
            <pc:docMk/>
            <pc:sldMk cId="296442976" sldId="335"/>
            <ac:spMk id="7" creationId="{D296D5CB-4D3C-E700-A5D6-1531107A5534}"/>
          </ac:spMkLst>
        </pc:spChg>
        <pc:spChg chg="mod">
          <ac:chgData name="Marc Bigas Ortega" userId="21a7950b-57de-4f3b-b1ba-53ca87d6a213" providerId="ADAL" clId="{A75B5565-5445-4CA0-989C-E99DE6FE3EA9}" dt="2025-09-04T12:09:47.768" v="154" actId="207"/>
          <ac:spMkLst>
            <pc:docMk/>
            <pc:sldMk cId="296442976" sldId="335"/>
            <ac:spMk id="10" creationId="{B5F1ED49-C5DD-C9BC-B588-CFE7307508BA}"/>
          </ac:spMkLst>
        </pc:spChg>
        <pc:spChg chg="mod">
          <ac:chgData name="Marc Bigas Ortega" userId="21a7950b-57de-4f3b-b1ba-53ca87d6a213" providerId="ADAL" clId="{A75B5565-5445-4CA0-989C-E99DE6FE3EA9}" dt="2025-09-04T12:09:56.670" v="157" actId="113"/>
          <ac:spMkLst>
            <pc:docMk/>
            <pc:sldMk cId="296442976" sldId="335"/>
            <ac:spMk id="11" creationId="{8466BA01-64E8-4DE7-64A4-CA3E17A8777C}"/>
          </ac:spMkLst>
        </pc:spChg>
        <pc:picChg chg="mod">
          <ac:chgData name="Marc Bigas Ortega" userId="21a7950b-57de-4f3b-b1ba-53ca87d6a213" providerId="ADAL" clId="{A75B5565-5445-4CA0-989C-E99DE6FE3EA9}" dt="2025-09-04T12:09:54.057" v="155" actId="207"/>
          <ac:picMkLst>
            <pc:docMk/>
            <pc:sldMk cId="296442976" sldId="335"/>
            <ac:picMk id="9" creationId="{2BCFB518-FAA5-D158-2589-00E41F1ED852}"/>
          </ac:picMkLst>
        </pc:picChg>
        <pc:cxnChg chg="mod">
          <ac:chgData name="Marc Bigas Ortega" userId="21a7950b-57de-4f3b-b1ba-53ca87d6a213" providerId="ADAL" clId="{A75B5565-5445-4CA0-989C-E99DE6FE3EA9}" dt="2025-09-04T12:09:43.999" v="152" actId="208"/>
          <ac:cxnSpMkLst>
            <pc:docMk/>
            <pc:sldMk cId="296442976" sldId="335"/>
            <ac:cxnSpMk id="8" creationId="{F59FD655-66CC-1FE5-941D-67CDA37C1786}"/>
          </ac:cxnSpMkLst>
        </pc:cxnChg>
        <pc:cxnChg chg="mod">
          <ac:chgData name="Marc Bigas Ortega" userId="21a7950b-57de-4f3b-b1ba-53ca87d6a213" providerId="ADAL" clId="{A75B5565-5445-4CA0-989C-E99DE6FE3EA9}" dt="2025-09-04T12:09:43.999" v="152" actId="208"/>
          <ac:cxnSpMkLst>
            <pc:docMk/>
            <pc:sldMk cId="296442976" sldId="335"/>
            <ac:cxnSpMk id="12" creationId="{CD02C6E2-B9A9-A80B-AC10-88ED9B65B8BB}"/>
          </ac:cxnSpMkLst>
        </pc:cxnChg>
      </pc:sldChg>
      <pc:sldChg chg="modSp mod">
        <pc:chgData name="Marc Bigas Ortega" userId="21a7950b-57de-4f3b-b1ba-53ca87d6a213" providerId="ADAL" clId="{A75B5565-5445-4CA0-989C-E99DE6FE3EA9}" dt="2025-09-04T12:17:55.154" v="238" actId="207"/>
        <pc:sldMkLst>
          <pc:docMk/>
          <pc:sldMk cId="599807774" sldId="336"/>
        </pc:sldMkLst>
        <pc:spChg chg="mod">
          <ac:chgData name="Marc Bigas Ortega" userId="21a7950b-57de-4f3b-b1ba-53ca87d6a213" providerId="ADAL" clId="{A75B5565-5445-4CA0-989C-E99DE6FE3EA9}" dt="2025-09-04T12:17:55.154" v="238" actId="207"/>
          <ac:spMkLst>
            <pc:docMk/>
            <pc:sldMk cId="599807774" sldId="336"/>
            <ac:spMk id="2" creationId="{16784B76-5619-679A-B13B-B5BEA5989D87}"/>
          </ac:spMkLst>
        </pc:spChg>
        <pc:spChg chg="mod">
          <ac:chgData name="Marc Bigas Ortega" userId="21a7950b-57de-4f3b-b1ba-53ca87d6a213" providerId="ADAL" clId="{A75B5565-5445-4CA0-989C-E99DE6FE3EA9}" dt="2025-09-04T12:10:07.443" v="158" actId="208"/>
          <ac:spMkLst>
            <pc:docMk/>
            <pc:sldMk cId="599807774" sldId="336"/>
            <ac:spMk id="6" creationId="{2C3443D9-74EA-05EF-4D5A-7A071471318D}"/>
          </ac:spMkLst>
        </pc:spChg>
        <pc:spChg chg="mod">
          <ac:chgData name="Marc Bigas Ortega" userId="21a7950b-57de-4f3b-b1ba-53ca87d6a213" providerId="ADAL" clId="{A75B5565-5445-4CA0-989C-E99DE6FE3EA9}" dt="2025-09-04T12:10:15.273" v="161" actId="113"/>
          <ac:spMkLst>
            <pc:docMk/>
            <pc:sldMk cId="599807774" sldId="336"/>
            <ac:spMk id="7" creationId="{DD24FFC1-3A69-D7D7-63C6-689BBCB2853F}"/>
          </ac:spMkLst>
        </pc:spChg>
        <pc:spChg chg="mod">
          <ac:chgData name="Marc Bigas Ortega" userId="21a7950b-57de-4f3b-b1ba-53ca87d6a213" providerId="ADAL" clId="{A75B5565-5445-4CA0-989C-E99DE6FE3EA9}" dt="2025-09-04T12:10:07.443" v="158" actId="208"/>
          <ac:spMkLst>
            <pc:docMk/>
            <pc:sldMk cId="599807774" sldId="336"/>
            <ac:spMk id="9" creationId="{AB8B596E-E1E6-3B25-AD56-F9324CE41AE2}"/>
          </ac:spMkLst>
        </pc:spChg>
        <pc:spChg chg="mod">
          <ac:chgData name="Marc Bigas Ortega" userId="21a7950b-57de-4f3b-b1ba-53ca87d6a213" providerId="ADAL" clId="{A75B5565-5445-4CA0-989C-E99DE6FE3EA9}" dt="2025-09-04T12:10:15.273" v="161" actId="113"/>
          <ac:spMkLst>
            <pc:docMk/>
            <pc:sldMk cId="599807774" sldId="336"/>
            <ac:spMk id="10" creationId="{A702C36F-7081-C38D-CD92-88D0C55D22EE}"/>
          </ac:spMkLst>
        </pc:spChg>
        <pc:cxnChg chg="mod">
          <ac:chgData name="Marc Bigas Ortega" userId="21a7950b-57de-4f3b-b1ba-53ca87d6a213" providerId="ADAL" clId="{A75B5565-5445-4CA0-989C-E99DE6FE3EA9}" dt="2025-09-04T12:10:07.443" v="158" actId="208"/>
          <ac:cxnSpMkLst>
            <pc:docMk/>
            <pc:sldMk cId="599807774" sldId="336"/>
            <ac:cxnSpMk id="8" creationId="{C03B1470-3325-057B-C0FA-887A758D6C79}"/>
          </ac:cxnSpMkLst>
        </pc:cxnChg>
        <pc:cxnChg chg="mod">
          <ac:chgData name="Marc Bigas Ortega" userId="21a7950b-57de-4f3b-b1ba-53ca87d6a213" providerId="ADAL" clId="{A75B5565-5445-4CA0-989C-E99DE6FE3EA9}" dt="2025-09-04T12:10:07.443" v="158" actId="208"/>
          <ac:cxnSpMkLst>
            <pc:docMk/>
            <pc:sldMk cId="599807774" sldId="336"/>
            <ac:cxnSpMk id="11" creationId="{79C40853-7296-AE3B-40E8-AFBC79E27896}"/>
          </ac:cxnSpMkLst>
        </pc:cxnChg>
      </pc:sldChg>
      <pc:sldChg chg="addSp delSp modSp mod">
        <pc:chgData name="Marc Bigas Ortega" userId="21a7950b-57de-4f3b-b1ba-53ca87d6a213" providerId="ADAL" clId="{A75B5565-5445-4CA0-989C-E99DE6FE3EA9}" dt="2025-09-04T12:18:04.933" v="240" actId="207"/>
        <pc:sldMkLst>
          <pc:docMk/>
          <pc:sldMk cId="3839205847" sldId="337"/>
        </pc:sldMkLst>
        <pc:spChg chg="mod">
          <ac:chgData name="Marc Bigas Ortega" userId="21a7950b-57de-4f3b-b1ba-53ca87d6a213" providerId="ADAL" clId="{A75B5565-5445-4CA0-989C-E99DE6FE3EA9}" dt="2025-09-04T12:18:04.933" v="240" actId="207"/>
          <ac:spMkLst>
            <pc:docMk/>
            <pc:sldMk cId="3839205847" sldId="337"/>
            <ac:spMk id="2" creationId="{5FC54B5A-0CE0-7275-2390-DA30D4F0112C}"/>
          </ac:spMkLst>
        </pc:spChg>
        <pc:spChg chg="mod">
          <ac:chgData name="Marc Bigas Ortega" userId="21a7950b-57de-4f3b-b1ba-53ca87d6a213" providerId="ADAL" clId="{A75B5565-5445-4CA0-989C-E99DE6FE3EA9}" dt="2025-09-04T12:10:22.527" v="162" actId="208"/>
          <ac:spMkLst>
            <pc:docMk/>
            <pc:sldMk cId="3839205847" sldId="337"/>
            <ac:spMk id="6" creationId="{99CA2958-EDD0-0CB0-8C7B-FDB7E5D9EED4}"/>
          </ac:spMkLst>
        </pc:spChg>
        <pc:spChg chg="mod">
          <ac:chgData name="Marc Bigas Ortega" userId="21a7950b-57de-4f3b-b1ba-53ca87d6a213" providerId="ADAL" clId="{A75B5565-5445-4CA0-989C-E99DE6FE3EA9}" dt="2025-09-04T12:10:30.079" v="165" actId="113"/>
          <ac:spMkLst>
            <pc:docMk/>
            <pc:sldMk cId="3839205847" sldId="337"/>
            <ac:spMk id="7" creationId="{C7DBD830-6020-46F1-23E1-B803F872BC36}"/>
          </ac:spMkLst>
        </pc:spChg>
        <pc:spChg chg="mod">
          <ac:chgData name="Marc Bigas Ortega" userId="21a7950b-57de-4f3b-b1ba-53ca87d6a213" providerId="ADAL" clId="{A75B5565-5445-4CA0-989C-E99DE6FE3EA9}" dt="2025-09-04T12:10:22.527" v="162" actId="208"/>
          <ac:spMkLst>
            <pc:docMk/>
            <pc:sldMk cId="3839205847" sldId="337"/>
            <ac:spMk id="10" creationId="{AF5B9E46-9218-80CC-B328-0EACFA53F4F5}"/>
          </ac:spMkLst>
        </pc:spChg>
        <pc:spChg chg="mod">
          <ac:chgData name="Marc Bigas Ortega" userId="21a7950b-57de-4f3b-b1ba-53ca87d6a213" providerId="ADAL" clId="{A75B5565-5445-4CA0-989C-E99DE6FE3EA9}" dt="2025-09-04T12:10:30.079" v="165" actId="113"/>
          <ac:spMkLst>
            <pc:docMk/>
            <pc:sldMk cId="3839205847" sldId="337"/>
            <ac:spMk id="11" creationId="{16D7F02E-8CA1-DC75-8F2D-89D0DA83B6B8}"/>
          </ac:spMkLst>
        </pc:spChg>
        <pc:picChg chg="mod">
          <ac:chgData name="Marc Bigas Ortega" userId="21a7950b-57de-4f3b-b1ba-53ca87d6a213" providerId="ADAL" clId="{A75B5565-5445-4CA0-989C-E99DE6FE3EA9}" dt="2025-09-04T12:10:41.776" v="169" actId="1076"/>
          <ac:picMkLst>
            <pc:docMk/>
            <pc:sldMk cId="3839205847" sldId="337"/>
            <ac:picMk id="3" creationId="{C85A692F-FE1A-BB0C-C144-3DE2C4602D70}"/>
          </ac:picMkLst>
        </pc:picChg>
        <pc:picChg chg="add mod">
          <ac:chgData name="Marc Bigas Ortega" userId="21a7950b-57de-4f3b-b1ba-53ca87d6a213" providerId="ADAL" clId="{A75B5565-5445-4CA0-989C-E99DE6FE3EA9}" dt="2025-09-04T12:10:45.596" v="170" actId="1076"/>
          <ac:picMkLst>
            <pc:docMk/>
            <pc:sldMk cId="3839205847" sldId="337"/>
            <ac:picMk id="5" creationId="{CC36F1A2-B7AD-30AA-2E94-47298D2DCFCA}"/>
          </ac:picMkLst>
        </pc:picChg>
        <pc:cxnChg chg="mod">
          <ac:chgData name="Marc Bigas Ortega" userId="21a7950b-57de-4f3b-b1ba-53ca87d6a213" providerId="ADAL" clId="{A75B5565-5445-4CA0-989C-E99DE6FE3EA9}" dt="2025-09-04T12:10:22.527" v="162" actId="208"/>
          <ac:cxnSpMkLst>
            <pc:docMk/>
            <pc:sldMk cId="3839205847" sldId="337"/>
            <ac:cxnSpMk id="8" creationId="{53D87E82-462D-B4E0-8B69-5395FB716C8F}"/>
          </ac:cxnSpMkLst>
        </pc:cxnChg>
        <pc:cxnChg chg="mod">
          <ac:chgData name="Marc Bigas Ortega" userId="21a7950b-57de-4f3b-b1ba-53ca87d6a213" providerId="ADAL" clId="{A75B5565-5445-4CA0-989C-E99DE6FE3EA9}" dt="2025-09-04T12:10:22.527" v="162" actId="208"/>
          <ac:cxnSpMkLst>
            <pc:docMk/>
            <pc:sldMk cId="3839205847" sldId="337"/>
            <ac:cxnSpMk id="12" creationId="{1DCF4750-452E-CA12-14CC-70003B7E27E4}"/>
          </ac:cxnSpMkLst>
        </pc:cxnChg>
      </pc:sldChg>
      <pc:sldChg chg="modSp mod">
        <pc:chgData name="Marc Bigas Ortega" userId="21a7950b-57de-4f3b-b1ba-53ca87d6a213" providerId="ADAL" clId="{A75B5565-5445-4CA0-989C-E99DE6FE3EA9}" dt="2025-09-04T12:18:13.659" v="241" actId="207"/>
        <pc:sldMkLst>
          <pc:docMk/>
          <pc:sldMk cId="1967441555" sldId="338"/>
        </pc:sldMkLst>
        <pc:spChg chg="mod">
          <ac:chgData name="Marc Bigas Ortega" userId="21a7950b-57de-4f3b-b1ba-53ca87d6a213" providerId="ADAL" clId="{A75B5565-5445-4CA0-989C-E99DE6FE3EA9}" dt="2025-09-04T12:11:01.791" v="171" actId="208"/>
          <ac:spMkLst>
            <pc:docMk/>
            <pc:sldMk cId="1967441555" sldId="338"/>
            <ac:spMk id="26" creationId="{DBCE0754-4520-A0A4-8EAB-B148779C6D4E}"/>
          </ac:spMkLst>
        </pc:spChg>
        <pc:spChg chg="mod">
          <ac:chgData name="Marc Bigas Ortega" userId="21a7950b-57de-4f3b-b1ba-53ca87d6a213" providerId="ADAL" clId="{A75B5565-5445-4CA0-989C-E99DE6FE3EA9}" dt="2025-09-04T12:11:11.360" v="174" actId="113"/>
          <ac:spMkLst>
            <pc:docMk/>
            <pc:sldMk cId="1967441555" sldId="338"/>
            <ac:spMk id="27" creationId="{510A22D3-B664-28F7-5710-E73A5943B265}"/>
          </ac:spMkLst>
        </pc:spChg>
        <pc:spChg chg="mod">
          <ac:chgData name="Marc Bigas Ortega" userId="21a7950b-57de-4f3b-b1ba-53ca87d6a213" providerId="ADAL" clId="{A75B5565-5445-4CA0-989C-E99DE6FE3EA9}" dt="2025-09-04T12:11:01.791" v="171" actId="208"/>
          <ac:spMkLst>
            <pc:docMk/>
            <pc:sldMk cId="1967441555" sldId="338"/>
            <ac:spMk id="29" creationId="{6224E11D-5D72-5369-1F0D-9899D76FB37A}"/>
          </ac:spMkLst>
        </pc:spChg>
        <pc:spChg chg="mod">
          <ac:chgData name="Marc Bigas Ortega" userId="21a7950b-57de-4f3b-b1ba-53ca87d6a213" providerId="ADAL" clId="{A75B5565-5445-4CA0-989C-E99DE6FE3EA9}" dt="2025-09-04T12:11:11.360" v="174" actId="113"/>
          <ac:spMkLst>
            <pc:docMk/>
            <pc:sldMk cId="1967441555" sldId="338"/>
            <ac:spMk id="30" creationId="{FEF498B7-AD2C-3914-FC2F-A9F44104A157}"/>
          </ac:spMkLst>
        </pc:spChg>
        <pc:spChg chg="mod">
          <ac:chgData name="Marc Bigas Ortega" userId="21a7950b-57de-4f3b-b1ba-53ca87d6a213" providerId="ADAL" clId="{A75B5565-5445-4CA0-989C-E99DE6FE3EA9}" dt="2025-09-04T12:18:13.659" v="241" actId="207"/>
          <ac:spMkLst>
            <pc:docMk/>
            <pc:sldMk cId="1967441555" sldId="338"/>
            <ac:spMk id="34" creationId="{6A8C485E-952C-C9CC-A69E-088ADEA16904}"/>
          </ac:spMkLst>
        </pc:spChg>
        <pc:spChg chg="mod">
          <ac:chgData name="Marc Bigas Ortega" userId="21a7950b-57de-4f3b-b1ba-53ca87d6a213" providerId="ADAL" clId="{A75B5565-5445-4CA0-989C-E99DE6FE3EA9}" dt="2025-09-04T12:11:16.393" v="175" actId="208"/>
          <ac:spMkLst>
            <pc:docMk/>
            <pc:sldMk cId="1967441555" sldId="338"/>
            <ac:spMk id="38" creationId="{6F1B145C-7206-96BB-10AE-AEF23FE1157C}"/>
          </ac:spMkLst>
        </pc:spChg>
        <pc:cxnChg chg="mod">
          <ac:chgData name="Marc Bigas Ortega" userId="21a7950b-57de-4f3b-b1ba-53ca87d6a213" providerId="ADAL" clId="{A75B5565-5445-4CA0-989C-E99DE6FE3EA9}" dt="2025-09-04T12:11:01.791" v="171" actId="208"/>
          <ac:cxnSpMkLst>
            <pc:docMk/>
            <pc:sldMk cId="1967441555" sldId="338"/>
            <ac:cxnSpMk id="28" creationId="{21216CFA-14B0-9994-EB02-28E6C641BD25}"/>
          </ac:cxnSpMkLst>
        </pc:cxnChg>
        <pc:cxnChg chg="mod">
          <ac:chgData name="Marc Bigas Ortega" userId="21a7950b-57de-4f3b-b1ba-53ca87d6a213" providerId="ADAL" clId="{A75B5565-5445-4CA0-989C-E99DE6FE3EA9}" dt="2025-09-04T12:11:01.791" v="171" actId="208"/>
          <ac:cxnSpMkLst>
            <pc:docMk/>
            <pc:sldMk cId="1967441555" sldId="338"/>
            <ac:cxnSpMk id="31" creationId="{F28DEB4E-2673-8AEE-A4A2-BCB182E343E5}"/>
          </ac:cxnSpMkLst>
        </pc:cxnChg>
      </pc:sldChg>
      <pc:sldChg chg="modSp mod">
        <pc:chgData name="Marc Bigas Ortega" userId="21a7950b-57de-4f3b-b1ba-53ca87d6a213" providerId="ADAL" clId="{A75B5565-5445-4CA0-989C-E99DE6FE3EA9}" dt="2025-09-04T12:11:51.661" v="180" actId="207"/>
        <pc:sldMkLst>
          <pc:docMk/>
          <pc:sldMk cId="1538275626" sldId="339"/>
        </pc:sldMkLst>
        <pc:spChg chg="mod">
          <ac:chgData name="Marc Bigas Ortega" userId="21a7950b-57de-4f3b-b1ba-53ca87d6a213" providerId="ADAL" clId="{A75B5565-5445-4CA0-989C-E99DE6FE3EA9}" dt="2025-09-04T12:11:51.661" v="180" actId="207"/>
          <ac:spMkLst>
            <pc:docMk/>
            <pc:sldMk cId="1538275626" sldId="339"/>
            <ac:spMk id="7" creationId="{A3FDF8F1-20B0-8690-5192-DA9CB2BE5DA0}"/>
          </ac:spMkLst>
        </pc:spChg>
        <pc:spChg chg="mod">
          <ac:chgData name="Marc Bigas Ortega" userId="21a7950b-57de-4f3b-b1ba-53ca87d6a213" providerId="ADAL" clId="{A75B5565-5445-4CA0-989C-E99DE6FE3EA9}" dt="2025-09-04T12:11:51.661" v="180" actId="207"/>
          <ac:spMkLst>
            <pc:docMk/>
            <pc:sldMk cId="1538275626" sldId="339"/>
            <ac:spMk id="8" creationId="{EC971726-6A40-91AF-5FF8-C4BB9C6910FA}"/>
          </ac:spMkLst>
        </pc:spChg>
      </pc:sldChg>
      <pc:sldChg chg="addSp delSp modSp mod">
        <pc:chgData name="Marc Bigas Ortega" userId="21a7950b-57de-4f3b-b1ba-53ca87d6a213" providerId="ADAL" clId="{A75B5565-5445-4CA0-989C-E99DE6FE3EA9}" dt="2025-09-04T12:12:06.907" v="181" actId="207"/>
        <pc:sldMkLst>
          <pc:docMk/>
          <pc:sldMk cId="842323072" sldId="340"/>
        </pc:sldMkLst>
        <pc:spChg chg="mod">
          <ac:chgData name="Marc Bigas Ortega" userId="21a7950b-57de-4f3b-b1ba-53ca87d6a213" providerId="ADAL" clId="{A75B5565-5445-4CA0-989C-E99DE6FE3EA9}" dt="2025-09-04T12:12:06.907" v="181" actId="207"/>
          <ac:spMkLst>
            <pc:docMk/>
            <pc:sldMk cId="842323072" sldId="340"/>
            <ac:spMk id="2" creationId="{3345F255-FAD3-7978-A92C-161C5CA0937B}"/>
          </ac:spMkLst>
        </pc:spChg>
        <pc:spChg chg="mod">
          <ac:chgData name="Marc Bigas Ortega" userId="21a7950b-57de-4f3b-b1ba-53ca87d6a213" providerId="ADAL" clId="{A75B5565-5445-4CA0-989C-E99DE6FE3EA9}" dt="2025-09-04T11:43:29.567" v="18" actId="14100"/>
          <ac:spMkLst>
            <pc:docMk/>
            <pc:sldMk cId="842323072" sldId="340"/>
            <ac:spMk id="6" creationId="{6BF3C6E6-8EC3-33D5-1309-3226246A9B6E}"/>
          </ac:spMkLst>
        </pc:spChg>
        <pc:spChg chg="mod">
          <ac:chgData name="Marc Bigas Ortega" userId="21a7950b-57de-4f3b-b1ba-53ca87d6a213" providerId="ADAL" clId="{A75B5565-5445-4CA0-989C-E99DE6FE3EA9}" dt="2025-09-04T11:44:04.738" v="27" actId="1076"/>
          <ac:spMkLst>
            <pc:docMk/>
            <pc:sldMk cId="842323072" sldId="340"/>
            <ac:spMk id="7" creationId="{36D5363A-4C9C-4A41-31B3-E1DB38168FFB}"/>
          </ac:spMkLst>
        </pc:spChg>
        <pc:spChg chg="mod">
          <ac:chgData name="Marc Bigas Ortega" userId="21a7950b-57de-4f3b-b1ba-53ca87d6a213" providerId="ADAL" clId="{A75B5565-5445-4CA0-989C-E99DE6FE3EA9}" dt="2025-09-04T11:43:38.582" v="20" actId="14100"/>
          <ac:spMkLst>
            <pc:docMk/>
            <pc:sldMk cId="842323072" sldId="340"/>
            <ac:spMk id="9" creationId="{5858C2FC-EE8F-BEB4-0F95-6F23F4897873}"/>
          </ac:spMkLst>
        </pc:spChg>
        <pc:spChg chg="mod">
          <ac:chgData name="Marc Bigas Ortega" userId="21a7950b-57de-4f3b-b1ba-53ca87d6a213" providerId="ADAL" clId="{A75B5565-5445-4CA0-989C-E99DE6FE3EA9}" dt="2025-09-04T11:43:50.206" v="23" actId="113"/>
          <ac:spMkLst>
            <pc:docMk/>
            <pc:sldMk cId="842323072" sldId="340"/>
            <ac:spMk id="10" creationId="{037DDD4D-5A29-E282-1CC6-EFA26DF11B38}"/>
          </ac:spMkLst>
        </pc:spChg>
        <pc:picChg chg="mod">
          <ac:chgData name="Marc Bigas Ortega" userId="21a7950b-57de-4f3b-b1ba-53ca87d6a213" providerId="ADAL" clId="{A75B5565-5445-4CA0-989C-E99DE6FE3EA9}" dt="2025-09-04T11:43:11.565" v="14" actId="1076"/>
          <ac:picMkLst>
            <pc:docMk/>
            <pc:sldMk cId="842323072" sldId="340"/>
            <ac:picMk id="3" creationId="{8970940B-CD23-5E81-4F99-0FA2445B12CC}"/>
          </ac:picMkLst>
        </pc:picChg>
        <pc:picChg chg="mod">
          <ac:chgData name="Marc Bigas Ortega" userId="21a7950b-57de-4f3b-b1ba-53ca87d6a213" providerId="ADAL" clId="{A75B5565-5445-4CA0-989C-E99DE6FE3EA9}" dt="2025-09-04T11:43:21.331" v="16" actId="14100"/>
          <ac:picMkLst>
            <pc:docMk/>
            <pc:sldMk cId="842323072" sldId="340"/>
            <ac:picMk id="12" creationId="{A0DDC7AE-666B-9E39-E9ED-E4C2951AAA76}"/>
          </ac:picMkLst>
        </pc:picChg>
        <pc:cxnChg chg="mod">
          <ac:chgData name="Marc Bigas Ortega" userId="21a7950b-57de-4f3b-b1ba-53ca87d6a213" providerId="ADAL" clId="{A75B5565-5445-4CA0-989C-E99DE6FE3EA9}" dt="2025-09-04T11:44:04.738" v="27" actId="1076"/>
          <ac:cxnSpMkLst>
            <pc:docMk/>
            <pc:sldMk cId="842323072" sldId="340"/>
            <ac:cxnSpMk id="8" creationId="{7FE99B38-F258-6347-038B-0244B631812D}"/>
          </ac:cxnSpMkLst>
        </pc:cxnChg>
        <pc:cxnChg chg="mod">
          <ac:chgData name="Marc Bigas Ortega" userId="21a7950b-57de-4f3b-b1ba-53ca87d6a213" providerId="ADAL" clId="{A75B5565-5445-4CA0-989C-E99DE6FE3EA9}" dt="2025-09-04T11:43:38.582" v="20" actId="14100"/>
          <ac:cxnSpMkLst>
            <pc:docMk/>
            <pc:sldMk cId="842323072" sldId="340"/>
            <ac:cxnSpMk id="11" creationId="{E9CFEB1A-C89E-2683-90E2-F2A63C8BE6B0}"/>
          </ac:cxnSpMkLst>
        </pc:cxnChg>
      </pc:sldChg>
      <pc:sldChg chg="addSp delSp modSp mod">
        <pc:chgData name="Marc Bigas Ortega" userId="21a7950b-57de-4f3b-b1ba-53ca87d6a213" providerId="ADAL" clId="{A75B5565-5445-4CA0-989C-E99DE6FE3EA9}" dt="2025-09-04T12:12:21.936" v="183" actId="207"/>
        <pc:sldMkLst>
          <pc:docMk/>
          <pc:sldMk cId="994844574" sldId="341"/>
        </pc:sldMkLst>
        <pc:spChg chg="mod">
          <ac:chgData name="Marc Bigas Ortega" userId="21a7950b-57de-4f3b-b1ba-53ca87d6a213" providerId="ADAL" clId="{A75B5565-5445-4CA0-989C-E99DE6FE3EA9}" dt="2025-09-04T11:44:31.101" v="32" actId="208"/>
          <ac:spMkLst>
            <pc:docMk/>
            <pc:sldMk cId="994844574" sldId="341"/>
            <ac:spMk id="3" creationId="{F732B8E6-5D0C-EEDD-6514-22D63AEE175F}"/>
          </ac:spMkLst>
        </pc:spChg>
        <pc:spChg chg="mod">
          <ac:chgData name="Marc Bigas Ortega" userId="21a7950b-57de-4f3b-b1ba-53ca87d6a213" providerId="ADAL" clId="{A75B5565-5445-4CA0-989C-E99DE6FE3EA9}" dt="2025-09-04T12:12:21.936" v="183" actId="207"/>
          <ac:spMkLst>
            <pc:docMk/>
            <pc:sldMk cId="994844574" sldId="341"/>
            <ac:spMk id="5" creationId="{98A955A5-C9EB-0355-9FB0-2E9D82288E06}"/>
          </ac:spMkLst>
        </pc:spChg>
        <pc:spChg chg="mod">
          <ac:chgData name="Marc Bigas Ortega" userId="21a7950b-57de-4f3b-b1ba-53ca87d6a213" providerId="ADAL" clId="{A75B5565-5445-4CA0-989C-E99DE6FE3EA9}" dt="2025-09-04T11:45:02.681" v="41" actId="208"/>
          <ac:spMkLst>
            <pc:docMk/>
            <pc:sldMk cId="994844574" sldId="341"/>
            <ac:spMk id="8" creationId="{72F26C8C-5C1D-F804-AAF5-D36A7EDB1D73}"/>
          </ac:spMkLst>
        </pc:spChg>
        <pc:spChg chg="add mod">
          <ac:chgData name="Marc Bigas Ortega" userId="21a7950b-57de-4f3b-b1ba-53ca87d6a213" providerId="ADAL" clId="{A75B5565-5445-4CA0-989C-E99DE6FE3EA9}" dt="2025-09-04T11:44:56.657" v="40" actId="1076"/>
          <ac:spMkLst>
            <pc:docMk/>
            <pc:sldMk cId="994844574" sldId="341"/>
            <ac:spMk id="12" creationId="{DCF09630-12EB-E423-8EBD-3DB6B2FD46C8}"/>
          </ac:spMkLst>
        </pc:spChg>
        <pc:cxnChg chg="mod">
          <ac:chgData name="Marc Bigas Ortega" userId="21a7950b-57de-4f3b-b1ba-53ca87d6a213" providerId="ADAL" clId="{A75B5565-5445-4CA0-989C-E99DE6FE3EA9}" dt="2025-09-04T11:44:56.657" v="40" actId="1076"/>
          <ac:cxnSpMkLst>
            <pc:docMk/>
            <pc:sldMk cId="994844574" sldId="341"/>
            <ac:cxnSpMk id="6" creationId="{1C4EF72A-76BC-A130-B2AA-0C0EBD1D7BDB}"/>
          </ac:cxnSpMkLst>
        </pc:cxnChg>
      </pc:sldChg>
      <pc:sldChg chg="modSp mod">
        <pc:chgData name="Marc Bigas Ortega" userId="21a7950b-57de-4f3b-b1ba-53ca87d6a213" providerId="ADAL" clId="{A75B5565-5445-4CA0-989C-E99DE6FE3EA9}" dt="2025-09-04T12:12:26.946" v="184" actId="207"/>
        <pc:sldMkLst>
          <pc:docMk/>
          <pc:sldMk cId="2971424260" sldId="342"/>
        </pc:sldMkLst>
        <pc:spChg chg="mod">
          <ac:chgData name="Marc Bigas Ortega" userId="21a7950b-57de-4f3b-b1ba-53ca87d6a213" providerId="ADAL" clId="{A75B5565-5445-4CA0-989C-E99DE6FE3EA9}" dt="2025-09-04T12:12:26.946" v="184" actId="207"/>
          <ac:spMkLst>
            <pc:docMk/>
            <pc:sldMk cId="2971424260" sldId="342"/>
            <ac:spMk id="20" creationId="{A6C5B684-667B-C266-6067-F0E730A4C944}"/>
          </ac:spMkLst>
        </pc:spChg>
        <pc:spChg chg="mod">
          <ac:chgData name="Marc Bigas Ortega" userId="21a7950b-57de-4f3b-b1ba-53ca87d6a213" providerId="ADAL" clId="{A75B5565-5445-4CA0-989C-E99DE6FE3EA9}" dt="2025-09-04T11:45:26.631" v="44" actId="207"/>
          <ac:spMkLst>
            <pc:docMk/>
            <pc:sldMk cId="2971424260" sldId="342"/>
            <ac:spMk id="21" creationId="{A9DAC6EB-8FF6-035C-E51C-2C214D50CF70}"/>
          </ac:spMkLst>
        </pc:spChg>
        <pc:spChg chg="mod">
          <ac:chgData name="Marc Bigas Ortega" userId="21a7950b-57de-4f3b-b1ba-53ca87d6a213" providerId="ADAL" clId="{A75B5565-5445-4CA0-989C-E99DE6FE3EA9}" dt="2025-09-04T11:45:26.631" v="44" actId="207"/>
          <ac:spMkLst>
            <pc:docMk/>
            <pc:sldMk cId="2971424260" sldId="342"/>
            <ac:spMk id="22" creationId="{AC9549D7-2F56-1639-9035-621913470410}"/>
          </ac:spMkLst>
        </pc:spChg>
        <pc:spChg chg="mod">
          <ac:chgData name="Marc Bigas Ortega" userId="21a7950b-57de-4f3b-b1ba-53ca87d6a213" providerId="ADAL" clId="{A75B5565-5445-4CA0-989C-E99DE6FE3EA9}" dt="2025-09-04T11:46:17.205" v="51" actId="208"/>
          <ac:spMkLst>
            <pc:docMk/>
            <pc:sldMk cId="2971424260" sldId="342"/>
            <ac:spMk id="26" creationId="{7EC72EDD-7B29-00C8-3C01-D3075E747BB6}"/>
          </ac:spMkLst>
        </pc:spChg>
        <pc:spChg chg="mod">
          <ac:chgData name="Marc Bigas Ortega" userId="21a7950b-57de-4f3b-b1ba-53ca87d6a213" providerId="ADAL" clId="{A75B5565-5445-4CA0-989C-E99DE6FE3EA9}" dt="2025-09-04T11:46:23.207" v="53" actId="207"/>
          <ac:spMkLst>
            <pc:docMk/>
            <pc:sldMk cId="2971424260" sldId="342"/>
            <ac:spMk id="27" creationId="{7E0D17AE-4505-DB46-D302-669EEB26200C}"/>
          </ac:spMkLst>
        </pc:spChg>
        <pc:spChg chg="mod">
          <ac:chgData name="Marc Bigas Ortega" userId="21a7950b-57de-4f3b-b1ba-53ca87d6a213" providerId="ADAL" clId="{A75B5565-5445-4CA0-989C-E99DE6FE3EA9}" dt="2025-09-04T11:45:51.569" v="46" actId="208"/>
          <ac:spMkLst>
            <pc:docMk/>
            <pc:sldMk cId="2971424260" sldId="342"/>
            <ac:spMk id="32" creationId="{C1E9ABEB-22DF-5B83-84FE-51AE42451C70}"/>
          </ac:spMkLst>
        </pc:spChg>
        <pc:spChg chg="mod">
          <ac:chgData name="Marc Bigas Ortega" userId="21a7950b-57de-4f3b-b1ba-53ca87d6a213" providerId="ADAL" clId="{A75B5565-5445-4CA0-989C-E99DE6FE3EA9}" dt="2025-09-04T11:46:01.394" v="49" actId="113"/>
          <ac:spMkLst>
            <pc:docMk/>
            <pc:sldMk cId="2971424260" sldId="342"/>
            <ac:spMk id="33" creationId="{6532018D-AC52-8997-2EDD-80CEF65D6E79}"/>
          </ac:spMkLst>
        </pc:spChg>
        <pc:spChg chg="mod modVis">
          <ac:chgData name="Marc Bigas Ortega" userId="21a7950b-57de-4f3b-b1ba-53ca87d6a213" providerId="ADAL" clId="{A75B5565-5445-4CA0-989C-E99DE6FE3EA9}" dt="2025-09-04T11:46:27.763" v="55" actId="14429"/>
          <ac:spMkLst>
            <pc:docMk/>
            <pc:sldMk cId="2971424260" sldId="342"/>
            <ac:spMk id="35" creationId="{2FA3BA67-A518-606C-1739-49807B26656E}"/>
          </ac:spMkLst>
        </pc:spChg>
        <pc:grpChg chg="mod modVis">
          <ac:chgData name="Marc Bigas Ortega" userId="21a7950b-57de-4f3b-b1ba-53ca87d6a213" providerId="ADAL" clId="{A75B5565-5445-4CA0-989C-E99DE6FE3EA9}" dt="2025-09-04T11:46:27.179" v="54" actId="14429"/>
          <ac:grpSpMkLst>
            <pc:docMk/>
            <pc:sldMk cId="2971424260" sldId="342"/>
            <ac:grpSpMk id="29" creationId="{96CE0ED2-4EEF-F645-81D0-7496BFE4F5C2}"/>
          </ac:grpSpMkLst>
        </pc:grpChg>
        <pc:cxnChg chg="mod">
          <ac:chgData name="Marc Bigas Ortega" userId="21a7950b-57de-4f3b-b1ba-53ca87d6a213" providerId="ADAL" clId="{A75B5565-5445-4CA0-989C-E99DE6FE3EA9}" dt="2025-09-04T11:46:17.205" v="51" actId="208"/>
          <ac:cxnSpMkLst>
            <pc:docMk/>
            <pc:sldMk cId="2971424260" sldId="342"/>
            <ac:cxnSpMk id="28" creationId="{C7EF3740-16EA-EBCC-278D-3D1F7433A538}"/>
          </ac:cxnSpMkLst>
        </pc:cxnChg>
        <pc:cxnChg chg="mod">
          <ac:chgData name="Marc Bigas Ortega" userId="21a7950b-57de-4f3b-b1ba-53ca87d6a213" providerId="ADAL" clId="{A75B5565-5445-4CA0-989C-E99DE6FE3EA9}" dt="2025-09-04T11:45:51.569" v="46" actId="208"/>
          <ac:cxnSpMkLst>
            <pc:docMk/>
            <pc:sldMk cId="2971424260" sldId="342"/>
            <ac:cxnSpMk id="34" creationId="{11C6A4DB-2062-FF09-3FB5-64D7A3455B21}"/>
          </ac:cxnSpMkLst>
        </pc:cxnChg>
      </pc:sldChg>
      <pc:sldChg chg="modSp mod">
        <pc:chgData name="Marc Bigas Ortega" userId="21a7950b-57de-4f3b-b1ba-53ca87d6a213" providerId="ADAL" clId="{A75B5565-5445-4CA0-989C-E99DE6FE3EA9}" dt="2025-09-04T12:12:37.051" v="187" actId="207"/>
        <pc:sldMkLst>
          <pc:docMk/>
          <pc:sldMk cId="342900020" sldId="343"/>
        </pc:sldMkLst>
        <pc:spChg chg="mod">
          <ac:chgData name="Marc Bigas Ortega" userId="21a7950b-57de-4f3b-b1ba-53ca87d6a213" providerId="ADAL" clId="{A75B5565-5445-4CA0-989C-E99DE6FE3EA9}" dt="2025-09-04T12:12:37.051" v="187" actId="207"/>
          <ac:spMkLst>
            <pc:docMk/>
            <pc:sldMk cId="342900020" sldId="343"/>
            <ac:spMk id="3" creationId="{3402AE85-CAC9-F7FE-EB12-D2DD9976ACD8}"/>
          </ac:spMkLst>
        </pc:spChg>
        <pc:spChg chg="mod">
          <ac:chgData name="Marc Bigas Ortega" userId="21a7950b-57de-4f3b-b1ba-53ca87d6a213" providerId="ADAL" clId="{A75B5565-5445-4CA0-989C-E99DE6FE3EA9}" dt="2025-09-04T11:46:38.658" v="56" actId="208"/>
          <ac:spMkLst>
            <pc:docMk/>
            <pc:sldMk cId="342900020" sldId="343"/>
            <ac:spMk id="6" creationId="{24C0AAEB-13B3-E687-B1D1-991A5BCEE3C5}"/>
          </ac:spMkLst>
        </pc:spChg>
        <pc:spChg chg="mod">
          <ac:chgData name="Marc Bigas Ortega" userId="21a7950b-57de-4f3b-b1ba-53ca87d6a213" providerId="ADAL" clId="{A75B5565-5445-4CA0-989C-E99DE6FE3EA9}" dt="2025-09-04T11:46:46.294" v="59" actId="113"/>
          <ac:spMkLst>
            <pc:docMk/>
            <pc:sldMk cId="342900020" sldId="343"/>
            <ac:spMk id="7" creationId="{B288E383-7436-BF29-BEC0-D6B49AE5830E}"/>
          </ac:spMkLst>
        </pc:spChg>
        <pc:spChg chg="mod">
          <ac:chgData name="Marc Bigas Ortega" userId="21a7950b-57de-4f3b-b1ba-53ca87d6a213" providerId="ADAL" clId="{A75B5565-5445-4CA0-989C-E99DE6FE3EA9}" dt="2025-09-04T11:46:38.658" v="56" actId="208"/>
          <ac:spMkLst>
            <pc:docMk/>
            <pc:sldMk cId="342900020" sldId="343"/>
            <ac:spMk id="9" creationId="{C55BA47C-65EE-CB87-313E-7AFDA490D439}"/>
          </ac:spMkLst>
        </pc:spChg>
        <pc:spChg chg="mod">
          <ac:chgData name="Marc Bigas Ortega" userId="21a7950b-57de-4f3b-b1ba-53ca87d6a213" providerId="ADAL" clId="{A75B5565-5445-4CA0-989C-E99DE6FE3EA9}" dt="2025-09-04T11:46:46.294" v="59" actId="113"/>
          <ac:spMkLst>
            <pc:docMk/>
            <pc:sldMk cId="342900020" sldId="343"/>
            <ac:spMk id="10" creationId="{375FDBB0-D052-280B-7782-1EB2A50A19A8}"/>
          </ac:spMkLst>
        </pc:spChg>
        <pc:spChg chg="mod">
          <ac:chgData name="Marc Bigas Ortega" userId="21a7950b-57de-4f3b-b1ba-53ca87d6a213" providerId="ADAL" clId="{A75B5565-5445-4CA0-989C-E99DE6FE3EA9}" dt="2025-09-04T11:46:38.658" v="56" actId="208"/>
          <ac:spMkLst>
            <pc:docMk/>
            <pc:sldMk cId="342900020" sldId="343"/>
            <ac:spMk id="12" creationId="{6D23EF99-D191-1680-9533-4BFEF2E17747}"/>
          </ac:spMkLst>
        </pc:spChg>
        <pc:spChg chg="mod">
          <ac:chgData name="Marc Bigas Ortega" userId="21a7950b-57de-4f3b-b1ba-53ca87d6a213" providerId="ADAL" clId="{A75B5565-5445-4CA0-989C-E99DE6FE3EA9}" dt="2025-09-04T11:46:46.294" v="59" actId="113"/>
          <ac:spMkLst>
            <pc:docMk/>
            <pc:sldMk cId="342900020" sldId="343"/>
            <ac:spMk id="13" creationId="{8CA1B1B6-0B61-2A26-87DA-68155F1F15EC}"/>
          </ac:spMkLst>
        </pc:spChg>
        <pc:cxnChg chg="mod">
          <ac:chgData name="Marc Bigas Ortega" userId="21a7950b-57de-4f3b-b1ba-53ca87d6a213" providerId="ADAL" clId="{A75B5565-5445-4CA0-989C-E99DE6FE3EA9}" dt="2025-09-04T11:46:38.658" v="56" actId="208"/>
          <ac:cxnSpMkLst>
            <pc:docMk/>
            <pc:sldMk cId="342900020" sldId="343"/>
            <ac:cxnSpMk id="8" creationId="{319CD657-99B6-21A8-F48C-D24B41DACBF0}"/>
          </ac:cxnSpMkLst>
        </pc:cxnChg>
        <pc:cxnChg chg="mod">
          <ac:chgData name="Marc Bigas Ortega" userId="21a7950b-57de-4f3b-b1ba-53ca87d6a213" providerId="ADAL" clId="{A75B5565-5445-4CA0-989C-E99DE6FE3EA9}" dt="2025-09-04T11:46:38.658" v="56" actId="208"/>
          <ac:cxnSpMkLst>
            <pc:docMk/>
            <pc:sldMk cId="342900020" sldId="343"/>
            <ac:cxnSpMk id="11" creationId="{CD13BAED-B6EA-B004-C620-7B18C468FB57}"/>
          </ac:cxnSpMkLst>
        </pc:cxnChg>
        <pc:cxnChg chg="mod">
          <ac:chgData name="Marc Bigas Ortega" userId="21a7950b-57de-4f3b-b1ba-53ca87d6a213" providerId="ADAL" clId="{A75B5565-5445-4CA0-989C-E99DE6FE3EA9}" dt="2025-09-04T11:46:38.658" v="56" actId="208"/>
          <ac:cxnSpMkLst>
            <pc:docMk/>
            <pc:sldMk cId="342900020" sldId="343"/>
            <ac:cxnSpMk id="14" creationId="{923803A0-225D-45CB-B7B7-277C681A4170}"/>
          </ac:cxnSpMkLst>
        </pc:cxnChg>
      </pc:sldChg>
      <pc:sldChg chg="modSp mod">
        <pc:chgData name="Marc Bigas Ortega" userId="21a7950b-57de-4f3b-b1ba-53ca87d6a213" providerId="ADAL" clId="{A75B5565-5445-4CA0-989C-E99DE6FE3EA9}" dt="2025-09-04T12:12:46.926" v="188" actId="207"/>
        <pc:sldMkLst>
          <pc:docMk/>
          <pc:sldMk cId="3576994820" sldId="344"/>
        </pc:sldMkLst>
        <pc:spChg chg="mod">
          <ac:chgData name="Marc Bigas Ortega" userId="21a7950b-57de-4f3b-b1ba-53ca87d6a213" providerId="ADAL" clId="{A75B5565-5445-4CA0-989C-E99DE6FE3EA9}" dt="2025-09-04T12:12:46.926" v="188" actId="207"/>
          <ac:spMkLst>
            <pc:docMk/>
            <pc:sldMk cId="3576994820" sldId="344"/>
            <ac:spMk id="2" creationId="{80C58AD5-C939-4289-78E8-593246DC9006}"/>
          </ac:spMkLst>
        </pc:spChg>
        <pc:spChg chg="mod">
          <ac:chgData name="Marc Bigas Ortega" userId="21a7950b-57de-4f3b-b1ba-53ca87d6a213" providerId="ADAL" clId="{A75B5565-5445-4CA0-989C-E99DE6FE3EA9}" dt="2025-09-04T11:46:55.713" v="60" actId="208"/>
          <ac:spMkLst>
            <pc:docMk/>
            <pc:sldMk cId="3576994820" sldId="344"/>
            <ac:spMk id="6" creationId="{447D09C6-B1FA-02B5-4944-2923EE33B69B}"/>
          </ac:spMkLst>
        </pc:spChg>
        <pc:spChg chg="mod">
          <ac:chgData name="Marc Bigas Ortega" userId="21a7950b-57de-4f3b-b1ba-53ca87d6a213" providerId="ADAL" clId="{A75B5565-5445-4CA0-989C-E99DE6FE3EA9}" dt="2025-09-04T11:47:03.603" v="63" actId="113"/>
          <ac:spMkLst>
            <pc:docMk/>
            <pc:sldMk cId="3576994820" sldId="344"/>
            <ac:spMk id="7" creationId="{D8950C78-2B5B-7514-E874-15946AF050DA}"/>
          </ac:spMkLst>
        </pc:spChg>
        <pc:spChg chg="mod">
          <ac:chgData name="Marc Bigas Ortega" userId="21a7950b-57de-4f3b-b1ba-53ca87d6a213" providerId="ADAL" clId="{A75B5565-5445-4CA0-989C-E99DE6FE3EA9}" dt="2025-09-04T11:46:55.713" v="60" actId="208"/>
          <ac:spMkLst>
            <pc:docMk/>
            <pc:sldMk cId="3576994820" sldId="344"/>
            <ac:spMk id="9" creationId="{3B0005B0-FFB9-D087-2561-043D97D54EED}"/>
          </ac:spMkLst>
        </pc:spChg>
        <pc:cxnChg chg="mod">
          <ac:chgData name="Marc Bigas Ortega" userId="21a7950b-57de-4f3b-b1ba-53ca87d6a213" providerId="ADAL" clId="{A75B5565-5445-4CA0-989C-E99DE6FE3EA9}" dt="2025-09-04T11:46:55.713" v="60" actId="208"/>
          <ac:cxnSpMkLst>
            <pc:docMk/>
            <pc:sldMk cId="3576994820" sldId="344"/>
            <ac:cxnSpMk id="8" creationId="{8DE37BD9-1A58-0F31-FD2C-EA9C277176F8}"/>
          </ac:cxnSpMkLst>
        </pc:cxnChg>
        <pc:cxnChg chg="mod">
          <ac:chgData name="Marc Bigas Ortega" userId="21a7950b-57de-4f3b-b1ba-53ca87d6a213" providerId="ADAL" clId="{A75B5565-5445-4CA0-989C-E99DE6FE3EA9}" dt="2025-09-04T11:46:55.713" v="60" actId="208"/>
          <ac:cxnSpMkLst>
            <pc:docMk/>
            <pc:sldMk cId="3576994820" sldId="344"/>
            <ac:cxnSpMk id="10" creationId="{1F81C825-37C0-4D97-9DA1-BF51A6330BF9}"/>
          </ac:cxnSpMkLst>
        </pc:cxnChg>
      </pc:sldChg>
      <pc:sldChg chg="modSp mod">
        <pc:chgData name="Marc Bigas Ortega" userId="21a7950b-57de-4f3b-b1ba-53ca87d6a213" providerId="ADAL" clId="{A75B5565-5445-4CA0-989C-E99DE6FE3EA9}" dt="2025-09-04T12:12:54.068" v="189" actId="207"/>
        <pc:sldMkLst>
          <pc:docMk/>
          <pc:sldMk cId="2998875154" sldId="345"/>
        </pc:sldMkLst>
        <pc:spChg chg="mod">
          <ac:chgData name="Marc Bigas Ortega" userId="21a7950b-57de-4f3b-b1ba-53ca87d6a213" providerId="ADAL" clId="{A75B5565-5445-4CA0-989C-E99DE6FE3EA9}" dt="2025-09-04T12:12:54.068" v="189" actId="207"/>
          <ac:spMkLst>
            <pc:docMk/>
            <pc:sldMk cId="2998875154" sldId="345"/>
            <ac:spMk id="2" creationId="{94614648-8BE2-0D2A-9FEC-F59EB85F24E9}"/>
          </ac:spMkLst>
        </pc:spChg>
        <pc:spChg chg="mod">
          <ac:chgData name="Marc Bigas Ortega" userId="21a7950b-57de-4f3b-b1ba-53ca87d6a213" providerId="ADAL" clId="{A75B5565-5445-4CA0-989C-E99DE6FE3EA9}" dt="2025-09-04T11:47:23.309" v="64" actId="208"/>
          <ac:spMkLst>
            <pc:docMk/>
            <pc:sldMk cId="2998875154" sldId="345"/>
            <ac:spMk id="7" creationId="{3EB8D7A3-019E-D991-14C5-50808A1FDB3B}"/>
          </ac:spMkLst>
        </pc:spChg>
        <pc:spChg chg="mod">
          <ac:chgData name="Marc Bigas Ortega" userId="21a7950b-57de-4f3b-b1ba-53ca87d6a213" providerId="ADAL" clId="{A75B5565-5445-4CA0-989C-E99DE6FE3EA9}" dt="2025-09-04T11:47:35.253" v="67" actId="113"/>
          <ac:spMkLst>
            <pc:docMk/>
            <pc:sldMk cId="2998875154" sldId="345"/>
            <ac:spMk id="8" creationId="{D5D12235-DB5F-A9FF-9F7B-D756D3583C5A}"/>
          </ac:spMkLst>
        </pc:spChg>
        <pc:spChg chg="mod">
          <ac:chgData name="Marc Bigas Ortega" userId="21a7950b-57de-4f3b-b1ba-53ca87d6a213" providerId="ADAL" clId="{A75B5565-5445-4CA0-989C-E99DE6FE3EA9}" dt="2025-09-04T11:47:23.309" v="64" actId="208"/>
          <ac:spMkLst>
            <pc:docMk/>
            <pc:sldMk cId="2998875154" sldId="345"/>
            <ac:spMk id="10" creationId="{3EB6960E-27DE-4704-836F-64AC3C27D0B1}"/>
          </ac:spMkLst>
        </pc:spChg>
        <pc:spChg chg="mod">
          <ac:chgData name="Marc Bigas Ortega" userId="21a7950b-57de-4f3b-b1ba-53ca87d6a213" providerId="ADAL" clId="{A75B5565-5445-4CA0-989C-E99DE6FE3EA9}" dt="2025-09-04T11:47:35.253" v="67" actId="113"/>
          <ac:spMkLst>
            <pc:docMk/>
            <pc:sldMk cId="2998875154" sldId="345"/>
            <ac:spMk id="11" creationId="{B5AAF9C6-905A-1821-755D-908CF1D9E9B9}"/>
          </ac:spMkLst>
        </pc:spChg>
        <pc:cxnChg chg="mod">
          <ac:chgData name="Marc Bigas Ortega" userId="21a7950b-57de-4f3b-b1ba-53ca87d6a213" providerId="ADAL" clId="{A75B5565-5445-4CA0-989C-E99DE6FE3EA9}" dt="2025-09-04T11:47:23.309" v="64" actId="208"/>
          <ac:cxnSpMkLst>
            <pc:docMk/>
            <pc:sldMk cId="2998875154" sldId="345"/>
            <ac:cxnSpMk id="9" creationId="{F09B1D91-F488-A240-6EAE-CCF588A7B29E}"/>
          </ac:cxnSpMkLst>
        </pc:cxnChg>
        <pc:cxnChg chg="mod">
          <ac:chgData name="Marc Bigas Ortega" userId="21a7950b-57de-4f3b-b1ba-53ca87d6a213" providerId="ADAL" clId="{A75B5565-5445-4CA0-989C-E99DE6FE3EA9}" dt="2025-09-04T11:47:23.309" v="64" actId="208"/>
          <ac:cxnSpMkLst>
            <pc:docMk/>
            <pc:sldMk cId="2998875154" sldId="345"/>
            <ac:cxnSpMk id="12" creationId="{CEBB63D8-E95A-454D-0E37-88958368A7A6}"/>
          </ac:cxnSpMkLst>
        </pc:cxnChg>
      </pc:sldChg>
      <pc:sldChg chg="modSp mod">
        <pc:chgData name="Marc Bigas Ortega" userId="21a7950b-57de-4f3b-b1ba-53ca87d6a213" providerId="ADAL" clId="{A75B5565-5445-4CA0-989C-E99DE6FE3EA9}" dt="2025-09-04T11:47:48.075" v="71" actId="207"/>
        <pc:sldMkLst>
          <pc:docMk/>
          <pc:sldMk cId="4085142462" sldId="346"/>
        </pc:sldMkLst>
        <pc:spChg chg="mod">
          <ac:chgData name="Marc Bigas Ortega" userId="21a7950b-57de-4f3b-b1ba-53ca87d6a213" providerId="ADAL" clId="{A75B5565-5445-4CA0-989C-E99DE6FE3EA9}" dt="2025-09-04T11:47:48.075" v="71" actId="207"/>
          <ac:spMkLst>
            <pc:docMk/>
            <pc:sldMk cId="4085142462" sldId="346"/>
            <ac:spMk id="15" creationId="{589F67DC-DEFC-C327-B62E-A02B5C36F125}"/>
          </ac:spMkLst>
        </pc:spChg>
        <pc:spChg chg="mod">
          <ac:chgData name="Marc Bigas Ortega" userId="21a7950b-57de-4f3b-b1ba-53ca87d6a213" providerId="ADAL" clId="{A75B5565-5445-4CA0-989C-E99DE6FE3EA9}" dt="2025-09-04T11:47:48.075" v="71" actId="207"/>
          <ac:spMkLst>
            <pc:docMk/>
            <pc:sldMk cId="4085142462" sldId="346"/>
            <ac:spMk id="16" creationId="{B3859603-D67E-F24D-2987-230233F756BC}"/>
          </ac:spMkLst>
        </pc:spChg>
      </pc:sldChg>
      <pc:sldChg chg="addSp delSp modSp mod">
        <pc:chgData name="Marc Bigas Ortega" userId="21a7950b-57de-4f3b-b1ba-53ca87d6a213" providerId="ADAL" clId="{A75B5565-5445-4CA0-989C-E99DE6FE3EA9}" dt="2025-09-04T11:49:27.516" v="83" actId="478"/>
        <pc:sldMkLst>
          <pc:docMk/>
          <pc:sldMk cId="770966030" sldId="347"/>
        </pc:sldMkLst>
        <pc:graphicFrameChg chg="modGraphic">
          <ac:chgData name="Marc Bigas Ortega" userId="21a7950b-57de-4f3b-b1ba-53ca87d6a213" providerId="ADAL" clId="{A75B5565-5445-4CA0-989C-E99DE6FE3EA9}" dt="2025-09-04T11:49:21.622" v="82" actId="207"/>
          <ac:graphicFrameMkLst>
            <pc:docMk/>
            <pc:sldMk cId="770966030" sldId="347"/>
            <ac:graphicFrameMk id="8" creationId="{01FC96FD-3FF7-15BD-E639-DC93ECF0B499}"/>
          </ac:graphicFrameMkLst>
        </pc:graphicFrameChg>
      </pc:sldChg>
      <pc:sldChg chg="modSp mod">
        <pc:chgData name="Marc Bigas Ortega" userId="21a7950b-57de-4f3b-b1ba-53ca87d6a213" providerId="ADAL" clId="{A75B5565-5445-4CA0-989C-E99DE6FE3EA9}" dt="2025-09-04T11:42:41.446" v="11" actId="208"/>
        <pc:sldMkLst>
          <pc:docMk/>
          <pc:sldMk cId="2184460911" sldId="349"/>
        </pc:sldMkLst>
        <pc:spChg chg="mod">
          <ac:chgData name="Marc Bigas Ortega" userId="21a7950b-57de-4f3b-b1ba-53ca87d6a213" providerId="ADAL" clId="{A75B5565-5445-4CA0-989C-E99DE6FE3EA9}" dt="2025-09-04T11:42:41.446" v="11" actId="208"/>
          <ac:spMkLst>
            <pc:docMk/>
            <pc:sldMk cId="2184460911" sldId="349"/>
            <ac:spMk id="3" creationId="{97663F62-9223-CAB7-0F27-71A911C9DE4F}"/>
          </ac:spMkLst>
        </pc:spChg>
      </pc:sldChg>
      <pc:sldChg chg="addSp delSp modSp mod">
        <pc:chgData name="Marc Bigas Ortega" userId="21a7950b-57de-4f3b-b1ba-53ca87d6a213" providerId="ADAL" clId="{A75B5565-5445-4CA0-989C-E99DE6FE3EA9}" dt="2025-09-04T12:13:05.859" v="190" actId="207"/>
        <pc:sldMkLst>
          <pc:docMk/>
          <pc:sldMk cId="394550244" sldId="351"/>
        </pc:sldMkLst>
        <pc:spChg chg="mod">
          <ac:chgData name="Marc Bigas Ortega" userId="21a7950b-57de-4f3b-b1ba-53ca87d6a213" providerId="ADAL" clId="{A75B5565-5445-4CA0-989C-E99DE6FE3EA9}" dt="2025-09-04T12:13:05.859" v="190" actId="207"/>
          <ac:spMkLst>
            <pc:docMk/>
            <pc:sldMk cId="394550244" sldId="351"/>
            <ac:spMk id="15" creationId="{D46DAADB-B610-448A-4561-99273CB2BC57}"/>
          </ac:spMkLst>
        </pc:spChg>
        <pc:spChg chg="mod">
          <ac:chgData name="Marc Bigas Ortega" userId="21a7950b-57de-4f3b-b1ba-53ca87d6a213" providerId="ADAL" clId="{A75B5565-5445-4CA0-989C-E99DE6FE3EA9}" dt="2025-09-04T11:49:48.581" v="84" actId="208"/>
          <ac:spMkLst>
            <pc:docMk/>
            <pc:sldMk cId="394550244" sldId="351"/>
            <ac:spMk id="23" creationId="{46CA2975-020B-F82F-0BAF-6736D4E8A1EE}"/>
          </ac:spMkLst>
        </pc:spChg>
        <pc:spChg chg="mod">
          <ac:chgData name="Marc Bigas Ortega" userId="21a7950b-57de-4f3b-b1ba-53ca87d6a213" providerId="ADAL" clId="{A75B5565-5445-4CA0-989C-E99DE6FE3EA9}" dt="2025-09-04T11:50:14.274" v="88" actId="113"/>
          <ac:spMkLst>
            <pc:docMk/>
            <pc:sldMk cId="394550244" sldId="351"/>
            <ac:spMk id="24" creationId="{983AB444-F0EB-1FB9-4DDE-3D62894B0ACD}"/>
          </ac:spMkLst>
        </pc:spChg>
        <pc:spChg chg="mod">
          <ac:chgData name="Marc Bigas Ortega" userId="21a7950b-57de-4f3b-b1ba-53ca87d6a213" providerId="ADAL" clId="{A75B5565-5445-4CA0-989C-E99DE6FE3EA9}" dt="2025-09-04T11:49:48.581" v="84" actId="208"/>
          <ac:spMkLst>
            <pc:docMk/>
            <pc:sldMk cId="394550244" sldId="351"/>
            <ac:spMk id="26" creationId="{68274CAF-D695-C554-1F0E-4AD766CE9408}"/>
          </ac:spMkLst>
        </pc:spChg>
        <pc:spChg chg="mod">
          <ac:chgData name="Marc Bigas Ortega" userId="21a7950b-57de-4f3b-b1ba-53ca87d6a213" providerId="ADAL" clId="{A75B5565-5445-4CA0-989C-E99DE6FE3EA9}" dt="2025-09-04T11:50:14.274" v="88" actId="113"/>
          <ac:spMkLst>
            <pc:docMk/>
            <pc:sldMk cId="394550244" sldId="351"/>
            <ac:spMk id="27" creationId="{29D50711-E6BF-0A73-34AA-E98D27D0CBF6}"/>
          </ac:spMkLst>
        </pc:spChg>
        <pc:picChg chg="mod">
          <ac:chgData name="Marc Bigas Ortega" userId="21a7950b-57de-4f3b-b1ba-53ca87d6a213" providerId="ADAL" clId="{A75B5565-5445-4CA0-989C-E99DE6FE3EA9}" dt="2025-09-04T11:49:48.581" v="84" actId="208"/>
          <ac:picMkLst>
            <pc:docMk/>
            <pc:sldMk cId="394550244" sldId="351"/>
            <ac:picMk id="2" creationId="{CA9E4890-C29D-3BA5-E5B5-A2087D10213C}"/>
          </ac:picMkLst>
        </pc:picChg>
        <pc:cxnChg chg="mod">
          <ac:chgData name="Marc Bigas Ortega" userId="21a7950b-57de-4f3b-b1ba-53ca87d6a213" providerId="ADAL" clId="{A75B5565-5445-4CA0-989C-E99DE6FE3EA9}" dt="2025-09-04T11:49:48.581" v="84" actId="208"/>
          <ac:cxnSpMkLst>
            <pc:docMk/>
            <pc:sldMk cId="394550244" sldId="351"/>
            <ac:cxnSpMk id="25" creationId="{EAEF31C2-7CF4-1CE1-A95D-B0A2C6A5B8D2}"/>
          </ac:cxnSpMkLst>
        </pc:cxnChg>
        <pc:cxnChg chg="mod">
          <ac:chgData name="Marc Bigas Ortega" userId="21a7950b-57de-4f3b-b1ba-53ca87d6a213" providerId="ADAL" clId="{A75B5565-5445-4CA0-989C-E99DE6FE3EA9}" dt="2025-09-04T11:49:48.581" v="84" actId="208"/>
          <ac:cxnSpMkLst>
            <pc:docMk/>
            <pc:sldMk cId="394550244" sldId="351"/>
            <ac:cxnSpMk id="28" creationId="{BE0727C4-6D69-FCB9-8033-C51BFC89247C}"/>
          </ac:cxnSpMkLst>
        </pc:cxnChg>
      </pc:sldChg>
      <pc:sldChg chg="modSp mod">
        <pc:chgData name="Marc Bigas Ortega" userId="21a7950b-57de-4f3b-b1ba-53ca87d6a213" providerId="ADAL" clId="{A75B5565-5445-4CA0-989C-E99DE6FE3EA9}" dt="2025-09-04T12:12:14.801" v="182" actId="207"/>
        <pc:sldMkLst>
          <pc:docMk/>
          <pc:sldMk cId="2829859090" sldId="354"/>
        </pc:sldMkLst>
        <pc:spChg chg="mod">
          <ac:chgData name="Marc Bigas Ortega" userId="21a7950b-57de-4f3b-b1ba-53ca87d6a213" providerId="ADAL" clId="{A75B5565-5445-4CA0-989C-E99DE6FE3EA9}" dt="2025-09-04T12:12:14.801" v="182" actId="207"/>
          <ac:spMkLst>
            <pc:docMk/>
            <pc:sldMk cId="2829859090" sldId="354"/>
            <ac:spMk id="2" creationId="{A84969BB-E0A7-0D1E-BD18-FF60915A8EC4}"/>
          </ac:spMkLst>
        </pc:spChg>
        <pc:spChg chg="mod">
          <ac:chgData name="Marc Bigas Ortega" userId="21a7950b-57de-4f3b-b1ba-53ca87d6a213" providerId="ADAL" clId="{A75B5565-5445-4CA0-989C-E99DE6FE3EA9}" dt="2025-09-04T11:44:14.850" v="28" actId="208"/>
          <ac:spMkLst>
            <pc:docMk/>
            <pc:sldMk cId="2829859090" sldId="354"/>
            <ac:spMk id="6" creationId="{2324DEAC-FA48-FF21-2693-38F5239561F7}"/>
          </ac:spMkLst>
        </pc:spChg>
        <pc:spChg chg="mod">
          <ac:chgData name="Marc Bigas Ortega" userId="21a7950b-57de-4f3b-b1ba-53ca87d6a213" providerId="ADAL" clId="{A75B5565-5445-4CA0-989C-E99DE6FE3EA9}" dt="2025-09-04T11:44:22.264" v="31" actId="113"/>
          <ac:spMkLst>
            <pc:docMk/>
            <pc:sldMk cId="2829859090" sldId="354"/>
            <ac:spMk id="7" creationId="{064808CF-E013-02ED-A959-5AB49B485A8B}"/>
          </ac:spMkLst>
        </pc:spChg>
        <pc:spChg chg="mod">
          <ac:chgData name="Marc Bigas Ortega" userId="21a7950b-57de-4f3b-b1ba-53ca87d6a213" providerId="ADAL" clId="{A75B5565-5445-4CA0-989C-E99DE6FE3EA9}" dt="2025-09-04T11:44:14.850" v="28" actId="208"/>
          <ac:spMkLst>
            <pc:docMk/>
            <pc:sldMk cId="2829859090" sldId="354"/>
            <ac:spMk id="9" creationId="{9D7DE81B-81C2-E84C-92E5-53CE9CC62F07}"/>
          </ac:spMkLst>
        </pc:spChg>
        <pc:spChg chg="mod">
          <ac:chgData name="Marc Bigas Ortega" userId="21a7950b-57de-4f3b-b1ba-53ca87d6a213" providerId="ADAL" clId="{A75B5565-5445-4CA0-989C-E99DE6FE3EA9}" dt="2025-09-04T11:44:22.264" v="31" actId="113"/>
          <ac:spMkLst>
            <pc:docMk/>
            <pc:sldMk cId="2829859090" sldId="354"/>
            <ac:spMk id="10" creationId="{C99E664D-E578-2BA5-FD23-22218213E30C}"/>
          </ac:spMkLst>
        </pc:spChg>
        <pc:spChg chg="mod">
          <ac:chgData name="Marc Bigas Ortega" userId="21a7950b-57de-4f3b-b1ba-53ca87d6a213" providerId="ADAL" clId="{A75B5565-5445-4CA0-989C-E99DE6FE3EA9}" dt="2025-09-04T11:44:14.850" v="28" actId="208"/>
          <ac:spMkLst>
            <pc:docMk/>
            <pc:sldMk cId="2829859090" sldId="354"/>
            <ac:spMk id="23" creationId="{0381E726-D000-4C88-6BE9-ED6640014167}"/>
          </ac:spMkLst>
        </pc:spChg>
        <pc:spChg chg="mod">
          <ac:chgData name="Marc Bigas Ortega" userId="21a7950b-57de-4f3b-b1ba-53ca87d6a213" providerId="ADAL" clId="{A75B5565-5445-4CA0-989C-E99DE6FE3EA9}" dt="2025-09-04T11:44:22.264" v="31" actId="113"/>
          <ac:spMkLst>
            <pc:docMk/>
            <pc:sldMk cId="2829859090" sldId="354"/>
            <ac:spMk id="24" creationId="{48A74C07-EA14-5222-53B0-D694FBBEB1A1}"/>
          </ac:spMkLst>
        </pc:spChg>
        <pc:cxnChg chg="mod">
          <ac:chgData name="Marc Bigas Ortega" userId="21a7950b-57de-4f3b-b1ba-53ca87d6a213" providerId="ADAL" clId="{A75B5565-5445-4CA0-989C-E99DE6FE3EA9}" dt="2025-09-04T11:44:14.850" v="28" actId="208"/>
          <ac:cxnSpMkLst>
            <pc:docMk/>
            <pc:sldMk cId="2829859090" sldId="354"/>
            <ac:cxnSpMk id="8" creationId="{06985B34-0045-8220-8D76-D901798BB097}"/>
          </ac:cxnSpMkLst>
        </pc:cxnChg>
        <pc:cxnChg chg="mod">
          <ac:chgData name="Marc Bigas Ortega" userId="21a7950b-57de-4f3b-b1ba-53ca87d6a213" providerId="ADAL" clId="{A75B5565-5445-4CA0-989C-E99DE6FE3EA9}" dt="2025-09-04T11:44:14.850" v="28" actId="208"/>
          <ac:cxnSpMkLst>
            <pc:docMk/>
            <pc:sldMk cId="2829859090" sldId="354"/>
            <ac:cxnSpMk id="11" creationId="{0FAF3DA6-C51E-913A-1CBA-E78DA8ADD57E}"/>
          </ac:cxnSpMkLst>
        </pc:cxnChg>
        <pc:cxnChg chg="mod">
          <ac:chgData name="Marc Bigas Ortega" userId="21a7950b-57de-4f3b-b1ba-53ca87d6a213" providerId="ADAL" clId="{A75B5565-5445-4CA0-989C-E99DE6FE3EA9}" dt="2025-09-04T11:44:14.850" v="28" actId="208"/>
          <ac:cxnSpMkLst>
            <pc:docMk/>
            <pc:sldMk cId="2829859090" sldId="354"/>
            <ac:cxnSpMk id="25" creationId="{84DF1767-1DF0-7666-0DB2-C21FE34BE5D1}"/>
          </ac:cxnSpMkLst>
        </pc:cxnChg>
      </pc:sldChg>
      <pc:sldMasterChg chg="modSldLayout">
        <pc:chgData name="Marc Bigas Ortega" userId="21a7950b-57de-4f3b-b1ba-53ca87d6a213" providerId="ADAL" clId="{A75B5565-5445-4CA0-989C-E99DE6FE3EA9}" dt="2025-09-04T12:28:17.668" v="247" actId="403"/>
        <pc:sldMasterMkLst>
          <pc:docMk/>
          <pc:sldMasterMk cId="771299247" sldId="2147483681"/>
        </pc:sldMasterMkLst>
        <pc:sldLayoutChg chg="modSp mod">
          <pc:chgData name="Marc Bigas Ortega" userId="21a7950b-57de-4f3b-b1ba-53ca87d6a213" providerId="ADAL" clId="{A75B5565-5445-4CA0-989C-E99DE6FE3EA9}" dt="2025-09-04T11:24:40.453" v="2" actId="108"/>
          <pc:sldLayoutMkLst>
            <pc:docMk/>
            <pc:sldMasterMk cId="771299247" sldId="2147483681"/>
            <pc:sldLayoutMk cId="3991428843" sldId="2147483690"/>
          </pc:sldLayoutMkLst>
          <pc:spChg chg="mod">
            <ac:chgData name="Marc Bigas Ortega" userId="21a7950b-57de-4f3b-b1ba-53ca87d6a213" providerId="ADAL" clId="{A75B5565-5445-4CA0-989C-E99DE6FE3EA9}" dt="2025-09-04T11:24:40.453" v="2" actId="108"/>
            <ac:spMkLst>
              <pc:docMk/>
              <pc:sldMasterMk cId="771299247" sldId="2147483681"/>
              <pc:sldLayoutMk cId="3991428843" sldId="2147483690"/>
              <ac:spMk id="13" creationId="{8167E4B0-854D-F9D1-A4CC-6F94D041B287}"/>
            </ac:spMkLst>
          </pc:spChg>
        </pc:sldLayoutChg>
        <pc:sldLayoutChg chg="modSp mod">
          <pc:chgData name="Marc Bigas Ortega" userId="21a7950b-57de-4f3b-b1ba-53ca87d6a213" providerId="ADAL" clId="{A75B5565-5445-4CA0-989C-E99DE6FE3EA9}" dt="2025-09-04T11:24:31.007" v="1" actId="108"/>
          <pc:sldLayoutMkLst>
            <pc:docMk/>
            <pc:sldMasterMk cId="771299247" sldId="2147483681"/>
            <pc:sldLayoutMk cId="2574021873" sldId="2147483765"/>
          </pc:sldLayoutMkLst>
          <pc:spChg chg="mod">
            <ac:chgData name="Marc Bigas Ortega" userId="21a7950b-57de-4f3b-b1ba-53ca87d6a213" providerId="ADAL" clId="{A75B5565-5445-4CA0-989C-E99DE6FE3EA9}" dt="2025-09-04T11:24:31.007" v="1" actId="108"/>
            <ac:spMkLst>
              <pc:docMk/>
              <pc:sldMasterMk cId="771299247" sldId="2147483681"/>
              <pc:sldLayoutMk cId="2574021873" sldId="2147483765"/>
              <ac:spMk id="13" creationId="{E7304740-60C9-DF74-CF59-5D06A7DABE80}"/>
            </ac:spMkLst>
          </pc:spChg>
        </pc:sldLayoutChg>
        <pc:sldLayoutChg chg="modSp mod">
          <pc:chgData name="Marc Bigas Ortega" userId="21a7950b-57de-4f3b-b1ba-53ca87d6a213" providerId="ADAL" clId="{A75B5565-5445-4CA0-989C-E99DE6FE3EA9}" dt="2025-09-04T11:24:27.459" v="0" actId="108"/>
          <pc:sldLayoutMkLst>
            <pc:docMk/>
            <pc:sldMasterMk cId="771299247" sldId="2147483681"/>
            <pc:sldLayoutMk cId="3457238596" sldId="2147483768"/>
          </pc:sldLayoutMkLst>
          <pc:spChg chg="mod">
            <ac:chgData name="Marc Bigas Ortega" userId="21a7950b-57de-4f3b-b1ba-53ca87d6a213" providerId="ADAL" clId="{A75B5565-5445-4CA0-989C-E99DE6FE3EA9}" dt="2025-09-04T11:24:27.459" v="0" actId="108"/>
            <ac:spMkLst>
              <pc:docMk/>
              <pc:sldMasterMk cId="771299247" sldId="2147483681"/>
              <pc:sldLayoutMk cId="3457238596" sldId="2147483768"/>
              <ac:spMk id="6" creationId="{43E5116D-553A-8841-CA6F-AF3B413BD7EF}"/>
            </ac:spMkLst>
          </pc:spChg>
        </pc:sldLayoutChg>
        <pc:sldLayoutChg chg="modSp mod setBg">
          <pc:chgData name="Marc Bigas Ortega" userId="21a7950b-57de-4f3b-b1ba-53ca87d6a213" providerId="ADAL" clId="{A75B5565-5445-4CA0-989C-E99DE6FE3EA9}" dt="2025-09-04T11:24:47.931" v="4" actId="108"/>
          <pc:sldLayoutMkLst>
            <pc:docMk/>
            <pc:sldMasterMk cId="771299247" sldId="2147483681"/>
            <pc:sldLayoutMk cId="2668723959" sldId="2147483770"/>
          </pc:sldLayoutMkLst>
          <pc:spChg chg="mod">
            <ac:chgData name="Marc Bigas Ortega" userId="21a7950b-57de-4f3b-b1ba-53ca87d6a213" providerId="ADAL" clId="{A75B5565-5445-4CA0-989C-E99DE6FE3EA9}" dt="2025-09-04T11:24:47.931" v="4" actId="108"/>
            <ac:spMkLst>
              <pc:docMk/>
              <pc:sldMasterMk cId="771299247" sldId="2147483681"/>
              <pc:sldLayoutMk cId="2668723959" sldId="2147483770"/>
              <ac:spMk id="3" creationId="{0C80B8DF-CBDE-DAE8-191E-3D64AB33746E}"/>
            </ac:spMkLst>
          </pc:spChg>
        </pc:sldLayoutChg>
        <pc:sldLayoutChg chg="modSp mod">
          <pc:chgData name="Marc Bigas Ortega" userId="21a7950b-57de-4f3b-b1ba-53ca87d6a213" providerId="ADAL" clId="{A75B5565-5445-4CA0-989C-E99DE6FE3EA9}" dt="2025-09-04T11:24:51.731" v="5" actId="108"/>
          <pc:sldLayoutMkLst>
            <pc:docMk/>
            <pc:sldMasterMk cId="771299247" sldId="2147483681"/>
            <pc:sldLayoutMk cId="512860314" sldId="2147483773"/>
          </pc:sldLayoutMkLst>
          <pc:spChg chg="mod">
            <ac:chgData name="Marc Bigas Ortega" userId="21a7950b-57de-4f3b-b1ba-53ca87d6a213" providerId="ADAL" clId="{A75B5565-5445-4CA0-989C-E99DE6FE3EA9}" dt="2025-09-04T11:24:51.731" v="5" actId="108"/>
            <ac:spMkLst>
              <pc:docMk/>
              <pc:sldMasterMk cId="771299247" sldId="2147483681"/>
              <pc:sldLayoutMk cId="512860314" sldId="2147483773"/>
              <ac:spMk id="9" creationId="{D36F9720-1045-4DB6-FDF5-2B83BBA35AC1}"/>
            </ac:spMkLst>
          </pc:spChg>
        </pc:sldLayoutChg>
        <pc:sldLayoutChg chg="modSp mod">
          <pc:chgData name="Marc Bigas Ortega" userId="21a7950b-57de-4f3b-b1ba-53ca87d6a213" providerId="ADAL" clId="{A75B5565-5445-4CA0-989C-E99DE6FE3EA9}" dt="2025-09-04T12:28:17.668" v="247" actId="403"/>
          <pc:sldLayoutMkLst>
            <pc:docMk/>
            <pc:sldMasterMk cId="771299247" sldId="2147483681"/>
            <pc:sldLayoutMk cId="2913753820" sldId="2147483775"/>
          </pc:sldLayoutMkLst>
          <pc:spChg chg="mod">
            <ac:chgData name="Marc Bigas Ortega" userId="21a7950b-57de-4f3b-b1ba-53ca87d6a213" providerId="ADAL" clId="{A75B5565-5445-4CA0-989C-E99DE6FE3EA9}" dt="2025-09-04T12:28:17.668" v="247" actId="403"/>
            <ac:spMkLst>
              <pc:docMk/>
              <pc:sldMasterMk cId="771299247" sldId="2147483681"/>
              <pc:sldLayoutMk cId="2913753820" sldId="2147483775"/>
              <ac:spMk id="5" creationId="{DD3FBC1E-8189-0003-CAB7-F165E97A9A4D}"/>
            </ac:spMkLst>
          </pc:spChg>
          <pc:spChg chg="mod">
            <ac:chgData name="Marc Bigas Ortega" userId="21a7950b-57de-4f3b-b1ba-53ca87d6a213" providerId="ADAL" clId="{A75B5565-5445-4CA0-989C-E99DE6FE3EA9}" dt="2025-09-04T12:28:02.610" v="242" actId="207"/>
            <ac:spMkLst>
              <pc:docMk/>
              <pc:sldMasterMk cId="771299247" sldId="2147483681"/>
              <pc:sldLayoutMk cId="2913753820" sldId="2147483775"/>
              <ac:spMk id="6" creationId="{067E14D0-3D53-98EA-1F26-CF20295CADCD}"/>
            </ac:spMkLst>
          </pc:spChg>
        </pc:sldLayoutChg>
      </pc:sldMasterChg>
      <pc:sldMasterChg chg="modSp mod">
        <pc:chgData name="Marc Bigas Ortega" userId="21a7950b-57de-4f3b-b1ba-53ca87d6a213" providerId="ADAL" clId="{A75B5565-5445-4CA0-989C-E99DE6FE3EA9}" dt="2025-09-04T11:24:58.182" v="6" actId="108"/>
        <pc:sldMasterMkLst>
          <pc:docMk/>
          <pc:sldMasterMk cId="1148497024" sldId="2147483729"/>
        </pc:sldMasterMkLst>
        <pc:spChg chg="mod">
          <ac:chgData name="Marc Bigas Ortega" userId="21a7950b-57de-4f3b-b1ba-53ca87d6a213" providerId="ADAL" clId="{A75B5565-5445-4CA0-989C-E99DE6FE3EA9}" dt="2025-09-04T11:24:58.182" v="6" actId="108"/>
          <ac:spMkLst>
            <pc:docMk/>
            <pc:sldMasterMk cId="1148497024" sldId="2147483729"/>
            <ac:spMk id="8" creationId="{B57C5764-95A1-2903-AFE8-5488D4D2725C}"/>
          </ac:spMkLst>
        </pc:spChg>
      </pc:sldMasterChg>
    </pc:docChg>
  </pc:docChgLst>
  <pc:docChgLst>
    <pc:chgData name="Sardà, Eduvigis" userId="b1ad0630-0272-43d7-8302-7f8594b48b7a" providerId="ADAL" clId="{12CE630E-E7CE-4B78-8F8B-0BB149B9CE05}"/>
    <pc:docChg chg="undo redo custSel addSld delSld modSld">
      <pc:chgData name="Sardà, Eduvigis" userId="b1ad0630-0272-43d7-8302-7f8594b48b7a" providerId="ADAL" clId="{12CE630E-E7CE-4B78-8F8B-0BB149B9CE05}" dt="2025-07-14T11:13:42.280" v="1069" actId="33935"/>
      <pc:docMkLst>
        <pc:docMk/>
      </pc:docMkLst>
      <pc:sldChg chg="modSp mod">
        <pc:chgData name="Sardà, Eduvigis" userId="b1ad0630-0272-43d7-8302-7f8594b48b7a" providerId="ADAL" clId="{12CE630E-E7CE-4B78-8F8B-0BB149B9CE05}" dt="2025-07-14T07:50:00.290" v="2"/>
        <pc:sldMkLst>
          <pc:docMk/>
          <pc:sldMk cId="951075575" sldId="309"/>
        </pc:sldMkLst>
      </pc:sldChg>
      <pc:sldChg chg="addSp delSp modSp mod">
        <pc:chgData name="Sardà, Eduvigis" userId="b1ad0630-0272-43d7-8302-7f8594b48b7a" providerId="ADAL" clId="{12CE630E-E7CE-4B78-8F8B-0BB149B9CE05}" dt="2025-07-14T09:58:57.348" v="397" actId="692"/>
        <pc:sldMkLst>
          <pc:docMk/>
          <pc:sldMk cId="1950575632" sldId="312"/>
        </pc:sldMkLst>
      </pc:sldChg>
      <pc:sldChg chg="addSp delSp modSp mod">
        <pc:chgData name="Sardà, Eduvigis" userId="b1ad0630-0272-43d7-8302-7f8594b48b7a" providerId="ADAL" clId="{12CE630E-E7CE-4B78-8F8B-0BB149B9CE05}" dt="2025-07-14T09:59:27.085" v="401" actId="208"/>
        <pc:sldMkLst>
          <pc:docMk/>
          <pc:sldMk cId="2531237526" sldId="313"/>
        </pc:sldMkLst>
      </pc:sldChg>
      <pc:sldChg chg="addSp delSp modSp mod">
        <pc:chgData name="Sardà, Eduvigis" userId="b1ad0630-0272-43d7-8302-7f8594b48b7a" providerId="ADAL" clId="{12CE630E-E7CE-4B78-8F8B-0BB149B9CE05}" dt="2025-07-14T10:59:53.365" v="973" actId="20577"/>
        <pc:sldMkLst>
          <pc:docMk/>
          <pc:sldMk cId="3273611643" sldId="314"/>
        </pc:sldMkLst>
      </pc:sldChg>
      <pc:sldChg chg="del">
        <pc:chgData name="Sardà, Eduvigis" userId="b1ad0630-0272-43d7-8302-7f8594b48b7a" providerId="ADAL" clId="{12CE630E-E7CE-4B78-8F8B-0BB149B9CE05}" dt="2025-07-14T07:54:10.014" v="43" actId="47"/>
        <pc:sldMkLst>
          <pc:docMk/>
          <pc:sldMk cId="1105253018" sldId="315"/>
        </pc:sldMkLst>
      </pc:sldChg>
      <pc:sldChg chg="del">
        <pc:chgData name="Sardà, Eduvigis" userId="b1ad0630-0272-43d7-8302-7f8594b48b7a" providerId="ADAL" clId="{12CE630E-E7CE-4B78-8F8B-0BB149B9CE05}" dt="2025-07-14T07:55:10.636" v="59" actId="47"/>
        <pc:sldMkLst>
          <pc:docMk/>
          <pc:sldMk cId="1253429313" sldId="316"/>
        </pc:sldMkLst>
      </pc:sldChg>
      <pc:sldChg chg="del">
        <pc:chgData name="Sardà, Eduvigis" userId="b1ad0630-0272-43d7-8302-7f8594b48b7a" providerId="ADAL" clId="{12CE630E-E7CE-4B78-8F8B-0BB149B9CE05}" dt="2025-07-14T07:55:12.678" v="60" actId="47"/>
        <pc:sldMkLst>
          <pc:docMk/>
          <pc:sldMk cId="1221827674" sldId="317"/>
        </pc:sldMkLst>
      </pc:sldChg>
      <pc:sldChg chg="del">
        <pc:chgData name="Sardà, Eduvigis" userId="b1ad0630-0272-43d7-8302-7f8594b48b7a" providerId="ADAL" clId="{12CE630E-E7CE-4B78-8F8B-0BB149B9CE05}" dt="2025-07-14T08:02:47.618" v="61" actId="47"/>
        <pc:sldMkLst>
          <pc:docMk/>
          <pc:sldMk cId="1271432442" sldId="318"/>
        </pc:sldMkLst>
      </pc:sldChg>
      <pc:sldChg chg="modSp mod">
        <pc:chgData name="Sardà, Eduvigis" userId="b1ad0630-0272-43d7-8302-7f8594b48b7a" providerId="ADAL" clId="{12CE630E-E7CE-4B78-8F8B-0BB149B9CE05}" dt="2025-07-14T08:03:25.843" v="68" actId="1076"/>
        <pc:sldMkLst>
          <pc:docMk/>
          <pc:sldMk cId="2467439314" sldId="319"/>
        </pc:sldMkLst>
      </pc:sldChg>
      <pc:sldChg chg="modSp mod">
        <pc:chgData name="Sardà, Eduvigis" userId="b1ad0630-0272-43d7-8302-7f8594b48b7a" providerId="ADAL" clId="{12CE630E-E7CE-4B78-8F8B-0BB149B9CE05}" dt="2025-07-14T08:03:36.129" v="71"/>
        <pc:sldMkLst>
          <pc:docMk/>
          <pc:sldMk cId="4008948387" sldId="320"/>
        </pc:sldMkLst>
      </pc:sldChg>
      <pc:sldChg chg="del">
        <pc:chgData name="Sardà, Eduvigis" userId="b1ad0630-0272-43d7-8302-7f8594b48b7a" providerId="ADAL" clId="{12CE630E-E7CE-4B78-8F8B-0BB149B9CE05}" dt="2025-07-14T08:03:46.203" v="72" actId="47"/>
        <pc:sldMkLst>
          <pc:docMk/>
          <pc:sldMk cId="1221672367" sldId="321"/>
        </pc:sldMkLst>
      </pc:sldChg>
      <pc:sldChg chg="new del">
        <pc:chgData name="Sardà, Eduvigis" userId="b1ad0630-0272-43d7-8302-7f8594b48b7a" providerId="ADAL" clId="{12CE630E-E7CE-4B78-8F8B-0BB149B9CE05}" dt="2025-07-14T07:54:20.923" v="45" actId="680"/>
        <pc:sldMkLst>
          <pc:docMk/>
          <pc:sldMk cId="1226566124" sldId="322"/>
        </pc:sldMkLst>
      </pc:sldChg>
      <pc:sldChg chg="new del">
        <pc:chgData name="Sardà, Eduvigis" userId="b1ad0630-0272-43d7-8302-7f8594b48b7a" providerId="ADAL" clId="{12CE630E-E7CE-4B78-8F8B-0BB149B9CE05}" dt="2025-07-14T07:54:24.979" v="47" actId="680"/>
        <pc:sldMkLst>
          <pc:docMk/>
          <pc:sldMk cId="2806549591" sldId="322"/>
        </pc:sldMkLst>
      </pc:sldChg>
      <pc:sldChg chg="addSp delSp modSp add mod">
        <pc:chgData name="Sardà, Eduvigis" userId="b1ad0630-0272-43d7-8302-7f8594b48b7a" providerId="ADAL" clId="{12CE630E-E7CE-4B78-8F8B-0BB149B9CE05}" dt="2025-07-14T10:38:09.621" v="864" actId="207"/>
        <pc:sldMkLst>
          <pc:docMk/>
          <pc:sldMk cId="3045021389" sldId="322"/>
        </pc:sldMkLst>
      </pc:sldChg>
      <pc:sldChg chg="addSp delSp modSp add mod">
        <pc:chgData name="Sardà, Eduvigis" userId="b1ad0630-0272-43d7-8302-7f8594b48b7a" providerId="ADAL" clId="{12CE630E-E7CE-4B78-8F8B-0BB149B9CE05}" dt="2025-07-14T11:00:06.323" v="977" actId="20577"/>
        <pc:sldMkLst>
          <pc:docMk/>
          <pc:sldMk cId="2662492914" sldId="323"/>
        </pc:sldMkLst>
      </pc:sldChg>
      <pc:sldChg chg="addSp modSp add mod">
        <pc:chgData name="Sardà, Eduvigis" userId="b1ad0630-0272-43d7-8302-7f8594b48b7a" providerId="ADAL" clId="{12CE630E-E7CE-4B78-8F8B-0BB149B9CE05}" dt="2025-07-14T11:02:08.462" v="1011" actId="207"/>
        <pc:sldMkLst>
          <pc:docMk/>
          <pc:sldMk cId="3671357839" sldId="324"/>
        </pc:sldMkLst>
      </pc:sldChg>
      <pc:sldChg chg="addSp modSp add mod">
        <pc:chgData name="Sardà, Eduvigis" userId="b1ad0630-0272-43d7-8302-7f8594b48b7a" providerId="ADAL" clId="{12CE630E-E7CE-4B78-8F8B-0BB149B9CE05}" dt="2025-07-14T11:01:55.707" v="1009" actId="207"/>
        <pc:sldMkLst>
          <pc:docMk/>
          <pc:sldMk cId="1796513486" sldId="325"/>
        </pc:sldMkLst>
      </pc:sldChg>
      <pc:sldChg chg="new del">
        <pc:chgData name="Sardà, Eduvigis" userId="b1ad0630-0272-43d7-8302-7f8594b48b7a" providerId="ADAL" clId="{12CE630E-E7CE-4B78-8F8B-0BB149B9CE05}" dt="2025-07-14T08:05:39.353" v="74" actId="680"/>
        <pc:sldMkLst>
          <pc:docMk/>
          <pc:sldMk cId="2680483524" sldId="325"/>
        </pc:sldMkLst>
      </pc:sldChg>
      <pc:sldChg chg="addSp modSp add mod">
        <pc:chgData name="Sardà, Eduvigis" userId="b1ad0630-0272-43d7-8302-7f8594b48b7a" providerId="ADAL" clId="{12CE630E-E7CE-4B78-8F8B-0BB149B9CE05}" dt="2025-07-14T10:39:06.555" v="876" actId="207"/>
        <pc:sldMkLst>
          <pc:docMk/>
          <pc:sldMk cId="3566390452" sldId="326"/>
        </pc:sldMkLst>
      </pc:sldChg>
      <pc:sldChg chg="addSp delSp modSp add mod modNotes">
        <pc:chgData name="Sardà, Eduvigis" userId="b1ad0630-0272-43d7-8302-7f8594b48b7a" providerId="ADAL" clId="{12CE630E-E7CE-4B78-8F8B-0BB149B9CE05}" dt="2025-07-14T11:00:23.129" v="982" actId="20577"/>
        <pc:sldMkLst>
          <pc:docMk/>
          <pc:sldMk cId="916180968" sldId="327"/>
        </pc:sldMkLst>
      </pc:sldChg>
      <pc:sldChg chg="add del">
        <pc:chgData name="Sardà, Eduvigis" userId="b1ad0630-0272-43d7-8302-7f8594b48b7a" providerId="ADAL" clId="{12CE630E-E7CE-4B78-8F8B-0BB149B9CE05}" dt="2025-07-14T08:09:05.678" v="135" actId="47"/>
        <pc:sldMkLst>
          <pc:docMk/>
          <pc:sldMk cId="1587494999" sldId="328"/>
        </pc:sldMkLst>
      </pc:sldChg>
      <pc:sldChg chg="add del">
        <pc:chgData name="Sardà, Eduvigis" userId="b1ad0630-0272-43d7-8302-7f8594b48b7a" providerId="ADAL" clId="{12CE630E-E7CE-4B78-8F8B-0BB149B9CE05}" dt="2025-07-14T08:09:06.588" v="136" actId="47"/>
        <pc:sldMkLst>
          <pc:docMk/>
          <pc:sldMk cId="1543400015" sldId="329"/>
        </pc:sldMkLst>
      </pc:sldChg>
      <pc:sldChg chg="add del">
        <pc:chgData name="Sardà, Eduvigis" userId="b1ad0630-0272-43d7-8302-7f8594b48b7a" providerId="ADAL" clId="{12CE630E-E7CE-4B78-8F8B-0BB149B9CE05}" dt="2025-07-14T08:09:07.225" v="137" actId="47"/>
        <pc:sldMkLst>
          <pc:docMk/>
          <pc:sldMk cId="4287324783" sldId="330"/>
        </pc:sldMkLst>
      </pc:sldChg>
      <pc:sldChg chg="add del">
        <pc:chgData name="Sardà, Eduvigis" userId="b1ad0630-0272-43d7-8302-7f8594b48b7a" providerId="ADAL" clId="{12CE630E-E7CE-4B78-8F8B-0BB149B9CE05}" dt="2025-07-14T08:09:08.355" v="138" actId="47"/>
        <pc:sldMkLst>
          <pc:docMk/>
          <pc:sldMk cId="1836149042" sldId="331"/>
        </pc:sldMkLst>
      </pc:sldChg>
      <pc:sldChg chg="addSp delSp modSp add mod">
        <pc:chgData name="Sardà, Eduvigis" userId="b1ad0630-0272-43d7-8302-7f8594b48b7a" providerId="ADAL" clId="{12CE630E-E7CE-4B78-8F8B-0BB149B9CE05}" dt="2025-07-14T11:00:31.132" v="988" actId="20577"/>
        <pc:sldMkLst>
          <pc:docMk/>
          <pc:sldMk cId="3788342452" sldId="332"/>
        </pc:sldMkLst>
      </pc:sldChg>
      <pc:sldChg chg="addSp delSp modSp add mod">
        <pc:chgData name="Sardà, Eduvigis" userId="b1ad0630-0272-43d7-8302-7f8594b48b7a" providerId="ADAL" clId="{12CE630E-E7CE-4B78-8F8B-0BB149B9CE05}" dt="2025-07-14T10:51:07.097" v="896" actId="14100"/>
        <pc:sldMkLst>
          <pc:docMk/>
          <pc:sldMk cId="668122230" sldId="333"/>
        </pc:sldMkLst>
      </pc:sldChg>
      <pc:sldChg chg="addSp delSp modSp add mod modAnim">
        <pc:chgData name="Sardà, Eduvigis" userId="b1ad0630-0272-43d7-8302-7f8594b48b7a" providerId="ADAL" clId="{12CE630E-E7CE-4B78-8F8B-0BB149B9CE05}" dt="2025-07-14T11:03:58.777" v="1018" actId="33935"/>
        <pc:sldMkLst>
          <pc:docMk/>
          <pc:sldMk cId="2634987232" sldId="334"/>
        </pc:sldMkLst>
      </pc:sldChg>
      <pc:sldChg chg="addSp delSp modSp add mod">
        <pc:chgData name="Sardà, Eduvigis" userId="b1ad0630-0272-43d7-8302-7f8594b48b7a" providerId="ADAL" clId="{12CE630E-E7CE-4B78-8F8B-0BB149B9CE05}" dt="2025-07-14T11:00:46.581" v="996" actId="20577"/>
        <pc:sldMkLst>
          <pc:docMk/>
          <pc:sldMk cId="296442976" sldId="335"/>
        </pc:sldMkLst>
      </pc:sldChg>
      <pc:sldChg chg="addSp delSp modSp add mod">
        <pc:chgData name="Sardà, Eduvigis" userId="b1ad0630-0272-43d7-8302-7f8594b48b7a" providerId="ADAL" clId="{12CE630E-E7CE-4B78-8F8B-0BB149B9CE05}" dt="2025-07-14T11:00:56.656" v="1000" actId="20577"/>
        <pc:sldMkLst>
          <pc:docMk/>
          <pc:sldMk cId="599807774" sldId="336"/>
        </pc:sldMkLst>
      </pc:sldChg>
      <pc:sldChg chg="addSp delSp modSp add mod">
        <pc:chgData name="Sardà, Eduvigis" userId="b1ad0630-0272-43d7-8302-7f8594b48b7a" providerId="ADAL" clId="{12CE630E-E7CE-4B78-8F8B-0BB149B9CE05}" dt="2025-07-14T11:01:06.011" v="1004" actId="20577"/>
        <pc:sldMkLst>
          <pc:docMk/>
          <pc:sldMk cId="3839205847" sldId="337"/>
        </pc:sldMkLst>
      </pc:sldChg>
      <pc:sldChg chg="addSp delSp modSp add mod">
        <pc:chgData name="Sardà, Eduvigis" userId="b1ad0630-0272-43d7-8302-7f8594b48b7a" providerId="ADAL" clId="{12CE630E-E7CE-4B78-8F8B-0BB149B9CE05}" dt="2025-07-14T11:03:01.090" v="1012" actId="207"/>
        <pc:sldMkLst>
          <pc:docMk/>
          <pc:sldMk cId="1967441555" sldId="338"/>
        </pc:sldMkLst>
      </pc:sldChg>
      <pc:sldChg chg="addSp delSp modSp add mod">
        <pc:chgData name="Sardà, Eduvigis" userId="b1ad0630-0272-43d7-8302-7f8594b48b7a" providerId="ADAL" clId="{12CE630E-E7CE-4B78-8F8B-0BB149B9CE05}" dt="2025-07-14T10:59:34.567" v="967" actId="20577"/>
        <pc:sldMkLst>
          <pc:docMk/>
          <pc:sldMk cId="1538275626" sldId="339"/>
        </pc:sldMkLst>
      </pc:sldChg>
      <pc:sldChg chg="addSp delSp modSp add mod">
        <pc:chgData name="Sardà, Eduvigis" userId="b1ad0630-0272-43d7-8302-7f8594b48b7a" providerId="ADAL" clId="{12CE630E-E7CE-4B78-8F8B-0BB149B9CE05}" dt="2025-07-14T10:54:09.951" v="912" actId="207"/>
        <pc:sldMkLst>
          <pc:docMk/>
          <pc:sldMk cId="842323072" sldId="340"/>
        </pc:sldMkLst>
      </pc:sldChg>
      <pc:sldChg chg="addSp modSp add mod">
        <pc:chgData name="Sardà, Eduvigis" userId="b1ad0630-0272-43d7-8302-7f8594b48b7a" providerId="ADAL" clId="{12CE630E-E7CE-4B78-8F8B-0BB149B9CE05}" dt="2025-07-14T10:54:16.951" v="913" actId="207"/>
        <pc:sldMkLst>
          <pc:docMk/>
          <pc:sldMk cId="994844574" sldId="341"/>
        </pc:sldMkLst>
      </pc:sldChg>
      <pc:sldChg chg="addSp delSp modSp add mod modAnim">
        <pc:chgData name="Sardà, Eduvigis" userId="b1ad0630-0272-43d7-8302-7f8594b48b7a" providerId="ADAL" clId="{12CE630E-E7CE-4B78-8F8B-0BB149B9CE05}" dt="2025-07-14T11:08:40.111" v="1052" actId="1076"/>
        <pc:sldMkLst>
          <pc:docMk/>
          <pc:sldMk cId="2971424260" sldId="342"/>
        </pc:sldMkLst>
      </pc:sldChg>
      <pc:sldChg chg="addSp delSp modSp add mod">
        <pc:chgData name="Sardà, Eduvigis" userId="b1ad0630-0272-43d7-8302-7f8594b48b7a" providerId="ADAL" clId="{12CE630E-E7CE-4B78-8F8B-0BB149B9CE05}" dt="2025-07-14T10:59:07.331" v="963" actId="20577"/>
        <pc:sldMkLst>
          <pc:docMk/>
          <pc:sldMk cId="342900020" sldId="343"/>
        </pc:sldMkLst>
      </pc:sldChg>
      <pc:sldChg chg="addSp delSp modSp add mod">
        <pc:chgData name="Sardà, Eduvigis" userId="b1ad0630-0272-43d7-8302-7f8594b48b7a" providerId="ADAL" clId="{12CE630E-E7CE-4B78-8F8B-0BB149B9CE05}" dt="2025-07-14T10:54:43.009" v="917" actId="207"/>
        <pc:sldMkLst>
          <pc:docMk/>
          <pc:sldMk cId="3576994820" sldId="344"/>
        </pc:sldMkLst>
      </pc:sldChg>
      <pc:sldChg chg="addSp delSp modSp add mod">
        <pc:chgData name="Sardà, Eduvigis" userId="b1ad0630-0272-43d7-8302-7f8594b48b7a" providerId="ADAL" clId="{12CE630E-E7CE-4B78-8F8B-0BB149B9CE05}" dt="2025-07-14T10:54:54.942" v="919" actId="207"/>
        <pc:sldMkLst>
          <pc:docMk/>
          <pc:sldMk cId="2998875154" sldId="345"/>
        </pc:sldMkLst>
      </pc:sldChg>
      <pc:sldChg chg="addSp delSp modSp add mod modAnim">
        <pc:chgData name="Sardà, Eduvigis" userId="b1ad0630-0272-43d7-8302-7f8594b48b7a" providerId="ADAL" clId="{12CE630E-E7CE-4B78-8F8B-0BB149B9CE05}" dt="2025-07-14T11:13:42.280" v="1069" actId="33935"/>
        <pc:sldMkLst>
          <pc:docMk/>
          <pc:sldMk cId="4085142462" sldId="346"/>
        </pc:sldMkLst>
      </pc:sldChg>
      <pc:sldChg chg="addSp delSp modSp add mod">
        <pc:chgData name="Sardà, Eduvigis" userId="b1ad0630-0272-43d7-8302-7f8594b48b7a" providerId="ADAL" clId="{12CE630E-E7CE-4B78-8F8B-0BB149B9CE05}" dt="2025-07-14T11:07:47.482" v="1051" actId="113"/>
        <pc:sldMkLst>
          <pc:docMk/>
          <pc:sldMk cId="770966030" sldId="347"/>
        </pc:sldMkLst>
      </pc:sldChg>
      <pc:sldChg chg="addSp delSp modSp add mod">
        <pc:chgData name="Sardà, Eduvigis" userId="b1ad0630-0272-43d7-8302-7f8594b48b7a" providerId="ADAL" clId="{12CE630E-E7CE-4B78-8F8B-0BB149B9CE05}" dt="2025-07-14T10:56:12.399" v="933" actId="20577"/>
        <pc:sldMkLst>
          <pc:docMk/>
          <pc:sldMk cId="2735780539" sldId="348"/>
        </pc:sldMkLst>
      </pc:sldChg>
      <pc:sldChg chg="addSp modSp add mod">
        <pc:chgData name="Sardà, Eduvigis" userId="b1ad0630-0272-43d7-8302-7f8594b48b7a" providerId="ADAL" clId="{12CE630E-E7CE-4B78-8F8B-0BB149B9CE05}" dt="2025-07-14T10:56:03.970" v="929" actId="20577"/>
        <pc:sldMkLst>
          <pc:docMk/>
          <pc:sldMk cId="2184460911" sldId="349"/>
        </pc:sldMkLst>
      </pc:sldChg>
      <pc:sldChg chg="addSp delSp modSp add mod">
        <pc:chgData name="Sardà, Eduvigis" userId="b1ad0630-0272-43d7-8302-7f8594b48b7a" providerId="ADAL" clId="{12CE630E-E7CE-4B78-8F8B-0BB149B9CE05}" dt="2025-07-14T10:58:22.978" v="935" actId="20577"/>
        <pc:sldMkLst>
          <pc:docMk/>
          <pc:sldMk cId="1497066715" sldId="350"/>
        </pc:sldMkLst>
      </pc:sldChg>
    </pc:docChg>
  </pc:docChgLst>
  <pc:docChgLst>
    <pc:chgData name="LAURA MIGUEL FLETA" userId="S::lmiguelf@aragon.es::73cfcac9-50eb-40cd-aec6-44c7d4bcb361" providerId="AD" clId="Web-{058887D3-2356-96DC-D325-1070FFE04075}"/>
    <pc:docChg chg="modSld">
      <pc:chgData name="LAURA MIGUEL FLETA" userId="S::lmiguelf@aragon.es::73cfcac9-50eb-40cd-aec6-44c7d4bcb361" providerId="AD" clId="Web-{058887D3-2356-96DC-D325-1070FFE04075}" dt="2025-08-20T09:00:27.633" v="170" actId="20577"/>
      <pc:docMkLst>
        <pc:docMk/>
      </pc:docMkLst>
      <pc:sldChg chg="modSp">
        <pc:chgData name="LAURA MIGUEL FLETA" userId="S::lmiguelf@aragon.es::73cfcac9-50eb-40cd-aec6-44c7d4bcb361" providerId="AD" clId="Web-{058887D3-2356-96DC-D325-1070FFE04075}" dt="2025-08-20T08:50:56.708" v="162" actId="20577"/>
        <pc:sldMkLst>
          <pc:docMk/>
          <pc:sldMk cId="2662492914" sldId="323"/>
        </pc:sldMkLst>
      </pc:sldChg>
      <pc:sldChg chg="modSp">
        <pc:chgData name="LAURA MIGUEL FLETA" userId="S::lmiguelf@aragon.es::73cfcac9-50eb-40cd-aec6-44c7d4bcb361" providerId="AD" clId="Web-{058887D3-2356-96DC-D325-1070FFE04075}" dt="2025-08-20T08:59:16.677" v="164" actId="20577"/>
        <pc:sldMkLst>
          <pc:docMk/>
          <pc:sldMk cId="3788342452" sldId="332"/>
        </pc:sldMkLst>
      </pc:sldChg>
      <pc:sldChg chg="modSp">
        <pc:chgData name="LAURA MIGUEL FLETA" userId="S::lmiguelf@aragon.es::73cfcac9-50eb-40cd-aec6-44c7d4bcb361" providerId="AD" clId="Web-{058887D3-2356-96DC-D325-1070FFE04075}" dt="2025-08-20T08:59:40.975" v="167" actId="20577"/>
        <pc:sldMkLst>
          <pc:docMk/>
          <pc:sldMk cId="668122230" sldId="333"/>
        </pc:sldMkLst>
      </pc:sldChg>
      <pc:sldChg chg="modSp">
        <pc:chgData name="LAURA MIGUEL FLETA" userId="S::lmiguelf@aragon.es::73cfcac9-50eb-40cd-aec6-44c7d4bcb361" providerId="AD" clId="Web-{058887D3-2356-96DC-D325-1070FFE04075}" dt="2025-08-20T09:00:27.633" v="170" actId="20577"/>
        <pc:sldMkLst>
          <pc:docMk/>
          <pc:sldMk cId="296442976" sldId="335"/>
        </pc:sldMkLst>
      </pc:sldChg>
      <pc:sldChg chg="modNotes">
        <pc:chgData name="LAURA MIGUEL FLETA" userId="S::lmiguelf@aragon.es::73cfcac9-50eb-40cd-aec6-44c7d4bcb361" providerId="AD" clId="Web-{058887D3-2356-96DC-D325-1070FFE04075}" dt="2025-08-20T08:26:01.503" v="48"/>
        <pc:sldMkLst>
          <pc:docMk/>
          <pc:sldMk cId="2184460911" sldId="349"/>
        </pc:sldMkLst>
      </pc:sldChg>
      <pc:sldChg chg="modSp modNotes">
        <pc:chgData name="LAURA MIGUEL FLETA" userId="S::lmiguelf@aragon.es::73cfcac9-50eb-40cd-aec6-44c7d4bcb361" providerId="AD" clId="Web-{058887D3-2356-96DC-D325-1070FFE04075}" dt="2025-08-20T08:30:00.386" v="159"/>
        <pc:sldMkLst>
          <pc:docMk/>
          <pc:sldMk cId="1355223274" sldId="353"/>
        </pc:sldMkLst>
      </pc:sldChg>
    </pc:docChg>
  </pc:docChgLst>
  <pc:docChgLst>
    <pc:chgData name="Bigas, Marc" userId="a76649d8-8b81-4c68-a060-d743b2cef9d5" providerId="ADAL" clId="{054995DE-E59F-4A50-BFB2-39F75688330C}"/>
    <pc:docChg chg="undo custSel addSld delSld modSld addMainMaster delMainMaster modMainMaster">
      <pc:chgData name="Bigas, Marc" userId="a76649d8-8b81-4c68-a060-d743b2cef9d5" providerId="ADAL" clId="{054995DE-E59F-4A50-BFB2-39F75688330C}" dt="2025-07-11T16:12:36.605" v="792" actId="47"/>
      <pc:docMkLst>
        <pc:docMk/>
      </pc:docMkLst>
      <pc:sldChg chg="addSp delSp modSp add mod modClrScheme chgLayout">
        <pc:chgData name="Bigas, Marc" userId="a76649d8-8b81-4c68-a060-d743b2cef9d5" providerId="ADAL" clId="{054995DE-E59F-4A50-BFB2-39F75688330C}" dt="2025-07-11T15:24:16.033" v="303" actId="1076"/>
        <pc:sldMkLst>
          <pc:docMk/>
          <pc:sldMk cId="3591028344" sldId="256"/>
        </pc:sldMkLst>
      </pc:sldChg>
      <pc:sldChg chg="modSp del mod">
        <pc:chgData name="Bigas, Marc" userId="a76649d8-8b81-4c68-a060-d743b2cef9d5" providerId="ADAL" clId="{054995DE-E59F-4A50-BFB2-39F75688330C}" dt="2025-07-11T16:12:29.571" v="791" actId="47"/>
        <pc:sldMkLst>
          <pc:docMk/>
          <pc:sldMk cId="2033352070" sldId="290"/>
        </pc:sldMkLst>
      </pc:sldChg>
      <pc:sldChg chg="addSp delSp modSp mod modClrScheme chgLayout">
        <pc:chgData name="Bigas, Marc" userId="a76649d8-8b81-4c68-a060-d743b2cef9d5" providerId="ADAL" clId="{054995DE-E59F-4A50-BFB2-39F75688330C}" dt="2025-07-11T16:12:04.397" v="790" actId="207"/>
        <pc:sldMkLst>
          <pc:docMk/>
          <pc:sldMk cId="417956786" sldId="305"/>
        </pc:sldMkLst>
      </pc:sldChg>
      <pc:sldChg chg="addSp delSp modSp mod modClrScheme chgLayout">
        <pc:chgData name="Bigas, Marc" userId="a76649d8-8b81-4c68-a060-d743b2cef9d5" providerId="ADAL" clId="{054995DE-E59F-4A50-BFB2-39F75688330C}" dt="2025-07-11T15:48:52.473" v="394" actId="1076"/>
        <pc:sldMkLst>
          <pc:docMk/>
          <pc:sldMk cId="951075575" sldId="309"/>
        </pc:sldMkLst>
      </pc:sldChg>
      <pc:sldChg chg="addSp modSp mod">
        <pc:chgData name="Bigas, Marc" userId="a76649d8-8b81-4c68-a060-d743b2cef9d5" providerId="ADAL" clId="{054995DE-E59F-4A50-BFB2-39F75688330C}" dt="2025-07-11T16:08:12.285" v="770" actId="1076"/>
        <pc:sldMkLst>
          <pc:docMk/>
          <pc:sldMk cId="125865143" sldId="310"/>
        </pc:sldMkLst>
      </pc:sldChg>
      <pc:sldChg chg="del">
        <pc:chgData name="Bigas, Marc" userId="a76649d8-8b81-4c68-a060-d743b2cef9d5" providerId="ADAL" clId="{054995DE-E59F-4A50-BFB2-39F75688330C}" dt="2025-07-11T16:12:36.605" v="792" actId="47"/>
        <pc:sldMkLst>
          <pc:docMk/>
          <pc:sldMk cId="2537241780" sldId="311"/>
        </pc:sldMkLst>
      </pc:sldChg>
      <pc:sldChg chg="addSp modSp add mod">
        <pc:chgData name="Bigas, Marc" userId="a76649d8-8b81-4c68-a060-d743b2cef9d5" providerId="ADAL" clId="{054995DE-E59F-4A50-BFB2-39F75688330C}" dt="2025-07-11T15:49:51.976" v="419" actId="20577"/>
        <pc:sldMkLst>
          <pc:docMk/>
          <pc:sldMk cId="1950575632" sldId="312"/>
        </pc:sldMkLst>
      </pc:sldChg>
      <pc:sldChg chg="addSp delSp modSp add mod">
        <pc:chgData name="Bigas, Marc" userId="a76649d8-8b81-4c68-a060-d743b2cef9d5" providerId="ADAL" clId="{054995DE-E59F-4A50-BFB2-39F75688330C}" dt="2025-07-11T15:56:31.342" v="472" actId="20577"/>
        <pc:sldMkLst>
          <pc:docMk/>
          <pc:sldMk cId="2531237526" sldId="313"/>
        </pc:sldMkLst>
      </pc:sldChg>
      <pc:sldChg chg="addSp delSp modSp add mod">
        <pc:chgData name="Bigas, Marc" userId="a76649d8-8b81-4c68-a060-d743b2cef9d5" providerId="ADAL" clId="{054995DE-E59F-4A50-BFB2-39F75688330C}" dt="2025-07-11T15:57:02.381" v="505" actId="20577"/>
        <pc:sldMkLst>
          <pc:docMk/>
          <pc:sldMk cId="3273611643" sldId="314"/>
        </pc:sldMkLst>
      </pc:sldChg>
      <pc:sldChg chg="addSp delSp modSp add mod modAnim">
        <pc:chgData name="Bigas, Marc" userId="a76649d8-8b81-4c68-a060-d743b2cef9d5" providerId="ADAL" clId="{054995DE-E59F-4A50-BFB2-39F75688330C}" dt="2025-07-11T15:58:48.721" v="539" actId="14100"/>
        <pc:sldMkLst>
          <pc:docMk/>
          <pc:sldMk cId="1105253018" sldId="315"/>
        </pc:sldMkLst>
      </pc:sldChg>
      <pc:sldChg chg="addSp delSp modSp add mod">
        <pc:chgData name="Bigas, Marc" userId="a76649d8-8b81-4c68-a060-d743b2cef9d5" providerId="ADAL" clId="{054995DE-E59F-4A50-BFB2-39F75688330C}" dt="2025-07-11T16:01:15.996" v="546"/>
        <pc:sldMkLst>
          <pc:docMk/>
          <pc:sldMk cId="1253429313" sldId="316"/>
        </pc:sldMkLst>
      </pc:sldChg>
      <pc:sldChg chg="addSp delSp modSp add mod">
        <pc:chgData name="Bigas, Marc" userId="a76649d8-8b81-4c68-a060-d743b2cef9d5" providerId="ADAL" clId="{054995DE-E59F-4A50-BFB2-39F75688330C}" dt="2025-07-11T16:03:46.574" v="561"/>
        <pc:sldMkLst>
          <pc:docMk/>
          <pc:sldMk cId="1221827674" sldId="317"/>
        </pc:sldMkLst>
      </pc:sldChg>
      <pc:sldChg chg="addSp delSp modSp add mod">
        <pc:chgData name="Bigas, Marc" userId="a76649d8-8b81-4c68-a060-d743b2cef9d5" providerId="ADAL" clId="{054995DE-E59F-4A50-BFB2-39F75688330C}" dt="2025-07-11T16:04:17.698" v="605" actId="20577"/>
        <pc:sldMkLst>
          <pc:docMk/>
          <pc:sldMk cId="1271432442" sldId="318"/>
        </pc:sldMkLst>
      </pc:sldChg>
      <pc:sldChg chg="addSp delSp modSp add mod modClrScheme chgLayout">
        <pc:chgData name="Bigas, Marc" userId="a76649d8-8b81-4c68-a060-d743b2cef9d5" providerId="ADAL" clId="{054995DE-E59F-4A50-BFB2-39F75688330C}" dt="2025-07-11T16:05:46.424" v="693" actId="700"/>
        <pc:sldMkLst>
          <pc:docMk/>
          <pc:sldMk cId="2467439314" sldId="319"/>
        </pc:sldMkLst>
      </pc:sldChg>
      <pc:sldChg chg="addSp delSp modSp add mod">
        <pc:chgData name="Bigas, Marc" userId="a76649d8-8b81-4c68-a060-d743b2cef9d5" providerId="ADAL" clId="{054995DE-E59F-4A50-BFB2-39F75688330C}" dt="2025-07-11T16:06:23.431" v="744" actId="20577"/>
        <pc:sldMkLst>
          <pc:docMk/>
          <pc:sldMk cId="4008948387" sldId="320"/>
        </pc:sldMkLst>
      </pc:sldChg>
      <pc:sldChg chg="addSp delSp modSp add mod">
        <pc:chgData name="Bigas, Marc" userId="a76649d8-8b81-4c68-a060-d743b2cef9d5" providerId="ADAL" clId="{054995DE-E59F-4A50-BFB2-39F75688330C}" dt="2025-07-11T16:05:03.644" v="670" actId="20577"/>
        <pc:sldMkLst>
          <pc:docMk/>
          <pc:sldMk cId="1221672367" sldId="321"/>
        </pc:sldMkLst>
      </pc:sldChg>
      <pc:sldMasterChg chg="addSp delSp modSp mod addSldLayout delSldLayout modSldLayout sldLayoutOrd">
        <pc:chgData name="Bigas, Marc" userId="a76649d8-8b81-4c68-a060-d743b2cef9d5" providerId="ADAL" clId="{054995DE-E59F-4A50-BFB2-39F75688330C}" dt="2025-07-11T16:12:29.571" v="791" actId="47"/>
        <pc:sldMasterMkLst>
          <pc:docMk/>
          <pc:sldMasterMk cId="771299247" sldId="2147483681"/>
        </pc:sldMasterMkLst>
        <pc:sldLayoutChg chg="addSp delSp modSp mod">
          <pc:chgData name="Bigas, Marc" userId="a76649d8-8b81-4c68-a060-d743b2cef9d5" providerId="ADAL" clId="{054995DE-E59F-4A50-BFB2-39F75688330C}" dt="2025-07-11T09:41:56.061" v="83"/>
          <pc:sldLayoutMkLst>
            <pc:docMk/>
            <pc:sldMasterMk cId="771299247" sldId="2147483681"/>
            <pc:sldLayoutMk cId="3045906271" sldId="2147483689"/>
          </pc:sldLayoutMkLst>
        </pc:sldLayoutChg>
        <pc:sldLayoutChg chg="addSp delSp modSp mod">
          <pc:chgData name="Bigas, Marc" userId="a76649d8-8b81-4c68-a060-d743b2cef9d5" providerId="ADAL" clId="{054995DE-E59F-4A50-BFB2-39F75688330C}" dt="2025-07-11T16:07:58.861" v="766"/>
          <pc:sldLayoutMkLst>
            <pc:docMk/>
            <pc:sldMasterMk cId="771299247" sldId="2147483681"/>
            <pc:sldLayoutMk cId="3991428843" sldId="2147483690"/>
          </pc:sldLayoutMkLst>
        </pc:sldLayoutChg>
        <pc:sldLayoutChg chg="addSp delSp modSp mod">
          <pc:chgData name="Bigas, Marc" userId="a76649d8-8b81-4c68-a060-d743b2cef9d5" providerId="ADAL" clId="{054995DE-E59F-4A50-BFB2-39F75688330C}" dt="2025-07-11T16:07:57.667" v="765"/>
          <pc:sldLayoutMkLst>
            <pc:docMk/>
            <pc:sldMasterMk cId="771299247" sldId="2147483681"/>
            <pc:sldLayoutMk cId="2574021873" sldId="2147483765"/>
          </pc:sldLayoutMkLst>
        </pc:sldLayoutChg>
        <pc:sldLayoutChg chg="addSp delSp modSp mod">
          <pc:chgData name="Bigas, Marc" userId="a76649d8-8b81-4c68-a060-d743b2cef9d5" providerId="ADAL" clId="{054995DE-E59F-4A50-BFB2-39F75688330C}" dt="2025-07-11T16:07:56.267" v="764"/>
          <pc:sldLayoutMkLst>
            <pc:docMk/>
            <pc:sldMasterMk cId="771299247" sldId="2147483681"/>
            <pc:sldLayoutMk cId="3457238596" sldId="2147483768"/>
          </pc:sldLayoutMkLst>
        </pc:sldLayoutChg>
        <pc:sldLayoutChg chg="addSp modSp del">
          <pc:chgData name="Bigas, Marc" userId="a76649d8-8b81-4c68-a060-d743b2cef9d5" providerId="ADAL" clId="{054995DE-E59F-4A50-BFB2-39F75688330C}" dt="2025-07-11T16:12:29.571" v="791" actId="47"/>
          <pc:sldLayoutMkLst>
            <pc:docMk/>
            <pc:sldMasterMk cId="771299247" sldId="2147483681"/>
            <pc:sldLayoutMk cId="158859704" sldId="2147483769"/>
          </pc:sldLayoutMkLst>
        </pc:sldLayoutChg>
        <pc:sldLayoutChg chg="addSp modSp mod">
          <pc:chgData name="Bigas, Marc" userId="a76649d8-8b81-4c68-a060-d743b2cef9d5" providerId="ADAL" clId="{054995DE-E59F-4A50-BFB2-39F75688330C}" dt="2025-07-11T16:08:01.966" v="767"/>
          <pc:sldLayoutMkLst>
            <pc:docMk/>
            <pc:sldMasterMk cId="771299247" sldId="2147483681"/>
            <pc:sldLayoutMk cId="2668723959" sldId="2147483770"/>
          </pc:sldLayoutMkLst>
        </pc:sldLayoutChg>
        <pc:sldLayoutChg chg="ord">
          <pc:chgData name="Bigas, Marc" userId="a76649d8-8b81-4c68-a060-d743b2cef9d5" providerId="ADAL" clId="{054995DE-E59F-4A50-BFB2-39F75688330C}" dt="2025-07-11T09:32:11.132" v="5" actId="20578"/>
          <pc:sldLayoutMkLst>
            <pc:docMk/>
            <pc:sldMasterMk cId="771299247" sldId="2147483681"/>
            <pc:sldLayoutMk cId="2876083151" sldId="2147483771"/>
          </pc:sldLayoutMkLst>
        </pc:sldLayoutChg>
        <pc:sldLayoutChg chg="add del mod modTransition">
          <pc:chgData name="Bigas, Marc" userId="a76649d8-8b81-4c68-a060-d743b2cef9d5" providerId="ADAL" clId="{054995DE-E59F-4A50-BFB2-39F75688330C}" dt="2025-07-11T09:32:06.756" v="4" actId="2890"/>
          <pc:sldLayoutMkLst>
            <pc:docMk/>
            <pc:sldMasterMk cId="771299247" sldId="2147483681"/>
            <pc:sldLayoutMk cId="263984989" sldId="2147483772"/>
          </pc:sldLayoutMkLst>
        </pc:sldLayoutChg>
        <pc:sldLayoutChg chg="addSp delSp modSp mod">
          <pc:chgData name="Bigas, Marc" userId="a76649d8-8b81-4c68-a060-d743b2cef9d5" providerId="ADAL" clId="{054995DE-E59F-4A50-BFB2-39F75688330C}" dt="2025-07-11T16:08:04.163" v="768"/>
          <pc:sldLayoutMkLst>
            <pc:docMk/>
            <pc:sldMasterMk cId="771299247" sldId="2147483681"/>
            <pc:sldLayoutMk cId="512860314" sldId="2147483773"/>
          </pc:sldLayoutMkLst>
        </pc:sldLayoutChg>
      </pc:sldMasterChg>
      <pc:sldMasterChg chg="addSp delSp modSp mod modSldLayout">
        <pc:chgData name="Bigas, Marc" userId="a76649d8-8b81-4c68-a060-d743b2cef9d5" providerId="ADAL" clId="{054995DE-E59F-4A50-BFB2-39F75688330C}" dt="2025-07-11T15:47:10.036" v="378" actId="1076"/>
        <pc:sldMasterMkLst>
          <pc:docMk/>
          <pc:sldMasterMk cId="1148497024" sldId="2147483729"/>
        </pc:sldMasterMkLst>
        <pc:sldLayoutChg chg="addSp modSp">
          <pc:chgData name="Bigas, Marc" userId="a76649d8-8b81-4c68-a060-d743b2cef9d5" providerId="ADAL" clId="{054995DE-E59F-4A50-BFB2-39F75688330C}" dt="2025-07-11T09:42:30.646" v="87"/>
          <pc:sldLayoutMkLst>
            <pc:docMk/>
            <pc:sldMasterMk cId="1148497024" sldId="2147483729"/>
            <pc:sldLayoutMk cId="3224938840" sldId="2147483730"/>
          </pc:sldLayoutMkLst>
        </pc:sldLayoutChg>
        <pc:sldLayoutChg chg="addSp delSp modSp mod">
          <pc:chgData name="Bigas, Marc" userId="a76649d8-8b81-4c68-a060-d743b2cef9d5" providerId="ADAL" clId="{054995DE-E59F-4A50-BFB2-39F75688330C}" dt="2025-07-11T09:42:55.352" v="99"/>
          <pc:sldLayoutMkLst>
            <pc:docMk/>
            <pc:sldMasterMk cId="1148497024" sldId="2147483729"/>
            <pc:sldLayoutMk cId="2539956450" sldId="2147483731"/>
          </pc:sldLayoutMkLst>
        </pc:sldLayoutChg>
        <pc:sldLayoutChg chg="addSp modSp">
          <pc:chgData name="Bigas, Marc" userId="a76649d8-8b81-4c68-a060-d743b2cef9d5" providerId="ADAL" clId="{054995DE-E59F-4A50-BFB2-39F75688330C}" dt="2025-07-11T09:42:57.126" v="100"/>
          <pc:sldLayoutMkLst>
            <pc:docMk/>
            <pc:sldMasterMk cId="1148497024" sldId="2147483729"/>
            <pc:sldLayoutMk cId="1974609490" sldId="2147483732"/>
          </pc:sldLayoutMkLst>
        </pc:sldLayoutChg>
        <pc:sldLayoutChg chg="addSp modSp">
          <pc:chgData name="Bigas, Marc" userId="a76649d8-8b81-4c68-a060-d743b2cef9d5" providerId="ADAL" clId="{054995DE-E59F-4A50-BFB2-39F75688330C}" dt="2025-07-11T09:42:58.396" v="101"/>
          <pc:sldLayoutMkLst>
            <pc:docMk/>
            <pc:sldMasterMk cId="1148497024" sldId="2147483729"/>
            <pc:sldLayoutMk cId="1692313504" sldId="2147483733"/>
          </pc:sldLayoutMkLst>
        </pc:sldLayoutChg>
        <pc:sldLayoutChg chg="addSp modSp">
          <pc:chgData name="Bigas, Marc" userId="a76649d8-8b81-4c68-a060-d743b2cef9d5" providerId="ADAL" clId="{054995DE-E59F-4A50-BFB2-39F75688330C}" dt="2025-07-11T09:43:00.068" v="102"/>
          <pc:sldLayoutMkLst>
            <pc:docMk/>
            <pc:sldMasterMk cId="1148497024" sldId="2147483729"/>
            <pc:sldLayoutMk cId="3582096207" sldId="2147483734"/>
          </pc:sldLayoutMkLst>
        </pc:sldLayoutChg>
        <pc:sldLayoutChg chg="addSp modSp">
          <pc:chgData name="Bigas, Marc" userId="a76649d8-8b81-4c68-a060-d743b2cef9d5" providerId="ADAL" clId="{054995DE-E59F-4A50-BFB2-39F75688330C}" dt="2025-07-11T09:43:01.765" v="103"/>
          <pc:sldLayoutMkLst>
            <pc:docMk/>
            <pc:sldMasterMk cId="1148497024" sldId="2147483729"/>
            <pc:sldLayoutMk cId="3638793940" sldId="2147483735"/>
          </pc:sldLayoutMkLst>
        </pc:sldLayoutChg>
        <pc:sldLayoutChg chg="addSp modSp">
          <pc:chgData name="Bigas, Marc" userId="a76649d8-8b81-4c68-a060-d743b2cef9d5" providerId="ADAL" clId="{054995DE-E59F-4A50-BFB2-39F75688330C}" dt="2025-07-11T09:43:04.305" v="104"/>
          <pc:sldLayoutMkLst>
            <pc:docMk/>
            <pc:sldMasterMk cId="1148497024" sldId="2147483729"/>
            <pc:sldLayoutMk cId="2949056518" sldId="2147483736"/>
          </pc:sldLayoutMkLst>
        </pc:sldLayoutChg>
        <pc:sldLayoutChg chg="addSp modSp">
          <pc:chgData name="Bigas, Marc" userId="a76649d8-8b81-4c68-a060-d743b2cef9d5" providerId="ADAL" clId="{054995DE-E59F-4A50-BFB2-39F75688330C}" dt="2025-07-11T09:43:05.909" v="105"/>
          <pc:sldLayoutMkLst>
            <pc:docMk/>
            <pc:sldMasterMk cId="1148497024" sldId="2147483729"/>
            <pc:sldLayoutMk cId="1356175748" sldId="2147483737"/>
          </pc:sldLayoutMkLst>
        </pc:sldLayoutChg>
        <pc:sldLayoutChg chg="delSp mod">
          <pc:chgData name="Bigas, Marc" userId="a76649d8-8b81-4c68-a060-d743b2cef9d5" providerId="ADAL" clId="{054995DE-E59F-4A50-BFB2-39F75688330C}" dt="2025-07-11T15:20:42.499" v="155" actId="478"/>
          <pc:sldLayoutMkLst>
            <pc:docMk/>
            <pc:sldMasterMk cId="1148497024" sldId="2147483729"/>
            <pc:sldLayoutMk cId="4082297872" sldId="2147483738"/>
          </pc:sldLayoutMkLst>
        </pc:sldLayoutChg>
        <pc:sldLayoutChg chg="addSp delSp modSp mod">
          <pc:chgData name="Bigas, Marc" userId="a76649d8-8b81-4c68-a060-d743b2cef9d5" providerId="ADAL" clId="{054995DE-E59F-4A50-BFB2-39F75688330C}" dt="2025-07-11T15:47:10.036" v="378" actId="1076"/>
          <pc:sldLayoutMkLst>
            <pc:docMk/>
            <pc:sldMasterMk cId="1148497024" sldId="2147483729"/>
            <pc:sldLayoutMk cId="3422144373" sldId="2147483774"/>
          </pc:sldLayoutMkLst>
        </pc:sldLayoutChg>
      </pc:sldMasterChg>
      <pc:sldMasterChg chg="addSp delSp modSp new mod addSldLayout modSldLayout">
        <pc:chgData name="Bigas, Marc" userId="a76649d8-8b81-4c68-a060-d743b2cef9d5" providerId="ADAL" clId="{054995DE-E59F-4A50-BFB2-39F75688330C}" dt="2025-07-11T15:21:32.660" v="160" actId="478"/>
        <pc:sldMasterMkLst>
          <pc:docMk/>
          <pc:sldMasterMk cId="3521508914" sldId="2147483772"/>
        </pc:sldMasterMkLst>
        <pc:sldLayoutChg chg="addSp delSp modSp mod">
          <pc:chgData name="Bigas, Marc" userId="a76649d8-8b81-4c68-a060-d743b2cef9d5" providerId="ADAL" clId="{054995DE-E59F-4A50-BFB2-39F75688330C}" dt="2025-07-11T15:19:51.140" v="149" actId="478"/>
          <pc:sldLayoutMkLst>
            <pc:docMk/>
            <pc:sldMasterMk cId="3521508914" sldId="2147483772"/>
            <pc:sldLayoutMk cId="4008081988" sldId="2147483648"/>
          </pc:sldLayoutMkLst>
        </pc:sldLayoutChg>
        <pc:sldLayoutChg chg="new replId">
          <pc:chgData name="Bigas, Marc" userId="a76649d8-8b81-4c68-a060-d743b2cef9d5" providerId="ADAL" clId="{054995DE-E59F-4A50-BFB2-39F75688330C}" dt="2025-07-11T09:32:17.582" v="6" actId="6938"/>
          <pc:sldLayoutMkLst>
            <pc:docMk/>
            <pc:sldMasterMk cId="3521508914" sldId="2147483772"/>
            <pc:sldLayoutMk cId="2316907234" sldId="2147483773"/>
          </pc:sldLayoutMkLst>
        </pc:sldLayoutChg>
        <pc:sldLayoutChg chg="new replId">
          <pc:chgData name="Bigas, Marc" userId="a76649d8-8b81-4c68-a060-d743b2cef9d5" providerId="ADAL" clId="{054995DE-E59F-4A50-BFB2-39F75688330C}" dt="2025-07-11T09:32:17.582" v="6" actId="6938"/>
          <pc:sldLayoutMkLst>
            <pc:docMk/>
            <pc:sldMasterMk cId="3521508914" sldId="2147483772"/>
            <pc:sldLayoutMk cId="2043303532" sldId="2147483774"/>
          </pc:sldLayoutMkLst>
        </pc:sldLayoutChg>
        <pc:sldLayoutChg chg="new replId">
          <pc:chgData name="Bigas, Marc" userId="a76649d8-8b81-4c68-a060-d743b2cef9d5" providerId="ADAL" clId="{054995DE-E59F-4A50-BFB2-39F75688330C}" dt="2025-07-11T09:32:17.582" v="6" actId="6938"/>
          <pc:sldLayoutMkLst>
            <pc:docMk/>
            <pc:sldMasterMk cId="3521508914" sldId="2147483772"/>
            <pc:sldLayoutMk cId="770805449" sldId="2147483775"/>
          </pc:sldLayoutMkLst>
        </pc:sldLayoutChg>
        <pc:sldLayoutChg chg="new replId">
          <pc:chgData name="Bigas, Marc" userId="a76649d8-8b81-4c68-a060-d743b2cef9d5" providerId="ADAL" clId="{054995DE-E59F-4A50-BFB2-39F75688330C}" dt="2025-07-11T09:32:17.582" v="6" actId="6938"/>
          <pc:sldLayoutMkLst>
            <pc:docMk/>
            <pc:sldMasterMk cId="3521508914" sldId="2147483772"/>
            <pc:sldLayoutMk cId="2146611384" sldId="2147483776"/>
          </pc:sldLayoutMkLst>
        </pc:sldLayoutChg>
        <pc:sldLayoutChg chg="new replId">
          <pc:chgData name="Bigas, Marc" userId="a76649d8-8b81-4c68-a060-d743b2cef9d5" providerId="ADAL" clId="{054995DE-E59F-4A50-BFB2-39F75688330C}" dt="2025-07-11T09:32:17.582" v="6" actId="6938"/>
          <pc:sldLayoutMkLst>
            <pc:docMk/>
            <pc:sldMasterMk cId="3521508914" sldId="2147483772"/>
            <pc:sldLayoutMk cId="3445164036" sldId="2147483777"/>
          </pc:sldLayoutMkLst>
        </pc:sldLayoutChg>
        <pc:sldLayoutChg chg="new replId">
          <pc:chgData name="Bigas, Marc" userId="a76649d8-8b81-4c68-a060-d743b2cef9d5" providerId="ADAL" clId="{054995DE-E59F-4A50-BFB2-39F75688330C}" dt="2025-07-11T09:32:17.582" v="6" actId="6938"/>
          <pc:sldLayoutMkLst>
            <pc:docMk/>
            <pc:sldMasterMk cId="3521508914" sldId="2147483772"/>
            <pc:sldLayoutMk cId="3670710509" sldId="2147483778"/>
          </pc:sldLayoutMkLst>
        </pc:sldLayoutChg>
        <pc:sldLayoutChg chg="new replId">
          <pc:chgData name="Bigas, Marc" userId="a76649d8-8b81-4c68-a060-d743b2cef9d5" providerId="ADAL" clId="{054995DE-E59F-4A50-BFB2-39F75688330C}" dt="2025-07-11T09:32:17.582" v="6" actId="6938"/>
          <pc:sldLayoutMkLst>
            <pc:docMk/>
            <pc:sldMasterMk cId="3521508914" sldId="2147483772"/>
            <pc:sldLayoutMk cId="917057806" sldId="2147483779"/>
          </pc:sldLayoutMkLst>
        </pc:sldLayoutChg>
        <pc:sldLayoutChg chg="new replId">
          <pc:chgData name="Bigas, Marc" userId="a76649d8-8b81-4c68-a060-d743b2cef9d5" providerId="ADAL" clId="{054995DE-E59F-4A50-BFB2-39F75688330C}" dt="2025-07-11T09:32:17.582" v="6" actId="6938"/>
          <pc:sldLayoutMkLst>
            <pc:docMk/>
            <pc:sldMasterMk cId="3521508914" sldId="2147483772"/>
            <pc:sldLayoutMk cId="1716098704" sldId="2147483780"/>
          </pc:sldLayoutMkLst>
        </pc:sldLayoutChg>
        <pc:sldLayoutChg chg="new replId">
          <pc:chgData name="Bigas, Marc" userId="a76649d8-8b81-4c68-a060-d743b2cef9d5" providerId="ADAL" clId="{054995DE-E59F-4A50-BFB2-39F75688330C}" dt="2025-07-11T09:32:17.582" v="6" actId="6938"/>
          <pc:sldLayoutMkLst>
            <pc:docMk/>
            <pc:sldMasterMk cId="3521508914" sldId="2147483772"/>
            <pc:sldLayoutMk cId="252249418" sldId="2147483781"/>
          </pc:sldLayoutMkLst>
        </pc:sldLayoutChg>
        <pc:sldLayoutChg chg="new replId">
          <pc:chgData name="Bigas, Marc" userId="a76649d8-8b81-4c68-a060-d743b2cef9d5" providerId="ADAL" clId="{054995DE-E59F-4A50-BFB2-39F75688330C}" dt="2025-07-11T09:32:17.582" v="6" actId="6938"/>
          <pc:sldLayoutMkLst>
            <pc:docMk/>
            <pc:sldMasterMk cId="3521508914" sldId="2147483772"/>
            <pc:sldLayoutMk cId="1572440011" sldId="2147483782"/>
          </pc:sldLayoutMkLst>
        </pc:sldLayoutChg>
        <pc:sldLayoutChg chg="new replId">
          <pc:chgData name="Bigas, Marc" userId="a76649d8-8b81-4c68-a060-d743b2cef9d5" providerId="ADAL" clId="{054995DE-E59F-4A50-BFB2-39F75688330C}" dt="2025-07-11T09:32:17.582" v="6" actId="6938"/>
          <pc:sldLayoutMkLst>
            <pc:docMk/>
            <pc:sldMasterMk cId="3521508914" sldId="2147483772"/>
            <pc:sldLayoutMk cId="2393649438" sldId="2147483783"/>
          </pc:sldLayoutMkLst>
        </pc:sldLayoutChg>
      </pc:sldMasterChg>
      <pc:sldMasterChg chg="new del mod addSldLayout delSldLayout">
        <pc:chgData name="Bigas, Marc" userId="a76649d8-8b81-4c68-a060-d743b2cef9d5" providerId="ADAL" clId="{054995DE-E59F-4A50-BFB2-39F75688330C}" dt="2025-07-11T09:32:00.630" v="2" actId="6938"/>
        <pc:sldMasterMkLst>
          <pc:docMk/>
          <pc:sldMasterMk cId="3719414540" sldId="2147483772"/>
        </pc:sldMasterMkLst>
        <pc:sldLayoutChg chg="new del replId">
          <pc:chgData name="Bigas, Marc" userId="a76649d8-8b81-4c68-a060-d743b2cef9d5" providerId="ADAL" clId="{054995DE-E59F-4A50-BFB2-39F75688330C}" dt="2025-07-11T09:32:00.630" v="2" actId="6938"/>
          <pc:sldLayoutMkLst>
            <pc:docMk/>
            <pc:sldMasterMk cId="3719414540" sldId="2147483772"/>
            <pc:sldLayoutMk cId="649543630" sldId="2147483773"/>
          </pc:sldLayoutMkLst>
        </pc:sldLayoutChg>
        <pc:sldLayoutChg chg="new del replId">
          <pc:chgData name="Bigas, Marc" userId="a76649d8-8b81-4c68-a060-d743b2cef9d5" providerId="ADAL" clId="{054995DE-E59F-4A50-BFB2-39F75688330C}" dt="2025-07-11T09:32:00.630" v="2" actId="6938"/>
          <pc:sldLayoutMkLst>
            <pc:docMk/>
            <pc:sldMasterMk cId="3719414540" sldId="2147483772"/>
            <pc:sldLayoutMk cId="3738581990" sldId="2147483774"/>
          </pc:sldLayoutMkLst>
        </pc:sldLayoutChg>
        <pc:sldLayoutChg chg="new del replId">
          <pc:chgData name="Bigas, Marc" userId="a76649d8-8b81-4c68-a060-d743b2cef9d5" providerId="ADAL" clId="{054995DE-E59F-4A50-BFB2-39F75688330C}" dt="2025-07-11T09:32:00.630" v="2" actId="6938"/>
          <pc:sldLayoutMkLst>
            <pc:docMk/>
            <pc:sldMasterMk cId="3719414540" sldId="2147483772"/>
            <pc:sldLayoutMk cId="1745152660" sldId="2147483775"/>
          </pc:sldLayoutMkLst>
        </pc:sldLayoutChg>
        <pc:sldLayoutChg chg="new del replId">
          <pc:chgData name="Bigas, Marc" userId="a76649d8-8b81-4c68-a060-d743b2cef9d5" providerId="ADAL" clId="{054995DE-E59F-4A50-BFB2-39F75688330C}" dt="2025-07-11T09:32:00.630" v="2" actId="6938"/>
          <pc:sldLayoutMkLst>
            <pc:docMk/>
            <pc:sldMasterMk cId="3719414540" sldId="2147483772"/>
            <pc:sldLayoutMk cId="1226839872" sldId="2147483776"/>
          </pc:sldLayoutMkLst>
        </pc:sldLayoutChg>
        <pc:sldLayoutChg chg="new del replId">
          <pc:chgData name="Bigas, Marc" userId="a76649d8-8b81-4c68-a060-d743b2cef9d5" providerId="ADAL" clId="{054995DE-E59F-4A50-BFB2-39F75688330C}" dt="2025-07-11T09:32:00.630" v="2" actId="6938"/>
          <pc:sldLayoutMkLst>
            <pc:docMk/>
            <pc:sldMasterMk cId="3719414540" sldId="2147483772"/>
            <pc:sldLayoutMk cId="1859681677" sldId="2147483777"/>
          </pc:sldLayoutMkLst>
        </pc:sldLayoutChg>
        <pc:sldLayoutChg chg="new del replId">
          <pc:chgData name="Bigas, Marc" userId="a76649d8-8b81-4c68-a060-d743b2cef9d5" providerId="ADAL" clId="{054995DE-E59F-4A50-BFB2-39F75688330C}" dt="2025-07-11T09:32:00.630" v="2" actId="6938"/>
          <pc:sldLayoutMkLst>
            <pc:docMk/>
            <pc:sldMasterMk cId="3719414540" sldId="2147483772"/>
            <pc:sldLayoutMk cId="348794850" sldId="2147483778"/>
          </pc:sldLayoutMkLst>
        </pc:sldLayoutChg>
        <pc:sldLayoutChg chg="new del replId">
          <pc:chgData name="Bigas, Marc" userId="a76649d8-8b81-4c68-a060-d743b2cef9d5" providerId="ADAL" clId="{054995DE-E59F-4A50-BFB2-39F75688330C}" dt="2025-07-11T09:32:00.630" v="2" actId="6938"/>
          <pc:sldLayoutMkLst>
            <pc:docMk/>
            <pc:sldMasterMk cId="3719414540" sldId="2147483772"/>
            <pc:sldLayoutMk cId="121309293" sldId="2147483779"/>
          </pc:sldLayoutMkLst>
        </pc:sldLayoutChg>
        <pc:sldLayoutChg chg="new del replId">
          <pc:chgData name="Bigas, Marc" userId="a76649d8-8b81-4c68-a060-d743b2cef9d5" providerId="ADAL" clId="{054995DE-E59F-4A50-BFB2-39F75688330C}" dt="2025-07-11T09:32:00.630" v="2" actId="6938"/>
          <pc:sldLayoutMkLst>
            <pc:docMk/>
            <pc:sldMasterMk cId="3719414540" sldId="2147483772"/>
            <pc:sldLayoutMk cId="937476977" sldId="2147483780"/>
          </pc:sldLayoutMkLst>
        </pc:sldLayoutChg>
        <pc:sldLayoutChg chg="new del replId">
          <pc:chgData name="Bigas, Marc" userId="a76649d8-8b81-4c68-a060-d743b2cef9d5" providerId="ADAL" clId="{054995DE-E59F-4A50-BFB2-39F75688330C}" dt="2025-07-11T09:32:00.630" v="2" actId="6938"/>
          <pc:sldLayoutMkLst>
            <pc:docMk/>
            <pc:sldMasterMk cId="3719414540" sldId="2147483772"/>
            <pc:sldLayoutMk cId="2029067812" sldId="2147483781"/>
          </pc:sldLayoutMkLst>
        </pc:sldLayoutChg>
        <pc:sldLayoutChg chg="new del replId">
          <pc:chgData name="Bigas, Marc" userId="a76649d8-8b81-4c68-a060-d743b2cef9d5" providerId="ADAL" clId="{054995DE-E59F-4A50-BFB2-39F75688330C}" dt="2025-07-11T09:32:00.630" v="2" actId="6938"/>
          <pc:sldLayoutMkLst>
            <pc:docMk/>
            <pc:sldMasterMk cId="3719414540" sldId="2147483772"/>
            <pc:sldLayoutMk cId="274324937" sldId="2147483782"/>
          </pc:sldLayoutMkLst>
        </pc:sldLayoutChg>
        <pc:sldLayoutChg chg="new del replId">
          <pc:chgData name="Bigas, Marc" userId="a76649d8-8b81-4c68-a060-d743b2cef9d5" providerId="ADAL" clId="{054995DE-E59F-4A50-BFB2-39F75688330C}" dt="2025-07-11T09:32:00.630" v="2" actId="6938"/>
          <pc:sldLayoutMkLst>
            <pc:docMk/>
            <pc:sldMasterMk cId="3719414540" sldId="2147483772"/>
            <pc:sldLayoutMk cId="1364751705" sldId="2147483783"/>
          </pc:sldLayoutMkLst>
        </pc:sldLayoutChg>
      </pc:sldMasterChg>
    </pc:docChg>
  </pc:docChgLst>
  <pc:docChgLst>
    <pc:chgData name="Ballester, Raúl" userId="f4487294-a1f3-4118-993e-3473a50bf12f" providerId="ADAL" clId="{869453D3-85B8-4685-85F9-95CF6F838C47}"/>
    <pc:docChg chg="undo redo custSel modSld">
      <pc:chgData name="Ballester, Raúl" userId="f4487294-a1f3-4118-993e-3473a50bf12f" providerId="ADAL" clId="{869453D3-85B8-4685-85F9-95CF6F838C47}" dt="2025-09-15T17:51:34.018" v="2417" actId="13244"/>
      <pc:docMkLst>
        <pc:docMk/>
      </pc:docMkLst>
      <pc:sldChg chg="modSp mod">
        <pc:chgData name="Ballester, Raúl" userId="f4487294-a1f3-4118-993e-3473a50bf12f" providerId="ADAL" clId="{869453D3-85B8-4685-85F9-95CF6F838C47}" dt="2025-09-15T17:49:00.259" v="2364" actId="33553"/>
        <pc:sldMkLst>
          <pc:docMk/>
          <pc:sldMk cId="417956786" sldId="305"/>
        </pc:sldMkLst>
        <pc:spChg chg="mod">
          <ac:chgData name="Ballester, Raúl" userId="f4487294-a1f3-4118-993e-3473a50bf12f" providerId="ADAL" clId="{869453D3-85B8-4685-85F9-95CF6F838C47}" dt="2025-09-15T17:48:23.531" v="2335" actId="962"/>
          <ac:spMkLst>
            <pc:docMk/>
            <pc:sldMk cId="417956786" sldId="305"/>
            <ac:spMk id="2" creationId="{CB941C9F-8F80-2A83-7F63-9BC73F793192}"/>
          </ac:spMkLst>
        </pc:spChg>
        <pc:spChg chg="mod">
          <ac:chgData name="Ballester, Raúl" userId="f4487294-a1f3-4118-993e-3473a50bf12f" providerId="ADAL" clId="{869453D3-85B8-4685-85F9-95CF6F838C47}" dt="2025-09-15T17:49:00.259" v="2364" actId="33553"/>
          <ac:spMkLst>
            <pc:docMk/>
            <pc:sldMk cId="417956786" sldId="305"/>
            <ac:spMk id="4" creationId="{0B342238-7AF8-B7B6-4FB0-710DF5B401D9}"/>
          </ac:spMkLst>
        </pc:spChg>
      </pc:sldChg>
      <pc:sldChg chg="modSp mod">
        <pc:chgData name="Ballester, Raúl" userId="f4487294-a1f3-4118-993e-3473a50bf12f" providerId="ADAL" clId="{869453D3-85B8-4685-85F9-95CF6F838C47}" dt="2025-09-15T17:49:01.523" v="2365" actId="33553"/>
        <pc:sldMkLst>
          <pc:docMk/>
          <pc:sldMk cId="951075575" sldId="309"/>
        </pc:sldMkLst>
        <pc:spChg chg="mod">
          <ac:chgData name="Ballester, Raúl" userId="f4487294-a1f3-4118-993e-3473a50bf12f" providerId="ADAL" clId="{869453D3-85B8-4685-85F9-95CF6F838C47}" dt="2025-09-15T17:49:01.523" v="2365" actId="33553"/>
          <ac:spMkLst>
            <pc:docMk/>
            <pc:sldMk cId="951075575" sldId="309"/>
            <ac:spMk id="3" creationId="{E065F7CE-5448-836A-88CF-B03E43805FE2}"/>
          </ac:spMkLst>
        </pc:spChg>
        <pc:picChg chg="mod">
          <ac:chgData name="Ballester, Raúl" userId="f4487294-a1f3-4118-993e-3473a50bf12f" providerId="ADAL" clId="{869453D3-85B8-4685-85F9-95CF6F838C47}" dt="2025-09-15T17:36:45.401" v="0" actId="962"/>
          <ac:picMkLst>
            <pc:docMk/>
            <pc:sldMk cId="951075575" sldId="309"/>
            <ac:picMk id="5" creationId="{12C24E54-895F-BFA8-A5F7-163EE6CF0D7D}"/>
          </ac:picMkLst>
        </pc:picChg>
      </pc:sldChg>
      <pc:sldChg chg="modSp mod">
        <pc:chgData name="Ballester, Raúl" userId="f4487294-a1f3-4118-993e-3473a50bf12f" providerId="ADAL" clId="{869453D3-85B8-4685-85F9-95CF6F838C47}" dt="2025-09-15T17:49:40.553" v="2397" actId="33553"/>
        <pc:sldMkLst>
          <pc:docMk/>
          <pc:sldMk cId="125865143" sldId="310"/>
        </pc:sldMkLst>
        <pc:spChg chg="mod">
          <ac:chgData name="Ballester, Raúl" userId="f4487294-a1f3-4118-993e-3473a50bf12f" providerId="ADAL" clId="{869453D3-85B8-4685-85F9-95CF6F838C47}" dt="2025-09-15T17:49:40.553" v="2397" actId="33553"/>
          <ac:spMkLst>
            <pc:docMk/>
            <pc:sldMk cId="125865143" sldId="310"/>
            <ac:spMk id="2" creationId="{AE309044-78F0-95F1-B816-2F317C5ABD5D}"/>
          </ac:spMkLst>
        </pc:spChg>
      </pc:sldChg>
      <pc:sldChg chg="modSp mod">
        <pc:chgData name="Ballester, Raúl" userId="f4487294-a1f3-4118-993e-3473a50bf12f" providerId="ADAL" clId="{869453D3-85B8-4685-85F9-95CF6F838C47}" dt="2025-09-15T17:49:51.795" v="2398" actId="13244"/>
        <pc:sldMkLst>
          <pc:docMk/>
          <pc:sldMk cId="1950575632" sldId="312"/>
        </pc:sldMkLst>
        <pc:spChg chg="mod ord">
          <ac:chgData name="Ballester, Raúl" userId="f4487294-a1f3-4118-993e-3473a50bf12f" providerId="ADAL" clId="{869453D3-85B8-4685-85F9-95CF6F838C47}" dt="2025-09-15T17:49:51.795" v="2398" actId="13244"/>
          <ac:spMkLst>
            <pc:docMk/>
            <pc:sldMk cId="1950575632" sldId="312"/>
            <ac:spMk id="4" creationId="{4F5CDABF-16F2-D797-AAC8-9683190F9689}"/>
          </ac:spMkLst>
        </pc:spChg>
        <pc:spChg chg="mod">
          <ac:chgData name="Ballester, Raúl" userId="f4487294-a1f3-4118-993e-3473a50bf12f" providerId="ADAL" clId="{869453D3-85B8-4685-85F9-95CF6F838C47}" dt="2025-09-15T17:48:24.345" v="2336" actId="962"/>
          <ac:spMkLst>
            <pc:docMk/>
            <pc:sldMk cId="1950575632" sldId="312"/>
            <ac:spMk id="6" creationId="{429A8287-B34D-0B56-586D-B3ECC9ABFE78}"/>
          </ac:spMkLst>
        </pc:spChg>
        <pc:picChg chg="mod">
          <ac:chgData name="Ballester, Raúl" userId="f4487294-a1f3-4118-993e-3473a50bf12f" providerId="ADAL" clId="{869453D3-85B8-4685-85F9-95CF6F838C47}" dt="2025-09-15T17:36:48.119" v="1" actId="962"/>
          <ac:picMkLst>
            <pc:docMk/>
            <pc:sldMk cId="1950575632" sldId="312"/>
            <ac:picMk id="5" creationId="{8EC897F4-3578-B676-AC46-31AD192BCF38}"/>
          </ac:picMkLst>
        </pc:picChg>
        <pc:picChg chg="mod">
          <ac:chgData name="Ballester, Raúl" userId="f4487294-a1f3-4118-993e-3473a50bf12f" providerId="ADAL" clId="{869453D3-85B8-4685-85F9-95CF6F838C47}" dt="2025-09-15T17:37:17.968" v="75" actId="962"/>
          <ac:picMkLst>
            <pc:docMk/>
            <pc:sldMk cId="1950575632" sldId="312"/>
            <ac:picMk id="7" creationId="{39A4BD68-5847-3E73-A317-BCE0C998EC90}"/>
          </ac:picMkLst>
        </pc:picChg>
        <pc:picChg chg="mod">
          <ac:chgData name="Ballester, Raúl" userId="f4487294-a1f3-4118-993e-3473a50bf12f" providerId="ADAL" clId="{869453D3-85B8-4685-85F9-95CF6F838C47}" dt="2025-09-15T17:37:25.233" v="127" actId="962"/>
          <ac:picMkLst>
            <pc:docMk/>
            <pc:sldMk cId="1950575632" sldId="312"/>
            <ac:picMk id="8" creationId="{AE9FCA43-3979-43FB-B92C-088A0C21F900}"/>
          </ac:picMkLst>
        </pc:picChg>
      </pc:sldChg>
      <pc:sldChg chg="modSp mod">
        <pc:chgData name="Ballester, Raúl" userId="f4487294-a1f3-4118-993e-3473a50bf12f" providerId="ADAL" clId="{869453D3-85B8-4685-85F9-95CF6F838C47}" dt="2025-09-15T17:49:38.086" v="2395" actId="33553"/>
        <pc:sldMkLst>
          <pc:docMk/>
          <pc:sldMk cId="2467439314" sldId="319"/>
        </pc:sldMkLst>
        <pc:spChg chg="mod">
          <ac:chgData name="Ballester, Raúl" userId="f4487294-a1f3-4118-993e-3473a50bf12f" providerId="ADAL" clId="{869453D3-85B8-4685-85F9-95CF6F838C47}" dt="2025-09-15T17:49:38.086" v="2395" actId="33553"/>
          <ac:spMkLst>
            <pc:docMk/>
            <pc:sldMk cId="2467439314" sldId="319"/>
            <ac:spMk id="4" creationId="{32324562-A9E5-8168-8D9A-4D67CACCFCAD}"/>
          </ac:spMkLst>
        </pc:spChg>
        <pc:picChg chg="mod">
          <ac:chgData name="Ballester, Raúl" userId="f4487294-a1f3-4118-993e-3473a50bf12f" providerId="ADAL" clId="{869453D3-85B8-4685-85F9-95CF6F838C47}" dt="2025-09-15T17:46:58.038" v="2325" actId="962"/>
          <ac:picMkLst>
            <pc:docMk/>
            <pc:sldMk cId="2467439314" sldId="319"/>
            <ac:picMk id="6" creationId="{B0BD8D89-F2D6-2140-2CFB-ADAB90B33761}"/>
          </ac:picMkLst>
        </pc:picChg>
      </pc:sldChg>
      <pc:sldChg chg="modSp mod">
        <pc:chgData name="Ballester, Raúl" userId="f4487294-a1f3-4118-993e-3473a50bf12f" providerId="ADAL" clId="{869453D3-85B8-4685-85F9-95CF6F838C47}" dt="2025-09-15T17:49:39.166" v="2396" actId="33553"/>
        <pc:sldMkLst>
          <pc:docMk/>
          <pc:sldMk cId="4008948387" sldId="320"/>
        </pc:sldMkLst>
        <pc:spChg chg="mod">
          <ac:chgData name="Ballester, Raúl" userId="f4487294-a1f3-4118-993e-3473a50bf12f" providerId="ADAL" clId="{869453D3-85B8-4685-85F9-95CF6F838C47}" dt="2025-09-15T17:49:39.166" v="2396" actId="33553"/>
          <ac:spMkLst>
            <pc:docMk/>
            <pc:sldMk cId="4008948387" sldId="320"/>
            <ac:spMk id="4" creationId="{47C037C9-CCAD-F6A8-8A82-40D99F977BAC}"/>
          </ac:spMkLst>
        </pc:spChg>
        <pc:picChg chg="mod">
          <ac:chgData name="Ballester, Raúl" userId="f4487294-a1f3-4118-993e-3473a50bf12f" providerId="ADAL" clId="{869453D3-85B8-4685-85F9-95CF6F838C47}" dt="2025-09-15T17:47:00.362" v="2326" actId="962"/>
          <ac:picMkLst>
            <pc:docMk/>
            <pc:sldMk cId="4008948387" sldId="320"/>
            <ac:picMk id="6" creationId="{75552C76-8EC6-9DEB-90DA-378A92328E08}"/>
          </ac:picMkLst>
        </pc:picChg>
      </pc:sldChg>
      <pc:sldChg chg="modSp mod">
        <pc:chgData name="Ballester, Raúl" userId="f4487294-a1f3-4118-993e-3473a50bf12f" providerId="ADAL" clId="{869453D3-85B8-4685-85F9-95CF6F838C47}" dt="2025-09-15T17:49:24.582" v="2382" actId="33553"/>
        <pc:sldMkLst>
          <pc:docMk/>
          <pc:sldMk cId="3045021389" sldId="322"/>
        </pc:sldMkLst>
        <pc:spChg chg="mod">
          <ac:chgData name="Ballester, Raúl" userId="f4487294-a1f3-4118-993e-3473a50bf12f" providerId="ADAL" clId="{869453D3-85B8-4685-85F9-95CF6F838C47}" dt="2025-09-15T17:49:24.582" v="2382" actId="33553"/>
          <ac:spMkLst>
            <pc:docMk/>
            <pc:sldMk cId="3045021389" sldId="322"/>
            <ac:spMk id="4" creationId="{DFAF3E29-9290-A9C7-D389-37E9A9F29410}"/>
          </ac:spMkLst>
        </pc:spChg>
        <pc:picChg chg="mod">
          <ac:chgData name="Ballester, Raúl" userId="f4487294-a1f3-4118-993e-3473a50bf12f" providerId="ADAL" clId="{869453D3-85B8-4685-85F9-95CF6F838C47}" dt="2025-09-15T17:40:09.502" v="1212" actId="962"/>
          <ac:picMkLst>
            <pc:docMk/>
            <pc:sldMk cId="3045021389" sldId="322"/>
            <ac:picMk id="2" creationId="{77010F71-8F58-0217-486E-7BA1D8B1573C}"/>
          </ac:picMkLst>
        </pc:picChg>
      </pc:sldChg>
      <pc:sldChg chg="modSp mod">
        <pc:chgData name="Ballester, Raúl" userId="f4487294-a1f3-4118-993e-3473a50bf12f" providerId="ADAL" clId="{869453D3-85B8-4685-85F9-95CF6F838C47}" dt="2025-09-15T17:49:25.502" v="2383" actId="33553"/>
        <pc:sldMkLst>
          <pc:docMk/>
          <pc:sldMk cId="2662492914" sldId="323"/>
        </pc:sldMkLst>
        <pc:spChg chg="mod">
          <ac:chgData name="Ballester, Raúl" userId="f4487294-a1f3-4118-993e-3473a50bf12f" providerId="ADAL" clId="{869453D3-85B8-4685-85F9-95CF6F838C47}" dt="2025-09-15T17:49:25.502" v="2383" actId="33553"/>
          <ac:spMkLst>
            <pc:docMk/>
            <pc:sldMk cId="2662492914" sldId="323"/>
            <ac:spMk id="4" creationId="{1F221FF7-DED0-21B9-1CF7-7A4609FF97C1}"/>
          </ac:spMkLst>
        </pc:spChg>
        <pc:spChg chg="mod">
          <ac:chgData name="Ballester, Raúl" userId="f4487294-a1f3-4118-993e-3473a50bf12f" providerId="ADAL" clId="{869453D3-85B8-4685-85F9-95CF6F838C47}" dt="2025-09-15T17:48:31.051" v="2349" actId="962"/>
          <ac:spMkLst>
            <pc:docMk/>
            <pc:sldMk cId="2662492914" sldId="323"/>
            <ac:spMk id="32" creationId="{0001560B-3030-734B-CC94-6DABB6A35461}"/>
          </ac:spMkLst>
        </pc:spChg>
        <pc:picChg chg="mod">
          <ac:chgData name="Ballester, Raúl" userId="f4487294-a1f3-4118-993e-3473a50bf12f" providerId="ADAL" clId="{869453D3-85B8-4685-85F9-95CF6F838C47}" dt="2025-09-15T17:40:18.267" v="1268" actId="962"/>
          <ac:picMkLst>
            <pc:docMk/>
            <pc:sldMk cId="2662492914" sldId="323"/>
            <ac:picMk id="12" creationId="{595562E1-2E90-A7E2-42C3-4278CE8D7B7B}"/>
          </ac:picMkLst>
        </pc:picChg>
      </pc:sldChg>
      <pc:sldChg chg="modSp mod">
        <pc:chgData name="Ballester, Raúl" userId="f4487294-a1f3-4118-993e-3473a50bf12f" providerId="ADAL" clId="{869453D3-85B8-4685-85F9-95CF6F838C47}" dt="2025-09-15T17:49:26.463" v="2384" actId="33553"/>
        <pc:sldMkLst>
          <pc:docMk/>
          <pc:sldMk cId="3671357839" sldId="324"/>
        </pc:sldMkLst>
        <pc:spChg chg="mod">
          <ac:chgData name="Ballester, Raúl" userId="f4487294-a1f3-4118-993e-3473a50bf12f" providerId="ADAL" clId="{869453D3-85B8-4685-85F9-95CF6F838C47}" dt="2025-09-15T17:49:26.463" v="2384" actId="33553"/>
          <ac:spMkLst>
            <pc:docMk/>
            <pc:sldMk cId="3671357839" sldId="324"/>
            <ac:spMk id="4" creationId="{04B2853D-B21A-3028-AE6C-9A2C304F40AF}"/>
          </ac:spMkLst>
        </pc:spChg>
        <pc:picChg chg="mod">
          <ac:chgData name="Ballester, Raúl" userId="f4487294-a1f3-4118-993e-3473a50bf12f" providerId="ADAL" clId="{869453D3-85B8-4685-85F9-95CF6F838C47}" dt="2025-09-15T17:40:36.627" v="1370" actId="962"/>
          <ac:picMkLst>
            <pc:docMk/>
            <pc:sldMk cId="3671357839" sldId="324"/>
            <ac:picMk id="2" creationId="{A9BB89A7-22D2-F79E-E160-41436303D57B}"/>
          </ac:picMkLst>
        </pc:picChg>
      </pc:sldChg>
      <pc:sldChg chg="modSp mod">
        <pc:chgData name="Ballester, Raúl" userId="f4487294-a1f3-4118-993e-3473a50bf12f" providerId="ADAL" clId="{869453D3-85B8-4685-85F9-95CF6F838C47}" dt="2025-09-15T17:49:27.448" v="2385" actId="33553"/>
        <pc:sldMkLst>
          <pc:docMk/>
          <pc:sldMk cId="1796513486" sldId="325"/>
        </pc:sldMkLst>
        <pc:spChg chg="mod">
          <ac:chgData name="Ballester, Raúl" userId="f4487294-a1f3-4118-993e-3473a50bf12f" providerId="ADAL" clId="{869453D3-85B8-4685-85F9-95CF6F838C47}" dt="2025-09-15T17:49:27.448" v="2385" actId="33553"/>
          <ac:spMkLst>
            <pc:docMk/>
            <pc:sldMk cId="1796513486" sldId="325"/>
            <ac:spMk id="4" creationId="{3C4B0F35-65F6-F3E7-648A-3F3CBBF21192}"/>
          </ac:spMkLst>
        </pc:spChg>
        <pc:picChg chg="mod">
          <ac:chgData name="Ballester, Raúl" userId="f4487294-a1f3-4118-993e-3473a50bf12f" providerId="ADAL" clId="{869453D3-85B8-4685-85F9-95CF6F838C47}" dt="2025-09-15T17:40:53.507" v="1440" actId="962"/>
          <ac:picMkLst>
            <pc:docMk/>
            <pc:sldMk cId="1796513486" sldId="325"/>
            <ac:picMk id="2" creationId="{A25806D8-F9E8-120C-DE27-923F7609B0C4}"/>
          </ac:picMkLst>
        </pc:picChg>
      </pc:sldChg>
      <pc:sldChg chg="modSp mod">
        <pc:chgData name="Ballester, Raúl" userId="f4487294-a1f3-4118-993e-3473a50bf12f" providerId="ADAL" clId="{869453D3-85B8-4685-85F9-95CF6F838C47}" dt="2025-09-15T17:49:28.851" v="2386" actId="33553"/>
        <pc:sldMkLst>
          <pc:docMk/>
          <pc:sldMk cId="3566390452" sldId="326"/>
        </pc:sldMkLst>
        <pc:spChg chg="mod">
          <ac:chgData name="Ballester, Raúl" userId="f4487294-a1f3-4118-993e-3473a50bf12f" providerId="ADAL" clId="{869453D3-85B8-4685-85F9-95CF6F838C47}" dt="2025-09-15T17:49:28.851" v="2386" actId="33553"/>
          <ac:spMkLst>
            <pc:docMk/>
            <pc:sldMk cId="3566390452" sldId="326"/>
            <ac:spMk id="4" creationId="{32821970-19CD-FD68-635E-0F900B703545}"/>
          </ac:spMkLst>
        </pc:spChg>
        <pc:picChg chg="mod">
          <ac:chgData name="Ballester, Raúl" userId="f4487294-a1f3-4118-993e-3473a50bf12f" providerId="ADAL" clId="{869453D3-85B8-4685-85F9-95CF6F838C47}" dt="2025-09-15T17:41:04.953" v="1516" actId="962"/>
          <ac:picMkLst>
            <pc:docMk/>
            <pc:sldMk cId="3566390452" sldId="326"/>
            <ac:picMk id="2" creationId="{A3033289-480C-6034-F830-DB581FC12909}"/>
          </ac:picMkLst>
        </pc:picChg>
      </pc:sldChg>
      <pc:sldChg chg="modSp mod">
        <pc:chgData name="Ballester, Raúl" userId="f4487294-a1f3-4118-993e-3473a50bf12f" providerId="ADAL" clId="{869453D3-85B8-4685-85F9-95CF6F838C47}" dt="2025-09-15T17:49:29.842" v="2387" actId="33553"/>
        <pc:sldMkLst>
          <pc:docMk/>
          <pc:sldMk cId="916180968" sldId="327"/>
        </pc:sldMkLst>
        <pc:spChg chg="mod">
          <ac:chgData name="Ballester, Raúl" userId="f4487294-a1f3-4118-993e-3473a50bf12f" providerId="ADAL" clId="{869453D3-85B8-4685-85F9-95CF6F838C47}" dt="2025-09-15T17:49:29.842" v="2387" actId="33553"/>
          <ac:spMkLst>
            <pc:docMk/>
            <pc:sldMk cId="916180968" sldId="327"/>
            <ac:spMk id="4" creationId="{B6DF3434-EFC0-5BC9-10BD-3184B00A9FDA}"/>
          </ac:spMkLst>
        </pc:spChg>
        <pc:spChg chg="mod">
          <ac:chgData name="Ballester, Raúl" userId="f4487294-a1f3-4118-993e-3473a50bf12f" providerId="ADAL" clId="{869453D3-85B8-4685-85F9-95CF6F838C47}" dt="2025-09-15T17:48:31.971" v="2352" actId="962"/>
          <ac:spMkLst>
            <pc:docMk/>
            <pc:sldMk cId="916180968" sldId="327"/>
            <ac:spMk id="27" creationId="{0F7A1C4D-4021-0BEA-1670-DCADCC502B41}"/>
          </ac:spMkLst>
        </pc:spChg>
        <pc:picChg chg="mod">
          <ac:chgData name="Ballester, Raúl" userId="f4487294-a1f3-4118-993e-3473a50bf12f" providerId="ADAL" clId="{869453D3-85B8-4685-85F9-95CF6F838C47}" dt="2025-09-15T17:41:26.443" v="1644" actId="962"/>
          <ac:picMkLst>
            <pc:docMk/>
            <pc:sldMk cId="916180968" sldId="327"/>
            <ac:picMk id="3" creationId="{78339B00-5912-7563-F540-FC6B2EB4DEBF}"/>
          </ac:picMkLst>
        </pc:picChg>
      </pc:sldChg>
      <pc:sldChg chg="modSp mod">
        <pc:chgData name="Ballester, Raúl" userId="f4487294-a1f3-4118-993e-3473a50bf12f" providerId="ADAL" clId="{869453D3-85B8-4685-85F9-95CF6F838C47}" dt="2025-09-15T17:49:30.847" v="2388" actId="33553"/>
        <pc:sldMkLst>
          <pc:docMk/>
          <pc:sldMk cId="3788342452" sldId="332"/>
        </pc:sldMkLst>
        <pc:spChg chg="mod">
          <ac:chgData name="Ballester, Raúl" userId="f4487294-a1f3-4118-993e-3473a50bf12f" providerId="ADAL" clId="{869453D3-85B8-4685-85F9-95CF6F838C47}" dt="2025-09-15T17:49:30.847" v="2388" actId="33553"/>
          <ac:spMkLst>
            <pc:docMk/>
            <pc:sldMk cId="3788342452" sldId="332"/>
            <ac:spMk id="4" creationId="{5184E687-E278-2FAC-D609-34CCC004C6D9}"/>
          </ac:spMkLst>
        </pc:spChg>
        <pc:spChg chg="mod">
          <ac:chgData name="Ballester, Raúl" userId="f4487294-a1f3-4118-993e-3473a50bf12f" providerId="ADAL" clId="{869453D3-85B8-4685-85F9-95CF6F838C47}" dt="2025-09-15T17:48:32.302" v="2353" actId="962"/>
          <ac:spMkLst>
            <pc:docMk/>
            <pc:sldMk cId="3788342452" sldId="332"/>
            <ac:spMk id="7" creationId="{7A41CC0B-442D-9C73-EAD6-081F63E00891}"/>
          </ac:spMkLst>
        </pc:spChg>
        <pc:picChg chg="mod">
          <ac:chgData name="Ballester, Raúl" userId="f4487294-a1f3-4118-993e-3473a50bf12f" providerId="ADAL" clId="{869453D3-85B8-4685-85F9-95CF6F838C47}" dt="2025-09-15T17:41:47.939" v="1796" actId="962"/>
          <ac:picMkLst>
            <pc:docMk/>
            <pc:sldMk cId="3788342452" sldId="332"/>
            <ac:picMk id="3" creationId="{3588B0B9-7973-6C2D-D708-DA9C34B9EFE7}"/>
          </ac:picMkLst>
        </pc:picChg>
        <pc:picChg chg="mod">
          <ac:chgData name="Ballester, Raúl" userId="f4487294-a1f3-4118-993e-3473a50bf12f" providerId="ADAL" clId="{869453D3-85B8-4685-85F9-95CF6F838C47}" dt="2025-09-15T17:41:38.110" v="1716" actId="962"/>
          <ac:picMkLst>
            <pc:docMk/>
            <pc:sldMk cId="3788342452" sldId="332"/>
            <ac:picMk id="6" creationId="{86EA6667-7E95-91DE-EF62-C5B45E10FA4E}"/>
          </ac:picMkLst>
        </pc:picChg>
      </pc:sldChg>
      <pc:sldChg chg="modSp mod">
        <pc:chgData name="Ballester, Raúl" userId="f4487294-a1f3-4118-993e-3473a50bf12f" providerId="ADAL" clId="{869453D3-85B8-4685-85F9-95CF6F838C47}" dt="2025-09-15T17:51:14.028" v="2412" actId="13244"/>
        <pc:sldMkLst>
          <pc:docMk/>
          <pc:sldMk cId="668122230" sldId="333"/>
        </pc:sldMkLst>
        <pc:spChg chg="ord">
          <ac:chgData name="Ballester, Raúl" userId="f4487294-a1f3-4118-993e-3473a50bf12f" providerId="ADAL" clId="{869453D3-85B8-4685-85F9-95CF6F838C47}" dt="2025-09-15T17:51:14.028" v="2412" actId="13244"/>
          <ac:spMkLst>
            <pc:docMk/>
            <pc:sldMk cId="668122230" sldId="333"/>
            <ac:spMk id="3" creationId="{C7D3A14A-8C0B-5990-099C-1654865E6BFF}"/>
          </ac:spMkLst>
        </pc:spChg>
        <pc:spChg chg="mod ord">
          <ac:chgData name="Ballester, Raúl" userId="f4487294-a1f3-4118-993e-3473a50bf12f" providerId="ADAL" clId="{869453D3-85B8-4685-85F9-95CF6F838C47}" dt="2025-09-15T17:51:10.716" v="2411" actId="13244"/>
          <ac:spMkLst>
            <pc:docMk/>
            <pc:sldMk cId="668122230" sldId="333"/>
            <ac:spMk id="4" creationId="{CEFCF685-29EA-6043-107A-597821984361}"/>
          </ac:spMkLst>
        </pc:spChg>
        <pc:spChg chg="mod">
          <ac:chgData name="Ballester, Raúl" userId="f4487294-a1f3-4118-993e-3473a50bf12f" providerId="ADAL" clId="{869453D3-85B8-4685-85F9-95CF6F838C47}" dt="2025-09-15T17:48:32.683" v="2354" actId="962"/>
          <ac:spMkLst>
            <pc:docMk/>
            <pc:sldMk cId="668122230" sldId="333"/>
            <ac:spMk id="15" creationId="{E925FA2B-ED89-05C6-B3B2-959CB2ADAD41}"/>
          </ac:spMkLst>
        </pc:spChg>
        <pc:picChg chg="mod">
          <ac:chgData name="Ballester, Raúl" userId="f4487294-a1f3-4118-993e-3473a50bf12f" providerId="ADAL" clId="{869453D3-85B8-4685-85F9-95CF6F838C47}" dt="2025-09-15T17:42:20.467" v="1952" actId="962"/>
          <ac:picMkLst>
            <pc:docMk/>
            <pc:sldMk cId="668122230" sldId="333"/>
            <ac:picMk id="6" creationId="{3C46E428-5EF2-41E9-A8B0-B95A331D4051}"/>
          </ac:picMkLst>
        </pc:picChg>
        <pc:picChg chg="mod">
          <ac:chgData name="Ballester, Raúl" userId="f4487294-a1f3-4118-993e-3473a50bf12f" providerId="ADAL" clId="{869453D3-85B8-4685-85F9-95CF6F838C47}" dt="2025-09-15T17:42:13.733" v="1902" actId="962"/>
          <ac:picMkLst>
            <pc:docMk/>
            <pc:sldMk cId="668122230" sldId="333"/>
            <ac:picMk id="7" creationId="{FA3147A5-C61F-84C5-3257-3622CA44FDDF}"/>
          </ac:picMkLst>
        </pc:picChg>
        <pc:picChg chg="mod">
          <ac:chgData name="Ballester, Raúl" userId="f4487294-a1f3-4118-993e-3473a50bf12f" providerId="ADAL" clId="{869453D3-85B8-4685-85F9-95CF6F838C47}" dt="2025-09-15T17:42:07.069" v="1846" actId="962"/>
          <ac:picMkLst>
            <pc:docMk/>
            <pc:sldMk cId="668122230" sldId="333"/>
            <ac:picMk id="14" creationId="{1F65CAB4-7AC8-0C31-ED32-EC4057DEB90D}"/>
          </ac:picMkLst>
        </pc:picChg>
      </pc:sldChg>
      <pc:sldChg chg="modSp mod">
        <pc:chgData name="Ballester, Raúl" userId="f4487294-a1f3-4118-993e-3473a50bf12f" providerId="ADAL" clId="{869453D3-85B8-4685-85F9-95CF6F838C47}" dt="2025-09-15T17:49:33.003" v="2390" actId="33553"/>
        <pc:sldMkLst>
          <pc:docMk/>
          <pc:sldMk cId="2634987232" sldId="334"/>
        </pc:sldMkLst>
        <pc:spChg chg="mod">
          <ac:chgData name="Ballester, Raúl" userId="f4487294-a1f3-4118-993e-3473a50bf12f" providerId="ADAL" clId="{869453D3-85B8-4685-85F9-95CF6F838C47}" dt="2025-09-15T17:49:33.003" v="2390" actId="33553"/>
          <ac:spMkLst>
            <pc:docMk/>
            <pc:sldMk cId="2634987232" sldId="334"/>
            <ac:spMk id="4" creationId="{8FD2ABE0-A07D-C410-9F40-328A29907913}"/>
          </ac:spMkLst>
        </pc:spChg>
        <pc:grpChg chg="mod">
          <ac:chgData name="Ballester, Raúl" userId="f4487294-a1f3-4118-993e-3473a50bf12f" providerId="ADAL" clId="{869453D3-85B8-4685-85F9-95CF6F838C47}" dt="2025-09-15T17:48:33.113" v="2355" actId="962"/>
          <ac:grpSpMkLst>
            <pc:docMk/>
            <pc:sldMk cId="2634987232" sldId="334"/>
            <ac:grpSpMk id="48" creationId="{56D1C4B1-F81A-E1F1-93C7-03451B602A1B}"/>
          </ac:grpSpMkLst>
        </pc:grpChg>
        <pc:grpChg chg="mod">
          <ac:chgData name="Ballester, Raúl" userId="f4487294-a1f3-4118-993e-3473a50bf12f" providerId="ADAL" clId="{869453D3-85B8-4685-85F9-95CF6F838C47}" dt="2025-09-15T17:48:33.474" v="2356" actId="962"/>
          <ac:grpSpMkLst>
            <pc:docMk/>
            <pc:sldMk cId="2634987232" sldId="334"/>
            <ac:grpSpMk id="54" creationId="{5CCF29DA-C138-6F18-057D-2EDAF3B0BB58}"/>
          </ac:grpSpMkLst>
        </pc:grpChg>
        <pc:grpChg chg="mod">
          <ac:chgData name="Ballester, Raúl" userId="f4487294-a1f3-4118-993e-3473a50bf12f" providerId="ADAL" clId="{869453D3-85B8-4685-85F9-95CF6F838C47}" dt="2025-09-15T17:48:33.872" v="2357" actId="962"/>
          <ac:grpSpMkLst>
            <pc:docMk/>
            <pc:sldMk cId="2634987232" sldId="334"/>
            <ac:grpSpMk id="57" creationId="{2EDB28D7-BC55-20CF-34FC-9E05F2768F71}"/>
          </ac:grpSpMkLst>
        </pc:grpChg>
        <pc:grpChg chg="mod">
          <ac:chgData name="Ballester, Raúl" userId="f4487294-a1f3-4118-993e-3473a50bf12f" providerId="ADAL" clId="{869453D3-85B8-4685-85F9-95CF6F838C47}" dt="2025-09-15T17:42:47.886" v="2086" actId="962"/>
          <ac:grpSpMkLst>
            <pc:docMk/>
            <pc:sldMk cId="2634987232" sldId="334"/>
            <ac:grpSpMk id="67" creationId="{4BD0C889-A040-083C-14D6-4FA67F67A251}"/>
          </ac:grpSpMkLst>
        </pc:grpChg>
        <pc:picChg chg="mod">
          <ac:chgData name="Ballester, Raúl" userId="f4487294-a1f3-4118-993e-3473a50bf12f" providerId="ADAL" clId="{869453D3-85B8-4685-85F9-95CF6F838C47}" dt="2025-09-15T17:42:36.510" v="2016" actId="962"/>
          <ac:picMkLst>
            <pc:docMk/>
            <pc:sldMk cId="2634987232" sldId="334"/>
            <ac:picMk id="53" creationId="{1DB7F1FE-610D-97A4-75D8-8471FB6AECBD}"/>
          </ac:picMkLst>
        </pc:picChg>
        <pc:picChg chg="mod">
          <ac:chgData name="Ballester, Raúl" userId="f4487294-a1f3-4118-993e-3473a50bf12f" providerId="ADAL" clId="{869453D3-85B8-4685-85F9-95CF6F838C47}" dt="2025-09-15T17:47:57.750" v="2330" actId="962"/>
          <ac:picMkLst>
            <pc:docMk/>
            <pc:sldMk cId="2634987232" sldId="334"/>
            <ac:picMk id="74" creationId="{BC069C4D-7B5E-1CB5-D091-255464C0DE22}"/>
          </ac:picMkLst>
        </pc:picChg>
        <pc:picChg chg="mod">
          <ac:chgData name="Ballester, Raúl" userId="f4487294-a1f3-4118-993e-3473a50bf12f" providerId="ADAL" clId="{869453D3-85B8-4685-85F9-95CF6F838C47}" dt="2025-09-15T17:48:36.193" v="2360" actId="962"/>
          <ac:picMkLst>
            <pc:docMk/>
            <pc:sldMk cId="2634987232" sldId="334"/>
            <ac:picMk id="77" creationId="{2479B9DA-326C-C8BD-FCC5-F92B95137E43}"/>
          </ac:picMkLst>
        </pc:picChg>
      </pc:sldChg>
      <pc:sldChg chg="modSp mod">
        <pc:chgData name="Ballester, Raúl" userId="f4487294-a1f3-4118-993e-3473a50bf12f" providerId="ADAL" clId="{869453D3-85B8-4685-85F9-95CF6F838C47}" dt="2025-09-15T17:51:24.576" v="2415" actId="962"/>
        <pc:sldMkLst>
          <pc:docMk/>
          <pc:sldMk cId="296442976" sldId="335"/>
        </pc:sldMkLst>
        <pc:spChg chg="ord">
          <ac:chgData name="Ballester, Raúl" userId="f4487294-a1f3-4118-993e-3473a50bf12f" providerId="ADAL" clId="{869453D3-85B8-4685-85F9-95CF6F838C47}" dt="2025-09-15T17:51:21.649" v="2414" actId="13244"/>
          <ac:spMkLst>
            <pc:docMk/>
            <pc:sldMk cId="296442976" sldId="335"/>
            <ac:spMk id="2" creationId="{E22F7518-3C12-49AB-DD63-B3DF16550E9F}"/>
          </ac:spMkLst>
        </pc:spChg>
        <pc:spChg chg="mod ord">
          <ac:chgData name="Ballester, Raúl" userId="f4487294-a1f3-4118-993e-3473a50bf12f" providerId="ADAL" clId="{869453D3-85B8-4685-85F9-95CF6F838C47}" dt="2025-09-15T17:51:19.744" v="2413" actId="13244"/>
          <ac:spMkLst>
            <pc:docMk/>
            <pc:sldMk cId="296442976" sldId="335"/>
            <ac:spMk id="4" creationId="{DE1E4540-38A5-8AFF-937F-6ACF3470DD0A}"/>
          </ac:spMkLst>
        </pc:spChg>
        <pc:grpChg chg="mod">
          <ac:chgData name="Ballester, Raúl" userId="f4487294-a1f3-4118-993e-3473a50bf12f" providerId="ADAL" clId="{869453D3-85B8-4685-85F9-95CF6F838C47}" dt="2025-09-15T17:46:17.944" v="2136" actId="962"/>
          <ac:grpSpMkLst>
            <pc:docMk/>
            <pc:sldMk cId="296442976" sldId="335"/>
            <ac:grpSpMk id="14" creationId="{1A859E2D-7C14-9807-C63F-D539B265319E}"/>
          </ac:grpSpMkLst>
        </pc:grpChg>
        <pc:picChg chg="mod">
          <ac:chgData name="Ballester, Raúl" userId="f4487294-a1f3-4118-993e-3473a50bf12f" providerId="ADAL" clId="{869453D3-85B8-4685-85F9-95CF6F838C47}" dt="2025-09-15T17:48:04.562" v="2332" actId="962"/>
          <ac:picMkLst>
            <pc:docMk/>
            <pc:sldMk cId="296442976" sldId="335"/>
            <ac:picMk id="3" creationId="{5804C357-A09F-03BE-26C3-81321674CE55}"/>
          </ac:picMkLst>
        </pc:picChg>
        <pc:picChg chg="mod">
          <ac:chgData name="Ballester, Raúl" userId="f4487294-a1f3-4118-993e-3473a50bf12f" providerId="ADAL" clId="{869453D3-85B8-4685-85F9-95CF6F838C47}" dt="2025-09-15T17:51:24.576" v="2415" actId="962"/>
          <ac:picMkLst>
            <pc:docMk/>
            <pc:sldMk cId="296442976" sldId="335"/>
            <ac:picMk id="9" creationId="{2BCFB518-FAA5-D158-2589-00E41F1ED852}"/>
          </ac:picMkLst>
        </pc:picChg>
      </pc:sldChg>
      <pc:sldChg chg="modSp mod">
        <pc:chgData name="Ballester, Raúl" userId="f4487294-a1f3-4118-993e-3473a50bf12f" providerId="ADAL" clId="{869453D3-85B8-4685-85F9-95CF6F838C47}" dt="2025-09-15T17:49:35.194" v="2392" actId="33553"/>
        <pc:sldMkLst>
          <pc:docMk/>
          <pc:sldMk cId="599807774" sldId="336"/>
        </pc:sldMkLst>
        <pc:spChg chg="mod">
          <ac:chgData name="Ballester, Raúl" userId="f4487294-a1f3-4118-993e-3473a50bf12f" providerId="ADAL" clId="{869453D3-85B8-4685-85F9-95CF6F838C47}" dt="2025-09-15T17:49:35.194" v="2392" actId="33553"/>
          <ac:spMkLst>
            <pc:docMk/>
            <pc:sldMk cId="599807774" sldId="336"/>
            <ac:spMk id="4" creationId="{548FF405-FEC6-4E9C-7B6A-DC6425AF0B46}"/>
          </ac:spMkLst>
        </pc:spChg>
        <pc:picChg chg="mod">
          <ac:chgData name="Ballester, Raúl" userId="f4487294-a1f3-4118-993e-3473a50bf12f" providerId="ADAL" clId="{869453D3-85B8-4685-85F9-95CF6F838C47}" dt="2025-09-15T17:46:32.277" v="2246" actId="962"/>
          <ac:picMkLst>
            <pc:docMk/>
            <pc:sldMk cId="599807774" sldId="336"/>
            <ac:picMk id="3" creationId="{7AC7E7BD-4C53-D2C0-74AE-EB49E74A6911}"/>
          </ac:picMkLst>
        </pc:picChg>
      </pc:sldChg>
      <pc:sldChg chg="modSp mod">
        <pc:chgData name="Ballester, Raúl" userId="f4487294-a1f3-4118-993e-3473a50bf12f" providerId="ADAL" clId="{869453D3-85B8-4685-85F9-95CF6F838C47}" dt="2025-09-15T17:51:31.129" v="2416" actId="962"/>
        <pc:sldMkLst>
          <pc:docMk/>
          <pc:sldMk cId="3839205847" sldId="337"/>
        </pc:sldMkLst>
        <pc:spChg chg="mod">
          <ac:chgData name="Ballester, Raúl" userId="f4487294-a1f3-4118-993e-3473a50bf12f" providerId="ADAL" clId="{869453D3-85B8-4685-85F9-95CF6F838C47}" dt="2025-09-15T17:49:36.163" v="2393" actId="33553"/>
          <ac:spMkLst>
            <pc:docMk/>
            <pc:sldMk cId="3839205847" sldId="337"/>
            <ac:spMk id="4" creationId="{5E39EA28-AEB4-2E95-1013-00F44952062F}"/>
          </ac:spMkLst>
        </pc:spChg>
        <pc:picChg chg="mod">
          <ac:chgData name="Ballester, Raúl" userId="f4487294-a1f3-4118-993e-3473a50bf12f" providerId="ADAL" clId="{869453D3-85B8-4685-85F9-95CF6F838C47}" dt="2025-09-15T17:46:43.167" v="2284" actId="962"/>
          <ac:picMkLst>
            <pc:docMk/>
            <pc:sldMk cId="3839205847" sldId="337"/>
            <ac:picMk id="3" creationId="{C85A692F-FE1A-BB0C-C144-3DE2C4602D70}"/>
          </ac:picMkLst>
        </pc:picChg>
        <pc:picChg chg="mod">
          <ac:chgData name="Ballester, Raúl" userId="f4487294-a1f3-4118-993e-3473a50bf12f" providerId="ADAL" clId="{869453D3-85B8-4685-85F9-95CF6F838C47}" dt="2025-09-15T17:51:31.129" v="2416" actId="962"/>
          <ac:picMkLst>
            <pc:docMk/>
            <pc:sldMk cId="3839205847" sldId="337"/>
            <ac:picMk id="5" creationId="{CC36F1A2-B7AD-30AA-2E94-47298D2DCFCA}"/>
          </ac:picMkLst>
        </pc:picChg>
      </pc:sldChg>
      <pc:sldChg chg="modSp mod">
        <pc:chgData name="Ballester, Raúl" userId="f4487294-a1f3-4118-993e-3473a50bf12f" providerId="ADAL" clId="{869453D3-85B8-4685-85F9-95CF6F838C47}" dt="2025-09-15T17:51:34.018" v="2417" actId="13244"/>
        <pc:sldMkLst>
          <pc:docMk/>
          <pc:sldMk cId="1967441555" sldId="338"/>
        </pc:sldMkLst>
        <pc:spChg chg="mod">
          <ac:chgData name="Ballester, Raúl" userId="f4487294-a1f3-4118-993e-3473a50bf12f" providerId="ADAL" clId="{869453D3-85B8-4685-85F9-95CF6F838C47}" dt="2025-09-15T17:49:37.113" v="2394" actId="33553"/>
          <ac:spMkLst>
            <pc:docMk/>
            <pc:sldMk cId="1967441555" sldId="338"/>
            <ac:spMk id="4" creationId="{1347CB5E-577C-65B9-F498-0C0141B75A0C}"/>
          </ac:spMkLst>
        </pc:spChg>
        <pc:spChg chg="ord">
          <ac:chgData name="Ballester, Raúl" userId="f4487294-a1f3-4118-993e-3473a50bf12f" providerId="ADAL" clId="{869453D3-85B8-4685-85F9-95CF6F838C47}" dt="2025-09-15T17:51:34.018" v="2417" actId="13244"/>
          <ac:spMkLst>
            <pc:docMk/>
            <pc:sldMk cId="1967441555" sldId="338"/>
            <ac:spMk id="34" creationId="{6A8C485E-952C-C9CC-A69E-088ADEA16904}"/>
          </ac:spMkLst>
        </pc:spChg>
        <pc:grpChg chg="mod">
          <ac:chgData name="Ballester, Raúl" userId="f4487294-a1f3-4118-993e-3473a50bf12f" providerId="ADAL" clId="{869453D3-85B8-4685-85F9-95CF6F838C47}" dt="2025-09-15T17:46:53.885" v="2324" actId="962"/>
          <ac:grpSpMkLst>
            <pc:docMk/>
            <pc:sldMk cId="1967441555" sldId="338"/>
            <ac:grpSpMk id="21" creationId="{20389587-5751-1646-1567-F7DE91097E97}"/>
          </ac:grpSpMkLst>
        </pc:grpChg>
        <pc:picChg chg="mod">
          <ac:chgData name="Ballester, Raúl" userId="f4487294-a1f3-4118-993e-3473a50bf12f" providerId="ADAL" clId="{869453D3-85B8-4685-85F9-95CF6F838C47}" dt="2025-09-15T17:48:15.010" v="2334" actId="962"/>
          <ac:picMkLst>
            <pc:docMk/>
            <pc:sldMk cId="1967441555" sldId="338"/>
            <ac:picMk id="32" creationId="{65C7326D-8D06-D7B6-9415-BEA86551BE4C}"/>
          </ac:picMkLst>
        </pc:picChg>
      </pc:sldChg>
      <pc:sldChg chg="modSp mod">
        <pc:chgData name="Ballester, Raúl" userId="f4487294-a1f3-4118-993e-3473a50bf12f" providerId="ADAL" clId="{869453D3-85B8-4685-85F9-95CF6F838C47}" dt="2025-09-15T17:50:01.432" v="2399" actId="962"/>
        <pc:sldMkLst>
          <pc:docMk/>
          <pc:sldMk cId="1538275626" sldId="339"/>
        </pc:sldMkLst>
        <pc:spChg chg="mod">
          <ac:chgData name="Ballester, Raúl" userId="f4487294-a1f3-4118-993e-3473a50bf12f" providerId="ADAL" clId="{869453D3-85B8-4685-85F9-95CF6F838C47}" dt="2025-09-15T17:49:07.427" v="2370" actId="33553"/>
          <ac:spMkLst>
            <pc:docMk/>
            <pc:sldMk cId="1538275626" sldId="339"/>
            <ac:spMk id="4" creationId="{6C006139-475E-ADF0-6AC3-D0BB52085CF4}"/>
          </ac:spMkLst>
        </pc:spChg>
        <pc:spChg chg="mod">
          <ac:chgData name="Ballester, Raúl" userId="f4487294-a1f3-4118-993e-3473a50bf12f" providerId="ADAL" clId="{869453D3-85B8-4685-85F9-95CF6F838C47}" dt="2025-09-15T17:48:26.582" v="2339" actId="962"/>
          <ac:spMkLst>
            <pc:docMk/>
            <pc:sldMk cId="1538275626" sldId="339"/>
            <ac:spMk id="7" creationId="{A3FDF8F1-20B0-8690-5192-DA9CB2BE5DA0}"/>
          </ac:spMkLst>
        </pc:spChg>
        <pc:spChg chg="mod">
          <ac:chgData name="Ballester, Raúl" userId="f4487294-a1f3-4118-993e-3473a50bf12f" providerId="ADAL" clId="{869453D3-85B8-4685-85F9-95CF6F838C47}" dt="2025-09-15T17:48:27.072" v="2340" actId="962"/>
          <ac:spMkLst>
            <pc:docMk/>
            <pc:sldMk cId="1538275626" sldId="339"/>
            <ac:spMk id="8" creationId="{EC971726-6A40-91AF-5FF8-C4BB9C6910FA}"/>
          </ac:spMkLst>
        </pc:spChg>
        <pc:spChg chg="mod">
          <ac:chgData name="Ballester, Raúl" userId="f4487294-a1f3-4118-993e-3473a50bf12f" providerId="ADAL" clId="{869453D3-85B8-4685-85F9-95CF6F838C47}" dt="2025-09-15T17:48:27.571" v="2341" actId="962"/>
          <ac:spMkLst>
            <pc:docMk/>
            <pc:sldMk cId="1538275626" sldId="339"/>
            <ac:spMk id="9" creationId="{C9EBA00E-6943-46F8-2D22-4838D2590C05}"/>
          </ac:spMkLst>
        </pc:spChg>
        <pc:picChg chg="mod">
          <ac:chgData name="Ballester, Raúl" userId="f4487294-a1f3-4118-993e-3473a50bf12f" providerId="ADAL" clId="{869453D3-85B8-4685-85F9-95CF6F838C47}" dt="2025-09-15T17:50:01.432" v="2399" actId="962"/>
          <ac:picMkLst>
            <pc:docMk/>
            <pc:sldMk cId="1538275626" sldId="339"/>
            <ac:picMk id="3" creationId="{D77BBBCC-CF09-B2E7-33A3-CE8C16A31E96}"/>
          </ac:picMkLst>
        </pc:picChg>
        <pc:picChg chg="mod">
          <ac:chgData name="Ballester, Raúl" userId="f4487294-a1f3-4118-993e-3473a50bf12f" providerId="ADAL" clId="{869453D3-85B8-4685-85F9-95CF6F838C47}" dt="2025-09-15T17:37:45.741" v="208" actId="962"/>
          <ac:picMkLst>
            <pc:docMk/>
            <pc:sldMk cId="1538275626" sldId="339"/>
            <ac:picMk id="6" creationId="{4698767B-FF87-FDF4-E8B0-958DD8CAC664}"/>
          </ac:picMkLst>
        </pc:picChg>
      </pc:sldChg>
      <pc:sldChg chg="modSp mod">
        <pc:chgData name="Ballester, Raúl" userId="f4487294-a1f3-4118-993e-3473a50bf12f" providerId="ADAL" clId="{869453D3-85B8-4685-85F9-95CF6F838C47}" dt="2025-09-15T17:49:14.002" v="2372" actId="33553"/>
        <pc:sldMkLst>
          <pc:docMk/>
          <pc:sldMk cId="842323072" sldId="340"/>
        </pc:sldMkLst>
        <pc:spChg chg="mod">
          <ac:chgData name="Ballester, Raúl" userId="f4487294-a1f3-4118-993e-3473a50bf12f" providerId="ADAL" clId="{869453D3-85B8-4685-85F9-95CF6F838C47}" dt="2025-09-15T17:49:14.002" v="2372" actId="33553"/>
          <ac:spMkLst>
            <pc:docMk/>
            <pc:sldMk cId="842323072" sldId="340"/>
            <ac:spMk id="4" creationId="{6545384A-F8B0-71E6-FF4A-C3272CE1E890}"/>
          </ac:spMkLst>
        </pc:spChg>
        <pc:picChg chg="mod">
          <ac:chgData name="Ballester, Raúl" userId="f4487294-a1f3-4118-993e-3473a50bf12f" providerId="ADAL" clId="{869453D3-85B8-4685-85F9-95CF6F838C47}" dt="2025-09-15T17:38:13.045" v="482" actId="962"/>
          <ac:picMkLst>
            <pc:docMk/>
            <pc:sldMk cId="842323072" sldId="340"/>
            <ac:picMk id="3" creationId="{8970940B-CD23-5E81-4F99-0FA2445B12CC}"/>
          </ac:picMkLst>
        </pc:picChg>
        <pc:picChg chg="mod">
          <ac:chgData name="Ballester, Raúl" userId="f4487294-a1f3-4118-993e-3473a50bf12f" providerId="ADAL" clId="{869453D3-85B8-4685-85F9-95CF6F838C47}" dt="2025-09-15T17:48:28.101" v="2342" actId="962"/>
          <ac:picMkLst>
            <pc:docMk/>
            <pc:sldMk cId="842323072" sldId="340"/>
            <ac:picMk id="12" creationId="{A0DDC7AE-666B-9E39-E9ED-E4C2951AAA76}"/>
          </ac:picMkLst>
        </pc:picChg>
      </pc:sldChg>
      <pc:sldChg chg="modSp mod">
        <pc:chgData name="Ballester, Raúl" userId="f4487294-a1f3-4118-993e-3473a50bf12f" providerId="ADAL" clId="{869453D3-85B8-4685-85F9-95CF6F838C47}" dt="2025-09-15T17:50:15.884" v="2403" actId="13244"/>
        <pc:sldMkLst>
          <pc:docMk/>
          <pc:sldMk cId="994844574" sldId="341"/>
        </pc:sldMkLst>
        <pc:spChg chg="mod">
          <ac:chgData name="Ballester, Raúl" userId="f4487294-a1f3-4118-993e-3473a50bf12f" providerId="ADAL" clId="{869453D3-85B8-4685-85F9-95CF6F838C47}" dt="2025-09-15T17:49:16.074" v="2374" actId="33553"/>
          <ac:spMkLst>
            <pc:docMk/>
            <pc:sldMk cId="994844574" sldId="341"/>
            <ac:spMk id="4" creationId="{2AE4C5FA-9CDA-6D1E-6572-3478169F3F27}"/>
          </ac:spMkLst>
        </pc:spChg>
        <pc:spChg chg="ord">
          <ac:chgData name="Ballester, Raúl" userId="f4487294-a1f3-4118-993e-3473a50bf12f" providerId="ADAL" clId="{869453D3-85B8-4685-85F9-95CF6F838C47}" dt="2025-09-15T17:50:15.884" v="2403" actId="13244"/>
          <ac:spMkLst>
            <pc:docMk/>
            <pc:sldMk cId="994844574" sldId="341"/>
            <ac:spMk id="9" creationId="{A5862BD0-FE25-15B2-4590-42A5D9FBE184}"/>
          </ac:spMkLst>
        </pc:spChg>
        <pc:spChg chg="mod">
          <ac:chgData name="Ballester, Raúl" userId="f4487294-a1f3-4118-993e-3473a50bf12f" providerId="ADAL" clId="{869453D3-85B8-4685-85F9-95CF6F838C47}" dt="2025-09-15T17:48:28.641" v="2343" actId="962"/>
          <ac:spMkLst>
            <pc:docMk/>
            <pc:sldMk cId="994844574" sldId="341"/>
            <ac:spMk id="10" creationId="{EFB3F175-8CFC-9117-058F-7AC094F321DB}"/>
          </ac:spMkLst>
        </pc:spChg>
        <pc:picChg chg="mod">
          <ac:chgData name="Ballester, Raúl" userId="f4487294-a1f3-4118-993e-3473a50bf12f" providerId="ADAL" clId="{869453D3-85B8-4685-85F9-95CF6F838C47}" dt="2025-09-15T17:38:46.848" v="690" actId="962"/>
          <ac:picMkLst>
            <pc:docMk/>
            <pc:sldMk cId="994844574" sldId="341"/>
            <ac:picMk id="2" creationId="{B54AFEA7-8306-437C-C114-9B7F53F02775}"/>
          </ac:picMkLst>
        </pc:picChg>
      </pc:sldChg>
      <pc:sldChg chg="modSp mod">
        <pc:chgData name="Ballester, Raúl" userId="f4487294-a1f3-4118-993e-3473a50bf12f" providerId="ADAL" clId="{869453D3-85B8-4685-85F9-95CF6F838C47}" dt="2025-09-15T17:49:17.108" v="2375" actId="33553"/>
        <pc:sldMkLst>
          <pc:docMk/>
          <pc:sldMk cId="2971424260" sldId="342"/>
        </pc:sldMkLst>
        <pc:grpChg chg="mod">
          <ac:chgData name="Ballester, Raúl" userId="f4487294-a1f3-4118-993e-3473a50bf12f" providerId="ADAL" clId="{869453D3-85B8-4685-85F9-95CF6F838C47}" dt="2025-09-15T17:48:29.129" v="2344" actId="962"/>
          <ac:grpSpMkLst>
            <pc:docMk/>
            <pc:sldMk cId="2971424260" sldId="342"/>
            <ac:grpSpMk id="23" creationId="{3CBE8439-560D-575D-3FDD-8446EB3A60FE}"/>
          </ac:grpSpMkLst>
        </pc:grpChg>
        <pc:grpChg chg="mod">
          <ac:chgData name="Ballester, Raúl" userId="f4487294-a1f3-4118-993e-3473a50bf12f" providerId="ADAL" clId="{869453D3-85B8-4685-85F9-95CF6F838C47}" dt="2025-09-15T17:48:29.573" v="2345" actId="962"/>
          <ac:grpSpMkLst>
            <pc:docMk/>
            <pc:sldMk cId="2971424260" sldId="342"/>
            <ac:grpSpMk id="29" creationId="{96CE0ED2-4EEF-F645-81D0-7496BFE4F5C2}"/>
          </ac:grpSpMkLst>
        </pc:grpChg>
      </pc:sldChg>
      <pc:sldChg chg="modSp mod">
        <pc:chgData name="Ballester, Raúl" userId="f4487294-a1f3-4118-993e-3473a50bf12f" providerId="ADAL" clId="{869453D3-85B8-4685-85F9-95CF6F838C47}" dt="2025-09-15T17:50:24.304" v="2404" actId="13244"/>
        <pc:sldMkLst>
          <pc:docMk/>
          <pc:sldMk cId="342900020" sldId="343"/>
        </pc:sldMkLst>
        <pc:spChg chg="ord">
          <ac:chgData name="Ballester, Raúl" userId="f4487294-a1f3-4118-993e-3473a50bf12f" providerId="ADAL" clId="{869453D3-85B8-4685-85F9-95CF6F838C47}" dt="2025-09-15T17:50:24.304" v="2404" actId="13244"/>
          <ac:spMkLst>
            <pc:docMk/>
            <pc:sldMk cId="342900020" sldId="343"/>
            <ac:spMk id="3" creationId="{3402AE85-CAC9-F7FE-EB12-D2DD9976ACD8}"/>
          </ac:spMkLst>
        </pc:spChg>
        <pc:spChg chg="mod">
          <ac:chgData name="Ballester, Raúl" userId="f4487294-a1f3-4118-993e-3473a50bf12f" providerId="ADAL" clId="{869453D3-85B8-4685-85F9-95CF6F838C47}" dt="2025-09-15T17:49:18.326" v="2376" actId="33553"/>
          <ac:spMkLst>
            <pc:docMk/>
            <pc:sldMk cId="342900020" sldId="343"/>
            <ac:spMk id="4" creationId="{31C19D09-600F-4EB0-E4F0-F8CCA862A3DD}"/>
          </ac:spMkLst>
        </pc:spChg>
        <pc:picChg chg="mod">
          <ac:chgData name="Ballester, Raúl" userId="f4487294-a1f3-4118-993e-3473a50bf12f" providerId="ADAL" clId="{869453D3-85B8-4685-85F9-95CF6F838C47}" dt="2025-09-15T17:38:55.843" v="742" actId="962"/>
          <ac:picMkLst>
            <pc:docMk/>
            <pc:sldMk cId="342900020" sldId="343"/>
            <ac:picMk id="2" creationId="{15BCBC7E-9260-E9AA-AF79-5BB7E41077E5}"/>
          </ac:picMkLst>
        </pc:picChg>
      </pc:sldChg>
      <pc:sldChg chg="modSp mod">
        <pc:chgData name="Ballester, Raúl" userId="f4487294-a1f3-4118-993e-3473a50bf12f" providerId="ADAL" clId="{869453D3-85B8-4685-85F9-95CF6F838C47}" dt="2025-09-15T17:49:19.334" v="2377" actId="33553"/>
        <pc:sldMkLst>
          <pc:docMk/>
          <pc:sldMk cId="3576994820" sldId="344"/>
        </pc:sldMkLst>
        <pc:spChg chg="mod">
          <ac:chgData name="Ballester, Raúl" userId="f4487294-a1f3-4118-993e-3473a50bf12f" providerId="ADAL" clId="{869453D3-85B8-4685-85F9-95CF6F838C47}" dt="2025-09-15T17:49:19.334" v="2377" actId="33553"/>
          <ac:spMkLst>
            <pc:docMk/>
            <pc:sldMk cId="3576994820" sldId="344"/>
            <ac:spMk id="4" creationId="{7972001A-E1DE-D888-03FC-F167C18DE69A}"/>
          </ac:spMkLst>
        </pc:spChg>
        <pc:picChg chg="mod">
          <ac:chgData name="Ballester, Raúl" userId="f4487294-a1f3-4118-993e-3473a50bf12f" providerId="ADAL" clId="{869453D3-85B8-4685-85F9-95CF6F838C47}" dt="2025-09-15T17:39:03.074" v="778" actId="962"/>
          <ac:picMkLst>
            <pc:docMk/>
            <pc:sldMk cId="3576994820" sldId="344"/>
            <ac:picMk id="3" creationId="{D1980F48-4F0B-0EA8-1B26-507093F4866C}"/>
          </ac:picMkLst>
        </pc:picChg>
      </pc:sldChg>
      <pc:sldChg chg="modSp mod">
        <pc:chgData name="Ballester, Raúl" userId="f4487294-a1f3-4118-993e-3473a50bf12f" providerId="ADAL" clId="{869453D3-85B8-4685-85F9-95CF6F838C47}" dt="2025-09-15T17:49:20.346" v="2378" actId="33553"/>
        <pc:sldMkLst>
          <pc:docMk/>
          <pc:sldMk cId="2998875154" sldId="345"/>
        </pc:sldMkLst>
        <pc:spChg chg="mod">
          <ac:chgData name="Ballester, Raúl" userId="f4487294-a1f3-4118-993e-3473a50bf12f" providerId="ADAL" clId="{869453D3-85B8-4685-85F9-95CF6F838C47}" dt="2025-09-15T17:49:20.346" v="2378" actId="33553"/>
          <ac:spMkLst>
            <pc:docMk/>
            <pc:sldMk cId="2998875154" sldId="345"/>
            <ac:spMk id="4" creationId="{DAF6D353-6FD5-90AA-D2A6-B458A1E4D62D}"/>
          </ac:spMkLst>
        </pc:spChg>
        <pc:grpChg chg="mod">
          <ac:chgData name="Ballester, Raúl" userId="f4487294-a1f3-4118-993e-3473a50bf12f" providerId="ADAL" clId="{869453D3-85B8-4685-85F9-95CF6F838C47}" dt="2025-09-15T17:39:11.314" v="860" actId="962"/>
          <ac:grpSpMkLst>
            <pc:docMk/>
            <pc:sldMk cId="2998875154" sldId="345"/>
            <ac:grpSpMk id="3" creationId="{954008EC-6A71-09AD-029B-D5C0C4BF13C2}"/>
          </ac:grpSpMkLst>
        </pc:grpChg>
        <pc:picChg chg="mod">
          <ac:chgData name="Ballester, Raúl" userId="f4487294-a1f3-4118-993e-3473a50bf12f" providerId="ADAL" clId="{869453D3-85B8-4685-85F9-95CF6F838C47}" dt="2025-09-15T17:47:20.124" v="2328" actId="962"/>
          <ac:picMkLst>
            <pc:docMk/>
            <pc:sldMk cId="2998875154" sldId="345"/>
            <ac:picMk id="16" creationId="{508E098B-5ED7-2F38-903D-170ED2A2DE55}"/>
          </ac:picMkLst>
        </pc:picChg>
      </pc:sldChg>
      <pc:sldChg chg="modSp mod">
        <pc:chgData name="Ballester, Raúl" userId="f4487294-a1f3-4118-993e-3473a50bf12f" providerId="ADAL" clId="{869453D3-85B8-4685-85F9-95CF6F838C47}" dt="2025-09-15T17:49:21.423" v="2379" actId="33553"/>
        <pc:sldMkLst>
          <pc:docMk/>
          <pc:sldMk cId="4085142462" sldId="346"/>
        </pc:sldMkLst>
        <pc:spChg chg="mod">
          <ac:chgData name="Ballester, Raúl" userId="f4487294-a1f3-4118-993e-3473a50bf12f" providerId="ADAL" clId="{869453D3-85B8-4685-85F9-95CF6F838C47}" dt="2025-09-15T17:49:21.423" v="2379" actId="33553"/>
          <ac:spMkLst>
            <pc:docMk/>
            <pc:sldMk cId="4085142462" sldId="346"/>
            <ac:spMk id="4" creationId="{5C167D5A-1CE4-1B40-B8A1-B4B68E6C0A12}"/>
          </ac:spMkLst>
        </pc:spChg>
        <pc:grpChg chg="mod">
          <ac:chgData name="Ballester, Raúl" userId="f4487294-a1f3-4118-993e-3473a50bf12f" providerId="ADAL" clId="{869453D3-85B8-4685-85F9-95CF6F838C47}" dt="2025-09-15T17:48:30.301" v="2347" actId="962"/>
          <ac:grpSpMkLst>
            <pc:docMk/>
            <pc:sldMk cId="4085142462" sldId="346"/>
            <ac:grpSpMk id="18" creationId="{BBCC6AB7-FCFB-8E56-E5B2-DB37B14A8B38}"/>
          </ac:grpSpMkLst>
        </pc:grpChg>
        <pc:picChg chg="mod">
          <ac:chgData name="Ballester, Raúl" userId="f4487294-a1f3-4118-993e-3473a50bf12f" providerId="ADAL" clId="{869453D3-85B8-4685-85F9-95CF6F838C47}" dt="2025-09-15T17:48:29.988" v="2346" actId="962"/>
          <ac:picMkLst>
            <pc:docMk/>
            <pc:sldMk cId="4085142462" sldId="346"/>
            <ac:picMk id="17" creationId="{375312AD-1C4A-D482-CC70-17C5C126D631}"/>
          </ac:picMkLst>
        </pc:picChg>
      </pc:sldChg>
      <pc:sldChg chg="modSp mod">
        <pc:chgData name="Ballester, Raúl" userId="f4487294-a1f3-4118-993e-3473a50bf12f" providerId="ADAL" clId="{869453D3-85B8-4685-85F9-95CF6F838C47}" dt="2025-09-15T17:50:37.689" v="2407" actId="13244"/>
        <pc:sldMkLst>
          <pc:docMk/>
          <pc:sldMk cId="770966030" sldId="347"/>
        </pc:sldMkLst>
        <pc:spChg chg="mod">
          <ac:chgData name="Ballester, Raúl" userId="f4487294-a1f3-4118-993e-3473a50bf12f" providerId="ADAL" clId="{869453D3-85B8-4685-85F9-95CF6F838C47}" dt="2025-09-15T17:49:22.594" v="2380" actId="33553"/>
          <ac:spMkLst>
            <pc:docMk/>
            <pc:sldMk cId="770966030" sldId="347"/>
            <ac:spMk id="4" creationId="{AA596103-9D1A-28E2-DA97-B79E1FA724C7}"/>
          </ac:spMkLst>
        </pc:spChg>
        <pc:spChg chg="ord">
          <ac:chgData name="Ballester, Raúl" userId="f4487294-a1f3-4118-993e-3473a50bf12f" providerId="ADAL" clId="{869453D3-85B8-4685-85F9-95CF6F838C47}" dt="2025-09-15T17:50:33.245" v="2405" actId="13244"/>
          <ac:spMkLst>
            <pc:docMk/>
            <pc:sldMk cId="770966030" sldId="347"/>
            <ac:spMk id="9" creationId="{75F8D316-F054-B53F-3CEE-5FE70333AB89}"/>
          </ac:spMkLst>
        </pc:spChg>
        <pc:graphicFrameChg chg="modGraphic">
          <ac:chgData name="Ballester, Raúl" userId="f4487294-a1f3-4118-993e-3473a50bf12f" providerId="ADAL" clId="{869453D3-85B8-4685-85F9-95CF6F838C47}" dt="2025-09-15T17:48:44.791" v="2363" actId="13238"/>
          <ac:graphicFrameMkLst>
            <pc:docMk/>
            <pc:sldMk cId="770966030" sldId="347"/>
            <ac:graphicFrameMk id="8" creationId="{01FC96FD-3FF7-15BD-E639-DC93ECF0B499}"/>
          </ac:graphicFrameMkLst>
        </pc:graphicFrameChg>
        <pc:picChg chg="mod">
          <ac:chgData name="Ballester, Raúl" userId="f4487294-a1f3-4118-993e-3473a50bf12f" providerId="ADAL" clId="{869453D3-85B8-4685-85F9-95CF6F838C47}" dt="2025-09-15T17:50:36.819" v="2406" actId="13244"/>
          <ac:picMkLst>
            <pc:docMk/>
            <pc:sldMk cId="770966030" sldId="347"/>
            <ac:picMk id="10" creationId="{2ABB7D7F-DE92-32E7-1BDC-F015B20EBC01}"/>
          </ac:picMkLst>
        </pc:picChg>
        <pc:picChg chg="mod">
          <ac:chgData name="Ballester, Raúl" userId="f4487294-a1f3-4118-993e-3473a50bf12f" providerId="ADAL" clId="{869453D3-85B8-4685-85F9-95CF6F838C47}" dt="2025-09-15T17:50:37.689" v="2407" actId="13244"/>
          <ac:picMkLst>
            <pc:docMk/>
            <pc:sldMk cId="770966030" sldId="347"/>
            <ac:picMk id="11" creationId="{47A81BE7-17BF-46B5-FFE7-D8CFA31C9F89}"/>
          </ac:picMkLst>
        </pc:picChg>
      </pc:sldChg>
      <pc:sldChg chg="modSp mod">
        <pc:chgData name="Ballester, Raúl" userId="f4487294-a1f3-4118-993e-3473a50bf12f" providerId="ADAL" clId="{869453D3-85B8-4685-85F9-95CF6F838C47}" dt="2025-09-15T17:49:04.330" v="2367" actId="33553"/>
        <pc:sldMkLst>
          <pc:docMk/>
          <pc:sldMk cId="2735780539" sldId="348"/>
        </pc:sldMkLst>
        <pc:spChg chg="mod">
          <ac:chgData name="Ballester, Raúl" userId="f4487294-a1f3-4118-993e-3473a50bf12f" providerId="ADAL" clId="{869453D3-85B8-4685-85F9-95CF6F838C47}" dt="2025-09-15T17:48:24.975" v="2337" actId="962"/>
          <ac:spMkLst>
            <pc:docMk/>
            <pc:sldMk cId="2735780539" sldId="348"/>
            <ac:spMk id="2" creationId="{D24BA3A2-4ED3-3492-4056-B0DACC991025}"/>
          </ac:spMkLst>
        </pc:spChg>
        <pc:spChg chg="mod">
          <ac:chgData name="Ballester, Raúl" userId="f4487294-a1f3-4118-993e-3473a50bf12f" providerId="ADAL" clId="{869453D3-85B8-4685-85F9-95CF6F838C47}" dt="2025-09-15T17:49:04.330" v="2367" actId="33553"/>
          <ac:spMkLst>
            <pc:docMk/>
            <pc:sldMk cId="2735780539" sldId="348"/>
            <ac:spMk id="4" creationId="{4D9FB20E-D94F-D37A-40D7-E0C014968414}"/>
          </ac:spMkLst>
        </pc:spChg>
        <pc:picChg chg="mod">
          <ac:chgData name="Ballester, Raúl" userId="f4487294-a1f3-4118-993e-3473a50bf12f" providerId="ADAL" clId="{869453D3-85B8-4685-85F9-95CF6F838C47}" dt="2025-09-15T17:37:28.341" v="128" actId="962"/>
          <ac:picMkLst>
            <pc:docMk/>
            <pc:sldMk cId="2735780539" sldId="348"/>
            <ac:picMk id="6" creationId="{E3A68F6F-93A9-94EC-CB4F-D7C4232B2616}"/>
          </ac:picMkLst>
        </pc:picChg>
      </pc:sldChg>
      <pc:sldChg chg="modSp mod">
        <pc:chgData name="Ballester, Raúl" userId="f4487294-a1f3-4118-993e-3473a50bf12f" providerId="ADAL" clId="{869453D3-85B8-4685-85F9-95CF6F838C47}" dt="2025-09-15T17:49:05.272" v="2368" actId="33553"/>
        <pc:sldMkLst>
          <pc:docMk/>
          <pc:sldMk cId="2184460911" sldId="349"/>
        </pc:sldMkLst>
        <pc:spChg chg="mod">
          <ac:chgData name="Ballester, Raúl" userId="f4487294-a1f3-4118-993e-3473a50bf12f" providerId="ADAL" clId="{869453D3-85B8-4685-85F9-95CF6F838C47}" dt="2025-09-15T17:49:05.272" v="2368" actId="33553"/>
          <ac:spMkLst>
            <pc:docMk/>
            <pc:sldMk cId="2184460911" sldId="349"/>
            <ac:spMk id="4" creationId="{FD5BA34B-043B-F5D6-FF3F-3A94C686501E}"/>
          </ac:spMkLst>
        </pc:spChg>
        <pc:spChg chg="mod">
          <ac:chgData name="Ballester, Raúl" userId="f4487294-a1f3-4118-993e-3473a50bf12f" providerId="ADAL" clId="{869453D3-85B8-4685-85F9-95CF6F838C47}" dt="2025-09-15T17:48:25.749" v="2338" actId="962"/>
          <ac:spMkLst>
            <pc:docMk/>
            <pc:sldMk cId="2184460911" sldId="349"/>
            <ac:spMk id="7" creationId="{6D75C7AB-586B-3675-7E53-900589B6697D}"/>
          </ac:spMkLst>
        </pc:spChg>
        <pc:picChg chg="mod">
          <ac:chgData name="Ballester, Raúl" userId="f4487294-a1f3-4118-993e-3473a50bf12f" providerId="ADAL" clId="{869453D3-85B8-4685-85F9-95CF6F838C47}" dt="2025-09-15T17:37:30.779" v="129" actId="962"/>
          <ac:picMkLst>
            <pc:docMk/>
            <pc:sldMk cId="2184460911" sldId="349"/>
            <ac:picMk id="2" creationId="{1BC9FBB2-E76A-F560-09EC-5C4A006FAA2D}"/>
          </ac:picMkLst>
        </pc:picChg>
      </pc:sldChg>
      <pc:sldChg chg="modSp mod">
        <pc:chgData name="Ballester, Raúl" userId="f4487294-a1f3-4118-993e-3473a50bf12f" providerId="ADAL" clId="{869453D3-85B8-4685-85F9-95CF6F838C47}" dt="2025-09-15T17:49:06.196" v="2369" actId="33553"/>
        <pc:sldMkLst>
          <pc:docMk/>
          <pc:sldMk cId="1497066715" sldId="350"/>
        </pc:sldMkLst>
        <pc:spChg chg="mod">
          <ac:chgData name="Ballester, Raúl" userId="f4487294-a1f3-4118-993e-3473a50bf12f" providerId="ADAL" clId="{869453D3-85B8-4685-85F9-95CF6F838C47}" dt="2025-09-15T17:49:06.196" v="2369" actId="33553"/>
          <ac:spMkLst>
            <pc:docMk/>
            <pc:sldMk cId="1497066715" sldId="350"/>
            <ac:spMk id="4" creationId="{D89CF0E9-C790-8B76-0FDD-0950635CA847}"/>
          </ac:spMkLst>
        </pc:spChg>
        <pc:picChg chg="mod">
          <ac:chgData name="Ballester, Raúl" userId="f4487294-a1f3-4118-993e-3473a50bf12f" providerId="ADAL" clId="{869453D3-85B8-4685-85F9-95CF6F838C47}" dt="2025-09-15T17:37:32.915" v="130" actId="962"/>
          <ac:picMkLst>
            <pc:docMk/>
            <pc:sldMk cId="1497066715" sldId="350"/>
            <ac:picMk id="3" creationId="{274B8C9F-2921-E332-2566-6ABFE9E6ABB4}"/>
          </ac:picMkLst>
        </pc:picChg>
      </pc:sldChg>
      <pc:sldChg chg="modSp mod">
        <pc:chgData name="Ballester, Raúl" userId="f4487294-a1f3-4118-993e-3473a50bf12f" providerId="ADAL" clId="{869453D3-85B8-4685-85F9-95CF6F838C47}" dt="2025-09-15T17:50:51.915" v="2410" actId="13244"/>
        <pc:sldMkLst>
          <pc:docMk/>
          <pc:sldMk cId="394550244" sldId="351"/>
        </pc:sldMkLst>
        <pc:spChg chg="ord">
          <ac:chgData name="Ballester, Raúl" userId="f4487294-a1f3-4118-993e-3473a50bf12f" providerId="ADAL" clId="{869453D3-85B8-4685-85F9-95CF6F838C47}" dt="2025-09-15T17:50:45.137" v="2408" actId="13244"/>
          <ac:spMkLst>
            <pc:docMk/>
            <pc:sldMk cId="394550244" sldId="351"/>
            <ac:spMk id="3" creationId="{CF8C486C-820E-AFBC-827E-FC3234DA8A3C}"/>
          </ac:spMkLst>
        </pc:spChg>
        <pc:spChg chg="mod">
          <ac:chgData name="Ballester, Raúl" userId="f4487294-a1f3-4118-993e-3473a50bf12f" providerId="ADAL" clId="{869453D3-85B8-4685-85F9-95CF6F838C47}" dt="2025-09-15T17:49:23.643" v="2381" actId="33553"/>
          <ac:spMkLst>
            <pc:docMk/>
            <pc:sldMk cId="394550244" sldId="351"/>
            <ac:spMk id="4" creationId="{613CA870-6F3C-0CCC-B9CB-E0AB2DE563FE}"/>
          </ac:spMkLst>
        </pc:spChg>
        <pc:spChg chg="ord">
          <ac:chgData name="Ballester, Raúl" userId="f4487294-a1f3-4118-993e-3473a50bf12f" providerId="ADAL" clId="{869453D3-85B8-4685-85F9-95CF6F838C47}" dt="2025-09-15T17:50:51.915" v="2410" actId="13244"/>
          <ac:spMkLst>
            <pc:docMk/>
            <pc:sldMk cId="394550244" sldId="351"/>
            <ac:spMk id="15" creationId="{D46DAADB-B610-448A-4561-99273CB2BC57}"/>
          </ac:spMkLst>
        </pc:spChg>
        <pc:picChg chg="mod">
          <ac:chgData name="Ballester, Raúl" userId="f4487294-a1f3-4118-993e-3473a50bf12f" providerId="ADAL" clId="{869453D3-85B8-4685-85F9-95CF6F838C47}" dt="2025-09-15T17:39:41.837" v="1066" actId="962"/>
          <ac:picMkLst>
            <pc:docMk/>
            <pc:sldMk cId="394550244" sldId="351"/>
            <ac:picMk id="2" creationId="{CA9E4890-C29D-3BA5-E5B5-A2087D10213C}"/>
          </ac:picMkLst>
        </pc:picChg>
        <pc:picChg chg="mod ord">
          <ac:chgData name="Ballester, Raúl" userId="f4487294-a1f3-4118-993e-3473a50bf12f" providerId="ADAL" clId="{869453D3-85B8-4685-85F9-95CF6F838C47}" dt="2025-09-15T17:50:48.230" v="2409" actId="13244"/>
          <ac:picMkLst>
            <pc:docMk/>
            <pc:sldMk cId="394550244" sldId="351"/>
            <ac:picMk id="7" creationId="{0F8F1B58-258E-1F3F-103D-BACA5AB93ACE}"/>
          </ac:picMkLst>
        </pc:picChg>
        <pc:picChg chg="mod">
          <ac:chgData name="Ballester, Raúl" userId="f4487294-a1f3-4118-993e-3473a50bf12f" providerId="ADAL" clId="{869453D3-85B8-4685-85F9-95CF6F838C47}" dt="2025-09-15T17:48:30.695" v="2348" actId="962"/>
          <ac:picMkLst>
            <pc:docMk/>
            <pc:sldMk cId="394550244" sldId="351"/>
            <ac:picMk id="37" creationId="{09DEA0AA-67AE-CEBD-FDC2-4E15262DBD37}"/>
          </ac:picMkLst>
        </pc:picChg>
      </pc:sldChg>
      <pc:sldChg chg="modSp mod">
        <pc:chgData name="Ballester, Raúl" userId="f4487294-a1f3-4118-993e-3473a50bf12f" providerId="ADAL" clId="{869453D3-85B8-4685-85F9-95CF6F838C47}" dt="2025-09-15T17:49:12.968" v="2371" actId="33553"/>
        <pc:sldMkLst>
          <pc:docMk/>
          <pc:sldMk cId="1355223274" sldId="353"/>
        </pc:sldMkLst>
        <pc:spChg chg="mod">
          <ac:chgData name="Ballester, Raúl" userId="f4487294-a1f3-4118-993e-3473a50bf12f" providerId="ADAL" clId="{869453D3-85B8-4685-85F9-95CF6F838C47}" dt="2025-09-15T17:49:12.968" v="2371" actId="33553"/>
          <ac:spMkLst>
            <pc:docMk/>
            <pc:sldMk cId="1355223274" sldId="353"/>
            <ac:spMk id="4" creationId="{01005E57-82F7-AF53-BC26-2845314C901D}"/>
          </ac:spMkLst>
        </pc:spChg>
        <pc:picChg chg="mod">
          <ac:chgData name="Ballester, Raúl" userId="f4487294-a1f3-4118-993e-3473a50bf12f" providerId="ADAL" clId="{869453D3-85B8-4685-85F9-95CF6F838C47}" dt="2025-09-15T17:37:51.741" v="242" actId="962"/>
          <ac:picMkLst>
            <pc:docMk/>
            <pc:sldMk cId="1355223274" sldId="353"/>
            <ac:picMk id="5" creationId="{1430ADE0-68F1-13FB-FC81-A9F98969D154}"/>
          </ac:picMkLst>
        </pc:picChg>
      </pc:sldChg>
      <pc:sldChg chg="modSp mod">
        <pc:chgData name="Ballester, Raúl" userId="f4487294-a1f3-4118-993e-3473a50bf12f" providerId="ADAL" clId="{869453D3-85B8-4685-85F9-95CF6F838C47}" dt="2025-09-15T17:50:08.904" v="2401" actId="13244"/>
        <pc:sldMkLst>
          <pc:docMk/>
          <pc:sldMk cId="2829859090" sldId="354"/>
        </pc:sldMkLst>
        <pc:spChg chg="ord">
          <ac:chgData name="Ballester, Raúl" userId="f4487294-a1f3-4118-993e-3473a50bf12f" providerId="ADAL" clId="{869453D3-85B8-4685-85F9-95CF6F838C47}" dt="2025-09-15T17:50:08.904" v="2401" actId="13244"/>
          <ac:spMkLst>
            <pc:docMk/>
            <pc:sldMk cId="2829859090" sldId="354"/>
            <ac:spMk id="2" creationId="{A84969BB-E0A7-0D1E-BD18-FF60915A8EC4}"/>
          </ac:spMkLst>
        </pc:spChg>
        <pc:spChg chg="mod ord">
          <ac:chgData name="Ballester, Raúl" userId="f4487294-a1f3-4118-993e-3473a50bf12f" providerId="ADAL" clId="{869453D3-85B8-4685-85F9-95CF6F838C47}" dt="2025-09-15T17:50:07.501" v="2400" actId="13244"/>
          <ac:spMkLst>
            <pc:docMk/>
            <pc:sldMk cId="2829859090" sldId="354"/>
            <ac:spMk id="4" creationId="{52F1FD89-D856-DF40-06D9-04795219003B}"/>
          </ac:spMkLst>
        </pc:spChg>
        <pc:picChg chg="mod">
          <ac:chgData name="Ballester, Raúl" userId="f4487294-a1f3-4118-993e-3473a50bf12f" providerId="ADAL" clId="{869453D3-85B8-4685-85F9-95CF6F838C47}" dt="2025-09-15T17:38:30.516" v="638" actId="962"/>
          <ac:picMkLst>
            <pc:docMk/>
            <pc:sldMk cId="2829859090" sldId="354"/>
            <ac:picMk id="13" creationId="{F97C298E-5559-AF8B-BA37-2636D6724991}"/>
          </ac:picMkLst>
        </pc:picChg>
      </pc:sldChg>
    </pc:docChg>
  </pc:docChgLst>
  <pc:docChgLst>
    <pc:chgData name="Villalonga, Sara" userId="0688e997-b0fc-4059-a2ac-a0e9f8190bae" providerId="ADAL" clId="{DB52C5D0-4D5F-43AE-9E0F-95616865A178}"/>
    <pc:docChg chg="modSld modMainMaster">
      <pc:chgData name="Villalonga, Sara" userId="0688e997-b0fc-4059-a2ac-a0e9f8190bae" providerId="ADAL" clId="{DB52C5D0-4D5F-43AE-9E0F-95616865A178}" dt="2025-09-25T13:56:49.544" v="13"/>
      <pc:docMkLst>
        <pc:docMk/>
      </pc:docMkLst>
      <pc:sldChg chg="modSp mod">
        <pc:chgData name="Villalonga, Sara" userId="0688e997-b0fc-4059-a2ac-a0e9f8190bae" providerId="ADAL" clId="{DB52C5D0-4D5F-43AE-9E0F-95616865A178}" dt="2025-09-25T13:56:28.359" v="11" actId="1076"/>
        <pc:sldMkLst>
          <pc:docMk/>
          <pc:sldMk cId="3788342452" sldId="332"/>
        </pc:sldMkLst>
        <pc:spChg chg="mod">
          <ac:chgData name="Villalonga, Sara" userId="0688e997-b0fc-4059-a2ac-a0e9f8190bae" providerId="ADAL" clId="{DB52C5D0-4D5F-43AE-9E0F-95616865A178}" dt="2025-09-25T13:56:28.359" v="11" actId="1076"/>
          <ac:spMkLst>
            <pc:docMk/>
            <pc:sldMk cId="3788342452" sldId="332"/>
            <ac:spMk id="7" creationId="{7A41CC0B-442D-9C73-EAD6-081F63E00891}"/>
          </ac:spMkLst>
        </pc:spChg>
        <pc:spChg chg="mod">
          <ac:chgData name="Villalonga, Sara" userId="0688e997-b0fc-4059-a2ac-a0e9f8190bae" providerId="ADAL" clId="{DB52C5D0-4D5F-43AE-9E0F-95616865A178}" dt="2025-09-25T13:56:28.359" v="11" actId="1076"/>
          <ac:spMkLst>
            <pc:docMk/>
            <pc:sldMk cId="3788342452" sldId="332"/>
            <ac:spMk id="9" creationId="{FAB12F80-C836-E29E-831E-A99651E5B7F3}"/>
          </ac:spMkLst>
        </pc:spChg>
        <pc:spChg chg="mod">
          <ac:chgData name="Villalonga, Sara" userId="0688e997-b0fc-4059-a2ac-a0e9f8190bae" providerId="ADAL" clId="{DB52C5D0-4D5F-43AE-9E0F-95616865A178}" dt="2025-09-25T13:56:28.359" v="11" actId="1076"/>
          <ac:spMkLst>
            <pc:docMk/>
            <pc:sldMk cId="3788342452" sldId="332"/>
            <ac:spMk id="12" creationId="{5BCD304A-EEAA-408B-6E97-F9C6A80383C9}"/>
          </ac:spMkLst>
        </pc:spChg>
        <pc:spChg chg="mod">
          <ac:chgData name="Villalonga, Sara" userId="0688e997-b0fc-4059-a2ac-a0e9f8190bae" providerId="ADAL" clId="{DB52C5D0-4D5F-43AE-9E0F-95616865A178}" dt="2025-09-25T13:56:28.359" v="11" actId="1076"/>
          <ac:spMkLst>
            <pc:docMk/>
            <pc:sldMk cId="3788342452" sldId="332"/>
            <ac:spMk id="14" creationId="{818256B9-CC39-A2F2-7478-F4543A31ABCA}"/>
          </ac:spMkLst>
        </pc:spChg>
        <pc:spChg chg="mod">
          <ac:chgData name="Villalonga, Sara" userId="0688e997-b0fc-4059-a2ac-a0e9f8190bae" providerId="ADAL" clId="{DB52C5D0-4D5F-43AE-9E0F-95616865A178}" dt="2025-09-25T13:56:28.359" v="11" actId="1076"/>
          <ac:spMkLst>
            <pc:docMk/>
            <pc:sldMk cId="3788342452" sldId="332"/>
            <ac:spMk id="15" creationId="{8D5053DC-F00C-92B4-BB5C-2A90C55C7412}"/>
          </ac:spMkLst>
        </pc:spChg>
        <pc:spChg chg="mod">
          <ac:chgData name="Villalonga, Sara" userId="0688e997-b0fc-4059-a2ac-a0e9f8190bae" providerId="ADAL" clId="{DB52C5D0-4D5F-43AE-9E0F-95616865A178}" dt="2025-09-25T13:56:28.359" v="11" actId="1076"/>
          <ac:spMkLst>
            <pc:docMk/>
            <pc:sldMk cId="3788342452" sldId="332"/>
            <ac:spMk id="18" creationId="{CA851915-056E-083C-5086-E62FF3AC1DB1}"/>
          </ac:spMkLst>
        </pc:spChg>
        <pc:spChg chg="mod">
          <ac:chgData name="Villalonga, Sara" userId="0688e997-b0fc-4059-a2ac-a0e9f8190bae" providerId="ADAL" clId="{DB52C5D0-4D5F-43AE-9E0F-95616865A178}" dt="2025-09-25T13:56:28.359" v="11" actId="1076"/>
          <ac:spMkLst>
            <pc:docMk/>
            <pc:sldMk cId="3788342452" sldId="332"/>
            <ac:spMk id="20" creationId="{EC58A717-44EB-D26A-2079-EBECF61B8059}"/>
          </ac:spMkLst>
        </pc:spChg>
        <pc:spChg chg="mod">
          <ac:chgData name="Villalonga, Sara" userId="0688e997-b0fc-4059-a2ac-a0e9f8190bae" providerId="ADAL" clId="{DB52C5D0-4D5F-43AE-9E0F-95616865A178}" dt="2025-09-25T13:56:28.359" v="11" actId="1076"/>
          <ac:spMkLst>
            <pc:docMk/>
            <pc:sldMk cId="3788342452" sldId="332"/>
            <ac:spMk id="21" creationId="{7112D57C-3BDD-66DF-9112-97967112B718}"/>
          </ac:spMkLst>
        </pc:spChg>
        <pc:spChg chg="mod">
          <ac:chgData name="Villalonga, Sara" userId="0688e997-b0fc-4059-a2ac-a0e9f8190bae" providerId="ADAL" clId="{DB52C5D0-4D5F-43AE-9E0F-95616865A178}" dt="2025-09-25T13:56:28.359" v="11" actId="1076"/>
          <ac:spMkLst>
            <pc:docMk/>
            <pc:sldMk cId="3788342452" sldId="332"/>
            <ac:spMk id="23" creationId="{F7B3C2FB-85D2-F903-462B-8DAB4FBC8975}"/>
          </ac:spMkLst>
        </pc:spChg>
        <pc:spChg chg="mod">
          <ac:chgData name="Villalonga, Sara" userId="0688e997-b0fc-4059-a2ac-a0e9f8190bae" providerId="ADAL" clId="{DB52C5D0-4D5F-43AE-9E0F-95616865A178}" dt="2025-09-25T13:56:28.359" v="11" actId="1076"/>
          <ac:spMkLst>
            <pc:docMk/>
            <pc:sldMk cId="3788342452" sldId="332"/>
            <ac:spMk id="24" creationId="{5BEC2B8A-6599-8A23-3697-C9D26774AF23}"/>
          </ac:spMkLst>
        </pc:spChg>
      </pc:sldChg>
      <pc:sldChg chg="modSp mod">
        <pc:chgData name="Villalonga, Sara" userId="0688e997-b0fc-4059-a2ac-a0e9f8190bae" providerId="ADAL" clId="{DB52C5D0-4D5F-43AE-9E0F-95616865A178}" dt="2025-09-25T13:56:37.737" v="12" actId="1076"/>
        <pc:sldMkLst>
          <pc:docMk/>
          <pc:sldMk cId="668122230" sldId="333"/>
        </pc:sldMkLst>
        <pc:spChg chg="mod">
          <ac:chgData name="Villalonga, Sara" userId="0688e997-b0fc-4059-a2ac-a0e9f8190bae" providerId="ADAL" clId="{DB52C5D0-4D5F-43AE-9E0F-95616865A178}" dt="2025-09-25T13:56:37.737" v="12" actId="1076"/>
          <ac:spMkLst>
            <pc:docMk/>
            <pc:sldMk cId="668122230" sldId="333"/>
            <ac:spMk id="8" creationId="{8AA9BD6C-F42F-717C-740E-909099B6673F}"/>
          </ac:spMkLst>
        </pc:spChg>
        <pc:spChg chg="mod">
          <ac:chgData name="Villalonga, Sara" userId="0688e997-b0fc-4059-a2ac-a0e9f8190bae" providerId="ADAL" clId="{DB52C5D0-4D5F-43AE-9E0F-95616865A178}" dt="2025-09-25T13:56:37.737" v="12" actId="1076"/>
          <ac:spMkLst>
            <pc:docMk/>
            <pc:sldMk cId="668122230" sldId="333"/>
            <ac:spMk id="9" creationId="{12C1C8F8-AD16-0363-8C23-7CB5832A58D3}"/>
          </ac:spMkLst>
        </pc:spChg>
        <pc:spChg chg="mod">
          <ac:chgData name="Villalonga, Sara" userId="0688e997-b0fc-4059-a2ac-a0e9f8190bae" providerId="ADAL" clId="{DB52C5D0-4D5F-43AE-9E0F-95616865A178}" dt="2025-09-25T13:56:37.737" v="12" actId="1076"/>
          <ac:spMkLst>
            <pc:docMk/>
            <pc:sldMk cId="668122230" sldId="333"/>
            <ac:spMk id="11" creationId="{518D6DDC-A890-9A57-959B-1E7B3D9C2EA9}"/>
          </ac:spMkLst>
        </pc:spChg>
        <pc:spChg chg="mod">
          <ac:chgData name="Villalonga, Sara" userId="0688e997-b0fc-4059-a2ac-a0e9f8190bae" providerId="ADAL" clId="{DB52C5D0-4D5F-43AE-9E0F-95616865A178}" dt="2025-09-25T13:56:37.737" v="12" actId="1076"/>
          <ac:spMkLst>
            <pc:docMk/>
            <pc:sldMk cId="668122230" sldId="333"/>
            <ac:spMk id="15" creationId="{E925FA2B-ED89-05C6-B3B2-959CB2ADAD41}"/>
          </ac:spMkLst>
        </pc:spChg>
        <pc:picChg chg="mod">
          <ac:chgData name="Villalonga, Sara" userId="0688e997-b0fc-4059-a2ac-a0e9f8190bae" providerId="ADAL" clId="{DB52C5D0-4D5F-43AE-9E0F-95616865A178}" dt="2025-09-25T13:56:37.737" v="12" actId="1076"/>
          <ac:picMkLst>
            <pc:docMk/>
            <pc:sldMk cId="668122230" sldId="333"/>
            <ac:picMk id="6" creationId="{3C46E428-5EF2-41E9-A8B0-B95A331D4051}"/>
          </ac:picMkLst>
        </pc:picChg>
        <pc:picChg chg="mod">
          <ac:chgData name="Villalonga, Sara" userId="0688e997-b0fc-4059-a2ac-a0e9f8190bae" providerId="ADAL" clId="{DB52C5D0-4D5F-43AE-9E0F-95616865A178}" dt="2025-09-25T13:56:37.737" v="12" actId="1076"/>
          <ac:picMkLst>
            <pc:docMk/>
            <pc:sldMk cId="668122230" sldId="333"/>
            <ac:picMk id="7" creationId="{FA3147A5-C61F-84C5-3257-3622CA44FDDF}"/>
          </ac:picMkLst>
        </pc:picChg>
        <pc:picChg chg="mod">
          <ac:chgData name="Villalonga, Sara" userId="0688e997-b0fc-4059-a2ac-a0e9f8190bae" providerId="ADAL" clId="{DB52C5D0-4D5F-43AE-9E0F-95616865A178}" dt="2025-09-25T13:56:37.737" v="12" actId="1076"/>
          <ac:picMkLst>
            <pc:docMk/>
            <pc:sldMk cId="668122230" sldId="333"/>
            <ac:picMk id="14" creationId="{1F65CAB4-7AC8-0C31-ED32-EC4057DEB90D}"/>
          </ac:picMkLst>
        </pc:picChg>
        <pc:cxnChg chg="mod">
          <ac:chgData name="Villalonga, Sara" userId="0688e997-b0fc-4059-a2ac-a0e9f8190bae" providerId="ADAL" clId="{DB52C5D0-4D5F-43AE-9E0F-95616865A178}" dt="2025-09-25T13:56:37.737" v="12" actId="1076"/>
          <ac:cxnSpMkLst>
            <pc:docMk/>
            <pc:sldMk cId="668122230" sldId="333"/>
            <ac:cxnSpMk id="10" creationId="{F38292F0-E9CB-F817-F1AF-FBA80648C138}"/>
          </ac:cxnSpMkLst>
        </pc:cxnChg>
        <pc:cxnChg chg="mod">
          <ac:chgData name="Villalonga, Sara" userId="0688e997-b0fc-4059-a2ac-a0e9f8190bae" providerId="ADAL" clId="{DB52C5D0-4D5F-43AE-9E0F-95616865A178}" dt="2025-09-25T13:56:37.737" v="12" actId="1076"/>
          <ac:cxnSpMkLst>
            <pc:docMk/>
            <pc:sldMk cId="668122230" sldId="333"/>
            <ac:cxnSpMk id="13" creationId="{1DEA329F-2E8D-ABA7-1E43-15AF86163221}"/>
          </ac:cxnSpMkLst>
        </pc:cxnChg>
      </pc:sldChg>
      <pc:sldChg chg="modSp mod">
        <pc:chgData name="Villalonga, Sara" userId="0688e997-b0fc-4059-a2ac-a0e9f8190bae" providerId="ADAL" clId="{DB52C5D0-4D5F-43AE-9E0F-95616865A178}" dt="2025-09-25T13:55:30.352" v="4" actId="1076"/>
        <pc:sldMkLst>
          <pc:docMk/>
          <pc:sldMk cId="342900020" sldId="343"/>
        </pc:sldMkLst>
        <pc:spChg chg="mod">
          <ac:chgData name="Villalonga, Sara" userId="0688e997-b0fc-4059-a2ac-a0e9f8190bae" providerId="ADAL" clId="{DB52C5D0-4D5F-43AE-9E0F-95616865A178}" dt="2025-09-25T13:55:30.352" v="4" actId="1076"/>
          <ac:spMkLst>
            <pc:docMk/>
            <pc:sldMk cId="342900020" sldId="343"/>
            <ac:spMk id="6" creationId="{24C0AAEB-13B3-E687-B1D1-991A5BCEE3C5}"/>
          </ac:spMkLst>
        </pc:spChg>
        <pc:spChg chg="mod">
          <ac:chgData name="Villalonga, Sara" userId="0688e997-b0fc-4059-a2ac-a0e9f8190bae" providerId="ADAL" clId="{DB52C5D0-4D5F-43AE-9E0F-95616865A178}" dt="2025-09-25T13:55:30.352" v="4" actId="1076"/>
          <ac:spMkLst>
            <pc:docMk/>
            <pc:sldMk cId="342900020" sldId="343"/>
            <ac:spMk id="7" creationId="{B288E383-7436-BF29-BEC0-D6B49AE5830E}"/>
          </ac:spMkLst>
        </pc:spChg>
        <pc:spChg chg="mod">
          <ac:chgData name="Villalonga, Sara" userId="0688e997-b0fc-4059-a2ac-a0e9f8190bae" providerId="ADAL" clId="{DB52C5D0-4D5F-43AE-9E0F-95616865A178}" dt="2025-09-25T13:55:30.352" v="4" actId="1076"/>
          <ac:spMkLst>
            <pc:docMk/>
            <pc:sldMk cId="342900020" sldId="343"/>
            <ac:spMk id="9" creationId="{C55BA47C-65EE-CB87-313E-7AFDA490D439}"/>
          </ac:spMkLst>
        </pc:spChg>
        <pc:spChg chg="mod">
          <ac:chgData name="Villalonga, Sara" userId="0688e997-b0fc-4059-a2ac-a0e9f8190bae" providerId="ADAL" clId="{DB52C5D0-4D5F-43AE-9E0F-95616865A178}" dt="2025-09-25T13:55:30.352" v="4" actId="1076"/>
          <ac:spMkLst>
            <pc:docMk/>
            <pc:sldMk cId="342900020" sldId="343"/>
            <ac:spMk id="10" creationId="{375FDBB0-D052-280B-7782-1EB2A50A19A8}"/>
          </ac:spMkLst>
        </pc:spChg>
        <pc:spChg chg="mod">
          <ac:chgData name="Villalonga, Sara" userId="0688e997-b0fc-4059-a2ac-a0e9f8190bae" providerId="ADAL" clId="{DB52C5D0-4D5F-43AE-9E0F-95616865A178}" dt="2025-09-25T13:55:30.352" v="4" actId="1076"/>
          <ac:spMkLst>
            <pc:docMk/>
            <pc:sldMk cId="342900020" sldId="343"/>
            <ac:spMk id="12" creationId="{6D23EF99-D191-1680-9533-4BFEF2E17747}"/>
          </ac:spMkLst>
        </pc:spChg>
        <pc:spChg chg="mod">
          <ac:chgData name="Villalonga, Sara" userId="0688e997-b0fc-4059-a2ac-a0e9f8190bae" providerId="ADAL" clId="{DB52C5D0-4D5F-43AE-9E0F-95616865A178}" dt="2025-09-25T13:55:30.352" v="4" actId="1076"/>
          <ac:spMkLst>
            <pc:docMk/>
            <pc:sldMk cId="342900020" sldId="343"/>
            <ac:spMk id="13" creationId="{8CA1B1B6-0B61-2A26-87DA-68155F1F15EC}"/>
          </ac:spMkLst>
        </pc:spChg>
        <pc:picChg chg="mod">
          <ac:chgData name="Villalonga, Sara" userId="0688e997-b0fc-4059-a2ac-a0e9f8190bae" providerId="ADAL" clId="{DB52C5D0-4D5F-43AE-9E0F-95616865A178}" dt="2025-09-25T13:55:30.352" v="4" actId="1076"/>
          <ac:picMkLst>
            <pc:docMk/>
            <pc:sldMk cId="342900020" sldId="343"/>
            <ac:picMk id="2" creationId="{15BCBC7E-9260-E9AA-AF79-5BB7E41077E5}"/>
          </ac:picMkLst>
        </pc:picChg>
        <pc:cxnChg chg="mod">
          <ac:chgData name="Villalonga, Sara" userId="0688e997-b0fc-4059-a2ac-a0e9f8190bae" providerId="ADAL" clId="{DB52C5D0-4D5F-43AE-9E0F-95616865A178}" dt="2025-09-25T13:55:30.352" v="4" actId="1076"/>
          <ac:cxnSpMkLst>
            <pc:docMk/>
            <pc:sldMk cId="342900020" sldId="343"/>
            <ac:cxnSpMk id="8" creationId="{319CD657-99B6-21A8-F48C-D24B41DACBF0}"/>
          </ac:cxnSpMkLst>
        </pc:cxnChg>
        <pc:cxnChg chg="mod">
          <ac:chgData name="Villalonga, Sara" userId="0688e997-b0fc-4059-a2ac-a0e9f8190bae" providerId="ADAL" clId="{DB52C5D0-4D5F-43AE-9E0F-95616865A178}" dt="2025-09-25T13:55:30.352" v="4" actId="1076"/>
          <ac:cxnSpMkLst>
            <pc:docMk/>
            <pc:sldMk cId="342900020" sldId="343"/>
            <ac:cxnSpMk id="11" creationId="{CD13BAED-B6EA-B004-C620-7B18C468FB57}"/>
          </ac:cxnSpMkLst>
        </pc:cxnChg>
        <pc:cxnChg chg="mod">
          <ac:chgData name="Villalonga, Sara" userId="0688e997-b0fc-4059-a2ac-a0e9f8190bae" providerId="ADAL" clId="{DB52C5D0-4D5F-43AE-9E0F-95616865A178}" dt="2025-09-25T13:55:30.352" v="4" actId="1076"/>
          <ac:cxnSpMkLst>
            <pc:docMk/>
            <pc:sldMk cId="342900020" sldId="343"/>
            <ac:cxnSpMk id="14" creationId="{923803A0-225D-45CB-B7B7-277C681A4170}"/>
          </ac:cxnSpMkLst>
        </pc:cxnChg>
      </pc:sldChg>
      <pc:sldChg chg="modSp mod">
        <pc:chgData name="Villalonga, Sara" userId="0688e997-b0fc-4059-a2ac-a0e9f8190bae" providerId="ADAL" clId="{DB52C5D0-4D5F-43AE-9E0F-95616865A178}" dt="2025-09-25T13:55:41.801" v="5" actId="1076"/>
        <pc:sldMkLst>
          <pc:docMk/>
          <pc:sldMk cId="3576994820" sldId="344"/>
        </pc:sldMkLst>
        <pc:spChg chg="mod">
          <ac:chgData name="Villalonga, Sara" userId="0688e997-b0fc-4059-a2ac-a0e9f8190bae" providerId="ADAL" clId="{DB52C5D0-4D5F-43AE-9E0F-95616865A178}" dt="2025-09-25T13:55:41.801" v="5" actId="1076"/>
          <ac:spMkLst>
            <pc:docMk/>
            <pc:sldMk cId="3576994820" sldId="344"/>
            <ac:spMk id="6" creationId="{447D09C6-B1FA-02B5-4944-2923EE33B69B}"/>
          </ac:spMkLst>
        </pc:spChg>
        <pc:spChg chg="mod">
          <ac:chgData name="Villalonga, Sara" userId="0688e997-b0fc-4059-a2ac-a0e9f8190bae" providerId="ADAL" clId="{DB52C5D0-4D5F-43AE-9E0F-95616865A178}" dt="2025-09-25T13:55:41.801" v="5" actId="1076"/>
          <ac:spMkLst>
            <pc:docMk/>
            <pc:sldMk cId="3576994820" sldId="344"/>
            <ac:spMk id="7" creationId="{D8950C78-2B5B-7514-E874-15946AF050DA}"/>
          </ac:spMkLst>
        </pc:spChg>
        <pc:spChg chg="mod">
          <ac:chgData name="Villalonga, Sara" userId="0688e997-b0fc-4059-a2ac-a0e9f8190bae" providerId="ADAL" clId="{DB52C5D0-4D5F-43AE-9E0F-95616865A178}" dt="2025-09-25T13:55:41.801" v="5" actId="1076"/>
          <ac:spMkLst>
            <pc:docMk/>
            <pc:sldMk cId="3576994820" sldId="344"/>
            <ac:spMk id="9" creationId="{3B0005B0-FFB9-D087-2561-043D97D54EED}"/>
          </ac:spMkLst>
        </pc:spChg>
        <pc:picChg chg="mod">
          <ac:chgData name="Villalonga, Sara" userId="0688e997-b0fc-4059-a2ac-a0e9f8190bae" providerId="ADAL" clId="{DB52C5D0-4D5F-43AE-9E0F-95616865A178}" dt="2025-09-25T13:55:41.801" v="5" actId="1076"/>
          <ac:picMkLst>
            <pc:docMk/>
            <pc:sldMk cId="3576994820" sldId="344"/>
            <ac:picMk id="3" creationId="{D1980F48-4F0B-0EA8-1B26-507093F4866C}"/>
          </ac:picMkLst>
        </pc:picChg>
        <pc:cxnChg chg="mod">
          <ac:chgData name="Villalonga, Sara" userId="0688e997-b0fc-4059-a2ac-a0e9f8190bae" providerId="ADAL" clId="{DB52C5D0-4D5F-43AE-9E0F-95616865A178}" dt="2025-09-25T13:55:41.801" v="5" actId="1076"/>
          <ac:cxnSpMkLst>
            <pc:docMk/>
            <pc:sldMk cId="3576994820" sldId="344"/>
            <ac:cxnSpMk id="8" creationId="{8DE37BD9-1A58-0F31-FD2C-EA9C277176F8}"/>
          </ac:cxnSpMkLst>
        </pc:cxnChg>
        <pc:cxnChg chg="mod">
          <ac:chgData name="Villalonga, Sara" userId="0688e997-b0fc-4059-a2ac-a0e9f8190bae" providerId="ADAL" clId="{DB52C5D0-4D5F-43AE-9E0F-95616865A178}" dt="2025-09-25T13:55:41.801" v="5" actId="1076"/>
          <ac:cxnSpMkLst>
            <pc:docMk/>
            <pc:sldMk cId="3576994820" sldId="344"/>
            <ac:cxnSpMk id="10" creationId="{1F81C825-37C0-4D97-9DA1-BF51A6330BF9}"/>
          </ac:cxnSpMkLst>
        </pc:cxnChg>
      </pc:sldChg>
      <pc:sldChg chg="modSp mod">
        <pc:chgData name="Villalonga, Sara" userId="0688e997-b0fc-4059-a2ac-a0e9f8190bae" providerId="ADAL" clId="{DB52C5D0-4D5F-43AE-9E0F-95616865A178}" dt="2025-09-25T13:55:49.934" v="6" actId="1076"/>
        <pc:sldMkLst>
          <pc:docMk/>
          <pc:sldMk cId="2998875154" sldId="345"/>
        </pc:sldMkLst>
        <pc:grpChg chg="mod">
          <ac:chgData name="Villalonga, Sara" userId="0688e997-b0fc-4059-a2ac-a0e9f8190bae" providerId="ADAL" clId="{DB52C5D0-4D5F-43AE-9E0F-95616865A178}" dt="2025-09-25T13:55:49.934" v="6" actId="1076"/>
          <ac:grpSpMkLst>
            <pc:docMk/>
            <pc:sldMk cId="2998875154" sldId="345"/>
            <ac:grpSpMk id="3" creationId="{954008EC-6A71-09AD-029B-D5C0C4BF13C2}"/>
          </ac:grpSpMkLst>
        </pc:grpChg>
      </pc:sldChg>
      <pc:sldChg chg="modSp mod">
        <pc:chgData name="Villalonga, Sara" userId="0688e997-b0fc-4059-a2ac-a0e9f8190bae" providerId="ADAL" clId="{DB52C5D0-4D5F-43AE-9E0F-95616865A178}" dt="2025-09-25T13:56:09.391" v="10" actId="1076"/>
        <pc:sldMkLst>
          <pc:docMk/>
          <pc:sldMk cId="770966030" sldId="347"/>
        </pc:sldMkLst>
        <pc:graphicFrameChg chg="modGraphic">
          <ac:chgData name="Villalonga, Sara" userId="0688e997-b0fc-4059-a2ac-a0e9f8190bae" providerId="ADAL" clId="{DB52C5D0-4D5F-43AE-9E0F-95616865A178}" dt="2025-09-25T13:55:58.768" v="8" actId="14100"/>
          <ac:graphicFrameMkLst>
            <pc:docMk/>
            <pc:sldMk cId="770966030" sldId="347"/>
            <ac:graphicFrameMk id="8" creationId="{01FC96FD-3FF7-15BD-E639-DC93ECF0B499}"/>
          </ac:graphicFrameMkLst>
        </pc:graphicFrameChg>
        <pc:picChg chg="mod">
          <ac:chgData name="Villalonga, Sara" userId="0688e997-b0fc-4059-a2ac-a0e9f8190bae" providerId="ADAL" clId="{DB52C5D0-4D5F-43AE-9E0F-95616865A178}" dt="2025-09-25T13:56:06.879" v="9" actId="1076"/>
          <ac:picMkLst>
            <pc:docMk/>
            <pc:sldMk cId="770966030" sldId="347"/>
            <ac:picMk id="10" creationId="{2ABB7D7F-DE92-32E7-1BDC-F015B20EBC01}"/>
          </ac:picMkLst>
        </pc:picChg>
        <pc:picChg chg="mod">
          <ac:chgData name="Villalonga, Sara" userId="0688e997-b0fc-4059-a2ac-a0e9f8190bae" providerId="ADAL" clId="{DB52C5D0-4D5F-43AE-9E0F-95616865A178}" dt="2025-09-25T13:56:09.391" v="10" actId="1076"/>
          <ac:picMkLst>
            <pc:docMk/>
            <pc:sldMk cId="770966030" sldId="347"/>
            <ac:picMk id="11" creationId="{47A81BE7-17BF-46B5-FFE7-D8CFA31C9F89}"/>
          </ac:picMkLst>
        </pc:picChg>
      </pc:sldChg>
      <pc:sldMasterChg chg="modSldLayout">
        <pc:chgData name="Villalonga, Sara" userId="0688e997-b0fc-4059-a2ac-a0e9f8190bae" providerId="ADAL" clId="{DB52C5D0-4D5F-43AE-9E0F-95616865A178}" dt="2025-09-25T13:56:49.544" v="13"/>
        <pc:sldMasterMkLst>
          <pc:docMk/>
          <pc:sldMasterMk cId="771299247" sldId="2147483681"/>
        </pc:sldMasterMkLst>
        <pc:sldLayoutChg chg="addSp modSp">
          <pc:chgData name="Villalonga, Sara" userId="0688e997-b0fc-4059-a2ac-a0e9f8190bae" providerId="ADAL" clId="{DB52C5D0-4D5F-43AE-9E0F-95616865A178}" dt="2025-09-25T13:56:49.544" v="13"/>
          <pc:sldLayoutMkLst>
            <pc:docMk/>
            <pc:sldMasterMk cId="771299247" sldId="2147483681"/>
            <pc:sldLayoutMk cId="3045906271" sldId="2147483689"/>
          </pc:sldLayoutMkLst>
          <pc:picChg chg="add mod">
            <ac:chgData name="Villalonga, Sara" userId="0688e997-b0fc-4059-a2ac-a0e9f8190bae" providerId="ADAL" clId="{DB52C5D0-4D5F-43AE-9E0F-95616865A178}" dt="2025-09-25T13:56:49.544" v="13"/>
            <ac:picMkLst>
              <pc:docMk/>
              <pc:sldMasterMk cId="771299247" sldId="2147483681"/>
              <pc:sldLayoutMk cId="3045906271" sldId="2147483689"/>
              <ac:picMk id="2" creationId="{54A6C0F0-A150-05D7-F0F7-8F990F034F93}"/>
            </ac:picMkLst>
          </pc:picChg>
        </pc:sldLayoutChg>
        <pc:sldLayoutChg chg="addSp modSp">
          <pc:chgData name="Villalonga, Sara" userId="0688e997-b0fc-4059-a2ac-a0e9f8190bae" providerId="ADAL" clId="{DB52C5D0-4D5F-43AE-9E0F-95616865A178}" dt="2025-09-25T13:54:54.053" v="2"/>
          <pc:sldLayoutMkLst>
            <pc:docMk/>
            <pc:sldMasterMk cId="771299247" sldId="2147483681"/>
            <pc:sldLayoutMk cId="2574021873" sldId="2147483765"/>
          </pc:sldLayoutMkLst>
          <pc:picChg chg="add mod">
            <ac:chgData name="Villalonga, Sara" userId="0688e997-b0fc-4059-a2ac-a0e9f8190bae" providerId="ADAL" clId="{DB52C5D0-4D5F-43AE-9E0F-95616865A178}" dt="2025-09-25T13:54:54.053" v="2"/>
            <ac:picMkLst>
              <pc:docMk/>
              <pc:sldMasterMk cId="771299247" sldId="2147483681"/>
              <pc:sldLayoutMk cId="2574021873" sldId="2147483765"/>
              <ac:picMk id="2" creationId="{EC7F6A43-4A7D-9460-07EB-581E6D44C013}"/>
            </ac:picMkLst>
          </pc:picChg>
        </pc:sldLayoutChg>
        <pc:sldLayoutChg chg="addSp modSp">
          <pc:chgData name="Villalonga, Sara" userId="0688e997-b0fc-4059-a2ac-a0e9f8190bae" providerId="ADAL" clId="{DB52C5D0-4D5F-43AE-9E0F-95616865A178}" dt="2025-09-25T13:54:41.633" v="1"/>
          <pc:sldLayoutMkLst>
            <pc:docMk/>
            <pc:sldMasterMk cId="771299247" sldId="2147483681"/>
            <pc:sldLayoutMk cId="512860314" sldId="2147483773"/>
          </pc:sldLayoutMkLst>
          <pc:picChg chg="add mod">
            <ac:chgData name="Villalonga, Sara" userId="0688e997-b0fc-4059-a2ac-a0e9f8190bae" providerId="ADAL" clId="{DB52C5D0-4D5F-43AE-9E0F-95616865A178}" dt="2025-09-25T13:54:41.633" v="1"/>
            <ac:picMkLst>
              <pc:docMk/>
              <pc:sldMasterMk cId="771299247" sldId="2147483681"/>
              <pc:sldLayoutMk cId="512860314" sldId="2147483773"/>
              <ac:picMk id="3" creationId="{BF62C1A5-A50E-9FEC-9733-298A986B4172}"/>
            </ac:picMkLst>
          </pc:picChg>
        </pc:sldLayoutChg>
        <pc:sldLayoutChg chg="addSp modSp">
          <pc:chgData name="Villalonga, Sara" userId="0688e997-b0fc-4059-a2ac-a0e9f8190bae" providerId="ADAL" clId="{DB52C5D0-4D5F-43AE-9E0F-95616865A178}" dt="2025-09-25T13:54:35.225" v="0"/>
          <pc:sldLayoutMkLst>
            <pc:docMk/>
            <pc:sldMasterMk cId="771299247" sldId="2147483681"/>
            <pc:sldLayoutMk cId="2913753820" sldId="2147483775"/>
          </pc:sldLayoutMkLst>
          <pc:picChg chg="add mod">
            <ac:chgData name="Villalonga, Sara" userId="0688e997-b0fc-4059-a2ac-a0e9f8190bae" providerId="ADAL" clId="{DB52C5D0-4D5F-43AE-9E0F-95616865A178}" dt="2025-09-25T13:54:35.225" v="0"/>
            <ac:picMkLst>
              <pc:docMk/>
              <pc:sldMasterMk cId="771299247" sldId="2147483681"/>
              <pc:sldLayoutMk cId="2913753820" sldId="2147483775"/>
              <ac:picMk id="3" creationId="{AEEEAE83-2B9F-5603-F44B-8F917A709C41}"/>
            </ac:picMkLst>
          </pc:picChg>
        </pc:sldLayoutChg>
      </pc:sldMasterChg>
    </pc:docChg>
  </pc:docChgLst>
  <pc:docChgLst>
    <pc:chgData name="Marc Bigas Ortega" userId="21a7950b-57de-4f3b-b1ba-53ca87d6a213" providerId="ADAL" clId="{8C3960BD-0BC4-4BEC-8F8A-780995A7C7B5}"/>
    <pc:docChg chg="undo custSel addSld delSld modSld sldOrd modMainMaster">
      <pc:chgData name="Marc Bigas Ortega" userId="21a7950b-57de-4f3b-b1ba-53ca87d6a213" providerId="ADAL" clId="{8C3960BD-0BC4-4BEC-8F8A-780995A7C7B5}" dt="2025-07-17T17:16:20.603" v="2124" actId="20577"/>
      <pc:docMkLst>
        <pc:docMk/>
      </pc:docMkLst>
      <pc:sldChg chg="del">
        <pc:chgData name="Marc Bigas Ortega" userId="21a7950b-57de-4f3b-b1ba-53ca87d6a213" providerId="ADAL" clId="{8C3960BD-0BC4-4BEC-8F8A-780995A7C7B5}" dt="2025-07-17T09:02:00.923" v="70" actId="47"/>
        <pc:sldMkLst>
          <pc:docMk/>
          <pc:sldMk cId="3591028344" sldId="256"/>
        </pc:sldMkLst>
      </pc:sldChg>
      <pc:sldChg chg="modSp mod">
        <pc:chgData name="Marc Bigas Ortega" userId="21a7950b-57de-4f3b-b1ba-53ca87d6a213" providerId="ADAL" clId="{8C3960BD-0BC4-4BEC-8F8A-780995A7C7B5}" dt="2025-07-16T07:16:07.118" v="32" actId="20577"/>
        <pc:sldMkLst>
          <pc:docMk/>
          <pc:sldMk cId="1950575632" sldId="312"/>
        </pc:sldMkLst>
      </pc:sldChg>
      <pc:sldChg chg="del mod modShow">
        <pc:chgData name="Marc Bigas Ortega" userId="21a7950b-57de-4f3b-b1ba-53ca87d6a213" providerId="ADAL" clId="{8C3960BD-0BC4-4BEC-8F8A-780995A7C7B5}" dt="2025-07-17T13:41:41.938" v="136" actId="47"/>
        <pc:sldMkLst>
          <pc:docMk/>
          <pc:sldMk cId="2531237526" sldId="313"/>
        </pc:sldMkLst>
      </pc:sldChg>
      <pc:sldChg chg="addSp delSp modSp mod">
        <pc:chgData name="Marc Bigas Ortega" userId="21a7950b-57de-4f3b-b1ba-53ca87d6a213" providerId="ADAL" clId="{8C3960BD-0BC4-4BEC-8F8A-780995A7C7B5}" dt="2025-07-17T17:10:15.553" v="1815" actId="113"/>
        <pc:sldMkLst>
          <pc:docMk/>
          <pc:sldMk cId="2662492914" sldId="323"/>
        </pc:sldMkLst>
      </pc:sldChg>
      <pc:sldChg chg="addSp modSp mod">
        <pc:chgData name="Marc Bigas Ortega" userId="21a7950b-57de-4f3b-b1ba-53ca87d6a213" providerId="ADAL" clId="{8C3960BD-0BC4-4BEC-8F8A-780995A7C7B5}" dt="2025-07-17T09:29:14.586" v="129" actId="14100"/>
        <pc:sldMkLst>
          <pc:docMk/>
          <pc:sldMk cId="916180968" sldId="327"/>
        </pc:sldMkLst>
      </pc:sldChg>
      <pc:sldChg chg="modSp mod">
        <pc:chgData name="Marc Bigas Ortega" userId="21a7950b-57de-4f3b-b1ba-53ca87d6a213" providerId="ADAL" clId="{8C3960BD-0BC4-4BEC-8F8A-780995A7C7B5}" dt="2025-07-17T17:13:56.864" v="1977" actId="948"/>
        <pc:sldMkLst>
          <pc:docMk/>
          <pc:sldMk cId="3788342452" sldId="332"/>
        </pc:sldMkLst>
      </pc:sldChg>
      <pc:sldChg chg="modSp mod">
        <pc:chgData name="Marc Bigas Ortega" userId="21a7950b-57de-4f3b-b1ba-53ca87d6a213" providerId="ADAL" clId="{8C3960BD-0BC4-4BEC-8F8A-780995A7C7B5}" dt="2025-07-17T17:14:06.885" v="1978" actId="948"/>
        <pc:sldMkLst>
          <pc:docMk/>
          <pc:sldMk cId="668122230" sldId="333"/>
        </pc:sldMkLst>
      </pc:sldChg>
      <pc:sldChg chg="modSp mod">
        <pc:chgData name="Marc Bigas Ortega" userId="21a7950b-57de-4f3b-b1ba-53ca87d6a213" providerId="ADAL" clId="{8C3960BD-0BC4-4BEC-8F8A-780995A7C7B5}" dt="2025-07-17T17:14:36.896" v="1979" actId="14100"/>
        <pc:sldMkLst>
          <pc:docMk/>
          <pc:sldMk cId="296442976" sldId="335"/>
        </pc:sldMkLst>
      </pc:sldChg>
      <pc:sldChg chg="modSp ord">
        <pc:chgData name="Marc Bigas Ortega" userId="21a7950b-57de-4f3b-b1ba-53ca87d6a213" providerId="ADAL" clId="{8C3960BD-0BC4-4BEC-8F8A-780995A7C7B5}" dt="2025-07-16T07:12:09.272" v="3" actId="20578"/>
        <pc:sldMkLst>
          <pc:docMk/>
          <pc:sldMk cId="1538275626" sldId="339"/>
        </pc:sldMkLst>
      </pc:sldChg>
      <pc:sldChg chg="addSp modSp mod ord">
        <pc:chgData name="Marc Bigas Ortega" userId="21a7950b-57de-4f3b-b1ba-53ca87d6a213" providerId="ADAL" clId="{8C3960BD-0BC4-4BEC-8F8A-780995A7C7B5}" dt="2025-07-17T13:48:56.587" v="870" actId="113"/>
        <pc:sldMkLst>
          <pc:docMk/>
          <pc:sldMk cId="842323072" sldId="340"/>
        </pc:sldMkLst>
      </pc:sldChg>
      <pc:sldChg chg="addSp modSp mod ord">
        <pc:chgData name="Marc Bigas Ortega" userId="21a7950b-57de-4f3b-b1ba-53ca87d6a213" providerId="ADAL" clId="{8C3960BD-0BC4-4BEC-8F8A-780995A7C7B5}" dt="2025-07-17T13:57:59.480" v="1560" actId="1035"/>
        <pc:sldMkLst>
          <pc:docMk/>
          <pc:sldMk cId="994844574" sldId="341"/>
        </pc:sldMkLst>
      </pc:sldChg>
      <pc:sldChg chg="ord">
        <pc:chgData name="Marc Bigas Ortega" userId="21a7950b-57de-4f3b-b1ba-53ca87d6a213" providerId="ADAL" clId="{8C3960BD-0BC4-4BEC-8F8A-780995A7C7B5}" dt="2025-07-16T07:09:45.491" v="1"/>
        <pc:sldMkLst>
          <pc:docMk/>
          <pc:sldMk cId="2971424260" sldId="342"/>
        </pc:sldMkLst>
      </pc:sldChg>
      <pc:sldChg chg="ord">
        <pc:chgData name="Marc Bigas Ortega" userId="21a7950b-57de-4f3b-b1ba-53ca87d6a213" providerId="ADAL" clId="{8C3960BD-0BC4-4BEC-8F8A-780995A7C7B5}" dt="2025-07-16T07:09:45.491" v="1"/>
        <pc:sldMkLst>
          <pc:docMk/>
          <pc:sldMk cId="342900020" sldId="343"/>
        </pc:sldMkLst>
      </pc:sldChg>
      <pc:sldChg chg="ord">
        <pc:chgData name="Marc Bigas Ortega" userId="21a7950b-57de-4f3b-b1ba-53ca87d6a213" providerId="ADAL" clId="{8C3960BD-0BC4-4BEC-8F8A-780995A7C7B5}" dt="2025-07-16T07:09:45.491" v="1"/>
        <pc:sldMkLst>
          <pc:docMk/>
          <pc:sldMk cId="3576994820" sldId="344"/>
        </pc:sldMkLst>
      </pc:sldChg>
      <pc:sldChg chg="ord">
        <pc:chgData name="Marc Bigas Ortega" userId="21a7950b-57de-4f3b-b1ba-53ca87d6a213" providerId="ADAL" clId="{8C3960BD-0BC4-4BEC-8F8A-780995A7C7B5}" dt="2025-07-16T07:09:45.491" v="1"/>
        <pc:sldMkLst>
          <pc:docMk/>
          <pc:sldMk cId="2998875154" sldId="345"/>
        </pc:sldMkLst>
      </pc:sldChg>
      <pc:sldChg chg="ord">
        <pc:chgData name="Marc Bigas Ortega" userId="21a7950b-57de-4f3b-b1ba-53ca87d6a213" providerId="ADAL" clId="{8C3960BD-0BC4-4BEC-8F8A-780995A7C7B5}" dt="2025-07-16T07:09:45.491" v="1"/>
        <pc:sldMkLst>
          <pc:docMk/>
          <pc:sldMk cId="4085142462" sldId="346"/>
        </pc:sldMkLst>
      </pc:sldChg>
      <pc:sldChg chg="ord">
        <pc:chgData name="Marc Bigas Ortega" userId="21a7950b-57de-4f3b-b1ba-53ca87d6a213" providerId="ADAL" clId="{8C3960BD-0BC4-4BEC-8F8A-780995A7C7B5}" dt="2025-07-16T07:09:45.491" v="1"/>
        <pc:sldMkLst>
          <pc:docMk/>
          <pc:sldMk cId="770966030" sldId="347"/>
        </pc:sldMkLst>
      </pc:sldChg>
      <pc:sldChg chg="addSp modSp mod">
        <pc:chgData name="Marc Bigas Ortega" userId="21a7950b-57de-4f3b-b1ba-53ca87d6a213" providerId="ADAL" clId="{8C3960BD-0BC4-4BEC-8F8A-780995A7C7B5}" dt="2025-07-17T17:12:49.733" v="1971" actId="20577"/>
        <pc:sldMkLst>
          <pc:docMk/>
          <pc:sldMk cId="2184460911" sldId="349"/>
        </pc:sldMkLst>
      </pc:sldChg>
      <pc:sldChg chg="modSp mod">
        <pc:chgData name="Marc Bigas Ortega" userId="21a7950b-57de-4f3b-b1ba-53ca87d6a213" providerId="ADAL" clId="{8C3960BD-0BC4-4BEC-8F8A-780995A7C7B5}" dt="2025-07-17T17:16:20.603" v="2124" actId="20577"/>
        <pc:sldMkLst>
          <pc:docMk/>
          <pc:sldMk cId="1497066715" sldId="350"/>
        </pc:sldMkLst>
      </pc:sldChg>
      <pc:sldChg chg="addSp modSp new mod modClrScheme chgLayout">
        <pc:chgData name="Marc Bigas Ortega" userId="21a7950b-57de-4f3b-b1ba-53ca87d6a213" providerId="ADAL" clId="{8C3960BD-0BC4-4BEC-8F8A-780995A7C7B5}" dt="2025-07-17T09:01:55.799" v="69" actId="12788"/>
        <pc:sldMkLst>
          <pc:docMk/>
          <pc:sldMk cId="3180111236" sldId="352"/>
        </pc:sldMkLst>
      </pc:sldChg>
      <pc:sldChg chg="addSp delSp modSp add mod ord">
        <pc:chgData name="Marc Bigas Ortega" userId="21a7950b-57de-4f3b-b1ba-53ca87d6a213" providerId="ADAL" clId="{8C3960BD-0BC4-4BEC-8F8A-780995A7C7B5}" dt="2025-07-17T13:47:29.245" v="802" actId="1076"/>
        <pc:sldMkLst>
          <pc:docMk/>
          <pc:sldMk cId="1355223274" sldId="353"/>
        </pc:sldMkLst>
      </pc:sldChg>
      <pc:sldChg chg="addSp delSp modSp add mod">
        <pc:chgData name="Marc Bigas Ortega" userId="21a7950b-57de-4f3b-b1ba-53ca87d6a213" providerId="ADAL" clId="{8C3960BD-0BC4-4BEC-8F8A-780995A7C7B5}" dt="2025-07-17T17:06:42.744" v="1565" actId="21"/>
        <pc:sldMkLst>
          <pc:docMk/>
          <pc:sldMk cId="2829859090" sldId="354"/>
        </pc:sldMkLst>
      </pc:sldChg>
      <pc:sldMasterChg chg="addSp delSp modSp mod modSldLayout">
        <pc:chgData name="Marc Bigas Ortega" userId="21a7950b-57de-4f3b-b1ba-53ca87d6a213" providerId="ADAL" clId="{8C3960BD-0BC4-4BEC-8F8A-780995A7C7B5}" dt="2025-07-17T12:54:35.341" v="131"/>
        <pc:sldMasterMkLst>
          <pc:docMk/>
          <pc:sldMasterMk cId="771299247" sldId="2147483681"/>
        </pc:sldMasterMkLst>
        <pc:sldLayoutChg chg="delSp mod">
          <pc:chgData name="Marc Bigas Ortega" userId="21a7950b-57de-4f3b-b1ba-53ca87d6a213" providerId="ADAL" clId="{8C3960BD-0BC4-4BEC-8F8A-780995A7C7B5}" dt="2025-07-17T09:12:10.932" v="74" actId="478"/>
          <pc:sldLayoutMkLst>
            <pc:docMk/>
            <pc:sldMasterMk cId="771299247" sldId="2147483681"/>
            <pc:sldLayoutMk cId="3045906271" sldId="2147483689"/>
          </pc:sldLayoutMkLst>
        </pc:sldLayoutChg>
        <pc:sldLayoutChg chg="delSp mod">
          <pc:chgData name="Marc Bigas Ortega" userId="21a7950b-57de-4f3b-b1ba-53ca87d6a213" providerId="ADAL" clId="{8C3960BD-0BC4-4BEC-8F8A-780995A7C7B5}" dt="2025-07-17T09:12:13.062" v="75" actId="478"/>
          <pc:sldLayoutMkLst>
            <pc:docMk/>
            <pc:sldMasterMk cId="771299247" sldId="2147483681"/>
            <pc:sldLayoutMk cId="3991428843" sldId="2147483690"/>
          </pc:sldLayoutMkLst>
        </pc:sldLayoutChg>
        <pc:sldLayoutChg chg="delSp mod">
          <pc:chgData name="Marc Bigas Ortega" userId="21a7950b-57de-4f3b-b1ba-53ca87d6a213" providerId="ADAL" clId="{8C3960BD-0BC4-4BEC-8F8A-780995A7C7B5}" dt="2025-07-17T09:12:09.029" v="73" actId="478"/>
          <pc:sldLayoutMkLst>
            <pc:docMk/>
            <pc:sldMasterMk cId="771299247" sldId="2147483681"/>
            <pc:sldLayoutMk cId="2574021873" sldId="2147483765"/>
          </pc:sldLayoutMkLst>
        </pc:sldLayoutChg>
        <pc:sldLayoutChg chg="delSp mod">
          <pc:chgData name="Marc Bigas Ortega" userId="21a7950b-57de-4f3b-b1ba-53ca87d6a213" providerId="ADAL" clId="{8C3960BD-0BC4-4BEC-8F8A-780995A7C7B5}" dt="2025-07-17T09:12:05.133" v="71" actId="478"/>
          <pc:sldLayoutMkLst>
            <pc:docMk/>
            <pc:sldMasterMk cId="771299247" sldId="2147483681"/>
            <pc:sldLayoutMk cId="3457238596" sldId="2147483768"/>
          </pc:sldLayoutMkLst>
        </pc:sldLayoutChg>
        <pc:sldLayoutChg chg="delSp mod">
          <pc:chgData name="Marc Bigas Ortega" userId="21a7950b-57de-4f3b-b1ba-53ca87d6a213" providerId="ADAL" clId="{8C3960BD-0BC4-4BEC-8F8A-780995A7C7B5}" dt="2025-07-17T09:12:16.729" v="76" actId="478"/>
          <pc:sldLayoutMkLst>
            <pc:docMk/>
            <pc:sldMasterMk cId="771299247" sldId="2147483681"/>
            <pc:sldLayoutMk cId="2668723959" sldId="2147483770"/>
          </pc:sldLayoutMkLst>
        </pc:sldLayoutChg>
        <pc:sldLayoutChg chg="delSp mod">
          <pc:chgData name="Marc Bigas Ortega" userId="21a7950b-57de-4f3b-b1ba-53ca87d6a213" providerId="ADAL" clId="{8C3960BD-0BC4-4BEC-8F8A-780995A7C7B5}" dt="2025-07-17T09:12:18.447" v="77" actId="478"/>
          <pc:sldLayoutMkLst>
            <pc:docMk/>
            <pc:sldMasterMk cId="771299247" sldId="2147483681"/>
            <pc:sldLayoutMk cId="512860314" sldId="2147483773"/>
          </pc:sldLayoutMkLst>
        </pc:sldLayoutChg>
        <pc:sldLayoutChg chg="delSp modSp mod">
          <pc:chgData name="Marc Bigas Ortega" userId="21a7950b-57de-4f3b-b1ba-53ca87d6a213" providerId="ADAL" clId="{8C3960BD-0BC4-4BEC-8F8A-780995A7C7B5}" dt="2025-07-17T09:12:07.045" v="72" actId="478"/>
          <pc:sldLayoutMkLst>
            <pc:docMk/>
            <pc:sldMasterMk cId="771299247" sldId="2147483681"/>
            <pc:sldLayoutMk cId="2913753820" sldId="2147483775"/>
          </pc:sldLayoutMkLst>
        </pc:sldLayoutChg>
      </pc:sldMasterChg>
      <pc:sldMasterChg chg="addSp delSp modSp mod modSldLayout">
        <pc:chgData name="Marc Bigas Ortega" userId="21a7950b-57de-4f3b-b1ba-53ca87d6a213" providerId="ADAL" clId="{8C3960BD-0BC4-4BEC-8F8A-780995A7C7B5}" dt="2025-07-17T12:54:42.477" v="135"/>
        <pc:sldMasterMkLst>
          <pc:docMk/>
          <pc:sldMasterMk cId="1148497024" sldId="2147483729"/>
        </pc:sldMasterMkLst>
        <pc:sldLayoutChg chg="delSp mod">
          <pc:chgData name="Marc Bigas Ortega" userId="21a7950b-57de-4f3b-b1ba-53ca87d6a213" providerId="ADAL" clId="{8C3960BD-0BC4-4BEC-8F8A-780995A7C7B5}" dt="2025-07-17T09:12:26.298" v="79" actId="478"/>
          <pc:sldLayoutMkLst>
            <pc:docMk/>
            <pc:sldMasterMk cId="1148497024" sldId="2147483729"/>
            <pc:sldLayoutMk cId="3224938840" sldId="2147483730"/>
          </pc:sldLayoutMkLst>
        </pc:sldLayoutChg>
        <pc:sldLayoutChg chg="delSp mod">
          <pc:chgData name="Marc Bigas Ortega" userId="21a7950b-57de-4f3b-b1ba-53ca87d6a213" providerId="ADAL" clId="{8C3960BD-0BC4-4BEC-8F8A-780995A7C7B5}" dt="2025-07-17T09:12:28.538" v="80" actId="478"/>
          <pc:sldLayoutMkLst>
            <pc:docMk/>
            <pc:sldMasterMk cId="1148497024" sldId="2147483729"/>
            <pc:sldLayoutMk cId="2539956450" sldId="2147483731"/>
          </pc:sldLayoutMkLst>
        </pc:sldLayoutChg>
        <pc:sldLayoutChg chg="delSp mod">
          <pc:chgData name="Marc Bigas Ortega" userId="21a7950b-57de-4f3b-b1ba-53ca87d6a213" providerId="ADAL" clId="{8C3960BD-0BC4-4BEC-8F8A-780995A7C7B5}" dt="2025-07-17T09:12:35.966" v="81" actId="478"/>
          <pc:sldLayoutMkLst>
            <pc:docMk/>
            <pc:sldMasterMk cId="1148497024" sldId="2147483729"/>
            <pc:sldLayoutMk cId="1974609490" sldId="2147483732"/>
          </pc:sldLayoutMkLst>
        </pc:sldLayoutChg>
        <pc:sldLayoutChg chg="delSp mod">
          <pc:chgData name="Marc Bigas Ortega" userId="21a7950b-57de-4f3b-b1ba-53ca87d6a213" providerId="ADAL" clId="{8C3960BD-0BC4-4BEC-8F8A-780995A7C7B5}" dt="2025-07-17T09:12:38.509" v="82" actId="478"/>
          <pc:sldLayoutMkLst>
            <pc:docMk/>
            <pc:sldMasterMk cId="1148497024" sldId="2147483729"/>
            <pc:sldLayoutMk cId="1692313504" sldId="2147483733"/>
          </pc:sldLayoutMkLst>
        </pc:sldLayoutChg>
        <pc:sldLayoutChg chg="delSp mod">
          <pc:chgData name="Marc Bigas Ortega" userId="21a7950b-57de-4f3b-b1ba-53ca87d6a213" providerId="ADAL" clId="{8C3960BD-0BC4-4BEC-8F8A-780995A7C7B5}" dt="2025-07-17T09:12:40.818" v="83" actId="478"/>
          <pc:sldLayoutMkLst>
            <pc:docMk/>
            <pc:sldMasterMk cId="1148497024" sldId="2147483729"/>
            <pc:sldLayoutMk cId="3582096207" sldId="2147483734"/>
          </pc:sldLayoutMkLst>
        </pc:sldLayoutChg>
        <pc:sldLayoutChg chg="delSp mod">
          <pc:chgData name="Marc Bigas Ortega" userId="21a7950b-57de-4f3b-b1ba-53ca87d6a213" providerId="ADAL" clId="{8C3960BD-0BC4-4BEC-8F8A-780995A7C7B5}" dt="2025-07-17T09:12:42.917" v="84" actId="478"/>
          <pc:sldLayoutMkLst>
            <pc:docMk/>
            <pc:sldMasterMk cId="1148497024" sldId="2147483729"/>
            <pc:sldLayoutMk cId="3638793940" sldId="2147483735"/>
          </pc:sldLayoutMkLst>
        </pc:sldLayoutChg>
        <pc:sldLayoutChg chg="delSp mod">
          <pc:chgData name="Marc Bigas Ortega" userId="21a7950b-57de-4f3b-b1ba-53ca87d6a213" providerId="ADAL" clId="{8C3960BD-0BC4-4BEC-8F8A-780995A7C7B5}" dt="2025-07-17T09:12:46.074" v="85" actId="478"/>
          <pc:sldLayoutMkLst>
            <pc:docMk/>
            <pc:sldMasterMk cId="1148497024" sldId="2147483729"/>
            <pc:sldLayoutMk cId="2949056518" sldId="2147483736"/>
          </pc:sldLayoutMkLst>
        </pc:sldLayoutChg>
        <pc:sldLayoutChg chg="delSp mod">
          <pc:chgData name="Marc Bigas Ortega" userId="21a7950b-57de-4f3b-b1ba-53ca87d6a213" providerId="ADAL" clId="{8C3960BD-0BC4-4BEC-8F8A-780995A7C7B5}" dt="2025-07-17T09:12:47.465" v="86" actId="478"/>
          <pc:sldLayoutMkLst>
            <pc:docMk/>
            <pc:sldMasterMk cId="1148497024" sldId="2147483729"/>
            <pc:sldLayoutMk cId="1356175748" sldId="2147483737"/>
          </pc:sldLayoutMkLst>
        </pc:sldLayoutChg>
      </pc:sldMasterChg>
      <pc:sldMasterChg chg="addSp delSp modSp mod">
        <pc:chgData name="Marc Bigas Ortega" userId="21a7950b-57de-4f3b-b1ba-53ca87d6a213" providerId="ADAL" clId="{8C3960BD-0BC4-4BEC-8F8A-780995A7C7B5}" dt="2025-07-17T12:54:39.360" v="133"/>
        <pc:sldMasterMkLst>
          <pc:docMk/>
          <pc:sldMasterMk cId="3521508914" sldId="2147483772"/>
        </pc:sldMasterMkLst>
      </pc:sldMasterChg>
    </pc:docChg>
  </pc:docChgLst>
  <pc:docChgLst>
    <pc:chgData name="Sardà, Eduvigis" userId="b1ad0630-0272-43d7-8302-7f8594b48b7a" providerId="ADAL" clId="{52462874-F5B4-4FF6-A8DF-5569E3AB99B4}"/>
    <pc:docChg chg="undo custSel modSld">
      <pc:chgData name="Sardà, Eduvigis" userId="b1ad0630-0272-43d7-8302-7f8594b48b7a" providerId="ADAL" clId="{52462874-F5B4-4FF6-A8DF-5569E3AB99B4}" dt="2025-07-14T13:27:05.131" v="14" actId="478"/>
      <pc:docMkLst>
        <pc:docMk/>
      </pc:docMkLst>
      <pc:sldChg chg="delSp modSp mod">
        <pc:chgData name="Sardà, Eduvigis" userId="b1ad0630-0272-43d7-8302-7f8594b48b7a" providerId="ADAL" clId="{52462874-F5B4-4FF6-A8DF-5569E3AB99B4}" dt="2025-07-14T13:27:05.131" v="14" actId="478"/>
        <pc:sldMkLst>
          <pc:docMk/>
          <pc:sldMk cId="2998875154" sldId="345"/>
        </pc:sldMkLst>
      </pc:sldChg>
      <pc:sldChg chg="modSp mod">
        <pc:chgData name="Sardà, Eduvigis" userId="b1ad0630-0272-43d7-8302-7f8594b48b7a" providerId="ADAL" clId="{52462874-F5B4-4FF6-A8DF-5569E3AB99B4}" dt="2025-07-14T13:26:20.976" v="13" actId="33935"/>
        <pc:sldMkLst>
          <pc:docMk/>
          <pc:sldMk cId="4085142462" sldId="346"/>
        </pc:sldMkLst>
      </pc:sldChg>
    </pc:docChg>
  </pc:docChgLst>
  <pc:docChgLst>
    <pc:chgData name="Bigas, Marc" userId="a76649d8-8b81-4c68-a060-d743b2cef9d5" providerId="ADAL" clId="{6329AE7A-6E17-4DCF-A557-39847D0743F5}"/>
    <pc:docChg chg="undo custSel addSld delSld modSld sldOrd">
      <pc:chgData name="Bigas, Marc" userId="a76649d8-8b81-4c68-a060-d743b2cef9d5" providerId="ADAL" clId="{6329AE7A-6E17-4DCF-A557-39847D0743F5}" dt="2025-07-14T13:31:22.004" v="441" actId="20577"/>
      <pc:docMkLst>
        <pc:docMk/>
      </pc:docMkLst>
      <pc:sldChg chg="modSp mod">
        <pc:chgData name="Bigas, Marc" userId="a76649d8-8b81-4c68-a060-d743b2cef9d5" providerId="ADAL" clId="{6329AE7A-6E17-4DCF-A557-39847D0743F5}" dt="2025-07-14T13:31:22.004" v="441" actId="20577"/>
        <pc:sldMkLst>
          <pc:docMk/>
          <pc:sldMk cId="3591028344" sldId="256"/>
        </pc:sldMkLst>
      </pc:sldChg>
      <pc:sldChg chg="modSp mod">
        <pc:chgData name="Bigas, Marc" userId="a76649d8-8b81-4c68-a060-d743b2cef9d5" providerId="ADAL" clId="{6329AE7A-6E17-4DCF-A557-39847D0743F5}" dt="2025-07-14T13:04:23.664" v="3" actId="207"/>
        <pc:sldMkLst>
          <pc:docMk/>
          <pc:sldMk cId="417956786" sldId="305"/>
        </pc:sldMkLst>
      </pc:sldChg>
      <pc:sldChg chg="modSp del mod">
        <pc:chgData name="Bigas, Marc" userId="a76649d8-8b81-4c68-a060-d743b2cef9d5" providerId="ADAL" clId="{6329AE7A-6E17-4DCF-A557-39847D0743F5}" dt="2025-07-14T13:05:14.919" v="6" actId="47"/>
        <pc:sldMkLst>
          <pc:docMk/>
          <pc:sldMk cId="3273611643" sldId="314"/>
        </pc:sldMkLst>
      </pc:sldChg>
      <pc:sldChg chg="modSp mod">
        <pc:chgData name="Bigas, Marc" userId="a76649d8-8b81-4c68-a060-d743b2cef9d5" providerId="ADAL" clId="{6329AE7A-6E17-4DCF-A557-39847D0743F5}" dt="2025-07-14T13:05:48.314" v="10" actId="313"/>
        <pc:sldMkLst>
          <pc:docMk/>
          <pc:sldMk cId="3045021389" sldId="322"/>
        </pc:sldMkLst>
      </pc:sldChg>
      <pc:sldChg chg="modSp mod">
        <pc:chgData name="Bigas, Marc" userId="a76649d8-8b81-4c68-a060-d743b2cef9d5" providerId="ADAL" clId="{6329AE7A-6E17-4DCF-A557-39847D0743F5}" dt="2025-07-14T13:06:08.888" v="16" actId="1076"/>
        <pc:sldMkLst>
          <pc:docMk/>
          <pc:sldMk cId="2662492914" sldId="323"/>
        </pc:sldMkLst>
      </pc:sldChg>
      <pc:sldChg chg="modSp mod">
        <pc:chgData name="Bigas, Marc" userId="a76649d8-8b81-4c68-a060-d743b2cef9d5" providerId="ADAL" clId="{6329AE7A-6E17-4DCF-A557-39847D0743F5}" dt="2025-07-14T13:07:05.379" v="26" actId="1076"/>
        <pc:sldMkLst>
          <pc:docMk/>
          <pc:sldMk cId="3671357839" sldId="324"/>
        </pc:sldMkLst>
      </pc:sldChg>
      <pc:sldChg chg="modSp mod">
        <pc:chgData name="Bigas, Marc" userId="a76649d8-8b81-4c68-a060-d743b2cef9d5" providerId="ADAL" clId="{6329AE7A-6E17-4DCF-A557-39847D0743F5}" dt="2025-07-14T13:07:55.164" v="32" actId="20577"/>
        <pc:sldMkLst>
          <pc:docMk/>
          <pc:sldMk cId="916180968" sldId="327"/>
        </pc:sldMkLst>
      </pc:sldChg>
      <pc:sldChg chg="modSp mod">
        <pc:chgData name="Bigas, Marc" userId="a76649d8-8b81-4c68-a060-d743b2cef9d5" providerId="ADAL" clId="{6329AE7A-6E17-4DCF-A557-39847D0743F5}" dt="2025-07-14T13:11:46.345" v="387" actId="20577"/>
        <pc:sldMkLst>
          <pc:docMk/>
          <pc:sldMk cId="2634987232" sldId="334"/>
        </pc:sldMkLst>
      </pc:sldChg>
      <pc:sldChg chg="modSp mod">
        <pc:chgData name="Bigas, Marc" userId="a76649d8-8b81-4c68-a060-d743b2cef9d5" providerId="ADAL" clId="{6329AE7A-6E17-4DCF-A557-39847D0743F5}" dt="2025-07-14T13:12:32.183" v="388" actId="692"/>
        <pc:sldMkLst>
          <pc:docMk/>
          <pc:sldMk cId="296442976" sldId="335"/>
        </pc:sldMkLst>
      </pc:sldChg>
      <pc:sldChg chg="modSp mod">
        <pc:chgData name="Bigas, Marc" userId="a76649d8-8b81-4c68-a060-d743b2cef9d5" providerId="ADAL" clId="{6329AE7A-6E17-4DCF-A557-39847D0743F5}" dt="2025-07-14T13:13:24.161" v="389" actId="692"/>
        <pc:sldMkLst>
          <pc:docMk/>
          <pc:sldMk cId="1967441555" sldId="338"/>
        </pc:sldMkLst>
      </pc:sldChg>
      <pc:sldChg chg="modSp mod">
        <pc:chgData name="Bigas, Marc" userId="a76649d8-8b81-4c68-a060-d743b2cef9d5" providerId="ADAL" clId="{6329AE7A-6E17-4DCF-A557-39847D0743F5}" dt="2025-07-14T13:21:50.983" v="402" actId="1076"/>
        <pc:sldMkLst>
          <pc:docMk/>
          <pc:sldMk cId="2998875154" sldId="345"/>
        </pc:sldMkLst>
      </pc:sldChg>
      <pc:sldChg chg="modSp mod ord">
        <pc:chgData name="Bigas, Marc" userId="a76649d8-8b81-4c68-a060-d743b2cef9d5" providerId="ADAL" clId="{6329AE7A-6E17-4DCF-A557-39847D0743F5}" dt="2025-07-14T13:28:28.983" v="404"/>
        <pc:sldMkLst>
          <pc:docMk/>
          <pc:sldMk cId="2735780539" sldId="348"/>
        </pc:sldMkLst>
      </pc:sldChg>
      <pc:sldChg chg="modSp mod ord">
        <pc:chgData name="Bigas, Marc" userId="a76649d8-8b81-4c68-a060-d743b2cef9d5" providerId="ADAL" clId="{6329AE7A-6E17-4DCF-A557-39847D0743F5}" dt="2025-07-14T13:28:28.983" v="404"/>
        <pc:sldMkLst>
          <pc:docMk/>
          <pc:sldMk cId="2184460911" sldId="349"/>
        </pc:sldMkLst>
      </pc:sldChg>
      <pc:sldChg chg="modSp mod ord">
        <pc:chgData name="Bigas, Marc" userId="a76649d8-8b81-4c68-a060-d743b2cef9d5" providerId="ADAL" clId="{6329AE7A-6E17-4DCF-A557-39847D0743F5}" dt="2025-07-14T13:28:28.983" v="404"/>
        <pc:sldMkLst>
          <pc:docMk/>
          <pc:sldMk cId="1497066715" sldId="350"/>
        </pc:sldMkLst>
      </pc:sldChg>
      <pc:sldChg chg="add">
        <pc:chgData name="Bigas, Marc" userId="a76649d8-8b81-4c68-a060-d743b2cef9d5" providerId="ADAL" clId="{6329AE7A-6E17-4DCF-A557-39847D0743F5}" dt="2025-07-14T13:05:11.423" v="5"/>
        <pc:sldMkLst>
          <pc:docMk/>
          <pc:sldMk cId="394550244" sldId="351"/>
        </pc:sldMkLst>
      </pc:sldChg>
    </pc:docChg>
  </pc:docChgLst>
  <pc:docChgLst>
    <pc:chgData name="Eduvigis Sardà Sánchez" userId="S::esarda@ext.aragon.es::a76de452-04ce-4190-8f39-456df1c16684" providerId="AD" clId="Web-{B5E86E15-56F5-7DC4-09A8-1B37D0DE5528}"/>
    <pc:docChg chg="modSld">
      <pc:chgData name="Eduvigis Sardà Sánchez" userId="S::esarda@ext.aragon.es::a76de452-04ce-4190-8f39-456df1c16684" providerId="AD" clId="Web-{B5E86E15-56F5-7DC4-09A8-1B37D0DE5528}" dt="2025-07-17T09:45:29.887" v="5" actId="1076"/>
      <pc:docMkLst>
        <pc:docMk/>
      </pc:docMkLst>
      <pc:sldChg chg="modSp">
        <pc:chgData name="Eduvigis Sardà Sánchez" userId="S::esarda@ext.aragon.es::a76de452-04ce-4190-8f39-456df1c16684" providerId="AD" clId="Web-{B5E86E15-56F5-7DC4-09A8-1B37D0DE5528}" dt="2025-07-17T09:45:29.887" v="5" actId="1076"/>
        <pc:sldMkLst>
          <pc:docMk/>
          <pc:sldMk cId="4008948387" sldId="320"/>
        </pc:sldMkLst>
      </pc:sldChg>
      <pc:sldChg chg="modSp">
        <pc:chgData name="Eduvigis Sardà Sánchez" userId="S::esarda@ext.aragon.es::a76de452-04ce-4190-8f39-456df1c16684" providerId="AD" clId="Web-{B5E86E15-56F5-7DC4-09A8-1B37D0DE5528}" dt="2025-07-17T09:44:16.744" v="0" actId="14100"/>
        <pc:sldMkLst>
          <pc:docMk/>
          <pc:sldMk cId="1796513486" sldId="325"/>
        </pc:sldMkLst>
      </pc:sldChg>
      <pc:sldChg chg="modSp">
        <pc:chgData name="Eduvigis Sardà Sánchez" userId="S::esarda@ext.aragon.es::a76de452-04ce-4190-8f39-456df1c16684" providerId="AD" clId="Web-{B5E86E15-56F5-7DC4-09A8-1B37D0DE5528}" dt="2025-07-17T09:44:35.385" v="2" actId="14100"/>
        <pc:sldMkLst>
          <pc:docMk/>
          <pc:sldMk cId="916180968" sldId="327"/>
        </pc:sldMkLst>
      </pc:sldChg>
      <pc:sldChg chg="modSp">
        <pc:chgData name="Eduvigis Sardà Sánchez" userId="S::esarda@ext.aragon.es::a76de452-04ce-4190-8f39-456df1c16684" providerId="AD" clId="Web-{B5E86E15-56F5-7DC4-09A8-1B37D0DE5528}" dt="2025-07-17T09:45:10.480" v="3" actId="14100"/>
        <pc:sldMkLst>
          <pc:docMk/>
          <pc:sldMk cId="599807774" sldId="336"/>
        </pc:sldMkLst>
      </pc:sldChg>
      <pc:sldChg chg="modSp">
        <pc:chgData name="Eduvigis Sardà Sánchez" userId="S::esarda@ext.aragon.es::a76de452-04ce-4190-8f39-456df1c16684" providerId="AD" clId="Web-{B5E86E15-56F5-7DC4-09A8-1B37D0DE5528}" dt="2025-07-17T09:45:23.074" v="4" actId="14100"/>
        <pc:sldMkLst>
          <pc:docMk/>
          <pc:sldMk cId="1967441555" sldId="33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F7989220-409A-D7C5-167C-A02B1245AF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790868E-D701-87B7-2EF3-B993B3E09E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160D2-F578-4AEA-87CD-37F90BB071FF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672C947-B213-C402-21D7-EAD30A0E5C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27CCCAE-9B30-35B9-97D1-2FF84C8B192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D82E0-8E93-4DE9-9F7C-6C2BE8945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972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>
                <a:latin typeface="Calibri"/>
                <a:ea typeface="Calibri"/>
                <a:cs typeface="Calibri"/>
              </a:rPr>
              <a:t>Laura y Trini: </a:t>
            </a:r>
            <a:r>
              <a:rPr lang="en-US" dirty="0" err="1">
                <a:latin typeface="Calibri"/>
                <a:ea typeface="Calibri"/>
                <a:cs typeface="Calibri"/>
              </a:rPr>
              <a:t>Explicar</a:t>
            </a:r>
            <a:r>
              <a:rPr lang="en-US" dirty="0">
                <a:latin typeface="Calibri"/>
                <a:ea typeface="Calibri"/>
                <a:cs typeface="Calibri"/>
              </a:rPr>
              <a:t> que </a:t>
            </a:r>
            <a:r>
              <a:rPr lang="en-US" dirty="0" err="1">
                <a:latin typeface="Calibri"/>
                <a:ea typeface="Calibri"/>
                <a:cs typeface="Calibri"/>
              </a:rPr>
              <a:t>los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externos</a:t>
            </a:r>
            <a:r>
              <a:rPr lang="en-US" dirty="0">
                <a:latin typeface="Calibri"/>
                <a:ea typeface="Calibri"/>
                <a:cs typeface="Calibri"/>
              </a:rPr>
              <a:t> se </a:t>
            </a:r>
            <a:r>
              <a:rPr lang="en-US" dirty="0" err="1">
                <a:latin typeface="Calibri"/>
                <a:ea typeface="Calibri"/>
                <a:cs typeface="Calibri"/>
              </a:rPr>
              <a:t>refiere</a:t>
            </a:r>
            <a:r>
              <a:rPr lang="en-US" dirty="0">
                <a:latin typeface="Calibri"/>
                <a:ea typeface="Calibri"/>
                <a:cs typeface="Calibri"/>
              </a:rPr>
              <a:t> a </a:t>
            </a:r>
            <a:r>
              <a:rPr lang="en-US" dirty="0" err="1">
                <a:latin typeface="Calibri"/>
                <a:ea typeface="Calibri"/>
                <a:cs typeface="Calibri"/>
              </a:rPr>
              <a:t>proveedores</a:t>
            </a:r>
            <a:r>
              <a:rPr lang="en-US" dirty="0">
                <a:latin typeface="Calibri"/>
                <a:ea typeface="Calibri"/>
                <a:cs typeface="Calibri"/>
              </a:rPr>
              <a:t>, </a:t>
            </a:r>
            <a:r>
              <a:rPr lang="en-US" dirty="0" err="1">
                <a:latin typeface="Calibri"/>
                <a:ea typeface="Calibri"/>
                <a:cs typeface="Calibri"/>
              </a:rPr>
              <a:t>empresas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colaboradoras,etc</a:t>
            </a:r>
            <a:r>
              <a:rPr lang="en-US" dirty="0">
                <a:latin typeface="Calibri"/>
                <a:ea typeface="Calibri"/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4291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>
                <a:latin typeface="Calibri"/>
                <a:ea typeface="Calibri"/>
                <a:cs typeface="Calibri"/>
              </a:rPr>
              <a:t>Laura y Trini: Nombrar que también </a:t>
            </a:r>
            <a:r>
              <a:rPr lang="en-US" dirty="0" err="1">
                <a:latin typeface="Calibri"/>
                <a:ea typeface="Calibri"/>
                <a:cs typeface="Calibri"/>
              </a:rPr>
              <a:t>existe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una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aplicación</a:t>
            </a:r>
            <a:r>
              <a:rPr lang="en-US" dirty="0">
                <a:latin typeface="Calibri"/>
                <a:ea typeface="Calibri"/>
                <a:cs typeface="Calibri"/>
              </a:rPr>
              <a:t> para </a:t>
            </a:r>
            <a:r>
              <a:rPr lang="en-US" dirty="0" err="1">
                <a:latin typeface="Calibri"/>
                <a:ea typeface="Calibri"/>
                <a:cs typeface="Calibri"/>
              </a:rPr>
              <a:t>el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móvil</a:t>
            </a:r>
            <a:r>
              <a:rPr lang="en-US" dirty="0">
                <a:latin typeface="Calibri"/>
                <a:ea typeface="Calibri"/>
                <a:cs typeface="Calibri"/>
              </a:rPr>
              <a:t> y que </a:t>
            </a:r>
            <a:r>
              <a:rPr lang="en-US" dirty="0" err="1">
                <a:latin typeface="Calibri"/>
                <a:ea typeface="Calibri"/>
                <a:cs typeface="Calibri"/>
              </a:rPr>
              <a:t>pueden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descargarla</a:t>
            </a:r>
            <a:r>
              <a:rPr lang="en-US" dirty="0">
                <a:latin typeface="Calibri"/>
                <a:ea typeface="Calibri"/>
                <a:cs typeface="Calibri"/>
              </a:rPr>
              <a:t> (tanto en el </a:t>
            </a:r>
            <a:r>
              <a:rPr lang="en-US" dirty="0" err="1">
                <a:latin typeface="Calibri"/>
                <a:ea typeface="Calibri"/>
                <a:cs typeface="Calibri"/>
              </a:rPr>
              <a:t>corporativo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como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en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el</a:t>
            </a:r>
            <a:r>
              <a:rPr lang="en-US" dirty="0">
                <a:latin typeface="Calibri"/>
                <a:ea typeface="Calibri"/>
                <a:cs typeface="Calibri"/>
              </a:rPr>
              <a:t> personal).</a:t>
            </a:r>
          </a:p>
        </p:txBody>
      </p:sp>
    </p:spTree>
    <p:extLst>
      <p:ext uri="{BB962C8B-B14F-4D97-AF65-F5344CB8AC3E}">
        <p14:creationId xmlns:p14="http://schemas.microsoft.com/office/powerpoint/2010/main" val="1088415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7860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018106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33;p9">
            <a:extLst>
              <a:ext uri="{FF2B5EF4-FFF2-40B4-BE49-F238E27FC236}">
                <a16:creationId xmlns:a16="http://schemas.microsoft.com/office/drawing/2014/main" id="{683C46A7-B805-255D-FFAE-AF70D36467C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3" b="99566" l="1465" r="98682">
                        <a14:foregroundMark x1="54053" y1="94184" x2="95947" y2="64670"/>
                        <a14:foregroundMark x1="95947" y1="64670" x2="95996" y2="53733"/>
                        <a14:foregroundMark x1="95996" y1="53733" x2="88379" y2="86285"/>
                        <a14:foregroundMark x1="88379" y1="86285" x2="60547" y2="87066"/>
                        <a14:foregroundMark x1="60547" y1="87066" x2="52588" y2="93750"/>
                        <a14:foregroundMark x1="52588" y1="93750" x2="62207" y2="77778"/>
                        <a14:foregroundMark x1="62207" y1="77778" x2="96387" y2="58941"/>
                        <a14:foregroundMark x1="96387" y1="58941" x2="89551" y2="57292"/>
                        <a14:foregroundMark x1="89551" y1="57292" x2="88672" y2="81510"/>
                        <a14:foregroundMark x1="88672" y1="81510" x2="93994" y2="91233"/>
                        <a14:foregroundMark x1="93994" y1="91233" x2="95996" y2="76215"/>
                        <a14:foregroundMark x1="95996" y1="76215" x2="95166" y2="62674"/>
                        <a14:foregroundMark x1="95166" y1="62674" x2="95361" y2="61198"/>
                        <a14:foregroundMark x1="44580" y1="95833" x2="90088" y2="91927"/>
                        <a14:foregroundMark x1="90088" y1="91927" x2="93750" y2="88628"/>
                        <a14:foregroundMark x1="98730" y1="92622" x2="60840" y2="97656"/>
                        <a14:foregroundMark x1="586" y1="93576" x2="7080" y2="97483"/>
                        <a14:foregroundMark x1="7080" y1="97483" x2="7129" y2="97483"/>
                        <a14:foregroundMark x1="7960" y1="95226" x2="6592" y2="94618"/>
                        <a14:foregroundMark x1="10693" y1="96441" x2="7960" y2="95226"/>
                        <a14:foregroundMark x1="1465" y1="93750" x2="4932" y2="99566"/>
                        <a14:foregroundMark x1="88037" y1="78038" x2="88135" y2="75174"/>
                        <a14:backgroundMark x1="18555" y1="48958" x2="54834" y2="29861"/>
                        <a14:backgroundMark x1="86279" y1="37847" x2="31982" y2="58507"/>
                        <a14:backgroundMark x1="31982" y1="58507" x2="20605" y2="69878"/>
                        <a14:backgroundMark x1="20605" y1="69878" x2="26270" y2="83941"/>
                        <a14:backgroundMark x1="26270" y1="83941" x2="72900" y2="44097"/>
                        <a14:backgroundMark x1="72900" y1="44097" x2="79199" y2="42795"/>
                        <a14:backgroundMark x1="79199" y1="42795" x2="83936" y2="37847"/>
                        <a14:backgroundMark x1="83936" y1="37847" x2="85840" y2="37674"/>
                        <a14:backgroundMark x1="6592" y1="95226" x2="6592" y2="95226"/>
                        <a14:backgroundMark x1="6689" y1="94618" x2="6689" y2="94618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-3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ítol 1">
            <a:extLst>
              <a:ext uri="{FF2B5EF4-FFF2-40B4-BE49-F238E27FC236}">
                <a16:creationId xmlns:a16="http://schemas.microsoft.com/office/drawing/2014/main" id="{43E5116D-553A-8841-CA6F-AF3B413BD7EF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4E110E"/>
          </a:solidFill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57238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0BB758-D654-8007-91C1-0E33DD0624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46" b="98131" l="355" r="99764">
                        <a14:foregroundMark x1="11351" y1="54591" x2="11466" y2="54673"/>
                        <a14:foregroundMark x1="11466" y1="54673" x2="16661" y2="49634"/>
                        <a14:foregroundMark x1="32643" y1="74891" x2="34988" y2="75234"/>
                        <a14:foregroundMark x1="35410" y1="76168" x2="35975" y2="77421"/>
                        <a14:foregroundMark x1="34988" y1="75234" x2="35410" y2="76168"/>
                        <a14:foregroundMark x1="6288" y1="52171" x2="6174" y2="51834"/>
                        <a14:foregroundMark x1="730" y1="30421" x2="355" y2="28505"/>
                        <a14:foregroundMark x1="92146" y1="33911" x2="92932" y2="32104"/>
                        <a14:foregroundMark x1="88619" y1="42025" x2="88809" y2="41589"/>
                        <a14:foregroundMark x1="81316" y1="58827" x2="86390" y2="47154"/>
                        <a14:foregroundMark x1="87966" y1="45327" x2="87943" y2="46262"/>
                        <a14:foregroundMark x1="87993" y1="44289" x2="87978" y2="44860"/>
                        <a14:foregroundMark x1="87122" y1="43949" x2="86998" y2="43458"/>
                        <a14:foregroundMark x1="87825" y1="45794" x2="87595" y2="44884"/>
                        <a14:foregroundMark x1="87392" y1="44860" x2="87116" y2="43458"/>
                        <a14:foregroundMark x1="87943" y1="47664" x2="87392" y2="44860"/>
                        <a14:foregroundMark x1="88180" y1="41589" x2="88180" y2="42056"/>
                        <a14:foregroundMark x1="88061" y1="42523" x2="88061" y2="42523"/>
                        <a14:foregroundMark x1="88061" y1="42523" x2="88061" y2="42523"/>
                        <a14:foregroundMark x1="88180" y1="42056" x2="88061" y2="42056"/>
                        <a14:foregroundMark x1="88061" y1="42056" x2="88061" y2="42056"/>
                        <a14:foregroundMark x1="88061" y1="42056" x2="88061" y2="42056"/>
                        <a14:foregroundMark x1="88061" y1="46262" x2="88061" y2="46262"/>
                        <a14:foregroundMark x1="88061" y1="45794" x2="88061" y2="46262"/>
                        <a14:foregroundMark x1="88061" y1="46262" x2="88061" y2="46729"/>
                        <a14:foregroundMark x1="88061" y1="46262" x2="88061" y2="44860"/>
                        <a14:foregroundMark x1="88254" y1="43458" x2="88298" y2="42056"/>
                        <a14:foregroundMark x1="88210" y1="44860" x2="88254" y2="43458"/>
                        <a14:foregroundMark x1="88180" y1="45794" x2="88210" y2="44860"/>
                        <a14:foregroundMark x1="88502" y1="41589" x2="88534" y2="41121"/>
                        <a14:foregroundMark x1="88373" y1="43458" x2="88502" y2="41589"/>
                        <a14:foregroundMark x1="88277" y1="44860" x2="88373" y2="43458"/>
                        <a14:foregroundMark x1="88180" y1="46262" x2="88277" y2="44860"/>
                        <a14:foregroundMark x1="88146" y1="43458" x2="88180" y2="42523"/>
                        <a14:foregroundMark x1="88095" y1="44860" x2="88146" y2="43458"/>
                        <a14:foregroundMark x1="88061" y1="45794" x2="88095" y2="44860"/>
                        <a14:foregroundMark x1="88050" y1="44860" x2="87943" y2="46262"/>
                        <a14:foregroundMark x1="88156" y1="43458" x2="88050" y2="44860"/>
                        <a14:foregroundMark x1="88298" y1="41589" x2="88156" y2="43458"/>
                        <a14:foregroundMark x1="96454" y1="42991" x2="96099" y2="42056"/>
                        <a14:foregroundMark x1="96336" y1="41121" x2="96099" y2="40187"/>
                        <a14:foregroundMark x1="96325" y1="36916" x2="96336" y2="36449"/>
                        <a14:foregroundMark x1="96260" y1="39720" x2="96325" y2="36916"/>
                        <a14:foregroundMark x1="96217" y1="41589" x2="96260" y2="39720"/>
                        <a14:foregroundMark x1="96232" y1="36916" x2="96217" y2="36449"/>
                        <a14:foregroundMark x1="96321" y1="39720" x2="96232" y2="36916"/>
                        <a14:foregroundMark x1="96336" y1="40187" x2="96321" y2="39720"/>
                        <a14:foregroundMark x1="96296" y1="39720" x2="96217" y2="38785"/>
                        <a14:foregroundMark x1="96454" y1="41589" x2="96296" y2="39720"/>
                        <a14:foregroundMark x1="96241" y1="39720" x2="96217" y2="39252"/>
                        <a14:foregroundMark x1="96336" y1="41589" x2="96241" y2="39720"/>
                        <a14:foregroundMark x1="96099" y1="39252" x2="96099" y2="39252"/>
                        <a14:foregroundMark x1="94117" y1="35981" x2="92671" y2="32243"/>
                        <a14:foregroundMark x1="94298" y1="36449" x2="94117" y2="35981"/>
                        <a14:foregroundMark x1="94479" y1="36916" x2="94298" y2="36449"/>
                        <a14:foregroundMark x1="95564" y1="39720" x2="94479" y2="36916"/>
                        <a14:foregroundMark x1="95745" y1="40187" x2="95564" y2="39720"/>
                        <a14:foregroundMark x1="95728" y1="39720" x2="94917" y2="37850"/>
                        <a14:foregroundMark x1="96336" y1="41121" x2="95728" y2="39720"/>
                        <a14:foregroundMark x1="96217" y1="40187" x2="96217" y2="40187"/>
                        <a14:foregroundMark x1="96217" y1="39720" x2="96217" y2="39252"/>
                        <a14:foregroundMark x1="96217" y1="42056" x2="96217" y2="39720"/>
                        <a14:foregroundMark x1="96247" y1="39720" x2="96099" y2="37383"/>
                        <a14:foregroundMark x1="96454" y1="42991" x2="96247" y2="39720"/>
                        <a14:foregroundMark x1="96454" y1="42523" x2="96336" y2="39720"/>
                        <a14:foregroundMark x1="96123" y1="39720" x2="95981" y2="38318"/>
                        <a14:foregroundMark x1="96217" y1="40654" x2="96123" y2="39720"/>
                        <a14:foregroundMark x1="95745" y1="42056" x2="96454" y2="41589"/>
                        <a14:foregroundMark x1="93268" y1="35981" x2="92175" y2="33712"/>
                        <a14:foregroundMark x1="93494" y1="36449" x2="93268" y2="35981"/>
                        <a14:foregroundMark x1="93719" y1="36916" x2="93494" y2="36449"/>
                        <a14:foregroundMark x1="95070" y1="39720" x2="93719" y2="36916"/>
                        <a14:foregroundMark x1="95745" y1="41121" x2="95070" y2="39720"/>
                        <a14:foregroundMark x1="87588" y1="44860" x2="87470" y2="45327"/>
                        <a14:foregroundMark x1="87943" y1="43458" x2="87588" y2="44860"/>
                        <a14:foregroundMark x1="88416" y1="41589" x2="87943" y2="43458"/>
                        <a14:foregroundMark x1="89373" y1="37805" x2="88416" y2="41589"/>
                        <a14:foregroundMark x1="96572" y1="36916" x2="96217" y2="37850"/>
                        <a14:foregroundMark x1="99604" y1="35047" x2="99764" y2="34112"/>
                        <a14:foregroundMark x1="99363" y1="36449" x2="99604" y2="35047"/>
                        <a14:foregroundMark x1="99283" y1="36916" x2="99363" y2="36449"/>
                        <a14:foregroundMark x1="98802" y1="39720" x2="99283" y2="36916"/>
                        <a14:foregroundMark x1="97281" y1="48598" x2="98802" y2="39720"/>
                        <a14:backgroundMark x1="36052" y1="77103" x2="45272" y2="98131"/>
                        <a14:backgroundMark x1="35934" y1="76168" x2="35934" y2="76168"/>
                        <a14:backgroundMark x1="45626" y1="99065" x2="45626" y2="99065"/>
                        <a14:backgroundMark x1="45390" y1="97664" x2="46099" y2="98598"/>
                        <a14:backgroundMark x1="32624" y1="74766" x2="26478" y2="71963"/>
                        <a14:backgroundMark x1="26478" y1="71963" x2="18322" y2="52336"/>
                        <a14:backgroundMark x1="16903" y1="48131" x2="17849" y2="48131"/>
                        <a14:backgroundMark x1="18085" y1="49065" x2="17730" y2="49065"/>
                        <a14:backgroundMark x1="11229" y1="53738" x2="5910" y2="49533"/>
                        <a14:backgroundMark x1="5910" y1="49533" x2="2837" y2="40654"/>
                        <a14:backgroundMark x1="6265" y1="51402" x2="6265" y2="51402"/>
                        <a14:backgroundMark x1="591" y1="30841" x2="3310" y2="42056"/>
                        <a14:backgroundMark x1="827" y1="30841" x2="709" y2="28505"/>
                        <a14:backgroundMark x1="81206" y1="58411" x2="80378" y2="60748"/>
                        <a14:backgroundMark x1="80378" y1="60748" x2="79314" y2="61682"/>
                        <a14:backgroundMark x1="96618" y1="41224" x2="97400" y2="43458"/>
                        <a14:backgroundMark x1="96093" y1="39298" x2="96130" y2="39414"/>
                        <a14:backgroundMark x1="95797" y1="38353" x2="96061" y2="39196"/>
                        <a14:backgroundMark x1="97400" y1="43458" x2="96588" y2="40874"/>
                        <a14:backgroundMark x1="90307" y1="31308" x2="92790" y2="29439"/>
                        <a14:backgroundMark x1="87707" y1="41589" x2="87707" y2="41589"/>
                        <a14:backgroundMark x1="87470" y1="43458" x2="87470" y2="43458"/>
                        <a14:backgroundMark x1="87589" y1="43458" x2="87589" y2="43458"/>
                        <a14:backgroundMark x1="87589" y1="44860" x2="87589" y2="44860"/>
                        <a14:backgroundMark x1="95981" y1="36916" x2="95981" y2="36916"/>
                        <a14:backgroundMark x1="96454" y1="36916" x2="96454" y2="36916"/>
                        <a14:backgroundMark x1="96454" y1="36449" x2="96454" y2="36449"/>
                        <a14:backgroundMark x1="96572" y1="39720" x2="96572" y2="39720"/>
                        <a14:backgroundMark x1="95863" y1="36916" x2="95863" y2="36916"/>
                        <a14:backgroundMark x1="95981" y1="36916" x2="95981" y2="36916"/>
                        <a14:backgroundMark x1="96099" y1="35981" x2="96099" y2="35981"/>
                        <a14:backgroundMark x1="99764" y1="33645" x2="99645" y2="33645"/>
                        <a14:backgroundMark x1="99291" y1="35047" x2="99291" y2="350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390" y="2870002"/>
            <a:ext cx="9188390" cy="23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56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48;p14">
            <a:extLst>
              <a:ext uri="{FF2B5EF4-FFF2-40B4-BE49-F238E27FC236}">
                <a16:creationId xmlns:a16="http://schemas.microsoft.com/office/drawing/2014/main" id="{1C5CEC8F-83AF-A085-7C48-142896C5DFF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3" b="99132" l="1563" r="98633">
                        <a14:foregroundMark x1="6104" y1="70833" x2="31592" y2="94271"/>
                        <a14:foregroundMark x1="31592" y1="94271" x2="31689" y2="94184"/>
                        <a14:foregroundMark x1="4492" y1="50608" x2="32227" y2="94878"/>
                        <a14:foregroundMark x1="4980" y1="77257" x2="40576" y2="99132"/>
                        <a14:foregroundMark x1="40576" y1="99132" x2="40576" y2="99132"/>
                        <a14:foregroundMark x1="83838" y1="97483" x2="96973" y2="90104"/>
                        <a14:foregroundMark x1="244" y1="92622" x2="146" y2="69184"/>
                        <a14:foregroundMark x1="146" y1="69184" x2="1953" y2="86892"/>
                        <a14:foregroundMark x1="1953" y1="86892" x2="5762" y2="94531"/>
                        <a14:foregroundMark x1="5762" y1="94531" x2="1611" y2="98264"/>
                        <a14:foregroundMark x1="98633" y1="84028" x2="93115" y2="91753"/>
                        <a14:backgroundMark x1="20850" y1="20052" x2="65234" y2="65278"/>
                        <a14:backgroundMark x1="65234" y1="65278" x2="78906" y2="73351"/>
                        <a14:backgroundMark x1="38477" y1="60156" x2="36426" y2="21354"/>
                        <a14:backgroundMark x1="18408" y1="17188" x2="31787" y2="38108"/>
                        <a14:backgroundMark x1="40771" y1="56076" x2="23291" y2="25000"/>
                        <a14:backgroundMark x1="3223" y1="42188" x2="6494" y2="22049"/>
                        <a14:backgroundMark x1="6494" y1="22049" x2="12061" y2="38281"/>
                        <a14:backgroundMark x1="12061" y1="38281" x2="20068" y2="25521"/>
                        <a14:backgroundMark x1="20068" y1="25521" x2="26465" y2="37934"/>
                        <a14:backgroundMark x1="26465" y1="37934" x2="35693" y2="41667"/>
                        <a14:backgroundMark x1="35693" y1="41667" x2="66455" y2="77951"/>
                        <a14:backgroundMark x1="66455" y1="77951" x2="69727" y2="62240"/>
                        <a14:backgroundMark x1="69727" y1="62240" x2="66846" y2="32552"/>
                        <a14:backgroundMark x1="66846" y1="32552" x2="87891" y2="16927"/>
                        <a14:backgroundMark x1="87891" y1="16927" x2="93213" y2="49740"/>
                        <a14:backgroundMark x1="93213" y1="49740" x2="60986" y2="59896"/>
                        <a14:backgroundMark x1="60986" y1="59896" x2="69287" y2="32292"/>
                        <a14:backgroundMark x1="69287" y1="32292" x2="55762" y2="34028"/>
                        <a14:backgroundMark x1="55762" y1="34028" x2="46631" y2="40712"/>
                        <a14:backgroundMark x1="46631" y1="40712" x2="52930" y2="44878"/>
                        <a14:backgroundMark x1="52930" y1="44878" x2="31348" y2="79514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-4"/>
            <a:ext cx="9144003" cy="514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4609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33;p9">
            <a:extLst>
              <a:ext uri="{FF2B5EF4-FFF2-40B4-BE49-F238E27FC236}">
                <a16:creationId xmlns:a16="http://schemas.microsoft.com/office/drawing/2014/main" id="{D6E62693-FE38-E243-A3FA-0329E52B287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3" b="99566" l="1465" r="98682">
                        <a14:foregroundMark x1="54053" y1="94184" x2="95947" y2="64670"/>
                        <a14:foregroundMark x1="95947" y1="64670" x2="95996" y2="53733"/>
                        <a14:foregroundMark x1="95996" y1="53733" x2="88379" y2="86285"/>
                        <a14:foregroundMark x1="88379" y1="86285" x2="60547" y2="87066"/>
                        <a14:foregroundMark x1="60547" y1="87066" x2="52588" y2="93750"/>
                        <a14:foregroundMark x1="52588" y1="93750" x2="62207" y2="77778"/>
                        <a14:foregroundMark x1="62207" y1="77778" x2="96387" y2="58941"/>
                        <a14:foregroundMark x1="96387" y1="58941" x2="89551" y2="57292"/>
                        <a14:foregroundMark x1="89551" y1="57292" x2="88672" y2="81510"/>
                        <a14:foregroundMark x1="88672" y1="81510" x2="93994" y2="91233"/>
                        <a14:foregroundMark x1="93994" y1="91233" x2="95996" y2="76215"/>
                        <a14:foregroundMark x1="95996" y1="76215" x2="95166" y2="62674"/>
                        <a14:foregroundMark x1="95166" y1="62674" x2="95361" y2="61198"/>
                        <a14:foregroundMark x1="44580" y1="95833" x2="90088" y2="91927"/>
                        <a14:foregroundMark x1="90088" y1="91927" x2="93750" y2="88628"/>
                        <a14:foregroundMark x1="98730" y1="92622" x2="60840" y2="97656"/>
                        <a14:foregroundMark x1="586" y1="93576" x2="7080" y2="97483"/>
                        <a14:foregroundMark x1="7080" y1="97483" x2="7129" y2="97483"/>
                        <a14:foregroundMark x1="7960" y1="95226" x2="6592" y2="94618"/>
                        <a14:foregroundMark x1="10693" y1="96441" x2="7960" y2="95226"/>
                        <a14:foregroundMark x1="1465" y1="93750" x2="4932" y2="99566"/>
                        <a14:foregroundMark x1="88037" y1="78038" x2="88135" y2="75174"/>
                        <a14:backgroundMark x1="18555" y1="48958" x2="54834" y2="29861"/>
                        <a14:backgroundMark x1="86279" y1="37847" x2="31982" y2="58507"/>
                        <a14:backgroundMark x1="31982" y1="58507" x2="20605" y2="69878"/>
                        <a14:backgroundMark x1="20605" y1="69878" x2="26270" y2="83941"/>
                        <a14:backgroundMark x1="26270" y1="83941" x2="72900" y2="44097"/>
                        <a14:backgroundMark x1="72900" y1="44097" x2="79199" y2="42795"/>
                        <a14:backgroundMark x1="79199" y1="42795" x2="83936" y2="37847"/>
                        <a14:backgroundMark x1="83936" y1="37847" x2="85840" y2="37674"/>
                        <a14:backgroundMark x1="6592" y1="95226" x2="6592" y2="95226"/>
                        <a14:backgroundMark x1="6689" y1="94618" x2="6689" y2="94618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-1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2313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Gráfico&#10;&#10;El contenido generado por IA puede ser incorrecto.">
            <a:extLst>
              <a:ext uri="{FF2B5EF4-FFF2-40B4-BE49-F238E27FC236}">
                <a16:creationId xmlns:a16="http://schemas.microsoft.com/office/drawing/2014/main" id="{6CF0CF5C-15B4-5292-9EC0-0C7038CE81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5" b="99546" l="2119" r="97966">
                        <a14:foregroundMark x1="2203" y1="92738" x2="13390" y2="94554"/>
                        <a14:foregroundMark x1="24492" y1="98790" x2="26271" y2="98638"/>
                        <a14:foregroundMark x1="12288" y1="89107" x2="14407" y2="93797"/>
                        <a14:foregroundMark x1="75169" y1="99244" x2="83644" y2="98185"/>
                        <a14:foregroundMark x1="83644" y1="98185" x2="94237" y2="90469"/>
                        <a14:foregroundMark x1="94237" y1="90469" x2="87119" y2="98941"/>
                        <a14:foregroundMark x1="87119" y1="98941" x2="67034" y2="99092"/>
                        <a14:foregroundMark x1="95847" y1="86233" x2="97966" y2="99546"/>
                        <a14:foregroundMark x1="8390" y1="84418" x2="11356" y2="91982"/>
                        <a14:foregroundMark x1="86864" y1="94554" x2="82288" y2="95764"/>
                        <a14:backgroundMark x1="18390" y1="50227" x2="61356" y2="53555"/>
                        <a14:backgroundMark x1="79068" y1="46293" x2="38814" y2="85779"/>
                        <a14:backgroundMark x1="19576" y1="71256" x2="47712" y2="88200"/>
                      </a14:backgroundRemoval>
                    </a14:imgEffect>
                  </a14:imgLayer>
                </a14:imgProps>
              </a:ext>
            </a:extLst>
          </a:blip>
          <a:srcRect t="75481"/>
          <a:stretch/>
        </p:blipFill>
        <p:spPr>
          <a:xfrm>
            <a:off x="0" y="3887583"/>
            <a:ext cx="9144000" cy="125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96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Gráfico&#10;&#10;El contenido generado por IA puede ser incorrecto.">
            <a:extLst>
              <a:ext uri="{FF2B5EF4-FFF2-40B4-BE49-F238E27FC236}">
                <a16:creationId xmlns:a16="http://schemas.microsoft.com/office/drawing/2014/main" id="{E83FBAFC-7581-CD72-AE08-3957D62BF0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0" b="98949" l="1099" r="97041">
                        <a14:foregroundMark x1="5072" y1="90541" x2="10313" y2="97598"/>
                        <a14:foregroundMark x1="3973" y1="90691" x2="1099" y2="98048"/>
                        <a14:foregroundMark x1="69992" y1="96547" x2="81826" y2="95045"/>
                        <a14:foregroundMark x1="81826" y1="95045" x2="85727" y2="95045"/>
                        <a14:foregroundMark x1="97041" y1="97598" x2="90786" y2="98949"/>
                        <a14:foregroundMark x1="58073" y1="98949" x2="60609" y2="98949"/>
                        <a14:backgroundMark x1="18935" y1="29580" x2="78360" y2="63814"/>
                        <a14:backgroundMark x1="78360" y1="63814" x2="86982" y2="76426"/>
                        <a14:backgroundMark x1="86982" y1="76426" x2="19104" y2="74925"/>
                        <a14:backgroundMark x1="19104" y1="74925" x2="31530" y2="55405"/>
                        <a14:backgroundMark x1="31530" y1="55405" x2="68385" y2="41592"/>
                        <a14:backgroundMark x1="68385" y1="41592" x2="64920" y2="58408"/>
                        <a14:backgroundMark x1="64920" y1="58408" x2="46746" y2="82132"/>
                        <a14:backgroundMark x1="46746" y1="82132" x2="40659" y2="47447"/>
                        <a14:backgroundMark x1="40659" y1="47447" x2="28740" y2="31381"/>
                        <a14:backgroundMark x1="28740" y1="31381" x2="28487" y2="46396"/>
                        <a14:backgroundMark x1="28487" y1="46396" x2="73964" y2="63664"/>
                        <a14:backgroundMark x1="73964" y1="63664" x2="77092" y2="86186"/>
                        <a14:backgroundMark x1="77092" y1="86186" x2="67625" y2="84685"/>
                        <a14:backgroundMark x1="47844" y1="81381" x2="22739" y2="80931"/>
                        <a14:backgroundMark x1="87067" y1="95646" x2="87067" y2="95646"/>
                        <a14:backgroundMark x1="88588" y1="95646" x2="85207" y2="93243"/>
                        <a14:backgroundMark x1="88842" y1="95345" x2="87743" y2="94294"/>
                        <a14:backgroundMark x1="89011" y1="95195" x2="88842" y2="96396"/>
                        <a14:backgroundMark x1="57819" y1="88889" x2="44717" y2="93544"/>
                      </a14:backgroundRemoval>
                    </a14:imgEffect>
                  </a14:imgLayer>
                </a14:imgProps>
              </a:ext>
            </a:extLst>
          </a:blip>
          <a:srcRect t="85603"/>
          <a:stretch/>
        </p:blipFill>
        <p:spPr>
          <a:xfrm>
            <a:off x="-25878" y="4608576"/>
            <a:ext cx="6618236" cy="534923"/>
          </a:xfrm>
          <a:prstGeom prst="rect">
            <a:avLst/>
          </a:prstGeom>
        </p:spPr>
      </p:pic>
      <p:pic>
        <p:nvPicPr>
          <p:cNvPr id="6" name="Imagen 5" descr="Gráfico&#10;&#10;El contenido generado por IA puede ser incorrecto.">
            <a:extLst>
              <a:ext uri="{FF2B5EF4-FFF2-40B4-BE49-F238E27FC236}">
                <a16:creationId xmlns:a16="http://schemas.microsoft.com/office/drawing/2014/main" id="{DDC3A877-6258-6B93-9A45-4D7C64DAFB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0" b="98949" l="1099" r="97041">
                        <a14:foregroundMark x1="5072" y1="90541" x2="10313" y2="97598"/>
                        <a14:foregroundMark x1="3973" y1="90691" x2="1099" y2="98048"/>
                        <a14:foregroundMark x1="69992" y1="96547" x2="81826" y2="95045"/>
                        <a14:foregroundMark x1="81826" y1="95045" x2="85727" y2="95045"/>
                        <a14:foregroundMark x1="97041" y1="97598" x2="90786" y2="98949"/>
                        <a14:foregroundMark x1="58073" y1="98949" x2="60609" y2="98949"/>
                        <a14:backgroundMark x1="18935" y1="29580" x2="78360" y2="63814"/>
                        <a14:backgroundMark x1="78360" y1="63814" x2="86982" y2="76426"/>
                        <a14:backgroundMark x1="86982" y1="76426" x2="19104" y2="74925"/>
                        <a14:backgroundMark x1="19104" y1="74925" x2="31530" y2="55405"/>
                        <a14:backgroundMark x1="31530" y1="55405" x2="68385" y2="41592"/>
                        <a14:backgroundMark x1="68385" y1="41592" x2="64920" y2="58408"/>
                        <a14:backgroundMark x1="64920" y1="58408" x2="46746" y2="82132"/>
                        <a14:backgroundMark x1="46746" y1="82132" x2="40659" y2="47447"/>
                        <a14:backgroundMark x1="40659" y1="47447" x2="28740" y2="31381"/>
                        <a14:backgroundMark x1="28740" y1="31381" x2="28487" y2="46396"/>
                        <a14:backgroundMark x1="28487" y1="46396" x2="73964" y2="63664"/>
                        <a14:backgroundMark x1="73964" y1="63664" x2="77092" y2="86186"/>
                        <a14:backgroundMark x1="77092" y1="86186" x2="67625" y2="84685"/>
                        <a14:backgroundMark x1="47844" y1="81381" x2="22739" y2="80931"/>
                        <a14:backgroundMark x1="87067" y1="95646" x2="87067" y2="95646"/>
                        <a14:backgroundMark x1="88588" y1="95646" x2="85207" y2="93243"/>
                        <a14:backgroundMark x1="88842" y1="95345" x2="87743" y2="94294"/>
                        <a14:backgroundMark x1="89011" y1="95195" x2="88842" y2="96396"/>
                        <a14:backgroundMark x1="57819" y1="88889" x2="44717" y2="93544"/>
                      </a14:backgroundRemoval>
                    </a14:imgEffect>
                  </a14:imgLayer>
                </a14:imgProps>
              </a:ext>
            </a:extLst>
          </a:blip>
          <a:srcRect l="67516" t="83309" b="-1"/>
          <a:stretch/>
        </p:blipFill>
        <p:spPr>
          <a:xfrm flipH="1">
            <a:off x="6592358" y="4407409"/>
            <a:ext cx="2551642" cy="73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939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Gráfico&#10;&#10;El contenido generado por IA puede ser incorrecto.">
            <a:extLst>
              <a:ext uri="{FF2B5EF4-FFF2-40B4-BE49-F238E27FC236}">
                <a16:creationId xmlns:a16="http://schemas.microsoft.com/office/drawing/2014/main" id="{83ACF1B9-90C7-2924-D0CB-7A756E7BB0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5" b="99697" l="2119" r="96780">
                        <a14:foregroundMark x1="4068" y1="83964" x2="25339" y2="95613"/>
                        <a14:foregroundMark x1="80932" y1="93041" x2="87373" y2="93646"/>
                        <a14:foregroundMark x1="87373" y1="93646" x2="91271" y2="93343"/>
                        <a14:foregroundMark x1="96864" y1="93949" x2="87627" y2="95008"/>
                        <a14:foregroundMark x1="54661" y1="94856" x2="54068" y2="94856"/>
                        <a14:foregroundMark x1="2119" y1="93646" x2="4831" y2="97126"/>
                        <a14:foregroundMark x1="18051" y1="87897" x2="30254" y2="94402"/>
                        <a14:foregroundMark x1="27797" y1="98638" x2="50000" y2="99092"/>
                        <a14:foregroundMark x1="64576" y1="97277" x2="56356" y2="99697"/>
                        <a14:foregroundMark x1="56356" y1="99697" x2="56356" y2="99697"/>
                        <a14:backgroundMark x1="20678" y1="50832" x2="65339" y2="60061"/>
                        <a14:backgroundMark x1="16102" y1="61271" x2="36949" y2="68835"/>
                        <a14:backgroundMark x1="28136" y1="75340" x2="46610" y2="78669"/>
                      </a14:backgroundRemoval>
                    </a14:imgEffect>
                  </a14:imgLayer>
                </a14:imgProps>
              </a:ext>
            </a:extLst>
          </a:blip>
          <a:srcRect t="70340"/>
          <a:stretch/>
        </p:blipFill>
        <p:spPr>
          <a:xfrm>
            <a:off x="0" y="3624273"/>
            <a:ext cx="9144000" cy="151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56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C55B242-9D19-F3F6-218C-D86A2BFABA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44" b="97275" l="2002" r="96839">
                        <a14:foregroundMark x1="6217" y1="26415" x2="3583" y2="66876"/>
                        <a14:foregroundMark x1="10959" y1="92243" x2="42360" y2="94549"/>
                        <a14:foregroundMark x1="56902" y1="97484" x2="90727" y2="97065"/>
                        <a14:foregroundMark x1="95364" y1="83857" x2="93361" y2="93291"/>
                        <a14:foregroundMark x1="96839" y1="85325" x2="96944" y2="94759"/>
                        <a14:foregroundMark x1="2002" y1="20545" x2="2318" y2="35220"/>
                        <a14:foregroundMark x1="20969" y1="68973" x2="20021" y2="93291"/>
                        <a14:backgroundMark x1="22445" y1="24528" x2="31718" y2="253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47411"/>
            <a:ext cx="9144000" cy="459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175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5F588B4A-97AB-DB5F-E937-D48423664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9009" y="4802859"/>
            <a:ext cx="510961" cy="340641"/>
          </a:xfrm>
          <a:prstGeom prst="rect">
            <a:avLst/>
          </a:prstGeom>
        </p:spPr>
      </p:pic>
      <p:pic>
        <p:nvPicPr>
          <p:cNvPr id="4" name="Imatge 3" descr="Imatge que conté lluna, cel&#10;&#10;Pot ser que el contingut generat per IA no sigui correcte.">
            <a:extLst>
              <a:ext uri="{FF2B5EF4-FFF2-40B4-BE49-F238E27FC236}">
                <a16:creationId xmlns:a16="http://schemas.microsoft.com/office/drawing/2014/main" id="{962DECC1-9A7A-4780-5FBC-D5D11F09E7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443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297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;p2">
            <a:extLst>
              <a:ext uri="{FF2B5EF4-FFF2-40B4-BE49-F238E27FC236}">
                <a16:creationId xmlns:a16="http://schemas.microsoft.com/office/drawing/2014/main" id="{D57C9B81-8F4F-74FD-6A7D-0170173D348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320500" y="1153000"/>
            <a:ext cx="4503000" cy="16968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entury Gothic"/>
              <a:buNone/>
              <a:defRPr sz="3600" b="0">
                <a:solidFill>
                  <a:srgbClr val="4E3B30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Bebas Neu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5" name="Google Shape;144;p33">
            <a:extLst>
              <a:ext uri="{FF2B5EF4-FFF2-40B4-BE49-F238E27FC236}">
                <a16:creationId xmlns:a16="http://schemas.microsoft.com/office/drawing/2014/main" id="{DD3FBC1E-8189-0003-CAB7-F165E97A9A4D}"/>
              </a:ext>
            </a:extLst>
          </p:cNvPr>
          <p:cNvSpPr/>
          <p:nvPr userDrawn="1"/>
        </p:nvSpPr>
        <p:spPr>
          <a:xfrm>
            <a:off x="2015100" y="3508385"/>
            <a:ext cx="5113800" cy="503400"/>
          </a:xfrm>
          <a:prstGeom prst="roundRect">
            <a:avLst>
              <a:gd name="adj" fmla="val 16667"/>
            </a:avLst>
          </a:prstGeom>
          <a:solidFill>
            <a:srgbClr val="4E110E">
              <a:alpha val="8980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defTabSz="914400" eaLnBrk="1" fontAlgn="auto" latinLnBrk="0" hangingPunct="1">
              <a:buSzTx/>
              <a:buNone/>
              <a:tabLst/>
            </a:pPr>
            <a:r>
              <a:rPr kumimoji="0" lang="ca-ES" sz="1800" kern="0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¡Escala a lo </a:t>
            </a:r>
            <a:r>
              <a:rPr kumimoji="0" lang="ca-ES" sz="1800" kern="0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más</a:t>
            </a:r>
            <a:r>
              <a:rPr kumimoji="0" lang="ca-ES" sz="1800" kern="0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 alto con M365!</a:t>
            </a:r>
            <a:endParaRPr kumimoji="0" sz="1800" kern="0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067E14D0-3D53-98EA-1F26-CF20295CADCD}"/>
              </a:ext>
            </a:extLst>
          </p:cNvPr>
          <p:cNvSpPr txBox="1"/>
          <p:nvPr userDrawn="1"/>
        </p:nvSpPr>
        <p:spPr>
          <a:xfrm>
            <a:off x="3286287" y="2849824"/>
            <a:ext cx="25714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rgbClr val="4E110E"/>
                </a:solidFill>
                <a:latin typeface="Arial Black" panose="020B0A04020102020204" pitchFamily="34" charset="0"/>
              </a:rPr>
              <a:t>Caso de adopción 1.3</a:t>
            </a:r>
          </a:p>
        </p:txBody>
      </p:sp>
    </p:spTree>
    <p:extLst>
      <p:ext uri="{BB962C8B-B14F-4D97-AF65-F5344CB8AC3E}">
        <p14:creationId xmlns:p14="http://schemas.microsoft.com/office/powerpoint/2010/main" val="2913753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tge 10" descr="Imatge que conté captura de pantalla, art&#10;&#10;Pot ser que el contingut generat per IA no sigui correcte.">
            <a:extLst>
              <a:ext uri="{FF2B5EF4-FFF2-40B4-BE49-F238E27FC236}">
                <a16:creationId xmlns:a16="http://schemas.microsoft.com/office/drawing/2014/main" id="{BE892A33-ABDE-310D-0CD2-1C85AF1FC8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ítol 1">
            <a:extLst>
              <a:ext uri="{FF2B5EF4-FFF2-40B4-BE49-F238E27FC236}">
                <a16:creationId xmlns:a16="http://schemas.microsoft.com/office/drawing/2014/main" id="{E7304740-60C9-DF74-CF59-5D06A7DABE80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4E110E"/>
          </a:solidFill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74021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D80E240-FE00-2745-E747-59226AE789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5CE99D63-0B26-4EF0-BEEE-EF88C5DF456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06645D0-B323-6D56-B833-F7E0A6EF2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4DBB6E9-4DFE-44B4-2A9C-25EE52BBE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CD1B0A63-4EDC-4B05-A9D3-8308978EADC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Google Shape;301;p43">
            <a:extLst>
              <a:ext uri="{FF2B5EF4-FFF2-40B4-BE49-F238E27FC236}">
                <a16:creationId xmlns:a16="http://schemas.microsoft.com/office/drawing/2014/main" id="{F552410D-0A8C-B010-44B9-B606381A395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77535" r="48867"/>
          <a:stretch/>
        </p:blipFill>
        <p:spPr>
          <a:xfrm>
            <a:off x="-4" y="3988050"/>
            <a:ext cx="4886040" cy="115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98;p43">
            <a:extLst>
              <a:ext uri="{FF2B5EF4-FFF2-40B4-BE49-F238E27FC236}">
                <a16:creationId xmlns:a16="http://schemas.microsoft.com/office/drawing/2014/main" id="{2A0D75A5-B60C-0ED8-85AE-9B1C5E212CF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l="21123" t="-9410" r="19257" b="9410"/>
          <a:stretch/>
        </p:blipFill>
        <p:spPr>
          <a:xfrm>
            <a:off x="3692350" y="0"/>
            <a:ext cx="5451648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5906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C5DD9275-557E-A528-8513-0EAE6B9988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9009" y="4802859"/>
            <a:ext cx="510961" cy="340641"/>
          </a:xfrm>
          <a:prstGeom prst="rect">
            <a:avLst/>
          </a:prstGeom>
        </p:spPr>
      </p:pic>
      <p:pic>
        <p:nvPicPr>
          <p:cNvPr id="11" name="Imatge 10" descr="Imatge que conté captura de pantalla, art&#10;&#10;Pot ser que el contingut generat per IA no sigui correcte.">
            <a:extLst>
              <a:ext uri="{FF2B5EF4-FFF2-40B4-BE49-F238E27FC236}">
                <a16:creationId xmlns:a16="http://schemas.microsoft.com/office/drawing/2014/main" id="{E4A7DF14-36DA-BF84-A5EE-2F000F864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ítol 1">
            <a:extLst>
              <a:ext uri="{FF2B5EF4-FFF2-40B4-BE49-F238E27FC236}">
                <a16:creationId xmlns:a16="http://schemas.microsoft.com/office/drawing/2014/main" id="{8167E4B0-854D-F9D1-A4CC-6F94D041B287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4E110E"/>
          </a:solidFill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91428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s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33;p9">
            <a:extLst>
              <a:ext uri="{FF2B5EF4-FFF2-40B4-BE49-F238E27FC236}">
                <a16:creationId xmlns:a16="http://schemas.microsoft.com/office/drawing/2014/main" id="{D6E62693-FE38-E243-A3FA-0329E52B2875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3" b="99566" l="1465" r="98682">
                        <a14:foregroundMark x1="54053" y1="94184" x2="95947" y2="64670"/>
                        <a14:foregroundMark x1="95947" y1="64670" x2="95996" y2="53733"/>
                        <a14:foregroundMark x1="95996" y1="53733" x2="88379" y2="86285"/>
                        <a14:foregroundMark x1="88379" y1="86285" x2="60547" y2="87066"/>
                        <a14:foregroundMark x1="60547" y1="87066" x2="52588" y2="93750"/>
                        <a14:foregroundMark x1="52588" y1="93750" x2="62207" y2="77778"/>
                        <a14:foregroundMark x1="62207" y1="77778" x2="96387" y2="58941"/>
                        <a14:foregroundMark x1="96387" y1="58941" x2="89551" y2="57292"/>
                        <a14:foregroundMark x1="89551" y1="57292" x2="88672" y2="81510"/>
                        <a14:foregroundMark x1="88672" y1="81510" x2="93994" y2="91233"/>
                        <a14:foregroundMark x1="93994" y1="91233" x2="95996" y2="76215"/>
                        <a14:foregroundMark x1="95996" y1="76215" x2="95166" y2="62674"/>
                        <a14:foregroundMark x1="95166" y1="62674" x2="95361" y2="61198"/>
                        <a14:foregroundMark x1="44580" y1="95833" x2="90088" y2="91927"/>
                        <a14:foregroundMark x1="90088" y1="91927" x2="93750" y2="88628"/>
                        <a14:foregroundMark x1="98730" y1="92622" x2="60840" y2="97656"/>
                        <a14:foregroundMark x1="586" y1="93576" x2="7080" y2="97483"/>
                        <a14:foregroundMark x1="7080" y1="97483" x2="7129" y2="97483"/>
                        <a14:foregroundMark x1="7960" y1="95226" x2="6592" y2="94618"/>
                        <a14:foregroundMark x1="10693" y1="96441" x2="7960" y2="95226"/>
                        <a14:foregroundMark x1="1465" y1="93750" x2="4932" y2="99566"/>
                        <a14:foregroundMark x1="88037" y1="78038" x2="88135" y2="75174"/>
                        <a14:backgroundMark x1="18555" y1="48958" x2="54834" y2="29861"/>
                        <a14:backgroundMark x1="86279" y1="37847" x2="31982" y2="58507"/>
                        <a14:backgroundMark x1="31982" y1="58507" x2="20605" y2="69878"/>
                        <a14:backgroundMark x1="20605" y1="69878" x2="26270" y2="83941"/>
                        <a14:backgroundMark x1="26270" y1="83941" x2="72900" y2="44097"/>
                        <a14:backgroundMark x1="72900" y1="44097" x2="79199" y2="42795"/>
                        <a14:backgroundMark x1="79199" y1="42795" x2="83936" y2="37847"/>
                        <a14:backgroundMark x1="83936" y1="37847" x2="85840" y2="37674"/>
                        <a14:backgroundMark x1="6592" y1="95226" x2="6592" y2="95226"/>
                        <a14:backgroundMark x1="6689" y1="94618" x2="6689" y2="94618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ol 1">
            <a:extLst>
              <a:ext uri="{FF2B5EF4-FFF2-40B4-BE49-F238E27FC236}">
                <a16:creationId xmlns:a16="http://schemas.microsoft.com/office/drawing/2014/main" id="{0C80B8DF-CBDE-DAE8-191E-3D64AB33746E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4E110E"/>
          </a:solidFill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687239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BBDE927B-D30B-3941-8FFA-7D71886832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9009" y="4802859"/>
            <a:ext cx="510961" cy="340641"/>
          </a:xfrm>
          <a:prstGeom prst="rect">
            <a:avLst/>
          </a:prstGeom>
        </p:spPr>
      </p:pic>
      <p:pic>
        <p:nvPicPr>
          <p:cNvPr id="6" name="Imatge 5" descr="Imatge que conté natura&#10;&#10;Pot ser que el contingut generat per IA no sigui correcte.">
            <a:extLst>
              <a:ext uri="{FF2B5EF4-FFF2-40B4-BE49-F238E27FC236}">
                <a16:creationId xmlns:a16="http://schemas.microsoft.com/office/drawing/2014/main" id="{3AE0744A-72F5-670B-7F0E-725F5A5867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ítol 1">
            <a:extLst>
              <a:ext uri="{FF2B5EF4-FFF2-40B4-BE49-F238E27FC236}">
                <a16:creationId xmlns:a16="http://schemas.microsoft.com/office/drawing/2014/main" id="{D36F9720-1045-4DB6-FDF5-2B83BBA35AC1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4E110E"/>
          </a:solidFill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12860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ció personalitz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8;p26">
            <a:extLst>
              <a:ext uri="{FF2B5EF4-FFF2-40B4-BE49-F238E27FC236}">
                <a16:creationId xmlns:a16="http://schemas.microsoft.com/office/drawing/2014/main" id="{17E700B6-7CC9-2D22-0A0F-5ED027019C88}"/>
              </a:ext>
            </a:extLst>
          </p:cNvPr>
          <p:cNvSpPr/>
          <p:nvPr userDrawn="1"/>
        </p:nvSpPr>
        <p:spPr>
          <a:xfrm rot="5400000">
            <a:off x="1283218" y="-572735"/>
            <a:ext cx="3358800" cy="5026500"/>
          </a:xfrm>
          <a:prstGeom prst="rect">
            <a:avLst/>
          </a:prstGeom>
          <a:solidFill>
            <a:srgbClr val="BC9484"/>
          </a:solidFill>
          <a:ln w="38100">
            <a:solidFill>
              <a:srgbClr val="D5B89F"/>
            </a:solidFill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4008081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33;p9">
            <a:extLst>
              <a:ext uri="{FF2B5EF4-FFF2-40B4-BE49-F238E27FC236}">
                <a16:creationId xmlns:a16="http://schemas.microsoft.com/office/drawing/2014/main" id="{683C46A7-B805-255D-FFAE-AF70D36467C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3" b="99566" l="1465" r="98682">
                        <a14:foregroundMark x1="54053" y1="94184" x2="95947" y2="64670"/>
                        <a14:foregroundMark x1="95947" y1="64670" x2="95996" y2="53733"/>
                        <a14:foregroundMark x1="95996" y1="53733" x2="88379" y2="86285"/>
                        <a14:foregroundMark x1="88379" y1="86285" x2="60547" y2="87066"/>
                        <a14:foregroundMark x1="60547" y1="87066" x2="52588" y2="93750"/>
                        <a14:foregroundMark x1="52588" y1="93750" x2="62207" y2="77778"/>
                        <a14:foregroundMark x1="62207" y1="77778" x2="96387" y2="58941"/>
                        <a14:foregroundMark x1="96387" y1="58941" x2="89551" y2="57292"/>
                        <a14:foregroundMark x1="89551" y1="57292" x2="88672" y2="81510"/>
                        <a14:foregroundMark x1="88672" y1="81510" x2="93994" y2="91233"/>
                        <a14:foregroundMark x1="93994" y1="91233" x2="95996" y2="76215"/>
                        <a14:foregroundMark x1="95996" y1="76215" x2="95166" y2="62674"/>
                        <a14:foregroundMark x1="95166" y1="62674" x2="95361" y2="61198"/>
                        <a14:foregroundMark x1="44580" y1="95833" x2="90088" y2="91927"/>
                        <a14:foregroundMark x1="90088" y1="91927" x2="93750" y2="88628"/>
                        <a14:foregroundMark x1="98730" y1="92622" x2="60840" y2="97656"/>
                        <a14:foregroundMark x1="586" y1="93576" x2="7080" y2="97483"/>
                        <a14:foregroundMark x1="7080" y1="97483" x2="7129" y2="97483"/>
                        <a14:foregroundMark x1="7960" y1="95226" x2="6592" y2="94618"/>
                        <a14:foregroundMark x1="10693" y1="96441" x2="7960" y2="95226"/>
                        <a14:foregroundMark x1="1465" y1="93750" x2="4932" y2="99566"/>
                        <a14:foregroundMark x1="88037" y1="78038" x2="88135" y2="75174"/>
                        <a14:backgroundMark x1="18555" y1="48958" x2="54834" y2="29861"/>
                        <a14:backgroundMark x1="86279" y1="37847" x2="31982" y2="58507"/>
                        <a14:backgroundMark x1="31982" y1="58507" x2="20605" y2="69878"/>
                        <a14:backgroundMark x1="20605" y1="69878" x2="26270" y2="83941"/>
                        <a14:backgroundMark x1="26270" y1="83941" x2="72900" y2="44097"/>
                        <a14:backgroundMark x1="72900" y1="44097" x2="79199" y2="42795"/>
                        <a14:backgroundMark x1="79199" y1="42795" x2="83936" y2="37847"/>
                        <a14:backgroundMark x1="83936" y1="37847" x2="85840" y2="37674"/>
                        <a14:backgroundMark x1="6592" y1="95226" x2="6592" y2="95226"/>
                        <a14:backgroundMark x1="6689" y1="94618" x2="6689" y2="94618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-3" y="-1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4938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6" descr="Forma&#10;&#10;El contenido generado por IA puede ser incorrecto.">
            <a:extLst>
              <a:ext uri="{FF2B5EF4-FFF2-40B4-BE49-F238E27FC236}">
                <a16:creationId xmlns:a16="http://schemas.microsoft.com/office/drawing/2014/main" id="{77AE37DC-793D-39C0-B007-31202FF9668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11701" y="200505"/>
            <a:ext cx="1209972" cy="287999"/>
          </a:xfrm>
          <a:prstGeom prst="rect">
            <a:avLst/>
          </a:prstGeom>
        </p:spPr>
      </p:pic>
      <p:pic>
        <p:nvPicPr>
          <p:cNvPr id="2" name="Imatge 1" descr="Imatge que conté triangle, disseny&#10;&#10;Pot ser que el contingut generat per IA no sigui correcte.">
            <a:extLst>
              <a:ext uri="{FF2B5EF4-FFF2-40B4-BE49-F238E27FC236}">
                <a16:creationId xmlns:a16="http://schemas.microsoft.com/office/drawing/2014/main" id="{3BA90CE3-C9B2-5F6C-EA07-C837691DE35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868172" y="105924"/>
            <a:ext cx="1230009" cy="54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99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75" r:id="rId2"/>
    <p:sldLayoutId id="2147483765" r:id="rId3"/>
    <p:sldLayoutId id="2147483689" r:id="rId4"/>
    <p:sldLayoutId id="2147483690" r:id="rId5"/>
    <p:sldLayoutId id="2147483770" r:id="rId6"/>
    <p:sldLayoutId id="214748377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 descr="Títol del cas">
            <a:extLst>
              <a:ext uri="{FF2B5EF4-FFF2-40B4-BE49-F238E27FC236}">
                <a16:creationId xmlns:a16="http://schemas.microsoft.com/office/drawing/2014/main" id="{76EAE455-BAF9-C1C1-1B3E-E6332AD4518B}"/>
              </a:ext>
            </a:extLst>
          </p:cNvPr>
          <p:cNvSpPr/>
          <p:nvPr userDrawn="1"/>
        </p:nvSpPr>
        <p:spPr>
          <a:xfrm>
            <a:off x="0" y="677986"/>
            <a:ext cx="9144000" cy="3714602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Google Shape;128;p26">
            <a:extLst>
              <a:ext uri="{FF2B5EF4-FFF2-40B4-BE49-F238E27FC236}">
                <a16:creationId xmlns:a16="http://schemas.microsoft.com/office/drawing/2014/main" id="{47A2EE51-F977-3785-6E20-22A75E5470FC}"/>
              </a:ext>
            </a:extLst>
          </p:cNvPr>
          <p:cNvSpPr/>
          <p:nvPr userDrawn="1"/>
        </p:nvSpPr>
        <p:spPr>
          <a:xfrm rot="5400000">
            <a:off x="1283218" y="-572735"/>
            <a:ext cx="3358800" cy="5026500"/>
          </a:xfrm>
          <a:prstGeom prst="rect">
            <a:avLst/>
          </a:prstGeom>
          <a:solidFill>
            <a:srgbClr val="BC9484"/>
          </a:solidFill>
          <a:ln w="38100">
            <a:solidFill>
              <a:srgbClr val="D5B89F"/>
            </a:solidFill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pic>
        <p:nvPicPr>
          <p:cNvPr id="14" name="Imagen 8" descr="Forma&#10;&#10;El contenido generado por IA puede ser incorrecto.">
            <a:extLst>
              <a:ext uri="{FF2B5EF4-FFF2-40B4-BE49-F238E27FC236}">
                <a16:creationId xmlns:a16="http://schemas.microsoft.com/office/drawing/2014/main" id="{1E2C6E16-CB23-EF0B-9873-724609310D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444" y="4659350"/>
            <a:ext cx="1209972" cy="287999"/>
          </a:xfrm>
          <a:prstGeom prst="rect">
            <a:avLst/>
          </a:prstGeom>
        </p:spPr>
      </p:pic>
      <p:sp>
        <p:nvSpPr>
          <p:cNvPr id="16" name="QuadreDeText 15">
            <a:extLst>
              <a:ext uri="{FF2B5EF4-FFF2-40B4-BE49-F238E27FC236}">
                <a16:creationId xmlns:a16="http://schemas.microsoft.com/office/drawing/2014/main" id="{00A4355B-7818-8E40-D78C-0CCD442CE45C}"/>
              </a:ext>
            </a:extLst>
          </p:cNvPr>
          <p:cNvSpPr txBox="1"/>
          <p:nvPr userDrawn="1"/>
        </p:nvSpPr>
        <p:spPr>
          <a:xfrm>
            <a:off x="647700" y="975360"/>
            <a:ext cx="441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/>
              <a:t>Títol</a:t>
            </a:r>
          </a:p>
        </p:txBody>
      </p:sp>
      <p:pic>
        <p:nvPicPr>
          <p:cNvPr id="2" name="Imatge 1" descr="Imatge que conté triangle, disseny&#10;&#10;Pot ser que el contingut generat per IA no sigui correcte.">
            <a:extLst>
              <a:ext uri="{FF2B5EF4-FFF2-40B4-BE49-F238E27FC236}">
                <a16:creationId xmlns:a16="http://schemas.microsoft.com/office/drawing/2014/main" id="{67512C54-2071-FBCF-17A2-5E50C46D1F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68172" y="105924"/>
            <a:ext cx="1230009" cy="54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508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Forma&#10;&#10;El contenido generado por IA puede ser incorrecto.">
            <a:extLst>
              <a:ext uri="{FF2B5EF4-FFF2-40B4-BE49-F238E27FC236}">
                <a16:creationId xmlns:a16="http://schemas.microsoft.com/office/drawing/2014/main" id="{4861B33E-7481-EC04-56D2-8F21155EB99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11701" y="200505"/>
            <a:ext cx="1209972" cy="287999"/>
          </a:xfrm>
          <a:prstGeom prst="rect">
            <a:avLst/>
          </a:prstGeom>
        </p:spPr>
      </p:pic>
      <p:sp>
        <p:nvSpPr>
          <p:cNvPr id="8" name="Títol 1">
            <a:extLst>
              <a:ext uri="{FF2B5EF4-FFF2-40B4-BE49-F238E27FC236}">
                <a16:creationId xmlns:a16="http://schemas.microsoft.com/office/drawing/2014/main" id="{B57C5764-95A1-2903-AFE8-5488D4D2725C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4E110E"/>
          </a:solidFill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endParaRPr lang="ca-ES"/>
          </a:p>
        </p:txBody>
      </p:sp>
      <p:pic>
        <p:nvPicPr>
          <p:cNvPr id="2" name="Imatge 1" descr="Imatge que conté triangle, disseny&#10;&#10;Pot ser que el contingut generat per IA no sigui correcte.">
            <a:extLst>
              <a:ext uri="{FF2B5EF4-FFF2-40B4-BE49-F238E27FC236}">
                <a16:creationId xmlns:a16="http://schemas.microsoft.com/office/drawing/2014/main" id="{A11EDAAA-13EC-7D9E-D3F6-2BE01470F9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868172" y="105924"/>
            <a:ext cx="1230009" cy="54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9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74" r:id="rId9"/>
    <p:sldLayoutId id="214748373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m365.cloud.microsoft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m365.cloud.microsoft.com/" TargetMode="Externa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5.png"/><Relationship Id="rId9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F3D4ACAA-4C02-3A55-EDB3-61D5008A7D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6677" y="1153000"/>
            <a:ext cx="5490646" cy="1696824"/>
          </a:xfrm>
        </p:spPr>
        <p:txBody>
          <a:bodyPr/>
          <a:lstStyle/>
          <a:p>
            <a:r>
              <a:rPr lang="ca-ES" dirty="0"/>
              <a:t>Trabajo </a:t>
            </a:r>
            <a:r>
              <a:rPr lang="ca-ES" dirty="0" err="1"/>
              <a:t>colaborativo</a:t>
            </a:r>
            <a:r>
              <a:rPr lang="ca-ES" dirty="0"/>
              <a:t> en la </a:t>
            </a:r>
            <a:r>
              <a:rPr lang="ca-ES" dirty="0" err="1"/>
              <a:t>nube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180111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8D4FB-C740-C8E9-4D41-326D6C07B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tge 11">
            <a:extLst>
              <a:ext uri="{FF2B5EF4-FFF2-40B4-BE49-F238E27FC236}">
                <a16:creationId xmlns:a16="http://schemas.microsoft.com/office/drawing/2014/main" id="{A0DDC7AE-666B-9E39-E9ED-E4C2951AAA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375" y="4441095"/>
            <a:ext cx="268848" cy="227130"/>
          </a:xfrm>
          <a:prstGeom prst="rect">
            <a:avLst/>
          </a:prstGeom>
          <a:ln>
            <a:solidFill>
              <a:srgbClr val="4E110E"/>
            </a:solidFill>
          </a:ln>
        </p:spPr>
      </p:pic>
      <p:sp>
        <p:nvSpPr>
          <p:cNvPr id="4" name="Títol 3">
            <a:extLst>
              <a:ext uri="{FF2B5EF4-FFF2-40B4-BE49-F238E27FC236}">
                <a16:creationId xmlns:a16="http://schemas.microsoft.com/office/drawing/2014/main" id="{6545384A-F8B0-71E6-FF4A-C3272CE1E89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Acceder mediante </a:t>
            </a:r>
            <a:r>
              <a:rPr kumimoji="0" lang="es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Teams</a:t>
            </a:r>
            <a:endParaRPr kumimoji="0" lang="ca-E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3345F255-FAD3-7978-A92C-161C5CA0937B}"/>
              </a:ext>
            </a:extLst>
          </p:cNvPr>
          <p:cNvSpPr txBox="1"/>
          <p:nvPr/>
        </p:nvSpPr>
        <p:spPr>
          <a:xfrm>
            <a:off x="402219" y="1278372"/>
            <a:ext cx="551016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Para </a:t>
            </a:r>
            <a:r>
              <a:rPr lang="es-ES" sz="1200" b="1" dirty="0"/>
              <a:t>iniciar </a:t>
            </a:r>
            <a:r>
              <a:rPr lang="es-ES" sz="1200" b="1" dirty="0" err="1"/>
              <a:t>Teams</a:t>
            </a:r>
            <a:r>
              <a:rPr lang="es-ES" sz="1200" b="1" dirty="0"/>
              <a:t> desde el programa instalado</a:t>
            </a:r>
            <a:r>
              <a:rPr lang="es-ES" sz="1200" dirty="0"/>
              <a:t>, utiliza la </a:t>
            </a:r>
            <a:r>
              <a:rPr lang="es-ES" sz="1200" b="1" dirty="0"/>
              <a:t>barra de búsqueda de Windows</a:t>
            </a:r>
            <a:r>
              <a:rPr lang="es-ES" sz="1200" dirty="0"/>
              <a:t> </a:t>
            </a:r>
            <a:r>
              <a:rPr lang="es-ES" sz="1200" b="1" dirty="0">
                <a:solidFill>
                  <a:srgbClr val="4E110E"/>
                </a:solidFill>
              </a:rPr>
              <a:t>(1)</a:t>
            </a:r>
            <a:r>
              <a:rPr lang="es-ES" sz="1200" dirty="0">
                <a:solidFill>
                  <a:schemeClr val="tx1"/>
                </a:solidFill>
              </a:rPr>
              <a:t>,</a:t>
            </a:r>
            <a:r>
              <a:rPr lang="es-ES" sz="1200" b="1" dirty="0">
                <a:solidFill>
                  <a:srgbClr val="927B71"/>
                </a:solidFill>
              </a:rPr>
              <a:t> </a:t>
            </a:r>
            <a:r>
              <a:rPr lang="es-ES" sz="1200" dirty="0"/>
              <a:t>ubicada en la barra de tareas en la parte inferior de la pantalla. Desde allí puedes buscar cualquier programa, documento o información que necesites.</a:t>
            </a:r>
          </a:p>
          <a:p>
            <a:endParaRPr lang="es-ES" sz="1200" dirty="0"/>
          </a:p>
          <a:p>
            <a:r>
              <a:rPr lang="es-ES" sz="1200" dirty="0"/>
              <a:t>Haz clic en la barra de búsqueda y escribe </a:t>
            </a:r>
            <a:r>
              <a:rPr lang="es-ES" sz="1200" b="1" dirty="0"/>
              <a:t>“</a:t>
            </a:r>
            <a:r>
              <a:rPr lang="es-ES" sz="1200" b="1" dirty="0" err="1"/>
              <a:t>Teams</a:t>
            </a:r>
            <a:r>
              <a:rPr lang="es-ES" sz="1200" b="1" dirty="0"/>
              <a:t>”</a:t>
            </a:r>
            <a:r>
              <a:rPr lang="es-ES" sz="1200" dirty="0"/>
              <a:t>.</a:t>
            </a:r>
          </a:p>
          <a:p>
            <a:br>
              <a:rPr lang="es-ES" sz="1200" dirty="0"/>
            </a:br>
            <a:r>
              <a:rPr lang="es-ES" sz="1200" dirty="0"/>
              <a:t>En la parte superior aparecerá la mejor coincidencia </a:t>
            </a:r>
            <a:r>
              <a:rPr lang="es-ES" sz="1200" b="1" dirty="0">
                <a:solidFill>
                  <a:srgbClr val="4E110E"/>
                </a:solidFill>
              </a:rPr>
              <a:t>(2)</a:t>
            </a:r>
            <a:r>
              <a:rPr lang="es-ES" sz="1200" b="1" dirty="0">
                <a:solidFill>
                  <a:srgbClr val="927B71"/>
                </a:solidFill>
              </a:rPr>
              <a:t>. </a:t>
            </a:r>
            <a:r>
              <a:rPr lang="es-ES" sz="1200" dirty="0"/>
              <a:t>Ahora puedes abrir el programa haciendo clic con el ratón sobre la aplicación o pulsando la tecla </a:t>
            </a:r>
            <a:r>
              <a:rPr lang="es-ES" sz="1200" b="1" dirty="0" err="1"/>
              <a:t>Enter</a:t>
            </a:r>
            <a:r>
              <a:rPr lang="es-ES" sz="1200" b="1" dirty="0"/>
              <a:t> ⏎ </a:t>
            </a:r>
            <a:r>
              <a:rPr lang="es-ES" sz="1200" dirty="0"/>
              <a:t>del teclado.</a:t>
            </a:r>
          </a:p>
        </p:txBody>
      </p:sp>
      <p:pic>
        <p:nvPicPr>
          <p:cNvPr id="3" name="Imatge 2" descr="La imagen muestra como encontrar la aplicación de Teams desde la barra de búsqueda de Windows.">
            <a:extLst>
              <a:ext uri="{FF2B5EF4-FFF2-40B4-BE49-F238E27FC236}">
                <a16:creationId xmlns:a16="http://schemas.microsoft.com/office/drawing/2014/main" id="{8970940B-CD23-5E81-4F99-0FA2445B1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776"/>
          <a:stretch>
            <a:fillRect/>
          </a:stretch>
        </p:blipFill>
        <p:spPr>
          <a:xfrm>
            <a:off x="6444223" y="958680"/>
            <a:ext cx="1776528" cy="3707465"/>
          </a:xfrm>
          <a:prstGeom prst="rect">
            <a:avLst/>
          </a:prstGeom>
          <a:ln>
            <a:solidFill>
              <a:srgbClr val="4E110E"/>
            </a:solidFill>
          </a:ln>
        </p:spPr>
      </p:pic>
      <p:sp>
        <p:nvSpPr>
          <p:cNvPr id="6" name="Rectangle: cantonades arrodonides 5">
            <a:extLst>
              <a:ext uri="{FF2B5EF4-FFF2-40B4-BE49-F238E27FC236}">
                <a16:creationId xmlns:a16="http://schemas.microsoft.com/office/drawing/2014/main" id="{6BF3C6E6-8EC3-33D5-1309-3226246A9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76040" y="4394201"/>
            <a:ext cx="1912895" cy="307982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6D5363A-4C9C-4A41-31B3-E1DB38168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29118" y="4421192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1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8" name="Connector recte 7">
            <a:extLst>
              <a:ext uri="{FF2B5EF4-FFF2-40B4-BE49-F238E27FC236}">
                <a16:creationId xmlns:a16="http://schemas.microsoft.com/office/drawing/2014/main" id="{7FE99B38-F258-6347-038B-0244B6318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7" idx="6"/>
            <a:endCxn id="6" idx="1"/>
          </p:cNvCxnSpPr>
          <p:nvPr/>
        </p:nvCxnSpPr>
        <p:spPr>
          <a:xfrm>
            <a:off x="5983118" y="4548192"/>
            <a:ext cx="392922" cy="0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cantonades arrodonides 8">
            <a:extLst>
              <a:ext uri="{FF2B5EF4-FFF2-40B4-BE49-F238E27FC236}">
                <a16:creationId xmlns:a16="http://schemas.microsoft.com/office/drawing/2014/main" id="{5858C2FC-EE8F-BEB4-0F95-6F23F4897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70439" y="1426910"/>
            <a:ext cx="1818495" cy="382038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37DDD4D-5A29-E282-1CC6-EFA26DF1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39530" y="1490929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4E110E"/>
                </a:solidFill>
              </a:rPr>
              <a:t>2</a:t>
            </a:r>
            <a:endParaRPr lang="es-ES" b="1" dirty="0">
              <a:solidFill>
                <a:srgbClr val="4E110E"/>
              </a:solidFill>
            </a:endParaRPr>
          </a:p>
        </p:txBody>
      </p:sp>
      <p:cxnSp>
        <p:nvCxnSpPr>
          <p:cNvPr id="11" name="Connector recte 10">
            <a:extLst>
              <a:ext uri="{FF2B5EF4-FFF2-40B4-BE49-F238E27FC236}">
                <a16:creationId xmlns:a16="http://schemas.microsoft.com/office/drawing/2014/main" id="{E9CFEB1A-C89E-2683-90E2-F2A63C8BE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0" idx="2"/>
            <a:endCxn id="9" idx="3"/>
          </p:cNvCxnSpPr>
          <p:nvPr/>
        </p:nvCxnSpPr>
        <p:spPr>
          <a:xfrm flipH="1">
            <a:off x="8288934" y="1617929"/>
            <a:ext cx="350596" cy="0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323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4F370-100F-AAC9-3940-2FD40C28C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52F1FD89-D856-DF40-06D9-04795219003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Acceder mediante </a:t>
            </a:r>
            <a:r>
              <a:rPr kumimoji="0" lang="es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Teams</a:t>
            </a:r>
            <a:endParaRPr kumimoji="0" lang="ca-E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A84969BB-E0A7-0D1E-BD18-FF60915A8EC4}"/>
              </a:ext>
            </a:extLst>
          </p:cNvPr>
          <p:cNvSpPr txBox="1"/>
          <p:nvPr/>
        </p:nvSpPr>
        <p:spPr>
          <a:xfrm>
            <a:off x="402219" y="1278372"/>
            <a:ext cx="370615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Para </a:t>
            </a:r>
            <a:r>
              <a:rPr lang="es-ES" sz="1200" b="1" dirty="0"/>
              <a:t>iniciar </a:t>
            </a:r>
            <a:r>
              <a:rPr lang="es-ES" sz="1200" b="1" dirty="0" err="1"/>
              <a:t>Teams</a:t>
            </a:r>
            <a:r>
              <a:rPr lang="es-ES" sz="1200" b="1" dirty="0"/>
              <a:t> desde el portal M365 </a:t>
            </a:r>
            <a:r>
              <a:rPr lang="es-ES" sz="1200" b="1" dirty="0" err="1"/>
              <a:t>utilitzando</a:t>
            </a:r>
            <a:r>
              <a:rPr lang="es-ES" sz="1200" b="1" dirty="0"/>
              <a:t> el navegador web, </a:t>
            </a:r>
            <a:r>
              <a:rPr lang="es-ES" sz="1200" dirty="0"/>
              <a:t>abre Microsoft Edge y abre el portal desde </a:t>
            </a:r>
            <a:r>
              <a:rPr lang="es-ES" sz="1200" b="1" dirty="0">
                <a:hlinkClick r:id="rId2"/>
              </a:rPr>
              <a:t>m365.cloud.microsoft</a:t>
            </a:r>
            <a:r>
              <a:rPr lang="es-ES" sz="1200" b="1" dirty="0"/>
              <a:t>.</a:t>
            </a:r>
          </a:p>
          <a:p>
            <a:endParaRPr lang="es-ES" sz="1200" dirty="0"/>
          </a:p>
          <a:p>
            <a:r>
              <a:rPr lang="es-ES" sz="1200" dirty="0"/>
              <a:t>Clica en </a:t>
            </a:r>
            <a:r>
              <a:rPr lang="es-ES" sz="1200" b="1" dirty="0"/>
              <a:t>Búsqueda</a:t>
            </a:r>
            <a:r>
              <a:rPr lang="es-ES" sz="1200" dirty="0"/>
              <a:t> </a:t>
            </a:r>
            <a:r>
              <a:rPr lang="es-ES" sz="1200" b="1" dirty="0">
                <a:solidFill>
                  <a:srgbClr val="4E110E"/>
                </a:solidFill>
              </a:rPr>
              <a:t>(1)</a:t>
            </a:r>
            <a:r>
              <a:rPr lang="es-ES" sz="1200" b="1" dirty="0">
                <a:solidFill>
                  <a:srgbClr val="BC9484"/>
                </a:solidFill>
              </a:rPr>
              <a:t> </a:t>
            </a:r>
            <a:r>
              <a:rPr lang="es-ES" sz="1200" dirty="0"/>
              <a:t>que se encuentra en la parte superior izquierda.</a:t>
            </a:r>
          </a:p>
          <a:p>
            <a:endParaRPr lang="es-ES" sz="1200" dirty="0"/>
          </a:p>
          <a:p>
            <a:r>
              <a:rPr lang="es-ES" sz="1200" dirty="0"/>
              <a:t>A continuación, escribe </a:t>
            </a:r>
            <a:r>
              <a:rPr lang="es-ES" sz="1200" dirty="0" err="1"/>
              <a:t>Teams</a:t>
            </a:r>
            <a:r>
              <a:rPr lang="es-ES" sz="1200" dirty="0"/>
              <a:t> en la barra de búsqueda central </a:t>
            </a:r>
            <a:r>
              <a:rPr lang="es-ES" sz="1200" b="1" dirty="0">
                <a:solidFill>
                  <a:srgbClr val="4E110E"/>
                </a:solidFill>
              </a:rPr>
              <a:t>(2)</a:t>
            </a:r>
            <a:r>
              <a:rPr lang="es-ES" sz="1200" dirty="0"/>
              <a:t> y encontrará todo lo realizado con esta búsqueda, entre todo, la aplicación de </a:t>
            </a:r>
            <a:r>
              <a:rPr lang="es-ES" sz="1200" dirty="0" err="1"/>
              <a:t>Teams</a:t>
            </a:r>
            <a:r>
              <a:rPr lang="es-ES" sz="1200" dirty="0"/>
              <a:t> </a:t>
            </a:r>
            <a:r>
              <a:rPr lang="es-ES" sz="1200" b="1" dirty="0">
                <a:solidFill>
                  <a:srgbClr val="4E110E"/>
                </a:solidFill>
              </a:rPr>
              <a:t>(3)</a:t>
            </a:r>
            <a:r>
              <a:rPr lang="es-ES" sz="1200" dirty="0">
                <a:solidFill>
                  <a:srgbClr val="4E110E"/>
                </a:solidFill>
              </a:rPr>
              <a:t>. </a:t>
            </a:r>
            <a:r>
              <a:rPr lang="es-ES" sz="1200" dirty="0"/>
              <a:t>Clic para abrirla.</a:t>
            </a:r>
          </a:p>
          <a:p>
            <a:endParaRPr lang="es-ES" sz="1200" dirty="0"/>
          </a:p>
        </p:txBody>
      </p:sp>
      <p:pic>
        <p:nvPicPr>
          <p:cNvPr id="13" name="Imatge 12" descr="La imagen muestra la búsqueda de Teams en Copilot.">
            <a:extLst>
              <a:ext uri="{FF2B5EF4-FFF2-40B4-BE49-F238E27FC236}">
                <a16:creationId xmlns:a16="http://schemas.microsoft.com/office/drawing/2014/main" id="{F97C298E-5559-AF8B-BA37-2636D6724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375" y="1110947"/>
            <a:ext cx="4832304" cy="3143533"/>
          </a:xfrm>
          <a:prstGeom prst="rect">
            <a:avLst/>
          </a:prstGeom>
        </p:spPr>
      </p:pic>
      <p:sp>
        <p:nvSpPr>
          <p:cNvPr id="6" name="Rectangle: cantonades arrodonides 5">
            <a:extLst>
              <a:ext uri="{FF2B5EF4-FFF2-40B4-BE49-F238E27FC236}">
                <a16:creationId xmlns:a16="http://schemas.microsoft.com/office/drawing/2014/main" id="{2324DEAC-FA48-FF21-2693-38F523956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15752" y="2327790"/>
            <a:ext cx="2478129" cy="221551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64808CF-E013-02ED-A959-5AB49B485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40048" y="2311565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4E110E"/>
                </a:solidFill>
              </a:rPr>
              <a:t>2</a:t>
            </a:r>
            <a:endParaRPr lang="es-ES" b="1" dirty="0">
              <a:solidFill>
                <a:srgbClr val="4E110E"/>
              </a:solidFill>
            </a:endParaRPr>
          </a:p>
        </p:txBody>
      </p:sp>
      <p:cxnSp>
        <p:nvCxnSpPr>
          <p:cNvPr id="8" name="Connector recte 7">
            <a:extLst>
              <a:ext uri="{FF2B5EF4-FFF2-40B4-BE49-F238E27FC236}">
                <a16:creationId xmlns:a16="http://schemas.microsoft.com/office/drawing/2014/main" id="{06985B34-0045-8220-8D76-D901798BB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7" idx="6"/>
            <a:endCxn id="6" idx="1"/>
          </p:cNvCxnSpPr>
          <p:nvPr/>
        </p:nvCxnSpPr>
        <p:spPr>
          <a:xfrm>
            <a:off x="5594048" y="2438565"/>
            <a:ext cx="121704" cy="1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cantonades arrodonides 8">
            <a:extLst>
              <a:ext uri="{FF2B5EF4-FFF2-40B4-BE49-F238E27FC236}">
                <a16:creationId xmlns:a16="http://schemas.microsoft.com/office/drawing/2014/main" id="{9D7DE81B-81C2-E84C-92E5-53CE9CC62F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08375" y="1293898"/>
            <a:ext cx="870819" cy="122946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99E664D-E578-2BA5-FD23-22218213E3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13048" y="1228371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4E110E"/>
                </a:solidFill>
              </a:rPr>
              <a:t>1</a:t>
            </a:r>
            <a:endParaRPr lang="es-ES" b="1" dirty="0">
              <a:solidFill>
                <a:srgbClr val="4E110E"/>
              </a:solidFill>
            </a:endParaRPr>
          </a:p>
        </p:txBody>
      </p:sp>
      <p:cxnSp>
        <p:nvCxnSpPr>
          <p:cNvPr id="11" name="Connector recte 10">
            <a:extLst>
              <a:ext uri="{FF2B5EF4-FFF2-40B4-BE49-F238E27FC236}">
                <a16:creationId xmlns:a16="http://schemas.microsoft.com/office/drawing/2014/main" id="{0FAF3DA6-C51E-913A-1CBA-E78DA8ADD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0" idx="2"/>
            <a:endCxn id="9" idx="3"/>
          </p:cNvCxnSpPr>
          <p:nvPr/>
        </p:nvCxnSpPr>
        <p:spPr>
          <a:xfrm flipH="1">
            <a:off x="4979194" y="1355371"/>
            <a:ext cx="233854" cy="0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cantonades arrodonides 22">
            <a:extLst>
              <a:ext uri="{FF2B5EF4-FFF2-40B4-BE49-F238E27FC236}">
                <a16:creationId xmlns:a16="http://schemas.microsoft.com/office/drawing/2014/main" id="{0381E726-D000-4C88-6BE9-ED6640014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84775" y="2597853"/>
            <a:ext cx="254001" cy="283459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8A74C07-EA14-5222-53B0-D694FBBEB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89361" y="2612583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4E110E"/>
                </a:solidFill>
              </a:rPr>
              <a:t>3</a:t>
            </a:r>
            <a:endParaRPr lang="es-ES" b="1" dirty="0">
              <a:solidFill>
                <a:srgbClr val="4E110E"/>
              </a:solidFill>
            </a:endParaRPr>
          </a:p>
        </p:txBody>
      </p:sp>
      <p:cxnSp>
        <p:nvCxnSpPr>
          <p:cNvPr id="25" name="Connector recte 24">
            <a:extLst>
              <a:ext uri="{FF2B5EF4-FFF2-40B4-BE49-F238E27FC236}">
                <a16:creationId xmlns:a16="http://schemas.microsoft.com/office/drawing/2014/main" id="{84DF1767-1DF0-7666-0DB2-C21FE34BE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4" idx="2"/>
            <a:endCxn id="23" idx="3"/>
          </p:cNvCxnSpPr>
          <p:nvPr/>
        </p:nvCxnSpPr>
        <p:spPr>
          <a:xfrm flipH="1">
            <a:off x="6038776" y="2739583"/>
            <a:ext cx="150585" cy="0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859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28138-C390-6E6B-9BDD-3DD43275D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2AE4C5FA-9CDA-6D1E-6572-3478169F3F2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Acceder mediante </a:t>
            </a:r>
            <a:r>
              <a:rPr kumimoji="0" lang="es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Teams</a:t>
            </a:r>
            <a:endParaRPr kumimoji="0" lang="ca-E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98A955A5-C9EB-0355-9FB0-2E9D82288E06}"/>
              </a:ext>
            </a:extLst>
          </p:cNvPr>
          <p:cNvSpPr txBox="1"/>
          <p:nvPr/>
        </p:nvSpPr>
        <p:spPr>
          <a:xfrm>
            <a:off x="325465" y="1222646"/>
            <a:ext cx="2871500" cy="341570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El programa </a:t>
            </a:r>
            <a:r>
              <a:rPr kumimoji="0" lang="es-E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Teams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se abre y, por defecto, muestra la pestaña de 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Chat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(1) 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al iniciarse.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Esta pestaña 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permite ver tus conversaciones individuales y grupales, mantener contacto directo con compañeros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y compartir archivos de manera rápida.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s-ES" sz="1200" dirty="0"/>
          </a:p>
        </p:txBody>
      </p:sp>
      <p:pic>
        <p:nvPicPr>
          <p:cNvPr id="2" name="Imatge 1" descr="La imagen muestra el chat de Teams.">
            <a:extLst>
              <a:ext uri="{FF2B5EF4-FFF2-40B4-BE49-F238E27FC236}">
                <a16:creationId xmlns:a16="http://schemas.microsoft.com/office/drawing/2014/main" id="{B54AFEA7-8306-437C-C114-9B7F53F027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183948" y="1222646"/>
            <a:ext cx="5960052" cy="3501531"/>
          </a:xfrm>
          <a:prstGeom prst="rect">
            <a:avLst/>
          </a:prstGeom>
        </p:spPr>
      </p:pic>
      <p:sp>
        <p:nvSpPr>
          <p:cNvPr id="3" name="Rectangle: cantonades arrodonides 2">
            <a:extLst>
              <a:ext uri="{FF2B5EF4-FFF2-40B4-BE49-F238E27FC236}">
                <a16:creationId xmlns:a16="http://schemas.microsoft.com/office/drawing/2014/main" id="{F732B8E6-5D0C-EEDD-6514-22D63AEE1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76922" y="1715534"/>
            <a:ext cx="324925" cy="221551"/>
          </a:xfrm>
          <a:prstGeom prst="roundRect">
            <a:avLst>
              <a:gd name="adj" fmla="val 7899"/>
            </a:avLst>
          </a:prstGeom>
          <a:noFill/>
          <a:ln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6" name="Connector recte 5">
            <a:extLst>
              <a:ext uri="{FF2B5EF4-FFF2-40B4-BE49-F238E27FC236}">
                <a16:creationId xmlns:a16="http://schemas.microsoft.com/office/drawing/2014/main" id="{1C4EF72A-76BC-A130-B2AA-0C0EBD1D7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2" idx="2"/>
            <a:endCxn id="3" idx="3"/>
          </p:cNvCxnSpPr>
          <p:nvPr/>
        </p:nvCxnSpPr>
        <p:spPr>
          <a:xfrm flipH="1">
            <a:off x="3501847" y="1826310"/>
            <a:ext cx="225923" cy="0"/>
          </a:xfrm>
          <a:prstGeom prst="line">
            <a:avLst/>
          </a:prstGeom>
          <a:ln w="1905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cantonades arrodonides 7">
            <a:extLst>
              <a:ext uri="{FF2B5EF4-FFF2-40B4-BE49-F238E27FC236}">
                <a16:creationId xmlns:a16="http://schemas.microsoft.com/office/drawing/2014/main" id="{72F26C8C-5C1D-F804-AAF5-D36A7EDB1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5465" y="3206416"/>
            <a:ext cx="2760635" cy="785888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E110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67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QuadreDeText 8">
            <a:extLst>
              <a:ext uri="{FF2B5EF4-FFF2-40B4-BE49-F238E27FC236}">
                <a16:creationId xmlns:a16="http://schemas.microsoft.com/office/drawing/2014/main" id="{A5862BD0-FE25-15B2-4590-42A5D9FBE184}"/>
              </a:ext>
            </a:extLst>
          </p:cNvPr>
          <p:cNvSpPr txBox="1"/>
          <p:nvPr/>
        </p:nvSpPr>
        <p:spPr>
          <a:xfrm>
            <a:off x="417830" y="3284716"/>
            <a:ext cx="2786161" cy="677108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lvl="0">
              <a:defRPr/>
            </a:pPr>
            <a:r>
              <a:rPr lang="es-ES" sz="1200" dirty="0"/>
              <a:t>Si no perteneces a un equipo de </a:t>
            </a:r>
            <a:r>
              <a:rPr lang="es-ES" sz="1200" dirty="0" err="1"/>
              <a:t>Teams</a:t>
            </a:r>
            <a:r>
              <a:rPr lang="es-ES" sz="1200" dirty="0"/>
              <a:t>, no verás ninguno en este apartado.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B3F175-8CFC-9117-058F-7AC094F32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589" y="3145363"/>
            <a:ext cx="226715" cy="105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1" name="Imatge 10">
            <a:extLst>
              <a:ext uri="{FF2B5EF4-FFF2-40B4-BE49-F238E27FC236}">
                <a16:creationId xmlns:a16="http://schemas.microsoft.com/office/drawing/2014/main" id="{9A36F599-C805-5EE4-D1D1-2D1BECBFE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A5644E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553718" y="3035693"/>
            <a:ext cx="278457" cy="278455"/>
          </a:xfrm>
          <a:prstGeom prst="rect">
            <a:avLst/>
          </a:prstGeom>
          <a:effectLst>
            <a:outerShdw blurRad="50800" dist="50800" dir="5400000" algn="ctr" rotWithShape="0">
              <a:srgbClr val="A5644E"/>
            </a:outerShdw>
          </a:effectLst>
        </p:spPr>
      </p:pic>
      <p:sp>
        <p:nvSpPr>
          <p:cNvPr id="12" name="Oval 9">
            <a:extLst>
              <a:ext uri="{FF2B5EF4-FFF2-40B4-BE49-F238E27FC236}">
                <a16:creationId xmlns:a16="http://schemas.microsoft.com/office/drawing/2014/main" id="{DCF09630-12EB-E423-8EBD-3DB6B2FD4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27770" y="1699310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4E110E"/>
                </a:solidFill>
              </a:rPr>
              <a:t>1</a:t>
            </a:r>
            <a:endParaRPr lang="es-ES" b="1" dirty="0">
              <a:solidFill>
                <a:srgbClr val="4E11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844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DD7A3-5CF8-C267-22D3-8D3F323C6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QuadreDeText 19">
            <a:extLst>
              <a:ext uri="{FF2B5EF4-FFF2-40B4-BE49-F238E27FC236}">
                <a16:creationId xmlns:a16="http://schemas.microsoft.com/office/drawing/2014/main" id="{A6C5B684-667B-C266-6067-F0E730A4C944}"/>
              </a:ext>
            </a:extLst>
          </p:cNvPr>
          <p:cNvSpPr txBox="1"/>
          <p:nvPr/>
        </p:nvSpPr>
        <p:spPr>
          <a:xfrm>
            <a:off x="499245" y="1251380"/>
            <a:ext cx="2372574" cy="39731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Para acceder a la sección de 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“Equipos” 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</a:rPr>
              <a:t>(1)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</a:rPr>
              <a:t> 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en Microsoft </a:t>
            </a:r>
            <a:r>
              <a:rPr kumimoji="0" lang="es-E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Teams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tienes dos opciones según la vista que tengas activada: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Ambas vistas permiten acceder a los espacios colaborativos donde se organiza el trabajo por unidades, proyectos o departamentos.</a:t>
            </a:r>
          </a:p>
        </p:txBody>
      </p:sp>
      <p:sp>
        <p:nvSpPr>
          <p:cNvPr id="21" name="botó_1_combinada">
            <a:extLst>
              <a:ext uri="{FF2B5EF4-FFF2-40B4-BE49-F238E27FC236}">
                <a16:creationId xmlns:a16="http://schemas.microsoft.com/office/drawing/2014/main" id="{A9DAC6EB-8FF6-035C-E51C-2C214D50CF70}"/>
              </a:ext>
            </a:extLst>
          </p:cNvPr>
          <p:cNvSpPr>
            <a:spLocks/>
          </p:cNvSpPr>
          <p:nvPr/>
        </p:nvSpPr>
        <p:spPr>
          <a:xfrm>
            <a:off x="695153" y="2558533"/>
            <a:ext cx="1881450" cy="235273"/>
          </a:xfrm>
          <a:prstGeom prst="rect">
            <a:avLst/>
          </a:prstGeom>
          <a:solidFill>
            <a:srgbClr val="CCAEA4"/>
          </a:solidFill>
          <a:ln w="25400" cap="flat" cmpd="sng" algn="ctr">
            <a:solidFill>
              <a:srgbClr val="4E110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200" b="0" i="0" u="none" strike="noStrike" kern="0" cap="none" spc="0" normalizeH="0" baseline="0" noProof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Vista combinada</a:t>
            </a: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srgbClr val="4E110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botó_2_separada">
            <a:extLst>
              <a:ext uri="{FF2B5EF4-FFF2-40B4-BE49-F238E27FC236}">
                <a16:creationId xmlns:a16="http://schemas.microsoft.com/office/drawing/2014/main" id="{AC9549D7-2F56-1639-9035-621913470410}"/>
              </a:ext>
            </a:extLst>
          </p:cNvPr>
          <p:cNvSpPr>
            <a:spLocks/>
          </p:cNvSpPr>
          <p:nvPr/>
        </p:nvSpPr>
        <p:spPr>
          <a:xfrm>
            <a:off x="695153" y="2909859"/>
            <a:ext cx="1881450" cy="235273"/>
          </a:xfrm>
          <a:prstGeom prst="rect">
            <a:avLst/>
          </a:prstGeom>
          <a:solidFill>
            <a:srgbClr val="CCAEA4"/>
          </a:solidFill>
          <a:ln w="25400" cap="flat" cmpd="sng" algn="ctr">
            <a:solidFill>
              <a:srgbClr val="4E110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200" b="0" i="0" u="none" strike="noStrike" kern="0" cap="none" spc="0" normalizeH="0" baseline="0" noProof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Vista separada</a:t>
            </a: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srgbClr val="4E110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" name="separada">
            <a:extLst>
              <a:ext uri="{FF2B5EF4-FFF2-40B4-BE49-F238E27FC236}">
                <a16:creationId xmlns:a16="http://schemas.microsoft.com/office/drawing/2014/main" id="{3CBE8439-560D-575D-3FDD-8446EB3A6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73830" y="1135382"/>
            <a:ext cx="5247529" cy="3638861"/>
            <a:chOff x="2911768" y="920633"/>
            <a:chExt cx="5664966" cy="3928330"/>
          </a:xfrm>
        </p:grpSpPr>
        <p:pic>
          <p:nvPicPr>
            <p:cNvPr id="24" name="separadaimg">
              <a:extLst>
                <a:ext uri="{FF2B5EF4-FFF2-40B4-BE49-F238E27FC236}">
                  <a16:creationId xmlns:a16="http://schemas.microsoft.com/office/drawing/2014/main" id="{102D3F7F-D2EB-44BB-05EB-08C50DC8C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11768" y="920633"/>
              <a:ext cx="5664966" cy="3328167"/>
            </a:xfrm>
            <a:prstGeom prst="rect">
              <a:avLst/>
            </a:prstGeom>
          </p:spPr>
        </p:pic>
        <p:sp>
          <p:nvSpPr>
            <p:cNvPr id="25" name="separadatx 24">
              <a:extLst>
                <a:ext uri="{FF2B5EF4-FFF2-40B4-BE49-F238E27FC236}">
                  <a16:creationId xmlns:a16="http://schemas.microsoft.com/office/drawing/2014/main" id="{89861425-AEAB-A6E8-C057-B446BCB25D1D}"/>
                </a:ext>
              </a:extLst>
            </p:cNvPr>
            <p:cNvSpPr txBox="1"/>
            <p:nvPr/>
          </p:nvSpPr>
          <p:spPr>
            <a:xfrm>
              <a:off x="2911768" y="4248799"/>
              <a:ext cx="5664965" cy="60016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1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Vista separada:</a:t>
              </a:r>
              <a:r>
                <a:rPr kumimoji="0" lang="es-ES" sz="11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cada sección (Chats, Equipos, Calendario...) se abre en una ventana independiente. En este caso, deberás buscar y abrir la pestaña específica de </a:t>
              </a:r>
              <a:r>
                <a:rPr kumimoji="0" lang="es-ES" sz="11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“Equipos” </a:t>
              </a:r>
              <a:r>
                <a:rPr kumimoji="0" lang="es-ES" sz="1100" b="1" i="0" u="none" strike="noStrike" kern="0" cap="none" spc="0" normalizeH="0" baseline="0" noProof="0">
                  <a:ln>
                    <a:noFill/>
                  </a:ln>
                  <a:solidFill>
                    <a:srgbClr val="C17529">
                      <a:lumMod val="75000"/>
                    </a:srgbClr>
                  </a:solidFill>
                  <a:effectLst/>
                  <a:uLnTx/>
                  <a:uFillTx/>
                </a:rPr>
                <a:t>(1)</a:t>
              </a:r>
              <a:r>
                <a:rPr kumimoji="0" lang="es-ES" sz="1100" b="0" i="0" u="none" strike="noStrike" kern="0" cap="none" spc="0" normalizeH="0" baseline="0" noProof="0">
                  <a:ln>
                    <a:noFill/>
                  </a:ln>
                  <a:solidFill>
                    <a:srgbClr val="C17529">
                      <a:lumMod val="75000"/>
                    </a:srgbClr>
                  </a:solidFill>
                  <a:effectLst/>
                  <a:uLnTx/>
                  <a:uFillTx/>
                </a:rPr>
                <a:t>.</a:t>
              </a:r>
            </a:p>
          </p:txBody>
        </p:sp>
        <p:sp>
          <p:nvSpPr>
            <p:cNvPr id="26" name="Rectangle: cantonades arrodonides 25">
              <a:extLst>
                <a:ext uri="{FF2B5EF4-FFF2-40B4-BE49-F238E27FC236}">
                  <a16:creationId xmlns:a16="http://schemas.microsoft.com/office/drawing/2014/main" id="{7EC72EDD-7B29-00C8-3C01-D3075E747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949838" y="1642078"/>
              <a:ext cx="254000" cy="221552"/>
            </a:xfrm>
            <a:prstGeom prst="roundRect">
              <a:avLst>
                <a:gd name="adj" fmla="val 7899"/>
              </a:avLst>
            </a:prstGeom>
            <a:noFill/>
            <a:ln w="25400" cap="flat" cmpd="sng" algn="ctr">
              <a:solidFill>
                <a:srgbClr val="4E110E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1" i="0" u="none" strike="noStrike" kern="0" cap="none" spc="0" normalizeH="0" baseline="0" noProof="0">
                <a:ln w="22225">
                  <a:solidFill>
                    <a:srgbClr val="A5644E"/>
                  </a:solidFill>
                  <a:prstDash val="solid"/>
                </a:ln>
                <a:solidFill>
                  <a:srgbClr val="A5644E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E0D17AE-4505-DB46-D302-669EEB262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557465" y="1625854"/>
              <a:ext cx="254000" cy="254000"/>
            </a:xfrm>
            <a:prstGeom prst="ellipse">
              <a:avLst/>
            </a:prstGeom>
            <a:solidFill>
              <a:srgbClr val="CCAEA4"/>
            </a:solidFill>
            <a:ln w="25400" cap="flat" cmpd="sng" algn="ctr">
              <a:solidFill>
                <a:srgbClr val="4E110E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4E110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  <a:endPara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8" name="Connector recte 27">
              <a:extLst>
                <a:ext uri="{FF2B5EF4-FFF2-40B4-BE49-F238E27FC236}">
                  <a16:creationId xmlns:a16="http://schemas.microsoft.com/office/drawing/2014/main" id="{C7EF3740-16EA-EBCC-278D-3D1F7433A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27" idx="2"/>
              <a:endCxn id="26" idx="3"/>
            </p:cNvCxnSpPr>
            <p:nvPr/>
          </p:nvCxnSpPr>
          <p:spPr>
            <a:xfrm flipH="1">
              <a:off x="3203838" y="1752854"/>
              <a:ext cx="353627" cy="0"/>
            </a:xfrm>
            <a:prstGeom prst="line">
              <a:avLst/>
            </a:prstGeom>
            <a:noFill/>
            <a:ln w="19050" cap="flat" cmpd="sng" algn="ctr">
              <a:solidFill>
                <a:srgbClr val="4E110E"/>
              </a:solidFill>
              <a:prstDash val="solid"/>
            </a:ln>
            <a:effectLst/>
          </p:spPr>
        </p:cxnSp>
      </p:grpSp>
      <p:grpSp>
        <p:nvGrpSpPr>
          <p:cNvPr id="29" name="combinada">
            <a:extLst>
              <a:ext uri="{FF2B5EF4-FFF2-40B4-BE49-F238E27FC236}">
                <a16:creationId xmlns:a16="http://schemas.microsoft.com/office/drawing/2014/main" id="{96CE0ED2-4EEF-F645-81D0-7496BFE4F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73830" y="1135382"/>
            <a:ext cx="5247527" cy="3482058"/>
            <a:chOff x="2911768" y="920633"/>
            <a:chExt cx="5664965" cy="3759054"/>
          </a:xfrm>
        </p:grpSpPr>
        <p:pic>
          <p:nvPicPr>
            <p:cNvPr id="30" name="combinadaimag">
              <a:extLst>
                <a:ext uri="{FF2B5EF4-FFF2-40B4-BE49-F238E27FC236}">
                  <a16:creationId xmlns:a16="http://schemas.microsoft.com/office/drawing/2014/main" id="{ECBA7787-5CD3-B93D-A1E1-24836645A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11768" y="920633"/>
              <a:ext cx="5664965" cy="3328167"/>
            </a:xfrm>
            <a:prstGeom prst="rect">
              <a:avLst/>
            </a:prstGeom>
          </p:spPr>
        </p:pic>
        <p:sp>
          <p:nvSpPr>
            <p:cNvPr id="31" name="combinadatx">
              <a:extLst>
                <a:ext uri="{FF2B5EF4-FFF2-40B4-BE49-F238E27FC236}">
                  <a16:creationId xmlns:a16="http://schemas.microsoft.com/office/drawing/2014/main" id="{3E9B571D-3BF6-B1D3-DE68-D9B35467E45E}"/>
                </a:ext>
              </a:extLst>
            </p:cNvPr>
            <p:cNvSpPr txBox="1"/>
            <p:nvPr/>
          </p:nvSpPr>
          <p:spPr>
            <a:xfrm>
              <a:off x="2911768" y="4248800"/>
              <a:ext cx="5664965" cy="43088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1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Vista combinada:</a:t>
              </a:r>
              <a:r>
                <a:rPr kumimoji="0" lang="es-ES" sz="11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la opción </a:t>
              </a:r>
              <a:r>
                <a:rPr kumimoji="0" lang="es-ES" sz="11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“Equipos” </a:t>
              </a:r>
              <a:r>
                <a:rPr kumimoji="0" lang="es-ES" sz="1100" b="1" i="0" u="none" strike="noStrike" kern="0" cap="none" spc="0" normalizeH="0" baseline="0" noProof="0">
                  <a:ln>
                    <a:noFill/>
                  </a:ln>
                  <a:solidFill>
                    <a:srgbClr val="C17529">
                      <a:lumMod val="75000"/>
                    </a:srgbClr>
                  </a:solidFill>
                  <a:effectLst/>
                  <a:uLnTx/>
                  <a:uFillTx/>
                </a:rPr>
                <a:t>(1)</a:t>
              </a:r>
              <a:r>
                <a:rPr kumimoji="0" lang="es-ES" sz="1100" b="0" i="0" u="none" strike="noStrike" kern="0" cap="none" spc="0" normalizeH="0" baseline="0" noProof="0">
                  <a:ln>
                    <a:noFill/>
                  </a:ln>
                  <a:solidFill>
                    <a:srgbClr val="C17529">
                      <a:lumMod val="75000"/>
                    </a:srgbClr>
                  </a:solidFill>
                  <a:effectLst/>
                  <a:uLnTx/>
                  <a:uFillTx/>
                </a:rPr>
                <a:t> </a:t>
              </a:r>
              <a:r>
                <a:rPr kumimoji="0" lang="es-ES" sz="11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aparece como una pestaña en la barra lateral izquierda, junto a otras secciones como “Chat”.</a:t>
              </a:r>
            </a:p>
          </p:txBody>
        </p:sp>
        <p:sp>
          <p:nvSpPr>
            <p:cNvPr id="32" name="Rectangle: cantonades arrodonides 31">
              <a:extLst>
                <a:ext uri="{FF2B5EF4-FFF2-40B4-BE49-F238E27FC236}">
                  <a16:creationId xmlns:a16="http://schemas.microsoft.com/office/drawing/2014/main" id="{C1E9ABEB-22DF-5B83-84FE-51AE42451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221593" y="2492549"/>
              <a:ext cx="1217242" cy="771098"/>
            </a:xfrm>
            <a:prstGeom prst="roundRect">
              <a:avLst>
                <a:gd name="adj" fmla="val 7899"/>
              </a:avLst>
            </a:prstGeom>
            <a:noFill/>
            <a:ln w="25400" cap="flat" cmpd="sng" algn="ctr">
              <a:solidFill>
                <a:srgbClr val="4E110E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1" i="0" u="none" strike="noStrike" kern="0" cap="none" spc="0" normalizeH="0" baseline="0" noProof="0">
                <a:ln w="22225">
                  <a:solidFill>
                    <a:srgbClr val="A5644E"/>
                  </a:solidFill>
                  <a:prstDash val="solid"/>
                </a:ln>
                <a:solidFill>
                  <a:srgbClr val="A5644E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532018D-AC52-8997-2EDD-80CEF65D6E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748660" y="2751098"/>
              <a:ext cx="254000" cy="254000"/>
            </a:xfrm>
            <a:prstGeom prst="ellipse">
              <a:avLst/>
            </a:prstGeom>
            <a:solidFill>
              <a:srgbClr val="CCAEA4"/>
            </a:solidFill>
            <a:ln w="25400" cap="flat" cmpd="sng" algn="ctr">
              <a:solidFill>
                <a:srgbClr val="4E110E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4E110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  <a:endPara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4" name="Connector recte 33">
              <a:extLst>
                <a:ext uri="{FF2B5EF4-FFF2-40B4-BE49-F238E27FC236}">
                  <a16:creationId xmlns:a16="http://schemas.microsoft.com/office/drawing/2014/main" id="{11C6A4DB-2062-FF09-3FB5-64D7A3455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33" idx="2"/>
              <a:endCxn id="32" idx="3"/>
            </p:cNvCxnSpPr>
            <p:nvPr/>
          </p:nvCxnSpPr>
          <p:spPr>
            <a:xfrm flipH="1">
              <a:off x="4438835" y="2878098"/>
              <a:ext cx="309825" cy="0"/>
            </a:xfrm>
            <a:prstGeom prst="line">
              <a:avLst/>
            </a:prstGeom>
            <a:noFill/>
            <a:ln w="19050" cap="flat" cmpd="sng" algn="ctr">
              <a:solidFill>
                <a:srgbClr val="4E110E"/>
              </a:solidFill>
              <a:prstDash val="solid"/>
            </a:ln>
            <a:effectLst/>
          </p:spPr>
        </p:cxnSp>
      </p:grpSp>
      <p:sp useBgFill="1">
        <p:nvSpPr>
          <p:cNvPr id="35" name="blank">
            <a:extLst>
              <a:ext uri="{FF2B5EF4-FFF2-40B4-BE49-F238E27FC236}">
                <a16:creationId xmlns:a16="http://schemas.microsoft.com/office/drawing/2014/main" id="{2FA3BA67-A518-606C-1739-49807B266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35503" y="1135382"/>
            <a:ext cx="5808497" cy="3694108"/>
          </a:xfrm>
          <a:prstGeom prst="rect">
            <a:avLst/>
          </a:prstGeom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ítol 3">
            <a:extLst>
              <a:ext uri="{FF2B5EF4-FFF2-40B4-BE49-F238E27FC236}">
                <a16:creationId xmlns:a16="http://schemas.microsoft.com/office/drawing/2014/main" id="{3B2C4FB0-9F90-2F7E-F996-E7AE5DA71FA2}"/>
              </a:ext>
            </a:extLst>
          </p:cNvPr>
          <p:cNvSpPr txBox="1">
            <a:spLocks/>
          </p:cNvSpPr>
          <p:nvPr/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Font typeface="Arial"/>
              <a:buNone/>
              <a:defRPr/>
            </a:pPr>
            <a:r>
              <a:rPr lang="es-ES" sz="1600" b="1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Acceder mediante Teams</a:t>
            </a:r>
            <a:endParaRPr lang="ca-ES" sz="1600" b="1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142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5DD89-A07A-0E6D-6FAA-9F28A1E35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31C19D09-600F-4EB0-E4F0-F8CCA862A3D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a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Vistas</a:t>
            </a:r>
            <a:r>
              <a:rPr kumimoji="0" lang="ca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de la </a:t>
            </a:r>
            <a:r>
              <a:rPr kumimoji="0" lang="ca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pestaña</a:t>
            </a:r>
            <a:r>
              <a:rPr kumimoji="0" lang="ca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equipo en </a:t>
            </a:r>
            <a:r>
              <a:rPr kumimoji="0" lang="ca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Teams</a:t>
            </a:r>
            <a:endParaRPr kumimoji="0" lang="ca-E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QuadreDeText 2">
            <a:extLst>
              <a:ext uri="{FF2B5EF4-FFF2-40B4-BE49-F238E27FC236}">
                <a16:creationId xmlns:a16="http://schemas.microsoft.com/office/drawing/2014/main" id="{3402AE85-CAC9-F7FE-EB12-D2DD9976ACD8}"/>
              </a:ext>
            </a:extLst>
          </p:cNvPr>
          <p:cNvSpPr txBox="1"/>
          <p:nvPr/>
        </p:nvSpPr>
        <p:spPr>
          <a:xfrm>
            <a:off x="456983" y="1240135"/>
            <a:ext cx="1838199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ES" sz="1200" dirty="0"/>
              <a:t>Para configurar la vista, ve a los ajustes de </a:t>
            </a:r>
            <a:r>
              <a:rPr lang="es-ES" sz="1200" dirty="0" err="1"/>
              <a:t>Teams</a:t>
            </a:r>
            <a:r>
              <a:rPr lang="es-ES" sz="1200" dirty="0"/>
              <a:t> y, dentro del apartado </a:t>
            </a:r>
            <a:r>
              <a:rPr lang="es-ES" sz="1200" b="1" dirty="0"/>
              <a:t>“Chats y canales”</a:t>
            </a:r>
            <a:r>
              <a:rPr lang="es-ES" sz="1200" b="1" dirty="0">
                <a:solidFill>
                  <a:srgbClr val="927B71"/>
                </a:solidFill>
              </a:rPr>
              <a:t> </a:t>
            </a:r>
            <a:r>
              <a:rPr lang="es-ES" sz="1200" b="1" dirty="0">
                <a:solidFill>
                  <a:srgbClr val="4E110E"/>
                </a:solidFill>
              </a:rPr>
              <a:t>(1), </a:t>
            </a:r>
            <a:r>
              <a:rPr lang="es-ES" sz="1200" dirty="0"/>
              <a:t>podrás elegir entre </a:t>
            </a:r>
            <a:r>
              <a:rPr lang="es-ES" sz="1200" b="1" dirty="0"/>
              <a:t>la vista combinada</a:t>
            </a:r>
            <a:r>
              <a:rPr lang="es-ES" sz="1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1200" b="1" dirty="0">
                <a:solidFill>
                  <a:srgbClr val="4E110E"/>
                </a:solidFill>
              </a:rPr>
              <a:t>(2)</a:t>
            </a:r>
            <a:r>
              <a:rPr lang="es-ES" sz="1200" b="1" dirty="0">
                <a:solidFill>
                  <a:srgbClr val="927B71"/>
                </a:solidFill>
              </a:rPr>
              <a:t> </a:t>
            </a:r>
            <a:r>
              <a:rPr lang="es-ES" sz="1200" dirty="0"/>
              <a:t>o </a:t>
            </a:r>
            <a:r>
              <a:rPr lang="es-ES" sz="1200" b="1" dirty="0"/>
              <a:t>la vista separada </a:t>
            </a:r>
            <a:r>
              <a:rPr lang="es-ES" sz="1200" b="1" dirty="0">
                <a:solidFill>
                  <a:srgbClr val="4E110E"/>
                </a:solidFill>
              </a:rPr>
              <a:t>(3).</a:t>
            </a:r>
          </a:p>
          <a:p>
            <a:pPr>
              <a:spcBef>
                <a:spcPts val="1200"/>
              </a:spcBef>
            </a:pPr>
            <a:r>
              <a:rPr lang="es-ES" sz="1200" dirty="0"/>
              <a:t>Selecciona </a:t>
            </a:r>
            <a:r>
              <a:rPr lang="es-ES" sz="1200" b="1" dirty="0"/>
              <a:t>la opción que te resulte más cómoda</a:t>
            </a:r>
            <a:r>
              <a:rPr lang="es-ES" sz="1200" dirty="0"/>
              <a:t> para organizar tu espacio de trabajo.</a:t>
            </a:r>
            <a:endParaRPr lang="ca-ES" sz="1200" dirty="0">
              <a:effectLst/>
            </a:endParaRPr>
          </a:p>
        </p:txBody>
      </p:sp>
      <p:pic>
        <p:nvPicPr>
          <p:cNvPr id="2" name="Imatge 1" descr="La imagen muestra la configuración de Teams.">
            <a:extLst>
              <a:ext uri="{FF2B5EF4-FFF2-40B4-BE49-F238E27FC236}">
                <a16:creationId xmlns:a16="http://schemas.microsoft.com/office/drawing/2014/main" id="{15BCBC7E-9260-E9AA-AF79-5BB7E4107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996" y="1077694"/>
            <a:ext cx="6427461" cy="3776133"/>
          </a:xfrm>
          <a:prstGeom prst="rect">
            <a:avLst/>
          </a:prstGeom>
        </p:spPr>
      </p:pic>
      <p:sp>
        <p:nvSpPr>
          <p:cNvPr id="6" name="Rectangle: cantonades arrodonides 5">
            <a:extLst>
              <a:ext uri="{FF2B5EF4-FFF2-40B4-BE49-F238E27FC236}">
                <a16:creationId xmlns:a16="http://schemas.microsoft.com/office/drawing/2014/main" id="{24C0AAEB-13B3-E687-B1D1-991A5BCEE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9016" y="1985185"/>
            <a:ext cx="1188293" cy="254000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288E383-7436-BF29-BEC0-D6B49AE58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86162" y="2558836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1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8" name="Connector recte 7">
            <a:extLst>
              <a:ext uri="{FF2B5EF4-FFF2-40B4-BE49-F238E27FC236}">
                <a16:creationId xmlns:a16="http://schemas.microsoft.com/office/drawing/2014/main" id="{319CD657-99B6-21A8-F48C-D24B41DAC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7" idx="0"/>
            <a:endCxn id="6" idx="2"/>
          </p:cNvCxnSpPr>
          <p:nvPr/>
        </p:nvCxnSpPr>
        <p:spPr>
          <a:xfrm flipV="1">
            <a:off x="3613162" y="2239185"/>
            <a:ext cx="1" cy="319651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cantonades arrodonides 8">
            <a:extLst>
              <a:ext uri="{FF2B5EF4-FFF2-40B4-BE49-F238E27FC236}">
                <a16:creationId xmlns:a16="http://schemas.microsoft.com/office/drawing/2014/main" id="{C55BA47C-65EE-CB87-313E-7AFDA490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05217" y="2012243"/>
            <a:ext cx="812801" cy="622536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75FDBB0-D052-280B-7782-1EB2A50A1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84617" y="2889977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2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11" name="Connector recte 10">
            <a:extLst>
              <a:ext uri="{FF2B5EF4-FFF2-40B4-BE49-F238E27FC236}">
                <a16:creationId xmlns:a16="http://schemas.microsoft.com/office/drawing/2014/main" id="{CD13BAED-B6EA-B004-C620-7B18C468F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0" idx="0"/>
            <a:endCxn id="9" idx="2"/>
          </p:cNvCxnSpPr>
          <p:nvPr/>
        </p:nvCxnSpPr>
        <p:spPr>
          <a:xfrm flipV="1">
            <a:off x="5111617" y="2634779"/>
            <a:ext cx="1" cy="255198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cantonades arrodonides 11">
            <a:extLst>
              <a:ext uri="{FF2B5EF4-FFF2-40B4-BE49-F238E27FC236}">
                <a16:creationId xmlns:a16="http://schemas.microsoft.com/office/drawing/2014/main" id="{6D23EF99-D191-1680-9533-4BFEF2E17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95157" y="2012243"/>
            <a:ext cx="812801" cy="622536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CA1B1B6-0B61-2A26-87DA-68155F1F1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74557" y="2889977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3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14" name="Connector recte 13">
            <a:extLst>
              <a:ext uri="{FF2B5EF4-FFF2-40B4-BE49-F238E27FC236}">
                <a16:creationId xmlns:a16="http://schemas.microsoft.com/office/drawing/2014/main" id="{923803A0-225D-45CB-B7B7-277C681A4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3" idx="0"/>
            <a:endCxn id="12" idx="2"/>
          </p:cNvCxnSpPr>
          <p:nvPr/>
        </p:nvCxnSpPr>
        <p:spPr>
          <a:xfrm flipV="1">
            <a:off x="6001557" y="2634779"/>
            <a:ext cx="1" cy="255198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900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5A423-765A-6273-B708-58D5C0D56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7972001A-E1DE-D888-03FC-F167C18DE69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Acceder mediante </a:t>
            </a:r>
            <a:r>
              <a:rPr kumimoji="0" lang="es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Teams</a:t>
            </a:r>
            <a:endParaRPr kumimoji="0" lang="ca-E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80C58AD5-C939-4289-78E8-593246DC9006}"/>
              </a:ext>
            </a:extLst>
          </p:cNvPr>
          <p:cNvSpPr txBox="1"/>
          <p:nvPr/>
        </p:nvSpPr>
        <p:spPr>
          <a:xfrm>
            <a:off x="521947" y="1233697"/>
            <a:ext cx="188154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ES" sz="1200" dirty="0"/>
              <a:t>Una vez dentro del equipo, verás un canal que tiene el mismo nombre que el espacio de SharePoint. Haz clic sobre el canal </a:t>
            </a:r>
            <a:r>
              <a:rPr lang="es-ES" sz="1200" b="1" dirty="0"/>
              <a:t>“Adopción M365”</a:t>
            </a:r>
            <a:r>
              <a:rPr lang="es-ES" sz="1200" dirty="0">
                <a:solidFill>
                  <a:srgbClr val="927B71"/>
                </a:solidFill>
              </a:rPr>
              <a:t> </a:t>
            </a:r>
            <a:r>
              <a:rPr lang="es-ES" sz="1200" b="1" dirty="0">
                <a:solidFill>
                  <a:srgbClr val="4E110E"/>
                </a:solidFill>
              </a:rPr>
              <a:t>(1) </a:t>
            </a:r>
            <a:r>
              <a:rPr lang="es-ES" sz="1200" dirty="0"/>
              <a:t>para acceder a su contenido.</a:t>
            </a:r>
            <a:endParaRPr lang="ca-ES" sz="1200" dirty="0"/>
          </a:p>
        </p:txBody>
      </p:sp>
      <p:pic>
        <p:nvPicPr>
          <p:cNvPr id="3" name="Imatge 2" descr="La imagen muestra un canal de Teams.">
            <a:extLst>
              <a:ext uri="{FF2B5EF4-FFF2-40B4-BE49-F238E27FC236}">
                <a16:creationId xmlns:a16="http://schemas.microsoft.com/office/drawing/2014/main" id="{D1980F48-4F0B-0EA8-1B26-507093F48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747" y="1131115"/>
            <a:ext cx="6321387" cy="3713815"/>
          </a:xfrm>
          <a:prstGeom prst="rect">
            <a:avLst/>
          </a:prstGeom>
        </p:spPr>
      </p:pic>
      <p:sp>
        <p:nvSpPr>
          <p:cNvPr id="6" name="Rectangle: cantonades arrodonides 5">
            <a:extLst>
              <a:ext uri="{FF2B5EF4-FFF2-40B4-BE49-F238E27FC236}">
                <a16:creationId xmlns:a16="http://schemas.microsoft.com/office/drawing/2014/main" id="{447D09C6-B1FA-02B5-4944-2923EE33B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37755" y="2329349"/>
            <a:ext cx="812801" cy="153053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8950C78-2B5B-7514-E874-15946AF05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17156" y="2537350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1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8" name="Connector recte 7">
            <a:extLst>
              <a:ext uri="{FF2B5EF4-FFF2-40B4-BE49-F238E27FC236}">
                <a16:creationId xmlns:a16="http://schemas.microsoft.com/office/drawing/2014/main" id="{8DE37BD9-1A58-0F31-FD2C-EA9C27717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7" idx="0"/>
            <a:endCxn id="6" idx="2"/>
          </p:cNvCxnSpPr>
          <p:nvPr/>
        </p:nvCxnSpPr>
        <p:spPr>
          <a:xfrm flipV="1">
            <a:off x="4644156" y="2482402"/>
            <a:ext cx="0" cy="54948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cantonades arrodonides 8">
            <a:extLst>
              <a:ext uri="{FF2B5EF4-FFF2-40B4-BE49-F238E27FC236}">
                <a16:creationId xmlns:a16="http://schemas.microsoft.com/office/drawing/2014/main" id="{3B0005B0-FFB9-D087-2561-043D97D54E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49877" y="2576726"/>
            <a:ext cx="1239040" cy="175248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0" name="Connector recte 9">
            <a:extLst>
              <a:ext uri="{FF2B5EF4-FFF2-40B4-BE49-F238E27FC236}">
                <a16:creationId xmlns:a16="http://schemas.microsoft.com/office/drawing/2014/main" id="{1F81C825-37C0-4D97-9DA1-BF51A6330B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7" idx="2"/>
            <a:endCxn id="9" idx="3"/>
          </p:cNvCxnSpPr>
          <p:nvPr/>
        </p:nvCxnSpPr>
        <p:spPr>
          <a:xfrm flipH="1">
            <a:off x="4188917" y="2664350"/>
            <a:ext cx="328239" cy="0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6994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E3100-860F-AFBC-D7AB-23B075AC0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DAF6D353-6FD5-90AA-D2A6-B458A1E4D62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Acceder mediante </a:t>
            </a:r>
            <a:r>
              <a:rPr kumimoji="0" lang="es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Teams</a:t>
            </a:r>
            <a:endParaRPr kumimoji="0" lang="ca-E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94614648-8BE2-0D2A-9FEC-F59EB85F24E9}"/>
              </a:ext>
            </a:extLst>
          </p:cNvPr>
          <p:cNvSpPr txBox="1"/>
          <p:nvPr/>
        </p:nvSpPr>
        <p:spPr>
          <a:xfrm>
            <a:off x="303433" y="1284236"/>
            <a:ext cx="2231729" cy="33022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200"/>
              </a:spcBef>
            </a:pPr>
            <a:r>
              <a:rPr lang="es-ES" sz="1200" dirty="0"/>
              <a:t>Una vez dentro del canal, en el apartado </a:t>
            </a:r>
            <a:r>
              <a:rPr lang="es-ES" sz="1200" b="1" dirty="0"/>
              <a:t>“Archivos”</a:t>
            </a:r>
            <a:r>
              <a:rPr lang="es-ES" sz="1200" b="1" dirty="0">
                <a:solidFill>
                  <a:srgbClr val="927B71"/>
                </a:solidFill>
              </a:rPr>
              <a:t> </a:t>
            </a:r>
            <a:r>
              <a:rPr lang="es-ES" sz="1200" b="1" dirty="0">
                <a:solidFill>
                  <a:srgbClr val="4E110E"/>
                </a:solidFill>
              </a:rPr>
              <a:t>(1), </a:t>
            </a:r>
            <a:r>
              <a:rPr lang="es-ES" sz="1200" dirty="0"/>
              <a:t>encontrarás las carpetas y </a:t>
            </a:r>
            <a:r>
              <a:rPr lang="es-ES" sz="1200" b="1" dirty="0"/>
              <a:t>documentos que ya habías creado en el espacio de SharePoint </a:t>
            </a:r>
            <a:r>
              <a:rPr lang="es-ES" sz="1200" b="1" dirty="0">
                <a:solidFill>
                  <a:srgbClr val="4E110E"/>
                </a:solidFill>
              </a:rPr>
              <a:t>(2).</a:t>
            </a:r>
            <a:endParaRPr lang="es-ES" sz="1200" dirty="0">
              <a:solidFill>
                <a:srgbClr val="4E110E"/>
              </a:solidFill>
            </a:endParaRPr>
          </a:p>
          <a:p>
            <a:pPr>
              <a:spcBef>
                <a:spcPts val="1200"/>
              </a:spcBef>
            </a:pPr>
            <a:r>
              <a:rPr lang="es-ES" sz="1200" dirty="0"/>
              <a:t>De este modo, </a:t>
            </a:r>
            <a:r>
              <a:rPr lang="es-ES" sz="1200" b="1" dirty="0"/>
              <a:t>la documentación se mantiene bien </a:t>
            </a:r>
            <a:r>
              <a:rPr lang="es-ES" sz="1200" dirty="0"/>
              <a:t>organizada y accesible desde ambos entornos.</a:t>
            </a:r>
            <a:endParaRPr lang="ca-ES" sz="1200" b="1" dirty="0"/>
          </a:p>
        </p:txBody>
      </p:sp>
      <p:grpSp>
        <p:nvGrpSpPr>
          <p:cNvPr id="3" name="Agrupa 2" descr="La imagen muestra los archivos del equipo o canal de Teams.">
            <a:extLst>
              <a:ext uri="{FF2B5EF4-FFF2-40B4-BE49-F238E27FC236}">
                <a16:creationId xmlns:a16="http://schemas.microsoft.com/office/drawing/2014/main" id="{954008EC-6A71-09AD-029B-D5C0C4BF13C2}"/>
              </a:ext>
            </a:extLst>
          </p:cNvPr>
          <p:cNvGrpSpPr/>
          <p:nvPr/>
        </p:nvGrpSpPr>
        <p:grpSpPr>
          <a:xfrm>
            <a:off x="2652457" y="1198511"/>
            <a:ext cx="6188110" cy="3648967"/>
            <a:chOff x="2690441" y="1008664"/>
            <a:chExt cx="6188110" cy="3648967"/>
          </a:xfrm>
        </p:grpSpPr>
        <p:grpSp>
          <p:nvGrpSpPr>
            <p:cNvPr id="6" name="Agrupa 5">
              <a:extLst>
                <a:ext uri="{FF2B5EF4-FFF2-40B4-BE49-F238E27FC236}">
                  <a16:creationId xmlns:a16="http://schemas.microsoft.com/office/drawing/2014/main" id="{427FF85D-89BC-D4E9-D9DF-5A66EB2B3912}"/>
                </a:ext>
              </a:extLst>
            </p:cNvPr>
            <p:cNvGrpSpPr/>
            <p:nvPr/>
          </p:nvGrpSpPr>
          <p:grpSpPr>
            <a:xfrm>
              <a:off x="2690441" y="1008664"/>
              <a:ext cx="6188110" cy="3648967"/>
              <a:chOff x="2690441" y="1008664"/>
              <a:chExt cx="6188110" cy="3648967"/>
            </a:xfrm>
          </p:grpSpPr>
          <p:pic>
            <p:nvPicPr>
              <p:cNvPr id="16" name="teams1" descr="La imagen muestra los archivos del equipo o canal de Teams.">
                <a:extLst>
                  <a:ext uri="{FF2B5EF4-FFF2-40B4-BE49-F238E27FC236}">
                    <a16:creationId xmlns:a16="http://schemas.microsoft.com/office/drawing/2014/main" id="{508E098B-5ED7-2F38-903D-170ED2A2DE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/>
              <a:stretch/>
            </p:blipFill>
            <p:spPr>
              <a:xfrm>
                <a:off x="2690441" y="1008664"/>
                <a:ext cx="6188110" cy="3648967"/>
              </a:xfrm>
              <a:prstGeom prst="rect">
                <a:avLst/>
              </a:prstGeom>
            </p:spPr>
          </p:pic>
          <p:pic>
            <p:nvPicPr>
              <p:cNvPr id="17" name="Imatge 16">
                <a:extLst>
                  <a:ext uri="{FF2B5EF4-FFF2-40B4-BE49-F238E27FC236}">
                    <a16:creationId xmlns:a16="http://schemas.microsoft.com/office/drawing/2014/main" id="{97BEC743-7F5F-5AA3-B9A9-F74FB3BCA1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89795" y="2491982"/>
                <a:ext cx="45719" cy="219106"/>
              </a:xfrm>
              <a:prstGeom prst="rect">
                <a:avLst/>
              </a:prstGeom>
            </p:spPr>
          </p:pic>
        </p:grpSp>
        <p:sp>
          <p:nvSpPr>
            <p:cNvPr id="7" name="Rectangle: cantonades arrodonides 6">
              <a:extLst>
                <a:ext uri="{FF2B5EF4-FFF2-40B4-BE49-F238E27FC236}">
                  <a16:creationId xmlns:a16="http://schemas.microsoft.com/office/drawing/2014/main" id="{3EB8D7A3-019E-D991-14C5-50808A1FDB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856887" y="1297689"/>
              <a:ext cx="467146" cy="254000"/>
            </a:xfrm>
            <a:prstGeom prst="roundRect">
              <a:avLst>
                <a:gd name="adj" fmla="val 7899"/>
              </a:avLst>
            </a:prstGeom>
            <a:noFill/>
            <a:ln w="25400">
              <a:solidFill>
                <a:srgbClr val="4E110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5D12235-DB5F-A9FF-9F7B-D756D3583C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963460" y="1744340"/>
              <a:ext cx="254000" cy="254000"/>
            </a:xfrm>
            <a:prstGeom prst="ellipse">
              <a:avLst/>
            </a:prstGeom>
            <a:solidFill>
              <a:srgbClr val="CCAEA4"/>
            </a:solidFill>
            <a:ln w="25400">
              <a:solidFill>
                <a:srgbClr val="4E110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rgbClr val="4E110E"/>
                  </a:solidFill>
                </a:rPr>
                <a:t>1</a:t>
              </a:r>
              <a:endParaRPr lang="es-ES" b="1" dirty="0">
                <a:solidFill>
                  <a:srgbClr val="4E110E"/>
                </a:solidFill>
              </a:endParaRPr>
            </a:p>
          </p:txBody>
        </p:sp>
        <p:cxnSp>
          <p:nvCxnSpPr>
            <p:cNvPr id="9" name="Connector recte 8">
              <a:extLst>
                <a:ext uri="{FF2B5EF4-FFF2-40B4-BE49-F238E27FC236}">
                  <a16:creationId xmlns:a16="http://schemas.microsoft.com/office/drawing/2014/main" id="{F09B1D91-F488-A240-6EAE-CCF588A7B2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8" idx="0"/>
              <a:endCxn id="7" idx="2"/>
            </p:cNvCxnSpPr>
            <p:nvPr/>
          </p:nvCxnSpPr>
          <p:spPr>
            <a:xfrm flipV="1">
              <a:off x="6090460" y="1551689"/>
              <a:ext cx="0" cy="192651"/>
            </a:xfrm>
            <a:prstGeom prst="line">
              <a:avLst/>
            </a:prstGeom>
            <a:ln w="25400">
              <a:solidFill>
                <a:srgbClr val="4E11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: cantonades arrodonides 9">
              <a:extLst>
                <a:ext uri="{FF2B5EF4-FFF2-40B4-BE49-F238E27FC236}">
                  <a16:creationId xmlns:a16="http://schemas.microsoft.com/office/drawing/2014/main" id="{3EB6960E-27DE-4704-836F-64AC3C27D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572000" y="2223239"/>
              <a:ext cx="4256041" cy="709531"/>
            </a:xfrm>
            <a:prstGeom prst="roundRect">
              <a:avLst>
                <a:gd name="adj" fmla="val 7899"/>
              </a:avLst>
            </a:prstGeom>
            <a:noFill/>
            <a:ln w="25400">
              <a:solidFill>
                <a:srgbClr val="4E110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5AAF9C6-905A-1821-755D-908CF1D9E9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573020" y="3350320"/>
              <a:ext cx="254000" cy="254000"/>
            </a:xfrm>
            <a:prstGeom prst="ellipse">
              <a:avLst/>
            </a:prstGeom>
            <a:solidFill>
              <a:srgbClr val="CCAEA4"/>
            </a:solidFill>
            <a:ln w="25400">
              <a:solidFill>
                <a:srgbClr val="4E110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rgbClr val="4E110E"/>
                  </a:solidFill>
                </a:rPr>
                <a:t>2</a:t>
              </a:r>
              <a:endParaRPr lang="es-ES" b="1" dirty="0">
                <a:solidFill>
                  <a:srgbClr val="4E110E"/>
                </a:solidFill>
              </a:endParaRPr>
            </a:p>
          </p:txBody>
        </p:sp>
        <p:cxnSp>
          <p:nvCxnSpPr>
            <p:cNvPr id="12" name="Connector recte 11">
              <a:extLst>
                <a:ext uri="{FF2B5EF4-FFF2-40B4-BE49-F238E27FC236}">
                  <a16:creationId xmlns:a16="http://schemas.microsoft.com/office/drawing/2014/main" id="{CEBB63D8-E95A-454D-0E37-88958368A7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11" idx="0"/>
              <a:endCxn id="10" idx="2"/>
            </p:cNvCxnSpPr>
            <p:nvPr/>
          </p:nvCxnSpPr>
          <p:spPr>
            <a:xfrm flipV="1">
              <a:off x="6700020" y="2932770"/>
              <a:ext cx="1" cy="417550"/>
            </a:xfrm>
            <a:prstGeom prst="line">
              <a:avLst/>
            </a:prstGeom>
            <a:ln w="25400">
              <a:solidFill>
                <a:srgbClr val="4E11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98875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3E51D-9C64-6C79-3E34-C6A7B68C0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5C167D5A-1CE4-1B40-B8A1-B4B68E6C0A1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Teams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vs SharePoint</a:t>
            </a:r>
            <a:endParaRPr kumimoji="0" lang="ca-E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QuadreDeText 12">
            <a:extLst>
              <a:ext uri="{FF2B5EF4-FFF2-40B4-BE49-F238E27FC236}">
                <a16:creationId xmlns:a16="http://schemas.microsoft.com/office/drawing/2014/main" id="{6A257142-7F85-AEE7-8F58-22428C03F051}"/>
              </a:ext>
            </a:extLst>
          </p:cNvPr>
          <p:cNvSpPr txBox="1"/>
          <p:nvPr/>
        </p:nvSpPr>
        <p:spPr>
          <a:xfrm>
            <a:off x="256309" y="1292476"/>
            <a:ext cx="2716530" cy="30944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Por lo tanto, con este caso has aprendido </a:t>
            </a: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otra forma de acceder a los archivos de un espacio compartido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Haz clic en los botones para cambiar la vista y comprobar cómo se muestran los archivos desde </a:t>
            </a: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SharePoint Web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 desde </a:t>
            </a:r>
            <a:r>
              <a:rPr kumimoji="0" lang="es-ES" sz="1200" b="1" i="0" u="none" strike="noStrike" kern="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Teams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</a:p>
        </p:txBody>
      </p:sp>
      <p:sp>
        <p:nvSpPr>
          <p:cNvPr id="14" name="QuadreDeText 13">
            <a:extLst>
              <a:ext uri="{FF2B5EF4-FFF2-40B4-BE49-F238E27FC236}">
                <a16:creationId xmlns:a16="http://schemas.microsoft.com/office/drawing/2014/main" id="{5071C399-9466-6F48-3BF4-1985EFD61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56308" y="1303751"/>
            <a:ext cx="6049242" cy="28518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ca-E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ca-E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botó_teams">
            <a:extLst>
              <a:ext uri="{FF2B5EF4-FFF2-40B4-BE49-F238E27FC236}">
                <a16:creationId xmlns:a16="http://schemas.microsoft.com/office/drawing/2014/main" id="{589F67DC-DEFC-C327-B62E-A02B5C36F125}"/>
              </a:ext>
            </a:extLst>
          </p:cNvPr>
          <p:cNvSpPr>
            <a:spLocks/>
          </p:cNvSpPr>
          <p:nvPr/>
        </p:nvSpPr>
        <p:spPr>
          <a:xfrm>
            <a:off x="624150" y="3469198"/>
            <a:ext cx="1881450" cy="210410"/>
          </a:xfrm>
          <a:prstGeom prst="rect">
            <a:avLst/>
          </a:prstGeom>
          <a:solidFill>
            <a:srgbClr val="CCAEA4"/>
          </a:solidFill>
          <a:ln w="25400" cap="flat" cmpd="sng" algn="ctr">
            <a:solidFill>
              <a:srgbClr val="4E110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 desde </a:t>
            </a:r>
            <a:r>
              <a:rPr kumimoji="0" lang="es-ES" sz="1200" b="0" i="0" u="none" strike="noStrike" kern="0" cap="none" spc="0" normalizeH="0" baseline="0" noProof="0" err="1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Teams</a:t>
            </a: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srgbClr val="4E110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botó_sharepoint">
            <a:extLst>
              <a:ext uri="{FF2B5EF4-FFF2-40B4-BE49-F238E27FC236}">
                <a16:creationId xmlns:a16="http://schemas.microsoft.com/office/drawing/2014/main" id="{B3859603-D67E-F24D-2987-230233F756BC}"/>
              </a:ext>
            </a:extLst>
          </p:cNvPr>
          <p:cNvSpPr>
            <a:spLocks/>
          </p:cNvSpPr>
          <p:nvPr/>
        </p:nvSpPr>
        <p:spPr>
          <a:xfrm>
            <a:off x="624150" y="3793478"/>
            <a:ext cx="1881450" cy="210410"/>
          </a:xfrm>
          <a:prstGeom prst="rect">
            <a:avLst/>
          </a:prstGeom>
          <a:solidFill>
            <a:srgbClr val="CCAEA4"/>
          </a:solidFill>
          <a:ln w="25400" cap="flat" cmpd="sng" algn="ctr">
            <a:solidFill>
              <a:srgbClr val="4E110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 desde SharePoint</a:t>
            </a:r>
          </a:p>
        </p:txBody>
      </p:sp>
      <p:pic>
        <p:nvPicPr>
          <p:cNvPr id="17" name="sharepoint">
            <a:extLst>
              <a:ext uri="{FF2B5EF4-FFF2-40B4-BE49-F238E27FC236}">
                <a16:creationId xmlns:a16="http://schemas.microsoft.com/office/drawing/2014/main" id="{375312AD-1C4A-D482-CC70-17C5C126D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303" b="10138"/>
          <a:stretch/>
        </p:blipFill>
        <p:spPr>
          <a:xfrm>
            <a:off x="3012435" y="1292477"/>
            <a:ext cx="5992570" cy="2863078"/>
          </a:xfrm>
          <a:prstGeom prst="rect">
            <a:avLst/>
          </a:prstGeom>
        </p:spPr>
      </p:pic>
      <p:grpSp>
        <p:nvGrpSpPr>
          <p:cNvPr id="18" name="teams">
            <a:extLst>
              <a:ext uri="{FF2B5EF4-FFF2-40B4-BE49-F238E27FC236}">
                <a16:creationId xmlns:a16="http://schemas.microsoft.com/office/drawing/2014/main" id="{BBCC6AB7-FCFB-8E56-E5B2-DB37B14A8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022371" y="1302125"/>
            <a:ext cx="5369871" cy="3166473"/>
            <a:chOff x="3022371" y="1302125"/>
            <a:chExt cx="5369871" cy="3166473"/>
          </a:xfrm>
        </p:grpSpPr>
        <p:pic>
          <p:nvPicPr>
            <p:cNvPr id="19" name="teams1">
              <a:extLst>
                <a:ext uri="{FF2B5EF4-FFF2-40B4-BE49-F238E27FC236}">
                  <a16:creationId xmlns:a16="http://schemas.microsoft.com/office/drawing/2014/main" id="{1CE00B67-BF13-6A2E-DE20-7F9C5BB43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022371" y="1302125"/>
              <a:ext cx="5369871" cy="3166473"/>
            </a:xfrm>
            <a:prstGeom prst="rect">
              <a:avLst/>
            </a:prstGeom>
          </p:spPr>
        </p:pic>
        <p:pic>
          <p:nvPicPr>
            <p:cNvPr id="20" name="Imatge 19">
              <a:extLst>
                <a:ext uri="{FF2B5EF4-FFF2-40B4-BE49-F238E27FC236}">
                  <a16:creationId xmlns:a16="http://schemas.microsoft.com/office/drawing/2014/main" id="{3358A5E9-8A54-7204-3D4C-7637B05F4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60903" y="2510547"/>
              <a:ext cx="45719" cy="219106"/>
            </a:xfrm>
            <a:prstGeom prst="rect">
              <a:avLst/>
            </a:prstGeom>
          </p:spPr>
        </p:pic>
      </p:grpSp>
      <p:sp useBgFill="1">
        <p:nvSpPr>
          <p:cNvPr id="21" name="blank">
            <a:extLst>
              <a:ext uri="{FF2B5EF4-FFF2-40B4-BE49-F238E27FC236}">
                <a16:creationId xmlns:a16="http://schemas.microsoft.com/office/drawing/2014/main" id="{E4DA0A92-8B72-5BD9-3DDC-49DBC6A414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73441" y="1155940"/>
            <a:ext cx="6270559" cy="3679107"/>
          </a:xfrm>
          <a:prstGeom prst="rect">
            <a:avLst/>
          </a:prstGeom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14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7DC0A-E7F7-9C34-3C93-660D180F8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AA596103-9D1A-28E2-DA97-B79E1FA724C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Teams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vs SharePoint</a:t>
            </a:r>
            <a:endParaRPr kumimoji="0" lang="ca-E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QuadreDeText 8">
            <a:extLst>
              <a:ext uri="{FF2B5EF4-FFF2-40B4-BE49-F238E27FC236}">
                <a16:creationId xmlns:a16="http://schemas.microsoft.com/office/drawing/2014/main" id="{75F8D316-F054-B53F-3CEE-5FE70333AB89}"/>
              </a:ext>
            </a:extLst>
          </p:cNvPr>
          <p:cNvSpPr txBox="1"/>
          <p:nvPr/>
        </p:nvSpPr>
        <p:spPr>
          <a:xfrm>
            <a:off x="258074" y="1166565"/>
            <a:ext cx="862785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Microsoft </a:t>
            </a:r>
            <a:r>
              <a:rPr kumimoji="0" lang="es-ES" sz="11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Teams</a:t>
            </a:r>
            <a:r>
              <a:rPr kumimoji="0" lang="es-ES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y SharePoint </a:t>
            </a:r>
            <a:r>
              <a:rPr kumimoji="0" lang="es-E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son herramientas complementarias dentro del entorno Microsoft 365. Aunque ambas permiten colaborar y compartir información, cada una está pensada para cubrir necesidades distintas. </a:t>
            </a:r>
            <a:endParaRPr kumimoji="0" lang="ca-E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8" name="Taula 7">
            <a:extLst>
              <a:ext uri="{FF2B5EF4-FFF2-40B4-BE49-F238E27FC236}">
                <a16:creationId xmlns:a16="http://schemas.microsoft.com/office/drawing/2014/main" id="{01FC96FD-3FF7-15BD-E639-DC93ECF0B4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366476"/>
              </p:ext>
            </p:extLst>
          </p:nvPr>
        </p:nvGraphicFramePr>
        <p:xfrm>
          <a:off x="258074" y="1597454"/>
          <a:ext cx="8323951" cy="3186140"/>
        </p:xfrm>
        <a:graphic>
          <a:graphicData uri="http://schemas.openxmlformats.org/drawingml/2006/table">
            <a:tbl>
              <a:tblPr firstRow="1"/>
              <a:tblGrid>
                <a:gridCol w="1874705">
                  <a:extLst>
                    <a:ext uri="{9D8B030D-6E8A-4147-A177-3AD203B41FA5}">
                      <a16:colId xmlns:a16="http://schemas.microsoft.com/office/drawing/2014/main" val="3753131725"/>
                    </a:ext>
                  </a:extLst>
                </a:gridCol>
                <a:gridCol w="3301534">
                  <a:extLst>
                    <a:ext uri="{9D8B030D-6E8A-4147-A177-3AD203B41FA5}">
                      <a16:colId xmlns:a16="http://schemas.microsoft.com/office/drawing/2014/main" val="1637447324"/>
                    </a:ext>
                  </a:extLst>
                </a:gridCol>
                <a:gridCol w="3147712">
                  <a:extLst>
                    <a:ext uri="{9D8B030D-6E8A-4147-A177-3AD203B41FA5}">
                      <a16:colId xmlns:a16="http://schemas.microsoft.com/office/drawing/2014/main" val="593215831"/>
                    </a:ext>
                  </a:extLst>
                </a:gridCol>
              </a:tblGrid>
              <a:tr h="2109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ca-ES" sz="1050"/>
                    </a:p>
                  </a:txBody>
                  <a:tcPr marL="58902" marR="58902" marT="29451" marB="2945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ca-ES" sz="1050" b="1" dirty="0">
                          <a:solidFill>
                            <a:srgbClr val="4E110E"/>
                          </a:solidFill>
                        </a:rPr>
                        <a:t>Microsoft </a:t>
                      </a:r>
                      <a:r>
                        <a:rPr lang="ca-ES" sz="1050" b="1" dirty="0" err="1">
                          <a:solidFill>
                            <a:srgbClr val="4E110E"/>
                          </a:solidFill>
                        </a:rPr>
                        <a:t>Teams</a:t>
                      </a:r>
                      <a:endParaRPr lang="ca-ES" sz="1050" dirty="0">
                        <a:solidFill>
                          <a:srgbClr val="4E110E"/>
                        </a:solidFill>
                      </a:endParaRPr>
                    </a:p>
                  </a:txBody>
                  <a:tcPr marL="58902" marR="58902" marT="29451" marB="2945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AEA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ca-ES" sz="1050" b="1" dirty="0">
                          <a:solidFill>
                            <a:srgbClr val="4E110E"/>
                          </a:solidFill>
                        </a:rPr>
                        <a:t>SharePoint</a:t>
                      </a:r>
                      <a:endParaRPr lang="ca-ES" sz="1050" dirty="0">
                        <a:solidFill>
                          <a:srgbClr val="4E110E"/>
                        </a:solidFill>
                      </a:endParaRPr>
                    </a:p>
                  </a:txBody>
                  <a:tcPr marL="58902" marR="58902" marT="29451" marB="2945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AE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27449"/>
                  </a:ext>
                </a:extLst>
              </a:tr>
              <a:tr h="3650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ca-ES" sz="1050" b="1" dirty="0" err="1">
                          <a:solidFill>
                            <a:srgbClr val="4E110E"/>
                          </a:solidFill>
                        </a:rPr>
                        <a:t>Función</a:t>
                      </a:r>
                      <a:r>
                        <a:rPr lang="ca-ES" sz="1050" b="1" dirty="0">
                          <a:solidFill>
                            <a:srgbClr val="4E110E"/>
                          </a:solidFill>
                        </a:rPr>
                        <a:t> principal</a:t>
                      </a:r>
                      <a:endParaRPr lang="ca-ES" sz="1050" dirty="0">
                        <a:solidFill>
                          <a:srgbClr val="4E110E"/>
                        </a:solidFill>
                      </a:endParaRPr>
                    </a:p>
                  </a:txBody>
                  <a:tcPr marL="58902" marR="58902" marT="29451" marB="2945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AEA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s-ES" sz="1050" dirty="0">
                          <a:solidFill>
                            <a:sysClr val="windowText" lastClr="000000"/>
                          </a:solidFill>
                        </a:rPr>
                        <a:t>Comunicación y </a:t>
                      </a:r>
                      <a:r>
                        <a:rPr lang="es-ES" sz="1050" b="1" dirty="0">
                          <a:solidFill>
                            <a:sysClr val="windowText" lastClr="000000"/>
                          </a:solidFill>
                        </a:rPr>
                        <a:t>colaboración en tiempo real</a:t>
                      </a:r>
                    </a:p>
                  </a:txBody>
                  <a:tcPr marL="58902" marR="58902" marT="29451" marB="2945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DDC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s-ES" sz="1050" dirty="0">
                          <a:solidFill>
                            <a:sysClr val="windowText" lastClr="000000"/>
                          </a:solidFill>
                        </a:rPr>
                        <a:t>Gestión y </a:t>
                      </a:r>
                      <a:r>
                        <a:rPr lang="es-ES" sz="1050" b="1" dirty="0">
                          <a:solidFill>
                            <a:sysClr val="windowText" lastClr="000000"/>
                          </a:solidFill>
                        </a:rPr>
                        <a:t>almacenamiento estructurado </a:t>
                      </a:r>
                      <a:r>
                        <a:rPr lang="es-ES" sz="1050" dirty="0">
                          <a:solidFill>
                            <a:sysClr val="windowText" lastClr="000000"/>
                          </a:solidFill>
                        </a:rPr>
                        <a:t>de documentos</a:t>
                      </a:r>
                    </a:p>
                  </a:txBody>
                  <a:tcPr marL="58902" marR="58902" marT="29451" marB="2945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DD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458606"/>
                  </a:ext>
                </a:extLst>
              </a:tr>
              <a:tr h="3887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ca-ES" sz="1050" b="1" dirty="0" err="1">
                          <a:solidFill>
                            <a:srgbClr val="4E110E"/>
                          </a:solidFill>
                        </a:rPr>
                        <a:t>Interacción</a:t>
                      </a:r>
                      <a:r>
                        <a:rPr lang="ca-ES" sz="1050" b="1" dirty="0">
                          <a:solidFill>
                            <a:srgbClr val="4E110E"/>
                          </a:solidFill>
                        </a:rPr>
                        <a:t> entre </a:t>
                      </a:r>
                      <a:r>
                        <a:rPr lang="ca-ES" sz="1050" b="1" dirty="0" err="1">
                          <a:solidFill>
                            <a:srgbClr val="4E110E"/>
                          </a:solidFill>
                        </a:rPr>
                        <a:t>usuarios</a:t>
                      </a:r>
                      <a:endParaRPr lang="ca-ES" sz="1050" dirty="0">
                        <a:solidFill>
                          <a:srgbClr val="4E110E"/>
                        </a:solidFill>
                      </a:endParaRPr>
                    </a:p>
                  </a:txBody>
                  <a:tcPr marL="58902" marR="58902" marT="29451" marB="2945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AEA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ca-ES" sz="1050" b="1" dirty="0" err="1">
                          <a:solidFill>
                            <a:sysClr val="windowText" lastClr="000000"/>
                          </a:solidFill>
                        </a:rPr>
                        <a:t>Chats</a:t>
                      </a:r>
                      <a:r>
                        <a:rPr lang="ca-ES" sz="1050" dirty="0">
                          <a:solidFill>
                            <a:sysClr val="windowText" lastClr="000000"/>
                          </a:solidFill>
                        </a:rPr>
                        <a:t>, </a:t>
                      </a:r>
                      <a:r>
                        <a:rPr lang="ca-ES" sz="1050" dirty="0" err="1">
                          <a:solidFill>
                            <a:sysClr val="windowText" lastClr="000000"/>
                          </a:solidFill>
                        </a:rPr>
                        <a:t>videollamadas</a:t>
                      </a:r>
                      <a:r>
                        <a:rPr lang="ca-ES" sz="1050" dirty="0">
                          <a:solidFill>
                            <a:sysClr val="windowText" lastClr="000000"/>
                          </a:solidFill>
                        </a:rPr>
                        <a:t>, </a:t>
                      </a:r>
                      <a:r>
                        <a:rPr lang="ca-ES" sz="1050" dirty="0" err="1">
                          <a:solidFill>
                            <a:sysClr val="windowText" lastClr="000000"/>
                          </a:solidFill>
                        </a:rPr>
                        <a:t>reuniones</a:t>
                      </a:r>
                      <a:r>
                        <a:rPr lang="ca-ES" sz="1050" dirty="0">
                          <a:solidFill>
                            <a:sysClr val="windowText" lastClr="000000"/>
                          </a:solidFill>
                        </a:rPr>
                        <a:t>, menciones</a:t>
                      </a:r>
                    </a:p>
                  </a:txBody>
                  <a:tcPr marL="58902" marR="58902" marT="29451" marB="2945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s-ES" sz="1050">
                          <a:solidFill>
                            <a:sysClr val="windowText" lastClr="000000"/>
                          </a:solidFill>
                        </a:rPr>
                        <a:t>Comentarios en documentos, flujos de trabajo, </a:t>
                      </a:r>
                      <a:r>
                        <a:rPr lang="es-ES" sz="1050" b="1">
                          <a:solidFill>
                            <a:sysClr val="windowText" lastClr="000000"/>
                          </a:solidFill>
                        </a:rPr>
                        <a:t>acceso compartido</a:t>
                      </a:r>
                    </a:p>
                  </a:txBody>
                  <a:tcPr marL="58902" marR="58902" marT="29451" marB="2945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267096"/>
                  </a:ext>
                </a:extLst>
              </a:tr>
              <a:tr h="3650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ca-ES" sz="1050" b="1" dirty="0" err="1">
                          <a:solidFill>
                            <a:srgbClr val="4E110E"/>
                          </a:solidFill>
                        </a:rPr>
                        <a:t>Organización</a:t>
                      </a:r>
                      <a:r>
                        <a:rPr lang="ca-ES" sz="1050" b="1" dirty="0">
                          <a:solidFill>
                            <a:srgbClr val="4E110E"/>
                          </a:solidFill>
                        </a:rPr>
                        <a:t> del </a:t>
                      </a:r>
                      <a:r>
                        <a:rPr lang="ca-ES" sz="1050" b="1" dirty="0" err="1">
                          <a:solidFill>
                            <a:srgbClr val="4E110E"/>
                          </a:solidFill>
                        </a:rPr>
                        <a:t>contenido</a:t>
                      </a:r>
                      <a:endParaRPr lang="ca-ES" sz="1050" dirty="0">
                        <a:solidFill>
                          <a:srgbClr val="4E110E"/>
                        </a:solidFill>
                      </a:endParaRPr>
                    </a:p>
                  </a:txBody>
                  <a:tcPr marL="58902" marR="58902" marT="29451" marB="2945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AEA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ca-ES" sz="1050" dirty="0">
                          <a:solidFill>
                            <a:sysClr val="windowText" lastClr="000000"/>
                          </a:solidFill>
                        </a:rPr>
                        <a:t>Canales </a:t>
                      </a:r>
                      <a:r>
                        <a:rPr lang="ca-ES" sz="1050" b="1" dirty="0" err="1">
                          <a:solidFill>
                            <a:sysClr val="windowText" lastClr="000000"/>
                          </a:solidFill>
                        </a:rPr>
                        <a:t>dentro</a:t>
                      </a:r>
                      <a:r>
                        <a:rPr lang="ca-ES" sz="1050" b="1" dirty="0">
                          <a:solidFill>
                            <a:sysClr val="windowText" lastClr="000000"/>
                          </a:solidFill>
                        </a:rPr>
                        <a:t> de </a:t>
                      </a:r>
                      <a:r>
                        <a:rPr lang="ca-ES" sz="1050" b="1" dirty="0" err="1">
                          <a:solidFill>
                            <a:sysClr val="windowText" lastClr="000000"/>
                          </a:solidFill>
                        </a:rPr>
                        <a:t>equipos</a:t>
                      </a:r>
                      <a:endParaRPr lang="ca-ES" sz="105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58902" marR="58902" marT="29451" marB="2945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DDC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s-ES" sz="1050" dirty="0">
                          <a:solidFill>
                            <a:sysClr val="windowText" lastClr="000000"/>
                          </a:solidFill>
                        </a:rPr>
                        <a:t>Páginas, </a:t>
                      </a:r>
                      <a:r>
                        <a:rPr lang="es-ES" sz="1050" b="1" dirty="0">
                          <a:solidFill>
                            <a:sysClr val="windowText" lastClr="000000"/>
                          </a:solidFill>
                        </a:rPr>
                        <a:t>bibliotecas</a:t>
                      </a:r>
                      <a:r>
                        <a:rPr lang="es-ES" sz="1050" dirty="0">
                          <a:solidFill>
                            <a:sysClr val="windowText" lastClr="000000"/>
                          </a:solidFill>
                        </a:rPr>
                        <a:t>, listas y carpetas personalizables</a:t>
                      </a:r>
                    </a:p>
                  </a:txBody>
                  <a:tcPr marL="58902" marR="58902" marT="29451" marB="2945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DD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144613"/>
                  </a:ext>
                </a:extLst>
              </a:tr>
              <a:tr h="3887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ca-ES" sz="1050" b="1" dirty="0" err="1">
                          <a:solidFill>
                            <a:srgbClr val="4E110E"/>
                          </a:solidFill>
                        </a:rPr>
                        <a:t>Gestión</a:t>
                      </a:r>
                      <a:r>
                        <a:rPr lang="ca-ES" sz="1050" b="1" dirty="0">
                          <a:solidFill>
                            <a:srgbClr val="4E110E"/>
                          </a:solidFill>
                        </a:rPr>
                        <a:t> documental</a:t>
                      </a:r>
                      <a:endParaRPr lang="ca-ES" sz="1050" dirty="0">
                        <a:solidFill>
                          <a:srgbClr val="4E110E"/>
                        </a:solidFill>
                      </a:endParaRPr>
                    </a:p>
                  </a:txBody>
                  <a:tcPr marL="58902" marR="58902" marT="29451" marB="2945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AEA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ca-ES" sz="1050">
                          <a:solidFill>
                            <a:sysClr val="windowText" lastClr="000000"/>
                          </a:solidFill>
                        </a:rPr>
                        <a:t>Uso </a:t>
                      </a:r>
                      <a:r>
                        <a:rPr lang="ca-ES" sz="1050" err="1">
                          <a:solidFill>
                            <a:sysClr val="windowText" lastClr="000000"/>
                          </a:solidFill>
                        </a:rPr>
                        <a:t>básico</a:t>
                      </a:r>
                      <a:r>
                        <a:rPr lang="ca-ES" sz="1050">
                          <a:solidFill>
                            <a:sysClr val="windowText" lastClr="000000"/>
                          </a:solidFill>
                        </a:rPr>
                        <a:t> a través de </a:t>
                      </a:r>
                      <a:r>
                        <a:rPr lang="ca-ES" sz="1050" err="1">
                          <a:solidFill>
                            <a:sysClr val="windowText" lastClr="000000"/>
                          </a:solidFill>
                        </a:rPr>
                        <a:t>pestañas</a:t>
                      </a:r>
                      <a:r>
                        <a:rPr lang="ca-ES" sz="1050">
                          <a:solidFill>
                            <a:sysClr val="windowText" lastClr="000000"/>
                          </a:solidFill>
                        </a:rPr>
                        <a:t> de </a:t>
                      </a:r>
                      <a:r>
                        <a:rPr lang="ca-ES" sz="1050" err="1">
                          <a:solidFill>
                            <a:sysClr val="windowText" lastClr="000000"/>
                          </a:solidFill>
                        </a:rPr>
                        <a:t>archivos</a:t>
                      </a:r>
                      <a:endParaRPr lang="ca-ES" sz="105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58902" marR="58902" marT="29451" marB="2945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s-ES" sz="1050">
                          <a:solidFill>
                            <a:sysClr val="windowText" lastClr="000000"/>
                          </a:solidFill>
                        </a:rPr>
                        <a:t>Funciones avanzadas: versiones, permisos detallados, metadatos, flujos</a:t>
                      </a:r>
                    </a:p>
                  </a:txBody>
                  <a:tcPr marL="58902" marR="58902" marT="29451" marB="2945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292933"/>
                  </a:ext>
                </a:extLst>
              </a:tr>
              <a:tr h="2753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ca-ES" sz="1050" b="1" dirty="0" err="1">
                          <a:solidFill>
                            <a:srgbClr val="4E110E"/>
                          </a:solidFill>
                        </a:rPr>
                        <a:t>Acceso</a:t>
                      </a:r>
                      <a:r>
                        <a:rPr lang="ca-ES" sz="1050" b="1" dirty="0">
                          <a:solidFill>
                            <a:srgbClr val="4E110E"/>
                          </a:solidFill>
                        </a:rPr>
                        <a:t> a </a:t>
                      </a:r>
                      <a:r>
                        <a:rPr lang="ca-ES" sz="1050" b="1" dirty="0" err="1">
                          <a:solidFill>
                            <a:srgbClr val="4E110E"/>
                          </a:solidFill>
                        </a:rPr>
                        <a:t>archivos</a:t>
                      </a:r>
                      <a:endParaRPr lang="ca-ES" sz="1050" dirty="0">
                        <a:solidFill>
                          <a:srgbClr val="4E110E"/>
                        </a:solidFill>
                      </a:endParaRPr>
                    </a:p>
                  </a:txBody>
                  <a:tcPr marL="58902" marR="58902" marT="29451" marB="2945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AEA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s-ES" sz="1050" b="1" dirty="0">
                          <a:solidFill>
                            <a:sysClr val="windowText" lastClr="000000"/>
                          </a:solidFill>
                        </a:rPr>
                        <a:t>Desde la pestaña “Archivos” </a:t>
                      </a:r>
                      <a:r>
                        <a:rPr lang="es-ES" sz="1050" dirty="0">
                          <a:solidFill>
                            <a:sysClr val="windowText" lastClr="000000"/>
                          </a:solidFill>
                        </a:rPr>
                        <a:t>de cada canal</a:t>
                      </a:r>
                    </a:p>
                  </a:txBody>
                  <a:tcPr marL="58902" marR="58902" marT="29451" marB="2945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DDC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ca-ES" sz="1050" b="1" dirty="0" err="1">
                          <a:solidFill>
                            <a:sysClr val="windowText" lastClr="000000"/>
                          </a:solidFill>
                        </a:rPr>
                        <a:t>Desde</a:t>
                      </a:r>
                      <a:r>
                        <a:rPr lang="ca-ES" sz="1050" b="1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ca-ES" sz="1050" b="1" dirty="0" err="1">
                          <a:solidFill>
                            <a:sysClr val="windowText" lastClr="000000"/>
                          </a:solidFill>
                        </a:rPr>
                        <a:t>bibliotecas</a:t>
                      </a:r>
                      <a:r>
                        <a:rPr lang="ca-ES" sz="1050" b="1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ca-ES" sz="1050" b="1" dirty="0" err="1">
                          <a:solidFill>
                            <a:sysClr val="windowText" lastClr="000000"/>
                          </a:solidFill>
                        </a:rPr>
                        <a:t>documentales</a:t>
                      </a:r>
                      <a:r>
                        <a:rPr lang="ca-ES" sz="1050" b="1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ca-ES" sz="1050" dirty="0">
                          <a:solidFill>
                            <a:sysClr val="windowText" lastClr="000000"/>
                          </a:solidFill>
                        </a:rPr>
                        <a:t>del </a:t>
                      </a:r>
                      <a:r>
                        <a:rPr lang="ca-ES" sz="1050" dirty="0" err="1">
                          <a:solidFill>
                            <a:sysClr val="windowText" lastClr="000000"/>
                          </a:solidFill>
                        </a:rPr>
                        <a:t>sitio</a:t>
                      </a:r>
                      <a:r>
                        <a:rPr lang="ca-ES" sz="1050" dirty="0">
                          <a:solidFill>
                            <a:sysClr val="windowText" lastClr="000000"/>
                          </a:solidFill>
                        </a:rPr>
                        <a:t> web</a:t>
                      </a:r>
                    </a:p>
                  </a:txBody>
                  <a:tcPr marL="58902" marR="58902" marT="29451" marB="2945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DD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6946734"/>
                  </a:ext>
                </a:extLst>
              </a:tr>
              <a:tr h="3887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ca-ES" sz="1050" b="1" dirty="0" err="1">
                          <a:solidFill>
                            <a:srgbClr val="4E110E"/>
                          </a:solidFill>
                        </a:rPr>
                        <a:t>Vinculación</a:t>
                      </a:r>
                      <a:r>
                        <a:rPr lang="ca-ES" sz="1050" b="1" dirty="0">
                          <a:solidFill>
                            <a:srgbClr val="4E110E"/>
                          </a:solidFill>
                        </a:rPr>
                        <a:t> </a:t>
                      </a:r>
                      <a:r>
                        <a:rPr lang="ca-ES" sz="1050" b="1" dirty="0" err="1">
                          <a:solidFill>
                            <a:srgbClr val="4E110E"/>
                          </a:solidFill>
                        </a:rPr>
                        <a:t>automática</a:t>
                      </a:r>
                      <a:endParaRPr lang="ca-ES" sz="1050" dirty="0">
                        <a:solidFill>
                          <a:srgbClr val="4E110E"/>
                        </a:solidFill>
                      </a:endParaRPr>
                    </a:p>
                  </a:txBody>
                  <a:tcPr marL="58902" marR="58902" marT="29451" marB="2945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AEA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s-ES" sz="1050">
                          <a:solidFill>
                            <a:sysClr val="windowText" lastClr="000000"/>
                          </a:solidFill>
                        </a:rPr>
                        <a:t>Al crear un equipo, </a:t>
                      </a:r>
                      <a:r>
                        <a:rPr lang="es-ES" sz="1050" b="1">
                          <a:solidFill>
                            <a:sysClr val="windowText" lastClr="000000"/>
                          </a:solidFill>
                        </a:rPr>
                        <a:t>se crea un sitio de SharePoint asociado</a:t>
                      </a:r>
                    </a:p>
                  </a:txBody>
                  <a:tcPr marL="58902" marR="58902" marT="29451" marB="2945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s-ES" sz="1050">
                          <a:solidFill>
                            <a:sysClr val="windowText" lastClr="000000"/>
                          </a:solidFill>
                        </a:rPr>
                        <a:t>Al crear un sitio en SharePoint, </a:t>
                      </a:r>
                      <a:r>
                        <a:rPr lang="es-ES" sz="1050" b="1">
                          <a:solidFill>
                            <a:sysClr val="windowText" lastClr="000000"/>
                          </a:solidFill>
                        </a:rPr>
                        <a:t>no se crea un equipo de </a:t>
                      </a:r>
                      <a:r>
                        <a:rPr lang="es-ES" sz="1050" b="1" err="1">
                          <a:solidFill>
                            <a:sysClr val="windowText" lastClr="000000"/>
                          </a:solidFill>
                        </a:rPr>
                        <a:t>Teams</a:t>
                      </a:r>
                      <a:r>
                        <a:rPr lang="es-ES" sz="1050" b="1">
                          <a:solidFill>
                            <a:sysClr val="windowText" lastClr="000000"/>
                          </a:solidFill>
                        </a:rPr>
                        <a:t> automáticamente</a:t>
                      </a:r>
                    </a:p>
                  </a:txBody>
                  <a:tcPr marL="58902" marR="58902" marT="29451" marB="2945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493117"/>
                  </a:ext>
                </a:extLst>
              </a:tr>
              <a:tr h="3650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ca-ES" sz="1050" b="1" dirty="0">
                          <a:solidFill>
                            <a:srgbClr val="4E110E"/>
                          </a:solidFill>
                        </a:rPr>
                        <a:t>Control de permisos</a:t>
                      </a:r>
                      <a:endParaRPr lang="ca-ES" sz="1050" dirty="0">
                        <a:solidFill>
                          <a:srgbClr val="4E110E"/>
                        </a:solidFill>
                      </a:endParaRPr>
                    </a:p>
                  </a:txBody>
                  <a:tcPr marL="58902" marR="58902" marT="29451" marB="2945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AEA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s-ES" sz="1050" dirty="0">
                          <a:solidFill>
                            <a:sysClr val="windowText" lastClr="000000"/>
                          </a:solidFill>
                        </a:rPr>
                        <a:t>Permisos </a:t>
                      </a:r>
                      <a:r>
                        <a:rPr lang="es-ES" sz="1050" b="1" dirty="0">
                          <a:solidFill>
                            <a:sysClr val="windowText" lastClr="000000"/>
                          </a:solidFill>
                        </a:rPr>
                        <a:t>gestionados por equipo y canal</a:t>
                      </a:r>
                    </a:p>
                  </a:txBody>
                  <a:tcPr marL="58902" marR="58902" marT="29451" marB="2945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DDC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ca-ES" sz="1050" dirty="0">
                          <a:solidFill>
                            <a:sysClr val="windowText" lastClr="000000"/>
                          </a:solidFill>
                        </a:rPr>
                        <a:t>Control </a:t>
                      </a:r>
                      <a:r>
                        <a:rPr lang="ca-ES" sz="1050" b="1" dirty="0">
                          <a:solidFill>
                            <a:sysClr val="windowText" lastClr="000000"/>
                          </a:solidFill>
                        </a:rPr>
                        <a:t>granular de permisos por </a:t>
                      </a:r>
                      <a:r>
                        <a:rPr lang="ca-ES" sz="1050" b="1" dirty="0" err="1">
                          <a:solidFill>
                            <a:sysClr val="windowText" lastClr="000000"/>
                          </a:solidFill>
                        </a:rPr>
                        <a:t>archivo</a:t>
                      </a:r>
                      <a:r>
                        <a:rPr lang="ca-ES" sz="1050" dirty="0">
                          <a:solidFill>
                            <a:sysClr val="windowText" lastClr="000000"/>
                          </a:solidFill>
                        </a:rPr>
                        <a:t>, carpeta o biblioteca</a:t>
                      </a:r>
                    </a:p>
                  </a:txBody>
                  <a:tcPr marL="58902" marR="58902" marT="29451" marB="2945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DD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131263"/>
                  </a:ext>
                </a:extLst>
              </a:tr>
              <a:tr h="3887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ca-ES" sz="1050" b="1" dirty="0">
                          <a:solidFill>
                            <a:srgbClr val="4E110E"/>
                          </a:solidFill>
                        </a:rPr>
                        <a:t>Ideal para...</a:t>
                      </a:r>
                      <a:endParaRPr lang="ca-ES" sz="1050" dirty="0">
                        <a:solidFill>
                          <a:srgbClr val="4E110E"/>
                        </a:solidFill>
                      </a:endParaRPr>
                    </a:p>
                  </a:txBody>
                  <a:tcPr marL="58902" marR="58902" marT="29451" marB="2945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AEA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s-ES" sz="1050" b="1">
                          <a:solidFill>
                            <a:sysClr val="windowText" lastClr="000000"/>
                          </a:solidFill>
                        </a:rPr>
                        <a:t>Equipos de trabajo que necesitan comunicarse </a:t>
                      </a:r>
                      <a:r>
                        <a:rPr lang="es-ES" sz="1050">
                          <a:solidFill>
                            <a:sysClr val="windowText" lastClr="000000"/>
                          </a:solidFill>
                        </a:rPr>
                        <a:t>y colaborar activamente</a:t>
                      </a:r>
                    </a:p>
                  </a:txBody>
                  <a:tcPr marL="58902" marR="58902" marT="29451" marB="2945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s-ES" sz="1050" b="1" dirty="0">
                          <a:solidFill>
                            <a:sysClr val="windowText" lastClr="000000"/>
                          </a:solidFill>
                        </a:rPr>
                        <a:t>Espacios donde se necesita estructurar, </a:t>
                      </a:r>
                      <a:r>
                        <a:rPr lang="es-ES" sz="1050" dirty="0">
                          <a:solidFill>
                            <a:sysClr val="windowText" lastClr="000000"/>
                          </a:solidFill>
                        </a:rPr>
                        <a:t>conservar y compartir documentación</a:t>
                      </a:r>
                    </a:p>
                  </a:txBody>
                  <a:tcPr marL="58902" marR="58902" marT="29451" marB="2945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261135"/>
                  </a:ext>
                </a:extLst>
              </a:tr>
            </a:tbl>
          </a:graphicData>
        </a:graphic>
      </p:graphicFrame>
      <p:pic>
        <p:nvPicPr>
          <p:cNvPr id="10" name="Picture 2" descr="La imagen muestra el logo de Teams.">
            <a:extLst>
              <a:ext uri="{FF2B5EF4-FFF2-40B4-BE49-F238E27FC236}">
                <a16:creationId xmlns:a16="http://schemas.microsoft.com/office/drawing/2014/main" id="{2ABB7D7F-DE92-32E7-1BDC-F015B20EB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063" y="1599634"/>
            <a:ext cx="308225" cy="17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La imagen muestra el logo de SharePoint.">
            <a:extLst>
              <a:ext uri="{FF2B5EF4-FFF2-40B4-BE49-F238E27FC236}">
                <a16:creationId xmlns:a16="http://schemas.microsoft.com/office/drawing/2014/main" id="{47A81BE7-17BF-46B5-FFE7-D8CFA31C9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287" y="1597452"/>
            <a:ext cx="357203" cy="23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966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34FBB-71E4-1FD4-9BA1-BADBC8E39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tge 36">
            <a:extLst>
              <a:ext uri="{FF2B5EF4-FFF2-40B4-BE49-F238E27FC236}">
                <a16:creationId xmlns:a16="http://schemas.microsoft.com/office/drawing/2014/main" id="{09DEA0AA-67AE-CEBD-FDC2-4E15262DB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6660" y="4339585"/>
            <a:ext cx="269973" cy="228080"/>
          </a:xfrm>
          <a:prstGeom prst="rect">
            <a:avLst/>
          </a:prstGeom>
        </p:spPr>
      </p:pic>
      <p:sp>
        <p:nvSpPr>
          <p:cNvPr id="4" name="Títol 3">
            <a:extLst>
              <a:ext uri="{FF2B5EF4-FFF2-40B4-BE49-F238E27FC236}">
                <a16:creationId xmlns:a16="http://schemas.microsoft.com/office/drawing/2014/main" id="{613CA870-6F3C-0CCC-B9CB-E0AB2DE563F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a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Acceso</a:t>
            </a:r>
            <a:r>
              <a:rPr kumimoji="0" lang="ca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al portal Microsoft 365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8C486C-820E-AFBC-827E-FC3234DA8A3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 flipH="1">
            <a:off x="117478" y="1187287"/>
            <a:ext cx="5620252" cy="1047451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spcAft>
                <a:spcPts val="1200"/>
              </a:spcAft>
            </a:pPr>
            <a:r>
              <a:rPr lang="ca-ES" sz="120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Para </a:t>
            </a:r>
            <a:r>
              <a:rPr lang="ca-ES" sz="1200" err="1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realizar</a:t>
            </a:r>
            <a:r>
              <a:rPr lang="ca-ES" sz="120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este caso de uso, </a:t>
            </a:r>
            <a:r>
              <a:rPr lang="ca-ES" sz="1200" err="1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debes</a:t>
            </a:r>
            <a:r>
              <a:rPr lang="ca-ES" sz="120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</a:t>
            </a:r>
            <a:r>
              <a:rPr lang="ca-ES" sz="1200" err="1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abrir</a:t>
            </a:r>
            <a:r>
              <a:rPr lang="ca-ES" sz="120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el navegador web. </a:t>
            </a:r>
            <a:r>
              <a:rPr lang="ca-ES" sz="1200" b="1" err="1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Nuestra</a:t>
            </a:r>
            <a:r>
              <a:rPr lang="ca-ES" sz="1200" b="1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</a:t>
            </a:r>
            <a:r>
              <a:rPr lang="ca-ES" sz="1200" b="1" err="1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recomendación</a:t>
            </a:r>
            <a:r>
              <a:rPr lang="ca-ES" sz="1200" b="1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es que </a:t>
            </a:r>
            <a:r>
              <a:rPr lang="ca-ES" sz="1200" b="1" err="1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utilices</a:t>
            </a:r>
            <a:r>
              <a:rPr lang="ca-ES" sz="1200" b="1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Microsoft Edge</a:t>
            </a:r>
            <a:r>
              <a:rPr lang="ca-ES" sz="120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, </a:t>
            </a:r>
            <a:r>
              <a:rPr lang="ca-ES" sz="1200" err="1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ya</a:t>
            </a:r>
            <a:r>
              <a:rPr lang="ca-ES" sz="120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que es el navegador que se </a:t>
            </a:r>
            <a:r>
              <a:rPr lang="ca-ES" sz="1200" err="1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usará</a:t>
            </a:r>
            <a:r>
              <a:rPr lang="ca-ES" sz="120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</a:t>
            </a:r>
            <a:r>
              <a:rPr lang="ca-ES" sz="1200" err="1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durante</a:t>
            </a:r>
            <a:r>
              <a:rPr lang="ca-ES" sz="120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</a:t>
            </a:r>
            <a:r>
              <a:rPr lang="ca-ES" sz="1200" err="1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todo</a:t>
            </a:r>
            <a:r>
              <a:rPr lang="ca-ES" sz="120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el </a:t>
            </a:r>
            <a:r>
              <a:rPr lang="ca-ES" sz="1200" err="1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proyecto</a:t>
            </a:r>
            <a:r>
              <a:rPr lang="ca-ES" sz="120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y en el que se han </a:t>
            </a:r>
            <a:r>
              <a:rPr lang="ca-ES" sz="1200" err="1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basado</a:t>
            </a:r>
            <a:r>
              <a:rPr lang="ca-ES" sz="120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las </a:t>
            </a:r>
            <a:r>
              <a:rPr lang="ca-ES" sz="1200" err="1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capturas</a:t>
            </a:r>
            <a:r>
              <a:rPr lang="ca-ES" sz="120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de pantalla de los </a:t>
            </a:r>
            <a:r>
              <a:rPr lang="ca-ES" sz="1200" err="1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diferentes</a:t>
            </a:r>
            <a:r>
              <a:rPr lang="ca-ES" sz="120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casos de uso.</a:t>
            </a:r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tge 6" descr="La imagen muestra el logo de Edge.">
            <a:extLst>
              <a:ext uri="{FF2B5EF4-FFF2-40B4-BE49-F238E27FC236}">
                <a16:creationId xmlns:a16="http://schemas.microsoft.com/office/drawing/2014/main" id="{0F8F1B58-258E-1F3F-103D-BACA5AB93AC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795" y="2004224"/>
            <a:ext cx="442468" cy="442468"/>
          </a:xfrm>
          <a:prstGeom prst="rect">
            <a:avLst/>
          </a:prstGeom>
        </p:spPr>
      </p:pic>
      <p:sp>
        <p:nvSpPr>
          <p:cNvPr id="15" name="Subtítulo 2">
            <a:extLst>
              <a:ext uri="{FF2B5EF4-FFF2-40B4-BE49-F238E27FC236}">
                <a16:creationId xmlns:a16="http://schemas.microsoft.com/office/drawing/2014/main" id="{D46DAADB-B610-448A-4561-99273CB2BC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 flipH="1">
            <a:off x="117478" y="2594150"/>
            <a:ext cx="5858918" cy="1529903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1200"/>
              </a:spcBef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Para empezar, abre Microsoft Edge para acceder a los equipos de trabajo. Desde Windows, utiliza </a:t>
            </a:r>
            <a:r>
              <a:rPr lang="es-ES" sz="1200" b="1" dirty="0">
                <a:latin typeface="Arial" panose="020B0604020202020204" pitchFamily="34" charset="0"/>
                <a:cs typeface="Arial" panose="020B0604020202020204" pitchFamily="34" charset="0"/>
              </a:rPr>
              <a:t>la barra de búsqueda situada en la parte inferior</a:t>
            </a:r>
            <a:r>
              <a:rPr lang="es-ES" sz="1200" b="1" dirty="0">
                <a:solidFill>
                  <a:srgbClr val="B182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b="1" dirty="0">
                <a:solidFill>
                  <a:srgbClr val="4E1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 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de la barra de tareas. Desde allí puedes buscar cualquier programa, documento o información que necesites. Haz clic en la barra de búsqueda y escribe “Edge”. </a:t>
            </a:r>
          </a:p>
          <a:p>
            <a:pPr>
              <a:spcBef>
                <a:spcPts val="1200"/>
              </a:spcBef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En la parte superior </a:t>
            </a:r>
            <a:r>
              <a:rPr lang="es-ES" sz="1200" b="1" dirty="0">
                <a:latin typeface="Arial" panose="020B0604020202020204" pitchFamily="34" charset="0"/>
                <a:cs typeface="Arial" panose="020B0604020202020204" pitchFamily="34" charset="0"/>
              </a:rPr>
              <a:t>aparecerá la mejor coincidencia</a:t>
            </a:r>
            <a:r>
              <a:rPr lang="es-ES" sz="1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b="1" dirty="0">
                <a:solidFill>
                  <a:srgbClr val="4E1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r>
              <a:rPr lang="es-E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ES" sz="1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Ahora puedes abrir el programa haciendo clic con el ratón sobre la aplicación o pulsando la tecla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sz="1200" b="1" dirty="0">
                <a:latin typeface="Arial" panose="020B0604020202020204" pitchFamily="34" charset="0"/>
                <a:cs typeface="Arial" panose="020B0604020202020204" pitchFamily="34" charset="0"/>
              </a:rPr>
              <a:t>⏎) 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del teclado.</a:t>
            </a:r>
            <a:endParaRPr lang="ca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tge 1" descr="La imagen muestra la búsqueda de Microsoft Edge en la barra de Windows.">
            <a:extLst>
              <a:ext uri="{FF2B5EF4-FFF2-40B4-BE49-F238E27FC236}">
                <a16:creationId xmlns:a16="http://schemas.microsoft.com/office/drawing/2014/main" id="{CA9E4890-C29D-3BA5-E5B5-A2087D1021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544"/>
          <a:stretch>
            <a:fillRect/>
          </a:stretch>
        </p:blipFill>
        <p:spPr>
          <a:xfrm>
            <a:off x="6216633" y="856517"/>
            <a:ext cx="1774293" cy="3715657"/>
          </a:xfrm>
          <a:prstGeom prst="rect">
            <a:avLst/>
          </a:prstGeom>
          <a:ln>
            <a:solidFill>
              <a:srgbClr val="4E110E"/>
            </a:solidFill>
          </a:ln>
        </p:spPr>
      </p:pic>
      <p:sp>
        <p:nvSpPr>
          <p:cNvPr id="8" name="QuadreDeText 7">
            <a:extLst>
              <a:ext uri="{FF2B5EF4-FFF2-40B4-BE49-F238E27FC236}">
                <a16:creationId xmlns:a16="http://schemas.microsoft.com/office/drawing/2014/main" id="{7317DFE0-F296-5EAA-8B42-4426ECF75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26825" y="2382196"/>
            <a:ext cx="594407" cy="261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ca-ES" sz="1100" b="1">
                <a:solidFill>
                  <a:schemeClr val="tx1"/>
                </a:solidFill>
                <a:latin typeface="+mn-lt"/>
                <a:ea typeface="Roboto"/>
                <a:cs typeface="Roboto"/>
              </a:rPr>
              <a:t>Edge</a:t>
            </a:r>
            <a:endParaRPr lang="es-ES" b="1">
              <a:solidFill>
                <a:schemeClr val="tx1"/>
              </a:solidFill>
              <a:ea typeface="Roboto"/>
            </a:endParaRPr>
          </a:p>
        </p:txBody>
      </p:sp>
      <p:sp>
        <p:nvSpPr>
          <p:cNvPr id="23" name="Rectangle: cantonades arrodonides 22">
            <a:extLst>
              <a:ext uri="{FF2B5EF4-FFF2-40B4-BE49-F238E27FC236}">
                <a16:creationId xmlns:a16="http://schemas.microsoft.com/office/drawing/2014/main" id="{46CA2975-020B-F82F-0BAF-6736D4E8A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43046" y="1379220"/>
            <a:ext cx="957052" cy="330200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83AB444-F0EB-1FB9-4DDE-3D62894B0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14333" y="1418823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100" b="1">
                <a:solidFill>
                  <a:srgbClr val="4E110E"/>
                </a:solidFill>
              </a:rPr>
              <a:t>2</a:t>
            </a:r>
            <a:endParaRPr lang="es-ES" sz="1100" b="1">
              <a:solidFill>
                <a:srgbClr val="4E110E"/>
              </a:solidFill>
            </a:endParaRPr>
          </a:p>
        </p:txBody>
      </p:sp>
      <p:cxnSp>
        <p:nvCxnSpPr>
          <p:cNvPr id="25" name="Connector recte 24">
            <a:extLst>
              <a:ext uri="{FF2B5EF4-FFF2-40B4-BE49-F238E27FC236}">
                <a16:creationId xmlns:a16="http://schemas.microsoft.com/office/drawing/2014/main" id="{EAEF31C2-7CF4-1CE1-A95D-B0A2C6A5B8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4" idx="6"/>
            <a:endCxn id="23" idx="1"/>
          </p:cNvCxnSpPr>
          <p:nvPr/>
        </p:nvCxnSpPr>
        <p:spPr>
          <a:xfrm flipV="1">
            <a:off x="6068333" y="1544320"/>
            <a:ext cx="174713" cy="1503"/>
          </a:xfrm>
          <a:prstGeom prst="line">
            <a:avLst/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6" name="Rectangle: cantonades arrodonides 25">
            <a:extLst>
              <a:ext uri="{FF2B5EF4-FFF2-40B4-BE49-F238E27FC236}">
                <a16:creationId xmlns:a16="http://schemas.microsoft.com/office/drawing/2014/main" id="{68274CAF-D695-C554-1F0E-4AD766CE9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86590" y="4286983"/>
            <a:ext cx="1804336" cy="330200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9D50711-E6BF-0A73-34AA-E98D27D0C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61758" y="3819928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100" b="1">
                <a:solidFill>
                  <a:srgbClr val="4E110E"/>
                </a:solidFill>
              </a:rPr>
              <a:t>1</a:t>
            </a:r>
            <a:endParaRPr lang="es-ES" sz="1100" b="1">
              <a:solidFill>
                <a:srgbClr val="4E110E"/>
              </a:solidFill>
            </a:endParaRPr>
          </a:p>
        </p:txBody>
      </p:sp>
      <p:cxnSp>
        <p:nvCxnSpPr>
          <p:cNvPr id="28" name="Connector recte 27">
            <a:extLst>
              <a:ext uri="{FF2B5EF4-FFF2-40B4-BE49-F238E27FC236}">
                <a16:creationId xmlns:a16="http://schemas.microsoft.com/office/drawing/2014/main" id="{BE0727C4-6D69-FCB9-8033-C51BFC892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7" idx="4"/>
            <a:endCxn id="26" idx="0"/>
          </p:cNvCxnSpPr>
          <p:nvPr/>
        </p:nvCxnSpPr>
        <p:spPr>
          <a:xfrm>
            <a:off x="7088758" y="4073928"/>
            <a:ext cx="0" cy="213055"/>
          </a:xfrm>
          <a:prstGeom prst="line">
            <a:avLst/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94550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50;p54">
            <a:extLst>
              <a:ext uri="{FF2B5EF4-FFF2-40B4-BE49-F238E27FC236}">
                <a16:creationId xmlns:a16="http://schemas.microsoft.com/office/drawing/2014/main" id="{CB941C9F-8F80-2A83-7F63-9BC73F79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0000" y="1404928"/>
            <a:ext cx="3852000" cy="2581616"/>
          </a:xfrm>
          <a:prstGeom prst="roundRect">
            <a:avLst>
              <a:gd name="adj" fmla="val 16667"/>
            </a:avLst>
          </a:prstGeom>
          <a:solidFill>
            <a:srgbClr val="4E110E">
              <a:alpha val="8980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</a:pPr>
            <a:endParaRPr lang="es-ES_tradnl" sz="1800">
              <a:solidFill>
                <a:schemeClr val="bg1"/>
              </a:solidFill>
            </a:endParaRPr>
          </a:p>
        </p:txBody>
      </p:sp>
      <p:sp>
        <p:nvSpPr>
          <p:cNvPr id="4" name="Títol 3">
            <a:extLst>
              <a:ext uri="{FF2B5EF4-FFF2-40B4-BE49-F238E27FC236}">
                <a16:creationId xmlns:a16="http://schemas.microsoft.com/office/drawing/2014/main" id="{0B342238-7AF8-B7B6-4FB0-710DF5B401D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a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Índice</a:t>
            </a:r>
            <a:r>
              <a:rPr kumimoji="0" lang="ca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kumimoji="0" lang="ca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contenidos</a:t>
            </a:r>
            <a:endParaRPr kumimoji="0" lang="ca-E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QuadreDeText 6">
            <a:extLst>
              <a:ext uri="{FF2B5EF4-FFF2-40B4-BE49-F238E27FC236}">
                <a16:creationId xmlns:a16="http://schemas.microsoft.com/office/drawing/2014/main" id="{365E6D29-148A-536A-66E8-98D86C815DEC}"/>
              </a:ext>
            </a:extLst>
          </p:cNvPr>
          <p:cNvSpPr txBox="1"/>
          <p:nvPr/>
        </p:nvSpPr>
        <p:spPr>
          <a:xfrm>
            <a:off x="871486" y="1841656"/>
            <a:ext cx="3614873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es-ES_tradnl" sz="15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1.0. Introducción</a:t>
            </a:r>
          </a:p>
          <a:p>
            <a:pPr marL="0" lvl="0" indent="0">
              <a:buNone/>
            </a:pPr>
            <a:endParaRPr lang="es-ES_tradnl" sz="15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es-ES_tradnl" sz="15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1.1. Accediendo a la nube</a:t>
            </a:r>
          </a:p>
          <a:p>
            <a:pPr marL="0" lvl="0" indent="0">
              <a:buNone/>
            </a:pPr>
            <a:endParaRPr lang="es-ES_tradnl" sz="15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es-ES_tradnl" sz="15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1.2. Trabajo individual en la nube</a:t>
            </a:r>
          </a:p>
          <a:p>
            <a:pPr marL="0" lvl="0" indent="0">
              <a:buNone/>
            </a:pPr>
            <a:endParaRPr lang="es-ES_tradnl" sz="15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es-ES_tradnl" sz="15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1.3. Trabajo colaborativo en la nube</a:t>
            </a:r>
            <a:endParaRPr lang="es-ES_tradnl" sz="15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56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CFF5F-F01C-86B9-3BCF-713B6685C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DFAF3E29-9290-A9C7-D389-37E9A9F2941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Acceso a </a:t>
            </a:r>
            <a:r>
              <a:rPr kumimoji="0" lang="es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sharepoint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desde el portal M365</a:t>
            </a:r>
            <a:endParaRPr kumimoji="0" lang="ca-E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B4ED35DF-61A3-9B0E-4067-B7F5294664B5}"/>
              </a:ext>
            </a:extLst>
          </p:cNvPr>
          <p:cNvSpPr txBox="1"/>
          <p:nvPr/>
        </p:nvSpPr>
        <p:spPr>
          <a:xfrm>
            <a:off x="325465" y="1222646"/>
            <a:ext cx="2871500" cy="341570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Accede al portal web de Microsoft 365: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https://m365.cloud.microsoft.com</a:t>
            </a:r>
            <a:endParaRPr kumimoji="0" lang="es-ES" sz="1200" b="1" i="0" u="none" strike="noStrike" kern="0" cap="none" spc="0" normalizeH="0" baseline="0" noProof="0" dirty="0">
              <a:ln>
                <a:noFill/>
              </a:ln>
              <a:solidFill>
                <a:srgbClr val="4E110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Una vez en el portal de Microsoft 365, dirígete a la pestaña 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“Búsqueda”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C17529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(1)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927B7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y busca la aplicación web de OneDrive desde 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 barra de búsqueda 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(2).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Haz clic 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sobre la aplicación 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(3)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927B7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para abrirl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a.</a:t>
            </a:r>
            <a:endParaRPr kumimoji="0" lang="ca-E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Imatge 1" descr="La imagen muestra la búsqueda de SharePoint en Copilot.">
            <a:extLst>
              <a:ext uri="{FF2B5EF4-FFF2-40B4-BE49-F238E27FC236}">
                <a16:creationId xmlns:a16="http://schemas.microsoft.com/office/drawing/2014/main" id="{77010F71-8F58-0217-486E-7BA1D8B157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48885" y="1490077"/>
            <a:ext cx="5710764" cy="3025987"/>
          </a:xfrm>
          <a:prstGeom prst="rect">
            <a:avLst/>
          </a:prstGeom>
        </p:spPr>
      </p:pic>
      <p:sp>
        <p:nvSpPr>
          <p:cNvPr id="3" name="Rectangle: cantonades arrodonides 2">
            <a:extLst>
              <a:ext uri="{FF2B5EF4-FFF2-40B4-BE49-F238E27FC236}">
                <a16:creationId xmlns:a16="http://schemas.microsoft.com/office/drawing/2014/main" id="{79221234-8695-783C-6B26-0F034CB95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91667" y="2531510"/>
            <a:ext cx="3856854" cy="249926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A9FBD0A-CC10-A0CB-D6CA-1C7C56397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93094" y="1883794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2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7" name="Connector recte 6">
            <a:extLst>
              <a:ext uri="{FF2B5EF4-FFF2-40B4-BE49-F238E27FC236}">
                <a16:creationId xmlns:a16="http://schemas.microsoft.com/office/drawing/2014/main" id="{1AE5B154-9171-D679-452B-81E14236F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6" idx="4"/>
            <a:endCxn id="3" idx="0"/>
          </p:cNvCxnSpPr>
          <p:nvPr/>
        </p:nvCxnSpPr>
        <p:spPr>
          <a:xfrm>
            <a:off x="6720094" y="2137794"/>
            <a:ext cx="0" cy="393716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cantonades arrodonides 7">
            <a:extLst>
              <a:ext uri="{FF2B5EF4-FFF2-40B4-BE49-F238E27FC236}">
                <a16:creationId xmlns:a16="http://schemas.microsoft.com/office/drawing/2014/main" id="{43832791-6520-7366-C31D-37B327F6A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91667" y="2903058"/>
            <a:ext cx="517853" cy="443054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37803C2-6C4E-E50C-5616-1B715CC8E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96383" y="2997585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3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10" name="Connector recte 9">
            <a:extLst>
              <a:ext uri="{FF2B5EF4-FFF2-40B4-BE49-F238E27FC236}">
                <a16:creationId xmlns:a16="http://schemas.microsoft.com/office/drawing/2014/main" id="{9840B0B9-DC30-E19D-980F-C7DE9AF57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9" idx="2"/>
            <a:endCxn id="8" idx="3"/>
          </p:cNvCxnSpPr>
          <p:nvPr/>
        </p:nvCxnSpPr>
        <p:spPr>
          <a:xfrm flipH="1">
            <a:off x="5309520" y="3124585"/>
            <a:ext cx="386863" cy="0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cantonades arrodonides 10">
            <a:extLst>
              <a:ext uri="{FF2B5EF4-FFF2-40B4-BE49-F238E27FC236}">
                <a16:creationId xmlns:a16="http://schemas.microsoft.com/office/drawing/2014/main" id="{8A8A7488-B2AB-D1C4-9FB2-2E0BE4504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32142" y="1745207"/>
            <a:ext cx="683011" cy="189102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65CB29D-7811-DA14-65CC-61BAFC13C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68023" y="1712758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1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20" name="Connector recte 19">
            <a:extLst>
              <a:ext uri="{FF2B5EF4-FFF2-40B4-BE49-F238E27FC236}">
                <a16:creationId xmlns:a16="http://schemas.microsoft.com/office/drawing/2014/main" id="{FF456BB5-D778-3BE5-C764-1137DB5120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9" idx="2"/>
            <a:endCxn id="11" idx="3"/>
          </p:cNvCxnSpPr>
          <p:nvPr/>
        </p:nvCxnSpPr>
        <p:spPr>
          <a:xfrm flipH="1">
            <a:off x="4015153" y="1839758"/>
            <a:ext cx="452870" cy="0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5021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42A0E-0FCA-48D3-3825-651DDEC94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1F221FF7-DED0-21B9-1CF7-7A4609FF97C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Accede a un SharePoint</a:t>
            </a:r>
            <a:endParaRPr kumimoji="0" lang="ca-E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A81F575F-A658-38EE-C999-C56A61461742}"/>
              </a:ext>
            </a:extLst>
          </p:cNvPr>
          <p:cNvSpPr txBox="1"/>
          <p:nvPr/>
        </p:nvSpPr>
        <p:spPr>
          <a:xfrm>
            <a:off x="325465" y="1247360"/>
            <a:ext cx="2424451" cy="341570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Una vez dentro de SharePoint, podrás ver todos los espacios de colaboración de los que eres miembro en el panel Reciente o los sitios frecuentes </a:t>
            </a:r>
            <a:r>
              <a:rPr lang="es-ES" sz="1200" b="1" dirty="0">
                <a:solidFill>
                  <a:srgbClr val="4E110E"/>
                </a:solidFill>
              </a:rPr>
              <a:t>(1)</a:t>
            </a:r>
            <a:r>
              <a:rPr lang="es-ES" sz="1200" dirty="0">
                <a:solidFill>
                  <a:schemeClr val="tx1"/>
                </a:solidFill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Clica en uno de ellos para acceder. También 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 recomendamos utilizar el buscador habilitado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C17529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(2)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927B7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para encontrar espacios de forma más rápida y eficaz.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cs typeface="Arial"/>
              <a:sym typeface="Arial"/>
            </a:endParaRPr>
          </a:p>
        </p:txBody>
      </p:sp>
      <p:pic>
        <p:nvPicPr>
          <p:cNvPr id="12" name="Imatge 11" descr="La imagen muestra el historial de trabajo.">
            <a:extLst>
              <a:ext uri="{FF2B5EF4-FFF2-40B4-BE49-F238E27FC236}">
                <a16:creationId xmlns:a16="http://schemas.microsoft.com/office/drawing/2014/main" id="{595562E1-2E90-A7E2-42C3-4278CE8D7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915" y="1384791"/>
            <a:ext cx="6140243" cy="3253557"/>
          </a:xfrm>
          <a:prstGeom prst="rect">
            <a:avLst/>
          </a:prstGeom>
        </p:spPr>
      </p:pic>
      <p:sp>
        <p:nvSpPr>
          <p:cNvPr id="13" name="Rectangle: cantonades arrodonides 12">
            <a:extLst>
              <a:ext uri="{FF2B5EF4-FFF2-40B4-BE49-F238E27FC236}">
                <a16:creationId xmlns:a16="http://schemas.microsoft.com/office/drawing/2014/main" id="{FBC31B0A-73C1-6EF5-BD1A-1AC18D685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1" y="1930166"/>
            <a:ext cx="1146174" cy="438222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0C76FF0-A5B7-A4D9-10E8-E98ACA709F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53560" y="2022277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1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15" name="Connector recte 14">
            <a:extLst>
              <a:ext uri="{FF2B5EF4-FFF2-40B4-BE49-F238E27FC236}">
                <a16:creationId xmlns:a16="http://schemas.microsoft.com/office/drawing/2014/main" id="{224B10C7-F205-0946-1A1D-33B7B9A4F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4" idx="2"/>
            <a:endCxn id="13" idx="3"/>
          </p:cNvCxnSpPr>
          <p:nvPr/>
        </p:nvCxnSpPr>
        <p:spPr>
          <a:xfrm flipH="1">
            <a:off x="4346575" y="2149277"/>
            <a:ext cx="706985" cy="0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cantonades arrodonides 20">
            <a:extLst>
              <a:ext uri="{FF2B5EF4-FFF2-40B4-BE49-F238E27FC236}">
                <a16:creationId xmlns:a16="http://schemas.microsoft.com/office/drawing/2014/main" id="{45A7B7B9-E76D-45CA-805C-DE9D34F1D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21982" y="1374868"/>
            <a:ext cx="2295353" cy="254000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ECB6206-F72C-E2CA-1294-9E6FC6C75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42659" y="1803166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4E110E"/>
                </a:solidFill>
              </a:rPr>
              <a:t>2</a:t>
            </a:r>
            <a:endParaRPr lang="es-ES" b="1" dirty="0">
              <a:solidFill>
                <a:srgbClr val="4E110E"/>
              </a:solidFill>
            </a:endParaRPr>
          </a:p>
        </p:txBody>
      </p:sp>
      <p:cxnSp>
        <p:nvCxnSpPr>
          <p:cNvPr id="23" name="Connector recte 22">
            <a:extLst>
              <a:ext uri="{FF2B5EF4-FFF2-40B4-BE49-F238E27FC236}">
                <a16:creationId xmlns:a16="http://schemas.microsoft.com/office/drawing/2014/main" id="{4E1595DB-57D4-9D6D-B35D-C012E27AB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2" idx="0"/>
            <a:endCxn id="21" idx="2"/>
          </p:cNvCxnSpPr>
          <p:nvPr/>
        </p:nvCxnSpPr>
        <p:spPr>
          <a:xfrm flipV="1">
            <a:off x="5969659" y="1628868"/>
            <a:ext cx="0" cy="174298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cantonades arrodonides 29">
            <a:extLst>
              <a:ext uri="{FF2B5EF4-FFF2-40B4-BE49-F238E27FC236}">
                <a16:creationId xmlns:a16="http://schemas.microsoft.com/office/drawing/2014/main" id="{3890A4A4-5639-9E37-6580-5620874E4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88194" y="3896140"/>
            <a:ext cx="2760635" cy="785888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E110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67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QuadreDeText 30">
            <a:extLst>
              <a:ext uri="{FF2B5EF4-FFF2-40B4-BE49-F238E27FC236}">
                <a16:creationId xmlns:a16="http://schemas.microsoft.com/office/drawing/2014/main" id="{53FBA826-7A10-6798-0458-836CD95530E6}"/>
              </a:ext>
            </a:extLst>
          </p:cNvPr>
          <p:cNvSpPr txBox="1"/>
          <p:nvPr/>
        </p:nvSpPr>
        <p:spPr>
          <a:xfrm>
            <a:off x="1180559" y="3974440"/>
            <a:ext cx="2560861" cy="677108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lvl="0">
              <a:defRPr/>
            </a:pPr>
            <a:r>
              <a:rPr lang="es-ES" sz="1200" dirty="0"/>
              <a:t>Si no eres miembro de un espacio </a:t>
            </a:r>
            <a:r>
              <a:rPr lang="es-ES" sz="1200" b="1" dirty="0"/>
              <a:t>SharePoint</a:t>
            </a:r>
            <a:r>
              <a:rPr lang="es-ES" sz="1200" dirty="0"/>
              <a:t>, no verás ninguno en este apartado.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001560B-3030-734B-CC94-6DABB6A35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42318" y="3835087"/>
            <a:ext cx="226715" cy="105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33" name="Imatge 32">
            <a:extLst>
              <a:ext uri="{FF2B5EF4-FFF2-40B4-BE49-F238E27FC236}">
                <a16:creationId xmlns:a16="http://schemas.microsoft.com/office/drawing/2014/main" id="{E88A17CF-DC12-5813-EE65-9B435ADB8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A5644E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1316447" y="3725417"/>
            <a:ext cx="278457" cy="278455"/>
          </a:xfrm>
          <a:prstGeom prst="rect">
            <a:avLst/>
          </a:prstGeom>
          <a:effectLst>
            <a:outerShdw blurRad="50800" dist="50800" dir="5400000" algn="ctr" rotWithShape="0">
              <a:srgbClr val="A5644E"/>
            </a:outerShdw>
          </a:effectLst>
        </p:spPr>
      </p:pic>
      <p:sp>
        <p:nvSpPr>
          <p:cNvPr id="7" name="Rectangle: cantonades arrodonides 6">
            <a:extLst>
              <a:ext uri="{FF2B5EF4-FFF2-40B4-BE49-F238E27FC236}">
                <a16:creationId xmlns:a16="http://schemas.microsoft.com/office/drawing/2014/main" id="{69CF0B0F-22AB-487F-72FA-DCEB4DE4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0" y="3040763"/>
            <a:ext cx="1217121" cy="1710326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9" name="Connector recte 8">
            <a:extLst>
              <a:ext uri="{FF2B5EF4-FFF2-40B4-BE49-F238E27FC236}">
                <a16:creationId xmlns:a16="http://schemas.microsoft.com/office/drawing/2014/main" id="{EBE07523-2751-B66C-07C7-BB9FF4490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4" idx="4"/>
            <a:endCxn id="7" idx="0"/>
          </p:cNvCxnSpPr>
          <p:nvPr/>
        </p:nvCxnSpPr>
        <p:spPr>
          <a:xfrm>
            <a:off x="5180560" y="2276277"/>
            <a:ext cx="1" cy="764486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2492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28301-70B4-577C-C638-8E74BC520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04B2853D-B21A-3028-AE6C-9A2C304F40A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Accede a un SharePoint</a:t>
            </a:r>
            <a:endParaRPr kumimoji="0" lang="ca-E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F90B3B97-DF37-440D-95DB-56F5C1144CD9}"/>
              </a:ext>
            </a:extLst>
          </p:cNvPr>
          <p:cNvSpPr txBox="1"/>
          <p:nvPr/>
        </p:nvSpPr>
        <p:spPr>
          <a:xfrm>
            <a:off x="325465" y="1222646"/>
            <a:ext cx="2351403" cy="3415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Cuando introduces una 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palabra clave en el buscador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C1752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(1), 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aparecerán todos los resultados relacionados con ese 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criterio de búsqueda 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(2). 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Si no encuentras lo que estás buscando, haz clic en 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“Mostrar más resultados” 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(3) 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para ampliar la búsqueda.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En este caso, el primer resultado que aparece corresponde al espacio que buscamos. Haz clic sobre 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“Proyecto de adopción M365”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C1752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(4)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C1752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para acceder al sitio de SharePoint.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cs typeface="Arial"/>
              <a:sym typeface="Arial"/>
            </a:endParaRPr>
          </a:p>
        </p:txBody>
      </p:sp>
      <p:pic>
        <p:nvPicPr>
          <p:cNvPr id="2" name="Imatge 1" descr="La imagen muestra la búsqueda de la palabra &quot;Proyecto&quot;.">
            <a:extLst>
              <a:ext uri="{FF2B5EF4-FFF2-40B4-BE49-F238E27FC236}">
                <a16:creationId xmlns:a16="http://schemas.microsoft.com/office/drawing/2014/main" id="{A9BB89A7-22D2-F79E-E160-41436303D5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76868" y="1230097"/>
            <a:ext cx="6289817" cy="3332811"/>
          </a:xfrm>
          <a:prstGeom prst="rect">
            <a:avLst/>
          </a:prstGeom>
        </p:spPr>
      </p:pic>
      <p:sp>
        <p:nvSpPr>
          <p:cNvPr id="3" name="Rectangle: cantonades arrodonides 2">
            <a:extLst>
              <a:ext uri="{FF2B5EF4-FFF2-40B4-BE49-F238E27FC236}">
                <a16:creationId xmlns:a16="http://schemas.microsoft.com/office/drawing/2014/main" id="{4C1BE7D5-6D10-6E1F-F259-08C8825DB9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62147" y="1247499"/>
            <a:ext cx="2363019" cy="204294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7D9DAE5-B582-BF38-2E6C-B09BC6FA5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16657" y="902608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1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7" name="Connector recte 6">
            <a:extLst>
              <a:ext uri="{FF2B5EF4-FFF2-40B4-BE49-F238E27FC236}">
                <a16:creationId xmlns:a16="http://schemas.microsoft.com/office/drawing/2014/main" id="{2FC8731F-7376-A9E8-09EB-4E4597F23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6" idx="4"/>
            <a:endCxn id="3" idx="0"/>
          </p:cNvCxnSpPr>
          <p:nvPr/>
        </p:nvCxnSpPr>
        <p:spPr>
          <a:xfrm>
            <a:off x="5843657" y="1156608"/>
            <a:ext cx="0" cy="90891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cantonades arrodonides 7">
            <a:extLst>
              <a:ext uri="{FF2B5EF4-FFF2-40B4-BE49-F238E27FC236}">
                <a16:creationId xmlns:a16="http://schemas.microsoft.com/office/drawing/2014/main" id="{376EA4FE-CC82-5AF0-F25C-E6FA1C0E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02175" y="1476646"/>
            <a:ext cx="2322991" cy="1784079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EB610AD-0889-E864-960C-20E7D416D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36671" y="3435023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2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10" name="Connector recte 9">
            <a:extLst>
              <a:ext uri="{FF2B5EF4-FFF2-40B4-BE49-F238E27FC236}">
                <a16:creationId xmlns:a16="http://schemas.microsoft.com/office/drawing/2014/main" id="{4C161B6D-AB72-1593-ABDD-251410869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5863671" y="3260725"/>
            <a:ext cx="0" cy="174298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cantonades arrodonides 10">
            <a:extLst>
              <a:ext uri="{FF2B5EF4-FFF2-40B4-BE49-F238E27FC236}">
                <a16:creationId xmlns:a16="http://schemas.microsoft.com/office/drawing/2014/main" id="{500C96FF-DAA9-9052-A128-2EAB8D4FB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51309" y="3007505"/>
            <a:ext cx="978273" cy="230050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419D050-0F30-4377-9E22-D46324DAA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13446" y="2664855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3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13" name="Connector recte 12">
            <a:extLst>
              <a:ext uri="{FF2B5EF4-FFF2-40B4-BE49-F238E27FC236}">
                <a16:creationId xmlns:a16="http://schemas.microsoft.com/office/drawing/2014/main" id="{3C02FBEF-17D9-575E-B14E-C11487674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2" idx="4"/>
            <a:endCxn id="11" idx="0"/>
          </p:cNvCxnSpPr>
          <p:nvPr/>
        </p:nvCxnSpPr>
        <p:spPr>
          <a:xfrm>
            <a:off x="5840446" y="2918855"/>
            <a:ext cx="0" cy="88650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cantonades arrodonides 13">
            <a:extLst>
              <a:ext uri="{FF2B5EF4-FFF2-40B4-BE49-F238E27FC236}">
                <a16:creationId xmlns:a16="http://schemas.microsoft.com/office/drawing/2014/main" id="{D743B32B-E01E-7644-6266-42EB0190F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27575" y="1522493"/>
            <a:ext cx="2260547" cy="254000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D6F253-9587-8950-F846-2A2FB611D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30848" y="1922349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4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16" name="Connector recte 15">
            <a:extLst>
              <a:ext uri="{FF2B5EF4-FFF2-40B4-BE49-F238E27FC236}">
                <a16:creationId xmlns:a16="http://schemas.microsoft.com/office/drawing/2014/main" id="{5B0F2672-DF50-E4EC-930A-B4F376957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5" idx="0"/>
            <a:endCxn id="14" idx="2"/>
          </p:cNvCxnSpPr>
          <p:nvPr/>
        </p:nvCxnSpPr>
        <p:spPr>
          <a:xfrm flipV="1">
            <a:off x="5857848" y="1776493"/>
            <a:ext cx="1" cy="145856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357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CCCCF-4556-086E-2F8E-33851DE13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3C4B0F35-65F6-F3E7-648A-3F3CBBF2119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Navega por el SharePoint</a:t>
            </a:r>
            <a:endParaRPr kumimoji="0" lang="ca-E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B0D9B560-0D60-36D3-C002-E4F82251F5AD}"/>
              </a:ext>
            </a:extLst>
          </p:cNvPr>
          <p:cNvSpPr txBox="1"/>
          <p:nvPr/>
        </p:nvSpPr>
        <p:spPr>
          <a:xfrm>
            <a:off x="325465" y="1268366"/>
            <a:ext cx="2938922" cy="3552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Dentro de la página del espacio de SharePoint </a:t>
            </a:r>
            <a:r>
              <a:rPr kumimoji="0" lang="es-E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“Proyecto de adopción M365”</a:t>
            </a:r>
            <a:r>
              <a:rPr kumimoji="0" lang="es-E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encontrarás elementos muy útiles: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El </a:t>
            </a:r>
            <a:r>
              <a:rPr kumimoji="0" lang="es-E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icono de </a:t>
            </a:r>
            <a:r>
              <a:rPr kumimoji="0" lang="es-ES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Teams</a:t>
            </a:r>
            <a:r>
              <a:rPr kumimoji="0" lang="es-ES" sz="1100" b="0" i="0" u="none" strike="noStrike" kern="0" cap="none" spc="0" normalizeH="0" baseline="0" noProof="0" dirty="0">
                <a:ln>
                  <a:noFill/>
                </a:ln>
                <a:solidFill>
                  <a:srgbClr val="C17529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s-ES" sz="1100" b="1" i="0" u="none" strike="noStrike" kern="0" cap="none" spc="0" normalizeH="0" baseline="0" noProof="0" dirty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(1)</a:t>
            </a:r>
            <a:r>
              <a:rPr kumimoji="0" lang="es-ES" sz="1100" b="1" i="0" u="none" strike="noStrike" kern="0" cap="none" spc="0" normalizeH="0" baseline="0" noProof="0" dirty="0">
                <a:ln>
                  <a:noFill/>
                </a:ln>
                <a:solidFill>
                  <a:srgbClr val="C17529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s-E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junto al nombre del espacio indica que está vinculado a un equipo de </a:t>
            </a:r>
            <a:r>
              <a:rPr kumimoji="0" lang="es-E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Teams</a:t>
            </a:r>
            <a:r>
              <a:rPr kumimoji="0" lang="es-E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Si el icono no aparece, el espacio no está vinculado y </a:t>
            </a:r>
            <a:r>
              <a:rPr kumimoji="0" lang="es-E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 será accesible desde </a:t>
            </a:r>
            <a:r>
              <a:rPr kumimoji="0" lang="es-ES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Teams</a:t>
            </a:r>
            <a:endParaRPr kumimoji="0" lang="es-E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 </a:t>
            </a:r>
            <a:r>
              <a:rPr kumimoji="0" lang="es-E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barra de búsqueda</a:t>
            </a:r>
            <a:r>
              <a:rPr kumimoji="0" lang="es-ES" sz="1100" b="1" i="0" u="none" strike="noStrike" kern="0" cap="none" spc="0" normalizeH="0" baseline="0" noProof="0" dirty="0">
                <a:ln>
                  <a:noFill/>
                </a:ln>
                <a:solidFill>
                  <a:srgbClr val="C17529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s-ES" sz="1100" b="1" i="0" u="none" strike="noStrike" kern="0" cap="none" spc="0" normalizeH="0" baseline="0" noProof="0" dirty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(2)</a:t>
            </a:r>
            <a:r>
              <a:rPr kumimoji="0" lang="es-ES" sz="1100" b="1" i="0" u="none" strike="noStrike" kern="0" cap="none" spc="0" normalizeH="0" baseline="0" noProof="0" dirty="0">
                <a:ln>
                  <a:noFill/>
                </a:ln>
                <a:solidFill>
                  <a:srgbClr val="C17529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s-E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 permite localizar documentos dentro del espacio.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Puedes ver si el grupo es </a:t>
            </a:r>
            <a:r>
              <a:rPr kumimoji="0" lang="es-E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público o privado </a:t>
            </a:r>
            <a:r>
              <a:rPr kumimoji="0" lang="es-ES" sz="1100" b="1" i="0" u="none" strike="noStrike" kern="0" cap="none" spc="0" normalizeH="0" baseline="0" noProof="0" dirty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(3)</a:t>
            </a:r>
            <a:r>
              <a:rPr kumimoji="0" lang="es-ES" sz="1100" b="0" i="0" u="none" strike="noStrike" kern="0" cap="none" spc="0" normalizeH="0" baseline="0" noProof="0" dirty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s-E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si lo estás siguiendo y cuántos miembros tiene.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El </a:t>
            </a:r>
            <a:r>
              <a:rPr kumimoji="0" lang="es-E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menú lateral izquierdo</a:t>
            </a:r>
            <a:r>
              <a:rPr kumimoji="0" lang="es-ES" sz="1100" b="1" i="0" u="none" strike="noStrike" kern="0" cap="none" spc="0" normalizeH="0" baseline="0" noProof="0" dirty="0">
                <a:ln>
                  <a:noFill/>
                </a:ln>
                <a:solidFill>
                  <a:srgbClr val="C17529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s-ES" sz="1100" b="1" i="0" u="none" strike="noStrike" kern="0" cap="none" spc="0" normalizeH="0" baseline="0" noProof="0" dirty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(4)</a:t>
            </a:r>
            <a:r>
              <a:rPr kumimoji="0" lang="es-ES" sz="1100" b="1" i="0" u="none" strike="noStrike" kern="0" cap="none" spc="0" normalizeH="0" baseline="0" noProof="0" dirty="0">
                <a:ln>
                  <a:noFill/>
                </a:ln>
                <a:solidFill>
                  <a:srgbClr val="C17529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s-E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 permite navegar por las diferentes páginas y contenidos del sitio.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 este caso, accedes a la sección de </a:t>
            </a:r>
            <a:r>
              <a:rPr kumimoji="0" lang="es-E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documentos </a:t>
            </a:r>
            <a:r>
              <a:rPr kumimoji="0" lang="es-ES" sz="1100" b="1" i="0" u="none" strike="noStrike" kern="0" cap="none" spc="0" normalizeH="0" baseline="0" noProof="0" dirty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(5) </a:t>
            </a:r>
            <a:r>
              <a:rPr kumimoji="0" lang="es-E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para consultar el repositorio de archivos.</a:t>
            </a:r>
          </a:p>
        </p:txBody>
      </p:sp>
      <p:pic>
        <p:nvPicPr>
          <p:cNvPr id="2" name="Imatge 1" descr="La imagen muestra diferentes apartados de SharePoint.">
            <a:extLst>
              <a:ext uri="{FF2B5EF4-FFF2-40B4-BE49-F238E27FC236}">
                <a16:creationId xmlns:a16="http://schemas.microsoft.com/office/drawing/2014/main" id="{A25806D8-F9E8-120C-DE27-923F7609B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647" y="1399185"/>
            <a:ext cx="5671487" cy="3005175"/>
          </a:xfrm>
          <a:prstGeom prst="rect">
            <a:avLst/>
          </a:prstGeom>
          <a:ln>
            <a:solidFill>
              <a:srgbClr val="4E110E"/>
            </a:solidFill>
          </a:ln>
        </p:spPr>
      </p:pic>
      <p:sp>
        <p:nvSpPr>
          <p:cNvPr id="3" name="Rectangle: cantonades arrodonides 2">
            <a:extLst>
              <a:ext uri="{FF2B5EF4-FFF2-40B4-BE49-F238E27FC236}">
                <a16:creationId xmlns:a16="http://schemas.microsoft.com/office/drawing/2014/main" id="{E3488C74-A756-6E09-D905-3C3F38B03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9391" y="1638805"/>
            <a:ext cx="133802" cy="266976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BC93EB-85C2-8C93-3E6A-51D6F290F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39292" y="2203512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1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7" name="Connector recte 6">
            <a:extLst>
              <a:ext uri="{FF2B5EF4-FFF2-40B4-BE49-F238E27FC236}">
                <a16:creationId xmlns:a16="http://schemas.microsoft.com/office/drawing/2014/main" id="{CC561F72-319D-8F2A-44AE-3A720CF2E3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6" idx="0"/>
            <a:endCxn id="3" idx="2"/>
          </p:cNvCxnSpPr>
          <p:nvPr/>
        </p:nvCxnSpPr>
        <p:spPr>
          <a:xfrm flipV="1">
            <a:off x="6166292" y="1905781"/>
            <a:ext cx="0" cy="297731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cantonades arrodonides 7">
            <a:extLst>
              <a:ext uri="{FF2B5EF4-FFF2-40B4-BE49-F238E27FC236}">
                <a16:creationId xmlns:a16="http://schemas.microsoft.com/office/drawing/2014/main" id="{25B328FC-FB00-D605-DC57-1071F75829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17700" y="1399184"/>
            <a:ext cx="2295353" cy="221291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10E8040-0D8D-D57F-CA62-60C56EF50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49160" y="1384805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2</a:t>
            </a:r>
            <a:endParaRPr lang="es-ES" b="1" dirty="0">
              <a:solidFill>
                <a:srgbClr val="4E110E"/>
              </a:solidFill>
            </a:endParaRPr>
          </a:p>
        </p:txBody>
      </p:sp>
      <p:cxnSp>
        <p:nvCxnSpPr>
          <p:cNvPr id="10" name="Connector recte 9">
            <a:extLst>
              <a:ext uri="{FF2B5EF4-FFF2-40B4-BE49-F238E27FC236}">
                <a16:creationId xmlns:a16="http://schemas.microsoft.com/office/drawing/2014/main" id="{6AF51710-64A3-348F-7BA2-7A701CD1A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9" idx="2"/>
            <a:endCxn id="8" idx="3"/>
          </p:cNvCxnSpPr>
          <p:nvPr/>
        </p:nvCxnSpPr>
        <p:spPr>
          <a:xfrm flipH="1" flipV="1">
            <a:off x="7213053" y="1509830"/>
            <a:ext cx="336107" cy="1975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cantonades arrodonides 10">
            <a:extLst>
              <a:ext uri="{FF2B5EF4-FFF2-40B4-BE49-F238E27FC236}">
                <a16:creationId xmlns:a16="http://schemas.microsoft.com/office/drawing/2014/main" id="{AAE81D2D-3685-BED6-304C-99D1FF7EE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13054" y="1670871"/>
            <a:ext cx="1643118" cy="254001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48396DE-FB76-9527-1829-93D8F16ECD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07613" y="2076512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3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13" name="Connector recte 12">
            <a:extLst>
              <a:ext uri="{FF2B5EF4-FFF2-40B4-BE49-F238E27FC236}">
                <a16:creationId xmlns:a16="http://schemas.microsoft.com/office/drawing/2014/main" id="{DB238C4F-624D-C206-8F9E-9C909DD9B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2" idx="0"/>
            <a:endCxn id="11" idx="2"/>
          </p:cNvCxnSpPr>
          <p:nvPr/>
        </p:nvCxnSpPr>
        <p:spPr>
          <a:xfrm flipV="1">
            <a:off x="8034613" y="1924872"/>
            <a:ext cx="0" cy="151640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cantonades arrodonides 13">
            <a:extLst>
              <a:ext uri="{FF2B5EF4-FFF2-40B4-BE49-F238E27FC236}">
                <a16:creationId xmlns:a16="http://schemas.microsoft.com/office/drawing/2014/main" id="{525A593F-BA8D-91DE-C959-F51588BE4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60160" y="1942038"/>
            <a:ext cx="1020676" cy="1638204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D560260-D4C4-C82E-DBDB-56C586925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43498" y="3865301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4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16" name="Connector recte 15">
            <a:extLst>
              <a:ext uri="{FF2B5EF4-FFF2-40B4-BE49-F238E27FC236}">
                <a16:creationId xmlns:a16="http://schemas.microsoft.com/office/drawing/2014/main" id="{0A670E12-98AD-4855-A328-9EBA48889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5" idx="0"/>
            <a:endCxn id="14" idx="2"/>
          </p:cNvCxnSpPr>
          <p:nvPr/>
        </p:nvCxnSpPr>
        <p:spPr>
          <a:xfrm flipV="1">
            <a:off x="3970498" y="3580242"/>
            <a:ext cx="0" cy="285059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cantonades arrodonides 16">
            <a:extLst>
              <a:ext uri="{FF2B5EF4-FFF2-40B4-BE49-F238E27FC236}">
                <a16:creationId xmlns:a16="http://schemas.microsoft.com/office/drawing/2014/main" id="{A2BEFA22-7887-9321-8003-CF9CDE11E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06404" y="2341526"/>
            <a:ext cx="918568" cy="204394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98C1D46-1B89-2EB9-109B-C2F199E42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36673" y="2727572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5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19" name="Connector recte 18">
            <a:extLst>
              <a:ext uri="{FF2B5EF4-FFF2-40B4-BE49-F238E27FC236}">
                <a16:creationId xmlns:a16="http://schemas.microsoft.com/office/drawing/2014/main" id="{3D37E23F-3728-15EB-D0EE-DEC5FDD0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8" idx="0"/>
            <a:endCxn id="17" idx="2"/>
          </p:cNvCxnSpPr>
          <p:nvPr/>
        </p:nvCxnSpPr>
        <p:spPr>
          <a:xfrm flipV="1">
            <a:off x="3963673" y="2545920"/>
            <a:ext cx="2015" cy="181652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6513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1FD16-3C1E-BD36-0EC1-D3AC1EABF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32821970-19CD-FD68-635E-0F900B70354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Navega por el SharePoint</a:t>
            </a:r>
            <a:endParaRPr kumimoji="0" lang="ca-E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D0E89D0E-AC39-E2AF-0495-B597B7F701F5}"/>
              </a:ext>
            </a:extLst>
          </p:cNvPr>
          <p:cNvSpPr txBox="1"/>
          <p:nvPr/>
        </p:nvSpPr>
        <p:spPr>
          <a:xfrm>
            <a:off x="325465" y="1222646"/>
            <a:ext cx="2597134" cy="341570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Dentro del apartado 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“Documentos”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927B7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(1)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927B7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encontrarás el repositorio de archivos del espacio compartido.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Si el sitio está vinculado a </a:t>
            </a:r>
            <a:r>
              <a:rPr kumimoji="0" lang="es-E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Teams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podrás desplegar las carpetas de los canales usando el botón 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“En canales”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927B7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(2)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927B7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 la 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“En la biblioteca del sitio” 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(3), 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 muestran todas las carpetas, incluidas las de los canales y la carpeta 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“General” 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(4)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Para acceder al contenido, abre la carpeta 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“Adopción M365” 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(5).</a:t>
            </a: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4E110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Imatge 1" descr="La imagen muestra el apartado Documentos y sus archivos.">
            <a:extLst>
              <a:ext uri="{FF2B5EF4-FFF2-40B4-BE49-F238E27FC236}">
                <a16:creationId xmlns:a16="http://schemas.microsoft.com/office/drawing/2014/main" id="{A3033289-480C-6034-F830-DB581FC12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536" y="1297707"/>
            <a:ext cx="5863001" cy="3106653"/>
          </a:xfrm>
          <a:prstGeom prst="rect">
            <a:avLst/>
          </a:prstGeom>
        </p:spPr>
      </p:pic>
      <p:sp>
        <p:nvSpPr>
          <p:cNvPr id="3" name="Rectangle: cantonades arrodonides 2">
            <a:extLst>
              <a:ext uri="{FF2B5EF4-FFF2-40B4-BE49-F238E27FC236}">
                <a16:creationId xmlns:a16="http://schemas.microsoft.com/office/drawing/2014/main" id="{E2557EA9-813C-57C8-705F-12559CAC8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76626" y="2457154"/>
            <a:ext cx="854635" cy="205294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E9A39B0-3A26-728C-9A0C-222BECA9D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14599" y="2432801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2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7" name="Connector recte 6">
            <a:extLst>
              <a:ext uri="{FF2B5EF4-FFF2-40B4-BE49-F238E27FC236}">
                <a16:creationId xmlns:a16="http://schemas.microsoft.com/office/drawing/2014/main" id="{F6C38047-FECB-1F6C-F33D-B2F1404A0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6" idx="2"/>
            <a:endCxn id="3" idx="3"/>
          </p:cNvCxnSpPr>
          <p:nvPr/>
        </p:nvCxnSpPr>
        <p:spPr>
          <a:xfrm flipH="1">
            <a:off x="5231261" y="2559801"/>
            <a:ext cx="383338" cy="0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cantonades arrodonides 7">
            <a:extLst>
              <a:ext uri="{FF2B5EF4-FFF2-40B4-BE49-F238E27FC236}">
                <a16:creationId xmlns:a16="http://schemas.microsoft.com/office/drawing/2014/main" id="{A8EE1144-0611-4FD7-2BFB-61A5D06D5B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28949" y="2282856"/>
            <a:ext cx="1020677" cy="254000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FBE4A19-C6B9-E889-8CBE-B581F42BA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12287" y="2851033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1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10" name="Connector recte 9">
            <a:extLst>
              <a:ext uri="{FF2B5EF4-FFF2-40B4-BE49-F238E27FC236}">
                <a16:creationId xmlns:a16="http://schemas.microsoft.com/office/drawing/2014/main" id="{C353EDF8-1044-D769-5686-5C8BF914E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3739287" y="2536856"/>
            <a:ext cx="1" cy="314177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cantonades arrodonides 10">
            <a:extLst>
              <a:ext uri="{FF2B5EF4-FFF2-40B4-BE49-F238E27FC236}">
                <a16:creationId xmlns:a16="http://schemas.microsoft.com/office/drawing/2014/main" id="{5FE94245-3F40-B555-0F09-CD2670F77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76626" y="2735489"/>
            <a:ext cx="3942759" cy="1437779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28F6E0C-777F-666C-34AC-F39DC73F5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31600" y="3327378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3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13" name="Connector recte 12">
            <a:extLst>
              <a:ext uri="{FF2B5EF4-FFF2-40B4-BE49-F238E27FC236}">
                <a16:creationId xmlns:a16="http://schemas.microsoft.com/office/drawing/2014/main" id="{0ABC3E49-8EAC-109D-F04F-DC4E7A709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2" idx="2"/>
            <a:endCxn id="11" idx="3"/>
          </p:cNvCxnSpPr>
          <p:nvPr/>
        </p:nvCxnSpPr>
        <p:spPr>
          <a:xfrm flipH="1">
            <a:off x="8319385" y="3454378"/>
            <a:ext cx="212215" cy="1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cantonades arrodonides 13">
            <a:extLst>
              <a:ext uri="{FF2B5EF4-FFF2-40B4-BE49-F238E27FC236}">
                <a16:creationId xmlns:a16="http://schemas.microsoft.com/office/drawing/2014/main" id="{CA82E059-797E-B2D9-16CC-039F368B8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0971" y="3200552"/>
            <a:ext cx="854635" cy="205294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B1450F-D8CA-7B9F-D8EE-AEB6AF2EF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08944" y="3176199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5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16" name="Connector recte 15">
            <a:extLst>
              <a:ext uri="{FF2B5EF4-FFF2-40B4-BE49-F238E27FC236}">
                <a16:creationId xmlns:a16="http://schemas.microsoft.com/office/drawing/2014/main" id="{11A92BFB-7B1C-4B17-F506-6CD12C552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5" idx="2"/>
            <a:endCxn id="14" idx="3"/>
          </p:cNvCxnSpPr>
          <p:nvPr/>
        </p:nvCxnSpPr>
        <p:spPr>
          <a:xfrm flipH="1">
            <a:off x="5425606" y="3303199"/>
            <a:ext cx="383338" cy="0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cantonades arrodonides 16">
            <a:extLst>
              <a:ext uri="{FF2B5EF4-FFF2-40B4-BE49-F238E27FC236}">
                <a16:creationId xmlns:a16="http://schemas.microsoft.com/office/drawing/2014/main" id="{89AD40DA-8BFA-56E9-62BD-FB5CBE53B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0971" y="3867944"/>
            <a:ext cx="854635" cy="205294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B0FBD6F-703F-1D66-50AE-C87670F42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08944" y="3843591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4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19" name="Connector recte 18">
            <a:extLst>
              <a:ext uri="{FF2B5EF4-FFF2-40B4-BE49-F238E27FC236}">
                <a16:creationId xmlns:a16="http://schemas.microsoft.com/office/drawing/2014/main" id="{5FE7615E-9599-CBD2-A880-8A537A9C5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8" idx="2"/>
            <a:endCxn id="17" idx="3"/>
          </p:cNvCxnSpPr>
          <p:nvPr/>
        </p:nvCxnSpPr>
        <p:spPr>
          <a:xfrm flipH="1">
            <a:off x="5425606" y="3970591"/>
            <a:ext cx="383338" cy="0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6390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55266-16CD-57C2-26A4-CA5A0FABE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B6DF3434-EFC0-5BC9-10BD-3184B00A9FD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Crea documentos en SharePoint</a:t>
            </a:r>
            <a:endParaRPr kumimoji="0" lang="ca-E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40CADE08-C583-BDE4-8BBA-32408CE63D45}"/>
              </a:ext>
            </a:extLst>
          </p:cNvPr>
          <p:cNvSpPr txBox="1"/>
          <p:nvPr/>
        </p:nvSpPr>
        <p:spPr>
          <a:xfrm>
            <a:off x="95602" y="1317335"/>
            <a:ext cx="3317092" cy="322986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1200" dirty="0"/>
              <a:t>Para crear un nuevo documento en SharePoint Web, dirígete al apartado </a:t>
            </a:r>
            <a:r>
              <a:rPr lang="es-ES" sz="1200" b="1" dirty="0"/>
              <a:t>“Documentos” </a:t>
            </a:r>
            <a:r>
              <a:rPr lang="es-ES" sz="1200" b="1" dirty="0">
                <a:solidFill>
                  <a:srgbClr val="4E110E"/>
                </a:solidFill>
              </a:rPr>
              <a:t>(1)</a:t>
            </a:r>
            <a:r>
              <a:rPr lang="es-ES" sz="1200" b="1" dirty="0">
                <a:solidFill>
                  <a:srgbClr val="927B71"/>
                </a:solidFill>
              </a:rPr>
              <a:t> </a:t>
            </a:r>
            <a:r>
              <a:rPr lang="es-ES" sz="1200" dirty="0"/>
              <a:t>del sitio donde quieras trabajar. Haz clic en el botón </a:t>
            </a:r>
            <a:r>
              <a:rPr lang="es-ES" sz="1200" b="1" dirty="0"/>
              <a:t>“+ Nueva” </a:t>
            </a:r>
            <a:r>
              <a:rPr lang="es-ES" sz="1200" b="1" dirty="0">
                <a:solidFill>
                  <a:srgbClr val="4E110E"/>
                </a:solidFill>
              </a:rPr>
              <a:t>(2)</a:t>
            </a:r>
            <a:r>
              <a:rPr lang="es-ES" sz="1200" dirty="0">
                <a:solidFill>
                  <a:srgbClr val="927B71"/>
                </a:solidFill>
              </a:rPr>
              <a:t> </a:t>
            </a:r>
            <a:r>
              <a:rPr lang="es-ES" sz="1200" dirty="0"/>
              <a:t>situado en la parte superior izquierda. Se desplegará un menú con varias opciones, como </a:t>
            </a:r>
            <a:r>
              <a:rPr lang="es-ES" sz="1200" b="1" dirty="0"/>
              <a:t>crear una carpeta, un documento de Word, un libro de Excel, una presentación de PowerPoint, entre otros tipos de archivo </a:t>
            </a:r>
            <a:r>
              <a:rPr lang="es-ES" sz="1200" b="1" dirty="0">
                <a:solidFill>
                  <a:srgbClr val="4E110E"/>
                </a:solidFill>
              </a:rPr>
              <a:t>(3).</a:t>
            </a:r>
          </a:p>
          <a:p>
            <a:endParaRPr lang="es-ES" sz="1200" b="1" dirty="0"/>
          </a:p>
          <a:p>
            <a:r>
              <a:rPr lang="es-ES" sz="1200" dirty="0"/>
              <a:t>Selecciona el tipo de documento que necesites y se abrirá automáticamente en la versión web de Microsoft 365. </a:t>
            </a:r>
            <a:r>
              <a:rPr lang="es-ES" sz="1200" b="1" dirty="0"/>
              <a:t>Podrás empezar a trabajar en él de inmediato y los cambios se guardarán automáticamente</a:t>
            </a:r>
            <a:r>
              <a:rPr lang="es-ES" sz="1200" dirty="0"/>
              <a:t> en la carpeta donde lo has creado.</a:t>
            </a:r>
          </a:p>
        </p:txBody>
      </p:sp>
      <p:pic>
        <p:nvPicPr>
          <p:cNvPr id="3" name="Imatge 2" descr="La imagen muestra el botón &quot;Nueva&quot; y su desplegable.">
            <a:extLst>
              <a:ext uri="{FF2B5EF4-FFF2-40B4-BE49-F238E27FC236}">
                <a16:creationId xmlns:a16="http://schemas.microsoft.com/office/drawing/2014/main" id="{78339B00-5912-7563-F540-FC6B2EB4DE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2360"/>
          <a:stretch/>
        </p:blipFill>
        <p:spPr>
          <a:xfrm>
            <a:off x="3863032" y="1321108"/>
            <a:ext cx="5058892" cy="3452586"/>
          </a:xfrm>
          <a:prstGeom prst="rect">
            <a:avLst/>
          </a:prstGeom>
        </p:spPr>
      </p:pic>
      <p:sp>
        <p:nvSpPr>
          <p:cNvPr id="6" name="Rectangle: cantonades arrodonides 5">
            <a:extLst>
              <a:ext uri="{FF2B5EF4-FFF2-40B4-BE49-F238E27FC236}">
                <a16:creationId xmlns:a16="http://schemas.microsoft.com/office/drawing/2014/main" id="{D4548083-AF8A-76F7-0838-6CD198205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40832" y="2415380"/>
            <a:ext cx="1233294" cy="254000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AF42CC7-C633-39BA-5758-7CF2F561BC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30479" y="2973205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1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8" name="Connector recte 7">
            <a:extLst>
              <a:ext uri="{FF2B5EF4-FFF2-40B4-BE49-F238E27FC236}">
                <a16:creationId xmlns:a16="http://schemas.microsoft.com/office/drawing/2014/main" id="{58FE2D9E-9BFB-0B94-3E89-3BCB0DB75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7" idx="0"/>
            <a:endCxn id="6" idx="2"/>
          </p:cNvCxnSpPr>
          <p:nvPr/>
        </p:nvCxnSpPr>
        <p:spPr>
          <a:xfrm flipV="1">
            <a:off x="4657479" y="2669380"/>
            <a:ext cx="0" cy="303825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cantonades arrodonides 8">
            <a:extLst>
              <a:ext uri="{FF2B5EF4-FFF2-40B4-BE49-F238E27FC236}">
                <a16:creationId xmlns:a16="http://schemas.microsoft.com/office/drawing/2014/main" id="{01525E24-338A-272B-2428-7D0B75221D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42803" y="1963990"/>
            <a:ext cx="715097" cy="254000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1BDD738-053D-9FFD-CF74-BC88EC7AC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73351" y="1461283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2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11" name="Connector recte 10">
            <a:extLst>
              <a:ext uri="{FF2B5EF4-FFF2-40B4-BE49-F238E27FC236}">
                <a16:creationId xmlns:a16="http://schemas.microsoft.com/office/drawing/2014/main" id="{BB851F2B-0A3D-D4B8-1A54-157D8FE93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0" idx="4"/>
            <a:endCxn id="9" idx="0"/>
          </p:cNvCxnSpPr>
          <p:nvPr/>
        </p:nvCxnSpPr>
        <p:spPr>
          <a:xfrm>
            <a:off x="5700351" y="1715283"/>
            <a:ext cx="1" cy="248707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cantonades arrodonides 11">
            <a:extLst>
              <a:ext uri="{FF2B5EF4-FFF2-40B4-BE49-F238E27FC236}">
                <a16:creationId xmlns:a16="http://schemas.microsoft.com/office/drawing/2014/main" id="{328738F2-F168-55CC-031D-3A41C5C93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42804" y="2228325"/>
            <a:ext cx="1177144" cy="1857900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D213D8C-2B6F-3525-1451-E43FF1A5B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97566" y="3030275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3</a:t>
            </a:r>
            <a:endParaRPr lang="es-ES" b="1">
              <a:solidFill>
                <a:srgbClr val="4E110E"/>
              </a:solidFill>
            </a:endParaRPr>
          </a:p>
        </p:txBody>
      </p:sp>
      <p:sp>
        <p:nvSpPr>
          <p:cNvPr id="18" name="Rectangle: cantonades arrodonides 17">
            <a:extLst>
              <a:ext uri="{FF2B5EF4-FFF2-40B4-BE49-F238E27FC236}">
                <a16:creationId xmlns:a16="http://schemas.microsoft.com/office/drawing/2014/main" id="{21721FBC-1D4E-3E28-80E0-2B9BF7DCC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82193" y="3855177"/>
            <a:ext cx="3231368" cy="88702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E110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67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QuadreDeText 19">
            <a:extLst>
              <a:ext uri="{FF2B5EF4-FFF2-40B4-BE49-F238E27FC236}">
                <a16:creationId xmlns:a16="http://schemas.microsoft.com/office/drawing/2014/main" id="{C0BFD5EB-E7CF-26C1-F671-66A7800754BF}"/>
              </a:ext>
            </a:extLst>
          </p:cNvPr>
          <p:cNvSpPr txBox="1"/>
          <p:nvPr/>
        </p:nvSpPr>
        <p:spPr>
          <a:xfrm>
            <a:off x="3532366" y="3855177"/>
            <a:ext cx="3046637" cy="861774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lvl="0" defTabSz="1219170">
              <a:defRPr/>
            </a:pPr>
            <a:r>
              <a:rPr lang="es-ES" sz="1200" dirty="0"/>
              <a:t>A la hora de cargar o crear documentos</a:t>
            </a:r>
            <a:r>
              <a:rPr lang="es-ES" sz="1200" b="1" dirty="0"/>
              <a:t>, el funcionamiento es prácticamente el mismo</a:t>
            </a:r>
            <a:r>
              <a:rPr lang="es-ES" sz="1200" dirty="0"/>
              <a:t> en SharePoint, OneDrive y </a:t>
            </a:r>
            <a:r>
              <a:rPr lang="es-ES" sz="1200" dirty="0" err="1"/>
              <a:t>Teams</a:t>
            </a:r>
            <a:r>
              <a:rPr lang="es-ES" sz="1200" dirty="0"/>
              <a:t>.</a:t>
            </a:r>
          </a:p>
        </p:txBody>
      </p:sp>
      <p:cxnSp>
        <p:nvCxnSpPr>
          <p:cNvPr id="5" name="Connector recte 4">
            <a:extLst>
              <a:ext uri="{FF2B5EF4-FFF2-40B4-BE49-F238E27FC236}">
                <a16:creationId xmlns:a16="http://schemas.microsoft.com/office/drawing/2014/main" id="{46111ECA-9180-06C3-036F-FBCF4DDBF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3" idx="2"/>
            <a:endCxn id="12" idx="3"/>
          </p:cNvCxnSpPr>
          <p:nvPr/>
        </p:nvCxnSpPr>
        <p:spPr>
          <a:xfrm flipH="1">
            <a:off x="6519948" y="3157275"/>
            <a:ext cx="277618" cy="0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0F7A1C4D-4021-0BEA-1670-DCADCC502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36317" y="3794125"/>
            <a:ext cx="226715" cy="105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9" name="Imatge 18">
            <a:extLst>
              <a:ext uri="{FF2B5EF4-FFF2-40B4-BE49-F238E27FC236}">
                <a16:creationId xmlns:a16="http://schemas.microsoft.com/office/drawing/2014/main" id="{178241EA-64AD-BF51-8EEE-96044F044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A5644E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3610446" y="3684455"/>
            <a:ext cx="278457" cy="278455"/>
          </a:xfrm>
          <a:prstGeom prst="rect">
            <a:avLst/>
          </a:prstGeom>
          <a:effectLst>
            <a:outerShdw blurRad="50800" dist="50800" dir="5400000" algn="ctr" rotWithShape="0">
              <a:srgbClr val="A5644E"/>
            </a:outerShdw>
          </a:effectLst>
        </p:spPr>
      </p:pic>
    </p:spTree>
    <p:extLst>
      <p:ext uri="{BB962C8B-B14F-4D97-AF65-F5344CB8AC3E}">
        <p14:creationId xmlns:p14="http://schemas.microsoft.com/office/powerpoint/2010/main" val="9161809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D60B9-9833-CB5C-C73C-ECF0CF192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5184E687-E278-2FAC-D609-34CCC004C6D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Carga un documento a SharePoint</a:t>
            </a:r>
            <a:endParaRPr kumimoji="0" lang="ca-E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ECE9CBFC-2090-77E5-F26E-9907CFF1F679}"/>
              </a:ext>
            </a:extLst>
          </p:cNvPr>
          <p:cNvSpPr txBox="1"/>
          <p:nvPr/>
        </p:nvSpPr>
        <p:spPr>
          <a:xfrm>
            <a:off x="319942" y="1266064"/>
            <a:ext cx="3345872" cy="335476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s-ES" sz="1200" dirty="0"/>
              <a:t>Desde </a:t>
            </a:r>
            <a:r>
              <a:rPr lang="es-ES" sz="1200" b="1" dirty="0"/>
              <a:t>SharePoint cargar documentos existentes. </a:t>
            </a:r>
            <a:r>
              <a:rPr lang="es-ES" sz="1200" dirty="0"/>
              <a:t>Al hacer clic en </a:t>
            </a:r>
            <a:r>
              <a:rPr lang="es-ES" sz="1200" b="1" dirty="0"/>
              <a:t>“Cargar” </a:t>
            </a:r>
            <a:r>
              <a:rPr lang="es-ES" sz="1200" b="1" dirty="0">
                <a:solidFill>
                  <a:srgbClr val="4E110E"/>
                </a:solidFill>
              </a:rPr>
              <a:t>(1), </a:t>
            </a:r>
            <a:r>
              <a:rPr lang="es-ES" sz="1200" dirty="0"/>
              <a:t>se despliegan tres opciones: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1200" b="1" dirty="0"/>
              <a:t>Archivos</a:t>
            </a:r>
            <a:r>
              <a:rPr lang="es-ES" sz="1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1200" b="1" dirty="0">
                <a:solidFill>
                  <a:srgbClr val="4E110E"/>
                </a:solidFill>
              </a:rPr>
              <a:t>(2):</a:t>
            </a:r>
            <a:r>
              <a:rPr lang="es-ES" sz="1200" dirty="0">
                <a:solidFill>
                  <a:srgbClr val="4E110E"/>
                </a:solidFill>
              </a:rPr>
              <a:t> </a:t>
            </a:r>
            <a:r>
              <a:rPr lang="es-ES" sz="1200" dirty="0"/>
              <a:t>selecciona documentos individuales.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1200" b="1" dirty="0"/>
              <a:t>Carpetas</a:t>
            </a:r>
            <a:r>
              <a:rPr lang="es-ES" sz="1200" b="1" dirty="0">
                <a:solidFill>
                  <a:srgbClr val="927B71"/>
                </a:solidFill>
              </a:rPr>
              <a:t> </a:t>
            </a:r>
            <a:r>
              <a:rPr lang="es-ES" sz="1200" b="1" dirty="0">
                <a:solidFill>
                  <a:srgbClr val="4E110E"/>
                </a:solidFill>
              </a:rPr>
              <a:t>(3): </a:t>
            </a:r>
            <a:r>
              <a:rPr lang="es-ES" sz="1200" dirty="0"/>
              <a:t>carga una carpeta completa con su contenido.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1200" b="1" dirty="0"/>
              <a:t>Plantillas</a:t>
            </a:r>
            <a:r>
              <a:rPr lang="es-ES" sz="1200" b="1" dirty="0">
                <a:solidFill>
                  <a:srgbClr val="927B71"/>
                </a:solidFill>
              </a:rPr>
              <a:t> </a:t>
            </a:r>
            <a:r>
              <a:rPr lang="es-ES" sz="1200" b="1" dirty="0">
                <a:solidFill>
                  <a:srgbClr val="4E110E"/>
                </a:solidFill>
              </a:rPr>
              <a:t>(4): </a:t>
            </a:r>
            <a:r>
              <a:rPr lang="es-ES" sz="1200" dirty="0"/>
              <a:t>carga documentos que usarás como base para otros.</a:t>
            </a:r>
          </a:p>
          <a:p>
            <a:pPr>
              <a:spcBef>
                <a:spcPts val="600"/>
              </a:spcBef>
            </a:pPr>
            <a:r>
              <a:rPr lang="es-ES" sz="1200" dirty="0"/>
              <a:t>Cualquiera de estas opciones abrirá el </a:t>
            </a:r>
            <a:r>
              <a:rPr lang="es-ES" sz="1200" b="1" dirty="0"/>
              <a:t>explorador de archivos de Windows</a:t>
            </a:r>
            <a:r>
              <a:rPr lang="es-ES" sz="1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1200" b="1" dirty="0">
                <a:solidFill>
                  <a:srgbClr val="4E110E"/>
                </a:solidFill>
              </a:rPr>
              <a:t>(5), </a:t>
            </a:r>
            <a:r>
              <a:rPr lang="es-ES" sz="1200" dirty="0"/>
              <a:t>donde podrás buscar los elementos que necesites subir.</a:t>
            </a:r>
            <a:br>
              <a:rPr lang="es-ES" sz="1200" dirty="0"/>
            </a:br>
            <a:r>
              <a:rPr lang="es-ES" sz="1200" dirty="0"/>
              <a:t>Una vez seleccionados, haz clic en </a:t>
            </a:r>
            <a:r>
              <a:rPr lang="es-ES" sz="1200" b="1" dirty="0"/>
              <a:t>“Abrir” </a:t>
            </a:r>
            <a:r>
              <a:rPr lang="es-ES" sz="1200" b="1" dirty="0">
                <a:solidFill>
                  <a:srgbClr val="4E110E"/>
                </a:solidFill>
              </a:rPr>
              <a:t>(6)</a:t>
            </a:r>
            <a:r>
              <a:rPr lang="es-ES" sz="1200" b="1" dirty="0">
                <a:solidFill>
                  <a:srgbClr val="927B71"/>
                </a:solidFill>
              </a:rPr>
              <a:t> </a:t>
            </a:r>
            <a:r>
              <a:rPr lang="es-ES" sz="1200" dirty="0"/>
              <a:t>si has elegido archivos o plantillas, o en </a:t>
            </a:r>
            <a:r>
              <a:rPr lang="es-ES" sz="1200" b="1" dirty="0"/>
              <a:t>“Cargar” </a:t>
            </a:r>
            <a:r>
              <a:rPr lang="es-ES" sz="1200" dirty="0"/>
              <a:t>si se trata de una carpeta.</a:t>
            </a:r>
            <a:endParaRPr lang="ca-ES" sz="1200" dirty="0"/>
          </a:p>
        </p:txBody>
      </p:sp>
      <p:pic>
        <p:nvPicPr>
          <p:cNvPr id="3" name="Imatge 2" descr="La imagen muestra el botón cargar y sus posibilidades.">
            <a:extLst>
              <a:ext uri="{FF2B5EF4-FFF2-40B4-BE49-F238E27FC236}">
                <a16:creationId xmlns:a16="http://schemas.microsoft.com/office/drawing/2014/main" id="{3588B0B9-7973-6C2D-D708-DA9C34B9EF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9075"/>
          <a:stretch/>
        </p:blipFill>
        <p:spPr>
          <a:xfrm>
            <a:off x="3842098" y="1077694"/>
            <a:ext cx="5112389" cy="3819401"/>
          </a:xfrm>
          <a:prstGeom prst="rect">
            <a:avLst/>
          </a:prstGeom>
        </p:spPr>
      </p:pic>
      <p:pic>
        <p:nvPicPr>
          <p:cNvPr id="6" name="Imatge 5" descr="La imagen muestra la carpeta de imágenes abierta.">
            <a:extLst>
              <a:ext uri="{FF2B5EF4-FFF2-40B4-BE49-F238E27FC236}">
                <a16:creationId xmlns:a16="http://schemas.microsoft.com/office/drawing/2014/main" id="{86EA6667-7E95-91DE-EF62-C5B45E10F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425" y="2715000"/>
            <a:ext cx="3050824" cy="2051334"/>
          </a:xfrm>
          <a:prstGeom prst="rect">
            <a:avLst/>
          </a:prstGeom>
          <a:ln>
            <a:solidFill>
              <a:srgbClr val="4E110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Fletxa: corbada a la dreta 6">
            <a:extLst>
              <a:ext uri="{FF2B5EF4-FFF2-40B4-BE49-F238E27FC236}">
                <a16:creationId xmlns:a16="http://schemas.microsoft.com/office/drawing/2014/main" id="{7A41CC0B-442D-9C73-EAD6-081F63E00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585711">
            <a:off x="5383407" y="2279968"/>
            <a:ext cx="231480" cy="371782"/>
          </a:xfrm>
          <a:prstGeom prst="curvedRightArrow">
            <a:avLst>
              <a:gd name="adj1" fmla="val 25000"/>
              <a:gd name="adj2" fmla="val 55935"/>
              <a:gd name="adj3" fmla="val 25000"/>
            </a:avLst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b="1">
              <a:solidFill>
                <a:srgbClr val="4E110E"/>
              </a:solidFill>
            </a:endParaRPr>
          </a:p>
        </p:txBody>
      </p:sp>
      <p:sp>
        <p:nvSpPr>
          <p:cNvPr id="8" name="Rectangle: cantonades arrodonides 7">
            <a:extLst>
              <a:ext uri="{FF2B5EF4-FFF2-40B4-BE49-F238E27FC236}">
                <a16:creationId xmlns:a16="http://schemas.microsoft.com/office/drawing/2014/main" id="{6D35DE20-9F47-6854-5BDA-8AD4E141B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99438" y="1823437"/>
            <a:ext cx="674763" cy="204151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AB12F80-C836-E29E-831E-A99651E5B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09820" y="1306372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1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10" name="Connector recte 9">
            <a:extLst>
              <a:ext uri="{FF2B5EF4-FFF2-40B4-BE49-F238E27FC236}">
                <a16:creationId xmlns:a16="http://schemas.microsoft.com/office/drawing/2014/main" id="{9EF28F7A-E84D-32AD-0B74-EADFFF5FA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9" idx="4"/>
            <a:endCxn id="8" idx="0"/>
          </p:cNvCxnSpPr>
          <p:nvPr/>
        </p:nvCxnSpPr>
        <p:spPr>
          <a:xfrm>
            <a:off x="6536820" y="1560372"/>
            <a:ext cx="0" cy="263065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cantonades arrodonides 10">
            <a:extLst>
              <a:ext uri="{FF2B5EF4-FFF2-40B4-BE49-F238E27FC236}">
                <a16:creationId xmlns:a16="http://schemas.microsoft.com/office/drawing/2014/main" id="{99083744-7820-BE43-F61E-640444F11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36863" y="2077245"/>
            <a:ext cx="1020677" cy="157858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BCD304A-EEAA-408B-6E97-F9C6A8038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32897" y="2022726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2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13" name="Connector recte 12">
            <a:extLst>
              <a:ext uri="{FF2B5EF4-FFF2-40B4-BE49-F238E27FC236}">
                <a16:creationId xmlns:a16="http://schemas.microsoft.com/office/drawing/2014/main" id="{DCE67C56-2EB8-6460-6E55-B8677DE8F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2" idx="2"/>
            <a:endCxn id="11" idx="3"/>
          </p:cNvCxnSpPr>
          <p:nvPr/>
        </p:nvCxnSpPr>
        <p:spPr>
          <a:xfrm flipH="1">
            <a:off x="7257540" y="2149726"/>
            <a:ext cx="375357" cy="6448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cantonades arrodonides 13">
            <a:extLst>
              <a:ext uri="{FF2B5EF4-FFF2-40B4-BE49-F238E27FC236}">
                <a16:creationId xmlns:a16="http://schemas.microsoft.com/office/drawing/2014/main" id="{818256B9-CC39-A2F2-7478-F4543A31A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36862" y="2496485"/>
            <a:ext cx="1020677" cy="135919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D5053DC-F00C-92B4-BB5C-2A90C55C7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32897" y="2437445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4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16" name="Connector recte 15">
            <a:extLst>
              <a:ext uri="{FF2B5EF4-FFF2-40B4-BE49-F238E27FC236}">
                <a16:creationId xmlns:a16="http://schemas.microsoft.com/office/drawing/2014/main" id="{81C59E32-BF14-345D-8764-3DF7C4703C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5" idx="2"/>
            <a:endCxn id="14" idx="3"/>
          </p:cNvCxnSpPr>
          <p:nvPr/>
        </p:nvCxnSpPr>
        <p:spPr>
          <a:xfrm flipH="1">
            <a:off x="7257539" y="2564445"/>
            <a:ext cx="375358" cy="0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cantonades arrodonides 16">
            <a:extLst>
              <a:ext uri="{FF2B5EF4-FFF2-40B4-BE49-F238E27FC236}">
                <a16:creationId xmlns:a16="http://schemas.microsoft.com/office/drawing/2014/main" id="{6C1D3AF7-F167-FADD-AFED-319400E3E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36862" y="2290652"/>
            <a:ext cx="1020677" cy="135919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A851915-056E-083C-5086-E62FF3AC1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5183" y="2231611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3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19" name="Connector recte 18">
            <a:extLst>
              <a:ext uri="{FF2B5EF4-FFF2-40B4-BE49-F238E27FC236}">
                <a16:creationId xmlns:a16="http://schemas.microsoft.com/office/drawing/2014/main" id="{DA44A898-0F36-B3CC-054C-D182E6AC85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8" idx="6"/>
            <a:endCxn id="17" idx="1"/>
          </p:cNvCxnSpPr>
          <p:nvPr/>
        </p:nvCxnSpPr>
        <p:spPr>
          <a:xfrm>
            <a:off x="6049183" y="2358611"/>
            <a:ext cx="187679" cy="1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cantonades arrodonides 19">
            <a:extLst>
              <a:ext uri="{FF2B5EF4-FFF2-40B4-BE49-F238E27FC236}">
                <a16:creationId xmlns:a16="http://schemas.microsoft.com/office/drawing/2014/main" id="{EC58A717-44EB-D26A-2079-EBECF61B8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77425" y="2719966"/>
            <a:ext cx="3050824" cy="2066908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112D57C-3BDD-66DF-9112-97967112B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60128" y="3626420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5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22" name="Connector recte 21">
            <a:extLst>
              <a:ext uri="{FF2B5EF4-FFF2-40B4-BE49-F238E27FC236}">
                <a16:creationId xmlns:a16="http://schemas.microsoft.com/office/drawing/2014/main" id="{B86CCA50-7CE6-997B-20BE-70D695966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1" idx="2"/>
            <a:endCxn id="20" idx="3"/>
          </p:cNvCxnSpPr>
          <p:nvPr/>
        </p:nvCxnSpPr>
        <p:spPr>
          <a:xfrm flipH="1">
            <a:off x="7328249" y="3753420"/>
            <a:ext cx="831879" cy="0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cantonades arrodonides 22">
            <a:extLst>
              <a:ext uri="{FF2B5EF4-FFF2-40B4-BE49-F238E27FC236}">
                <a16:creationId xmlns:a16="http://schemas.microsoft.com/office/drawing/2014/main" id="{F7B3C2FB-85D2-F903-462B-8DAB4FBC8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13062" y="4568759"/>
            <a:ext cx="495641" cy="127825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BEC2B8A-6599-8A23-3697-C9D26774A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33883" y="3956896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6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25" name="Connector recte 24">
            <a:extLst>
              <a:ext uri="{FF2B5EF4-FFF2-40B4-BE49-F238E27FC236}">
                <a16:creationId xmlns:a16="http://schemas.microsoft.com/office/drawing/2014/main" id="{5E2538B8-FA63-1A4E-CE7E-F655FE298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4" idx="4"/>
            <a:endCxn id="23" idx="0"/>
          </p:cNvCxnSpPr>
          <p:nvPr/>
        </p:nvCxnSpPr>
        <p:spPr>
          <a:xfrm>
            <a:off x="6560883" y="4210896"/>
            <a:ext cx="0" cy="357863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83424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0946A-03CD-CE88-6070-1F6E27A9B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CEFCF685-29EA-6043-107A-59782198436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0008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3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Carga arrastrando varios documentos a SharePoint</a:t>
            </a:r>
            <a:endParaRPr kumimoji="0" lang="ca-ES" sz="13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QuadreDeText 2">
            <a:extLst>
              <a:ext uri="{FF2B5EF4-FFF2-40B4-BE49-F238E27FC236}">
                <a16:creationId xmlns:a16="http://schemas.microsoft.com/office/drawing/2014/main" id="{C7D3A14A-8C0B-5990-099C-1654865E6BFF}"/>
              </a:ext>
            </a:extLst>
          </p:cNvPr>
          <p:cNvSpPr txBox="1"/>
          <p:nvPr/>
        </p:nvSpPr>
        <p:spPr>
          <a:xfrm>
            <a:off x="256310" y="1207366"/>
            <a:ext cx="2241271" cy="338784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es-ES" sz="1200" dirty="0"/>
              <a:t>Una forma muy intuitiva de </a:t>
            </a:r>
            <a:r>
              <a:rPr lang="es-ES" sz="1200" b="1" dirty="0"/>
              <a:t>subir archivos desde las carpetas de Windows a SharePoint </a:t>
            </a:r>
            <a:r>
              <a:rPr lang="es-ES" sz="1200" dirty="0"/>
              <a:t>es arrastrándolos directamente a la carpeta dentro de SharePoint. Este método es similar a mover archivos entre carpetas dentro del propio ordenador. </a:t>
            </a:r>
          </a:p>
          <a:p>
            <a:pPr>
              <a:spcBef>
                <a:spcPts val="600"/>
              </a:spcBef>
            </a:pPr>
            <a:r>
              <a:rPr lang="es-ES" sz="1200" dirty="0"/>
              <a:t>Para hacerlo, necesitas tener abiertas al mismo tiempo dos ventanas: por un lado, la de </a:t>
            </a:r>
            <a:r>
              <a:rPr lang="es-ES" sz="1200" b="1" dirty="0"/>
              <a:t>SharePoint </a:t>
            </a:r>
            <a:r>
              <a:rPr lang="es-ES" sz="1200" b="1" dirty="0">
                <a:solidFill>
                  <a:srgbClr val="4E110E"/>
                </a:solidFill>
              </a:rPr>
              <a:t>(1)</a:t>
            </a:r>
            <a:r>
              <a:rPr lang="es-ES" sz="1200" dirty="0">
                <a:solidFill>
                  <a:srgbClr val="927B71"/>
                </a:solidFill>
              </a:rPr>
              <a:t> </a:t>
            </a:r>
            <a:r>
              <a:rPr lang="es-ES" sz="1200" dirty="0"/>
              <a:t>y, por otro, el explorador de archivos de Windows con los </a:t>
            </a:r>
            <a:r>
              <a:rPr lang="es-ES" sz="1200" b="1" dirty="0"/>
              <a:t>documentos que quieres cargar </a:t>
            </a:r>
            <a:r>
              <a:rPr lang="es-ES" sz="1200" b="1" dirty="0">
                <a:solidFill>
                  <a:srgbClr val="4E110E"/>
                </a:solidFill>
              </a:rPr>
              <a:t>(2). </a:t>
            </a:r>
            <a:r>
              <a:rPr lang="es-ES" sz="1200" dirty="0"/>
              <a:t>Solo tendrás que arrastrarlos de una ventana a otra.</a:t>
            </a:r>
            <a:endParaRPr lang="ca-ES" sz="1200" dirty="0"/>
          </a:p>
        </p:txBody>
      </p:sp>
      <p:pic>
        <p:nvPicPr>
          <p:cNvPr id="14" name="Imagen 13" descr="La imagen muestra el escritorio de Windows.">
            <a:extLst>
              <a:ext uri="{FF2B5EF4-FFF2-40B4-BE49-F238E27FC236}">
                <a16:creationId xmlns:a16="http://schemas.microsoft.com/office/drawing/2014/main" id="{1F65CAB4-7AC8-0C31-ED32-EC4057DEB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581" y="1207366"/>
            <a:ext cx="6559240" cy="3689572"/>
          </a:xfrm>
          <a:prstGeom prst="rect">
            <a:avLst/>
          </a:prstGeom>
        </p:spPr>
      </p:pic>
      <p:pic>
        <p:nvPicPr>
          <p:cNvPr id="6" name="Imatge 5" descr="La imagen muestra fotos de una carpeta.">
            <a:extLst>
              <a:ext uri="{FF2B5EF4-FFF2-40B4-BE49-F238E27FC236}">
                <a16:creationId xmlns:a16="http://schemas.microsoft.com/office/drawing/2014/main" id="{3C46E428-5EF2-41E9-A8B0-B95A331D4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024" y="1743009"/>
            <a:ext cx="3272645" cy="2200483"/>
          </a:xfrm>
          <a:prstGeom prst="rect">
            <a:avLst/>
          </a:prstGeom>
        </p:spPr>
      </p:pic>
      <p:pic>
        <p:nvPicPr>
          <p:cNvPr id="7" name="Imatge 6" descr="La imagen muestra una carpeta vacía.">
            <a:extLst>
              <a:ext uri="{FF2B5EF4-FFF2-40B4-BE49-F238E27FC236}">
                <a16:creationId xmlns:a16="http://schemas.microsoft.com/office/drawing/2014/main" id="{FA3147A5-C61F-84C5-3257-3622CA44FD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020928" y="1391314"/>
            <a:ext cx="3035893" cy="3173598"/>
          </a:xfrm>
          <a:prstGeom prst="rect">
            <a:avLst/>
          </a:prstGeom>
        </p:spPr>
      </p:pic>
      <p:sp>
        <p:nvSpPr>
          <p:cNvPr id="8" name="Rectangle: cantonades arrodonides 7">
            <a:extLst>
              <a:ext uri="{FF2B5EF4-FFF2-40B4-BE49-F238E27FC236}">
                <a16:creationId xmlns:a16="http://schemas.microsoft.com/office/drawing/2014/main" id="{8AA9BD6C-F42F-717C-740E-909099B66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73370" y="1743009"/>
            <a:ext cx="3393440" cy="2200483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2C1C8F8-AD16-0363-8C23-7CB5832A5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41242" y="1262197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2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10" name="Connector recte 9">
            <a:extLst>
              <a:ext uri="{FF2B5EF4-FFF2-40B4-BE49-F238E27FC236}">
                <a16:creationId xmlns:a16="http://schemas.microsoft.com/office/drawing/2014/main" id="{F38292F0-E9CB-F817-F1AF-FBA80648C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9" idx="4"/>
            <a:endCxn id="8" idx="0"/>
          </p:cNvCxnSpPr>
          <p:nvPr/>
        </p:nvCxnSpPr>
        <p:spPr>
          <a:xfrm>
            <a:off x="4268242" y="1516197"/>
            <a:ext cx="1848" cy="226812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cantonades arrodonides 10">
            <a:extLst>
              <a:ext uri="{FF2B5EF4-FFF2-40B4-BE49-F238E27FC236}">
                <a16:creationId xmlns:a16="http://schemas.microsoft.com/office/drawing/2014/main" id="{518D6DDC-A890-9A57-959B-1E7B3D9C2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14723" y="1389197"/>
            <a:ext cx="3042098" cy="3173598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7BC2183-413E-6B7B-FD73-03A98ABF9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05690" y="1046917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1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13" name="Connector recte 12">
            <a:extLst>
              <a:ext uri="{FF2B5EF4-FFF2-40B4-BE49-F238E27FC236}">
                <a16:creationId xmlns:a16="http://schemas.microsoft.com/office/drawing/2014/main" id="{1DEA329F-2E8D-ABA7-1E43-15AF86163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7535772" y="1268505"/>
            <a:ext cx="0" cy="120692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925FA2B-ED89-05C6-B3B2-959CB2ADA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13922" y="4723738"/>
            <a:ext cx="899160" cy="139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81222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364FA-6F95-F455-0F1E-A4737F527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8FD2ABE0-A07D-C410-9F40-328A2990791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0008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3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Carga arrastrando varios documentos a SharePoint</a:t>
            </a:r>
            <a:endParaRPr kumimoji="0" lang="ca-ES" sz="13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QuadreDeText 40">
            <a:extLst>
              <a:ext uri="{FF2B5EF4-FFF2-40B4-BE49-F238E27FC236}">
                <a16:creationId xmlns:a16="http://schemas.microsoft.com/office/drawing/2014/main" id="{EBC713F2-700B-5F4A-843D-738F49270A5C}"/>
              </a:ext>
            </a:extLst>
          </p:cNvPr>
          <p:cNvSpPr txBox="1"/>
          <p:nvPr/>
        </p:nvSpPr>
        <p:spPr>
          <a:xfrm>
            <a:off x="245601" y="1328933"/>
            <a:ext cx="2488892" cy="33022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Una </a:t>
            </a:r>
            <a:r>
              <a:rPr kumimoji="0" lang="ca-E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vez</a:t>
            </a:r>
            <a:r>
              <a:rPr kumimoji="0" lang="ca-E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ca-E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tienes</a:t>
            </a:r>
            <a:r>
              <a:rPr kumimoji="0" lang="ca-E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las </a:t>
            </a:r>
            <a:r>
              <a:rPr kumimoji="0" lang="ca-ES" sz="12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ventanas</a:t>
            </a:r>
            <a:r>
              <a:rPr kumimoji="0" lang="ca-E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en </a:t>
            </a:r>
            <a:r>
              <a:rPr kumimoji="0" lang="ca-ES" sz="12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paralelo</a:t>
            </a:r>
            <a:r>
              <a:rPr kumimoji="0" lang="ca-E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</a:t>
            </a:r>
            <a:r>
              <a:rPr kumimoji="0" lang="ca-E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realiza</a:t>
            </a:r>
            <a:r>
              <a:rPr kumimoji="0" lang="ca-E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los </a:t>
            </a:r>
            <a:r>
              <a:rPr kumimoji="0" lang="ca-E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siguientes</a:t>
            </a:r>
            <a:r>
              <a:rPr kumimoji="0" lang="ca-E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ca-E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pasos</a:t>
            </a:r>
            <a:r>
              <a:rPr kumimoji="0" lang="ca-E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En este punto, allí </a:t>
            </a:r>
            <a:r>
              <a:rPr kumimoji="0" lang="ca-E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donde</a:t>
            </a:r>
            <a:r>
              <a:rPr kumimoji="0" lang="ca-E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ca-E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dejes</a:t>
            </a:r>
            <a:r>
              <a:rPr kumimoji="0" lang="ca-E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los </a:t>
            </a:r>
            <a:r>
              <a:rPr kumimoji="0" lang="ca-E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ficheros</a:t>
            </a:r>
            <a:r>
              <a:rPr kumimoji="0" lang="ca-E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se </a:t>
            </a:r>
            <a:r>
              <a:rPr kumimoji="0" lang="ca-E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cargaran</a:t>
            </a:r>
            <a:r>
              <a:rPr kumimoji="0" lang="ca-E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 Si los </a:t>
            </a:r>
            <a:r>
              <a:rPr kumimoji="0" lang="ca-E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dejas</a:t>
            </a:r>
            <a:r>
              <a:rPr lang="ca-ES" sz="1200" dirty="0">
                <a:solidFill>
                  <a:sysClr val="windowText" lastClr="000000"/>
                </a:solidFill>
              </a:rPr>
              <a:t> en una carpetes se </a:t>
            </a:r>
            <a:r>
              <a:rPr lang="ca-ES" sz="1200" dirty="0" err="1">
                <a:solidFill>
                  <a:sysClr val="windowText" lastClr="000000"/>
                </a:solidFill>
              </a:rPr>
              <a:t>cargaran</a:t>
            </a:r>
            <a:r>
              <a:rPr lang="ca-ES" sz="1200" dirty="0">
                <a:solidFill>
                  <a:sysClr val="windowText" lastClr="000000"/>
                </a:solidFill>
              </a:rPr>
              <a:t> </a:t>
            </a:r>
            <a:r>
              <a:rPr lang="ca-ES" sz="1200" dirty="0" err="1">
                <a:solidFill>
                  <a:sysClr val="windowText" lastClr="000000"/>
                </a:solidFill>
              </a:rPr>
              <a:t>dentro</a:t>
            </a:r>
            <a:r>
              <a:rPr lang="ca-ES" sz="1200" dirty="0">
                <a:solidFill>
                  <a:sysClr val="windowText" lastClr="000000"/>
                </a:solidFill>
              </a:rPr>
              <a:t> de la carpeta.</a:t>
            </a:r>
            <a:endParaRPr kumimoji="0" lang="ca-E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botó_1_selecció">
            <a:extLst>
              <a:ext uri="{FF2B5EF4-FFF2-40B4-BE49-F238E27FC236}">
                <a16:creationId xmlns:a16="http://schemas.microsoft.com/office/drawing/2014/main" id="{B4D85A90-0D8B-A794-741F-750697C3EAED}"/>
              </a:ext>
            </a:extLst>
          </p:cNvPr>
          <p:cNvSpPr>
            <a:spLocks/>
          </p:cNvSpPr>
          <p:nvPr/>
        </p:nvSpPr>
        <p:spPr>
          <a:xfrm>
            <a:off x="430427" y="2015754"/>
            <a:ext cx="1958712" cy="235273"/>
          </a:xfrm>
          <a:prstGeom prst="rect">
            <a:avLst/>
          </a:prstGeom>
          <a:solidFill>
            <a:srgbClr val="CCAEA4"/>
          </a:solidFill>
          <a:ln w="25400" cap="flat" cmpd="sng" algn="ctr">
            <a:solidFill>
              <a:srgbClr val="4E110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200" b="0" i="0" u="none" strike="noStrike" kern="0" cap="none" spc="0" normalizeH="0" baseline="0" noProof="0" dirty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Selecciona los </a:t>
            </a:r>
            <a:r>
              <a:rPr kumimoji="0" lang="ca-E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ficheros</a:t>
            </a: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4E110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botó_3_pujar">
            <a:extLst>
              <a:ext uri="{FF2B5EF4-FFF2-40B4-BE49-F238E27FC236}">
                <a16:creationId xmlns:a16="http://schemas.microsoft.com/office/drawing/2014/main" id="{B154250D-EBD3-FBB1-F8A5-CA8FE80D3130}"/>
              </a:ext>
            </a:extLst>
          </p:cNvPr>
          <p:cNvSpPr>
            <a:spLocks/>
          </p:cNvSpPr>
          <p:nvPr/>
        </p:nvSpPr>
        <p:spPr>
          <a:xfrm>
            <a:off x="430427" y="3565289"/>
            <a:ext cx="1958712" cy="235273"/>
          </a:xfrm>
          <a:prstGeom prst="rect">
            <a:avLst/>
          </a:prstGeom>
          <a:solidFill>
            <a:srgbClr val="CCAEA4"/>
          </a:solidFill>
          <a:ln w="25400" cap="flat" cmpd="sng" algn="ctr">
            <a:solidFill>
              <a:srgbClr val="4E110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200" b="0" i="0" u="none" strike="noStrike" kern="0" cap="none" spc="0" normalizeH="0" baseline="0" noProof="0" dirty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 </a:t>
            </a:r>
            <a:r>
              <a:rPr kumimoji="0" lang="ca-E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Ficheros</a:t>
            </a:r>
            <a:r>
              <a:rPr kumimoji="0" lang="ca-ES" sz="1200" b="0" i="0" u="none" strike="noStrike" kern="0" cap="none" spc="0" normalizeH="0" noProof="0" dirty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ca-ES" sz="1200" b="0" i="0" u="none" strike="noStrike" kern="0" cap="none" spc="0" normalizeH="0" noProof="0" dirty="0" err="1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cargados</a:t>
            </a: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4E110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botó_2_arrastar">
            <a:extLst>
              <a:ext uri="{FF2B5EF4-FFF2-40B4-BE49-F238E27FC236}">
                <a16:creationId xmlns:a16="http://schemas.microsoft.com/office/drawing/2014/main" id="{E9A2F694-20F2-2A47-F856-940B278330AA}"/>
              </a:ext>
            </a:extLst>
          </p:cNvPr>
          <p:cNvSpPr>
            <a:spLocks/>
          </p:cNvSpPr>
          <p:nvPr/>
        </p:nvSpPr>
        <p:spPr>
          <a:xfrm>
            <a:off x="430427" y="2367080"/>
            <a:ext cx="1958712" cy="235273"/>
          </a:xfrm>
          <a:prstGeom prst="rect">
            <a:avLst/>
          </a:prstGeom>
          <a:solidFill>
            <a:srgbClr val="CCAEA4"/>
          </a:solidFill>
          <a:ln w="25400" cap="flat" cmpd="sng" algn="ctr">
            <a:solidFill>
              <a:srgbClr val="4E110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200" b="0" i="0" u="none" strike="noStrike" kern="0" cap="none" spc="0" normalizeH="0" baseline="0" noProof="0" dirty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Arrastra</a:t>
            </a:r>
            <a:r>
              <a:rPr kumimoji="0" lang="ca-ES" sz="1200" b="0" i="0" u="none" strike="noStrike" kern="0" cap="none" spc="0" normalizeH="0" noProof="0" dirty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 SharePoint</a:t>
            </a: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4E110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: cantonades arrodonides 44">
            <a:extLst>
              <a:ext uri="{FF2B5EF4-FFF2-40B4-BE49-F238E27FC236}">
                <a16:creationId xmlns:a16="http://schemas.microsoft.com/office/drawing/2014/main" id="{6551199D-8652-16A8-2EEF-5D8705F87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4990" y="3955021"/>
            <a:ext cx="3702019" cy="82932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E110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67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6" name="Imatge 45">
            <a:extLst>
              <a:ext uri="{FF2B5EF4-FFF2-40B4-BE49-F238E27FC236}">
                <a16:creationId xmlns:a16="http://schemas.microsoft.com/office/drawing/2014/main" id="{42F4FB14-C4F3-489F-8B7B-780B21C77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rgbClr val="A5644E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3185484" y="4122991"/>
            <a:ext cx="465261" cy="465259"/>
          </a:xfrm>
          <a:prstGeom prst="rect">
            <a:avLst/>
          </a:prstGeom>
          <a:effectLst>
            <a:outerShdw blurRad="50800" dist="50800" dir="5400000" algn="ctr" rotWithShape="0">
              <a:srgbClr val="A5644E"/>
            </a:outerShdw>
          </a:effectLst>
        </p:spPr>
      </p:pic>
      <p:sp>
        <p:nvSpPr>
          <p:cNvPr id="47" name="QuadreDeText 46">
            <a:extLst>
              <a:ext uri="{FF2B5EF4-FFF2-40B4-BE49-F238E27FC236}">
                <a16:creationId xmlns:a16="http://schemas.microsoft.com/office/drawing/2014/main" id="{F46EAED9-7000-D1FB-A9BE-F9E0316B0616}"/>
              </a:ext>
            </a:extLst>
          </p:cNvPr>
          <p:cNvSpPr txBox="1"/>
          <p:nvPr/>
        </p:nvSpPr>
        <p:spPr>
          <a:xfrm>
            <a:off x="3665814" y="4021605"/>
            <a:ext cx="3046637" cy="677108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</a:rPr>
              <a:t>También puedes utilizar la opción anterior para cargar varios documentos a la vez, y del mismo modo, descargarlos.</a:t>
            </a:r>
          </a:p>
        </p:txBody>
      </p:sp>
      <p:grpSp>
        <p:nvGrpSpPr>
          <p:cNvPr id="48" name="selecciona">
            <a:extLst>
              <a:ext uri="{FF2B5EF4-FFF2-40B4-BE49-F238E27FC236}">
                <a16:creationId xmlns:a16="http://schemas.microsoft.com/office/drawing/2014/main" id="{56D1C4B1-F81A-E1F1-93C7-03451B602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45202" y="1541196"/>
            <a:ext cx="3238710" cy="1731776"/>
            <a:chOff x="2745202" y="1541196"/>
            <a:chExt cx="3238710" cy="1731776"/>
          </a:xfrm>
        </p:grpSpPr>
        <p:pic>
          <p:nvPicPr>
            <p:cNvPr id="49" name="selecionado_archivo" descr="Imatge que conté text, captura de pantalla, programari, pantalla&#10;&#10;Pot ser que el contingut generat amb IA no sigui correcte.">
              <a:extLst>
                <a:ext uri="{FF2B5EF4-FFF2-40B4-BE49-F238E27FC236}">
                  <a16:creationId xmlns:a16="http://schemas.microsoft.com/office/drawing/2014/main" id="{C92AAA0C-2527-4B3C-6B95-06D7202DB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16318"/>
            <a:stretch/>
          </p:blipFill>
          <p:spPr>
            <a:xfrm>
              <a:off x="2745202" y="1541196"/>
              <a:ext cx="3238710" cy="1731776"/>
            </a:xfrm>
            <a:prstGeom prst="rect">
              <a:avLst/>
            </a:prstGeom>
          </p:spPr>
        </p:pic>
        <p:sp>
          <p:nvSpPr>
            <p:cNvPr id="50" name="Rectangle: cantonades arrodonides 49">
              <a:extLst>
                <a:ext uri="{FF2B5EF4-FFF2-40B4-BE49-F238E27FC236}">
                  <a16:creationId xmlns:a16="http://schemas.microsoft.com/office/drawing/2014/main" id="{C622A227-DF1B-3D29-755C-6F4EA86A2D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917334" y="2571750"/>
              <a:ext cx="1134278" cy="204151"/>
            </a:xfrm>
            <a:prstGeom prst="roundRect">
              <a:avLst>
                <a:gd name="adj" fmla="val 7899"/>
              </a:avLst>
            </a:prstGeom>
            <a:noFill/>
            <a:ln w="25400" cap="flat" cmpd="sng" algn="ctr">
              <a:solidFill>
                <a:srgbClr val="4E110E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1" i="0" u="none" strike="noStrike" kern="0" cap="none" spc="0" normalizeH="0" baseline="0" noProof="0">
                <a:ln w="22225">
                  <a:solidFill>
                    <a:srgbClr val="A5644E"/>
                  </a:solidFill>
                  <a:prstDash val="solid"/>
                </a:ln>
                <a:solidFill>
                  <a:srgbClr val="A5644E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AA85AFB-8887-1872-DB54-F679315508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399726" y="2546825"/>
              <a:ext cx="254000" cy="254000"/>
            </a:xfrm>
            <a:prstGeom prst="ellipse">
              <a:avLst/>
            </a:prstGeom>
            <a:solidFill>
              <a:srgbClr val="CCAEA4"/>
            </a:solidFill>
            <a:ln w="25400" cap="flat" cmpd="sng" algn="ctr">
              <a:solidFill>
                <a:srgbClr val="4E110E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rgbClr val="4E110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  <a:endParaRPr kumimoji="0" lang="es-ES" sz="1800" b="1" i="0" u="none" strike="noStrike" kern="0" cap="none" spc="0" normalizeH="0" baseline="0" noProof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52" name="Connector recte 51">
              <a:extLst>
                <a:ext uri="{FF2B5EF4-FFF2-40B4-BE49-F238E27FC236}">
                  <a16:creationId xmlns:a16="http://schemas.microsoft.com/office/drawing/2014/main" id="{2A0D40D2-8C49-0B4C-D538-2A7F62C4D7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51" idx="2"/>
              <a:endCxn id="50" idx="3"/>
            </p:cNvCxnSpPr>
            <p:nvPr/>
          </p:nvCxnSpPr>
          <p:spPr>
            <a:xfrm flipH="1">
              <a:off x="5051612" y="2673825"/>
              <a:ext cx="348114" cy="1"/>
            </a:xfrm>
            <a:prstGeom prst="line">
              <a:avLst/>
            </a:prstGeom>
            <a:noFill/>
            <a:ln w="19050" cap="flat" cmpd="sng" algn="ctr">
              <a:solidFill>
                <a:srgbClr val="4E110E"/>
              </a:solidFill>
              <a:prstDash val="solid"/>
            </a:ln>
            <a:effectLst/>
          </p:spPr>
        </p:cxnSp>
      </p:grpSp>
      <p:pic>
        <p:nvPicPr>
          <p:cNvPr id="53" name="obrir_archivo" descr="La imagen muestra diferentes fotos en una carpeta.">
            <a:extLst>
              <a:ext uri="{FF2B5EF4-FFF2-40B4-BE49-F238E27FC236}">
                <a16:creationId xmlns:a16="http://schemas.microsoft.com/office/drawing/2014/main" id="{1DB7F1FE-610D-97A4-75D8-8471FB6AEC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6551"/>
          <a:stretch/>
        </p:blipFill>
        <p:spPr>
          <a:xfrm>
            <a:off x="2745203" y="1541195"/>
            <a:ext cx="3238709" cy="1731776"/>
          </a:xfrm>
          <a:prstGeom prst="rect">
            <a:avLst/>
          </a:prstGeom>
        </p:spPr>
      </p:pic>
      <p:grpSp>
        <p:nvGrpSpPr>
          <p:cNvPr id="54" name="reinicio">
            <a:extLst>
              <a:ext uri="{FF2B5EF4-FFF2-40B4-BE49-F238E27FC236}">
                <a16:creationId xmlns:a16="http://schemas.microsoft.com/office/drawing/2014/main" id="{5CCF29DA-C138-6F18-057D-2EDAF3B0B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30427" y="4108923"/>
            <a:ext cx="1881450" cy="485225"/>
            <a:chOff x="441135" y="4054862"/>
            <a:chExt cx="1990416" cy="370626"/>
          </a:xfrm>
          <a:solidFill>
            <a:srgbClr val="CCAEA4"/>
          </a:solidFill>
        </p:grpSpPr>
        <p:sp>
          <p:nvSpPr>
            <p:cNvPr id="55" name="botó_3_pujar">
              <a:extLst>
                <a:ext uri="{FF2B5EF4-FFF2-40B4-BE49-F238E27FC236}">
                  <a16:creationId xmlns:a16="http://schemas.microsoft.com/office/drawing/2014/main" id="{0ECD01DC-9E12-0505-E84B-A35F56553460}"/>
                </a:ext>
              </a:extLst>
            </p:cNvPr>
            <p:cNvSpPr>
              <a:spLocks/>
            </p:cNvSpPr>
            <p:nvPr/>
          </p:nvSpPr>
          <p:spPr>
            <a:xfrm>
              <a:off x="441135" y="4054862"/>
              <a:ext cx="1990416" cy="370626"/>
            </a:xfrm>
            <a:prstGeom prst="rect">
              <a:avLst/>
            </a:prstGeom>
            <a:grpFill/>
            <a:ln w="25400" cap="flat" cmpd="sng" algn="ctr">
              <a:solidFill>
                <a:srgbClr val="4E110E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4E110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Reinicia la </a:t>
              </a:r>
              <a:r>
                <a:rPr kumimoji="0" lang="ca-ES" sz="1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E110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animación</a:t>
              </a:r>
              <a:r>
                <a:rPr kumimoji="0" lang="ca-E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4E110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aquí  </a:t>
              </a:r>
              <a:endParaRPr kumimoji="0" lang="es-ES" sz="1000" b="0" i="0" u="none" strike="noStrike" kern="0" cap="none" spc="0" normalizeH="0" baseline="0" noProof="0" dirty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Fletxa: corbada a la dreta 55">
              <a:extLst>
                <a:ext uri="{FF2B5EF4-FFF2-40B4-BE49-F238E27FC236}">
                  <a16:creationId xmlns:a16="http://schemas.microsoft.com/office/drawing/2014/main" id="{9FEA8B35-A728-30C4-8267-C5219E7458DF}"/>
                </a:ext>
              </a:extLst>
            </p:cNvPr>
            <p:cNvSpPr/>
            <p:nvPr/>
          </p:nvSpPr>
          <p:spPr>
            <a:xfrm flipH="1" flipV="1">
              <a:off x="2133600" y="4103842"/>
              <a:ext cx="188985" cy="235273"/>
            </a:xfrm>
            <a:prstGeom prst="curvedRightArrow">
              <a:avLst>
                <a:gd name="adj1" fmla="val 25000"/>
                <a:gd name="adj2" fmla="val 62246"/>
                <a:gd name="adj3" fmla="val 25000"/>
              </a:avLst>
            </a:prstGeom>
            <a:grpFill/>
            <a:ln w="25400" cap="flat" cmpd="sng" algn="ctr">
              <a:solidFill>
                <a:srgbClr val="4E110E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0" cap="none" spc="0" normalizeH="0" baseline="0" noProof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7" name="pujat">
            <a:extLst>
              <a:ext uri="{FF2B5EF4-FFF2-40B4-BE49-F238E27FC236}">
                <a16:creationId xmlns:a16="http://schemas.microsoft.com/office/drawing/2014/main" id="{2EDB28D7-BC55-20CF-34FC-9E05F2768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163258" y="1162621"/>
            <a:ext cx="2728533" cy="2654922"/>
            <a:chOff x="6163258" y="1162621"/>
            <a:chExt cx="2728533" cy="2654922"/>
          </a:xfrm>
        </p:grpSpPr>
        <p:grpSp>
          <p:nvGrpSpPr>
            <p:cNvPr id="58" name="Agrupa 57">
              <a:extLst>
                <a:ext uri="{FF2B5EF4-FFF2-40B4-BE49-F238E27FC236}">
                  <a16:creationId xmlns:a16="http://schemas.microsoft.com/office/drawing/2014/main" id="{D3745EAA-BBBD-B3DB-5711-74E95B2BD52A}"/>
                </a:ext>
              </a:extLst>
            </p:cNvPr>
            <p:cNvGrpSpPr/>
            <p:nvPr/>
          </p:nvGrpSpPr>
          <p:grpSpPr>
            <a:xfrm>
              <a:off x="6163258" y="1162621"/>
              <a:ext cx="2728533" cy="2654922"/>
              <a:chOff x="6163258" y="1162621"/>
              <a:chExt cx="2728533" cy="2654922"/>
            </a:xfrm>
          </p:grpSpPr>
          <p:grpSp>
            <p:nvGrpSpPr>
              <p:cNvPr id="61" name="subido">
                <a:extLst>
                  <a:ext uri="{FF2B5EF4-FFF2-40B4-BE49-F238E27FC236}">
                    <a16:creationId xmlns:a16="http://schemas.microsoft.com/office/drawing/2014/main" id="{8077F8D0-B794-1216-FBB4-F3C45D25DBDC}"/>
                  </a:ext>
                </a:extLst>
              </p:cNvPr>
              <p:cNvGrpSpPr/>
              <p:nvPr/>
            </p:nvGrpSpPr>
            <p:grpSpPr>
              <a:xfrm>
                <a:off x="6163259" y="1654043"/>
                <a:ext cx="2726640" cy="2163500"/>
                <a:chOff x="6163259" y="1654043"/>
                <a:chExt cx="2726640" cy="2163500"/>
              </a:xfrm>
            </p:grpSpPr>
            <p:pic>
              <p:nvPicPr>
                <p:cNvPr id="63" name="arxivo cagrado">
                  <a:extLst>
                    <a:ext uri="{FF2B5EF4-FFF2-40B4-BE49-F238E27FC236}">
                      <a16:creationId xmlns:a16="http://schemas.microsoft.com/office/drawing/2014/main" id="{ADC26544-B985-3481-F77F-246D15D715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163259" y="1654043"/>
                  <a:ext cx="2726640" cy="2163500"/>
                </a:xfrm>
                <a:prstGeom prst="rect">
                  <a:avLst/>
                </a:prstGeom>
              </p:spPr>
            </p:pic>
            <p:sp>
              <p:nvSpPr>
                <p:cNvPr id="64" name="Rectangle: cantonades arrodonides 63">
                  <a:extLst>
                    <a:ext uri="{FF2B5EF4-FFF2-40B4-BE49-F238E27FC236}">
                      <a16:creationId xmlns:a16="http://schemas.microsoft.com/office/drawing/2014/main" id="{39D03099-8795-47EC-D88F-5CCE798A85F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/>
              </p:nvSpPr>
              <p:spPr>
                <a:xfrm>
                  <a:off x="6448086" y="2189694"/>
                  <a:ext cx="901985" cy="184894"/>
                </a:xfrm>
                <a:prstGeom prst="roundRect">
                  <a:avLst>
                    <a:gd name="adj" fmla="val 7899"/>
                  </a:avLst>
                </a:prstGeom>
                <a:noFill/>
                <a:ln w="25400" cap="flat" cmpd="sng" algn="ctr">
                  <a:solidFill>
                    <a:srgbClr val="4E110E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1" i="0" u="none" strike="noStrike" kern="0" cap="none" spc="0" normalizeH="0" baseline="0" noProof="0">
                    <a:ln w="22225">
                      <a:solidFill>
                        <a:srgbClr val="A5644E"/>
                      </a:solidFill>
                      <a:prstDash val="solid"/>
                    </a:ln>
                    <a:solidFill>
                      <a:srgbClr val="A5644E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786C7366-E51A-B660-2F13-CB75A86B19E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/>
              </p:nvSpPr>
              <p:spPr>
                <a:xfrm>
                  <a:off x="6772079" y="2868865"/>
                  <a:ext cx="254000" cy="254000"/>
                </a:xfrm>
                <a:prstGeom prst="ellipse">
                  <a:avLst/>
                </a:prstGeom>
                <a:solidFill>
                  <a:srgbClr val="CCAEA4"/>
                </a:solidFill>
                <a:ln w="25400" cap="flat" cmpd="sng" algn="ctr">
                  <a:solidFill>
                    <a:srgbClr val="4E110E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4E110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3</a:t>
                  </a:r>
                  <a:endParaRPr kumimoji="0" lang="es-E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4E110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" name="Connector recte 65">
                  <a:extLst>
                    <a:ext uri="{FF2B5EF4-FFF2-40B4-BE49-F238E27FC236}">
                      <a16:creationId xmlns:a16="http://schemas.microsoft.com/office/drawing/2014/main" id="{641C586B-F69C-4CEE-3111-70EB5B24E3E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  <a:stCxn id="65" idx="0"/>
                  <a:endCxn id="64" idx="2"/>
                </p:cNvCxnSpPr>
                <p:nvPr/>
              </p:nvCxnSpPr>
              <p:spPr>
                <a:xfrm flipV="1">
                  <a:off x="6899079" y="2374588"/>
                  <a:ext cx="0" cy="494277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4E110E"/>
                  </a:solidFill>
                  <a:prstDash val="solid"/>
                </a:ln>
                <a:effectLst/>
              </p:spPr>
            </p:cxnSp>
          </p:grpSp>
          <p:pic>
            <p:nvPicPr>
              <p:cNvPr id="62" name="Imatge 61">
                <a:extLst>
                  <a:ext uri="{FF2B5EF4-FFF2-40B4-BE49-F238E27FC236}">
                    <a16:creationId xmlns:a16="http://schemas.microsoft.com/office/drawing/2014/main" id="{339C74FE-4C79-E7C6-DF64-9A4BAD1830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63258" y="1162621"/>
                <a:ext cx="2728533" cy="500039"/>
              </a:xfrm>
              <a:prstGeom prst="rect">
                <a:avLst/>
              </a:prstGeom>
            </p:spPr>
          </p:pic>
        </p:grpSp>
        <p:pic>
          <p:nvPicPr>
            <p:cNvPr id="59" name="Imatge 58">
              <a:extLst>
                <a:ext uri="{FF2B5EF4-FFF2-40B4-BE49-F238E27FC236}">
                  <a16:creationId xmlns:a16="http://schemas.microsoft.com/office/drawing/2014/main" id="{2ED6700B-C572-5C88-C780-7998C4455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23472" y="1198371"/>
              <a:ext cx="275606" cy="158466"/>
            </a:xfrm>
            <a:prstGeom prst="rect">
              <a:avLst/>
            </a:prstGeom>
          </p:spPr>
        </p:pic>
        <p:pic>
          <p:nvPicPr>
            <p:cNvPr id="60" name="Imatge 59">
              <a:extLst>
                <a:ext uri="{FF2B5EF4-FFF2-40B4-BE49-F238E27FC236}">
                  <a16:creationId xmlns:a16="http://schemas.microsoft.com/office/drawing/2014/main" id="{B571DCFD-B79F-0064-AA22-1FF01F309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07397" y="1248238"/>
              <a:ext cx="161812" cy="158466"/>
            </a:xfrm>
            <a:prstGeom prst="rect">
              <a:avLst/>
            </a:prstGeom>
          </p:spPr>
        </p:pic>
      </p:grpSp>
      <p:grpSp>
        <p:nvGrpSpPr>
          <p:cNvPr id="67" name="arrastra" descr="La imagen muestra una carpeta vacía de un proyecto.">
            <a:extLst>
              <a:ext uri="{FF2B5EF4-FFF2-40B4-BE49-F238E27FC236}">
                <a16:creationId xmlns:a16="http://schemas.microsoft.com/office/drawing/2014/main" id="{4BD0C889-A040-083C-14D6-4FA67F67A251}"/>
              </a:ext>
            </a:extLst>
          </p:cNvPr>
          <p:cNvGrpSpPr/>
          <p:nvPr/>
        </p:nvGrpSpPr>
        <p:grpSpPr>
          <a:xfrm>
            <a:off x="6163258" y="1162621"/>
            <a:ext cx="2723238" cy="2644769"/>
            <a:chOff x="6163258" y="1076434"/>
            <a:chExt cx="2723238" cy="2730956"/>
          </a:xfrm>
        </p:grpSpPr>
        <p:grpSp>
          <p:nvGrpSpPr>
            <p:cNvPr id="68" name="arrastra">
              <a:extLst>
                <a:ext uri="{FF2B5EF4-FFF2-40B4-BE49-F238E27FC236}">
                  <a16:creationId xmlns:a16="http://schemas.microsoft.com/office/drawing/2014/main" id="{FC192FE1-E85F-1812-6C8C-F5F8F3EF5CC7}"/>
                </a:ext>
              </a:extLst>
            </p:cNvPr>
            <p:cNvGrpSpPr/>
            <p:nvPr/>
          </p:nvGrpSpPr>
          <p:grpSpPr>
            <a:xfrm>
              <a:off x="6163259" y="1076434"/>
              <a:ext cx="2723237" cy="2534252"/>
              <a:chOff x="6163259" y="1076434"/>
              <a:chExt cx="2723237" cy="2534252"/>
            </a:xfrm>
          </p:grpSpPr>
          <p:grpSp>
            <p:nvGrpSpPr>
              <p:cNvPr id="70" name="arrastra">
                <a:extLst>
                  <a:ext uri="{FF2B5EF4-FFF2-40B4-BE49-F238E27FC236}">
                    <a16:creationId xmlns:a16="http://schemas.microsoft.com/office/drawing/2014/main" id="{FA27E2CD-AFA3-2482-2AB0-20FEAB907790}"/>
                  </a:ext>
                </a:extLst>
              </p:cNvPr>
              <p:cNvGrpSpPr/>
              <p:nvPr/>
            </p:nvGrpSpPr>
            <p:grpSpPr>
              <a:xfrm>
                <a:off x="6163259" y="1076434"/>
                <a:ext cx="2723237" cy="2534252"/>
                <a:chOff x="1701068" y="-199893"/>
                <a:chExt cx="5741863" cy="5343393"/>
              </a:xfrm>
            </p:grpSpPr>
            <p:pic>
              <p:nvPicPr>
                <p:cNvPr id="74" name="Imatge 73" descr="La imagen muestra una carpeta vacía de un proyecto.">
                  <a:extLst>
                    <a:ext uri="{FF2B5EF4-FFF2-40B4-BE49-F238E27FC236}">
                      <a16:creationId xmlns:a16="http://schemas.microsoft.com/office/drawing/2014/main" id="{BC069C4D-7B5E-1CB5-D091-255464C0DE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701068" y="-199893"/>
                  <a:ext cx="5741863" cy="5343393"/>
                </a:xfrm>
                <a:prstGeom prst="rect">
                  <a:avLst/>
                </a:prstGeom>
              </p:spPr>
            </p:pic>
            <p:pic>
              <p:nvPicPr>
                <p:cNvPr id="75" name="Imatge 74">
                  <a:extLst>
                    <a:ext uri="{FF2B5EF4-FFF2-40B4-BE49-F238E27FC236}">
                      <a16:creationId xmlns:a16="http://schemas.microsoft.com/office/drawing/2014/main" id="{998FCC4A-52DA-9054-F646-CC975BDAA5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690701" y="0"/>
                  <a:ext cx="581107" cy="219107"/>
                </a:xfrm>
                <a:prstGeom prst="rect">
                  <a:avLst/>
                </a:prstGeom>
              </p:spPr>
            </p:pic>
            <p:pic>
              <p:nvPicPr>
                <p:cNvPr id="76" name="Imatge 75">
                  <a:extLst>
                    <a:ext uri="{FF2B5EF4-FFF2-40B4-BE49-F238E27FC236}">
                      <a16:creationId xmlns:a16="http://schemas.microsoft.com/office/drawing/2014/main" id="{B6BBB35F-17F3-4D85-17BA-84191539C2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448440" y="-33058"/>
                  <a:ext cx="306251" cy="334121"/>
                </a:xfrm>
                <a:prstGeom prst="rect">
                  <a:avLst/>
                </a:prstGeom>
              </p:spPr>
            </p:pic>
          </p:grpSp>
          <p:sp>
            <p:nvSpPr>
              <p:cNvPr id="71" name="Rectangle: cantonades arrodonides 70">
                <a:extLst>
                  <a:ext uri="{FF2B5EF4-FFF2-40B4-BE49-F238E27FC236}">
                    <a16:creationId xmlns:a16="http://schemas.microsoft.com/office/drawing/2014/main" id="{F33ACA42-6A32-2319-C809-8AC64F0F3E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7495753" y="2546180"/>
                <a:ext cx="674763" cy="645371"/>
              </a:xfrm>
              <a:prstGeom prst="roundRect">
                <a:avLst>
                  <a:gd name="adj" fmla="val 7899"/>
                </a:avLst>
              </a:prstGeom>
              <a:noFill/>
              <a:ln w="25400" cap="flat" cmpd="sng" algn="ctr">
                <a:solidFill>
                  <a:srgbClr val="4E110E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1" i="0" u="none" strike="noStrike" kern="0" cap="none" spc="0" normalizeH="0" baseline="0" noProof="0">
                  <a:ln w="22225">
                    <a:solidFill>
                      <a:srgbClr val="A5644E"/>
                    </a:solidFill>
                    <a:prstDash val="solid"/>
                  </a:ln>
                  <a:solidFill>
                    <a:srgbClr val="A5644E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CF6A3B6C-8F77-E4FD-C6EA-3633398890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7706134" y="2225596"/>
                <a:ext cx="254000" cy="254000"/>
              </a:xfrm>
              <a:prstGeom prst="ellipse">
                <a:avLst/>
              </a:prstGeom>
              <a:solidFill>
                <a:srgbClr val="CCAEA4"/>
              </a:solidFill>
              <a:ln w="25400" cap="flat" cmpd="sng" algn="ctr">
                <a:solidFill>
                  <a:srgbClr val="4E110E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4E110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2</a:t>
                </a:r>
                <a:endParaRPr kumimoji="0" lang="es-ES" sz="1800" b="1" i="0" u="none" strike="noStrike" kern="0" cap="none" spc="0" normalizeH="0" baseline="0" noProof="0">
                  <a:ln>
                    <a:noFill/>
                  </a:ln>
                  <a:solidFill>
                    <a:srgbClr val="4E110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73" name="Connector recte 72">
                <a:extLst>
                  <a:ext uri="{FF2B5EF4-FFF2-40B4-BE49-F238E27FC236}">
                    <a16:creationId xmlns:a16="http://schemas.microsoft.com/office/drawing/2014/main" id="{14B25206-7FD0-83CF-1223-B42CAC5A1E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  <a:stCxn id="72" idx="4"/>
                <a:endCxn id="71" idx="0"/>
              </p:cNvCxnSpPr>
              <p:nvPr/>
            </p:nvCxnSpPr>
            <p:spPr>
              <a:xfrm>
                <a:off x="7833134" y="2479596"/>
                <a:ext cx="1" cy="66584"/>
              </a:xfrm>
              <a:prstGeom prst="line">
                <a:avLst/>
              </a:prstGeom>
              <a:noFill/>
              <a:ln w="19050" cap="flat" cmpd="sng" algn="ctr">
                <a:solidFill>
                  <a:srgbClr val="4E110E"/>
                </a:solidFill>
                <a:prstDash val="solid"/>
              </a:ln>
              <a:effectLst/>
            </p:spPr>
          </p:cxnSp>
        </p:grpSp>
        <p:pic>
          <p:nvPicPr>
            <p:cNvPr id="69" name="Imatge 68">
              <a:extLst>
                <a:ext uri="{FF2B5EF4-FFF2-40B4-BE49-F238E27FC236}">
                  <a16:creationId xmlns:a16="http://schemas.microsoft.com/office/drawing/2014/main" id="{28D6CB9F-A148-B44C-B93E-570BE54CF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63258" y="3605669"/>
              <a:ext cx="2723237" cy="201721"/>
            </a:xfrm>
            <a:prstGeom prst="rect">
              <a:avLst/>
            </a:prstGeom>
          </p:spPr>
        </p:pic>
      </p:grpSp>
      <p:pic>
        <p:nvPicPr>
          <p:cNvPr id="77" name="base">
            <a:extLst>
              <a:ext uri="{FF2B5EF4-FFF2-40B4-BE49-F238E27FC236}">
                <a16:creationId xmlns:a16="http://schemas.microsoft.com/office/drawing/2014/main" id="{2479B9DA-326C-C8BD-FCC5-F92B95137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70829" y="2199996"/>
            <a:ext cx="2240720" cy="131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98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4793E-DD9B-6612-74CC-E72D7C63B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DE1E4540-38A5-8AFF-937F-6ACF3470DD0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Copia un documento de SharePoint</a:t>
            </a:r>
            <a:endParaRPr kumimoji="0" lang="ca-E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E22F7518-3C12-49AB-DD63-B3DF16550E9F}"/>
              </a:ext>
            </a:extLst>
          </p:cNvPr>
          <p:cNvSpPr txBox="1"/>
          <p:nvPr/>
        </p:nvSpPr>
        <p:spPr>
          <a:xfrm>
            <a:off x="264967" y="1289568"/>
            <a:ext cx="2005147" cy="2492990"/>
          </a:xfrm>
          <a:prstGeom prst="rect">
            <a:avLst/>
          </a:prstGeom>
          <a:noFill/>
          <a:ln>
            <a:solidFill>
              <a:srgbClr val="4E110E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1200" dirty="0"/>
              <a:t>Para </a:t>
            </a:r>
            <a:r>
              <a:rPr lang="es-ES" sz="1200" b="1" dirty="0"/>
              <a:t>copiar un archivo o carpeta en SharePoint</a:t>
            </a:r>
            <a:r>
              <a:rPr lang="es-ES" sz="1200" dirty="0"/>
              <a:t>, sitúate con el ratón sobre el elemento que quieres copiar </a:t>
            </a:r>
            <a:r>
              <a:rPr lang="es-ES" sz="1200" b="1" dirty="0"/>
              <a:t>y haz clic en los tres puntos (…) </a:t>
            </a:r>
            <a:r>
              <a:rPr lang="es-ES" sz="1200" b="1" dirty="0">
                <a:solidFill>
                  <a:srgbClr val="4E110E"/>
                </a:solidFill>
              </a:rPr>
              <a:t>(1)</a:t>
            </a:r>
            <a:r>
              <a:rPr lang="es-ES" sz="1200" b="1" dirty="0">
                <a:solidFill>
                  <a:srgbClr val="927B71"/>
                </a:solidFill>
              </a:rPr>
              <a:t> </a:t>
            </a:r>
            <a:r>
              <a:rPr lang="es-ES" sz="1200" dirty="0"/>
              <a:t>que aparecen al lado de su nombre o en la barra superior tras seleccionarlo. En el menú que se despliega, elige la opción </a:t>
            </a:r>
            <a:r>
              <a:rPr lang="es-ES" sz="1200" b="1" dirty="0"/>
              <a:t>“Copiar en” </a:t>
            </a:r>
            <a:r>
              <a:rPr lang="es-ES" sz="1200" b="1" dirty="0">
                <a:solidFill>
                  <a:srgbClr val="4E110E"/>
                </a:solidFill>
              </a:rPr>
              <a:t>(2).</a:t>
            </a:r>
          </a:p>
          <a:p>
            <a:endParaRPr lang="es-ES" sz="1200" dirty="0"/>
          </a:p>
        </p:txBody>
      </p:sp>
      <p:grpSp>
        <p:nvGrpSpPr>
          <p:cNvPr id="14" name="Agrupa 13" descr="La imagen muestra como copiar archivos.">
            <a:extLst>
              <a:ext uri="{FF2B5EF4-FFF2-40B4-BE49-F238E27FC236}">
                <a16:creationId xmlns:a16="http://schemas.microsoft.com/office/drawing/2014/main" id="{1A859E2D-7C14-9807-C63F-D539B265319E}"/>
              </a:ext>
            </a:extLst>
          </p:cNvPr>
          <p:cNvGrpSpPr/>
          <p:nvPr/>
        </p:nvGrpSpPr>
        <p:grpSpPr>
          <a:xfrm>
            <a:off x="2310065" y="1289568"/>
            <a:ext cx="6568968" cy="3480726"/>
            <a:chOff x="2291015" y="1070493"/>
            <a:chExt cx="6568968" cy="3480726"/>
          </a:xfrm>
        </p:grpSpPr>
        <p:pic>
          <p:nvPicPr>
            <p:cNvPr id="3" name="Imatge 2" descr="La imagen muestra como copiar archivos.">
              <a:extLst>
                <a:ext uri="{FF2B5EF4-FFF2-40B4-BE49-F238E27FC236}">
                  <a16:creationId xmlns:a16="http://schemas.microsoft.com/office/drawing/2014/main" id="{5804C357-A09F-03BE-26C3-81321674C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2291015" y="1070493"/>
              <a:ext cx="6568968" cy="3480726"/>
            </a:xfrm>
            <a:prstGeom prst="rect">
              <a:avLst/>
            </a:prstGeom>
            <a:ln>
              <a:solidFill>
                <a:srgbClr val="BC9484"/>
              </a:solidFill>
            </a:ln>
          </p:spPr>
        </p:pic>
        <p:pic>
          <p:nvPicPr>
            <p:cNvPr id="13" name="Imatge 12">
              <a:extLst>
                <a:ext uri="{FF2B5EF4-FFF2-40B4-BE49-F238E27FC236}">
                  <a16:creationId xmlns:a16="http://schemas.microsoft.com/office/drawing/2014/main" id="{06CE8556-B148-7514-10AA-9A954C778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54643" y="2858837"/>
              <a:ext cx="45719" cy="21910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" name="Rectangle: cantonades arrodonides 5">
            <a:extLst>
              <a:ext uri="{FF2B5EF4-FFF2-40B4-BE49-F238E27FC236}">
                <a16:creationId xmlns:a16="http://schemas.microsoft.com/office/drawing/2014/main" id="{2BF7D50F-2E83-0C47-5A8D-33F303FE14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47574" y="3307890"/>
            <a:ext cx="254000" cy="254000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296D5CB-4D3C-E700-A5D6-1531107A55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46720" y="3307890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1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8" name="Connector recte 7">
            <a:extLst>
              <a:ext uri="{FF2B5EF4-FFF2-40B4-BE49-F238E27FC236}">
                <a16:creationId xmlns:a16="http://schemas.microsoft.com/office/drawing/2014/main" id="{F59FD655-66CC-1FE5-941D-67CDA37C1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7" idx="6"/>
            <a:endCxn id="6" idx="1"/>
          </p:cNvCxnSpPr>
          <p:nvPr/>
        </p:nvCxnSpPr>
        <p:spPr>
          <a:xfrm>
            <a:off x="5000720" y="3434890"/>
            <a:ext cx="446854" cy="0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àfic 11">
            <a:extLst>
              <a:ext uri="{FF2B5EF4-FFF2-40B4-BE49-F238E27FC236}">
                <a16:creationId xmlns:a16="http://schemas.microsoft.com/office/drawing/2014/main" id="{2BCFB518-FAA5-D158-2589-00E41F1ED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37368" y="3404803"/>
            <a:ext cx="314173" cy="314173"/>
          </a:xfrm>
          <a:prstGeom prst="rect">
            <a:avLst/>
          </a:prstGeom>
        </p:spPr>
      </p:pic>
      <p:sp>
        <p:nvSpPr>
          <p:cNvPr id="10" name="Rectangle: cantonades arrodonides 9">
            <a:extLst>
              <a:ext uri="{FF2B5EF4-FFF2-40B4-BE49-F238E27FC236}">
                <a16:creationId xmlns:a16="http://schemas.microsoft.com/office/drawing/2014/main" id="{B5F1ED49-C5DD-C9BC-B588-CFE73075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74573" y="3949718"/>
            <a:ext cx="1249467" cy="254000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66BA01-64E8-4DE7-64A4-CA3E17A877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73720" y="3949718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2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12" name="Connector recte 11">
            <a:extLst>
              <a:ext uri="{FF2B5EF4-FFF2-40B4-BE49-F238E27FC236}">
                <a16:creationId xmlns:a16="http://schemas.microsoft.com/office/drawing/2014/main" id="{CD02C6E2-B9A9-A80B-AC10-88ED9B65B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1" idx="6"/>
            <a:endCxn id="10" idx="1"/>
          </p:cNvCxnSpPr>
          <p:nvPr/>
        </p:nvCxnSpPr>
        <p:spPr>
          <a:xfrm>
            <a:off x="5127720" y="4076718"/>
            <a:ext cx="446853" cy="0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442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ol 2">
            <a:extLst>
              <a:ext uri="{FF2B5EF4-FFF2-40B4-BE49-F238E27FC236}">
                <a16:creationId xmlns:a16="http://schemas.microsoft.com/office/drawing/2014/main" id="{E065F7CE-5448-836A-88CF-B03E43805FE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a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Objetivos</a:t>
            </a:r>
            <a:endParaRPr kumimoji="0" lang="ca-E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QuadreDeText 3">
            <a:extLst>
              <a:ext uri="{FF2B5EF4-FFF2-40B4-BE49-F238E27FC236}">
                <a16:creationId xmlns:a16="http://schemas.microsoft.com/office/drawing/2014/main" id="{57EE9B9C-CAC1-F3A4-9E8D-F0B505719A5B}"/>
              </a:ext>
            </a:extLst>
          </p:cNvPr>
          <p:cNvSpPr txBox="1"/>
          <p:nvPr/>
        </p:nvSpPr>
        <p:spPr>
          <a:xfrm>
            <a:off x="416204" y="1453323"/>
            <a:ext cx="4884533" cy="2846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Familiarizarse con el entorno de SharePoint 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como espacio de trabajo colaborativo.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Aprender a acceder, navegar y trabajar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dentro de un sitio de SharePoint vinculado a un equipo.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Crear, mover, copiar y cargar documentos 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dentro de bibliotecas compartidas.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Entender la relación entre </a:t>
            </a:r>
            <a:r>
              <a:rPr kumimoji="0" lang="es-ES" sz="12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Teams</a:t>
            </a: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y SharePoint 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y sus respectivas funcionalidades.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Adoptar buenas prácticas de gestión documental 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 entornos colaborativos.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12C24E54-895F-BFA8-A5F7-163EE6CF0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423" y="686061"/>
            <a:ext cx="3771378" cy="377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755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E0153-42E1-40E3-F23D-ADF3D4A59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548FF405-FEC6-4E9C-7B6A-DC6425AF0B4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Copia un documento de SharePoint</a:t>
            </a:r>
            <a:endParaRPr kumimoji="0" lang="ca-E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16784B76-5619-679A-B13B-B5BEA5989D87}"/>
              </a:ext>
            </a:extLst>
          </p:cNvPr>
          <p:cNvSpPr txBox="1"/>
          <p:nvPr/>
        </p:nvSpPr>
        <p:spPr>
          <a:xfrm>
            <a:off x="192847" y="1340555"/>
            <a:ext cx="2039220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1200" dirty="0"/>
              <a:t>Se abrirá una ventana donde podrás </a:t>
            </a:r>
            <a:r>
              <a:rPr lang="es-ES" sz="1200" b="1" dirty="0"/>
              <a:t>seleccionar la ubicación de destino</a:t>
            </a:r>
            <a:r>
              <a:rPr lang="es-ES" sz="1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1200" b="1" dirty="0">
                <a:solidFill>
                  <a:srgbClr val="4E110E"/>
                </a:solidFill>
              </a:rPr>
              <a:t>(1)</a:t>
            </a:r>
            <a:r>
              <a:rPr lang="es-ES" sz="1200" dirty="0">
                <a:solidFill>
                  <a:srgbClr val="4E110E"/>
                </a:solidFill>
              </a:rPr>
              <a:t>: </a:t>
            </a:r>
            <a:r>
              <a:rPr lang="es-ES" sz="1200" dirty="0"/>
              <a:t>puede ser otra carpeta dentro del mismo sitio o incluso otro sitio de SharePoint al que tengas acceso. </a:t>
            </a:r>
          </a:p>
          <a:p>
            <a:endParaRPr lang="es-ES" sz="1200" dirty="0"/>
          </a:p>
          <a:p>
            <a:r>
              <a:rPr lang="es-ES" sz="1200" dirty="0"/>
              <a:t>Una vez seleccionada la carpeta de destino, haz clic en </a:t>
            </a:r>
            <a:r>
              <a:rPr lang="es-ES" sz="1200" b="1" dirty="0"/>
              <a:t>“Copiar aquí” </a:t>
            </a:r>
            <a:r>
              <a:rPr lang="es-ES" sz="1200" b="1" dirty="0">
                <a:solidFill>
                  <a:srgbClr val="4E110E"/>
                </a:solidFill>
              </a:rPr>
              <a:t>(2)</a:t>
            </a:r>
            <a:r>
              <a:rPr lang="es-ES" sz="1200" b="1" dirty="0">
                <a:solidFill>
                  <a:srgbClr val="927B71"/>
                </a:solidFill>
              </a:rPr>
              <a:t> </a:t>
            </a:r>
            <a:r>
              <a:rPr lang="es-ES" sz="1200" dirty="0"/>
              <a:t>para completar la acción. El archivo original se mantendrá en su ubicación inicial.</a:t>
            </a:r>
            <a:endParaRPr lang="ca-ES" sz="1200" dirty="0"/>
          </a:p>
        </p:txBody>
      </p:sp>
      <p:pic>
        <p:nvPicPr>
          <p:cNvPr id="3" name="Imatge 2" descr="La imagen muestra la carpeta en la que copiar los archivos.">
            <a:extLst>
              <a:ext uri="{FF2B5EF4-FFF2-40B4-BE49-F238E27FC236}">
                <a16:creationId xmlns:a16="http://schemas.microsoft.com/office/drawing/2014/main" id="{7AC7E7BD-4C53-D2C0-74AE-EB49E74A6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798" y="1297693"/>
            <a:ext cx="6583355" cy="3488350"/>
          </a:xfrm>
          <a:prstGeom prst="rect">
            <a:avLst/>
          </a:prstGeom>
        </p:spPr>
      </p:pic>
      <p:sp>
        <p:nvSpPr>
          <p:cNvPr id="6" name="Rectangle: cantonades arrodonides 5">
            <a:extLst>
              <a:ext uri="{FF2B5EF4-FFF2-40B4-BE49-F238E27FC236}">
                <a16:creationId xmlns:a16="http://schemas.microsoft.com/office/drawing/2014/main" id="{2C3443D9-74EA-05EF-4D5A-7A07147131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19262" y="1405758"/>
            <a:ext cx="1945178" cy="254000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D24FFC1-3A69-D7D7-63C6-689BBCB28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40282" y="1405758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1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8" name="Connector recte 7">
            <a:extLst>
              <a:ext uri="{FF2B5EF4-FFF2-40B4-BE49-F238E27FC236}">
                <a16:creationId xmlns:a16="http://schemas.microsoft.com/office/drawing/2014/main" id="{C03B1470-3325-057B-C0FA-887A758D6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7" idx="6"/>
            <a:endCxn id="6" idx="1"/>
          </p:cNvCxnSpPr>
          <p:nvPr/>
        </p:nvCxnSpPr>
        <p:spPr>
          <a:xfrm>
            <a:off x="3694282" y="1532758"/>
            <a:ext cx="324980" cy="0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cantonades arrodonides 8">
            <a:extLst>
              <a:ext uri="{FF2B5EF4-FFF2-40B4-BE49-F238E27FC236}">
                <a16:creationId xmlns:a16="http://schemas.microsoft.com/office/drawing/2014/main" id="{AB8B596E-E1E6-3B25-AD56-F9324CE41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61042" y="4347409"/>
            <a:ext cx="607347" cy="308938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702C36F-7081-C38D-CD92-88D0C55D2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0189" y="4374878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2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11" name="Connector recte 10">
            <a:extLst>
              <a:ext uri="{FF2B5EF4-FFF2-40B4-BE49-F238E27FC236}">
                <a16:creationId xmlns:a16="http://schemas.microsoft.com/office/drawing/2014/main" id="{79C40853-7296-AE3B-40E8-AFBC79E27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0" idx="6"/>
            <a:endCxn id="9" idx="1"/>
          </p:cNvCxnSpPr>
          <p:nvPr/>
        </p:nvCxnSpPr>
        <p:spPr>
          <a:xfrm>
            <a:off x="7014189" y="4501878"/>
            <a:ext cx="446853" cy="0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8077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D01D7-F79B-6001-4466-CB36249A0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5E39EA28-AEB4-2E95-1013-00F44952062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0008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3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Mueve un documento entre carpetas de SharePoint</a:t>
            </a:r>
            <a:endParaRPr kumimoji="0" lang="ca-ES" sz="13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5FC54B5A-0CE0-7275-2390-DA30D4F0112C}"/>
              </a:ext>
            </a:extLst>
          </p:cNvPr>
          <p:cNvSpPr txBox="1"/>
          <p:nvPr/>
        </p:nvSpPr>
        <p:spPr>
          <a:xfrm>
            <a:off x="260729" y="1357624"/>
            <a:ext cx="179638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Para mover un documento entre carpetas en SharePoint, selecciona el archivo que deseas mover y haz clic en los </a:t>
            </a:r>
            <a:r>
              <a:rPr lang="es-ES" sz="1200" b="1" dirty="0"/>
              <a:t>tres puntos (…)</a:t>
            </a:r>
            <a:r>
              <a:rPr lang="es-ES" sz="1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1200" b="1" dirty="0">
                <a:solidFill>
                  <a:srgbClr val="4E110E"/>
                </a:solidFill>
              </a:rPr>
              <a:t>(1)</a:t>
            </a:r>
            <a:r>
              <a:rPr lang="es-ES" sz="1200" b="1" dirty="0">
                <a:solidFill>
                  <a:srgbClr val="927B71"/>
                </a:solidFill>
              </a:rPr>
              <a:t> </a:t>
            </a:r>
            <a:r>
              <a:rPr lang="es-ES" sz="1200" dirty="0"/>
              <a:t>o usa la barra superior. A continuación, selecciona la opción </a:t>
            </a:r>
            <a:r>
              <a:rPr lang="es-ES" sz="1200" b="1" dirty="0"/>
              <a:t>“Mover a” </a:t>
            </a:r>
            <a:r>
              <a:rPr lang="es-ES" sz="1200" b="1" dirty="0">
                <a:solidFill>
                  <a:srgbClr val="4E110E"/>
                </a:solidFill>
              </a:rPr>
              <a:t>(2)</a:t>
            </a:r>
            <a:r>
              <a:rPr lang="es-ES" sz="1200" dirty="0">
                <a:solidFill>
                  <a:srgbClr val="4E110E"/>
                </a:solidFill>
              </a:rPr>
              <a:t>.</a:t>
            </a:r>
          </a:p>
          <a:p>
            <a:endParaRPr lang="es-ES" sz="1200" dirty="0"/>
          </a:p>
        </p:txBody>
      </p:sp>
      <p:pic>
        <p:nvPicPr>
          <p:cNvPr id="3" name="Imatge 2" descr="La imagen muestra el botón &quot;Mover a&quot;.">
            <a:extLst>
              <a:ext uri="{FF2B5EF4-FFF2-40B4-BE49-F238E27FC236}">
                <a16:creationId xmlns:a16="http://schemas.microsoft.com/office/drawing/2014/main" id="{C85A692F-FE1A-BB0C-C144-3DE2C4602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450" y="1311397"/>
            <a:ext cx="6627561" cy="3511774"/>
          </a:xfrm>
          <a:prstGeom prst="rect">
            <a:avLst/>
          </a:prstGeom>
        </p:spPr>
      </p:pic>
      <p:sp>
        <p:nvSpPr>
          <p:cNvPr id="6" name="Rectangle: cantonades arrodonides 5">
            <a:extLst>
              <a:ext uri="{FF2B5EF4-FFF2-40B4-BE49-F238E27FC236}">
                <a16:creationId xmlns:a16="http://schemas.microsoft.com/office/drawing/2014/main" id="{99CA2958-EDD0-0CB0-8C7B-FDB7E5D9E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99392" y="3094300"/>
            <a:ext cx="254000" cy="254000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7DBD830-6020-46F1-23E1-B803F872BC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98538" y="3094300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1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8" name="Connector recte 7">
            <a:extLst>
              <a:ext uri="{FF2B5EF4-FFF2-40B4-BE49-F238E27FC236}">
                <a16:creationId xmlns:a16="http://schemas.microsoft.com/office/drawing/2014/main" id="{53D87E82-462D-B4E0-8B69-5395FB716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7" idx="6"/>
            <a:endCxn id="6" idx="1"/>
          </p:cNvCxnSpPr>
          <p:nvPr/>
        </p:nvCxnSpPr>
        <p:spPr>
          <a:xfrm>
            <a:off x="4852538" y="3221300"/>
            <a:ext cx="446854" cy="0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cantonades arrodonides 9">
            <a:extLst>
              <a:ext uri="{FF2B5EF4-FFF2-40B4-BE49-F238E27FC236}">
                <a16:creationId xmlns:a16="http://schemas.microsoft.com/office/drawing/2014/main" id="{AF5B9E46-9218-80CC-B328-0EACFA53F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87565" y="3831735"/>
            <a:ext cx="1188293" cy="254000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6D7F02E-8CA1-DC75-8F2D-89D0DA83B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25538" y="3831735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2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12" name="Connector recte 11">
            <a:extLst>
              <a:ext uri="{FF2B5EF4-FFF2-40B4-BE49-F238E27FC236}">
                <a16:creationId xmlns:a16="http://schemas.microsoft.com/office/drawing/2014/main" id="{1DCF4750-452E-CA12-14CC-70003B7E2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1" idx="6"/>
            <a:endCxn id="10" idx="1"/>
          </p:cNvCxnSpPr>
          <p:nvPr/>
        </p:nvCxnSpPr>
        <p:spPr>
          <a:xfrm>
            <a:off x="4979538" y="3958735"/>
            <a:ext cx="508027" cy="0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àfic 11">
            <a:extLst>
              <a:ext uri="{FF2B5EF4-FFF2-40B4-BE49-F238E27FC236}">
                <a16:creationId xmlns:a16="http://schemas.microsoft.com/office/drawing/2014/main" id="{CC36F1A2-B7AD-30AA-2E94-47298D2DC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85219" y="3245757"/>
            <a:ext cx="314173" cy="31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058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99F83-B128-1F0D-8545-C5E90D42E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1347CB5E-577C-65B9-F498-0C0141B75A0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0008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3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Mueve un documento entre carpetas de SharePoint</a:t>
            </a:r>
            <a:endParaRPr kumimoji="0" lang="ca-ES" sz="13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QuadreDeText 33">
            <a:extLst>
              <a:ext uri="{FF2B5EF4-FFF2-40B4-BE49-F238E27FC236}">
                <a16:creationId xmlns:a16="http://schemas.microsoft.com/office/drawing/2014/main" id="{6A8C485E-952C-C9CC-A69E-088ADEA16904}"/>
              </a:ext>
            </a:extLst>
          </p:cNvPr>
          <p:cNvSpPr txBox="1"/>
          <p:nvPr/>
        </p:nvSpPr>
        <p:spPr>
          <a:xfrm>
            <a:off x="348499" y="1267499"/>
            <a:ext cx="1703893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 abrirá 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una ventana emergente donde podrás elegir la carpeta 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 destino dentro del mismo sitio o incluso en otro sitio de SharePoint al que tengas acceso.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s-E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Una vez 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seleccionada la ubicación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927B7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(1) 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deseada, haz clic en 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“Mover aquí”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927B7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(2)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927B7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El archivo se trasladará a la nueva carpeta y dejará de estar en su ubicación original.</a:t>
            </a:r>
          </a:p>
        </p:txBody>
      </p:sp>
      <p:grpSp>
        <p:nvGrpSpPr>
          <p:cNvPr id="21" name="Agrupa 20" descr="La imagen muestra una carpeta vacía.">
            <a:extLst>
              <a:ext uri="{FF2B5EF4-FFF2-40B4-BE49-F238E27FC236}">
                <a16:creationId xmlns:a16="http://schemas.microsoft.com/office/drawing/2014/main" id="{20389587-5751-1646-1567-F7DE91097E97}"/>
              </a:ext>
            </a:extLst>
          </p:cNvPr>
          <p:cNvGrpSpPr/>
          <p:nvPr/>
        </p:nvGrpSpPr>
        <p:grpSpPr>
          <a:xfrm>
            <a:off x="2173835" y="1267499"/>
            <a:ext cx="6816436" cy="3611854"/>
            <a:chOff x="2161309" y="1142239"/>
            <a:chExt cx="6816436" cy="3611854"/>
          </a:xfrm>
        </p:grpSpPr>
        <p:sp>
          <p:nvSpPr>
            <p:cNvPr id="22" name="Rectangle: cantonades arrodonides 21">
              <a:extLst>
                <a:ext uri="{FF2B5EF4-FFF2-40B4-BE49-F238E27FC236}">
                  <a16:creationId xmlns:a16="http://schemas.microsoft.com/office/drawing/2014/main" id="{EDDBDB0C-AA45-C187-BB37-EF96F5609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748710" y="1244297"/>
              <a:ext cx="2384962" cy="254000"/>
            </a:xfrm>
            <a:prstGeom prst="roundRect">
              <a:avLst>
                <a:gd name="adj" fmla="val 7899"/>
              </a:avLst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FEFDE00-9348-4B16-63CC-C8AE57C99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047857" y="1244297"/>
              <a:ext cx="254000" cy="254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/>
                <a:t>2</a:t>
              </a:r>
              <a:endParaRPr lang="es-ES"/>
            </a:p>
          </p:txBody>
        </p:sp>
        <p:cxnSp>
          <p:nvCxnSpPr>
            <p:cNvPr id="24" name="Connector recte 23">
              <a:extLst>
                <a:ext uri="{FF2B5EF4-FFF2-40B4-BE49-F238E27FC236}">
                  <a16:creationId xmlns:a16="http://schemas.microsoft.com/office/drawing/2014/main" id="{02E18BF3-8079-7086-F45F-9EB420549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23" idx="6"/>
              <a:endCxn id="22" idx="1"/>
            </p:cNvCxnSpPr>
            <p:nvPr/>
          </p:nvCxnSpPr>
          <p:spPr>
            <a:xfrm>
              <a:off x="3301857" y="1371297"/>
              <a:ext cx="446853" cy="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Agrupa 24">
              <a:extLst>
                <a:ext uri="{FF2B5EF4-FFF2-40B4-BE49-F238E27FC236}">
                  <a16:creationId xmlns:a16="http://schemas.microsoft.com/office/drawing/2014/main" id="{3F6E97DD-8AAF-8782-1D5D-BF6F5A7F9B3B}"/>
                </a:ext>
              </a:extLst>
            </p:cNvPr>
            <p:cNvGrpSpPr/>
            <p:nvPr/>
          </p:nvGrpSpPr>
          <p:grpSpPr>
            <a:xfrm>
              <a:off x="2161309" y="1142239"/>
              <a:ext cx="6816436" cy="3611854"/>
              <a:chOff x="2161309" y="1142239"/>
              <a:chExt cx="6816436" cy="3611854"/>
            </a:xfrm>
          </p:grpSpPr>
          <p:pic>
            <p:nvPicPr>
              <p:cNvPr id="32" name="Imatge 31" descr="La imagen muestra una carpeta vacía.">
                <a:extLst>
                  <a:ext uri="{FF2B5EF4-FFF2-40B4-BE49-F238E27FC236}">
                    <a16:creationId xmlns:a16="http://schemas.microsoft.com/office/drawing/2014/main" id="{65C7326D-8D06-D7B6-9415-BEA86551BE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161309" y="1142239"/>
                <a:ext cx="6816436" cy="3611854"/>
              </a:xfrm>
              <a:prstGeom prst="rect">
                <a:avLst/>
              </a:prstGeom>
            </p:spPr>
          </p:pic>
          <p:pic>
            <p:nvPicPr>
              <p:cNvPr id="33" name="Imatge 32">
                <a:extLst>
                  <a:ext uri="{FF2B5EF4-FFF2-40B4-BE49-F238E27FC236}">
                    <a16:creationId xmlns:a16="http://schemas.microsoft.com/office/drawing/2014/main" id="{AC794970-DDF7-050B-2E3E-763970DBCC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16550" y="1267463"/>
                <a:ext cx="72390" cy="168608"/>
              </a:xfrm>
              <a:prstGeom prst="rect">
                <a:avLst/>
              </a:prstGeom>
            </p:spPr>
          </p:pic>
        </p:grpSp>
        <p:sp>
          <p:nvSpPr>
            <p:cNvPr id="26" name="Rectangle: cantonades arrodonides 25">
              <a:extLst>
                <a:ext uri="{FF2B5EF4-FFF2-40B4-BE49-F238E27FC236}">
                  <a16:creationId xmlns:a16="http://schemas.microsoft.com/office/drawing/2014/main" id="{DBCE0754-4520-A0A4-8EAB-B148779C6D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006736" y="1255445"/>
              <a:ext cx="2126936" cy="242847"/>
            </a:xfrm>
            <a:prstGeom prst="roundRect">
              <a:avLst>
                <a:gd name="adj" fmla="val 7899"/>
              </a:avLst>
            </a:prstGeom>
            <a:noFill/>
            <a:ln w="25400">
              <a:solidFill>
                <a:srgbClr val="4E110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10A22D3-B664-28F7-5710-E73A5943B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427756" y="1255445"/>
              <a:ext cx="254000" cy="254000"/>
            </a:xfrm>
            <a:prstGeom prst="ellipse">
              <a:avLst/>
            </a:prstGeom>
            <a:solidFill>
              <a:srgbClr val="CCAEA4"/>
            </a:solidFill>
            <a:ln w="25400">
              <a:solidFill>
                <a:srgbClr val="4E110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>
                  <a:solidFill>
                    <a:srgbClr val="4E110E"/>
                  </a:solidFill>
                </a:rPr>
                <a:t>1</a:t>
              </a:r>
              <a:endParaRPr lang="es-ES" b="1">
                <a:solidFill>
                  <a:srgbClr val="4E110E"/>
                </a:solidFill>
              </a:endParaRPr>
            </a:p>
          </p:txBody>
        </p:sp>
        <p:cxnSp>
          <p:nvCxnSpPr>
            <p:cNvPr id="28" name="Connector recte 27">
              <a:extLst>
                <a:ext uri="{FF2B5EF4-FFF2-40B4-BE49-F238E27FC236}">
                  <a16:creationId xmlns:a16="http://schemas.microsoft.com/office/drawing/2014/main" id="{21216CFA-14B0-9994-EB02-28E6C641B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27" idx="6"/>
              <a:endCxn id="26" idx="1"/>
            </p:cNvCxnSpPr>
            <p:nvPr/>
          </p:nvCxnSpPr>
          <p:spPr>
            <a:xfrm flipV="1">
              <a:off x="3681756" y="1376869"/>
              <a:ext cx="324980" cy="5576"/>
            </a:xfrm>
            <a:prstGeom prst="line">
              <a:avLst/>
            </a:prstGeom>
            <a:ln w="25400">
              <a:solidFill>
                <a:srgbClr val="4E11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: cantonades arrodonides 28">
              <a:extLst>
                <a:ext uri="{FF2B5EF4-FFF2-40B4-BE49-F238E27FC236}">
                  <a16:creationId xmlns:a16="http://schemas.microsoft.com/office/drawing/2014/main" id="{6224E11D-5D72-5369-1F0D-9899D76FB3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466232" y="4303542"/>
              <a:ext cx="607347" cy="308938"/>
            </a:xfrm>
            <a:prstGeom prst="roundRect">
              <a:avLst>
                <a:gd name="adj" fmla="val 7899"/>
              </a:avLst>
            </a:prstGeom>
            <a:noFill/>
            <a:ln w="25400">
              <a:solidFill>
                <a:srgbClr val="4E110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EF498B7-AD2C-3914-FC2F-A9F44104A1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765379" y="4331011"/>
              <a:ext cx="254000" cy="254000"/>
            </a:xfrm>
            <a:prstGeom prst="ellipse">
              <a:avLst/>
            </a:prstGeom>
            <a:solidFill>
              <a:srgbClr val="CCAEA4"/>
            </a:solidFill>
            <a:ln w="25400">
              <a:solidFill>
                <a:srgbClr val="4E110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>
                  <a:solidFill>
                    <a:srgbClr val="4E110E"/>
                  </a:solidFill>
                </a:rPr>
                <a:t>2</a:t>
              </a:r>
              <a:endParaRPr lang="es-ES" b="1">
                <a:solidFill>
                  <a:srgbClr val="4E110E"/>
                </a:solidFill>
              </a:endParaRPr>
            </a:p>
          </p:txBody>
        </p:sp>
        <p:cxnSp>
          <p:nvCxnSpPr>
            <p:cNvPr id="31" name="Connector recte 30">
              <a:extLst>
                <a:ext uri="{FF2B5EF4-FFF2-40B4-BE49-F238E27FC236}">
                  <a16:creationId xmlns:a16="http://schemas.microsoft.com/office/drawing/2014/main" id="{F28DEB4E-2673-8AEE-A4A2-BCB182E343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30" idx="6"/>
              <a:endCxn id="29" idx="1"/>
            </p:cNvCxnSpPr>
            <p:nvPr/>
          </p:nvCxnSpPr>
          <p:spPr>
            <a:xfrm>
              <a:off x="7019379" y="4458011"/>
              <a:ext cx="446853" cy="0"/>
            </a:xfrm>
            <a:prstGeom prst="line">
              <a:avLst/>
            </a:prstGeom>
            <a:ln w="25400">
              <a:solidFill>
                <a:srgbClr val="4E11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: cantonades arrodonides 37">
            <a:extLst>
              <a:ext uri="{FF2B5EF4-FFF2-40B4-BE49-F238E27FC236}">
                <a16:creationId xmlns:a16="http://schemas.microsoft.com/office/drawing/2014/main" id="{6F1B145C-7206-96BB-10AE-AEF23FE11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63591" y="3665643"/>
            <a:ext cx="3702019" cy="98091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E110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67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9" name="Imatge 38">
            <a:extLst>
              <a:ext uri="{FF2B5EF4-FFF2-40B4-BE49-F238E27FC236}">
                <a16:creationId xmlns:a16="http://schemas.microsoft.com/office/drawing/2014/main" id="{C681F99A-55FA-13F1-8A3F-80C5A4D83A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A5644E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2804085" y="3833613"/>
            <a:ext cx="465261" cy="465259"/>
          </a:xfrm>
          <a:prstGeom prst="rect">
            <a:avLst/>
          </a:prstGeom>
          <a:effectLst>
            <a:outerShdw blurRad="50800" dist="50800" dir="5400000" algn="ctr" rotWithShape="0">
              <a:srgbClr val="A5644E"/>
            </a:outerShdw>
          </a:effectLst>
        </p:spPr>
      </p:pic>
      <p:sp>
        <p:nvSpPr>
          <p:cNvPr id="40" name="QuadreDeText 39">
            <a:extLst>
              <a:ext uri="{FF2B5EF4-FFF2-40B4-BE49-F238E27FC236}">
                <a16:creationId xmlns:a16="http://schemas.microsoft.com/office/drawing/2014/main" id="{2759D23B-352F-C650-2341-91C0DDD59CE8}"/>
              </a:ext>
            </a:extLst>
          </p:cNvPr>
          <p:cNvSpPr txBox="1"/>
          <p:nvPr/>
        </p:nvSpPr>
        <p:spPr>
          <a:xfrm>
            <a:off x="3284415" y="3732227"/>
            <a:ext cx="3046637" cy="861774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lvl="0" defTabSz="1219170">
              <a:defRPr/>
            </a:pPr>
            <a:r>
              <a:rPr lang="es-ES" sz="1200"/>
              <a:t>Estos procesos </a:t>
            </a:r>
            <a:r>
              <a:rPr lang="es-ES" sz="1200" b="1"/>
              <a:t>son prácticamente idénticos </a:t>
            </a:r>
            <a:r>
              <a:rPr lang="es-ES" sz="1200"/>
              <a:t>en la mayoría de las aplicaciones de gestión de documentos de Microsoft 365.</a:t>
            </a:r>
          </a:p>
        </p:txBody>
      </p:sp>
    </p:spTree>
    <p:extLst>
      <p:ext uri="{BB962C8B-B14F-4D97-AF65-F5344CB8AC3E}">
        <p14:creationId xmlns:p14="http://schemas.microsoft.com/office/powerpoint/2010/main" val="19674415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F5F08-6858-5717-8B23-5CD12A794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32324562-A9E5-8168-8D9A-4D67CACCFCA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a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Recomendaciones</a:t>
            </a:r>
            <a:r>
              <a:rPr kumimoji="0" lang="ca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kumimoji="0" lang="ca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buenas</a:t>
            </a:r>
            <a:r>
              <a:rPr kumimoji="0" lang="ca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ca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prácticas</a:t>
            </a:r>
            <a:endParaRPr kumimoji="0" lang="ca-E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155A59C4-EC7D-90AA-568A-B963377F4D39}"/>
              </a:ext>
            </a:extLst>
          </p:cNvPr>
          <p:cNvSpPr txBox="1"/>
          <p:nvPr/>
        </p:nvSpPr>
        <p:spPr>
          <a:xfrm>
            <a:off x="293976" y="1347986"/>
            <a:ext cx="527784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Centraliza los documentos del equipo 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 SharePoint para asegurar un acceso único y organizado.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Utiliza </a:t>
            </a: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bibliotecas, carpetas y nombres específicos 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para clasificar correctamente los archivos.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Evita compartir documentos por correo electrónico: 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usa el espacio colaborativo.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Consulta al CAU si necesitas crear un nuevo sitio de SharePoint 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 tienes dudas de configuración.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Aprovecha la integración con </a:t>
            </a:r>
            <a:r>
              <a:rPr kumimoji="0" lang="es-ES" sz="12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Teams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para facilitar la colaboración sin salir del entorno habitual.</a:t>
            </a: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Imatge 5">
            <a:extLst>
              <a:ext uri="{FF2B5EF4-FFF2-40B4-BE49-F238E27FC236}">
                <a16:creationId xmlns:a16="http://schemas.microsoft.com/office/drawing/2014/main" id="{B0BD8D89-F2D6-2140-2CFB-ADAB90B33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667" r="5" b="12127"/>
          <a:stretch>
            <a:fillRect/>
          </a:stretch>
        </p:blipFill>
        <p:spPr>
          <a:xfrm>
            <a:off x="5516065" y="1311810"/>
            <a:ext cx="3383386" cy="27138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74393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D27F9-A06F-F3C3-EDFB-5A38E1E49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47C037C9-CCAD-F6A8-8A82-40D99F977BA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a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He </a:t>
            </a:r>
            <a:r>
              <a:rPr kumimoji="0" lang="ca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aprendido</a:t>
            </a:r>
            <a:r>
              <a:rPr kumimoji="0" lang="ca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...</a:t>
            </a: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66F945B2-85D5-C00A-410C-94C7EBD64C77}"/>
              </a:ext>
            </a:extLst>
          </p:cNvPr>
          <p:cNvSpPr txBox="1"/>
          <p:nvPr/>
        </p:nvSpPr>
        <p:spPr>
          <a:xfrm>
            <a:off x="333470" y="1310783"/>
            <a:ext cx="448995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Cómo acceder y orientarme dentro de un espacio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de SharePoint.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 subir, crear, copiar y mover documentos d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entro del entorno compartido.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Cómo utilizar SharePoint para estructurar y conservar documentos 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 forma segura.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Que </a:t>
            </a:r>
            <a:r>
              <a:rPr kumimoji="0" lang="es-ES" sz="12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Teams</a:t>
            </a: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y SharePoint están integrados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y puedo trabajar indistintamente desde ambos.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Que SharePoint </a:t>
            </a: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mejora la organización, trazabilidad y eficiencia 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del trabajo en equipo.</a:t>
            </a:r>
          </a:p>
        </p:txBody>
      </p:sp>
      <p:pic>
        <p:nvPicPr>
          <p:cNvPr id="6" name="Imatge 5">
            <a:extLst>
              <a:ext uri="{FF2B5EF4-FFF2-40B4-BE49-F238E27FC236}">
                <a16:creationId xmlns:a16="http://schemas.microsoft.com/office/drawing/2014/main" id="{75552C76-8EC6-9DEB-90DA-378A92328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061" y="461187"/>
            <a:ext cx="4678326" cy="467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483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9;p43">
            <a:extLst>
              <a:ext uri="{FF2B5EF4-FFF2-40B4-BE49-F238E27FC236}">
                <a16:creationId xmlns:a16="http://schemas.microsoft.com/office/drawing/2014/main" id="{AE309044-78F0-95F1-B816-2F317C5ABD5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18522" y="598966"/>
            <a:ext cx="7083397" cy="1648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1200" cap="none" spc="0" normalizeH="0" baseline="0" noProof="0" dirty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Cada cima alcanzada </a:t>
            </a:r>
            <a:r>
              <a:rPr kumimoji="0" lang="es-ES_tradnl" sz="3200" b="0" i="0" u="none" strike="noStrike" kern="1200" cap="none" spc="0" normalizeH="0" baseline="0" noProof="0" dirty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abre paso </a:t>
            </a:r>
            <a:r>
              <a:rPr kumimoji="0" lang="es-ES_tradnl" sz="3200" b="0" i="0" u="none" strike="noStrike" kern="1200" cap="none" spc="0" normalizeH="0" baseline="0" noProof="0" dirty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a un nuevo horizonte</a:t>
            </a:r>
          </a:p>
        </p:txBody>
      </p:sp>
      <p:sp>
        <p:nvSpPr>
          <p:cNvPr id="3" name="Google Shape;300;p43">
            <a:extLst>
              <a:ext uri="{FF2B5EF4-FFF2-40B4-BE49-F238E27FC236}">
                <a16:creationId xmlns:a16="http://schemas.microsoft.com/office/drawing/2014/main" id="{A603FFD7-7CA1-8EBA-FD2C-800A1AC76C74}"/>
              </a:ext>
            </a:extLst>
          </p:cNvPr>
          <p:cNvSpPr txBox="1">
            <a:spLocks/>
          </p:cNvSpPr>
          <p:nvPr/>
        </p:nvSpPr>
        <p:spPr>
          <a:xfrm>
            <a:off x="518522" y="2100532"/>
            <a:ext cx="6246488" cy="12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600"/>
              </a:spcAft>
              <a:buClrTx/>
              <a:buFont typeface="Arial" panose="020B0604020202020204" pitchFamily="34" charset="0"/>
              <a:buNone/>
            </a:pPr>
            <a:r>
              <a:rPr lang="es-ES_tradnl" sz="1600">
                <a:latin typeface="Arial" panose="020B0604020202020204" pitchFamily="34" charset="0"/>
                <a:cs typeface="Arial" panose="020B0604020202020204" pitchFamily="34" charset="0"/>
              </a:rPr>
              <a:t>Seguir formándote es como conquistar una nueva altitud: cuanto más aprendes, más amplio es el paisaje que puedes ver y comprender. Las herramientas de M365 te ofrecen nuevos caminos para trabajar mejor, colaborar más fácilmente y avanzar con paso firme. Sigue explorando la siguiente etapa en el caso 1.1.</a:t>
            </a:r>
          </a:p>
          <a:p>
            <a:pPr marL="0" indent="0">
              <a:spcBef>
                <a:spcPts val="0"/>
              </a:spcBef>
              <a:spcAft>
                <a:spcPts val="1600"/>
              </a:spcAft>
              <a:buClrTx/>
              <a:buFont typeface="Arial" panose="020B0604020202020204" pitchFamily="34" charset="0"/>
              <a:buNone/>
            </a:pPr>
            <a:r>
              <a:rPr lang="es-ES_tradnl" sz="1600" b="1">
                <a:latin typeface="Arial" panose="020B0604020202020204" pitchFamily="34" charset="0"/>
                <a:cs typeface="Arial" panose="020B0604020202020204" pitchFamily="34" charset="0"/>
              </a:rPr>
              <a:t>¡Nos vemos en la próxima ruta!</a:t>
            </a:r>
          </a:p>
        </p:txBody>
      </p:sp>
    </p:spTree>
    <p:extLst>
      <p:ext uri="{BB962C8B-B14F-4D97-AF65-F5344CB8AC3E}">
        <p14:creationId xmlns:p14="http://schemas.microsoft.com/office/powerpoint/2010/main" val="125865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5BFD4-30A0-D04F-5C38-40E77AA13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4F5CDABF-16F2-D797-AAC8-9683190F968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a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Descubre</a:t>
            </a:r>
            <a:r>
              <a:rPr kumimoji="0" lang="ca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SharePoint</a:t>
            </a: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D7937384-9A50-362B-E7CC-7895D4B1CBE6}"/>
              </a:ext>
            </a:extLst>
          </p:cNvPr>
          <p:cNvSpPr txBox="1"/>
          <p:nvPr/>
        </p:nvSpPr>
        <p:spPr>
          <a:xfrm>
            <a:off x="532126" y="1411809"/>
            <a:ext cx="4394520" cy="2677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1200" dirty="0"/>
              <a:t>Rosa acaba de unirse a un proyecto en el Departamento de Medio Ambiente y Turismo. Le han dicho que todo está en un espacio de SharePoint y ya tiene acceso… pero no sabe orientarse.</a:t>
            </a:r>
          </a:p>
          <a:p>
            <a:endParaRPr lang="es-ES" sz="1200" dirty="0"/>
          </a:p>
          <a:p>
            <a:r>
              <a:rPr lang="es-ES" sz="1200" dirty="0"/>
              <a:t>Al entrar, se encuentra con menús, carpetas y botones, pero no sabe por dónde empezar. ¿Dónde están los documentos? ¿Puede editarlos? ¿Y si borra algo sin querer?</a:t>
            </a:r>
          </a:p>
          <a:p>
            <a:endParaRPr lang="es-ES" sz="1200" dirty="0"/>
          </a:p>
          <a:p>
            <a:r>
              <a:rPr lang="es-ES" sz="1200" dirty="0"/>
              <a:t>Es su primera vez usando SharePoint y se siente perdida. ¿La ayudamos a entender cómo funciona y a ganar confianza?</a:t>
            </a:r>
          </a:p>
          <a:p>
            <a:endParaRPr lang="es-ES" sz="1200" dirty="0"/>
          </a:p>
          <a:p>
            <a:r>
              <a:rPr lang="es-ES" sz="1200" b="1" dirty="0"/>
              <a:t>¡Vamos paso a paso!</a:t>
            </a:r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8EC897F4-3578-B676-AC46-31AD192BC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1281"/>
          <a:stretch/>
        </p:blipFill>
        <p:spPr>
          <a:xfrm>
            <a:off x="5876783" y="1691629"/>
            <a:ext cx="2769387" cy="2897377"/>
          </a:xfrm>
          <a:prstGeom prst="rect">
            <a:avLst/>
          </a:prstGeom>
        </p:spPr>
      </p:pic>
      <p:sp>
        <p:nvSpPr>
          <p:cNvPr id="6" name="Globus: oval 5">
            <a:extLst>
              <a:ext uri="{FF2B5EF4-FFF2-40B4-BE49-F238E27FC236}">
                <a16:creationId xmlns:a16="http://schemas.microsoft.com/office/drawing/2014/main" id="{429A8287-B34D-0B56-586D-B3ECC9ABF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5340" y="1077694"/>
            <a:ext cx="1702886" cy="1278883"/>
          </a:xfrm>
          <a:prstGeom prst="wedgeEllipseCallout">
            <a:avLst>
              <a:gd name="adj1" fmla="val 46902"/>
              <a:gd name="adj2" fmla="val 64469"/>
            </a:avLst>
          </a:prstGeom>
          <a:noFill/>
          <a:ln w="38100" cap="flat" cmpd="sng" algn="ctr">
            <a:solidFill>
              <a:srgbClr val="BC948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7" name="Picture 2" descr="La imagen muestra el logo de Teams.">
            <a:extLst>
              <a:ext uri="{FF2B5EF4-FFF2-40B4-BE49-F238E27FC236}">
                <a16:creationId xmlns:a16="http://schemas.microsoft.com/office/drawing/2014/main" id="{39A4BD68-5847-3E73-A317-BCE0C998E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340" y="1296221"/>
            <a:ext cx="1018133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La imagen muestra el logo de SharePoint.">
            <a:extLst>
              <a:ext uri="{FF2B5EF4-FFF2-40B4-BE49-F238E27FC236}">
                <a16:creationId xmlns:a16="http://schemas.microsoft.com/office/drawing/2014/main" id="{AE9FCA43-3979-43FB-B92C-088A0C21F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078" y="1473102"/>
            <a:ext cx="1241842" cy="82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575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A238F-30CF-2F7A-59C5-3638C5514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4D9FB20E-D94F-D37A-40D7-E0C01496841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Comunicación en SharePoint​</a:t>
            </a:r>
          </a:p>
        </p:txBody>
      </p:sp>
      <p:sp>
        <p:nvSpPr>
          <p:cNvPr id="2" name="Títol 1">
            <a:extLst>
              <a:ext uri="{FF2B5EF4-FFF2-40B4-BE49-F238E27FC236}">
                <a16:creationId xmlns:a16="http://schemas.microsoft.com/office/drawing/2014/main" id="{D24BA3A2-4ED3-3492-4056-B0DACC991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757578" y="739140"/>
            <a:ext cx="7704000" cy="572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endParaRPr lang="ca-ES"/>
          </a:p>
        </p:txBody>
      </p:sp>
      <p:sp>
        <p:nvSpPr>
          <p:cNvPr id="3" name="QuadreDeText 2">
            <a:extLst>
              <a:ext uri="{FF2B5EF4-FFF2-40B4-BE49-F238E27FC236}">
                <a16:creationId xmlns:a16="http://schemas.microsoft.com/office/drawing/2014/main" id="{EDE59191-C045-4660-E52D-1ECB908E0D66}"/>
              </a:ext>
            </a:extLst>
          </p:cNvPr>
          <p:cNvSpPr txBox="1"/>
          <p:nvPr/>
        </p:nvSpPr>
        <p:spPr>
          <a:xfrm>
            <a:off x="449246" y="1334976"/>
            <a:ext cx="469440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SharePoint es una plataforma corporativa de Microsoft 365 diseñada para facilitar </a:t>
            </a:r>
            <a:r>
              <a:rPr lang="es-ES" sz="1200" b="1" dirty="0"/>
              <a:t>la comunicación interna y el trabajo colaborativo</a:t>
            </a:r>
            <a:r>
              <a:rPr lang="es-ES" sz="1200" dirty="0"/>
              <a:t>, así como para ofrecer </a:t>
            </a:r>
            <a:r>
              <a:rPr lang="es-ES" sz="1200" b="1" dirty="0"/>
              <a:t>un espacio seguro de almacenamiento y gestión de documentos</a:t>
            </a:r>
            <a:r>
              <a:rPr lang="es-ES" sz="12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b="1" dirty="0"/>
              <a:t>Páginas y noticias</a:t>
            </a:r>
            <a:r>
              <a:rPr lang="es-ES" sz="1200" dirty="0"/>
              <a:t>: Puedes crear publicaciones dinámicas para mantener informados a los equipos, como avisos internos, novedades, eventos o actualizaciones de proyectos.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b="1" dirty="0"/>
              <a:t>Integración con </a:t>
            </a:r>
            <a:r>
              <a:rPr lang="es-ES" sz="1200" b="1" dirty="0" err="1"/>
              <a:t>Teams</a:t>
            </a:r>
            <a:r>
              <a:rPr lang="es-ES" sz="1200" dirty="0"/>
              <a:t>: SharePoint se conecta de forma natural con Microsoft </a:t>
            </a:r>
            <a:r>
              <a:rPr lang="es-ES" sz="1200" dirty="0" err="1"/>
              <a:t>Teams</a:t>
            </a:r>
            <a:r>
              <a:rPr lang="es-ES" sz="1200" dirty="0"/>
              <a:t>, facilitando la consulta de documentos o páginas sin salir del entorno colaborativo.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b="1" dirty="0"/>
              <a:t>Comentarios y menciones</a:t>
            </a:r>
            <a:r>
              <a:rPr lang="es-ES" sz="1200" dirty="0"/>
              <a:t>: En los documentos compartidos y páginas, los usuarios pueden comentar y etiquetar a otros compañeros para fomentar el intercambio de ideas.</a:t>
            </a:r>
          </a:p>
        </p:txBody>
      </p:sp>
      <p:pic>
        <p:nvPicPr>
          <p:cNvPr id="6" name="Imatge 5">
            <a:extLst>
              <a:ext uri="{FF2B5EF4-FFF2-40B4-BE49-F238E27FC236}">
                <a16:creationId xmlns:a16="http://schemas.microsoft.com/office/drawing/2014/main" id="{E3A68F6F-93A9-94EC-CB4F-D7C4232B2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649" y="1130868"/>
            <a:ext cx="3654641" cy="365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780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3DA75-98AB-F0A4-7884-75FB09053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FD5BA34B-043B-F5D6-FF3F-3A94C686501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Almacenamiento en SharePoint​</a:t>
            </a:r>
            <a:endParaRPr kumimoji="0" lang="ca-E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636DE1E8-4C4D-C7FC-9DA3-282C61D3853B}"/>
              </a:ext>
            </a:extLst>
          </p:cNvPr>
          <p:cNvSpPr txBox="1"/>
          <p:nvPr/>
        </p:nvSpPr>
        <p:spPr>
          <a:xfrm>
            <a:off x="325464" y="1222645"/>
            <a:ext cx="4102699" cy="35681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z="1200" dirty="0"/>
              <a:t>En SharePoint, el almacenamiento se organiza en bibliotecas, que actúan como repositorios digitales compartidos para equipos y unidades. Permiten trabajar con archivos de forma ágil y colaborativa.</a:t>
            </a:r>
          </a:p>
          <a:p>
            <a:endParaRPr lang="es-ES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b="1" dirty="0"/>
              <a:t>Bibliotecas de documentos</a:t>
            </a:r>
            <a:r>
              <a:rPr lang="es-ES" sz="1200" dirty="0"/>
              <a:t>: Son espacios estructurados donde los equipos pueden guardar, compartir y editar archivos en tiempo real.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b="1" dirty="0"/>
              <a:t>Control de versiones</a:t>
            </a:r>
            <a:r>
              <a:rPr lang="es-ES" sz="1200" dirty="0"/>
              <a:t>: SharePoint permite ver el historial de cambios de cada archivo, recuperar versiones anteriores y saber quién ha realizado modificaciones.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b="1" dirty="0"/>
              <a:t>Acceso desde cualquier lugar</a:t>
            </a:r>
            <a:r>
              <a:rPr lang="es-ES" sz="1200" dirty="0"/>
              <a:t>: Al estar en la nube, los documentos están disponibles desde cualquier dispositivo conectado a Internet.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b="1" dirty="0"/>
              <a:t>Seguridad y trazabilidad</a:t>
            </a:r>
            <a:r>
              <a:rPr lang="es-ES" sz="1200" dirty="0"/>
              <a:t>: Los archivos están protegidos mediante permisos, cifrado y auditorías internas. </a:t>
            </a:r>
          </a:p>
        </p:txBody>
      </p:sp>
      <p:pic>
        <p:nvPicPr>
          <p:cNvPr id="2" name="Imatge 1">
            <a:extLst>
              <a:ext uri="{FF2B5EF4-FFF2-40B4-BE49-F238E27FC236}">
                <a16:creationId xmlns:a16="http://schemas.microsoft.com/office/drawing/2014/main" id="{1BC9FBB2-E76A-F560-09EC-5C4A006FA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838" y="705538"/>
            <a:ext cx="4085261" cy="4085261"/>
          </a:xfrm>
          <a:prstGeom prst="rect">
            <a:avLst/>
          </a:prstGeom>
        </p:spPr>
      </p:pic>
      <p:sp>
        <p:nvSpPr>
          <p:cNvPr id="3" name="Rectangle: cantonades arrodonides 2">
            <a:extLst>
              <a:ext uri="{FF2B5EF4-FFF2-40B4-BE49-F238E27FC236}">
                <a16:creationId xmlns:a16="http://schemas.microsoft.com/office/drawing/2014/main" id="{97663F62-9223-CAB7-0F27-71A911C9D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50494" y="3920855"/>
            <a:ext cx="3201866" cy="785888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E110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67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047CD9F7-121D-0345-4DB4-2EB614BDFD32}"/>
              </a:ext>
            </a:extLst>
          </p:cNvPr>
          <p:cNvSpPr txBox="1"/>
          <p:nvPr/>
        </p:nvSpPr>
        <p:spPr>
          <a:xfrm>
            <a:off x="4342859" y="3999155"/>
            <a:ext cx="3162841" cy="677108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lvl="0">
              <a:defRPr/>
            </a:pPr>
            <a:r>
              <a:rPr lang="es-ES" sz="1200" dirty="0"/>
              <a:t>Los archivos de SharePoint se comparten con todos sus miembros, sean usuarios internos o externos a la organización.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75C7AB-586B-3675-7E53-900589B6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04618" y="3859802"/>
            <a:ext cx="226715" cy="105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8" name="Imatge 7">
            <a:extLst>
              <a:ext uri="{FF2B5EF4-FFF2-40B4-BE49-F238E27FC236}">
                <a16:creationId xmlns:a16="http://schemas.microsoft.com/office/drawing/2014/main" id="{202CC672-196D-438F-2289-F4BF6778D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A5644E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4478747" y="3750132"/>
            <a:ext cx="278457" cy="278455"/>
          </a:xfrm>
          <a:prstGeom prst="rect">
            <a:avLst/>
          </a:prstGeom>
          <a:effectLst>
            <a:outerShdw blurRad="50800" dist="50800" dir="5400000" algn="ctr" rotWithShape="0">
              <a:srgbClr val="A5644E"/>
            </a:outerShdw>
          </a:effectLst>
        </p:spPr>
      </p:pic>
    </p:spTree>
    <p:extLst>
      <p:ext uri="{BB962C8B-B14F-4D97-AF65-F5344CB8AC3E}">
        <p14:creationId xmlns:p14="http://schemas.microsoft.com/office/powerpoint/2010/main" val="2184460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F98FA-4995-B1F9-83D5-2E0A3FFB1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D89CF0E9-C790-8B76-0FDD-0950635CA84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Comunicación y almacenamiento en SharePoint​</a:t>
            </a:r>
            <a:b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endParaRPr kumimoji="0" lang="ca-E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774F3102-0062-9A13-5A1D-CA4F37A21677}"/>
              </a:ext>
            </a:extLst>
          </p:cNvPr>
          <p:cNvSpPr txBox="1"/>
          <p:nvPr/>
        </p:nvSpPr>
        <p:spPr>
          <a:xfrm>
            <a:off x="496119" y="1509921"/>
            <a:ext cx="389840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El uso de SharePoint no solo puede mejorar la organización documental, sino que también potencia el trabajo colaborativo, centraliza la información y reduce la dependencia del correo electrónico para </a:t>
            </a:r>
            <a:r>
              <a:rPr lang="es-ES" sz="1200"/>
              <a:t>compartir archivos.</a:t>
            </a:r>
            <a:endParaRPr lang="es-E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200" dirty="0"/>
          </a:p>
          <a:p>
            <a:pPr marL="285750" indent="-285750">
              <a:buClr>
                <a:srgbClr val="BC9484"/>
              </a:buClr>
              <a:buSzPct val="150000"/>
              <a:buFont typeface="Wingdings" panose="05000000000000000000" pitchFamily="2" charset="2"/>
              <a:buChar char="ü"/>
            </a:pPr>
            <a:r>
              <a:rPr lang="es-ES" sz="1200" b="1" dirty="0"/>
              <a:t>Centraliza la información </a:t>
            </a:r>
            <a:r>
              <a:rPr lang="es-ES" sz="1200" dirty="0"/>
              <a:t>del equipo.</a:t>
            </a:r>
          </a:p>
          <a:p>
            <a:pPr marL="285750" indent="-285750">
              <a:buClr>
                <a:srgbClr val="BC9484"/>
              </a:buClr>
              <a:buSzPct val="150000"/>
              <a:buFont typeface="Wingdings" panose="05000000000000000000" pitchFamily="2" charset="2"/>
              <a:buChar char="ü"/>
            </a:pPr>
            <a:r>
              <a:rPr lang="es-ES" sz="1200" b="1" dirty="0"/>
              <a:t>Aumenta la eficiencia </a:t>
            </a:r>
            <a:r>
              <a:rPr lang="es-ES" sz="1200" dirty="0"/>
              <a:t>en la colaboración.</a:t>
            </a:r>
          </a:p>
          <a:p>
            <a:pPr marL="285750" indent="-285750">
              <a:buClr>
                <a:srgbClr val="BC9484"/>
              </a:buClr>
              <a:buSzPct val="150000"/>
              <a:buFont typeface="Wingdings" panose="05000000000000000000" pitchFamily="2" charset="2"/>
              <a:buChar char="ü"/>
            </a:pPr>
            <a:r>
              <a:rPr lang="es-ES" sz="1200" b="1" dirty="0"/>
              <a:t>Reduce el uso de correos </a:t>
            </a:r>
            <a:r>
              <a:rPr lang="es-ES" sz="1200" dirty="0"/>
              <a:t>electrónicos para compartir documentos.</a:t>
            </a:r>
          </a:p>
          <a:p>
            <a:pPr marL="285750" indent="-285750">
              <a:buClr>
                <a:srgbClr val="BC9484"/>
              </a:buClr>
              <a:buSzPct val="150000"/>
              <a:buFont typeface="Wingdings" panose="05000000000000000000" pitchFamily="2" charset="2"/>
              <a:buChar char="ü"/>
            </a:pPr>
            <a:r>
              <a:rPr lang="es-ES" sz="1200" b="1" dirty="0"/>
              <a:t>Facilita la organización </a:t>
            </a:r>
            <a:r>
              <a:rPr lang="es-ES" sz="1200" dirty="0"/>
              <a:t>por carpetas, metadatos o categorías.</a:t>
            </a:r>
          </a:p>
        </p:txBody>
      </p:sp>
      <p:pic>
        <p:nvPicPr>
          <p:cNvPr id="3" name="Imatge 2">
            <a:extLst>
              <a:ext uri="{FF2B5EF4-FFF2-40B4-BE49-F238E27FC236}">
                <a16:creationId xmlns:a16="http://schemas.microsoft.com/office/drawing/2014/main" id="{274B8C9F-2921-E332-2566-6ABFE9E6A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520" y="739140"/>
            <a:ext cx="4274049" cy="427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66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B4500-4A26-5590-F553-D1CA57B4C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6C006139-475E-ADF0-6AC3-D0BB52085CF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Vinculación entre </a:t>
            </a:r>
            <a:r>
              <a:rPr kumimoji="0" lang="es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Teams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kumimoji="0" lang="es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Sharepoint</a:t>
            </a:r>
            <a:endParaRPr kumimoji="0" lang="ca-E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67C39817-347F-18BB-96D1-B30AC92CA4BE}"/>
              </a:ext>
            </a:extLst>
          </p:cNvPr>
          <p:cNvSpPr txBox="1"/>
          <p:nvPr/>
        </p:nvSpPr>
        <p:spPr>
          <a:xfrm>
            <a:off x="668562" y="1357372"/>
            <a:ext cx="434361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Cuando creas un </a:t>
            </a:r>
            <a:r>
              <a:rPr lang="es-ES" sz="1200" b="1" dirty="0"/>
              <a:t>equipo en Microsoft </a:t>
            </a:r>
            <a:r>
              <a:rPr lang="es-ES" sz="1200" b="1" dirty="0" err="1"/>
              <a:t>Teams</a:t>
            </a:r>
            <a:r>
              <a:rPr lang="es-ES" sz="1200" dirty="0"/>
              <a:t>, se genera automáticamente un </a:t>
            </a:r>
            <a:r>
              <a:rPr lang="es-ES" sz="1200" b="1" dirty="0"/>
              <a:t>sitio de SharePoint vinculado</a:t>
            </a:r>
            <a:r>
              <a:rPr lang="es-ES" sz="1200" dirty="0"/>
              <a:t>. Este sitio actúa como repositorio para todos los archivos compartidos en los canales del equipo, organizados por carpetas según cada canal. </a:t>
            </a:r>
          </a:p>
          <a:p>
            <a:endParaRPr lang="es-ES" sz="1200" dirty="0"/>
          </a:p>
          <a:p>
            <a:r>
              <a:rPr lang="es-ES" sz="1200" dirty="0"/>
              <a:t>Esta integración permite </a:t>
            </a:r>
            <a:r>
              <a:rPr lang="es-ES" sz="1200" b="1" dirty="0"/>
              <a:t>que cualquier documento compartido en </a:t>
            </a:r>
            <a:r>
              <a:rPr lang="es-ES" sz="1200" b="1" dirty="0" err="1"/>
              <a:t>Teams</a:t>
            </a:r>
            <a:r>
              <a:rPr lang="es-ES" sz="1200" b="1" dirty="0"/>
              <a:t> se guarde en la nube de forma segura, con todas las funcionalidades de gestión de archivos que ofrece SharePoint </a:t>
            </a:r>
            <a:r>
              <a:rPr lang="es-ES" sz="1200" dirty="0"/>
              <a:t>(historial de versiones, permisos, acceso desde web, etc.). </a:t>
            </a:r>
          </a:p>
          <a:p>
            <a:endParaRPr lang="es-ES" sz="1200" dirty="0"/>
          </a:p>
          <a:p>
            <a:r>
              <a:rPr lang="es-ES" sz="1200" dirty="0"/>
              <a:t>Gracias a esta vinculación, puedes trabajar indistintamente desde </a:t>
            </a:r>
            <a:r>
              <a:rPr lang="es-ES" sz="1200" dirty="0" err="1"/>
              <a:t>Teams</a:t>
            </a:r>
            <a:r>
              <a:rPr lang="es-ES" sz="1200" dirty="0"/>
              <a:t> o SharePoint con los mismos archivos. En cambio, si creas directamente un sitio en SharePoint, </a:t>
            </a:r>
            <a:r>
              <a:rPr lang="es-ES" sz="1200" b="1" dirty="0"/>
              <a:t>no se genera automáticamente un equipo de </a:t>
            </a:r>
            <a:r>
              <a:rPr lang="es-ES" sz="1200" b="1" dirty="0" err="1"/>
              <a:t>Teams</a:t>
            </a:r>
            <a:r>
              <a:rPr lang="es-ES" sz="1200" b="1" dirty="0"/>
              <a:t> vinculado</a:t>
            </a:r>
            <a:r>
              <a:rPr lang="es-ES" sz="1200" dirty="0"/>
              <a:t>. </a:t>
            </a:r>
          </a:p>
        </p:txBody>
      </p:sp>
      <p:pic>
        <p:nvPicPr>
          <p:cNvPr id="3" name="Picture 2" descr="La imagen muestra el logo de Teams.">
            <a:extLst>
              <a:ext uri="{FF2B5EF4-FFF2-40B4-BE49-F238E27FC236}">
                <a16:creationId xmlns:a16="http://schemas.microsoft.com/office/drawing/2014/main" id="{D77BBBCC-CF09-B2E7-33A3-CE8C16A31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463" y="1579494"/>
            <a:ext cx="2534537" cy="142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La imagen muestra el logo de SharePoint.">
            <a:extLst>
              <a:ext uri="{FF2B5EF4-FFF2-40B4-BE49-F238E27FC236}">
                <a16:creationId xmlns:a16="http://schemas.microsoft.com/office/drawing/2014/main" id="{4698767B-FF87-FDF4-E8B0-958DD8CAC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542" y="2602049"/>
            <a:ext cx="3507662" cy="233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etxa: corbada a la dreta 6">
            <a:extLst>
              <a:ext uri="{FF2B5EF4-FFF2-40B4-BE49-F238E27FC236}">
                <a16:creationId xmlns:a16="http://schemas.microsoft.com/office/drawing/2014/main" id="{A3FDF8F1-20B0-8690-5192-DA9CB2BE5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585711">
            <a:off x="5776135" y="1242254"/>
            <a:ext cx="845657" cy="1897920"/>
          </a:xfrm>
          <a:prstGeom prst="curvedRightArrow">
            <a:avLst>
              <a:gd name="adj1" fmla="val 25000"/>
              <a:gd name="adj2" fmla="val 55935"/>
              <a:gd name="adj3" fmla="val 25000"/>
            </a:avLst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rgbClr val="4E110E"/>
              </a:solidFill>
            </a:endParaRPr>
          </a:p>
        </p:txBody>
      </p:sp>
      <p:sp>
        <p:nvSpPr>
          <p:cNvPr id="8" name="Fletxa: corbada a la dreta 7">
            <a:extLst>
              <a:ext uri="{FF2B5EF4-FFF2-40B4-BE49-F238E27FC236}">
                <a16:creationId xmlns:a16="http://schemas.microsoft.com/office/drawing/2014/main" id="{EC971726-6A40-91AF-5FF8-C4BB9C6910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457202">
            <a:off x="7412255" y="2916084"/>
            <a:ext cx="877858" cy="1897920"/>
          </a:xfrm>
          <a:prstGeom prst="curvedRightArrow">
            <a:avLst>
              <a:gd name="adj1" fmla="val 25000"/>
              <a:gd name="adj2" fmla="val 55935"/>
              <a:gd name="adj3" fmla="val 25000"/>
            </a:avLst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rgbClr val="4E110E"/>
              </a:solidFill>
            </a:endParaRPr>
          </a:p>
        </p:txBody>
      </p:sp>
      <p:sp>
        <p:nvSpPr>
          <p:cNvPr id="9" name="Signe de multiplicació 8">
            <a:extLst>
              <a:ext uri="{FF2B5EF4-FFF2-40B4-BE49-F238E27FC236}">
                <a16:creationId xmlns:a16="http://schemas.microsoft.com/office/drawing/2014/main" id="{C9EBA00E-6943-46F8-2D22-4838D2590C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88226" y="3865044"/>
            <a:ext cx="882658" cy="75145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38275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1D6BE-55A8-1F54-D4F9-8997CFF34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01005E57-82F7-AF53-BC26-2845314C901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Acceso a </a:t>
            </a:r>
            <a:r>
              <a:rPr kumimoji="0" lang="es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Teams</a:t>
            </a:r>
            <a:endParaRPr kumimoji="0" lang="ca-E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8FC5BE24-EB05-7347-F2EB-B476AF0A329B}"/>
              </a:ext>
            </a:extLst>
          </p:cNvPr>
          <p:cNvSpPr txBox="1"/>
          <p:nvPr/>
        </p:nvSpPr>
        <p:spPr>
          <a:xfrm>
            <a:off x="402219" y="1278372"/>
            <a:ext cx="4886061" cy="21236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1200" dirty="0"/>
              <a:t>Puedes acceder a </a:t>
            </a:r>
            <a:r>
              <a:rPr lang="es-ES" sz="1200" dirty="0" err="1"/>
              <a:t>Teams</a:t>
            </a:r>
            <a:r>
              <a:rPr lang="es-ES" sz="1200" dirty="0"/>
              <a:t> de dos maneras distintas:</a:t>
            </a:r>
          </a:p>
          <a:p>
            <a:endParaRPr lang="es-ES" sz="1200" dirty="0"/>
          </a:p>
          <a:p>
            <a:pPr marL="171450" indent="-171450">
              <a:buFontTx/>
              <a:buChar char="-"/>
            </a:pPr>
            <a:r>
              <a:rPr lang="es-ES" sz="1200" dirty="0"/>
              <a:t>Desde el </a:t>
            </a:r>
            <a:r>
              <a:rPr lang="es-ES" sz="1200" b="1" dirty="0"/>
              <a:t>programa </a:t>
            </a:r>
            <a:r>
              <a:rPr lang="es-ES" sz="1200" b="1" dirty="0" err="1"/>
              <a:t>Teams</a:t>
            </a:r>
            <a:r>
              <a:rPr lang="es-ES" sz="1200" b="1" dirty="0"/>
              <a:t> instalado en tu ordenador</a:t>
            </a:r>
            <a:r>
              <a:rPr lang="es-ES" sz="1200" dirty="0"/>
              <a:t>.</a:t>
            </a:r>
          </a:p>
          <a:p>
            <a:pPr marL="171450" indent="-171450">
              <a:buFontTx/>
              <a:buChar char="-"/>
            </a:pPr>
            <a:endParaRPr lang="es-ES" sz="1200" dirty="0"/>
          </a:p>
          <a:p>
            <a:pPr marL="171450" indent="-171450">
              <a:buFontTx/>
              <a:buChar char="-"/>
            </a:pPr>
            <a:r>
              <a:rPr lang="es-ES" sz="1200" dirty="0"/>
              <a:t>Desde el </a:t>
            </a:r>
            <a:r>
              <a:rPr lang="es-ES" sz="1200" b="1" dirty="0"/>
              <a:t>portal Microsoft 365 </a:t>
            </a:r>
            <a:r>
              <a:rPr lang="es-ES" sz="1200" dirty="0"/>
              <a:t>accediendo desde tu navegador de internet mediante credenciales a </a:t>
            </a:r>
            <a:r>
              <a:rPr lang="es-ES" sz="1200" b="1" dirty="0"/>
              <a:t>m365.cloud.microsoft</a:t>
            </a:r>
            <a:r>
              <a:rPr lang="es-ES" sz="1200" dirty="0"/>
              <a:t>.</a:t>
            </a:r>
          </a:p>
          <a:p>
            <a:endParaRPr lang="es-ES" sz="1200" dirty="0"/>
          </a:p>
          <a:p>
            <a:r>
              <a:rPr lang="es-ES" sz="1200" dirty="0"/>
              <a:t>Las </a:t>
            </a:r>
            <a:r>
              <a:rPr lang="es-ES" sz="1200" b="1" dirty="0"/>
              <a:t>versiones son muy parecidas con pequeñas diferencias</a:t>
            </a:r>
            <a:r>
              <a:rPr lang="es-ES" sz="1200" dirty="0"/>
              <a:t>, pero </a:t>
            </a:r>
            <a:r>
              <a:rPr lang="es-ES" sz="1200" b="1" dirty="0"/>
              <a:t>ambas son completamente funcionales para la realización de tareas comunes </a:t>
            </a:r>
            <a:r>
              <a:rPr lang="es-ES" sz="1200" dirty="0"/>
              <a:t>de </a:t>
            </a:r>
            <a:r>
              <a:rPr lang="es-ES" sz="1200" dirty="0" err="1"/>
              <a:t>Teams</a:t>
            </a:r>
            <a:r>
              <a:rPr lang="es-ES" sz="1200" dirty="0"/>
              <a:t> como comunicarse, acceder a los ficheros de equipos o realizar videollamadas o reuniones virtuales. </a:t>
            </a:r>
          </a:p>
        </p:txBody>
      </p:sp>
      <p:pic>
        <p:nvPicPr>
          <p:cNvPr id="5" name="Picture 2" descr="La imagen muestra el logo de Teams.">
            <a:extLst>
              <a:ext uri="{FF2B5EF4-FFF2-40B4-BE49-F238E27FC236}">
                <a16:creationId xmlns:a16="http://schemas.microsoft.com/office/drawing/2014/main" id="{1430ADE0-68F1-13FB-FC81-A9F98969D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879" y="1858911"/>
            <a:ext cx="2534537" cy="142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223274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Disseny personalitzat">
  <a:themeElements>
    <a:clrScheme name="Ofici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ici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4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A3EBAA0E76A7F4697EFC2E329EC6DEF" ma:contentTypeVersion="11" ma:contentTypeDescription="Crear nuevo documento." ma:contentTypeScope="" ma:versionID="045715a2840a04d12fda347a1aa309c2">
  <xsd:schema xmlns:xsd="http://www.w3.org/2001/XMLSchema" xmlns:xs="http://www.w3.org/2001/XMLSchema" xmlns:p="http://schemas.microsoft.com/office/2006/metadata/properties" xmlns:ns2="29c9a258-4036-4d30-8d39-597f3b6710c5" xmlns:ns3="473a82ad-1a71-400e-8db0-13bb899aeda5" targetNamespace="http://schemas.microsoft.com/office/2006/metadata/properties" ma:root="true" ma:fieldsID="1bbd4e831993970d75fa1db1152ad2b1" ns2:_="" ns3:_="">
    <xsd:import namespace="29c9a258-4036-4d30-8d39-597f3b6710c5"/>
    <xsd:import namespace="473a82ad-1a71-400e-8db0-13bb899aed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c9a258-4036-4d30-8d39-597f3b6710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994731f5-2010-47fd-ad3f-110a994d85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3a82ad-1a71-400e-8db0-13bb899aeda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68feff1-a0d0-44a4-b1da-13630378c3ee}" ma:internalName="TaxCatchAll" ma:showField="CatchAllData" ma:web="473a82ad-1a71-400e-8db0-13bb899aed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9c9a258-4036-4d30-8d39-597f3b6710c5">
      <Terms xmlns="http://schemas.microsoft.com/office/infopath/2007/PartnerControls"/>
    </lcf76f155ced4ddcb4097134ff3c332f>
    <TaxCatchAll xmlns="473a82ad-1a71-400e-8db0-13bb899aeda5" xsi:nil="true"/>
  </documentManagement>
</p:properties>
</file>

<file path=customXml/itemProps1.xml><?xml version="1.0" encoding="utf-8"?>
<ds:datastoreItem xmlns:ds="http://schemas.openxmlformats.org/officeDocument/2006/customXml" ds:itemID="{7B182B19-8592-42FA-ACF8-79BAE51293C0}"/>
</file>

<file path=customXml/itemProps2.xml><?xml version="1.0" encoding="utf-8"?>
<ds:datastoreItem xmlns:ds="http://schemas.openxmlformats.org/officeDocument/2006/customXml" ds:itemID="{02CA223D-24F4-4A2D-B84A-347A2E3F4FF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D5945B3-E2C8-4CDD-872F-DEF0F986ACE1}">
  <ds:schemaRefs>
    <ds:schemaRef ds:uri="http://purl.org/dc/terms/"/>
    <ds:schemaRef ds:uri="29c9a258-4036-4d30-8d39-597f3b6710c5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473a82ad-1a71-400e-8db0-13bb899aeda5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607c4c23-f5d2-498a-aa14-24316acbbb93}" enabled="0" method="" siteId="{607c4c23-f5d2-498a-aa14-24316acbbb9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3150</Words>
  <Application>Microsoft Office PowerPoint</Application>
  <PresentationFormat>On-screen Show (16:9)</PresentationFormat>
  <Paragraphs>289</Paragraphs>
  <Slides>35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Calibri</vt:lpstr>
      <vt:lpstr>Arial</vt:lpstr>
      <vt:lpstr>Aptos</vt:lpstr>
      <vt:lpstr>Arial Black</vt:lpstr>
      <vt:lpstr>Wingdings</vt:lpstr>
      <vt:lpstr>Century Gothic</vt:lpstr>
      <vt:lpstr>Roboto</vt:lpstr>
      <vt:lpstr>Segoe UI</vt:lpstr>
      <vt:lpstr>Diseño personalizado</vt:lpstr>
      <vt:lpstr>Disseny personalitzat</vt:lpstr>
      <vt:lpstr>4_Diseño personalizado</vt:lpstr>
      <vt:lpstr>Trabajo colaborativo en la nube</vt:lpstr>
      <vt:lpstr>Índice de contenidos</vt:lpstr>
      <vt:lpstr>Objetivos</vt:lpstr>
      <vt:lpstr>Descubre SharePoint</vt:lpstr>
      <vt:lpstr>Comunicación en SharePoint​</vt:lpstr>
      <vt:lpstr>Almacenamiento en SharePoint​</vt:lpstr>
      <vt:lpstr>Comunicación y almacenamiento en SharePoint​ </vt:lpstr>
      <vt:lpstr>Vinculación entre Teams y Sharepoint</vt:lpstr>
      <vt:lpstr>Acceso a Teams</vt:lpstr>
      <vt:lpstr>Acceder mediante Teams</vt:lpstr>
      <vt:lpstr>Acceder mediante Teams</vt:lpstr>
      <vt:lpstr>Acceder mediante Teams</vt:lpstr>
      <vt:lpstr>PowerPoint Presentation</vt:lpstr>
      <vt:lpstr>Vistas de la pestaña equipo en Teams</vt:lpstr>
      <vt:lpstr>Acceder mediante Teams</vt:lpstr>
      <vt:lpstr>Acceder mediante Teams</vt:lpstr>
      <vt:lpstr>Teams vs SharePoint</vt:lpstr>
      <vt:lpstr>Teams vs SharePoint</vt:lpstr>
      <vt:lpstr>Acceso al portal Microsoft 365</vt:lpstr>
      <vt:lpstr>Acceso a sharepoint desde el portal M365</vt:lpstr>
      <vt:lpstr>Accede a un SharePoint</vt:lpstr>
      <vt:lpstr>Accede a un SharePoint</vt:lpstr>
      <vt:lpstr>Navega por el SharePoint</vt:lpstr>
      <vt:lpstr>Navega por el SharePoint</vt:lpstr>
      <vt:lpstr>Crea documentos en SharePoint</vt:lpstr>
      <vt:lpstr>Carga un documento a SharePoint</vt:lpstr>
      <vt:lpstr>Carga arrastrando varios documentos a SharePoint</vt:lpstr>
      <vt:lpstr>Carga arrastrando varios documentos a SharePoint</vt:lpstr>
      <vt:lpstr>Copia un documento de SharePoint</vt:lpstr>
      <vt:lpstr>Copia un documento de SharePoint</vt:lpstr>
      <vt:lpstr>Mueve un documento entre carpetas de SharePoint</vt:lpstr>
      <vt:lpstr>Mueve un documento entre carpetas de SharePoint</vt:lpstr>
      <vt:lpstr>Recomendaciones y buenas prácticas</vt:lpstr>
      <vt:lpstr>He aprendido...</vt:lpstr>
      <vt:lpstr>Cada cima alcanzada abre paso a un nuevo horizonte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Palacios, Andrea</dc:creator>
  <cp:lastModifiedBy>Liguori, Romina</cp:lastModifiedBy>
  <cp:revision>30</cp:revision>
  <dcterms:modified xsi:type="dcterms:W3CDTF">2025-09-26T11:33:52Z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0x0101001A3EBAA0E76A7F4697EFC2E329EC6DEF</vt:lpwstr>
  </property>
  <property fmtid="{D5CDD505-2E9C-101B-9397-08002B2CF9AE}" pid="3" name="MediaServiceImageTags">
    <vt:lpwstr/>
  </property>
</Properties>
</file>