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772" r:id="rId5"/>
    <p:sldMasterId id="2147483729" r:id="rId6"/>
  </p:sldMasterIdLst>
  <p:notesMasterIdLst>
    <p:notesMasterId r:id="rId28"/>
  </p:notesMasterIdLst>
  <p:handoutMasterIdLst>
    <p:handoutMasterId r:id="rId29"/>
  </p:handoutMasterIdLst>
  <p:sldIdLst>
    <p:sldId id="337" r:id="rId7"/>
    <p:sldId id="305" r:id="rId8"/>
    <p:sldId id="309" r:id="rId9"/>
    <p:sldId id="322" r:id="rId10"/>
    <p:sldId id="312" r:id="rId11"/>
    <p:sldId id="313" r:id="rId12"/>
    <p:sldId id="314" r:id="rId13"/>
    <p:sldId id="315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19" r:id="rId25"/>
    <p:sldId id="320" r:id="rId26"/>
    <p:sldId id="310" r:id="rId2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entury Gothic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E79AAD-734F-C925-BEA4-F291AADBF96C}" name="LAURA MIGUEL FLETA" initials="LF" userId="S::lmiguelf@aragon.es::73cfcac9-50eb-40cd-aec6-44c7d4bcb361" providerId="AD"/>
  <p188:author id="{DF6C5BC5-C726-0109-61E7-4E66995EED82}" name="Marc Bigas Ortega" initials="MB" userId="S::mbigas@ext.aragon.es::21a7950b-57de-4f3b-b1ba-53ca87d6a2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110E"/>
    <a:srgbClr val="CCAEA4"/>
    <a:srgbClr val="4E3B30"/>
    <a:srgbClr val="BC9484"/>
    <a:srgbClr val="927B71"/>
    <a:srgbClr val="D5B89F"/>
    <a:srgbClr val="E8B889"/>
    <a:srgbClr val="FFFFFF"/>
    <a:srgbClr val="A6A6A6"/>
    <a:srgbClr val="ED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5BC44-FA78-406E-9024-CD1B296C7C9D}" v="6" dt="2025-09-25T13:54:10.322"/>
    <p1510:client id="{D772EA4F-377D-41A7-A7CF-96A937ACFD9D}" v="6" dt="2025-09-26T11:32:07.006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gas, Marc" userId="a76649d8-8b81-4c68-a060-d743b2cef9d5" providerId="ADAL" clId="{71CA93E7-1A45-4C9C-84A3-4F8CA56AF02A}"/>
    <pc:docChg chg="modSld sldOrd">
      <pc:chgData name="Bigas, Marc" userId="a76649d8-8b81-4c68-a060-d743b2cef9d5" providerId="ADAL" clId="{71CA93E7-1A45-4C9C-84A3-4F8CA56AF02A}" dt="2025-07-14T13:30:37.244" v="249" actId="20577"/>
      <pc:docMkLst>
        <pc:docMk/>
      </pc:docMkLst>
      <pc:sldChg chg="modSp mod">
        <pc:chgData name="Bigas, Marc" userId="a76649d8-8b81-4c68-a060-d743b2cef9d5" providerId="ADAL" clId="{71CA93E7-1A45-4C9C-84A3-4F8CA56AF02A}" dt="2025-07-14T13:30:37.244" v="249" actId="20577"/>
        <pc:sldMkLst>
          <pc:docMk/>
          <pc:sldMk cId="3591028344" sldId="256"/>
        </pc:sldMkLst>
      </pc:sldChg>
      <pc:sldChg chg="modSp mod">
        <pc:chgData name="Bigas, Marc" userId="a76649d8-8b81-4c68-a060-d743b2cef9d5" providerId="ADAL" clId="{71CA93E7-1A45-4C9C-84A3-4F8CA56AF02A}" dt="2025-07-14T12:51:15.955" v="29" actId="692"/>
        <pc:sldMkLst>
          <pc:docMk/>
          <pc:sldMk cId="3273611643" sldId="314"/>
        </pc:sldMkLst>
      </pc:sldChg>
      <pc:sldChg chg="modSp mod">
        <pc:chgData name="Bigas, Marc" userId="a76649d8-8b81-4c68-a060-d743b2cef9d5" providerId="ADAL" clId="{71CA93E7-1A45-4C9C-84A3-4F8CA56AF02A}" dt="2025-07-14T12:51:39.075" v="30" actId="692"/>
        <pc:sldMkLst>
          <pc:docMk/>
          <pc:sldMk cId="1105253018" sldId="315"/>
        </pc:sldMkLst>
      </pc:sldChg>
      <pc:sldChg chg="modSp mod">
        <pc:chgData name="Bigas, Marc" userId="a76649d8-8b81-4c68-a060-d743b2cef9d5" providerId="ADAL" clId="{71CA93E7-1A45-4C9C-84A3-4F8CA56AF02A}" dt="2025-07-14T12:51:53.809" v="31" actId="692"/>
        <pc:sldMkLst>
          <pc:docMk/>
          <pc:sldMk cId="2818040147" sldId="324"/>
        </pc:sldMkLst>
      </pc:sldChg>
      <pc:sldChg chg="modSp mod">
        <pc:chgData name="Bigas, Marc" userId="a76649d8-8b81-4c68-a060-d743b2cef9d5" providerId="ADAL" clId="{71CA93E7-1A45-4C9C-84A3-4F8CA56AF02A}" dt="2025-07-14T12:52:18.136" v="32" actId="692"/>
        <pc:sldMkLst>
          <pc:docMk/>
          <pc:sldMk cId="895060319" sldId="325"/>
        </pc:sldMkLst>
      </pc:sldChg>
      <pc:sldChg chg="modSp mod">
        <pc:chgData name="Bigas, Marc" userId="a76649d8-8b81-4c68-a060-d743b2cef9d5" providerId="ADAL" clId="{71CA93E7-1A45-4C9C-84A3-4F8CA56AF02A}" dt="2025-07-14T12:52:28.604" v="33" actId="692"/>
        <pc:sldMkLst>
          <pc:docMk/>
          <pc:sldMk cId="4146675893" sldId="326"/>
        </pc:sldMkLst>
      </pc:sldChg>
      <pc:sldChg chg="modSp mod">
        <pc:chgData name="Bigas, Marc" userId="a76649d8-8b81-4c68-a060-d743b2cef9d5" providerId="ADAL" clId="{71CA93E7-1A45-4C9C-84A3-4F8CA56AF02A}" dt="2025-07-14T12:49:51.847" v="21" actId="108"/>
        <pc:sldMkLst>
          <pc:docMk/>
          <pc:sldMk cId="180798963" sldId="327"/>
        </pc:sldMkLst>
      </pc:sldChg>
      <pc:sldChg chg="modSp mod">
        <pc:chgData name="Bigas, Marc" userId="a76649d8-8b81-4c68-a060-d743b2cef9d5" providerId="ADAL" clId="{71CA93E7-1A45-4C9C-84A3-4F8CA56AF02A}" dt="2025-07-14T12:50:45.141" v="27" actId="692"/>
        <pc:sldMkLst>
          <pc:docMk/>
          <pc:sldMk cId="2409828756" sldId="328"/>
        </pc:sldMkLst>
      </pc:sldChg>
      <pc:sldChg chg="modSp mod">
        <pc:chgData name="Bigas, Marc" userId="a76649d8-8b81-4c68-a060-d743b2cef9d5" providerId="ADAL" clId="{71CA93E7-1A45-4C9C-84A3-4F8CA56AF02A}" dt="2025-07-14T12:54:39.808" v="46" actId="404"/>
        <pc:sldMkLst>
          <pc:docMk/>
          <pc:sldMk cId="3566303104" sldId="329"/>
        </pc:sldMkLst>
      </pc:sldChg>
      <pc:sldChg chg="modSp mod">
        <pc:chgData name="Bigas, Marc" userId="a76649d8-8b81-4c68-a060-d743b2cef9d5" providerId="ADAL" clId="{71CA93E7-1A45-4C9C-84A3-4F8CA56AF02A}" dt="2025-07-14T12:54:25.635" v="42" actId="404"/>
        <pc:sldMkLst>
          <pc:docMk/>
          <pc:sldMk cId="628859106" sldId="330"/>
        </pc:sldMkLst>
      </pc:sldChg>
      <pc:sldChg chg="modSp mod">
        <pc:chgData name="Bigas, Marc" userId="a76649d8-8b81-4c68-a060-d743b2cef9d5" providerId="ADAL" clId="{71CA93E7-1A45-4C9C-84A3-4F8CA56AF02A}" dt="2025-07-14T12:54:19.160" v="40" actId="404"/>
        <pc:sldMkLst>
          <pc:docMk/>
          <pc:sldMk cId="1354381034" sldId="331"/>
        </pc:sldMkLst>
      </pc:sldChg>
      <pc:sldChg chg="modSp mod">
        <pc:chgData name="Bigas, Marc" userId="a76649d8-8b81-4c68-a060-d743b2cef9d5" providerId="ADAL" clId="{71CA93E7-1A45-4C9C-84A3-4F8CA56AF02A}" dt="2025-07-14T12:57:13.180" v="65" actId="1076"/>
        <pc:sldMkLst>
          <pc:docMk/>
          <pc:sldMk cId="2576152752" sldId="332"/>
        </pc:sldMkLst>
      </pc:sldChg>
      <pc:sldChg chg="modSp mod">
        <pc:chgData name="Bigas, Marc" userId="a76649d8-8b81-4c68-a060-d743b2cef9d5" providerId="ADAL" clId="{71CA93E7-1A45-4C9C-84A3-4F8CA56AF02A}" dt="2025-07-14T12:56:56.873" v="63" actId="692"/>
        <pc:sldMkLst>
          <pc:docMk/>
          <pc:sldMk cId="2327820874" sldId="333"/>
        </pc:sldMkLst>
      </pc:sldChg>
      <pc:sldChg chg="modSp mod ord">
        <pc:chgData name="Bigas, Marc" userId="a76649d8-8b81-4c68-a060-d743b2cef9d5" providerId="ADAL" clId="{71CA93E7-1A45-4C9C-84A3-4F8CA56AF02A}" dt="2025-07-14T12:58:57.125" v="216" actId="113"/>
        <pc:sldMkLst>
          <pc:docMk/>
          <pc:sldMk cId="1981623910" sldId="335"/>
        </pc:sldMkLst>
      </pc:sldChg>
      <pc:sldChg chg="modSp mod ord">
        <pc:chgData name="Bigas, Marc" userId="a76649d8-8b81-4c68-a060-d743b2cef9d5" providerId="ADAL" clId="{71CA93E7-1A45-4C9C-84A3-4F8CA56AF02A}" dt="2025-07-14T12:59:32.845" v="219" actId="404"/>
        <pc:sldMkLst>
          <pc:docMk/>
          <pc:sldMk cId="4212214187" sldId="336"/>
        </pc:sldMkLst>
      </pc:sldChg>
    </pc:docChg>
  </pc:docChgLst>
  <pc:docChgLst>
    <pc:chgData name="Ballester, Raúl" userId="f4487294-a1f3-4118-993e-3473a50bf12f" providerId="ADAL" clId="{76BF541F-A40B-4687-9A34-0C18239F53AF}"/>
    <pc:docChg chg="undo custSel modSld">
      <pc:chgData name="Ballester, Raúl" userId="f4487294-a1f3-4118-993e-3473a50bf12f" providerId="ADAL" clId="{76BF541F-A40B-4687-9A34-0C18239F53AF}" dt="2025-09-15T17:35:39.160" v="1382" actId="962"/>
      <pc:docMkLst>
        <pc:docMk/>
      </pc:docMkLst>
      <pc:sldChg chg="modSp mod">
        <pc:chgData name="Ballester, Raúl" userId="f4487294-a1f3-4118-993e-3473a50bf12f" providerId="ADAL" clId="{76BF541F-A40B-4687-9A34-0C18239F53AF}" dt="2025-09-15T17:34:23.759" v="1354" actId="962"/>
        <pc:sldMkLst>
          <pc:docMk/>
          <pc:sldMk cId="417956786" sldId="305"/>
        </pc:sldMkLst>
        <pc:spChg chg="mod">
          <ac:chgData name="Ballester, Raúl" userId="f4487294-a1f3-4118-993e-3473a50bf12f" providerId="ADAL" clId="{76BF541F-A40B-4687-9A34-0C18239F53AF}" dt="2025-09-15T17:34:23.759" v="1354" actId="962"/>
          <ac:spMkLst>
            <pc:docMk/>
            <pc:sldMk cId="417956786" sldId="305"/>
            <ac:spMk id="2" creationId="{CB941C9F-8F80-2A83-7F63-9BC73F793192}"/>
          </ac:spMkLst>
        </pc:spChg>
        <pc:spChg chg="mod">
          <ac:chgData name="Ballester, Raúl" userId="f4487294-a1f3-4118-993e-3473a50bf12f" providerId="ADAL" clId="{76BF541F-A40B-4687-9A34-0C18239F53AF}" dt="2025-09-15T17:17:19.862" v="0" actId="33553"/>
          <ac:spMkLst>
            <pc:docMk/>
            <pc:sldMk cId="417956786" sldId="305"/>
            <ac:spMk id="4" creationId="{0B342238-7AF8-B7B6-4FB0-710DF5B401D9}"/>
          </ac:spMkLst>
        </pc:spChg>
      </pc:sldChg>
      <pc:sldChg chg="modSp mod">
        <pc:chgData name="Ballester, Raúl" userId="f4487294-a1f3-4118-993e-3473a50bf12f" providerId="ADAL" clId="{76BF541F-A40B-4687-9A34-0C18239F53AF}" dt="2025-09-15T17:34:25.208" v="1355" actId="962"/>
        <pc:sldMkLst>
          <pc:docMk/>
          <pc:sldMk cId="951075575" sldId="309"/>
        </pc:sldMkLst>
        <pc:spChg chg="mod">
          <ac:chgData name="Ballester, Raúl" userId="f4487294-a1f3-4118-993e-3473a50bf12f" providerId="ADAL" clId="{76BF541F-A40B-4687-9A34-0C18239F53AF}" dt="2025-09-15T17:17:21.523" v="1" actId="33553"/>
          <ac:spMkLst>
            <pc:docMk/>
            <pc:sldMk cId="951075575" sldId="309"/>
            <ac:spMk id="3" creationId="{E065F7CE-5448-836A-88CF-B03E43805FE2}"/>
          </ac:spMkLst>
        </pc:spChg>
        <pc:picChg chg="mod">
          <ac:chgData name="Ballester, Raúl" userId="f4487294-a1f3-4118-993e-3473a50bf12f" providerId="ADAL" clId="{76BF541F-A40B-4687-9A34-0C18239F53AF}" dt="2025-09-15T17:34:25.208" v="1355" actId="962"/>
          <ac:picMkLst>
            <pc:docMk/>
            <pc:sldMk cId="951075575" sldId="309"/>
            <ac:picMk id="5" creationId="{12C24E54-895F-BFA8-A5F7-163EE6CF0D7D}"/>
          </ac:picMkLst>
        </pc:picChg>
      </pc:sldChg>
      <pc:sldChg chg="modSp mod">
        <pc:chgData name="Ballester, Raúl" userId="f4487294-a1f3-4118-993e-3473a50bf12f" providerId="ADAL" clId="{76BF541F-A40B-4687-9A34-0C18239F53AF}" dt="2025-09-15T17:17:42.850" v="19" actId="33553"/>
        <pc:sldMkLst>
          <pc:docMk/>
          <pc:sldMk cId="125865143" sldId="310"/>
        </pc:sldMkLst>
        <pc:spChg chg="mod">
          <ac:chgData name="Ballester, Raúl" userId="f4487294-a1f3-4118-993e-3473a50bf12f" providerId="ADAL" clId="{76BF541F-A40B-4687-9A34-0C18239F53AF}" dt="2025-09-15T17:17:42.850" v="19" actId="33553"/>
          <ac:spMkLst>
            <pc:docMk/>
            <pc:sldMk cId="125865143" sldId="310"/>
            <ac:spMk id="2" creationId="{AE309044-78F0-95F1-B816-2F317C5ABD5D}"/>
          </ac:spMkLst>
        </pc:spChg>
      </pc:sldChg>
      <pc:sldChg chg="modSp mod">
        <pc:chgData name="Ballester, Raúl" userId="f4487294-a1f3-4118-993e-3473a50bf12f" providerId="ADAL" clId="{76BF541F-A40B-4687-9A34-0C18239F53AF}" dt="2025-09-15T17:34:26.168" v="1357" actId="962"/>
        <pc:sldMkLst>
          <pc:docMk/>
          <pc:sldMk cId="1950575632" sldId="312"/>
        </pc:sldMkLst>
        <pc:spChg chg="mod">
          <ac:chgData name="Ballester, Raúl" userId="f4487294-a1f3-4118-993e-3473a50bf12f" providerId="ADAL" clId="{76BF541F-A40B-4687-9A34-0C18239F53AF}" dt="2025-09-15T17:17:23.716" v="3" actId="33553"/>
          <ac:spMkLst>
            <pc:docMk/>
            <pc:sldMk cId="1950575632" sldId="312"/>
            <ac:spMk id="4" creationId="{4F5CDABF-16F2-D797-AAC8-9683190F9689}"/>
          </ac:spMkLst>
        </pc:spChg>
        <pc:picChg chg="mod">
          <ac:chgData name="Ballester, Raúl" userId="f4487294-a1f3-4118-993e-3473a50bf12f" providerId="ADAL" clId="{76BF541F-A40B-4687-9A34-0C18239F53AF}" dt="2025-09-15T17:34:26.168" v="1357" actId="962"/>
          <ac:picMkLst>
            <pc:docMk/>
            <pc:sldMk cId="1950575632" sldId="312"/>
            <ac:picMk id="8" creationId="{CD413909-0227-0A51-654F-F1005C5FEC34}"/>
          </ac:picMkLst>
        </pc:picChg>
      </pc:sldChg>
      <pc:sldChg chg="modSp mod">
        <pc:chgData name="Ballester, Raúl" userId="f4487294-a1f3-4118-993e-3473a50bf12f" providerId="ADAL" clId="{76BF541F-A40B-4687-9A34-0C18239F53AF}" dt="2025-09-15T17:35:07.778" v="1373" actId="962"/>
        <pc:sldMkLst>
          <pc:docMk/>
          <pc:sldMk cId="2531237526" sldId="313"/>
        </pc:sldMkLst>
        <pc:spChg chg="ord">
          <ac:chgData name="Ballester, Raúl" userId="f4487294-a1f3-4118-993e-3473a50bf12f" providerId="ADAL" clId="{76BF541F-A40B-4687-9A34-0C18239F53AF}" dt="2025-09-15T17:34:51.056" v="1365" actId="13244"/>
          <ac:spMkLst>
            <pc:docMk/>
            <pc:sldMk cId="2531237526" sldId="313"/>
            <ac:spMk id="3" creationId="{CF8C486C-820E-AFBC-827E-FC3234DA8A3C}"/>
          </ac:spMkLst>
        </pc:spChg>
        <pc:spChg chg="mod">
          <ac:chgData name="Ballester, Raúl" userId="f4487294-a1f3-4118-993e-3473a50bf12f" providerId="ADAL" clId="{76BF541F-A40B-4687-9A34-0C18239F53AF}" dt="2025-09-15T17:17:24.742" v="4" actId="33553"/>
          <ac:spMkLst>
            <pc:docMk/>
            <pc:sldMk cId="2531237526" sldId="313"/>
            <ac:spMk id="4" creationId="{613CA870-6F3C-0CCC-B9CB-E0AB2DE563FE}"/>
          </ac:spMkLst>
        </pc:spChg>
        <pc:spChg chg="mod ord">
          <ac:chgData name="Ballester, Raúl" userId="f4487294-a1f3-4118-993e-3473a50bf12f" providerId="ADAL" clId="{76BF541F-A40B-4687-9A34-0C18239F53AF}" dt="2025-09-15T17:35:04.022" v="1372" actId="13244"/>
          <ac:spMkLst>
            <pc:docMk/>
            <pc:sldMk cId="2531237526" sldId="313"/>
            <ac:spMk id="8" creationId="{7317DFE0-F296-5EAA-8B42-4426ECF75440}"/>
          </ac:spMkLst>
        </pc:spChg>
        <pc:spChg chg="ord">
          <ac:chgData name="Ballester, Raúl" userId="f4487294-a1f3-4118-993e-3473a50bf12f" providerId="ADAL" clId="{76BF541F-A40B-4687-9A34-0C18239F53AF}" dt="2025-09-15T17:34:55.506" v="1367" actId="13244"/>
          <ac:spMkLst>
            <pc:docMk/>
            <pc:sldMk cId="2531237526" sldId="313"/>
            <ac:spMk id="15" creationId="{D46DAADB-B610-448A-4561-99273CB2BC57}"/>
          </ac:spMkLst>
        </pc:spChg>
        <pc:picChg chg="mod">
          <ac:chgData name="Ballester, Raúl" userId="f4487294-a1f3-4118-993e-3473a50bf12f" providerId="ADAL" clId="{76BF541F-A40B-4687-9A34-0C18239F53AF}" dt="2025-09-15T17:20:13.146" v="183" actId="962"/>
          <ac:picMkLst>
            <pc:docMk/>
            <pc:sldMk cId="2531237526" sldId="313"/>
            <ac:picMk id="2" creationId="{CA9E4890-C29D-3BA5-E5B5-A2087D10213C}"/>
          </ac:picMkLst>
        </pc:picChg>
        <pc:picChg chg="mod ord">
          <ac:chgData name="Ballester, Raúl" userId="f4487294-a1f3-4118-993e-3473a50bf12f" providerId="ADAL" clId="{76BF541F-A40B-4687-9A34-0C18239F53AF}" dt="2025-09-15T17:35:07.778" v="1373" actId="962"/>
          <ac:picMkLst>
            <pc:docMk/>
            <pc:sldMk cId="2531237526" sldId="313"/>
            <ac:picMk id="7" creationId="{0F8F1B58-258E-1F3F-103D-BACA5AB93ACE}"/>
          </ac:picMkLst>
        </pc:picChg>
        <pc:picChg chg="mod">
          <ac:chgData name="Ballester, Raúl" userId="f4487294-a1f3-4118-993e-3473a50bf12f" providerId="ADAL" clId="{76BF541F-A40B-4687-9A34-0C18239F53AF}" dt="2025-09-15T17:34:26.600" v="1358" actId="962"/>
          <ac:picMkLst>
            <pc:docMk/>
            <pc:sldMk cId="2531237526" sldId="313"/>
            <ac:picMk id="37" creationId="{09DEA0AA-67AE-CEBD-FDC2-4E15262DBD37}"/>
          </ac:picMkLst>
        </pc:picChg>
      </pc:sldChg>
      <pc:sldChg chg="modSp mod">
        <pc:chgData name="Ballester, Raúl" userId="f4487294-a1f3-4118-993e-3473a50bf12f" providerId="ADAL" clId="{76BF541F-A40B-4687-9A34-0C18239F53AF}" dt="2025-09-15T17:20:27.286" v="277" actId="962"/>
        <pc:sldMkLst>
          <pc:docMk/>
          <pc:sldMk cId="3273611643" sldId="314"/>
        </pc:sldMkLst>
        <pc:spChg chg="mod">
          <ac:chgData name="Ballester, Raúl" userId="f4487294-a1f3-4118-993e-3473a50bf12f" providerId="ADAL" clId="{76BF541F-A40B-4687-9A34-0C18239F53AF}" dt="2025-09-15T17:17:26.067" v="5" actId="33553"/>
          <ac:spMkLst>
            <pc:docMk/>
            <pc:sldMk cId="3273611643" sldId="314"/>
            <ac:spMk id="4" creationId="{01EFB18F-B629-6218-3E3E-D260BC80FB1D}"/>
          </ac:spMkLst>
        </pc:spChg>
        <pc:picChg chg="mod">
          <ac:chgData name="Ballester, Raúl" userId="f4487294-a1f3-4118-993e-3473a50bf12f" providerId="ADAL" clId="{76BF541F-A40B-4687-9A34-0C18239F53AF}" dt="2025-09-15T17:20:27.286" v="277" actId="962"/>
          <ac:picMkLst>
            <pc:docMk/>
            <pc:sldMk cId="3273611643" sldId="314"/>
            <ac:picMk id="7" creationId="{F8BC829B-1480-3B02-42CC-AEC46E974983}"/>
          </ac:picMkLst>
        </pc:picChg>
      </pc:sldChg>
      <pc:sldChg chg="modSp mod">
        <pc:chgData name="Ballester, Raúl" userId="f4487294-a1f3-4118-993e-3473a50bf12f" providerId="ADAL" clId="{76BF541F-A40B-4687-9A34-0C18239F53AF}" dt="2025-09-15T17:20:42.580" v="353" actId="962"/>
        <pc:sldMkLst>
          <pc:docMk/>
          <pc:sldMk cId="1105253018" sldId="315"/>
        </pc:sldMkLst>
        <pc:spChg chg="mod">
          <ac:chgData name="Ballester, Raúl" userId="f4487294-a1f3-4118-993e-3473a50bf12f" providerId="ADAL" clId="{76BF541F-A40B-4687-9A34-0C18239F53AF}" dt="2025-09-15T17:17:27.258" v="6" actId="33553"/>
          <ac:spMkLst>
            <pc:docMk/>
            <pc:sldMk cId="1105253018" sldId="315"/>
            <ac:spMk id="4" creationId="{8A26401E-A813-592A-6ED5-41244C9C59F7}"/>
          </ac:spMkLst>
        </pc:spChg>
        <pc:picChg chg="mod">
          <ac:chgData name="Ballester, Raúl" userId="f4487294-a1f3-4118-993e-3473a50bf12f" providerId="ADAL" clId="{76BF541F-A40B-4687-9A34-0C18239F53AF}" dt="2025-09-15T17:20:42.580" v="353" actId="962"/>
          <ac:picMkLst>
            <pc:docMk/>
            <pc:sldMk cId="1105253018" sldId="315"/>
            <ac:picMk id="32" creationId="{AB6B3FB4-D7D5-4640-EFAE-1A4244D7DC76}"/>
          </ac:picMkLst>
        </pc:picChg>
      </pc:sldChg>
      <pc:sldChg chg="modSp mod">
        <pc:chgData name="Ballester, Raúl" userId="f4487294-a1f3-4118-993e-3473a50bf12f" providerId="ADAL" clId="{76BF541F-A40B-4687-9A34-0C18239F53AF}" dt="2025-09-15T17:33:40.024" v="1352" actId="962"/>
        <pc:sldMkLst>
          <pc:docMk/>
          <pc:sldMk cId="2467439314" sldId="319"/>
        </pc:sldMkLst>
        <pc:spChg chg="mod">
          <ac:chgData name="Ballester, Raúl" userId="f4487294-a1f3-4118-993e-3473a50bf12f" providerId="ADAL" clId="{76BF541F-A40B-4687-9A34-0C18239F53AF}" dt="2025-09-15T17:17:40.606" v="17" actId="33553"/>
          <ac:spMkLst>
            <pc:docMk/>
            <pc:sldMk cId="2467439314" sldId="319"/>
            <ac:spMk id="4" creationId="{32324562-A9E5-8168-8D9A-4D67CACCFCAD}"/>
          </ac:spMkLst>
        </pc:spChg>
        <pc:picChg chg="mod">
          <ac:chgData name="Ballester, Raúl" userId="f4487294-a1f3-4118-993e-3473a50bf12f" providerId="ADAL" clId="{76BF541F-A40B-4687-9A34-0C18239F53AF}" dt="2025-09-15T17:33:40.024" v="1352" actId="962"/>
          <ac:picMkLst>
            <pc:docMk/>
            <pc:sldMk cId="2467439314" sldId="319"/>
            <ac:picMk id="6" creationId="{B0BD8D89-F2D6-2140-2CFB-ADAB90B33761}"/>
          </ac:picMkLst>
        </pc:picChg>
      </pc:sldChg>
      <pc:sldChg chg="modSp mod">
        <pc:chgData name="Ballester, Raúl" userId="f4487294-a1f3-4118-993e-3473a50bf12f" providerId="ADAL" clId="{76BF541F-A40B-4687-9A34-0C18239F53AF}" dt="2025-09-15T17:33:41.784" v="1353" actId="962"/>
        <pc:sldMkLst>
          <pc:docMk/>
          <pc:sldMk cId="4008948387" sldId="320"/>
        </pc:sldMkLst>
        <pc:spChg chg="mod">
          <ac:chgData name="Ballester, Raúl" userId="f4487294-a1f3-4118-993e-3473a50bf12f" providerId="ADAL" clId="{76BF541F-A40B-4687-9A34-0C18239F53AF}" dt="2025-09-15T17:17:41.741" v="18" actId="33553"/>
          <ac:spMkLst>
            <pc:docMk/>
            <pc:sldMk cId="4008948387" sldId="320"/>
            <ac:spMk id="4" creationId="{47C037C9-CCAD-F6A8-8A82-40D99F977BAC}"/>
          </ac:spMkLst>
        </pc:spChg>
        <pc:picChg chg="mod">
          <ac:chgData name="Ballester, Raúl" userId="f4487294-a1f3-4118-993e-3473a50bf12f" providerId="ADAL" clId="{76BF541F-A40B-4687-9A34-0C18239F53AF}" dt="2025-09-15T17:33:41.784" v="1353" actId="962"/>
          <ac:picMkLst>
            <pc:docMk/>
            <pc:sldMk cId="4008948387" sldId="320"/>
            <ac:picMk id="6" creationId="{75552C76-8EC6-9DEB-90DA-378A92328E08}"/>
          </ac:picMkLst>
        </pc:picChg>
      </pc:sldChg>
      <pc:sldChg chg="modSp mod">
        <pc:chgData name="Ballester, Raúl" userId="f4487294-a1f3-4118-993e-3473a50bf12f" providerId="ADAL" clId="{76BF541F-A40B-4687-9A34-0C18239F53AF}" dt="2025-09-15T17:34:38.759" v="1364" actId="962"/>
        <pc:sldMkLst>
          <pc:docMk/>
          <pc:sldMk cId="340274232" sldId="322"/>
        </pc:sldMkLst>
        <pc:spChg chg="mod">
          <ac:chgData name="Ballester, Raúl" userId="f4487294-a1f3-4118-993e-3473a50bf12f" providerId="ADAL" clId="{76BF541F-A40B-4687-9A34-0C18239F53AF}" dt="2025-09-15T17:34:25.627" v="1356" actId="962"/>
          <ac:spMkLst>
            <pc:docMk/>
            <pc:sldMk cId="340274232" sldId="322"/>
            <ac:spMk id="3" creationId="{4B439198-231D-56CE-6CB2-BB758E00B515}"/>
          </ac:spMkLst>
        </pc:spChg>
        <pc:spChg chg="mod">
          <ac:chgData name="Ballester, Raúl" userId="f4487294-a1f3-4118-993e-3473a50bf12f" providerId="ADAL" clId="{76BF541F-A40B-4687-9A34-0C18239F53AF}" dt="2025-09-15T17:17:22.654" v="2" actId="33553"/>
          <ac:spMkLst>
            <pc:docMk/>
            <pc:sldMk cId="340274232" sldId="322"/>
            <ac:spMk id="4" creationId="{4F5CDABF-16F2-D797-AAC8-9683190F9689}"/>
          </ac:spMkLst>
        </pc:spChg>
        <pc:picChg chg="mod">
          <ac:chgData name="Ballester, Raúl" userId="f4487294-a1f3-4118-993e-3473a50bf12f" providerId="ADAL" clId="{76BF541F-A40B-4687-9A34-0C18239F53AF}" dt="2025-09-15T17:34:38.759" v="1364" actId="962"/>
          <ac:picMkLst>
            <pc:docMk/>
            <pc:sldMk cId="340274232" sldId="322"/>
            <ac:picMk id="2" creationId="{5D64FBCB-E649-CF2C-A189-0994A7B60D44}"/>
          </ac:picMkLst>
        </pc:picChg>
        <pc:picChg chg="mod">
          <ac:chgData name="Ballester, Raúl" userId="f4487294-a1f3-4118-993e-3473a50bf12f" providerId="ADAL" clId="{76BF541F-A40B-4687-9A34-0C18239F53AF}" dt="2025-09-15T17:18:03.186" v="47" actId="962"/>
          <ac:picMkLst>
            <pc:docMk/>
            <pc:sldMk cId="340274232" sldId="322"/>
            <ac:picMk id="9" creationId="{3DCA20DB-54FB-E15A-254B-CC7486854C65}"/>
          </ac:picMkLst>
        </pc:picChg>
      </pc:sldChg>
      <pc:sldChg chg="modSp mod">
        <pc:chgData name="Ballester, Raúl" userId="f4487294-a1f3-4118-993e-3473a50bf12f" providerId="ADAL" clId="{76BF541F-A40B-4687-9A34-0C18239F53AF}" dt="2025-09-15T17:20:57.862" v="495" actId="962"/>
        <pc:sldMkLst>
          <pc:docMk/>
          <pc:sldMk cId="2818040147" sldId="324"/>
        </pc:sldMkLst>
        <pc:spChg chg="mod">
          <ac:chgData name="Ballester, Raúl" userId="f4487294-a1f3-4118-993e-3473a50bf12f" providerId="ADAL" clId="{76BF541F-A40B-4687-9A34-0C18239F53AF}" dt="2025-09-15T17:17:28.272" v="7" actId="33553"/>
          <ac:spMkLst>
            <pc:docMk/>
            <pc:sldMk cId="2818040147" sldId="324"/>
            <ac:spMk id="4" creationId="{9E8AF9CA-09A5-0672-7032-2CE5F6FDC819}"/>
          </ac:spMkLst>
        </pc:spChg>
        <pc:picChg chg="mod">
          <ac:chgData name="Ballester, Raúl" userId="f4487294-a1f3-4118-993e-3473a50bf12f" providerId="ADAL" clId="{76BF541F-A40B-4687-9A34-0C18239F53AF}" dt="2025-09-15T17:20:57.862" v="495" actId="962"/>
          <ac:picMkLst>
            <pc:docMk/>
            <pc:sldMk cId="2818040147" sldId="324"/>
            <ac:picMk id="3" creationId="{5CE79C21-43D2-1552-743C-EB348EC3C95C}"/>
          </ac:picMkLst>
        </pc:picChg>
      </pc:sldChg>
      <pc:sldChg chg="modSp mod">
        <pc:chgData name="Ballester, Raúl" userId="f4487294-a1f3-4118-993e-3473a50bf12f" providerId="ADAL" clId="{76BF541F-A40B-4687-9A34-0C18239F53AF}" dt="2025-09-15T17:34:27.069" v="1359" actId="962"/>
        <pc:sldMkLst>
          <pc:docMk/>
          <pc:sldMk cId="895060319" sldId="325"/>
        </pc:sldMkLst>
        <pc:spChg chg="mod">
          <ac:chgData name="Ballester, Raúl" userId="f4487294-a1f3-4118-993e-3473a50bf12f" providerId="ADAL" clId="{76BF541F-A40B-4687-9A34-0C18239F53AF}" dt="2025-09-15T17:17:29.732" v="8" actId="33553"/>
          <ac:spMkLst>
            <pc:docMk/>
            <pc:sldMk cId="895060319" sldId="325"/>
            <ac:spMk id="4" creationId="{CA33121E-4EDD-F513-6A10-E5B381CD94D9}"/>
          </ac:spMkLst>
        </pc:spChg>
        <pc:grpChg chg="mod">
          <ac:chgData name="Ballester, Raúl" userId="f4487294-a1f3-4118-993e-3473a50bf12f" providerId="ADAL" clId="{76BF541F-A40B-4687-9A34-0C18239F53AF}" dt="2025-09-15T17:21:28.108" v="685" actId="962"/>
          <ac:grpSpMkLst>
            <pc:docMk/>
            <pc:sldMk cId="895060319" sldId="325"/>
            <ac:grpSpMk id="17" creationId="{868AB4AC-334C-6163-EFE8-387DB0F07210}"/>
          </ac:grpSpMkLst>
        </pc:grpChg>
        <pc:picChg chg="mod">
          <ac:chgData name="Ballester, Raúl" userId="f4487294-a1f3-4118-993e-3473a50bf12f" providerId="ADAL" clId="{76BF541F-A40B-4687-9A34-0C18239F53AF}" dt="2025-09-15T17:21:39.147" v="689" actId="962"/>
          <ac:picMkLst>
            <pc:docMk/>
            <pc:sldMk cId="895060319" sldId="325"/>
            <ac:picMk id="18" creationId="{D7C9687F-FF2F-52DB-66C1-92960C6677D0}"/>
          </ac:picMkLst>
        </pc:picChg>
        <pc:picChg chg="mod">
          <ac:chgData name="Ballester, Raúl" userId="f4487294-a1f3-4118-993e-3473a50bf12f" providerId="ADAL" clId="{76BF541F-A40B-4687-9A34-0C18239F53AF}" dt="2025-09-15T17:21:10.779" v="589" actId="962"/>
          <ac:picMkLst>
            <pc:docMk/>
            <pc:sldMk cId="895060319" sldId="325"/>
            <ac:picMk id="20" creationId="{3C715A90-5BD8-4623-ED66-AE6B800FFCF5}"/>
          </ac:picMkLst>
        </pc:picChg>
        <pc:picChg chg="mod">
          <ac:chgData name="Ballester, Raúl" userId="f4487294-a1f3-4118-993e-3473a50bf12f" providerId="ADAL" clId="{76BF541F-A40B-4687-9A34-0C18239F53AF}" dt="2025-09-15T17:34:27.069" v="1359" actId="962"/>
          <ac:picMkLst>
            <pc:docMk/>
            <pc:sldMk cId="895060319" sldId="325"/>
            <ac:picMk id="21" creationId="{A7CE94B4-8E4B-988D-9F46-4AB06EE29364}"/>
          </ac:picMkLst>
        </pc:picChg>
      </pc:sldChg>
      <pc:sldChg chg="modSp mod">
        <pc:chgData name="Ballester, Raúl" userId="f4487294-a1f3-4118-993e-3473a50bf12f" providerId="ADAL" clId="{76BF541F-A40B-4687-9A34-0C18239F53AF}" dt="2025-09-15T17:35:20.137" v="1374" actId="962"/>
        <pc:sldMkLst>
          <pc:docMk/>
          <pc:sldMk cId="4146675893" sldId="326"/>
        </pc:sldMkLst>
        <pc:spChg chg="mod">
          <ac:chgData name="Ballester, Raúl" userId="f4487294-a1f3-4118-993e-3473a50bf12f" providerId="ADAL" clId="{76BF541F-A40B-4687-9A34-0C18239F53AF}" dt="2025-09-15T17:17:31.308" v="9" actId="33553"/>
          <ac:spMkLst>
            <pc:docMk/>
            <pc:sldMk cId="4146675893" sldId="326"/>
            <ac:spMk id="4" creationId="{F9F30426-DFF6-9341-12A5-8DF91DA50D27}"/>
          </ac:spMkLst>
        </pc:spChg>
        <pc:grpChg chg="mod">
          <ac:chgData name="Ballester, Raúl" userId="f4487294-a1f3-4118-993e-3473a50bf12f" providerId="ADAL" clId="{76BF541F-A40B-4687-9A34-0C18239F53AF}" dt="2025-09-15T17:35:20.137" v="1374" actId="962"/>
          <ac:grpSpMkLst>
            <pc:docMk/>
            <pc:sldMk cId="4146675893" sldId="326"/>
            <ac:grpSpMk id="3" creationId="{FED47152-952B-BDA9-AE47-950E4FFAAE5F}"/>
          </ac:grpSpMkLst>
        </pc:grpChg>
        <pc:picChg chg="mod">
          <ac:chgData name="Ballester, Raúl" userId="f4487294-a1f3-4118-993e-3473a50bf12f" providerId="ADAL" clId="{76BF541F-A40B-4687-9A34-0C18239F53AF}" dt="2025-09-15T17:24:17.317" v="753" actId="962"/>
          <ac:picMkLst>
            <pc:docMk/>
            <pc:sldMk cId="4146675893" sldId="326"/>
            <ac:picMk id="5" creationId="{69B9AAFF-7620-494D-FEC2-9242B4270119}"/>
          </ac:picMkLst>
        </pc:picChg>
      </pc:sldChg>
      <pc:sldChg chg="modSp mod">
        <pc:chgData name="Ballester, Raúl" userId="f4487294-a1f3-4118-993e-3473a50bf12f" providerId="ADAL" clId="{76BF541F-A40B-4687-9A34-0C18239F53AF}" dt="2025-09-15T17:32:17.271" v="933" actId="962"/>
        <pc:sldMkLst>
          <pc:docMk/>
          <pc:sldMk cId="180798963" sldId="327"/>
        </pc:sldMkLst>
        <pc:spChg chg="mod">
          <ac:chgData name="Ballester, Raúl" userId="f4487294-a1f3-4118-993e-3473a50bf12f" providerId="ADAL" clId="{76BF541F-A40B-4687-9A34-0C18239F53AF}" dt="2025-09-15T17:17:32.655" v="10" actId="33553"/>
          <ac:spMkLst>
            <pc:docMk/>
            <pc:sldMk cId="180798963" sldId="327"/>
            <ac:spMk id="4" creationId="{AA404922-7DFA-1B99-7272-E6F907F684F6}"/>
          </ac:spMkLst>
        </pc:spChg>
        <pc:grpChg chg="mod">
          <ac:chgData name="Ballester, Raúl" userId="f4487294-a1f3-4118-993e-3473a50bf12f" providerId="ADAL" clId="{76BF541F-A40B-4687-9A34-0C18239F53AF}" dt="2025-09-15T17:24:41.599" v="827" actId="962"/>
          <ac:grpSpMkLst>
            <pc:docMk/>
            <pc:sldMk cId="180798963" sldId="327"/>
            <ac:grpSpMk id="16" creationId="{3F746B42-83DD-77CF-EBC1-CF3899A8B3E1}"/>
          </ac:grpSpMkLst>
        </pc:grpChg>
        <pc:picChg chg="mod">
          <ac:chgData name="Ballester, Raúl" userId="f4487294-a1f3-4118-993e-3473a50bf12f" providerId="ADAL" clId="{76BF541F-A40B-4687-9A34-0C18239F53AF}" dt="2025-09-15T17:32:17.271" v="933" actId="962"/>
          <ac:picMkLst>
            <pc:docMk/>
            <pc:sldMk cId="180798963" sldId="327"/>
            <ac:picMk id="17" creationId="{8BDB6A55-73CB-F2BB-9D84-CEF829EB7E4A}"/>
          </ac:picMkLst>
        </pc:picChg>
      </pc:sldChg>
      <pc:sldChg chg="modSp mod">
        <pc:chgData name="Ballester, Raúl" userId="f4487294-a1f3-4118-993e-3473a50bf12f" providerId="ADAL" clId="{76BF541F-A40B-4687-9A34-0C18239F53AF}" dt="2025-09-15T17:35:25.197" v="1375" actId="962"/>
        <pc:sldMkLst>
          <pc:docMk/>
          <pc:sldMk cId="2409828756" sldId="328"/>
        </pc:sldMkLst>
        <pc:spChg chg="mod">
          <ac:chgData name="Ballester, Raúl" userId="f4487294-a1f3-4118-993e-3473a50bf12f" providerId="ADAL" clId="{76BF541F-A40B-4687-9A34-0C18239F53AF}" dt="2025-09-15T17:17:33.781" v="11" actId="33553"/>
          <ac:spMkLst>
            <pc:docMk/>
            <pc:sldMk cId="2409828756" sldId="328"/>
            <ac:spMk id="4" creationId="{7A0943E1-6940-67C8-E626-9FC776F81C4F}"/>
          </ac:spMkLst>
        </pc:spChg>
        <pc:grpChg chg="mod">
          <ac:chgData name="Ballester, Raúl" userId="f4487294-a1f3-4118-993e-3473a50bf12f" providerId="ADAL" clId="{76BF541F-A40B-4687-9A34-0C18239F53AF}" dt="2025-09-15T17:24:52.597" v="875" actId="962"/>
          <ac:grpSpMkLst>
            <pc:docMk/>
            <pc:sldMk cId="2409828756" sldId="328"/>
            <ac:grpSpMk id="3" creationId="{43DEAEA9-E87C-35F7-3A99-72BF1B67D27B}"/>
          </ac:grpSpMkLst>
        </pc:grpChg>
        <pc:picChg chg="mod">
          <ac:chgData name="Ballester, Raúl" userId="f4487294-a1f3-4118-993e-3473a50bf12f" providerId="ADAL" clId="{76BF541F-A40B-4687-9A34-0C18239F53AF}" dt="2025-09-15T17:32:10.094" v="931" actId="962"/>
          <ac:picMkLst>
            <pc:docMk/>
            <pc:sldMk cId="2409828756" sldId="328"/>
            <ac:picMk id="5" creationId="{80537EF8-0134-3453-0928-D4744437D13E}"/>
          </ac:picMkLst>
        </pc:picChg>
        <pc:picChg chg="mod">
          <ac:chgData name="Ballester, Raúl" userId="f4487294-a1f3-4118-993e-3473a50bf12f" providerId="ADAL" clId="{76BF541F-A40B-4687-9A34-0C18239F53AF}" dt="2025-09-15T17:35:25.197" v="1375" actId="962"/>
          <ac:picMkLst>
            <pc:docMk/>
            <pc:sldMk cId="2409828756" sldId="328"/>
            <ac:picMk id="10" creationId="{A12060A3-B201-FD99-44BE-54855E2C2219}"/>
          </ac:picMkLst>
        </pc:picChg>
        <pc:picChg chg="mod">
          <ac:chgData name="Ballester, Raúl" userId="f4487294-a1f3-4118-993e-3473a50bf12f" providerId="ADAL" clId="{76BF541F-A40B-4687-9A34-0C18239F53AF}" dt="2025-09-15T17:34:27.548" v="1360" actId="962"/>
          <ac:picMkLst>
            <pc:docMk/>
            <pc:sldMk cId="2409828756" sldId="328"/>
            <ac:picMk id="38" creationId="{1DA416C7-2D81-CC5D-BEE3-09D2B7384E74}"/>
          </ac:picMkLst>
        </pc:picChg>
      </pc:sldChg>
      <pc:sldChg chg="modSp mod">
        <pc:chgData name="Ballester, Raúl" userId="f4487294-a1f3-4118-993e-3473a50bf12f" providerId="ADAL" clId="{76BF541F-A40B-4687-9A34-0C18239F53AF}" dt="2025-09-15T17:32:01.916" v="929" actId="962"/>
        <pc:sldMkLst>
          <pc:docMk/>
          <pc:sldMk cId="3566303104" sldId="329"/>
        </pc:sldMkLst>
        <pc:spChg chg="mod">
          <ac:chgData name="Ballester, Raúl" userId="f4487294-a1f3-4118-993e-3473a50bf12f" providerId="ADAL" clId="{76BF541F-A40B-4687-9A34-0C18239F53AF}" dt="2025-09-15T17:17:34.789" v="12" actId="33553"/>
          <ac:spMkLst>
            <pc:docMk/>
            <pc:sldMk cId="3566303104" sldId="329"/>
            <ac:spMk id="4" creationId="{68B04EC0-FD6A-87C5-35B0-F30C4FD6F8FF}"/>
          </ac:spMkLst>
        </pc:spChg>
        <pc:grpChg chg="mod">
          <ac:chgData name="Ballester, Raúl" userId="f4487294-a1f3-4118-993e-3473a50bf12f" providerId="ADAL" clId="{76BF541F-A40B-4687-9A34-0C18239F53AF}" dt="2025-09-15T17:31:52.721" v="927" actId="1076"/>
          <ac:grpSpMkLst>
            <pc:docMk/>
            <pc:sldMk cId="3566303104" sldId="329"/>
            <ac:grpSpMk id="16" creationId="{39BD0419-56F0-BD6F-CE38-4C6360A8E398}"/>
          </ac:grpSpMkLst>
        </pc:grpChg>
        <pc:picChg chg="mod">
          <ac:chgData name="Ballester, Raúl" userId="f4487294-a1f3-4118-993e-3473a50bf12f" providerId="ADAL" clId="{76BF541F-A40B-4687-9A34-0C18239F53AF}" dt="2025-09-15T17:32:01.916" v="929" actId="962"/>
          <ac:picMkLst>
            <pc:docMk/>
            <pc:sldMk cId="3566303104" sldId="329"/>
            <ac:picMk id="19" creationId="{7094FFF3-213F-F325-F7A2-F575750443F3}"/>
          </ac:picMkLst>
        </pc:picChg>
      </pc:sldChg>
      <pc:sldChg chg="modSp mod">
        <pc:chgData name="Ballester, Raúl" userId="f4487294-a1f3-4118-993e-3473a50bf12f" providerId="ADAL" clId="{76BF541F-A40B-4687-9A34-0C18239F53AF}" dt="2025-09-15T17:35:39.160" v="1382" actId="962"/>
        <pc:sldMkLst>
          <pc:docMk/>
          <pc:sldMk cId="628859106" sldId="330"/>
        </pc:sldMkLst>
        <pc:spChg chg="mod">
          <ac:chgData name="Ballester, Raúl" userId="f4487294-a1f3-4118-993e-3473a50bf12f" providerId="ADAL" clId="{76BF541F-A40B-4687-9A34-0C18239F53AF}" dt="2025-09-15T17:17:35.727" v="13" actId="33553"/>
          <ac:spMkLst>
            <pc:docMk/>
            <pc:sldMk cId="628859106" sldId="330"/>
            <ac:spMk id="4" creationId="{9C7F030A-671C-820E-19A1-C92A2BCFE1E0}"/>
          </ac:spMkLst>
        </pc:spChg>
        <pc:spChg chg="mod">
          <ac:chgData name="Ballester, Raúl" userId="f4487294-a1f3-4118-993e-3473a50bf12f" providerId="ADAL" clId="{76BF541F-A40B-4687-9A34-0C18239F53AF}" dt="2025-09-15T17:35:39.160" v="1382" actId="962"/>
          <ac:spMkLst>
            <pc:docMk/>
            <pc:sldMk cId="628859106" sldId="330"/>
            <ac:spMk id="16" creationId="{149E0323-E5F3-010A-1F15-7CB8E9EE55F2}"/>
          </ac:spMkLst>
        </pc:spChg>
        <pc:spChg chg="mod">
          <ac:chgData name="Ballester, Raúl" userId="f4487294-a1f3-4118-993e-3473a50bf12f" providerId="ADAL" clId="{76BF541F-A40B-4687-9A34-0C18239F53AF}" dt="2025-09-15T17:34:27.958" v="1361" actId="962"/>
          <ac:spMkLst>
            <pc:docMk/>
            <pc:sldMk cId="628859106" sldId="330"/>
            <ac:spMk id="17" creationId="{D723FC81-2F0C-6685-5509-7956A65F979C}"/>
          </ac:spMkLst>
        </pc:spChg>
        <pc:picChg chg="mod">
          <ac:chgData name="Ballester, Raúl" userId="f4487294-a1f3-4118-993e-3473a50bf12f" providerId="ADAL" clId="{76BF541F-A40B-4687-9A34-0C18239F53AF}" dt="2025-09-15T17:32:50.407" v="1017" actId="962"/>
          <ac:picMkLst>
            <pc:docMk/>
            <pc:sldMk cId="628859106" sldId="330"/>
            <ac:picMk id="3" creationId="{BA1AFDF4-16CE-06BE-D983-F46EA61B4282}"/>
          </ac:picMkLst>
        </pc:picChg>
        <pc:picChg chg="mod">
          <ac:chgData name="Ballester, Raúl" userId="f4487294-a1f3-4118-993e-3473a50bf12f" providerId="ADAL" clId="{76BF541F-A40B-4687-9A34-0C18239F53AF}" dt="2025-09-15T17:35:33.411" v="1378" actId="962"/>
          <ac:picMkLst>
            <pc:docMk/>
            <pc:sldMk cId="628859106" sldId="330"/>
            <ac:picMk id="14" creationId="{9B0E0DFA-1CD7-FF19-BADC-2CAD1E456B44}"/>
          </ac:picMkLst>
        </pc:picChg>
        <pc:cxnChg chg="mod">
          <ac:chgData name="Ballester, Raúl" userId="f4487294-a1f3-4118-993e-3473a50bf12f" providerId="ADAL" clId="{76BF541F-A40B-4687-9A34-0C18239F53AF}" dt="2025-09-15T17:35:33.767" v="1379" actId="962"/>
          <ac:cxnSpMkLst>
            <pc:docMk/>
            <pc:sldMk cId="628859106" sldId="330"/>
            <ac:cxnSpMk id="13" creationId="{C0DD09AD-06C6-6D31-ECC0-D42E950D87D6}"/>
          </ac:cxnSpMkLst>
        </pc:cxnChg>
      </pc:sldChg>
      <pc:sldChg chg="modSp mod">
        <pc:chgData name="Ballester, Raúl" userId="f4487294-a1f3-4118-993e-3473a50bf12f" providerId="ADAL" clId="{76BF541F-A40B-4687-9A34-0C18239F53AF}" dt="2025-09-15T17:33:01.552" v="1083" actId="962"/>
        <pc:sldMkLst>
          <pc:docMk/>
          <pc:sldMk cId="1354381034" sldId="331"/>
        </pc:sldMkLst>
        <pc:spChg chg="mod">
          <ac:chgData name="Ballester, Raúl" userId="f4487294-a1f3-4118-993e-3473a50bf12f" providerId="ADAL" clId="{76BF541F-A40B-4687-9A34-0C18239F53AF}" dt="2025-09-15T17:17:37.122" v="14" actId="33553"/>
          <ac:spMkLst>
            <pc:docMk/>
            <pc:sldMk cId="1354381034" sldId="331"/>
            <ac:spMk id="4" creationId="{E473358A-5032-AB08-09BB-5A682F98CAB2}"/>
          </ac:spMkLst>
        </pc:spChg>
        <pc:picChg chg="mod">
          <ac:chgData name="Ballester, Raúl" userId="f4487294-a1f3-4118-993e-3473a50bf12f" providerId="ADAL" clId="{76BF541F-A40B-4687-9A34-0C18239F53AF}" dt="2025-09-15T17:33:01.552" v="1083" actId="962"/>
          <ac:picMkLst>
            <pc:docMk/>
            <pc:sldMk cId="1354381034" sldId="331"/>
            <ac:picMk id="15" creationId="{881FB939-9827-D249-1B87-BC5E3A550231}"/>
          </ac:picMkLst>
        </pc:picChg>
      </pc:sldChg>
      <pc:sldChg chg="modSp mod">
        <pc:chgData name="Ballester, Raúl" userId="f4487294-a1f3-4118-993e-3473a50bf12f" providerId="ADAL" clId="{76BF541F-A40B-4687-9A34-0C18239F53AF}" dt="2025-09-15T17:34:28.919" v="1363" actId="962"/>
        <pc:sldMkLst>
          <pc:docMk/>
          <pc:sldMk cId="2576152752" sldId="332"/>
        </pc:sldMkLst>
        <pc:spChg chg="mod">
          <ac:chgData name="Ballester, Raúl" userId="f4487294-a1f3-4118-993e-3473a50bf12f" providerId="ADAL" clId="{76BF541F-A40B-4687-9A34-0C18239F53AF}" dt="2025-09-15T17:17:38.483" v="15" actId="33553"/>
          <ac:spMkLst>
            <pc:docMk/>
            <pc:sldMk cId="2576152752" sldId="332"/>
            <ac:spMk id="4" creationId="{48097B3C-27A2-6575-CA19-813F9A9C5DC4}"/>
          </ac:spMkLst>
        </pc:spChg>
        <pc:spChg chg="mod">
          <ac:chgData name="Ballester, Raúl" userId="f4487294-a1f3-4118-993e-3473a50bf12f" providerId="ADAL" clId="{76BF541F-A40B-4687-9A34-0C18239F53AF}" dt="2025-09-15T17:34:28.919" v="1363" actId="962"/>
          <ac:spMkLst>
            <pc:docMk/>
            <pc:sldMk cId="2576152752" sldId="332"/>
            <ac:spMk id="31" creationId="{CA7D9ED4-39A9-B217-CC65-3A7E7262AB20}"/>
          </ac:spMkLst>
        </pc:spChg>
        <pc:picChg chg="mod">
          <ac:chgData name="Ballester, Raúl" userId="f4487294-a1f3-4118-993e-3473a50bf12f" providerId="ADAL" clId="{76BF541F-A40B-4687-9A34-0C18239F53AF}" dt="2025-09-15T17:33:17.935" v="1239" actId="962"/>
          <ac:picMkLst>
            <pc:docMk/>
            <pc:sldMk cId="2576152752" sldId="332"/>
            <ac:picMk id="3" creationId="{E3B6AEF1-75AA-1C6E-6719-3A4D36D77579}"/>
          </ac:picMkLst>
        </pc:picChg>
        <pc:picChg chg="mod">
          <ac:chgData name="Ballester, Raúl" userId="f4487294-a1f3-4118-993e-3473a50bf12f" providerId="ADAL" clId="{76BF541F-A40B-4687-9A34-0C18239F53AF}" dt="2025-09-15T17:34:28.400" v="1362" actId="962"/>
          <ac:picMkLst>
            <pc:docMk/>
            <pc:sldMk cId="2576152752" sldId="332"/>
            <ac:picMk id="5" creationId="{268D9018-733C-1F09-4F25-76F963ED3AB8}"/>
          </ac:picMkLst>
        </pc:picChg>
      </pc:sldChg>
      <pc:sldChg chg="modSp mod">
        <pc:chgData name="Ballester, Raúl" userId="f4487294-a1f3-4118-993e-3473a50bf12f" providerId="ADAL" clId="{76BF541F-A40B-4687-9A34-0C18239F53AF}" dt="2025-09-15T17:33:36.706" v="1351" actId="962"/>
        <pc:sldMkLst>
          <pc:docMk/>
          <pc:sldMk cId="2327820874" sldId="333"/>
        </pc:sldMkLst>
        <pc:spChg chg="mod">
          <ac:chgData name="Ballester, Raúl" userId="f4487294-a1f3-4118-993e-3473a50bf12f" providerId="ADAL" clId="{76BF541F-A40B-4687-9A34-0C18239F53AF}" dt="2025-09-15T17:17:39.583" v="16" actId="33553"/>
          <ac:spMkLst>
            <pc:docMk/>
            <pc:sldMk cId="2327820874" sldId="333"/>
            <ac:spMk id="4" creationId="{F6EE4FFA-63B8-0922-04B7-8666AB494A43}"/>
          </ac:spMkLst>
        </pc:spChg>
        <pc:picChg chg="mod">
          <ac:chgData name="Ballester, Raúl" userId="f4487294-a1f3-4118-993e-3473a50bf12f" providerId="ADAL" clId="{76BF541F-A40B-4687-9A34-0C18239F53AF}" dt="2025-09-15T17:33:36.706" v="1351" actId="962"/>
          <ac:picMkLst>
            <pc:docMk/>
            <pc:sldMk cId="2327820874" sldId="333"/>
            <ac:picMk id="15" creationId="{A811A5BF-304A-0B6F-116F-A19E2C33FF81}"/>
          </ac:picMkLst>
        </pc:picChg>
      </pc:sldChg>
    </pc:docChg>
  </pc:docChgLst>
  <pc:docChgLst>
    <pc:chgData name="LAURA MIGUEL FLETA" userId="S::lmiguelf@aragon.es::73cfcac9-50eb-40cd-aec6-44c7d4bcb361" providerId="AD" clId="Web-{8D1DADAE-7B5F-50E6-8DC4-480D239255D1}"/>
    <pc:docChg chg="modSld">
      <pc:chgData name="LAURA MIGUEL FLETA" userId="S::lmiguelf@aragon.es::73cfcac9-50eb-40cd-aec6-44c7d4bcb361" providerId="AD" clId="Web-{8D1DADAE-7B5F-50E6-8DC4-480D239255D1}" dt="2025-08-20T08:17:45.639" v="284" actId="20577"/>
      <pc:docMkLst>
        <pc:docMk/>
      </pc:docMkLst>
      <pc:sldChg chg="modSp modNotes">
        <pc:chgData name="LAURA MIGUEL FLETA" userId="S::lmiguelf@aragon.es::73cfcac9-50eb-40cd-aec6-44c7d4bcb361" providerId="AD" clId="Web-{8D1DADAE-7B5F-50E6-8DC4-480D239255D1}" dt="2025-08-20T08:08:20.059" v="160"/>
        <pc:sldMkLst>
          <pc:docMk/>
          <pc:sldMk cId="951075575" sldId="309"/>
        </pc:sldMkLst>
      </pc:sldChg>
      <pc:sldChg chg="modSp modNotes">
        <pc:chgData name="LAURA MIGUEL FLETA" userId="S::lmiguelf@aragon.es::73cfcac9-50eb-40cd-aec6-44c7d4bcb361" providerId="AD" clId="Web-{8D1DADAE-7B5F-50E6-8DC4-480D239255D1}" dt="2025-08-20T08:07:59.386" v="152"/>
        <pc:sldMkLst>
          <pc:docMk/>
          <pc:sldMk cId="1105253018" sldId="315"/>
        </pc:sldMkLst>
      </pc:sldChg>
      <pc:sldChg chg="modSp">
        <pc:chgData name="LAURA MIGUEL FLETA" userId="S::lmiguelf@aragon.es::73cfcac9-50eb-40cd-aec6-44c7d4bcb361" providerId="AD" clId="Web-{8D1DADAE-7B5F-50E6-8DC4-480D239255D1}" dt="2025-08-20T08:17:45.639" v="284" actId="20577"/>
        <pc:sldMkLst>
          <pc:docMk/>
          <pc:sldMk cId="2467439314" sldId="319"/>
        </pc:sldMkLst>
      </pc:sldChg>
      <pc:sldChg chg="modSp">
        <pc:chgData name="LAURA MIGUEL FLETA" userId="S::lmiguelf@aragon.es::73cfcac9-50eb-40cd-aec6-44c7d4bcb361" providerId="AD" clId="Web-{8D1DADAE-7B5F-50E6-8DC4-480D239255D1}" dt="2025-08-20T08:05:51.003" v="130" actId="20577"/>
        <pc:sldMkLst>
          <pc:docMk/>
          <pc:sldMk cId="340274232" sldId="322"/>
        </pc:sldMkLst>
      </pc:sldChg>
      <pc:sldChg chg="modSp">
        <pc:chgData name="LAURA MIGUEL FLETA" userId="S::lmiguelf@aragon.es::73cfcac9-50eb-40cd-aec6-44c7d4bcb361" providerId="AD" clId="Web-{8D1DADAE-7B5F-50E6-8DC4-480D239255D1}" dt="2025-08-20T08:09:02.436" v="163" actId="20577"/>
        <pc:sldMkLst>
          <pc:docMk/>
          <pc:sldMk cId="2818040147" sldId="324"/>
        </pc:sldMkLst>
      </pc:sldChg>
      <pc:sldChg chg="modSp">
        <pc:chgData name="LAURA MIGUEL FLETA" userId="S::lmiguelf@aragon.es::73cfcac9-50eb-40cd-aec6-44c7d4bcb361" providerId="AD" clId="Web-{8D1DADAE-7B5F-50E6-8DC4-480D239255D1}" dt="2025-08-20T08:09:29.032" v="166" actId="20577"/>
        <pc:sldMkLst>
          <pc:docMk/>
          <pc:sldMk cId="180798963" sldId="327"/>
        </pc:sldMkLst>
      </pc:sldChg>
      <pc:sldChg chg="modSp">
        <pc:chgData name="LAURA MIGUEL FLETA" userId="S::lmiguelf@aragon.es::73cfcac9-50eb-40cd-aec6-44c7d4bcb361" providerId="AD" clId="Web-{8D1DADAE-7B5F-50E6-8DC4-480D239255D1}" dt="2025-08-20T08:09:43.626" v="169" actId="20577"/>
        <pc:sldMkLst>
          <pc:docMk/>
          <pc:sldMk cId="2409828756" sldId="328"/>
        </pc:sldMkLst>
      </pc:sldChg>
      <pc:sldChg chg="modSp">
        <pc:chgData name="LAURA MIGUEL FLETA" userId="S::lmiguelf@aragon.es::73cfcac9-50eb-40cd-aec6-44c7d4bcb361" providerId="AD" clId="Web-{8D1DADAE-7B5F-50E6-8DC4-480D239255D1}" dt="2025-08-20T08:10:10.331" v="172" actId="20577"/>
        <pc:sldMkLst>
          <pc:docMk/>
          <pc:sldMk cId="3566303104" sldId="329"/>
        </pc:sldMkLst>
      </pc:sldChg>
      <pc:sldChg chg="modSp modNotes">
        <pc:chgData name="LAURA MIGUEL FLETA" userId="S::lmiguelf@aragon.es::73cfcac9-50eb-40cd-aec6-44c7d4bcb361" providerId="AD" clId="Web-{8D1DADAE-7B5F-50E6-8DC4-480D239255D1}" dt="2025-08-20T08:13:12.123" v="225" actId="20577"/>
        <pc:sldMkLst>
          <pc:docMk/>
          <pc:sldMk cId="628859106" sldId="330"/>
        </pc:sldMkLst>
      </pc:sldChg>
      <pc:sldChg chg="modSp">
        <pc:chgData name="LAURA MIGUEL FLETA" userId="S::lmiguelf@aragon.es::73cfcac9-50eb-40cd-aec6-44c7d4bcb361" providerId="AD" clId="Web-{8D1DADAE-7B5F-50E6-8DC4-480D239255D1}" dt="2025-08-20T08:13:34.343" v="228" actId="20577"/>
        <pc:sldMkLst>
          <pc:docMk/>
          <pc:sldMk cId="1354381034" sldId="331"/>
        </pc:sldMkLst>
      </pc:sldChg>
      <pc:sldChg chg="modSp">
        <pc:chgData name="LAURA MIGUEL FLETA" userId="S::lmiguelf@aragon.es::73cfcac9-50eb-40cd-aec6-44c7d4bcb361" providerId="AD" clId="Web-{8D1DADAE-7B5F-50E6-8DC4-480D239255D1}" dt="2025-08-20T08:15:21.271" v="269" actId="20577"/>
        <pc:sldMkLst>
          <pc:docMk/>
          <pc:sldMk cId="2576152752" sldId="332"/>
        </pc:sldMkLst>
      </pc:sldChg>
      <pc:sldChg chg="modSp">
        <pc:chgData name="LAURA MIGUEL FLETA" userId="S::lmiguelf@aragon.es::73cfcac9-50eb-40cd-aec6-44c7d4bcb361" providerId="AD" clId="Web-{8D1DADAE-7B5F-50E6-8DC4-480D239255D1}" dt="2025-08-20T08:15:59.351" v="272" actId="20577"/>
        <pc:sldMkLst>
          <pc:docMk/>
          <pc:sldMk cId="2327820874" sldId="333"/>
        </pc:sldMkLst>
      </pc:sldChg>
    </pc:docChg>
  </pc:docChgLst>
  <pc:docChgLst>
    <pc:chgData name="Eduvigis Sardà Sánchez" userId="S::esarda@ext.aragon.es::a76de452-04ce-4190-8f39-456df1c16684" providerId="AD" clId="Web-{3511C2AD-842E-702F-09D9-80FA892858C2}"/>
    <pc:docChg chg="modSld">
      <pc:chgData name="Eduvigis Sardà Sánchez" userId="S::esarda@ext.aragon.es::a76de452-04ce-4190-8f39-456df1c16684" providerId="AD" clId="Web-{3511C2AD-842E-702F-09D9-80FA892858C2}" dt="2025-07-17T09:41:34.313" v="5" actId="14100"/>
      <pc:docMkLst>
        <pc:docMk/>
      </pc:docMkLst>
      <pc:sldChg chg="modSp">
        <pc:chgData name="Eduvigis Sardà Sánchez" userId="S::esarda@ext.aragon.es::a76de452-04ce-4190-8f39-456df1c16684" providerId="AD" clId="Web-{3511C2AD-842E-702F-09D9-80FA892858C2}" dt="2025-07-17T09:41:06.203" v="0" actId="14100"/>
        <pc:sldMkLst>
          <pc:docMk/>
          <pc:sldMk cId="1105253018" sldId="315"/>
        </pc:sldMkLst>
      </pc:sldChg>
      <pc:sldChg chg="modSp">
        <pc:chgData name="Eduvigis Sardà Sánchez" userId="S::esarda@ext.aragon.es::a76de452-04ce-4190-8f39-456df1c16684" providerId="AD" clId="Web-{3511C2AD-842E-702F-09D9-80FA892858C2}" dt="2025-07-17T09:41:10.390" v="1" actId="14100"/>
        <pc:sldMkLst>
          <pc:docMk/>
          <pc:sldMk cId="2818040147" sldId="324"/>
        </pc:sldMkLst>
      </pc:sldChg>
      <pc:sldChg chg="modSp">
        <pc:chgData name="Eduvigis Sardà Sánchez" userId="S::esarda@ext.aragon.es::a76de452-04ce-4190-8f39-456df1c16684" providerId="AD" clId="Web-{3511C2AD-842E-702F-09D9-80FA892858C2}" dt="2025-07-17T09:41:15.828" v="2" actId="14100"/>
        <pc:sldMkLst>
          <pc:docMk/>
          <pc:sldMk cId="895060319" sldId="325"/>
        </pc:sldMkLst>
      </pc:sldChg>
      <pc:sldChg chg="modSp">
        <pc:chgData name="Eduvigis Sardà Sánchez" userId="S::esarda@ext.aragon.es::a76de452-04ce-4190-8f39-456df1c16684" providerId="AD" clId="Web-{3511C2AD-842E-702F-09D9-80FA892858C2}" dt="2025-07-17T09:41:34.313" v="5" actId="14100"/>
        <pc:sldMkLst>
          <pc:docMk/>
          <pc:sldMk cId="4146675893" sldId="326"/>
        </pc:sldMkLst>
      </pc:sldChg>
      <pc:sldChg chg="modSp">
        <pc:chgData name="Eduvigis Sardà Sánchez" userId="S::esarda@ext.aragon.es::a76de452-04ce-4190-8f39-456df1c16684" providerId="AD" clId="Web-{3511C2AD-842E-702F-09D9-80FA892858C2}" dt="2025-07-17T09:41:22.969" v="3" actId="14100"/>
        <pc:sldMkLst>
          <pc:docMk/>
          <pc:sldMk cId="180798963" sldId="327"/>
        </pc:sldMkLst>
      </pc:sldChg>
      <pc:sldChg chg="modSp">
        <pc:chgData name="Eduvigis Sardà Sánchez" userId="S::esarda@ext.aragon.es::a76de452-04ce-4190-8f39-456df1c16684" providerId="AD" clId="Web-{3511C2AD-842E-702F-09D9-80FA892858C2}" dt="2025-07-17T09:41:28.063" v="4" actId="14100"/>
        <pc:sldMkLst>
          <pc:docMk/>
          <pc:sldMk cId="2409828756" sldId="328"/>
        </pc:sldMkLst>
      </pc:sldChg>
    </pc:docChg>
  </pc:docChgLst>
  <pc:docChgLst>
    <pc:chgData name="Villalonga, Sara" userId="S::sara.villalonga@dxc.com::d7ee091c-834d-4e21-9579-a29be5a5a1bf" providerId="AD" clId="Web-{9908B3A6-48D3-09A0-F7CE-B4DFCFE7FB57}"/>
    <pc:docChg chg="addSld modSld">
      <pc:chgData name="Villalonga, Sara" userId="S::sara.villalonga@dxc.com::d7ee091c-834d-4e21-9579-a29be5a5a1bf" providerId="AD" clId="Web-{9908B3A6-48D3-09A0-F7CE-B4DFCFE7FB57}" dt="2025-07-14T07:57:40.287" v="62" actId="14100"/>
      <pc:docMkLst>
        <pc:docMk/>
      </pc:docMkLst>
      <pc:sldChg chg="modSp">
        <pc:chgData name="Villalonga, Sara" userId="S::sara.villalonga@dxc.com::d7ee091c-834d-4e21-9579-a29be5a5a1bf" providerId="AD" clId="Web-{9908B3A6-48D3-09A0-F7CE-B4DFCFE7FB57}" dt="2025-07-14T07:53:28.607" v="5" actId="20577"/>
        <pc:sldMkLst>
          <pc:docMk/>
          <pc:sldMk cId="3591028344" sldId="256"/>
        </pc:sldMkLst>
      </pc:sldChg>
      <pc:sldChg chg="modSp">
        <pc:chgData name="Villalonga, Sara" userId="S::sara.villalonga@dxc.com::d7ee091c-834d-4e21-9579-a29be5a5a1bf" providerId="AD" clId="Web-{9908B3A6-48D3-09A0-F7CE-B4DFCFE7FB57}" dt="2025-07-14T07:53:10.825" v="3" actId="20577"/>
        <pc:sldMkLst>
          <pc:docMk/>
          <pc:sldMk cId="417956786" sldId="305"/>
        </pc:sldMkLst>
      </pc:sldChg>
      <pc:sldChg chg="modSp">
        <pc:chgData name="Villalonga, Sara" userId="S::sara.villalonga@dxc.com::d7ee091c-834d-4e21-9579-a29be5a5a1bf" providerId="AD" clId="Web-{9908B3A6-48D3-09A0-F7CE-B4DFCFE7FB57}" dt="2025-07-14T07:51:40.244" v="1" actId="1076"/>
        <pc:sldMkLst>
          <pc:docMk/>
          <pc:sldMk cId="951075575" sldId="309"/>
        </pc:sldMkLst>
      </pc:sldChg>
      <pc:sldChg chg="addSp delSp modSp add">
        <pc:chgData name="Villalonga, Sara" userId="S::sara.villalonga@dxc.com::d7ee091c-834d-4e21-9579-a29be5a5a1bf" providerId="AD" clId="Web-{9908B3A6-48D3-09A0-F7CE-B4DFCFE7FB57}" dt="2025-07-14T07:57:40.287" v="62" actId="14100"/>
        <pc:sldMkLst>
          <pc:docMk/>
          <pc:sldMk cId="340274232" sldId="322"/>
        </pc:sldMkLst>
      </pc:sldChg>
      <pc:sldMasterChg chg="addSldLayout">
        <pc:chgData name="Villalonga, Sara" userId="S::sara.villalonga@dxc.com::d7ee091c-834d-4e21-9579-a29be5a5a1bf" providerId="AD" clId="Web-{9908B3A6-48D3-09A0-F7CE-B4DFCFE7FB57}" dt="2025-07-14T07:54:43.969" v="6"/>
        <pc:sldMasterMkLst>
          <pc:docMk/>
          <pc:sldMasterMk cId="1148497024" sldId="2147483729"/>
        </pc:sldMasterMkLst>
        <pc:sldLayoutChg chg="add">
          <pc:chgData name="Villalonga, Sara" userId="S::sara.villalonga@dxc.com::d7ee091c-834d-4e21-9579-a29be5a5a1bf" providerId="AD" clId="Web-{9908B3A6-48D3-09A0-F7CE-B4DFCFE7FB57}" dt="2025-07-14T07:54:43.969" v="6"/>
          <pc:sldLayoutMkLst>
            <pc:docMk/>
            <pc:sldMasterMk cId="1148497024" sldId="2147483729"/>
            <pc:sldLayoutMk cId="765562529" sldId="2147483775"/>
          </pc:sldLayoutMkLst>
        </pc:sldLayoutChg>
      </pc:sldMasterChg>
    </pc:docChg>
  </pc:docChgLst>
  <pc:docChgLst>
    <pc:chgData name="Sardà, Eduvigis" userId="b1ad0630-0272-43d7-8302-7f8594b48b7a" providerId="ADAL" clId="{2BAE851E-9993-4764-B12C-9AE8C5817F55}"/>
    <pc:docChg chg="undo custSel modSld">
      <pc:chgData name="Sardà, Eduvigis" userId="b1ad0630-0272-43d7-8302-7f8594b48b7a" providerId="ADAL" clId="{2BAE851E-9993-4764-B12C-9AE8C5817F55}" dt="2025-07-14T09:57:18.276" v="5" actId="208"/>
      <pc:docMkLst>
        <pc:docMk/>
      </pc:docMkLst>
      <pc:sldChg chg="modSp mod">
        <pc:chgData name="Sardà, Eduvigis" userId="b1ad0630-0272-43d7-8302-7f8594b48b7a" providerId="ADAL" clId="{2BAE851E-9993-4764-B12C-9AE8C5817F55}" dt="2025-07-14T09:57:18.276" v="5" actId="208"/>
        <pc:sldMkLst>
          <pc:docMk/>
          <pc:sldMk cId="2818040147" sldId="324"/>
        </pc:sldMkLst>
      </pc:sldChg>
    </pc:docChg>
  </pc:docChgLst>
  <pc:docChgLst>
    <pc:chgData name="Marc Bigas Ortega" userId="21a7950b-57de-4f3b-b1ba-53ca87d6a213" providerId="ADAL" clId="{518F13D8-16F8-493A-B112-6E0DF1544C01}"/>
    <pc:docChg chg="modSld">
      <pc:chgData name="Marc Bigas Ortega" userId="21a7950b-57de-4f3b-b1ba-53ca87d6a213" providerId="ADAL" clId="{518F13D8-16F8-493A-B112-6E0DF1544C01}" dt="2025-07-23T12:48:02.154" v="9" actId="207"/>
      <pc:docMkLst>
        <pc:docMk/>
      </pc:docMkLst>
      <pc:sldChg chg="modSp mod">
        <pc:chgData name="Marc Bigas Ortega" userId="21a7950b-57de-4f3b-b1ba-53ca87d6a213" providerId="ADAL" clId="{518F13D8-16F8-493A-B112-6E0DF1544C01}" dt="2025-07-23T12:48:02.154" v="9" actId="207"/>
        <pc:sldMkLst>
          <pc:docMk/>
          <pc:sldMk cId="1105253018" sldId="315"/>
        </pc:sldMkLst>
      </pc:sldChg>
      <pc:sldChg chg="modSp mod">
        <pc:chgData name="Marc Bigas Ortega" userId="21a7950b-57de-4f3b-b1ba-53ca87d6a213" providerId="ADAL" clId="{518F13D8-16F8-493A-B112-6E0DF1544C01}" dt="2025-07-22T13:39:07.307" v="2" actId="20577"/>
        <pc:sldMkLst>
          <pc:docMk/>
          <pc:sldMk cId="2467439314" sldId="319"/>
        </pc:sldMkLst>
      </pc:sldChg>
      <pc:sldChg chg="modSp mod">
        <pc:chgData name="Marc Bigas Ortega" userId="21a7950b-57de-4f3b-b1ba-53ca87d6a213" providerId="ADAL" clId="{518F13D8-16F8-493A-B112-6E0DF1544C01}" dt="2025-07-22T13:39:18.893" v="5" actId="20577"/>
        <pc:sldMkLst>
          <pc:docMk/>
          <pc:sldMk cId="4008948387" sldId="320"/>
        </pc:sldMkLst>
      </pc:sldChg>
      <pc:sldChg chg="modSp mod">
        <pc:chgData name="Marc Bigas Ortega" userId="21a7950b-57de-4f3b-b1ba-53ca87d6a213" providerId="ADAL" clId="{518F13D8-16F8-493A-B112-6E0DF1544C01}" dt="2025-07-23T09:52:15.331" v="7" actId="207"/>
        <pc:sldMkLst>
          <pc:docMk/>
          <pc:sldMk cId="2818040147" sldId="324"/>
        </pc:sldMkLst>
      </pc:sldChg>
      <pc:sldChg chg="modSp mod">
        <pc:chgData name="Marc Bigas Ortega" userId="21a7950b-57de-4f3b-b1ba-53ca87d6a213" providerId="ADAL" clId="{518F13D8-16F8-493A-B112-6E0DF1544C01}" dt="2025-07-23T09:52:21.489" v="8" actId="207"/>
        <pc:sldMkLst>
          <pc:docMk/>
          <pc:sldMk cId="895060319" sldId="325"/>
        </pc:sldMkLst>
      </pc:sldChg>
    </pc:docChg>
  </pc:docChgLst>
  <pc:docChgLst>
    <pc:chgData name="Romina Liguori Panella" userId="bcab3beb-15cb-41dd-a107-a2c5d070f197" providerId="ADAL" clId="{621A882B-E646-48E2-A2EF-256AB04F4CFD}"/>
    <pc:docChg chg="modMainMaster">
      <pc:chgData name="Romina Liguori Panella" userId="bcab3beb-15cb-41dd-a107-a2c5d070f197" providerId="ADAL" clId="{621A882B-E646-48E2-A2EF-256AB04F4CFD}" dt="2025-09-26T11:32:07.006" v="5" actId="478"/>
      <pc:docMkLst>
        <pc:docMk/>
      </pc:docMkLst>
      <pc:sldMasterChg chg="modSldLayout">
        <pc:chgData name="Romina Liguori Panella" userId="bcab3beb-15cb-41dd-a107-a2c5d070f197" providerId="ADAL" clId="{621A882B-E646-48E2-A2EF-256AB04F4CFD}" dt="2025-09-26T11:31:51.717" v="3" actId="478"/>
        <pc:sldMasterMkLst>
          <pc:docMk/>
          <pc:sldMasterMk cId="771299247" sldId="2147483681"/>
        </pc:sldMasterMkLst>
        <pc:sldLayoutChg chg="delSp">
          <pc:chgData name="Romina Liguori Panella" userId="bcab3beb-15cb-41dd-a107-a2c5d070f197" providerId="ADAL" clId="{621A882B-E646-48E2-A2EF-256AB04F4CFD}" dt="2025-09-26T11:31:44.652" v="2" actId="478"/>
          <pc:sldLayoutMkLst>
            <pc:docMk/>
            <pc:sldMasterMk cId="771299247" sldId="2147483681"/>
            <pc:sldLayoutMk cId="3045906271" sldId="2147483689"/>
          </pc:sldLayoutMkLst>
          <pc:picChg chg="del">
            <ac:chgData name="Romina Liguori Panella" userId="bcab3beb-15cb-41dd-a107-a2c5d070f197" providerId="ADAL" clId="{621A882B-E646-48E2-A2EF-256AB04F4CFD}" dt="2025-09-26T11:31:44.652" v="2" actId="478"/>
            <ac:picMkLst>
              <pc:docMk/>
              <pc:sldMasterMk cId="771299247" sldId="2147483681"/>
              <pc:sldLayoutMk cId="3045906271" sldId="2147483689"/>
              <ac:picMk id="2" creationId="{BDA756CE-F1A3-BCB5-8851-9AF457FDCD12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1:42.020" v="1" actId="478"/>
          <pc:sldLayoutMkLst>
            <pc:docMk/>
            <pc:sldMasterMk cId="771299247" sldId="2147483681"/>
            <pc:sldLayoutMk cId="2574021873" sldId="2147483765"/>
          </pc:sldLayoutMkLst>
          <pc:picChg chg="del">
            <ac:chgData name="Romina Liguori Panella" userId="bcab3beb-15cb-41dd-a107-a2c5d070f197" providerId="ADAL" clId="{621A882B-E646-48E2-A2EF-256AB04F4CFD}" dt="2025-09-26T11:31:42.020" v="1" actId="478"/>
            <ac:picMkLst>
              <pc:docMk/>
              <pc:sldMasterMk cId="771299247" sldId="2147483681"/>
              <pc:sldLayoutMk cId="2574021873" sldId="2147483765"/>
              <ac:picMk id="2" creationId="{12E2D6FE-A7C3-51C2-705B-B27699C70FFF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1:51.717" v="3" actId="478"/>
          <pc:sldLayoutMkLst>
            <pc:docMk/>
            <pc:sldMasterMk cId="771299247" sldId="2147483681"/>
            <pc:sldLayoutMk cId="512860314" sldId="2147483773"/>
          </pc:sldLayoutMkLst>
          <pc:picChg chg="del">
            <ac:chgData name="Romina Liguori Panella" userId="bcab3beb-15cb-41dd-a107-a2c5d070f197" providerId="ADAL" clId="{621A882B-E646-48E2-A2EF-256AB04F4CFD}" dt="2025-09-26T11:31:51.717" v="3" actId="478"/>
            <ac:picMkLst>
              <pc:docMk/>
              <pc:sldMasterMk cId="771299247" sldId="2147483681"/>
              <pc:sldLayoutMk cId="512860314" sldId="2147483773"/>
              <ac:picMk id="3" creationId="{96945CCA-5BE8-FD48-A19B-A0FE299DEBAD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1:36.568" v="0" actId="478"/>
          <pc:sldLayoutMkLst>
            <pc:docMk/>
            <pc:sldMasterMk cId="771299247" sldId="2147483681"/>
            <pc:sldLayoutMk cId="1945120694" sldId="2147483776"/>
          </pc:sldLayoutMkLst>
          <pc:picChg chg="del">
            <ac:chgData name="Romina Liguori Panella" userId="bcab3beb-15cb-41dd-a107-a2c5d070f197" providerId="ADAL" clId="{621A882B-E646-48E2-A2EF-256AB04F4CFD}" dt="2025-09-26T11:31:36.568" v="0" actId="478"/>
            <ac:picMkLst>
              <pc:docMk/>
              <pc:sldMasterMk cId="771299247" sldId="2147483681"/>
              <pc:sldLayoutMk cId="1945120694" sldId="2147483776"/>
              <ac:picMk id="3" creationId="{BF2AE2F9-A2D4-9691-28F7-5AEC9DC744FF}"/>
            </ac:picMkLst>
          </pc:picChg>
        </pc:sldLayoutChg>
      </pc:sldMasterChg>
      <pc:sldMasterChg chg="modSldLayout">
        <pc:chgData name="Romina Liguori Panella" userId="bcab3beb-15cb-41dd-a107-a2c5d070f197" providerId="ADAL" clId="{621A882B-E646-48E2-A2EF-256AB04F4CFD}" dt="2025-09-26T11:32:07.006" v="5" actId="478"/>
        <pc:sldMasterMkLst>
          <pc:docMk/>
          <pc:sldMasterMk cId="1148497024" sldId="2147483729"/>
        </pc:sldMasterMkLst>
        <pc:sldLayoutChg chg="delSp">
          <pc:chgData name="Romina Liguori Panella" userId="bcab3beb-15cb-41dd-a107-a2c5d070f197" providerId="ADAL" clId="{621A882B-E646-48E2-A2EF-256AB04F4CFD}" dt="2025-09-26T11:32:03.755" v="4" actId="478"/>
          <pc:sldLayoutMkLst>
            <pc:docMk/>
            <pc:sldMasterMk cId="1148497024" sldId="2147483729"/>
            <pc:sldLayoutMk cId="3422144373" sldId="2147483774"/>
          </pc:sldLayoutMkLst>
          <pc:picChg chg="del">
            <ac:chgData name="Romina Liguori Panella" userId="bcab3beb-15cb-41dd-a107-a2c5d070f197" providerId="ADAL" clId="{621A882B-E646-48E2-A2EF-256AB04F4CFD}" dt="2025-09-26T11:32:03.755" v="4" actId="478"/>
            <ac:picMkLst>
              <pc:docMk/>
              <pc:sldMasterMk cId="1148497024" sldId="2147483729"/>
              <pc:sldLayoutMk cId="3422144373" sldId="2147483774"/>
              <ac:picMk id="3" creationId="{3C39BF52-1DBA-0B42-7472-768992DA0E04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2:07.006" v="5" actId="478"/>
          <pc:sldLayoutMkLst>
            <pc:docMk/>
            <pc:sldMasterMk cId="1148497024" sldId="2147483729"/>
            <pc:sldLayoutMk cId="765562529" sldId="2147483775"/>
          </pc:sldLayoutMkLst>
          <pc:picChg chg="del">
            <ac:chgData name="Romina Liguori Panella" userId="bcab3beb-15cb-41dd-a107-a2c5d070f197" providerId="ADAL" clId="{621A882B-E646-48E2-A2EF-256AB04F4CFD}" dt="2025-09-26T11:32:07.006" v="5" actId="478"/>
            <ac:picMkLst>
              <pc:docMk/>
              <pc:sldMasterMk cId="1148497024" sldId="2147483729"/>
              <pc:sldLayoutMk cId="765562529" sldId="2147483775"/>
              <ac:picMk id="2" creationId="{E3E116D6-0FB6-2581-D86F-B21CB962CC68}"/>
            </ac:picMkLst>
          </pc:picChg>
        </pc:sldLayoutChg>
      </pc:sldMasterChg>
    </pc:docChg>
  </pc:docChgLst>
  <pc:docChgLst>
    <pc:chgData name="Villalonga, Sara" userId="d7ee091c-834d-4e21-9579-a29be5a5a1bf" providerId="ADAL" clId="{C89FAA4F-5B87-4CF3-A657-E679B3784FF7}"/>
    <pc:docChg chg="undo redo custSel addSld delSld modSld">
      <pc:chgData name="Villalonga, Sara" userId="d7ee091c-834d-4e21-9579-a29be5a5a1bf" providerId="ADAL" clId="{C89FAA4F-5B87-4CF3-A657-E679B3784FF7}" dt="2025-07-14T09:22:03.216" v="615" actId="20577"/>
      <pc:docMkLst>
        <pc:docMk/>
      </pc:docMkLst>
      <pc:sldChg chg="modSp mod">
        <pc:chgData name="Villalonga, Sara" userId="d7ee091c-834d-4e21-9579-a29be5a5a1bf" providerId="ADAL" clId="{C89FAA4F-5B87-4CF3-A657-E679B3784FF7}" dt="2025-07-14T09:22:03.216" v="615" actId="20577"/>
        <pc:sldMkLst>
          <pc:docMk/>
          <pc:sldMk cId="125865143" sldId="310"/>
        </pc:sldMkLst>
      </pc:sldChg>
      <pc:sldChg chg="addSp delSp modSp mod">
        <pc:chgData name="Villalonga, Sara" userId="d7ee091c-834d-4e21-9579-a29be5a5a1bf" providerId="ADAL" clId="{C89FAA4F-5B87-4CF3-A657-E679B3784FF7}" dt="2025-07-14T08:19:23.607" v="39" actId="1076"/>
        <pc:sldMkLst>
          <pc:docMk/>
          <pc:sldMk cId="1950575632" sldId="312"/>
        </pc:sldMkLst>
      </pc:sldChg>
      <pc:sldChg chg="addSp delSp modSp del mod">
        <pc:chgData name="Villalonga, Sara" userId="d7ee091c-834d-4e21-9579-a29be5a5a1bf" providerId="ADAL" clId="{C89FAA4F-5B87-4CF3-A657-E679B3784FF7}" dt="2025-07-14T08:31:22.074" v="87" actId="47"/>
        <pc:sldMkLst>
          <pc:docMk/>
          <pc:sldMk cId="2531237526" sldId="313"/>
        </pc:sldMkLst>
      </pc:sldChg>
      <pc:sldChg chg="addSp delSp modSp mod">
        <pc:chgData name="Villalonga, Sara" userId="d7ee091c-834d-4e21-9579-a29be5a5a1bf" providerId="ADAL" clId="{C89FAA4F-5B87-4CF3-A657-E679B3784FF7}" dt="2025-07-14T08:46:55.015" v="199" actId="113"/>
        <pc:sldMkLst>
          <pc:docMk/>
          <pc:sldMk cId="3273611643" sldId="314"/>
        </pc:sldMkLst>
      </pc:sldChg>
      <pc:sldChg chg="addSp delSp modSp add del mod delAnim">
        <pc:chgData name="Villalonga, Sara" userId="d7ee091c-834d-4e21-9579-a29be5a5a1bf" providerId="ADAL" clId="{C89FAA4F-5B87-4CF3-A657-E679B3784FF7}" dt="2025-07-14T08:45:27.907" v="188" actId="207"/>
        <pc:sldMkLst>
          <pc:docMk/>
          <pc:sldMk cId="1105253018" sldId="315"/>
        </pc:sldMkLst>
      </pc:sldChg>
      <pc:sldChg chg="del">
        <pc:chgData name="Villalonga, Sara" userId="d7ee091c-834d-4e21-9579-a29be5a5a1bf" providerId="ADAL" clId="{C89FAA4F-5B87-4CF3-A657-E679B3784FF7}" dt="2025-07-14T09:20:56.359" v="610" actId="2696"/>
        <pc:sldMkLst>
          <pc:docMk/>
          <pc:sldMk cId="1253429313" sldId="316"/>
        </pc:sldMkLst>
      </pc:sldChg>
      <pc:sldChg chg="del">
        <pc:chgData name="Villalonga, Sara" userId="d7ee091c-834d-4e21-9579-a29be5a5a1bf" providerId="ADAL" clId="{C89FAA4F-5B87-4CF3-A657-E679B3784FF7}" dt="2025-07-14T09:20:56.359" v="610" actId="2696"/>
        <pc:sldMkLst>
          <pc:docMk/>
          <pc:sldMk cId="1221827674" sldId="317"/>
        </pc:sldMkLst>
      </pc:sldChg>
      <pc:sldChg chg="modSp del mod">
        <pc:chgData name="Villalonga, Sara" userId="d7ee091c-834d-4e21-9579-a29be5a5a1bf" providerId="ADAL" clId="{C89FAA4F-5B87-4CF3-A657-E679B3784FF7}" dt="2025-07-14T09:20:56.359" v="610" actId="2696"/>
        <pc:sldMkLst>
          <pc:docMk/>
          <pc:sldMk cId="1271432442" sldId="318"/>
        </pc:sldMkLst>
      </pc:sldChg>
      <pc:sldChg chg="modSp mod">
        <pc:chgData name="Villalonga, Sara" userId="d7ee091c-834d-4e21-9579-a29be5a5a1bf" providerId="ADAL" clId="{C89FAA4F-5B87-4CF3-A657-E679B3784FF7}" dt="2025-07-14T09:21:15.966" v="611"/>
        <pc:sldMkLst>
          <pc:docMk/>
          <pc:sldMk cId="2467439314" sldId="319"/>
        </pc:sldMkLst>
      </pc:sldChg>
      <pc:sldChg chg="modSp mod">
        <pc:chgData name="Villalonga, Sara" userId="d7ee091c-834d-4e21-9579-a29be5a5a1bf" providerId="ADAL" clId="{C89FAA4F-5B87-4CF3-A657-E679B3784FF7}" dt="2025-07-14T09:21:36.628" v="612"/>
        <pc:sldMkLst>
          <pc:docMk/>
          <pc:sldMk cId="4008948387" sldId="320"/>
        </pc:sldMkLst>
      </pc:sldChg>
      <pc:sldChg chg="del">
        <pc:chgData name="Villalonga, Sara" userId="d7ee091c-834d-4e21-9579-a29be5a5a1bf" providerId="ADAL" clId="{C89FAA4F-5B87-4CF3-A657-E679B3784FF7}" dt="2025-07-14T09:21:56.967" v="613" actId="2696"/>
        <pc:sldMkLst>
          <pc:docMk/>
          <pc:sldMk cId="1221672367" sldId="321"/>
        </pc:sldMkLst>
      </pc:sldChg>
      <pc:sldChg chg="modSp mod">
        <pc:chgData name="Villalonga, Sara" userId="d7ee091c-834d-4e21-9579-a29be5a5a1bf" providerId="ADAL" clId="{C89FAA4F-5B87-4CF3-A657-E679B3784FF7}" dt="2025-07-14T07:59:02.988" v="9" actId="1076"/>
        <pc:sldMkLst>
          <pc:docMk/>
          <pc:sldMk cId="340274232" sldId="322"/>
        </pc:sldMkLst>
      </pc:sldChg>
      <pc:sldChg chg="modSp add mod">
        <pc:chgData name="Villalonga, Sara" userId="d7ee091c-834d-4e21-9579-a29be5a5a1bf" providerId="ADAL" clId="{C89FAA4F-5B87-4CF3-A657-E679B3784FF7}" dt="2025-07-14T08:35:58.226" v="117" actId="207"/>
        <pc:sldMkLst>
          <pc:docMk/>
          <pc:sldMk cId="1414591008" sldId="323"/>
        </pc:sldMkLst>
      </pc:sldChg>
      <pc:sldChg chg="addSp delSp modSp add mod">
        <pc:chgData name="Villalonga, Sara" userId="d7ee091c-834d-4e21-9579-a29be5a5a1bf" providerId="ADAL" clId="{C89FAA4F-5B87-4CF3-A657-E679B3784FF7}" dt="2025-07-14T08:50:10.965" v="232" actId="207"/>
        <pc:sldMkLst>
          <pc:docMk/>
          <pc:sldMk cId="2818040147" sldId="324"/>
        </pc:sldMkLst>
      </pc:sldChg>
      <pc:sldChg chg="delSp modSp add del mod">
        <pc:chgData name="Villalonga, Sara" userId="d7ee091c-834d-4e21-9579-a29be5a5a1bf" providerId="ADAL" clId="{C89FAA4F-5B87-4CF3-A657-E679B3784FF7}" dt="2025-07-14T08:43:07.230" v="164" actId="2696"/>
        <pc:sldMkLst>
          <pc:docMk/>
          <pc:sldMk cId="3787085913" sldId="324"/>
        </pc:sldMkLst>
      </pc:sldChg>
      <pc:sldChg chg="addSp delSp modSp add mod">
        <pc:chgData name="Villalonga, Sara" userId="d7ee091c-834d-4e21-9579-a29be5a5a1bf" providerId="ADAL" clId="{C89FAA4F-5B87-4CF3-A657-E679B3784FF7}" dt="2025-07-14T08:53:26.807" v="280" actId="208"/>
        <pc:sldMkLst>
          <pc:docMk/>
          <pc:sldMk cId="895060319" sldId="325"/>
        </pc:sldMkLst>
      </pc:sldChg>
      <pc:sldChg chg="addSp delSp modSp add mod">
        <pc:chgData name="Villalonga, Sara" userId="d7ee091c-834d-4e21-9579-a29be5a5a1bf" providerId="ADAL" clId="{C89FAA4F-5B87-4CF3-A657-E679B3784FF7}" dt="2025-07-14T08:55:28.589" v="304" actId="208"/>
        <pc:sldMkLst>
          <pc:docMk/>
          <pc:sldMk cId="4146675893" sldId="326"/>
        </pc:sldMkLst>
      </pc:sldChg>
      <pc:sldChg chg="addSp delSp modSp add mod">
        <pc:chgData name="Villalonga, Sara" userId="d7ee091c-834d-4e21-9579-a29be5a5a1bf" providerId="ADAL" clId="{C89FAA4F-5B87-4CF3-A657-E679B3784FF7}" dt="2025-07-14T08:58:07.294" v="343" actId="208"/>
        <pc:sldMkLst>
          <pc:docMk/>
          <pc:sldMk cId="180798963" sldId="327"/>
        </pc:sldMkLst>
      </pc:sldChg>
      <pc:sldChg chg="addSp delSp modSp add mod">
        <pc:chgData name="Villalonga, Sara" userId="d7ee091c-834d-4e21-9579-a29be5a5a1bf" providerId="ADAL" clId="{C89FAA4F-5B87-4CF3-A657-E679B3784FF7}" dt="2025-07-14T09:00:39.745" v="369" actId="207"/>
        <pc:sldMkLst>
          <pc:docMk/>
          <pc:sldMk cId="2409828756" sldId="328"/>
        </pc:sldMkLst>
      </pc:sldChg>
      <pc:sldChg chg="addSp delSp modSp add mod">
        <pc:chgData name="Villalonga, Sara" userId="d7ee091c-834d-4e21-9579-a29be5a5a1bf" providerId="ADAL" clId="{C89FAA4F-5B87-4CF3-A657-E679B3784FF7}" dt="2025-07-14T09:03:49.703" v="407" actId="208"/>
        <pc:sldMkLst>
          <pc:docMk/>
          <pc:sldMk cId="3566303104" sldId="329"/>
        </pc:sldMkLst>
      </pc:sldChg>
      <pc:sldChg chg="addSp delSp modSp add mod">
        <pc:chgData name="Villalonga, Sara" userId="d7ee091c-834d-4e21-9579-a29be5a5a1bf" providerId="ADAL" clId="{C89FAA4F-5B87-4CF3-A657-E679B3784FF7}" dt="2025-07-14T09:05:55.882" v="434" actId="207"/>
        <pc:sldMkLst>
          <pc:docMk/>
          <pc:sldMk cId="628859106" sldId="330"/>
        </pc:sldMkLst>
      </pc:sldChg>
      <pc:sldChg chg="addSp delSp modSp add mod">
        <pc:chgData name="Villalonga, Sara" userId="d7ee091c-834d-4e21-9579-a29be5a5a1bf" providerId="ADAL" clId="{C89FAA4F-5B87-4CF3-A657-E679B3784FF7}" dt="2025-07-14T09:09:57.093" v="484" actId="208"/>
        <pc:sldMkLst>
          <pc:docMk/>
          <pc:sldMk cId="1354381034" sldId="331"/>
        </pc:sldMkLst>
      </pc:sldChg>
      <pc:sldChg chg="addSp delSp modSp add mod">
        <pc:chgData name="Villalonga, Sara" userId="d7ee091c-834d-4e21-9579-a29be5a5a1bf" providerId="ADAL" clId="{C89FAA4F-5B87-4CF3-A657-E679B3784FF7}" dt="2025-07-14T09:13:00.874" v="514" actId="208"/>
        <pc:sldMkLst>
          <pc:docMk/>
          <pc:sldMk cId="2576152752" sldId="332"/>
        </pc:sldMkLst>
      </pc:sldChg>
      <pc:sldChg chg="addSp delSp modSp add mod">
        <pc:chgData name="Villalonga, Sara" userId="d7ee091c-834d-4e21-9579-a29be5a5a1bf" providerId="ADAL" clId="{C89FAA4F-5B87-4CF3-A657-E679B3784FF7}" dt="2025-07-14T09:14:32.405" v="536" actId="207"/>
        <pc:sldMkLst>
          <pc:docMk/>
          <pc:sldMk cId="2327820874" sldId="333"/>
        </pc:sldMkLst>
      </pc:sldChg>
      <pc:sldChg chg="addSp delSp modSp add mod">
        <pc:chgData name="Villalonga, Sara" userId="d7ee091c-834d-4e21-9579-a29be5a5a1bf" providerId="ADAL" clId="{C89FAA4F-5B87-4CF3-A657-E679B3784FF7}" dt="2025-07-14T09:16:59.547" v="563" actId="208"/>
        <pc:sldMkLst>
          <pc:docMk/>
          <pc:sldMk cId="2317998572" sldId="334"/>
        </pc:sldMkLst>
      </pc:sldChg>
      <pc:sldChg chg="addSp delSp modSp add mod">
        <pc:chgData name="Villalonga, Sara" userId="d7ee091c-834d-4e21-9579-a29be5a5a1bf" providerId="ADAL" clId="{C89FAA4F-5B87-4CF3-A657-E679B3784FF7}" dt="2025-07-14T09:18:43.645" v="585" actId="208"/>
        <pc:sldMkLst>
          <pc:docMk/>
          <pc:sldMk cId="1981623910" sldId="335"/>
        </pc:sldMkLst>
      </pc:sldChg>
      <pc:sldChg chg="addSp delSp modSp add mod">
        <pc:chgData name="Villalonga, Sara" userId="d7ee091c-834d-4e21-9579-a29be5a5a1bf" providerId="ADAL" clId="{C89FAA4F-5B87-4CF3-A657-E679B3784FF7}" dt="2025-07-14T09:20:33.406" v="609" actId="1076"/>
        <pc:sldMkLst>
          <pc:docMk/>
          <pc:sldMk cId="4212214187" sldId="336"/>
        </pc:sldMkLst>
      </pc:sldChg>
    </pc:docChg>
  </pc:docChgLst>
  <pc:docChgLst>
    <pc:chgData name="Villalonga, Sara" userId="0688e997-b0fc-4059-a2ac-a0e9f8190bae" providerId="ADAL" clId="{DB52C5D0-4D5F-43AE-9E0F-95616865A178}"/>
    <pc:docChg chg="modMainMaster">
      <pc:chgData name="Villalonga, Sara" userId="0688e997-b0fc-4059-a2ac-a0e9f8190bae" providerId="ADAL" clId="{DB52C5D0-4D5F-43AE-9E0F-95616865A178}" dt="2025-09-25T13:54:10.322" v="5"/>
      <pc:docMkLst>
        <pc:docMk/>
      </pc:docMkLst>
      <pc:sldMasterChg chg="modSldLayout">
        <pc:chgData name="Villalonga, Sara" userId="0688e997-b0fc-4059-a2ac-a0e9f8190bae" providerId="ADAL" clId="{DB52C5D0-4D5F-43AE-9E0F-95616865A178}" dt="2025-09-25T13:54:10.322" v="5"/>
        <pc:sldMasterMkLst>
          <pc:docMk/>
          <pc:sldMasterMk cId="771299247" sldId="2147483681"/>
        </pc:sldMasterMkLst>
        <pc:sldLayoutChg chg="addSp modSp">
          <pc:chgData name="Villalonga, Sara" userId="0688e997-b0fc-4059-a2ac-a0e9f8190bae" providerId="ADAL" clId="{DB52C5D0-4D5F-43AE-9E0F-95616865A178}" dt="2025-09-25T13:54:10.322" v="5"/>
          <pc:sldLayoutMkLst>
            <pc:docMk/>
            <pc:sldMasterMk cId="771299247" sldId="2147483681"/>
            <pc:sldLayoutMk cId="3045906271" sldId="2147483689"/>
          </pc:sldLayoutMkLst>
          <pc:picChg chg="add mod">
            <ac:chgData name="Villalonga, Sara" userId="0688e997-b0fc-4059-a2ac-a0e9f8190bae" providerId="ADAL" clId="{DB52C5D0-4D5F-43AE-9E0F-95616865A178}" dt="2025-09-25T13:54:10.322" v="5"/>
            <ac:picMkLst>
              <pc:docMk/>
              <pc:sldMasterMk cId="771299247" sldId="2147483681"/>
              <pc:sldLayoutMk cId="3045906271" sldId="2147483689"/>
              <ac:picMk id="2" creationId="{BDA756CE-F1A3-BCB5-8851-9AF457FDCD12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3:54.110" v="4"/>
          <pc:sldLayoutMkLst>
            <pc:docMk/>
            <pc:sldMasterMk cId="771299247" sldId="2147483681"/>
            <pc:sldLayoutMk cId="2574021873" sldId="2147483765"/>
          </pc:sldLayoutMkLst>
          <pc:picChg chg="add mod">
            <ac:chgData name="Villalonga, Sara" userId="0688e997-b0fc-4059-a2ac-a0e9f8190bae" providerId="ADAL" clId="{DB52C5D0-4D5F-43AE-9E0F-95616865A178}" dt="2025-09-25T13:53:54.110" v="4"/>
            <ac:picMkLst>
              <pc:docMk/>
              <pc:sldMasterMk cId="771299247" sldId="2147483681"/>
              <pc:sldLayoutMk cId="2574021873" sldId="2147483765"/>
              <ac:picMk id="2" creationId="{12E2D6FE-A7C3-51C2-705B-B27699C70FFF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3:27.235" v="1"/>
          <pc:sldLayoutMkLst>
            <pc:docMk/>
            <pc:sldMasterMk cId="771299247" sldId="2147483681"/>
            <pc:sldLayoutMk cId="512860314" sldId="2147483773"/>
          </pc:sldLayoutMkLst>
          <pc:picChg chg="add mod">
            <ac:chgData name="Villalonga, Sara" userId="0688e997-b0fc-4059-a2ac-a0e9f8190bae" providerId="ADAL" clId="{DB52C5D0-4D5F-43AE-9E0F-95616865A178}" dt="2025-09-25T13:53:27.235" v="1"/>
            <ac:picMkLst>
              <pc:docMk/>
              <pc:sldMasterMk cId="771299247" sldId="2147483681"/>
              <pc:sldLayoutMk cId="512860314" sldId="2147483773"/>
              <ac:picMk id="3" creationId="{96945CCA-5BE8-FD48-A19B-A0FE299DEBAD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3:19.828" v="0"/>
          <pc:sldLayoutMkLst>
            <pc:docMk/>
            <pc:sldMasterMk cId="771299247" sldId="2147483681"/>
            <pc:sldLayoutMk cId="1945120694" sldId="2147483776"/>
          </pc:sldLayoutMkLst>
          <pc:picChg chg="add mod">
            <ac:chgData name="Villalonga, Sara" userId="0688e997-b0fc-4059-a2ac-a0e9f8190bae" providerId="ADAL" clId="{DB52C5D0-4D5F-43AE-9E0F-95616865A178}" dt="2025-09-25T13:53:19.828" v="0"/>
            <ac:picMkLst>
              <pc:docMk/>
              <pc:sldMasterMk cId="771299247" sldId="2147483681"/>
              <pc:sldLayoutMk cId="1945120694" sldId="2147483776"/>
              <ac:picMk id="3" creationId="{BF2AE2F9-A2D4-9691-28F7-5AEC9DC744FF}"/>
            </ac:picMkLst>
          </pc:picChg>
        </pc:sldLayoutChg>
      </pc:sldMasterChg>
      <pc:sldMasterChg chg="modSldLayout">
        <pc:chgData name="Villalonga, Sara" userId="0688e997-b0fc-4059-a2ac-a0e9f8190bae" providerId="ADAL" clId="{DB52C5D0-4D5F-43AE-9E0F-95616865A178}" dt="2025-09-25T13:53:42.794" v="3"/>
        <pc:sldMasterMkLst>
          <pc:docMk/>
          <pc:sldMasterMk cId="1148497024" sldId="2147483729"/>
        </pc:sldMasterMkLst>
        <pc:sldLayoutChg chg="addSp modSp">
          <pc:chgData name="Villalonga, Sara" userId="0688e997-b0fc-4059-a2ac-a0e9f8190bae" providerId="ADAL" clId="{DB52C5D0-4D5F-43AE-9E0F-95616865A178}" dt="2025-09-25T13:53:36.498" v="2"/>
          <pc:sldLayoutMkLst>
            <pc:docMk/>
            <pc:sldMasterMk cId="1148497024" sldId="2147483729"/>
            <pc:sldLayoutMk cId="3422144373" sldId="2147483774"/>
          </pc:sldLayoutMkLst>
          <pc:picChg chg="add mod">
            <ac:chgData name="Villalonga, Sara" userId="0688e997-b0fc-4059-a2ac-a0e9f8190bae" providerId="ADAL" clId="{DB52C5D0-4D5F-43AE-9E0F-95616865A178}" dt="2025-09-25T13:53:36.498" v="2"/>
            <ac:picMkLst>
              <pc:docMk/>
              <pc:sldMasterMk cId="1148497024" sldId="2147483729"/>
              <pc:sldLayoutMk cId="3422144373" sldId="2147483774"/>
              <ac:picMk id="3" creationId="{3C39BF52-1DBA-0B42-7472-768992DA0E04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3:42.794" v="3"/>
          <pc:sldLayoutMkLst>
            <pc:docMk/>
            <pc:sldMasterMk cId="1148497024" sldId="2147483729"/>
            <pc:sldLayoutMk cId="765562529" sldId="2147483775"/>
          </pc:sldLayoutMkLst>
          <pc:picChg chg="add mod">
            <ac:chgData name="Villalonga, Sara" userId="0688e997-b0fc-4059-a2ac-a0e9f8190bae" providerId="ADAL" clId="{DB52C5D0-4D5F-43AE-9E0F-95616865A178}" dt="2025-09-25T13:53:42.794" v="3"/>
            <ac:picMkLst>
              <pc:docMk/>
              <pc:sldMasterMk cId="1148497024" sldId="2147483729"/>
              <pc:sldLayoutMk cId="765562529" sldId="2147483775"/>
              <ac:picMk id="2" creationId="{E3E116D6-0FB6-2581-D86F-B21CB962CC68}"/>
            </ac:picMkLst>
          </pc:picChg>
        </pc:sldLayoutChg>
      </pc:sldMasterChg>
    </pc:docChg>
  </pc:docChgLst>
  <pc:docChgLst>
    <pc:chgData name="Villalonga, Sara" userId="S::sara.villalonga@dxc.com::d7ee091c-834d-4e21-9579-a29be5a5a1bf" providerId="AD" clId="Web-{AA01E532-8CF9-8180-6E08-9F4542D95D10}"/>
    <pc:docChg chg="modSld">
      <pc:chgData name="Villalonga, Sara" userId="S::sara.villalonga@dxc.com::d7ee091c-834d-4e21-9579-a29be5a5a1bf" providerId="AD" clId="Web-{AA01E532-8CF9-8180-6E08-9F4542D95D10}" dt="2025-07-14T09:25:42.732" v="1" actId="20577"/>
      <pc:docMkLst>
        <pc:docMk/>
      </pc:docMkLst>
      <pc:sldChg chg="modSp">
        <pc:chgData name="Villalonga, Sara" userId="S::sara.villalonga@dxc.com::d7ee091c-834d-4e21-9579-a29be5a5a1bf" providerId="AD" clId="Web-{AA01E532-8CF9-8180-6E08-9F4542D95D10}" dt="2025-07-14T09:25:42.732" v="1" actId="20577"/>
        <pc:sldMkLst>
          <pc:docMk/>
          <pc:sldMk cId="3273611643" sldId="314"/>
        </pc:sldMkLst>
      </pc:sldChg>
    </pc:docChg>
  </pc:docChgLst>
  <pc:docChgLst>
    <pc:chgData name="LAURA MIGUEL FLETA" userId="S::lmiguelf@aragon.es::73cfcac9-50eb-40cd-aec6-44c7d4bcb361" providerId="AD" clId="Web-{97545165-5B13-11F5-4C67-CA02ED36D083}"/>
    <pc:docChg chg="mod modSld">
      <pc:chgData name="LAURA MIGUEL FLETA" userId="S::lmiguelf@aragon.es::73cfcac9-50eb-40cd-aec6-44c7d4bcb361" providerId="AD" clId="Web-{97545165-5B13-11F5-4C67-CA02ED36D083}" dt="2025-07-21T07:39:28.186" v="117" actId="20577"/>
      <pc:docMkLst>
        <pc:docMk/>
      </pc:docMkLst>
      <pc:sldChg chg="modSp">
        <pc:chgData name="LAURA MIGUEL FLETA" userId="S::lmiguelf@aragon.es::73cfcac9-50eb-40cd-aec6-44c7d4bcb361" providerId="AD" clId="Web-{97545165-5B13-11F5-4C67-CA02ED36D083}" dt="2025-07-21T07:39:28.186" v="117" actId="20577"/>
        <pc:sldMkLst>
          <pc:docMk/>
          <pc:sldMk cId="628859106" sldId="330"/>
        </pc:sldMkLst>
      </pc:sldChg>
    </pc:docChg>
  </pc:docChgLst>
  <pc:docChgLst>
    <pc:chgData name="Bigas, Marc" userId="a76649d8-8b81-4c68-a060-d743b2cef9d5" providerId="ADAL" clId="{054995DE-E59F-4A50-BFB2-39F75688330C}"/>
    <pc:docChg chg="undo custSel addSld delSld modSld addMainMaster delMainMaster modMainMaster">
      <pc:chgData name="Bigas, Marc" userId="a76649d8-8b81-4c68-a060-d743b2cef9d5" providerId="ADAL" clId="{054995DE-E59F-4A50-BFB2-39F75688330C}" dt="2025-07-11T16:12:36.605" v="792" actId="47"/>
      <pc:docMkLst>
        <pc:docMk/>
      </pc:docMkLst>
      <pc:sldChg chg="addSp delSp modSp add mod modClrScheme chgLayout">
        <pc:chgData name="Bigas, Marc" userId="a76649d8-8b81-4c68-a060-d743b2cef9d5" providerId="ADAL" clId="{054995DE-E59F-4A50-BFB2-39F75688330C}" dt="2025-07-11T15:24:16.033" v="303" actId="1076"/>
        <pc:sldMkLst>
          <pc:docMk/>
          <pc:sldMk cId="3591028344" sldId="256"/>
        </pc:sldMkLst>
      </pc:sldChg>
      <pc:sldChg chg="modSp del mod">
        <pc:chgData name="Bigas, Marc" userId="a76649d8-8b81-4c68-a060-d743b2cef9d5" providerId="ADAL" clId="{054995DE-E59F-4A50-BFB2-39F75688330C}" dt="2025-07-11T16:12:29.571" v="791" actId="47"/>
        <pc:sldMkLst>
          <pc:docMk/>
          <pc:sldMk cId="2033352070" sldId="290"/>
        </pc:sldMkLst>
      </pc:sldChg>
      <pc:sldChg chg="addSp delSp modSp mod modClrScheme chgLayout">
        <pc:chgData name="Bigas, Marc" userId="a76649d8-8b81-4c68-a060-d743b2cef9d5" providerId="ADAL" clId="{054995DE-E59F-4A50-BFB2-39F75688330C}" dt="2025-07-11T16:12:04.397" v="790" actId="207"/>
        <pc:sldMkLst>
          <pc:docMk/>
          <pc:sldMk cId="417956786" sldId="305"/>
        </pc:sldMkLst>
      </pc:sldChg>
      <pc:sldChg chg="addSp delSp modSp mod modClrScheme chgLayout">
        <pc:chgData name="Bigas, Marc" userId="a76649d8-8b81-4c68-a060-d743b2cef9d5" providerId="ADAL" clId="{054995DE-E59F-4A50-BFB2-39F75688330C}" dt="2025-07-11T15:48:52.473" v="394" actId="1076"/>
        <pc:sldMkLst>
          <pc:docMk/>
          <pc:sldMk cId="951075575" sldId="309"/>
        </pc:sldMkLst>
      </pc:sldChg>
      <pc:sldChg chg="addSp modSp mod">
        <pc:chgData name="Bigas, Marc" userId="a76649d8-8b81-4c68-a060-d743b2cef9d5" providerId="ADAL" clId="{054995DE-E59F-4A50-BFB2-39F75688330C}" dt="2025-07-11T16:08:12.285" v="770" actId="1076"/>
        <pc:sldMkLst>
          <pc:docMk/>
          <pc:sldMk cId="125865143" sldId="310"/>
        </pc:sldMkLst>
      </pc:sldChg>
      <pc:sldChg chg="del">
        <pc:chgData name="Bigas, Marc" userId="a76649d8-8b81-4c68-a060-d743b2cef9d5" providerId="ADAL" clId="{054995DE-E59F-4A50-BFB2-39F75688330C}" dt="2025-07-11T16:12:36.605" v="792" actId="47"/>
        <pc:sldMkLst>
          <pc:docMk/>
          <pc:sldMk cId="2537241780" sldId="311"/>
        </pc:sldMkLst>
      </pc:sldChg>
      <pc:sldChg chg="addSp modSp add mod">
        <pc:chgData name="Bigas, Marc" userId="a76649d8-8b81-4c68-a060-d743b2cef9d5" providerId="ADAL" clId="{054995DE-E59F-4A50-BFB2-39F75688330C}" dt="2025-07-11T15:49:51.976" v="419" actId="20577"/>
        <pc:sldMkLst>
          <pc:docMk/>
          <pc:sldMk cId="1950575632" sldId="312"/>
        </pc:sldMkLst>
      </pc:sldChg>
      <pc:sldChg chg="addSp delSp modSp add mod">
        <pc:chgData name="Bigas, Marc" userId="a76649d8-8b81-4c68-a060-d743b2cef9d5" providerId="ADAL" clId="{054995DE-E59F-4A50-BFB2-39F75688330C}" dt="2025-07-11T15:56:31.342" v="472" actId="20577"/>
        <pc:sldMkLst>
          <pc:docMk/>
          <pc:sldMk cId="2531237526" sldId="313"/>
        </pc:sldMkLst>
      </pc:sldChg>
      <pc:sldChg chg="addSp delSp modSp add mod">
        <pc:chgData name="Bigas, Marc" userId="a76649d8-8b81-4c68-a060-d743b2cef9d5" providerId="ADAL" clId="{054995DE-E59F-4A50-BFB2-39F75688330C}" dt="2025-07-11T15:57:02.381" v="505" actId="20577"/>
        <pc:sldMkLst>
          <pc:docMk/>
          <pc:sldMk cId="3273611643" sldId="314"/>
        </pc:sldMkLst>
      </pc:sldChg>
      <pc:sldChg chg="addSp delSp modSp add mod modAnim">
        <pc:chgData name="Bigas, Marc" userId="a76649d8-8b81-4c68-a060-d743b2cef9d5" providerId="ADAL" clId="{054995DE-E59F-4A50-BFB2-39F75688330C}" dt="2025-07-11T15:58:48.721" v="539" actId="14100"/>
        <pc:sldMkLst>
          <pc:docMk/>
          <pc:sldMk cId="1105253018" sldId="315"/>
        </pc:sldMkLst>
      </pc:sldChg>
      <pc:sldChg chg="addSp delSp modSp add mod">
        <pc:chgData name="Bigas, Marc" userId="a76649d8-8b81-4c68-a060-d743b2cef9d5" providerId="ADAL" clId="{054995DE-E59F-4A50-BFB2-39F75688330C}" dt="2025-07-11T16:01:15.996" v="546"/>
        <pc:sldMkLst>
          <pc:docMk/>
          <pc:sldMk cId="1253429313" sldId="316"/>
        </pc:sldMkLst>
      </pc:sldChg>
      <pc:sldChg chg="addSp delSp modSp add mod">
        <pc:chgData name="Bigas, Marc" userId="a76649d8-8b81-4c68-a060-d743b2cef9d5" providerId="ADAL" clId="{054995DE-E59F-4A50-BFB2-39F75688330C}" dt="2025-07-11T16:03:46.574" v="561"/>
        <pc:sldMkLst>
          <pc:docMk/>
          <pc:sldMk cId="1221827674" sldId="317"/>
        </pc:sldMkLst>
      </pc:sldChg>
      <pc:sldChg chg="addSp delSp modSp add mod">
        <pc:chgData name="Bigas, Marc" userId="a76649d8-8b81-4c68-a060-d743b2cef9d5" providerId="ADAL" clId="{054995DE-E59F-4A50-BFB2-39F75688330C}" dt="2025-07-11T16:04:17.698" v="605" actId="20577"/>
        <pc:sldMkLst>
          <pc:docMk/>
          <pc:sldMk cId="1271432442" sldId="318"/>
        </pc:sldMkLst>
      </pc:sldChg>
      <pc:sldChg chg="addSp delSp modSp add mod modClrScheme chgLayout">
        <pc:chgData name="Bigas, Marc" userId="a76649d8-8b81-4c68-a060-d743b2cef9d5" providerId="ADAL" clId="{054995DE-E59F-4A50-BFB2-39F75688330C}" dt="2025-07-11T16:05:46.424" v="693" actId="700"/>
        <pc:sldMkLst>
          <pc:docMk/>
          <pc:sldMk cId="2467439314" sldId="319"/>
        </pc:sldMkLst>
      </pc:sldChg>
      <pc:sldChg chg="addSp delSp modSp add mod">
        <pc:chgData name="Bigas, Marc" userId="a76649d8-8b81-4c68-a060-d743b2cef9d5" providerId="ADAL" clId="{054995DE-E59F-4A50-BFB2-39F75688330C}" dt="2025-07-11T16:06:23.431" v="744" actId="20577"/>
        <pc:sldMkLst>
          <pc:docMk/>
          <pc:sldMk cId="4008948387" sldId="320"/>
        </pc:sldMkLst>
      </pc:sldChg>
      <pc:sldChg chg="addSp delSp modSp add mod">
        <pc:chgData name="Bigas, Marc" userId="a76649d8-8b81-4c68-a060-d743b2cef9d5" providerId="ADAL" clId="{054995DE-E59F-4A50-BFB2-39F75688330C}" dt="2025-07-11T16:05:03.644" v="670" actId="20577"/>
        <pc:sldMkLst>
          <pc:docMk/>
          <pc:sldMk cId="1221672367" sldId="321"/>
        </pc:sldMkLst>
      </pc:sldChg>
      <pc:sldMasterChg chg="addSp delSp modSp mod addSldLayout delSldLayout modSldLayout sldLayoutOrd">
        <pc:chgData name="Bigas, Marc" userId="a76649d8-8b81-4c68-a060-d743b2cef9d5" providerId="ADAL" clId="{054995DE-E59F-4A50-BFB2-39F75688330C}" dt="2025-07-11T16:12:29.571" v="791" actId="47"/>
        <pc:sldMasterMkLst>
          <pc:docMk/>
          <pc:sldMasterMk cId="771299247" sldId="2147483681"/>
        </pc:sldMasterMkLst>
        <pc:sldLayoutChg chg="addSp delSp modSp mod">
          <pc:chgData name="Bigas, Marc" userId="a76649d8-8b81-4c68-a060-d743b2cef9d5" providerId="ADAL" clId="{054995DE-E59F-4A50-BFB2-39F75688330C}" dt="2025-07-11T09:41:56.061" v="83"/>
          <pc:sldLayoutMkLst>
            <pc:docMk/>
            <pc:sldMasterMk cId="771299247" sldId="2147483681"/>
            <pc:sldLayoutMk cId="3045906271" sldId="2147483689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7:58.861" v="766"/>
          <pc:sldLayoutMkLst>
            <pc:docMk/>
            <pc:sldMasterMk cId="771299247" sldId="2147483681"/>
            <pc:sldLayoutMk cId="3991428843" sldId="2147483690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7:57.667" v="765"/>
          <pc:sldLayoutMkLst>
            <pc:docMk/>
            <pc:sldMasterMk cId="771299247" sldId="2147483681"/>
            <pc:sldLayoutMk cId="2574021873" sldId="2147483765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7:56.267" v="764"/>
          <pc:sldLayoutMkLst>
            <pc:docMk/>
            <pc:sldMasterMk cId="771299247" sldId="2147483681"/>
            <pc:sldLayoutMk cId="3457238596" sldId="2147483768"/>
          </pc:sldLayoutMkLst>
        </pc:sldLayoutChg>
        <pc:sldLayoutChg chg="addSp modSp del">
          <pc:chgData name="Bigas, Marc" userId="a76649d8-8b81-4c68-a060-d743b2cef9d5" providerId="ADAL" clId="{054995DE-E59F-4A50-BFB2-39F75688330C}" dt="2025-07-11T16:12:29.571" v="791" actId="47"/>
          <pc:sldLayoutMkLst>
            <pc:docMk/>
            <pc:sldMasterMk cId="771299247" sldId="2147483681"/>
            <pc:sldLayoutMk cId="158859704" sldId="2147483769"/>
          </pc:sldLayoutMkLst>
        </pc:sldLayoutChg>
        <pc:sldLayoutChg chg="addSp modSp mod">
          <pc:chgData name="Bigas, Marc" userId="a76649d8-8b81-4c68-a060-d743b2cef9d5" providerId="ADAL" clId="{054995DE-E59F-4A50-BFB2-39F75688330C}" dt="2025-07-11T16:08:01.966" v="767"/>
          <pc:sldLayoutMkLst>
            <pc:docMk/>
            <pc:sldMasterMk cId="771299247" sldId="2147483681"/>
            <pc:sldLayoutMk cId="2668723959" sldId="2147483770"/>
          </pc:sldLayoutMkLst>
        </pc:sldLayoutChg>
        <pc:sldLayoutChg chg="ord">
          <pc:chgData name="Bigas, Marc" userId="a76649d8-8b81-4c68-a060-d743b2cef9d5" providerId="ADAL" clId="{054995DE-E59F-4A50-BFB2-39F75688330C}" dt="2025-07-11T09:32:11.132" v="5" actId="20578"/>
          <pc:sldLayoutMkLst>
            <pc:docMk/>
            <pc:sldMasterMk cId="771299247" sldId="2147483681"/>
            <pc:sldLayoutMk cId="2876083151" sldId="2147483771"/>
          </pc:sldLayoutMkLst>
        </pc:sldLayoutChg>
        <pc:sldLayoutChg chg="add del mod modTransition">
          <pc:chgData name="Bigas, Marc" userId="a76649d8-8b81-4c68-a060-d743b2cef9d5" providerId="ADAL" clId="{054995DE-E59F-4A50-BFB2-39F75688330C}" dt="2025-07-11T09:32:06.756" v="4" actId="2890"/>
          <pc:sldLayoutMkLst>
            <pc:docMk/>
            <pc:sldMasterMk cId="771299247" sldId="2147483681"/>
            <pc:sldLayoutMk cId="263984989" sldId="2147483772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6:08:04.163" v="768"/>
          <pc:sldLayoutMkLst>
            <pc:docMk/>
            <pc:sldMasterMk cId="771299247" sldId="2147483681"/>
            <pc:sldLayoutMk cId="512860314" sldId="2147483773"/>
          </pc:sldLayoutMkLst>
        </pc:sldLayoutChg>
      </pc:sldMasterChg>
      <pc:sldMasterChg chg="addSp delSp modSp mod modSldLayout">
        <pc:chgData name="Bigas, Marc" userId="a76649d8-8b81-4c68-a060-d743b2cef9d5" providerId="ADAL" clId="{054995DE-E59F-4A50-BFB2-39F75688330C}" dt="2025-07-11T15:47:10.036" v="378" actId="1076"/>
        <pc:sldMasterMkLst>
          <pc:docMk/>
          <pc:sldMasterMk cId="1148497024" sldId="2147483729"/>
        </pc:sldMasterMkLst>
        <pc:sldLayoutChg chg="addSp modSp">
          <pc:chgData name="Bigas, Marc" userId="a76649d8-8b81-4c68-a060-d743b2cef9d5" providerId="ADAL" clId="{054995DE-E59F-4A50-BFB2-39F75688330C}" dt="2025-07-11T09:42:30.646" v="87"/>
          <pc:sldLayoutMkLst>
            <pc:docMk/>
            <pc:sldMasterMk cId="1148497024" sldId="2147483729"/>
            <pc:sldLayoutMk cId="3224938840" sldId="2147483730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09:42:55.352" v="99"/>
          <pc:sldLayoutMkLst>
            <pc:docMk/>
            <pc:sldMasterMk cId="1148497024" sldId="2147483729"/>
            <pc:sldLayoutMk cId="2539956450" sldId="2147483731"/>
          </pc:sldLayoutMkLst>
        </pc:sldLayoutChg>
        <pc:sldLayoutChg chg="addSp modSp">
          <pc:chgData name="Bigas, Marc" userId="a76649d8-8b81-4c68-a060-d743b2cef9d5" providerId="ADAL" clId="{054995DE-E59F-4A50-BFB2-39F75688330C}" dt="2025-07-11T09:42:57.126" v="100"/>
          <pc:sldLayoutMkLst>
            <pc:docMk/>
            <pc:sldMasterMk cId="1148497024" sldId="2147483729"/>
            <pc:sldLayoutMk cId="1974609490" sldId="2147483732"/>
          </pc:sldLayoutMkLst>
        </pc:sldLayoutChg>
        <pc:sldLayoutChg chg="addSp modSp">
          <pc:chgData name="Bigas, Marc" userId="a76649d8-8b81-4c68-a060-d743b2cef9d5" providerId="ADAL" clId="{054995DE-E59F-4A50-BFB2-39F75688330C}" dt="2025-07-11T09:42:58.396" v="101"/>
          <pc:sldLayoutMkLst>
            <pc:docMk/>
            <pc:sldMasterMk cId="1148497024" sldId="2147483729"/>
            <pc:sldLayoutMk cId="1692313504" sldId="2147483733"/>
          </pc:sldLayoutMkLst>
        </pc:sldLayoutChg>
        <pc:sldLayoutChg chg="addSp modSp">
          <pc:chgData name="Bigas, Marc" userId="a76649d8-8b81-4c68-a060-d743b2cef9d5" providerId="ADAL" clId="{054995DE-E59F-4A50-BFB2-39F75688330C}" dt="2025-07-11T09:43:00.068" v="102"/>
          <pc:sldLayoutMkLst>
            <pc:docMk/>
            <pc:sldMasterMk cId="1148497024" sldId="2147483729"/>
            <pc:sldLayoutMk cId="3582096207" sldId="2147483734"/>
          </pc:sldLayoutMkLst>
        </pc:sldLayoutChg>
        <pc:sldLayoutChg chg="addSp modSp">
          <pc:chgData name="Bigas, Marc" userId="a76649d8-8b81-4c68-a060-d743b2cef9d5" providerId="ADAL" clId="{054995DE-E59F-4A50-BFB2-39F75688330C}" dt="2025-07-11T09:43:01.765" v="103"/>
          <pc:sldLayoutMkLst>
            <pc:docMk/>
            <pc:sldMasterMk cId="1148497024" sldId="2147483729"/>
            <pc:sldLayoutMk cId="3638793940" sldId="2147483735"/>
          </pc:sldLayoutMkLst>
        </pc:sldLayoutChg>
        <pc:sldLayoutChg chg="addSp modSp">
          <pc:chgData name="Bigas, Marc" userId="a76649d8-8b81-4c68-a060-d743b2cef9d5" providerId="ADAL" clId="{054995DE-E59F-4A50-BFB2-39F75688330C}" dt="2025-07-11T09:43:04.305" v="104"/>
          <pc:sldLayoutMkLst>
            <pc:docMk/>
            <pc:sldMasterMk cId="1148497024" sldId="2147483729"/>
            <pc:sldLayoutMk cId="2949056518" sldId="2147483736"/>
          </pc:sldLayoutMkLst>
        </pc:sldLayoutChg>
        <pc:sldLayoutChg chg="addSp modSp">
          <pc:chgData name="Bigas, Marc" userId="a76649d8-8b81-4c68-a060-d743b2cef9d5" providerId="ADAL" clId="{054995DE-E59F-4A50-BFB2-39F75688330C}" dt="2025-07-11T09:43:05.909" v="105"/>
          <pc:sldLayoutMkLst>
            <pc:docMk/>
            <pc:sldMasterMk cId="1148497024" sldId="2147483729"/>
            <pc:sldLayoutMk cId="1356175748" sldId="2147483737"/>
          </pc:sldLayoutMkLst>
        </pc:sldLayoutChg>
        <pc:sldLayoutChg chg="delSp mod">
          <pc:chgData name="Bigas, Marc" userId="a76649d8-8b81-4c68-a060-d743b2cef9d5" providerId="ADAL" clId="{054995DE-E59F-4A50-BFB2-39F75688330C}" dt="2025-07-11T15:20:42.499" v="155" actId="478"/>
          <pc:sldLayoutMkLst>
            <pc:docMk/>
            <pc:sldMasterMk cId="1148497024" sldId="2147483729"/>
            <pc:sldLayoutMk cId="4082297872" sldId="2147483738"/>
          </pc:sldLayoutMkLst>
        </pc:sldLayoutChg>
        <pc:sldLayoutChg chg="addSp delSp modSp mod">
          <pc:chgData name="Bigas, Marc" userId="a76649d8-8b81-4c68-a060-d743b2cef9d5" providerId="ADAL" clId="{054995DE-E59F-4A50-BFB2-39F75688330C}" dt="2025-07-11T15:47:10.036" v="378" actId="1076"/>
          <pc:sldLayoutMkLst>
            <pc:docMk/>
            <pc:sldMasterMk cId="1148497024" sldId="2147483729"/>
            <pc:sldLayoutMk cId="3422144373" sldId="2147483774"/>
          </pc:sldLayoutMkLst>
        </pc:sldLayoutChg>
      </pc:sldMasterChg>
      <pc:sldMasterChg chg="addSp delSp modSp new mod addSldLayout modSldLayout">
        <pc:chgData name="Bigas, Marc" userId="a76649d8-8b81-4c68-a060-d743b2cef9d5" providerId="ADAL" clId="{054995DE-E59F-4A50-BFB2-39F75688330C}" dt="2025-07-11T15:21:32.660" v="160" actId="478"/>
        <pc:sldMasterMkLst>
          <pc:docMk/>
          <pc:sldMasterMk cId="3521508914" sldId="2147483772"/>
        </pc:sldMasterMkLst>
        <pc:sldLayoutChg chg="addSp delSp modSp mod">
          <pc:chgData name="Bigas, Marc" userId="a76649d8-8b81-4c68-a060-d743b2cef9d5" providerId="ADAL" clId="{054995DE-E59F-4A50-BFB2-39F75688330C}" dt="2025-07-11T15:19:51.140" v="149" actId="478"/>
          <pc:sldLayoutMkLst>
            <pc:docMk/>
            <pc:sldMasterMk cId="3521508914" sldId="2147483772"/>
            <pc:sldLayoutMk cId="4008081988" sldId="2147483648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316907234" sldId="2147483773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043303532" sldId="2147483774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770805449" sldId="2147483775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146611384" sldId="2147483776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3445164036" sldId="2147483777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3670710509" sldId="2147483778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917057806" sldId="2147483779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1716098704" sldId="2147483780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52249418" sldId="2147483781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1572440011" sldId="2147483782"/>
          </pc:sldLayoutMkLst>
        </pc:sldLayoutChg>
        <pc:sldLayoutChg chg="new replId">
          <pc:chgData name="Bigas, Marc" userId="a76649d8-8b81-4c68-a060-d743b2cef9d5" providerId="ADAL" clId="{054995DE-E59F-4A50-BFB2-39F75688330C}" dt="2025-07-11T09:32:17.582" v="6" actId="6938"/>
          <pc:sldLayoutMkLst>
            <pc:docMk/>
            <pc:sldMasterMk cId="3521508914" sldId="2147483772"/>
            <pc:sldLayoutMk cId="2393649438" sldId="2147483783"/>
          </pc:sldLayoutMkLst>
        </pc:sldLayoutChg>
      </pc:sldMasterChg>
      <pc:sldMasterChg chg="new del mod addSldLayout delSldLayout">
        <pc:chgData name="Bigas, Marc" userId="a76649d8-8b81-4c68-a060-d743b2cef9d5" providerId="ADAL" clId="{054995DE-E59F-4A50-BFB2-39F75688330C}" dt="2025-07-11T09:32:00.630" v="2" actId="6938"/>
        <pc:sldMasterMkLst>
          <pc:docMk/>
          <pc:sldMasterMk cId="3719414540" sldId="2147483772"/>
        </pc:sldMasterMkLst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649543630" sldId="2147483773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3738581990" sldId="2147483774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745152660" sldId="2147483775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226839872" sldId="2147483776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859681677" sldId="2147483777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348794850" sldId="2147483778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21309293" sldId="2147483779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937476977" sldId="2147483780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2029067812" sldId="2147483781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274324937" sldId="2147483782"/>
          </pc:sldLayoutMkLst>
        </pc:sldLayoutChg>
        <pc:sldLayoutChg chg="new del replId">
          <pc:chgData name="Bigas, Marc" userId="a76649d8-8b81-4c68-a060-d743b2cef9d5" providerId="ADAL" clId="{054995DE-E59F-4A50-BFB2-39F75688330C}" dt="2025-07-11T09:32:00.630" v="2" actId="6938"/>
          <pc:sldLayoutMkLst>
            <pc:docMk/>
            <pc:sldMasterMk cId="3719414540" sldId="2147483772"/>
            <pc:sldLayoutMk cId="1364751705" sldId="2147483783"/>
          </pc:sldLayoutMkLst>
        </pc:sldLayoutChg>
      </pc:sldMasterChg>
    </pc:docChg>
  </pc:docChgLst>
  <pc:docChgLst>
    <pc:chgData name="Marc Bigas Ortega" userId="21a7950b-57de-4f3b-b1ba-53ca87d6a213" providerId="ADAL" clId="{A75B5565-5445-4CA0-989C-E99DE6FE3EA9}"/>
    <pc:docChg chg="undo custSel addSld delSld modSld modMainMaster">
      <pc:chgData name="Marc Bigas Ortega" userId="21a7950b-57de-4f3b-b1ba-53ca87d6a213" providerId="ADAL" clId="{A75B5565-5445-4CA0-989C-E99DE6FE3EA9}" dt="2025-09-04T12:27:15.224" v="200" actId="255"/>
      <pc:docMkLst>
        <pc:docMk/>
      </pc:docMkLst>
      <pc:sldChg chg="modSp mod">
        <pc:chgData name="Marc Bigas Ortega" userId="21a7950b-57de-4f3b-b1ba-53ca87d6a213" providerId="ADAL" clId="{A75B5565-5445-4CA0-989C-E99DE6FE3EA9}" dt="2025-09-04T10:49:13.372" v="10" actId="113"/>
        <pc:sldMkLst>
          <pc:docMk/>
          <pc:sldMk cId="417956786" sldId="305"/>
        </pc:sldMkLst>
        <pc:spChg chg="mod">
          <ac:chgData name="Marc Bigas Ortega" userId="21a7950b-57de-4f3b-b1ba-53ca87d6a213" providerId="ADAL" clId="{A75B5565-5445-4CA0-989C-E99DE6FE3EA9}" dt="2025-09-04T10:48:56.551" v="8" actId="108"/>
          <ac:spMkLst>
            <pc:docMk/>
            <pc:sldMk cId="417956786" sldId="305"/>
            <ac:spMk id="2" creationId="{CB941C9F-8F80-2A83-7F63-9BC73F793192}"/>
          </ac:spMkLst>
        </pc:spChg>
        <pc:spChg chg="mod">
          <ac:chgData name="Marc Bigas Ortega" userId="21a7950b-57de-4f3b-b1ba-53ca87d6a213" providerId="ADAL" clId="{A75B5565-5445-4CA0-989C-E99DE6FE3EA9}" dt="2025-09-04T10:49:13.372" v="10" actId="113"/>
          <ac:spMkLst>
            <pc:docMk/>
            <pc:sldMk cId="417956786" sldId="305"/>
            <ac:spMk id="7" creationId="{365E6D29-148A-536A-66E8-98D86C815DEC}"/>
          </ac:spMkLst>
        </pc:spChg>
      </pc:sldChg>
      <pc:sldChg chg="modSp mod">
        <pc:chgData name="Marc Bigas Ortega" userId="21a7950b-57de-4f3b-b1ba-53ca87d6a213" providerId="ADAL" clId="{A75B5565-5445-4CA0-989C-E99DE6FE3EA9}" dt="2025-09-04T11:37:01.502" v="174" actId="207"/>
        <pc:sldMkLst>
          <pc:docMk/>
          <pc:sldMk cId="125865143" sldId="310"/>
        </pc:sldMkLst>
        <pc:spChg chg="mod">
          <ac:chgData name="Marc Bigas Ortega" userId="21a7950b-57de-4f3b-b1ba-53ca87d6a213" providerId="ADAL" clId="{A75B5565-5445-4CA0-989C-E99DE6FE3EA9}" dt="2025-09-04T11:37:01.502" v="174" actId="207"/>
          <ac:spMkLst>
            <pc:docMk/>
            <pc:sldMk cId="125865143" sldId="310"/>
            <ac:spMk id="2" creationId="{AE309044-78F0-95F1-B816-2F317C5ABD5D}"/>
          </ac:spMkLst>
        </pc:spChg>
      </pc:sldChg>
      <pc:sldChg chg="modSp add mod">
        <pc:chgData name="Marc Bigas Ortega" userId="21a7950b-57de-4f3b-b1ba-53ca87d6a213" providerId="ADAL" clId="{A75B5565-5445-4CA0-989C-E99DE6FE3EA9}" dt="2025-09-04T10:50:42.818" v="36" actId="1036"/>
        <pc:sldMkLst>
          <pc:docMk/>
          <pc:sldMk cId="2531237526" sldId="313"/>
        </pc:sldMkLst>
        <pc:spChg chg="mod">
          <ac:chgData name="Marc Bigas Ortega" userId="21a7950b-57de-4f3b-b1ba-53ca87d6a213" providerId="ADAL" clId="{A75B5565-5445-4CA0-989C-E99DE6FE3EA9}" dt="2025-09-04T10:50:37.138" v="31" actId="20577"/>
          <ac:spMkLst>
            <pc:docMk/>
            <pc:sldMk cId="2531237526" sldId="313"/>
            <ac:spMk id="3" creationId="{CF8C486C-820E-AFBC-827E-FC3234DA8A3C}"/>
          </ac:spMkLst>
        </pc:spChg>
        <pc:spChg chg="mod">
          <ac:chgData name="Marc Bigas Ortega" userId="21a7950b-57de-4f3b-b1ba-53ca87d6a213" providerId="ADAL" clId="{A75B5565-5445-4CA0-989C-E99DE6FE3EA9}" dt="2025-09-04T10:50:42.818" v="36" actId="1036"/>
          <ac:spMkLst>
            <pc:docMk/>
            <pc:sldMk cId="2531237526" sldId="313"/>
            <ac:spMk id="8" creationId="{7317DFE0-F296-5EAA-8B42-4426ECF75440}"/>
          </ac:spMkLst>
        </pc:spChg>
        <pc:spChg chg="mod">
          <ac:chgData name="Marc Bigas Ortega" userId="21a7950b-57de-4f3b-b1ba-53ca87d6a213" providerId="ADAL" clId="{A75B5565-5445-4CA0-989C-E99DE6FE3EA9}" dt="2025-09-04T10:50:13.006" v="13" actId="255"/>
          <ac:spMkLst>
            <pc:docMk/>
            <pc:sldMk cId="2531237526" sldId="313"/>
            <ac:spMk id="15" creationId="{D46DAADB-B610-448A-4561-99273CB2BC57}"/>
          </ac:spMkLst>
        </pc:spChg>
        <pc:picChg chg="mod">
          <ac:chgData name="Marc Bigas Ortega" userId="21a7950b-57de-4f3b-b1ba-53ca87d6a213" providerId="ADAL" clId="{A75B5565-5445-4CA0-989C-E99DE6FE3EA9}" dt="2025-09-04T10:50:42.818" v="36" actId="1036"/>
          <ac:picMkLst>
            <pc:docMk/>
            <pc:sldMk cId="2531237526" sldId="313"/>
            <ac:picMk id="7" creationId="{0F8F1B58-258E-1F3F-103D-BACA5AB93ACE}"/>
          </ac:picMkLst>
        </pc:picChg>
      </pc:sldChg>
      <pc:sldChg chg="addSp delSp modSp mod">
        <pc:chgData name="Marc Bigas Ortega" userId="21a7950b-57de-4f3b-b1ba-53ca87d6a213" providerId="ADAL" clId="{A75B5565-5445-4CA0-989C-E99DE6FE3EA9}" dt="2025-09-04T11:41:45.930" v="195" actId="20577"/>
        <pc:sldMkLst>
          <pc:docMk/>
          <pc:sldMk cId="3273611643" sldId="314"/>
        </pc:sldMkLst>
        <pc:spChg chg="mod">
          <ac:chgData name="Marc Bigas Ortega" userId="21a7950b-57de-4f3b-b1ba-53ca87d6a213" providerId="ADAL" clId="{A75B5565-5445-4CA0-989C-E99DE6FE3EA9}" dt="2025-09-04T11:41:45.930" v="195" actId="20577"/>
          <ac:spMkLst>
            <pc:docMk/>
            <pc:sldMk cId="3273611643" sldId="314"/>
            <ac:spMk id="5" creationId="{BFAFF968-A5A7-1DD9-8235-D90E769B2AF6}"/>
          </ac:spMkLst>
        </pc:spChg>
        <pc:spChg chg="mod">
          <ac:chgData name="Marc Bigas Ortega" userId="21a7950b-57de-4f3b-b1ba-53ca87d6a213" providerId="ADAL" clId="{A75B5565-5445-4CA0-989C-E99DE6FE3EA9}" dt="2025-09-04T10:55:20.019" v="45" actId="108"/>
          <ac:spMkLst>
            <pc:docMk/>
            <pc:sldMk cId="3273611643" sldId="314"/>
            <ac:spMk id="8" creationId="{B83AC60A-EDE9-B341-5EAC-8092EDBCA804}"/>
          </ac:spMkLst>
        </pc:spChg>
        <pc:spChg chg="mod">
          <ac:chgData name="Marc Bigas Ortega" userId="21a7950b-57de-4f3b-b1ba-53ca87d6a213" providerId="ADAL" clId="{A75B5565-5445-4CA0-989C-E99DE6FE3EA9}" dt="2025-09-04T10:54:01.256" v="44" actId="108"/>
          <ac:spMkLst>
            <pc:docMk/>
            <pc:sldMk cId="3273611643" sldId="314"/>
            <ac:spMk id="9" creationId="{A757AECC-1552-97FC-90F4-FD8EC16FED19}"/>
          </ac:spMkLst>
        </pc:spChg>
        <pc:spChg chg="mod">
          <ac:chgData name="Marc Bigas Ortega" userId="21a7950b-57de-4f3b-b1ba-53ca87d6a213" providerId="ADAL" clId="{A75B5565-5445-4CA0-989C-E99DE6FE3EA9}" dt="2025-09-04T10:55:26.207" v="47" actId="108"/>
          <ac:spMkLst>
            <pc:docMk/>
            <pc:sldMk cId="3273611643" sldId="314"/>
            <ac:spMk id="11" creationId="{EDF60C62-82D9-978E-6C97-6676D1B49EA2}"/>
          </ac:spMkLst>
        </pc:spChg>
        <pc:spChg chg="mod">
          <ac:chgData name="Marc Bigas Ortega" userId="21a7950b-57de-4f3b-b1ba-53ca87d6a213" providerId="ADAL" clId="{A75B5565-5445-4CA0-989C-E99DE6FE3EA9}" dt="2025-09-04T10:53:54.028" v="43" actId="108"/>
          <ac:spMkLst>
            <pc:docMk/>
            <pc:sldMk cId="3273611643" sldId="314"/>
            <ac:spMk id="12" creationId="{88477603-F0E6-17E2-9BC7-B7C0BA51DC8C}"/>
          </ac:spMkLst>
        </pc:spChg>
        <pc:spChg chg="mod">
          <ac:chgData name="Marc Bigas Ortega" userId="21a7950b-57de-4f3b-b1ba-53ca87d6a213" providerId="ADAL" clId="{A75B5565-5445-4CA0-989C-E99DE6FE3EA9}" dt="2025-09-04T10:55:28.445" v="48" actId="108"/>
          <ac:spMkLst>
            <pc:docMk/>
            <pc:sldMk cId="3273611643" sldId="314"/>
            <ac:spMk id="14" creationId="{8E4984BB-66CF-1A6D-7AF6-979780D93659}"/>
          </ac:spMkLst>
        </pc:spChg>
        <pc:spChg chg="mod">
          <ac:chgData name="Marc Bigas Ortega" userId="21a7950b-57de-4f3b-b1ba-53ca87d6a213" providerId="ADAL" clId="{A75B5565-5445-4CA0-989C-E99DE6FE3EA9}" dt="2025-09-04T10:51:48.038" v="39" actId="108"/>
          <ac:spMkLst>
            <pc:docMk/>
            <pc:sldMk cId="3273611643" sldId="314"/>
            <ac:spMk id="15" creationId="{BB2A49D2-36DB-3C83-578F-FE1D913574C9}"/>
          </ac:spMkLst>
        </pc:spChg>
        <pc:cxnChg chg="mod">
          <ac:chgData name="Marc Bigas Ortega" userId="21a7950b-57de-4f3b-b1ba-53ca87d6a213" providerId="ADAL" clId="{A75B5565-5445-4CA0-989C-E99DE6FE3EA9}" dt="2025-09-04T10:55:35.602" v="50" actId="108"/>
          <ac:cxnSpMkLst>
            <pc:docMk/>
            <pc:sldMk cId="3273611643" sldId="314"/>
            <ac:cxnSpMk id="10" creationId="{71F929DA-5B2D-244B-F2B4-8A531027A9A6}"/>
          </ac:cxnSpMkLst>
        </pc:cxnChg>
        <pc:cxnChg chg="mod">
          <ac:chgData name="Marc Bigas Ortega" userId="21a7950b-57de-4f3b-b1ba-53ca87d6a213" providerId="ADAL" clId="{A75B5565-5445-4CA0-989C-E99DE6FE3EA9}" dt="2025-09-04T10:55:23.367" v="46" actId="108"/>
          <ac:cxnSpMkLst>
            <pc:docMk/>
            <pc:sldMk cId="3273611643" sldId="314"/>
            <ac:cxnSpMk id="13" creationId="{A0AF6D35-A825-705F-EB79-9124E0276C30}"/>
          </ac:cxnSpMkLst>
        </pc:cxnChg>
        <pc:cxnChg chg="mod">
          <ac:chgData name="Marc Bigas Ortega" userId="21a7950b-57de-4f3b-b1ba-53ca87d6a213" providerId="ADAL" clId="{A75B5565-5445-4CA0-989C-E99DE6FE3EA9}" dt="2025-09-04T10:55:32.227" v="49" actId="108"/>
          <ac:cxnSpMkLst>
            <pc:docMk/>
            <pc:sldMk cId="3273611643" sldId="314"/>
            <ac:cxnSpMk id="16" creationId="{5624D8AB-54AD-5A15-89F1-CFA337CC2AF9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1:41:37.589" v="194" actId="207"/>
        <pc:sldMkLst>
          <pc:docMk/>
          <pc:sldMk cId="1105253018" sldId="315"/>
        </pc:sldMkLst>
        <pc:spChg chg="mod">
          <ac:chgData name="Marc Bigas Ortega" userId="21a7950b-57de-4f3b-b1ba-53ca87d6a213" providerId="ADAL" clId="{A75B5565-5445-4CA0-989C-E99DE6FE3EA9}" dt="2025-09-04T11:41:37.589" v="194" actId="207"/>
          <ac:spMkLst>
            <pc:docMk/>
            <pc:sldMk cId="1105253018" sldId="315"/>
            <ac:spMk id="2" creationId="{08C8667E-698C-B161-ABD6-5A0F8B672326}"/>
          </ac:spMkLst>
        </pc:spChg>
        <pc:spChg chg="mod">
          <ac:chgData name="Marc Bigas Ortega" userId="21a7950b-57de-4f3b-b1ba-53ca87d6a213" providerId="ADAL" clId="{A75B5565-5445-4CA0-989C-E99DE6FE3EA9}" dt="2025-09-04T10:56:41.395" v="63" actId="1036"/>
          <ac:spMkLst>
            <pc:docMk/>
            <pc:sldMk cId="1105253018" sldId="315"/>
            <ac:spMk id="33" creationId="{4068CC57-AEFC-C4C3-119E-5E21FEF091B3}"/>
          </ac:spMkLst>
        </pc:spChg>
        <pc:spChg chg="mod">
          <ac:chgData name="Marc Bigas Ortega" userId="21a7950b-57de-4f3b-b1ba-53ca87d6a213" providerId="ADAL" clId="{A75B5565-5445-4CA0-989C-E99DE6FE3EA9}" dt="2025-09-04T10:56:46.390" v="64" actId="1076"/>
          <ac:spMkLst>
            <pc:docMk/>
            <pc:sldMk cId="1105253018" sldId="315"/>
            <ac:spMk id="34" creationId="{9DF37759-7702-7C20-BF21-F71F350A106F}"/>
          </ac:spMkLst>
        </pc:spChg>
        <pc:spChg chg="mod">
          <ac:chgData name="Marc Bigas Ortega" userId="21a7950b-57de-4f3b-b1ba-53ca87d6a213" providerId="ADAL" clId="{A75B5565-5445-4CA0-989C-E99DE6FE3EA9}" dt="2025-09-04T10:56:58.728" v="65" actId="14100"/>
          <ac:spMkLst>
            <pc:docMk/>
            <pc:sldMk cId="1105253018" sldId="315"/>
            <ac:spMk id="36" creationId="{84942100-1049-DEDE-1CF8-22F06FE02073}"/>
          </ac:spMkLst>
        </pc:spChg>
        <pc:spChg chg="mod">
          <ac:chgData name="Marc Bigas Ortega" userId="21a7950b-57de-4f3b-b1ba-53ca87d6a213" providerId="ADAL" clId="{A75B5565-5445-4CA0-989C-E99DE6FE3EA9}" dt="2025-09-04T10:57:02.736" v="66" actId="1076"/>
          <ac:spMkLst>
            <pc:docMk/>
            <pc:sldMk cId="1105253018" sldId="315"/>
            <ac:spMk id="37" creationId="{C0ECDA09-314E-C2C2-8E29-CC3486383D8F}"/>
          </ac:spMkLst>
        </pc:spChg>
        <pc:spChg chg="mod">
          <ac:chgData name="Marc Bigas Ortega" userId="21a7950b-57de-4f3b-b1ba-53ca87d6a213" providerId="ADAL" clId="{A75B5565-5445-4CA0-989C-E99DE6FE3EA9}" dt="2025-09-04T10:57:16.571" v="68" actId="14100"/>
          <ac:spMkLst>
            <pc:docMk/>
            <pc:sldMk cId="1105253018" sldId="315"/>
            <ac:spMk id="39" creationId="{3321AE3E-D115-276C-8C06-67F5408DDF04}"/>
          </ac:spMkLst>
        </pc:spChg>
        <pc:spChg chg="mod">
          <ac:chgData name="Marc Bigas Ortega" userId="21a7950b-57de-4f3b-b1ba-53ca87d6a213" providerId="ADAL" clId="{A75B5565-5445-4CA0-989C-E99DE6FE3EA9}" dt="2025-09-04T10:57:18.582" v="69" actId="1076"/>
          <ac:spMkLst>
            <pc:docMk/>
            <pc:sldMk cId="1105253018" sldId="315"/>
            <ac:spMk id="40" creationId="{3FB0C6FF-254B-0B2C-F239-812649F5217F}"/>
          </ac:spMkLst>
        </pc:spChg>
        <pc:spChg chg="mod">
          <ac:chgData name="Marc Bigas Ortega" userId="21a7950b-57de-4f3b-b1ba-53ca87d6a213" providerId="ADAL" clId="{A75B5565-5445-4CA0-989C-E99DE6FE3EA9}" dt="2025-09-04T10:56:00.268" v="55" actId="208"/>
          <ac:spMkLst>
            <pc:docMk/>
            <pc:sldMk cId="1105253018" sldId="315"/>
            <ac:spMk id="42" creationId="{06B4F5B5-758F-B2A6-E4FC-EDDC876D46EF}"/>
          </ac:spMkLst>
        </pc:spChg>
        <pc:spChg chg="mod">
          <ac:chgData name="Marc Bigas Ortega" userId="21a7950b-57de-4f3b-b1ba-53ca87d6a213" providerId="ADAL" clId="{A75B5565-5445-4CA0-989C-E99DE6FE3EA9}" dt="2025-09-04T10:56:33.921" v="58" actId="113"/>
          <ac:spMkLst>
            <pc:docMk/>
            <pc:sldMk cId="1105253018" sldId="315"/>
            <ac:spMk id="43" creationId="{674C906D-0F1E-8ED8-56AF-4DEF370863C9}"/>
          </ac:spMkLst>
        </pc:spChg>
        <pc:spChg chg="mod">
          <ac:chgData name="Marc Bigas Ortega" userId="21a7950b-57de-4f3b-b1ba-53ca87d6a213" providerId="ADAL" clId="{A75B5565-5445-4CA0-989C-E99DE6FE3EA9}" dt="2025-09-04T10:56:00.268" v="55" actId="208"/>
          <ac:spMkLst>
            <pc:docMk/>
            <pc:sldMk cId="1105253018" sldId="315"/>
            <ac:spMk id="45" creationId="{4DC6B3C7-AB10-BF93-0DDF-616F5FFF642C}"/>
          </ac:spMkLst>
        </pc:spChg>
        <pc:spChg chg="mod">
          <ac:chgData name="Marc Bigas Ortega" userId="21a7950b-57de-4f3b-b1ba-53ca87d6a213" providerId="ADAL" clId="{A75B5565-5445-4CA0-989C-E99DE6FE3EA9}" dt="2025-09-04T10:56:33.921" v="58" actId="113"/>
          <ac:spMkLst>
            <pc:docMk/>
            <pc:sldMk cId="1105253018" sldId="315"/>
            <ac:spMk id="46" creationId="{031A10A6-1BE4-F791-8AE9-8D443CFF741D}"/>
          </ac:spMkLst>
        </pc:spChg>
        <pc:cxnChg chg="mod">
          <ac:chgData name="Marc Bigas Ortega" userId="21a7950b-57de-4f3b-b1ba-53ca87d6a213" providerId="ADAL" clId="{A75B5565-5445-4CA0-989C-E99DE6FE3EA9}" dt="2025-09-04T10:56:46.390" v="64" actId="1076"/>
          <ac:cxnSpMkLst>
            <pc:docMk/>
            <pc:sldMk cId="1105253018" sldId="315"/>
            <ac:cxnSpMk id="35" creationId="{EA8AC44C-112B-13C0-1A99-BD3AB09AED28}"/>
          </ac:cxnSpMkLst>
        </pc:cxnChg>
        <pc:cxnChg chg="mod">
          <ac:chgData name="Marc Bigas Ortega" userId="21a7950b-57de-4f3b-b1ba-53ca87d6a213" providerId="ADAL" clId="{A75B5565-5445-4CA0-989C-E99DE6FE3EA9}" dt="2025-09-04T10:57:02.736" v="66" actId="1076"/>
          <ac:cxnSpMkLst>
            <pc:docMk/>
            <pc:sldMk cId="1105253018" sldId="315"/>
            <ac:cxnSpMk id="38" creationId="{8D26BDDA-9415-C822-B446-EECC09C97B22}"/>
          </ac:cxnSpMkLst>
        </pc:cxnChg>
        <pc:cxnChg chg="mod">
          <ac:chgData name="Marc Bigas Ortega" userId="21a7950b-57de-4f3b-b1ba-53ca87d6a213" providerId="ADAL" clId="{A75B5565-5445-4CA0-989C-E99DE6FE3EA9}" dt="2025-09-04T10:57:18.582" v="69" actId="1076"/>
          <ac:cxnSpMkLst>
            <pc:docMk/>
            <pc:sldMk cId="1105253018" sldId="315"/>
            <ac:cxnSpMk id="41" creationId="{C1587174-DE6D-500C-5854-9CD43F4ED8B0}"/>
          </ac:cxnSpMkLst>
        </pc:cxnChg>
      </pc:sldChg>
      <pc:sldChg chg="del">
        <pc:chgData name="Marc Bigas Ortega" userId="21a7950b-57de-4f3b-b1ba-53ca87d6a213" providerId="ADAL" clId="{A75B5565-5445-4CA0-989C-E99DE6FE3EA9}" dt="2025-09-04T10:50:01.913" v="12" actId="47"/>
        <pc:sldMkLst>
          <pc:docMk/>
          <pc:sldMk cId="1414591008" sldId="323"/>
        </pc:sldMkLst>
      </pc:sldChg>
      <pc:sldChg chg="addSp delSp modSp mod">
        <pc:chgData name="Marc Bigas Ortega" userId="21a7950b-57de-4f3b-b1ba-53ca87d6a213" providerId="ADAL" clId="{A75B5565-5445-4CA0-989C-E99DE6FE3EA9}" dt="2025-09-04T11:41:01.513" v="191" actId="207"/>
        <pc:sldMkLst>
          <pc:docMk/>
          <pc:sldMk cId="2818040147" sldId="324"/>
        </pc:sldMkLst>
        <pc:spChg chg="mod">
          <ac:chgData name="Marc Bigas Ortega" userId="21a7950b-57de-4f3b-b1ba-53ca87d6a213" providerId="ADAL" clId="{A75B5565-5445-4CA0-989C-E99DE6FE3EA9}" dt="2025-09-04T11:41:01.513" v="191" actId="207"/>
          <ac:spMkLst>
            <pc:docMk/>
            <pc:sldMk cId="2818040147" sldId="324"/>
            <ac:spMk id="2" creationId="{A1D978B3-F868-97E0-EB38-7C22031EF4F4}"/>
          </ac:spMkLst>
        </pc:spChg>
        <pc:spChg chg="mod">
          <ac:chgData name="Marc Bigas Ortega" userId="21a7950b-57de-4f3b-b1ba-53ca87d6a213" providerId="ADAL" clId="{A75B5565-5445-4CA0-989C-E99DE6FE3EA9}" dt="2025-09-04T10:57:56.188" v="71" actId="207"/>
          <ac:spMkLst>
            <pc:docMk/>
            <pc:sldMk cId="2818040147" sldId="324"/>
            <ac:spMk id="5" creationId="{21BE75A2-CEB8-8E93-01AE-0DAEAAD3358C}"/>
          </ac:spMkLst>
        </pc:spChg>
        <pc:spChg chg="mod">
          <ac:chgData name="Marc Bigas Ortega" userId="21a7950b-57de-4f3b-b1ba-53ca87d6a213" providerId="ADAL" clId="{A75B5565-5445-4CA0-989C-E99DE6FE3EA9}" dt="2025-09-04T10:58:50.011" v="75" actId="207"/>
          <ac:spMkLst>
            <pc:docMk/>
            <pc:sldMk cId="2818040147" sldId="324"/>
            <ac:spMk id="6" creationId="{586C0A6A-AA61-6B59-54EC-FE40DE10D7E3}"/>
          </ac:spMkLst>
        </pc:spChg>
        <pc:spChg chg="mod">
          <ac:chgData name="Marc Bigas Ortega" userId="21a7950b-57de-4f3b-b1ba-53ca87d6a213" providerId="ADAL" clId="{A75B5565-5445-4CA0-989C-E99DE6FE3EA9}" dt="2025-09-04T10:57:56.188" v="71" actId="207"/>
          <ac:spMkLst>
            <pc:docMk/>
            <pc:sldMk cId="2818040147" sldId="324"/>
            <ac:spMk id="8" creationId="{F7A94B91-52B0-9777-F84A-B10DBB5CF9F2}"/>
          </ac:spMkLst>
        </pc:spChg>
        <pc:spChg chg="mod">
          <ac:chgData name="Marc Bigas Ortega" userId="21a7950b-57de-4f3b-b1ba-53ca87d6a213" providerId="ADAL" clId="{A75B5565-5445-4CA0-989C-E99DE6FE3EA9}" dt="2025-09-04T10:58:50.011" v="75" actId="207"/>
          <ac:spMkLst>
            <pc:docMk/>
            <pc:sldMk cId="2818040147" sldId="324"/>
            <ac:spMk id="9" creationId="{552AF55B-EF4B-2B7F-86C2-9416AA526521}"/>
          </ac:spMkLst>
        </pc:spChg>
        <pc:spChg chg="mod">
          <ac:chgData name="Marc Bigas Ortega" userId="21a7950b-57de-4f3b-b1ba-53ca87d6a213" providerId="ADAL" clId="{A75B5565-5445-4CA0-989C-E99DE6FE3EA9}" dt="2025-09-04T10:57:56.188" v="71" actId="207"/>
          <ac:spMkLst>
            <pc:docMk/>
            <pc:sldMk cId="2818040147" sldId="324"/>
            <ac:spMk id="11" creationId="{63285AE0-1297-02FC-2826-87FD9EAC3E52}"/>
          </ac:spMkLst>
        </pc:spChg>
        <pc:spChg chg="mod">
          <ac:chgData name="Marc Bigas Ortega" userId="21a7950b-57de-4f3b-b1ba-53ca87d6a213" providerId="ADAL" clId="{A75B5565-5445-4CA0-989C-E99DE6FE3EA9}" dt="2025-09-04T10:58:50.011" v="75" actId="207"/>
          <ac:spMkLst>
            <pc:docMk/>
            <pc:sldMk cId="2818040147" sldId="324"/>
            <ac:spMk id="12" creationId="{DA4B6DB7-EB6C-0B6F-37B1-95441310B11C}"/>
          </ac:spMkLst>
        </pc:spChg>
        <pc:spChg chg="mod">
          <ac:chgData name="Marc Bigas Ortega" userId="21a7950b-57de-4f3b-b1ba-53ca87d6a213" providerId="ADAL" clId="{A75B5565-5445-4CA0-989C-E99DE6FE3EA9}" dt="2025-09-04T10:57:56.188" v="71" actId="207"/>
          <ac:spMkLst>
            <pc:docMk/>
            <pc:sldMk cId="2818040147" sldId="324"/>
            <ac:spMk id="14" creationId="{43CFDDCC-9BBA-9B8A-68FB-B078FF166AE3}"/>
          </ac:spMkLst>
        </pc:spChg>
        <pc:spChg chg="mod">
          <ac:chgData name="Marc Bigas Ortega" userId="21a7950b-57de-4f3b-b1ba-53ca87d6a213" providerId="ADAL" clId="{A75B5565-5445-4CA0-989C-E99DE6FE3EA9}" dt="2025-09-04T10:58:50.011" v="75" actId="207"/>
          <ac:spMkLst>
            <pc:docMk/>
            <pc:sldMk cId="2818040147" sldId="324"/>
            <ac:spMk id="16" creationId="{6F9B79F7-9977-1CC8-1F55-54356A016A99}"/>
          </ac:spMkLst>
        </pc:spChg>
        <pc:cxnChg chg="mod">
          <ac:chgData name="Marc Bigas Ortega" userId="21a7950b-57de-4f3b-b1ba-53ca87d6a213" providerId="ADAL" clId="{A75B5565-5445-4CA0-989C-E99DE6FE3EA9}" dt="2025-09-04T10:57:46.897" v="70" actId="208"/>
          <ac:cxnSpMkLst>
            <pc:docMk/>
            <pc:sldMk cId="2818040147" sldId="324"/>
            <ac:cxnSpMk id="10" creationId="{3D267E3A-29C7-4711-F991-483410FB4CFE}"/>
          </ac:cxnSpMkLst>
        </pc:cxnChg>
        <pc:cxnChg chg="mod">
          <ac:chgData name="Marc Bigas Ortega" userId="21a7950b-57de-4f3b-b1ba-53ca87d6a213" providerId="ADAL" clId="{A75B5565-5445-4CA0-989C-E99DE6FE3EA9}" dt="2025-09-04T10:57:46.897" v="70" actId="208"/>
          <ac:cxnSpMkLst>
            <pc:docMk/>
            <pc:sldMk cId="2818040147" sldId="324"/>
            <ac:cxnSpMk id="15" creationId="{61A1D567-D9B3-4F10-1682-64B7CF40666A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1:40:30.798" v="187" actId="113"/>
        <pc:sldMkLst>
          <pc:docMk/>
          <pc:sldMk cId="895060319" sldId="325"/>
        </pc:sldMkLst>
        <pc:spChg chg="mod">
          <ac:chgData name="Marc Bigas Ortega" userId="21a7950b-57de-4f3b-b1ba-53ca87d6a213" providerId="ADAL" clId="{A75B5565-5445-4CA0-989C-E99DE6FE3EA9}" dt="2025-09-04T11:40:30.798" v="187" actId="113"/>
          <ac:spMkLst>
            <pc:docMk/>
            <pc:sldMk cId="895060319" sldId="325"/>
            <ac:spMk id="2" creationId="{BDD649CF-2D0E-062D-B188-DCD653E539B9}"/>
          </ac:spMkLst>
        </pc:spChg>
        <pc:spChg chg="mod">
          <ac:chgData name="Marc Bigas Ortega" userId="21a7950b-57de-4f3b-b1ba-53ca87d6a213" providerId="ADAL" clId="{A75B5565-5445-4CA0-989C-E99DE6FE3EA9}" dt="2025-09-04T11:00:42.386" v="93" actId="14100"/>
          <ac:spMkLst>
            <pc:docMk/>
            <pc:sldMk cId="895060319" sldId="325"/>
            <ac:spMk id="22" creationId="{84DE9D00-3593-4976-30F1-D69D28298373}"/>
          </ac:spMkLst>
        </pc:spChg>
        <pc:spChg chg="mod">
          <ac:chgData name="Marc Bigas Ortega" userId="21a7950b-57de-4f3b-b1ba-53ca87d6a213" providerId="ADAL" clId="{A75B5565-5445-4CA0-989C-E99DE6FE3EA9}" dt="2025-09-04T11:00:48.780" v="94" actId="1076"/>
          <ac:spMkLst>
            <pc:docMk/>
            <pc:sldMk cId="895060319" sldId="325"/>
            <ac:spMk id="23" creationId="{1936F10F-64F7-AEEA-2BB7-3BFAC2CE9E30}"/>
          </ac:spMkLst>
        </pc:spChg>
        <pc:spChg chg="mod">
          <ac:chgData name="Marc Bigas Ortega" userId="21a7950b-57de-4f3b-b1ba-53ca87d6a213" providerId="ADAL" clId="{A75B5565-5445-4CA0-989C-E99DE6FE3EA9}" dt="2025-09-04T10:59:20.879" v="78" actId="208"/>
          <ac:spMkLst>
            <pc:docMk/>
            <pc:sldMk cId="895060319" sldId="325"/>
            <ac:spMk id="25" creationId="{18F9012F-6937-4B8C-39C9-530E9993C1CB}"/>
          </ac:spMkLst>
        </pc:spChg>
        <pc:spChg chg="mod">
          <ac:chgData name="Marc Bigas Ortega" userId="21a7950b-57de-4f3b-b1ba-53ca87d6a213" providerId="ADAL" clId="{A75B5565-5445-4CA0-989C-E99DE6FE3EA9}" dt="2025-09-04T10:59:55.008" v="81" actId="113"/>
          <ac:spMkLst>
            <pc:docMk/>
            <pc:sldMk cId="895060319" sldId="325"/>
            <ac:spMk id="26" creationId="{8E5FB00B-8892-22EB-8563-F34C2C3A693C}"/>
          </ac:spMkLst>
        </pc:spChg>
        <pc:spChg chg="mod">
          <ac:chgData name="Marc Bigas Ortega" userId="21a7950b-57de-4f3b-b1ba-53ca87d6a213" providerId="ADAL" clId="{A75B5565-5445-4CA0-989C-E99DE6FE3EA9}" dt="2025-09-04T10:59:20.879" v="78" actId="208"/>
          <ac:spMkLst>
            <pc:docMk/>
            <pc:sldMk cId="895060319" sldId="325"/>
            <ac:spMk id="28" creationId="{38F3D465-1EEB-CE93-7BD9-F6E8B6947EAA}"/>
          </ac:spMkLst>
        </pc:spChg>
        <pc:spChg chg="mod">
          <ac:chgData name="Marc Bigas Ortega" userId="21a7950b-57de-4f3b-b1ba-53ca87d6a213" providerId="ADAL" clId="{A75B5565-5445-4CA0-989C-E99DE6FE3EA9}" dt="2025-09-04T10:59:55.008" v="81" actId="113"/>
          <ac:spMkLst>
            <pc:docMk/>
            <pc:sldMk cId="895060319" sldId="325"/>
            <ac:spMk id="29" creationId="{DAC42F9E-DE01-5975-0CEC-50856C8AF6F9}"/>
          </ac:spMkLst>
        </pc:spChg>
        <pc:spChg chg="mod">
          <ac:chgData name="Marc Bigas Ortega" userId="21a7950b-57de-4f3b-b1ba-53ca87d6a213" providerId="ADAL" clId="{A75B5565-5445-4CA0-989C-E99DE6FE3EA9}" dt="2025-09-04T10:59:55.008" v="81" actId="113"/>
          <ac:spMkLst>
            <pc:docMk/>
            <pc:sldMk cId="895060319" sldId="325"/>
            <ac:spMk id="32" creationId="{FB5CF470-B70E-2D0B-B2C6-E055E6E8A90E}"/>
          </ac:spMkLst>
        </pc:spChg>
        <pc:spChg chg="mod">
          <ac:chgData name="Marc Bigas Ortega" userId="21a7950b-57de-4f3b-b1ba-53ca87d6a213" providerId="ADAL" clId="{A75B5565-5445-4CA0-989C-E99DE6FE3EA9}" dt="2025-09-04T10:59:55.008" v="81" actId="113"/>
          <ac:spMkLst>
            <pc:docMk/>
            <pc:sldMk cId="895060319" sldId="325"/>
            <ac:spMk id="35" creationId="{BA923D26-6292-105A-CACC-04E904265C74}"/>
          </ac:spMkLst>
        </pc:spChg>
        <pc:spChg chg="mod">
          <ac:chgData name="Marc Bigas Ortega" userId="21a7950b-57de-4f3b-b1ba-53ca87d6a213" providerId="ADAL" clId="{A75B5565-5445-4CA0-989C-E99DE6FE3EA9}" dt="2025-09-04T10:59:55.008" v="81" actId="113"/>
          <ac:spMkLst>
            <pc:docMk/>
            <pc:sldMk cId="895060319" sldId="325"/>
            <ac:spMk id="38" creationId="{CA156B34-4DEA-4B6B-A880-0F8CE6222F70}"/>
          </ac:spMkLst>
        </pc:spChg>
        <pc:spChg chg="mod">
          <ac:chgData name="Marc Bigas Ortega" userId="21a7950b-57de-4f3b-b1ba-53ca87d6a213" providerId="ADAL" clId="{A75B5565-5445-4CA0-989C-E99DE6FE3EA9}" dt="2025-09-04T11:00:18.371" v="91" actId="1035"/>
          <ac:spMkLst>
            <pc:docMk/>
            <pc:sldMk cId="895060319" sldId="325"/>
            <ac:spMk id="40" creationId="{43974D67-904F-0AAD-CDE3-FF42A0842050}"/>
          </ac:spMkLst>
        </pc:spChg>
        <pc:spChg chg="mod">
          <ac:chgData name="Marc Bigas Ortega" userId="21a7950b-57de-4f3b-b1ba-53ca87d6a213" providerId="ADAL" clId="{A75B5565-5445-4CA0-989C-E99DE6FE3EA9}" dt="2025-09-04T11:00:25.862" v="92" actId="1076"/>
          <ac:spMkLst>
            <pc:docMk/>
            <pc:sldMk cId="895060319" sldId="325"/>
            <ac:spMk id="41" creationId="{4704395A-5656-4D6A-08FF-787C55DC3B5A}"/>
          </ac:spMkLst>
        </pc:spChg>
        <pc:cxnChg chg="mod">
          <ac:chgData name="Marc Bigas Ortega" userId="21a7950b-57de-4f3b-b1ba-53ca87d6a213" providerId="ADAL" clId="{A75B5565-5445-4CA0-989C-E99DE6FE3EA9}" dt="2025-09-04T11:00:48.780" v="94" actId="1076"/>
          <ac:cxnSpMkLst>
            <pc:docMk/>
            <pc:sldMk cId="895060319" sldId="325"/>
            <ac:cxnSpMk id="24" creationId="{90D166FA-998F-06D6-0CAC-DF4030403424}"/>
          </ac:cxnSpMkLst>
        </pc:cxnChg>
        <pc:cxnChg chg="mod">
          <ac:chgData name="Marc Bigas Ortega" userId="21a7950b-57de-4f3b-b1ba-53ca87d6a213" providerId="ADAL" clId="{A75B5565-5445-4CA0-989C-E99DE6FE3EA9}" dt="2025-09-04T11:00:25.862" v="92" actId="1076"/>
          <ac:cxnSpMkLst>
            <pc:docMk/>
            <pc:sldMk cId="895060319" sldId="325"/>
            <ac:cxnSpMk id="42" creationId="{BF111CB6-7995-CEC0-BA46-A11EF20E5E5D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1:39:50.763" v="184" actId="207"/>
        <pc:sldMkLst>
          <pc:docMk/>
          <pc:sldMk cId="4146675893" sldId="326"/>
        </pc:sldMkLst>
        <pc:spChg chg="mod">
          <ac:chgData name="Marc Bigas Ortega" userId="21a7950b-57de-4f3b-b1ba-53ca87d6a213" providerId="ADAL" clId="{A75B5565-5445-4CA0-989C-E99DE6FE3EA9}" dt="2025-09-04T11:39:50.763" v="184" actId="207"/>
          <ac:spMkLst>
            <pc:docMk/>
            <pc:sldMk cId="4146675893" sldId="326"/>
            <ac:spMk id="2" creationId="{F3C0764C-3147-C2F8-FEFE-221D1FA985F7}"/>
          </ac:spMkLst>
        </pc:spChg>
        <pc:spChg chg="mod">
          <ac:chgData name="Marc Bigas Ortega" userId="21a7950b-57de-4f3b-b1ba-53ca87d6a213" providerId="ADAL" clId="{A75B5565-5445-4CA0-989C-E99DE6FE3EA9}" dt="2025-09-04T11:01:04.272" v="97" actId="208"/>
          <ac:spMkLst>
            <pc:docMk/>
            <pc:sldMk cId="4146675893" sldId="326"/>
            <ac:spMk id="7" creationId="{11DDCFE9-8FD3-B4B8-5157-45CB692851BD}"/>
          </ac:spMkLst>
        </pc:spChg>
        <pc:spChg chg="mod">
          <ac:chgData name="Marc Bigas Ortega" userId="21a7950b-57de-4f3b-b1ba-53ca87d6a213" providerId="ADAL" clId="{A75B5565-5445-4CA0-989C-E99DE6FE3EA9}" dt="2025-09-04T11:01:21.731" v="100" actId="113"/>
          <ac:spMkLst>
            <pc:docMk/>
            <pc:sldMk cId="4146675893" sldId="326"/>
            <ac:spMk id="8" creationId="{E2DFD442-09AF-996D-FD7E-34917F5A0DBC}"/>
          </ac:spMkLst>
        </pc:spChg>
        <pc:spChg chg="mod">
          <ac:chgData name="Marc Bigas Ortega" userId="21a7950b-57de-4f3b-b1ba-53ca87d6a213" providerId="ADAL" clId="{A75B5565-5445-4CA0-989C-E99DE6FE3EA9}" dt="2025-09-04T11:01:04.272" v="97" actId="208"/>
          <ac:spMkLst>
            <pc:docMk/>
            <pc:sldMk cId="4146675893" sldId="326"/>
            <ac:spMk id="10" creationId="{D074A83B-A5EA-6BCE-68FD-40568B869882}"/>
          </ac:spMkLst>
        </pc:spChg>
        <pc:spChg chg="mod">
          <ac:chgData name="Marc Bigas Ortega" userId="21a7950b-57de-4f3b-b1ba-53ca87d6a213" providerId="ADAL" clId="{A75B5565-5445-4CA0-989C-E99DE6FE3EA9}" dt="2025-09-04T11:01:21.731" v="100" actId="113"/>
          <ac:spMkLst>
            <pc:docMk/>
            <pc:sldMk cId="4146675893" sldId="326"/>
            <ac:spMk id="11" creationId="{341A2E54-AF7F-8244-029C-1D68449402A7}"/>
          </ac:spMkLst>
        </pc:spChg>
        <pc:spChg chg="mod">
          <ac:chgData name="Marc Bigas Ortega" userId="21a7950b-57de-4f3b-b1ba-53ca87d6a213" providerId="ADAL" clId="{A75B5565-5445-4CA0-989C-E99DE6FE3EA9}" dt="2025-09-04T11:01:04.272" v="97" actId="208"/>
          <ac:spMkLst>
            <pc:docMk/>
            <pc:sldMk cId="4146675893" sldId="326"/>
            <ac:spMk id="13" creationId="{B3C3E02E-E0E3-8EA2-4DEA-8A4C444410BD}"/>
          </ac:spMkLst>
        </pc:spChg>
        <pc:spChg chg="mod">
          <ac:chgData name="Marc Bigas Ortega" userId="21a7950b-57de-4f3b-b1ba-53ca87d6a213" providerId="ADAL" clId="{A75B5565-5445-4CA0-989C-E99DE6FE3EA9}" dt="2025-09-04T11:01:21.731" v="100" actId="113"/>
          <ac:spMkLst>
            <pc:docMk/>
            <pc:sldMk cId="4146675893" sldId="326"/>
            <ac:spMk id="14" creationId="{6E31FA79-B386-6600-A595-B18CAF1373A4}"/>
          </ac:spMkLst>
        </pc:spChg>
        <pc:cxnChg chg="mod">
          <ac:chgData name="Marc Bigas Ortega" userId="21a7950b-57de-4f3b-b1ba-53ca87d6a213" providerId="ADAL" clId="{A75B5565-5445-4CA0-989C-E99DE6FE3EA9}" dt="2025-09-04T11:01:04.272" v="97" actId="208"/>
          <ac:cxnSpMkLst>
            <pc:docMk/>
            <pc:sldMk cId="4146675893" sldId="326"/>
            <ac:cxnSpMk id="9" creationId="{5754C80B-5050-4550-43AE-C37F2D2410B5}"/>
          </ac:cxnSpMkLst>
        </pc:cxnChg>
        <pc:cxnChg chg="mod">
          <ac:chgData name="Marc Bigas Ortega" userId="21a7950b-57de-4f3b-b1ba-53ca87d6a213" providerId="ADAL" clId="{A75B5565-5445-4CA0-989C-E99DE6FE3EA9}" dt="2025-09-04T11:01:04.272" v="97" actId="208"/>
          <ac:cxnSpMkLst>
            <pc:docMk/>
            <pc:sldMk cId="4146675893" sldId="326"/>
            <ac:cxnSpMk id="12" creationId="{9010F2CB-4F04-0398-6366-C2A6AA13A34F}"/>
          </ac:cxnSpMkLst>
        </pc:cxnChg>
        <pc:cxnChg chg="mod">
          <ac:chgData name="Marc Bigas Ortega" userId="21a7950b-57de-4f3b-b1ba-53ca87d6a213" providerId="ADAL" clId="{A75B5565-5445-4CA0-989C-E99DE6FE3EA9}" dt="2025-09-04T11:01:04.272" v="97" actId="208"/>
          <ac:cxnSpMkLst>
            <pc:docMk/>
            <pc:sldMk cId="4146675893" sldId="326"/>
            <ac:cxnSpMk id="15" creationId="{FED62BF9-ACE7-FCB4-4300-3C358CD846B2}"/>
          </ac:cxnSpMkLst>
        </pc:cxnChg>
      </pc:sldChg>
      <pc:sldChg chg="modSp mod">
        <pc:chgData name="Marc Bigas Ortega" userId="21a7950b-57de-4f3b-b1ba-53ca87d6a213" providerId="ADAL" clId="{A75B5565-5445-4CA0-989C-E99DE6FE3EA9}" dt="2025-09-04T11:39:33.072" v="183" actId="14100"/>
        <pc:sldMkLst>
          <pc:docMk/>
          <pc:sldMk cId="180798963" sldId="327"/>
        </pc:sldMkLst>
        <pc:spChg chg="mod">
          <ac:chgData name="Marc Bigas Ortega" userId="21a7950b-57de-4f3b-b1ba-53ca87d6a213" providerId="ADAL" clId="{A75B5565-5445-4CA0-989C-E99DE6FE3EA9}" dt="2025-09-04T11:39:33.072" v="183" actId="14100"/>
          <ac:spMkLst>
            <pc:docMk/>
            <pc:sldMk cId="180798963" sldId="327"/>
            <ac:spMk id="2" creationId="{DB514EE7-F408-A1CC-A105-D17B6103CF1E}"/>
          </ac:spMkLst>
        </pc:spChg>
        <pc:spChg chg="mod">
          <ac:chgData name="Marc Bigas Ortega" userId="21a7950b-57de-4f3b-b1ba-53ca87d6a213" providerId="ADAL" clId="{A75B5565-5445-4CA0-989C-E99DE6FE3EA9}" dt="2025-09-04T11:01:37.967" v="103" actId="208"/>
          <ac:spMkLst>
            <pc:docMk/>
            <pc:sldMk cId="180798963" sldId="327"/>
            <ac:spMk id="19" creationId="{A791EAD7-A126-D288-B867-4C87124D06FF}"/>
          </ac:spMkLst>
        </pc:spChg>
        <pc:spChg chg="mod">
          <ac:chgData name="Marc Bigas Ortega" userId="21a7950b-57de-4f3b-b1ba-53ca87d6a213" providerId="ADAL" clId="{A75B5565-5445-4CA0-989C-E99DE6FE3EA9}" dt="2025-09-04T11:01:57.945" v="106" actId="113"/>
          <ac:spMkLst>
            <pc:docMk/>
            <pc:sldMk cId="180798963" sldId="327"/>
            <ac:spMk id="20" creationId="{B147E512-769A-9EAF-D729-66C246E52600}"/>
          </ac:spMkLst>
        </pc:spChg>
        <pc:spChg chg="mod">
          <ac:chgData name="Marc Bigas Ortega" userId="21a7950b-57de-4f3b-b1ba-53ca87d6a213" providerId="ADAL" clId="{A75B5565-5445-4CA0-989C-E99DE6FE3EA9}" dt="2025-09-04T11:01:37.967" v="103" actId="208"/>
          <ac:spMkLst>
            <pc:docMk/>
            <pc:sldMk cId="180798963" sldId="327"/>
            <ac:spMk id="22" creationId="{EB0A27ED-FDEB-2D15-FA20-EFE72C4AE69F}"/>
          </ac:spMkLst>
        </pc:spChg>
        <pc:spChg chg="mod">
          <ac:chgData name="Marc Bigas Ortega" userId="21a7950b-57de-4f3b-b1ba-53ca87d6a213" providerId="ADAL" clId="{A75B5565-5445-4CA0-989C-E99DE6FE3EA9}" dt="2025-09-04T11:01:57.945" v="106" actId="113"/>
          <ac:spMkLst>
            <pc:docMk/>
            <pc:sldMk cId="180798963" sldId="327"/>
            <ac:spMk id="23" creationId="{B5900FD0-D3D3-33A1-806D-B26FBADAFAB1}"/>
          </ac:spMkLst>
        </pc:spChg>
        <pc:spChg chg="mod">
          <ac:chgData name="Marc Bigas Ortega" userId="21a7950b-57de-4f3b-b1ba-53ca87d6a213" providerId="ADAL" clId="{A75B5565-5445-4CA0-989C-E99DE6FE3EA9}" dt="2025-09-04T11:01:37.967" v="103" actId="208"/>
          <ac:spMkLst>
            <pc:docMk/>
            <pc:sldMk cId="180798963" sldId="327"/>
            <ac:spMk id="25" creationId="{0FD322F0-137F-2B5A-637C-E26C773CD381}"/>
          </ac:spMkLst>
        </pc:spChg>
        <pc:spChg chg="mod">
          <ac:chgData name="Marc Bigas Ortega" userId="21a7950b-57de-4f3b-b1ba-53ca87d6a213" providerId="ADAL" clId="{A75B5565-5445-4CA0-989C-E99DE6FE3EA9}" dt="2025-09-04T11:01:57.945" v="106" actId="113"/>
          <ac:spMkLst>
            <pc:docMk/>
            <pc:sldMk cId="180798963" sldId="327"/>
            <ac:spMk id="26" creationId="{7B3107D3-2C11-AE85-B62E-4B94EB64553C}"/>
          </ac:spMkLst>
        </pc:spChg>
        <pc:spChg chg="mod">
          <ac:chgData name="Marc Bigas Ortega" userId="21a7950b-57de-4f3b-b1ba-53ca87d6a213" providerId="ADAL" clId="{A75B5565-5445-4CA0-989C-E99DE6FE3EA9}" dt="2025-09-04T11:01:37.967" v="103" actId="208"/>
          <ac:spMkLst>
            <pc:docMk/>
            <pc:sldMk cId="180798963" sldId="327"/>
            <ac:spMk id="28" creationId="{C06A2DBE-CCE6-0FD9-0D3A-D4DFEAA93308}"/>
          </ac:spMkLst>
        </pc:spChg>
        <pc:spChg chg="mod">
          <ac:chgData name="Marc Bigas Ortega" userId="21a7950b-57de-4f3b-b1ba-53ca87d6a213" providerId="ADAL" clId="{A75B5565-5445-4CA0-989C-E99DE6FE3EA9}" dt="2025-09-04T11:01:57.945" v="106" actId="113"/>
          <ac:spMkLst>
            <pc:docMk/>
            <pc:sldMk cId="180798963" sldId="327"/>
            <ac:spMk id="29" creationId="{2A7A5A49-047C-B410-A89B-6A8DB6443009}"/>
          </ac:spMkLst>
        </pc:spChg>
        <pc:spChg chg="mod">
          <ac:chgData name="Marc Bigas Ortega" userId="21a7950b-57de-4f3b-b1ba-53ca87d6a213" providerId="ADAL" clId="{A75B5565-5445-4CA0-989C-E99DE6FE3EA9}" dt="2025-09-04T11:01:37.967" v="103" actId="208"/>
          <ac:spMkLst>
            <pc:docMk/>
            <pc:sldMk cId="180798963" sldId="327"/>
            <ac:spMk id="31" creationId="{E6E17E70-DA19-E63E-302A-308DCB283022}"/>
          </ac:spMkLst>
        </pc:spChg>
        <pc:spChg chg="mod">
          <ac:chgData name="Marc Bigas Ortega" userId="21a7950b-57de-4f3b-b1ba-53ca87d6a213" providerId="ADAL" clId="{A75B5565-5445-4CA0-989C-E99DE6FE3EA9}" dt="2025-09-04T11:01:57.945" v="106" actId="113"/>
          <ac:spMkLst>
            <pc:docMk/>
            <pc:sldMk cId="180798963" sldId="327"/>
            <ac:spMk id="32" creationId="{E122EDFB-A959-728B-5032-C4E3ABAFFF7E}"/>
          </ac:spMkLst>
        </pc:spChg>
        <pc:spChg chg="mod">
          <ac:chgData name="Marc Bigas Ortega" userId="21a7950b-57de-4f3b-b1ba-53ca87d6a213" providerId="ADAL" clId="{A75B5565-5445-4CA0-989C-E99DE6FE3EA9}" dt="2025-09-04T11:01:37.967" v="103" actId="208"/>
          <ac:spMkLst>
            <pc:docMk/>
            <pc:sldMk cId="180798963" sldId="327"/>
            <ac:spMk id="34" creationId="{55A3B384-2BEA-A006-5AD4-E341E790B9D8}"/>
          </ac:spMkLst>
        </pc:spChg>
        <pc:spChg chg="mod">
          <ac:chgData name="Marc Bigas Ortega" userId="21a7950b-57de-4f3b-b1ba-53ca87d6a213" providerId="ADAL" clId="{A75B5565-5445-4CA0-989C-E99DE6FE3EA9}" dt="2025-09-04T11:01:57.945" v="106" actId="113"/>
          <ac:spMkLst>
            <pc:docMk/>
            <pc:sldMk cId="180798963" sldId="327"/>
            <ac:spMk id="35" creationId="{C3778BCD-C9F5-7AF1-1866-71A7A1804195}"/>
          </ac:spMkLst>
        </pc:spChg>
      </pc:sldChg>
      <pc:sldChg chg="modSp mod">
        <pc:chgData name="Marc Bigas Ortega" userId="21a7950b-57de-4f3b-b1ba-53ca87d6a213" providerId="ADAL" clId="{A75B5565-5445-4CA0-989C-E99DE6FE3EA9}" dt="2025-09-04T11:39:00.968" v="180" actId="207"/>
        <pc:sldMkLst>
          <pc:docMk/>
          <pc:sldMk cId="2409828756" sldId="328"/>
        </pc:sldMkLst>
        <pc:spChg chg="mod">
          <ac:chgData name="Marc Bigas Ortega" userId="21a7950b-57de-4f3b-b1ba-53ca87d6a213" providerId="ADAL" clId="{A75B5565-5445-4CA0-989C-E99DE6FE3EA9}" dt="2025-09-04T11:39:00.968" v="180" actId="207"/>
          <ac:spMkLst>
            <pc:docMk/>
            <pc:sldMk cId="2409828756" sldId="328"/>
            <ac:spMk id="2" creationId="{63E258CF-E46C-59C1-5F06-E64BE71FA0D7}"/>
          </ac:spMkLst>
        </pc:spChg>
        <pc:spChg chg="mod">
          <ac:chgData name="Marc Bigas Ortega" userId="21a7950b-57de-4f3b-b1ba-53ca87d6a213" providerId="ADAL" clId="{A75B5565-5445-4CA0-989C-E99DE6FE3EA9}" dt="2025-09-04T11:02:16.650" v="107" actId="208"/>
          <ac:spMkLst>
            <pc:docMk/>
            <pc:sldMk cId="2409828756" sldId="328"/>
            <ac:spMk id="7" creationId="{BB8E7E6D-1B68-2B95-0461-CA7751434CF6}"/>
          </ac:spMkLst>
        </pc:spChg>
        <pc:spChg chg="mod">
          <ac:chgData name="Marc Bigas Ortega" userId="21a7950b-57de-4f3b-b1ba-53ca87d6a213" providerId="ADAL" clId="{A75B5565-5445-4CA0-989C-E99DE6FE3EA9}" dt="2025-09-04T11:02:33.782" v="110" actId="113"/>
          <ac:spMkLst>
            <pc:docMk/>
            <pc:sldMk cId="2409828756" sldId="328"/>
            <ac:spMk id="8" creationId="{1C473315-4A82-1985-680C-689D0A77D88A}"/>
          </ac:spMkLst>
        </pc:spChg>
        <pc:spChg chg="mod">
          <ac:chgData name="Marc Bigas Ortega" userId="21a7950b-57de-4f3b-b1ba-53ca87d6a213" providerId="ADAL" clId="{A75B5565-5445-4CA0-989C-E99DE6FE3EA9}" dt="2025-09-04T11:02:16.650" v="107" actId="208"/>
          <ac:spMkLst>
            <pc:docMk/>
            <pc:sldMk cId="2409828756" sldId="328"/>
            <ac:spMk id="11" creationId="{C345572B-F81E-C9D1-CA06-2C2590808932}"/>
          </ac:spMkLst>
        </pc:spChg>
        <pc:spChg chg="mod">
          <ac:chgData name="Marc Bigas Ortega" userId="21a7950b-57de-4f3b-b1ba-53ca87d6a213" providerId="ADAL" clId="{A75B5565-5445-4CA0-989C-E99DE6FE3EA9}" dt="2025-09-04T11:02:33.782" v="110" actId="113"/>
          <ac:spMkLst>
            <pc:docMk/>
            <pc:sldMk cId="2409828756" sldId="328"/>
            <ac:spMk id="12" creationId="{70DEA4F5-07E6-AFF9-9F20-5660DA3157E2}"/>
          </ac:spMkLst>
        </pc:spChg>
        <pc:spChg chg="mod">
          <ac:chgData name="Marc Bigas Ortega" userId="21a7950b-57de-4f3b-b1ba-53ca87d6a213" providerId="ADAL" clId="{A75B5565-5445-4CA0-989C-E99DE6FE3EA9}" dt="2025-09-04T11:02:16.650" v="107" actId="208"/>
          <ac:spMkLst>
            <pc:docMk/>
            <pc:sldMk cId="2409828756" sldId="328"/>
            <ac:spMk id="14" creationId="{EDD5E50C-7796-8548-B1F6-C48266B25155}"/>
          </ac:spMkLst>
        </pc:spChg>
        <pc:spChg chg="mod">
          <ac:chgData name="Marc Bigas Ortega" userId="21a7950b-57de-4f3b-b1ba-53ca87d6a213" providerId="ADAL" clId="{A75B5565-5445-4CA0-989C-E99DE6FE3EA9}" dt="2025-09-04T11:02:33.782" v="110" actId="113"/>
          <ac:spMkLst>
            <pc:docMk/>
            <pc:sldMk cId="2409828756" sldId="328"/>
            <ac:spMk id="15" creationId="{8D2A3560-912E-721F-F787-E279AD62D1BC}"/>
          </ac:spMkLst>
        </pc:spChg>
        <pc:picChg chg="mod">
          <ac:chgData name="Marc Bigas Ortega" userId="21a7950b-57de-4f3b-b1ba-53ca87d6a213" providerId="ADAL" clId="{A75B5565-5445-4CA0-989C-E99DE6FE3EA9}" dt="2025-09-04T11:02:31.100" v="109" actId="207"/>
          <ac:picMkLst>
            <pc:docMk/>
            <pc:sldMk cId="2409828756" sldId="328"/>
            <ac:picMk id="10" creationId="{A12060A3-B201-FD99-44BE-54855E2C2219}"/>
          </ac:picMkLst>
        </pc:picChg>
        <pc:cxnChg chg="mod">
          <ac:chgData name="Marc Bigas Ortega" userId="21a7950b-57de-4f3b-b1ba-53ca87d6a213" providerId="ADAL" clId="{A75B5565-5445-4CA0-989C-E99DE6FE3EA9}" dt="2025-09-04T11:02:16.650" v="107" actId="208"/>
          <ac:cxnSpMkLst>
            <pc:docMk/>
            <pc:sldMk cId="2409828756" sldId="328"/>
            <ac:cxnSpMk id="9" creationId="{A7CDB911-7FC8-C76A-75A0-82107FEE3475}"/>
          </ac:cxnSpMkLst>
        </pc:cxnChg>
        <pc:cxnChg chg="mod">
          <ac:chgData name="Marc Bigas Ortega" userId="21a7950b-57de-4f3b-b1ba-53ca87d6a213" providerId="ADAL" clId="{A75B5565-5445-4CA0-989C-E99DE6FE3EA9}" dt="2025-09-04T11:02:16.650" v="107" actId="208"/>
          <ac:cxnSpMkLst>
            <pc:docMk/>
            <pc:sldMk cId="2409828756" sldId="328"/>
            <ac:cxnSpMk id="13" creationId="{B03C7825-A7C8-C6A5-01AE-7D456D799DA4}"/>
          </ac:cxnSpMkLst>
        </pc:cxnChg>
        <pc:cxnChg chg="mod">
          <ac:chgData name="Marc Bigas Ortega" userId="21a7950b-57de-4f3b-b1ba-53ca87d6a213" providerId="ADAL" clId="{A75B5565-5445-4CA0-989C-E99DE6FE3EA9}" dt="2025-09-04T11:02:16.650" v="107" actId="208"/>
          <ac:cxnSpMkLst>
            <pc:docMk/>
            <pc:sldMk cId="2409828756" sldId="328"/>
            <ac:cxnSpMk id="37" creationId="{15AD0AAC-9E37-EC8B-7DDF-C90A37720FB0}"/>
          </ac:cxnSpMkLst>
        </pc:cxnChg>
      </pc:sldChg>
      <pc:sldChg chg="addSp delSp modSp mod">
        <pc:chgData name="Marc Bigas Ortega" userId="21a7950b-57de-4f3b-b1ba-53ca87d6a213" providerId="ADAL" clId="{A75B5565-5445-4CA0-989C-E99DE6FE3EA9}" dt="2025-09-04T11:38:48.507" v="179" actId="207"/>
        <pc:sldMkLst>
          <pc:docMk/>
          <pc:sldMk cId="3566303104" sldId="329"/>
        </pc:sldMkLst>
        <pc:spChg chg="mod">
          <ac:chgData name="Marc Bigas Ortega" userId="21a7950b-57de-4f3b-b1ba-53ca87d6a213" providerId="ADAL" clId="{A75B5565-5445-4CA0-989C-E99DE6FE3EA9}" dt="2025-09-04T11:38:48.507" v="179" actId="207"/>
          <ac:spMkLst>
            <pc:docMk/>
            <pc:sldMk cId="3566303104" sldId="329"/>
            <ac:spMk id="2" creationId="{D9AC690D-7109-72F0-91A4-FBDE604C51F2}"/>
          </ac:spMkLst>
        </pc:spChg>
        <pc:spChg chg="mod">
          <ac:chgData name="Marc Bigas Ortega" userId="21a7950b-57de-4f3b-b1ba-53ca87d6a213" providerId="ADAL" clId="{A75B5565-5445-4CA0-989C-E99DE6FE3EA9}" dt="2025-09-04T11:12:34.363" v="111" actId="208"/>
          <ac:spMkLst>
            <pc:docMk/>
            <pc:sldMk cId="3566303104" sldId="329"/>
            <ac:spMk id="22" creationId="{69B27BC0-671E-829C-0B21-630F7E3ED653}"/>
          </ac:spMkLst>
        </pc:spChg>
        <pc:spChg chg="mod">
          <ac:chgData name="Marc Bigas Ortega" userId="21a7950b-57de-4f3b-b1ba-53ca87d6a213" providerId="ADAL" clId="{A75B5565-5445-4CA0-989C-E99DE6FE3EA9}" dt="2025-09-04T11:13:19.762" v="117" actId="113"/>
          <ac:spMkLst>
            <pc:docMk/>
            <pc:sldMk cId="3566303104" sldId="329"/>
            <ac:spMk id="23" creationId="{C33DF5B5-A025-91BB-4F7F-701799855537}"/>
          </ac:spMkLst>
        </pc:spChg>
        <pc:spChg chg="mod">
          <ac:chgData name="Marc Bigas Ortega" userId="21a7950b-57de-4f3b-b1ba-53ca87d6a213" providerId="ADAL" clId="{A75B5565-5445-4CA0-989C-E99DE6FE3EA9}" dt="2025-09-04T11:12:34.363" v="111" actId="208"/>
          <ac:spMkLst>
            <pc:docMk/>
            <pc:sldMk cId="3566303104" sldId="329"/>
            <ac:spMk id="25" creationId="{341C8322-A6F2-1235-5C79-138BE17C2215}"/>
          </ac:spMkLst>
        </pc:spChg>
        <pc:spChg chg="mod">
          <ac:chgData name="Marc Bigas Ortega" userId="21a7950b-57de-4f3b-b1ba-53ca87d6a213" providerId="ADAL" clId="{A75B5565-5445-4CA0-989C-E99DE6FE3EA9}" dt="2025-09-04T11:13:19.762" v="117" actId="113"/>
          <ac:spMkLst>
            <pc:docMk/>
            <pc:sldMk cId="3566303104" sldId="329"/>
            <ac:spMk id="26" creationId="{7CEC5518-863F-D5B1-2EA7-75BB498E9ED0}"/>
          </ac:spMkLst>
        </pc:spChg>
        <pc:spChg chg="mod">
          <ac:chgData name="Marc Bigas Ortega" userId="21a7950b-57de-4f3b-b1ba-53ca87d6a213" providerId="ADAL" clId="{A75B5565-5445-4CA0-989C-E99DE6FE3EA9}" dt="2025-09-04T11:12:34.363" v="111" actId="208"/>
          <ac:spMkLst>
            <pc:docMk/>
            <pc:sldMk cId="3566303104" sldId="329"/>
            <ac:spMk id="28" creationId="{D9C3D37A-E6F5-71CA-88B5-D65A3011CE69}"/>
          </ac:spMkLst>
        </pc:spChg>
        <pc:spChg chg="mod">
          <ac:chgData name="Marc Bigas Ortega" userId="21a7950b-57de-4f3b-b1ba-53ca87d6a213" providerId="ADAL" clId="{A75B5565-5445-4CA0-989C-E99DE6FE3EA9}" dt="2025-09-04T11:13:19.762" v="117" actId="113"/>
          <ac:spMkLst>
            <pc:docMk/>
            <pc:sldMk cId="3566303104" sldId="329"/>
            <ac:spMk id="29" creationId="{B30C5567-3964-E184-FEB8-232267ACF6E2}"/>
          </ac:spMkLst>
        </pc:spChg>
        <pc:spChg chg="mod">
          <ac:chgData name="Marc Bigas Ortega" userId="21a7950b-57de-4f3b-b1ba-53ca87d6a213" providerId="ADAL" clId="{A75B5565-5445-4CA0-989C-E99DE6FE3EA9}" dt="2025-09-04T11:12:34.363" v="111" actId="208"/>
          <ac:spMkLst>
            <pc:docMk/>
            <pc:sldMk cId="3566303104" sldId="329"/>
            <ac:spMk id="31" creationId="{E87935A4-35E3-3C55-4CDA-D0111766ABAB}"/>
          </ac:spMkLst>
        </pc:spChg>
        <pc:spChg chg="mod">
          <ac:chgData name="Marc Bigas Ortega" userId="21a7950b-57de-4f3b-b1ba-53ca87d6a213" providerId="ADAL" clId="{A75B5565-5445-4CA0-989C-E99DE6FE3EA9}" dt="2025-09-04T11:13:19.762" v="117" actId="113"/>
          <ac:spMkLst>
            <pc:docMk/>
            <pc:sldMk cId="3566303104" sldId="329"/>
            <ac:spMk id="32" creationId="{4485F291-EDA3-22CC-DD14-38531730715E}"/>
          </ac:spMkLst>
        </pc:spChg>
        <pc:picChg chg="mod">
          <ac:chgData name="Marc Bigas Ortega" userId="21a7950b-57de-4f3b-b1ba-53ca87d6a213" providerId="ADAL" clId="{A75B5565-5445-4CA0-989C-E99DE6FE3EA9}" dt="2025-09-04T11:12:46.255" v="113" actId="207"/>
          <ac:picMkLst>
            <pc:docMk/>
            <pc:sldMk cId="3566303104" sldId="329"/>
            <ac:picMk id="21" creationId="{8D92C1BB-2960-D326-2D65-4183D1DC8885}"/>
          </ac:picMkLst>
        </pc:picChg>
        <pc:cxnChg chg="mod">
          <ac:chgData name="Marc Bigas Ortega" userId="21a7950b-57de-4f3b-b1ba-53ca87d6a213" providerId="ADAL" clId="{A75B5565-5445-4CA0-989C-E99DE6FE3EA9}" dt="2025-09-04T11:12:34.363" v="111" actId="208"/>
          <ac:cxnSpMkLst>
            <pc:docMk/>
            <pc:sldMk cId="3566303104" sldId="329"/>
            <ac:cxnSpMk id="30" creationId="{A2E16AEC-07A0-7EC5-228A-74A4FC12ECDA}"/>
          </ac:cxnSpMkLst>
        </pc:cxnChg>
      </pc:sldChg>
      <pc:sldChg chg="modSp mod">
        <pc:chgData name="Marc Bigas Ortega" userId="21a7950b-57de-4f3b-b1ba-53ca87d6a213" providerId="ADAL" clId="{A75B5565-5445-4CA0-989C-E99DE6FE3EA9}" dt="2025-09-04T11:38:31.663" v="178" actId="207"/>
        <pc:sldMkLst>
          <pc:docMk/>
          <pc:sldMk cId="628859106" sldId="330"/>
        </pc:sldMkLst>
        <pc:spChg chg="mod">
          <ac:chgData name="Marc Bigas Ortega" userId="21a7950b-57de-4f3b-b1ba-53ca87d6a213" providerId="ADAL" clId="{A75B5565-5445-4CA0-989C-E99DE6FE3EA9}" dt="2025-09-04T11:38:31.663" v="178" actId="207"/>
          <ac:spMkLst>
            <pc:docMk/>
            <pc:sldMk cId="628859106" sldId="330"/>
            <ac:spMk id="2" creationId="{3500F58F-E764-7D49-8C41-5FA45DDE125E}"/>
          </ac:spMkLst>
        </pc:spChg>
        <pc:spChg chg="mod">
          <ac:chgData name="Marc Bigas Ortega" userId="21a7950b-57de-4f3b-b1ba-53ca87d6a213" providerId="ADAL" clId="{A75B5565-5445-4CA0-989C-E99DE6FE3EA9}" dt="2025-09-04T11:13:38.791" v="119" actId="208"/>
          <ac:spMkLst>
            <pc:docMk/>
            <pc:sldMk cId="628859106" sldId="330"/>
            <ac:spMk id="5" creationId="{F14A877A-CD85-D4E7-C92F-50B58E2E6F43}"/>
          </ac:spMkLst>
        </pc:spChg>
        <pc:spChg chg="mod">
          <ac:chgData name="Marc Bigas Ortega" userId="21a7950b-57de-4f3b-b1ba-53ca87d6a213" providerId="ADAL" clId="{A75B5565-5445-4CA0-989C-E99DE6FE3EA9}" dt="2025-09-04T11:14:53.573" v="144" actId="1038"/>
          <ac:spMkLst>
            <pc:docMk/>
            <pc:sldMk cId="628859106" sldId="330"/>
            <ac:spMk id="6" creationId="{9E99D582-3D20-C78C-5933-36A3F6082302}"/>
          </ac:spMkLst>
        </pc:spChg>
        <pc:spChg chg="mod">
          <ac:chgData name="Marc Bigas Ortega" userId="21a7950b-57de-4f3b-b1ba-53ca87d6a213" providerId="ADAL" clId="{A75B5565-5445-4CA0-989C-E99DE6FE3EA9}" dt="2025-09-04T11:13:38.791" v="119" actId="208"/>
          <ac:spMkLst>
            <pc:docMk/>
            <pc:sldMk cId="628859106" sldId="330"/>
            <ac:spMk id="8" creationId="{3B9E2C44-B786-90D5-1ACC-2524EA254EA4}"/>
          </ac:spMkLst>
        </pc:spChg>
        <pc:spChg chg="mod">
          <ac:chgData name="Marc Bigas Ortega" userId="21a7950b-57de-4f3b-b1ba-53ca87d6a213" providerId="ADAL" clId="{A75B5565-5445-4CA0-989C-E99DE6FE3EA9}" dt="2025-09-04T11:14:40.614" v="127" actId="113"/>
          <ac:spMkLst>
            <pc:docMk/>
            <pc:sldMk cId="628859106" sldId="330"/>
            <ac:spMk id="9" creationId="{A9F7BA68-D80A-BEE7-2857-9738F504D9F8}"/>
          </ac:spMkLst>
        </pc:spChg>
        <pc:spChg chg="mod">
          <ac:chgData name="Marc Bigas Ortega" userId="21a7950b-57de-4f3b-b1ba-53ca87d6a213" providerId="ADAL" clId="{A75B5565-5445-4CA0-989C-E99DE6FE3EA9}" dt="2025-09-04T11:13:38.791" v="119" actId="208"/>
          <ac:spMkLst>
            <pc:docMk/>
            <pc:sldMk cId="628859106" sldId="330"/>
            <ac:spMk id="11" creationId="{89707875-AD19-2337-402C-C48551499B8E}"/>
          </ac:spMkLst>
        </pc:spChg>
        <pc:spChg chg="mod">
          <ac:chgData name="Marc Bigas Ortega" userId="21a7950b-57de-4f3b-b1ba-53ca87d6a213" providerId="ADAL" clId="{A75B5565-5445-4CA0-989C-E99DE6FE3EA9}" dt="2025-09-04T11:14:40.614" v="127" actId="113"/>
          <ac:spMkLst>
            <pc:docMk/>
            <pc:sldMk cId="628859106" sldId="330"/>
            <ac:spMk id="12" creationId="{335A730B-6A14-3AA1-5F32-C912C1465F9C}"/>
          </ac:spMkLst>
        </pc:spChg>
        <pc:spChg chg="mod">
          <ac:chgData name="Marc Bigas Ortega" userId="21a7950b-57de-4f3b-b1ba-53ca87d6a213" providerId="ADAL" clId="{A75B5565-5445-4CA0-989C-E99DE6FE3EA9}" dt="2025-09-04T11:13:38.791" v="119" actId="208"/>
          <ac:spMkLst>
            <pc:docMk/>
            <pc:sldMk cId="628859106" sldId="330"/>
            <ac:spMk id="15" creationId="{8DCB6F8D-E346-2858-02AE-F9E870D9C0D9}"/>
          </ac:spMkLst>
        </pc:spChg>
        <pc:spChg chg="mod">
          <ac:chgData name="Marc Bigas Ortega" userId="21a7950b-57de-4f3b-b1ba-53ca87d6a213" providerId="ADAL" clId="{A75B5565-5445-4CA0-989C-E99DE6FE3EA9}" dt="2025-09-04T11:14:26.378" v="124" actId="2085"/>
          <ac:spMkLst>
            <pc:docMk/>
            <pc:sldMk cId="628859106" sldId="330"/>
            <ac:spMk id="16" creationId="{149E0323-E5F3-010A-1F15-7CB8E9EE55F2}"/>
          </ac:spMkLst>
        </pc:spChg>
        <pc:spChg chg="mod">
          <ac:chgData name="Marc Bigas Ortega" userId="21a7950b-57de-4f3b-b1ba-53ca87d6a213" providerId="ADAL" clId="{A75B5565-5445-4CA0-989C-E99DE6FE3EA9}" dt="2025-09-04T11:13:57.662" v="121" actId="208"/>
          <ac:spMkLst>
            <pc:docMk/>
            <pc:sldMk cId="628859106" sldId="330"/>
            <ac:spMk id="17" creationId="{D723FC81-2F0C-6685-5509-7956A65F979C}"/>
          </ac:spMkLst>
        </pc:spChg>
        <pc:picChg chg="mod">
          <ac:chgData name="Marc Bigas Ortega" userId="21a7950b-57de-4f3b-b1ba-53ca87d6a213" providerId="ADAL" clId="{A75B5565-5445-4CA0-989C-E99DE6FE3EA9}" dt="2025-09-04T11:14:49.680" v="128" actId="1076"/>
          <ac:picMkLst>
            <pc:docMk/>
            <pc:sldMk cId="628859106" sldId="330"/>
            <ac:picMk id="14" creationId="{9B0E0DFA-1CD7-FF19-BADC-2CAD1E456B44}"/>
          </ac:picMkLst>
        </pc:picChg>
        <pc:picChg chg="mod">
          <ac:chgData name="Marc Bigas Ortega" userId="21a7950b-57de-4f3b-b1ba-53ca87d6a213" providerId="ADAL" clId="{A75B5565-5445-4CA0-989C-E99DE6FE3EA9}" dt="2025-09-04T11:14:21.222" v="123" actId="1076"/>
          <ac:picMkLst>
            <pc:docMk/>
            <pc:sldMk cId="628859106" sldId="330"/>
            <ac:picMk id="18" creationId="{81DBAE36-622E-2F5E-5BF4-05BD39F0F1A3}"/>
          </ac:picMkLst>
        </pc:picChg>
        <pc:cxnChg chg="mod">
          <ac:chgData name="Marc Bigas Ortega" userId="21a7950b-57de-4f3b-b1ba-53ca87d6a213" providerId="ADAL" clId="{A75B5565-5445-4CA0-989C-E99DE6FE3EA9}" dt="2025-09-04T11:14:53.573" v="144" actId="1038"/>
          <ac:cxnSpMkLst>
            <pc:docMk/>
            <pc:sldMk cId="628859106" sldId="330"/>
            <ac:cxnSpMk id="7" creationId="{FBD1072F-90C5-C6E6-A645-9478F5321976}"/>
          </ac:cxnSpMkLst>
        </pc:cxnChg>
      </pc:sldChg>
      <pc:sldChg chg="modSp mod">
        <pc:chgData name="Marc Bigas Ortega" userId="21a7950b-57de-4f3b-b1ba-53ca87d6a213" providerId="ADAL" clId="{A75B5565-5445-4CA0-989C-E99DE6FE3EA9}" dt="2025-09-04T11:38:20.112" v="177" actId="207"/>
        <pc:sldMkLst>
          <pc:docMk/>
          <pc:sldMk cId="1354381034" sldId="331"/>
        </pc:sldMkLst>
        <pc:spChg chg="mod">
          <ac:chgData name="Marc Bigas Ortega" userId="21a7950b-57de-4f3b-b1ba-53ca87d6a213" providerId="ADAL" clId="{A75B5565-5445-4CA0-989C-E99DE6FE3EA9}" dt="2025-09-04T11:38:20.112" v="177" actId="207"/>
          <ac:spMkLst>
            <pc:docMk/>
            <pc:sldMk cId="1354381034" sldId="331"/>
            <ac:spMk id="2" creationId="{863AD3C9-9E45-0BCE-B27A-84F46A5E7686}"/>
          </ac:spMkLst>
        </pc:spChg>
        <pc:spChg chg="mod">
          <ac:chgData name="Marc Bigas Ortega" userId="21a7950b-57de-4f3b-b1ba-53ca87d6a213" providerId="ADAL" clId="{A75B5565-5445-4CA0-989C-E99DE6FE3EA9}" dt="2025-09-04T11:15:02.697" v="145" actId="208"/>
          <ac:spMkLst>
            <pc:docMk/>
            <pc:sldMk cId="1354381034" sldId="331"/>
            <ac:spMk id="16" creationId="{20A89F66-C682-73C9-BFF3-5478021B9EDA}"/>
          </ac:spMkLst>
        </pc:spChg>
        <pc:spChg chg="mod">
          <ac:chgData name="Marc Bigas Ortega" userId="21a7950b-57de-4f3b-b1ba-53ca87d6a213" providerId="ADAL" clId="{A75B5565-5445-4CA0-989C-E99DE6FE3EA9}" dt="2025-09-04T11:15:19.924" v="148" actId="113"/>
          <ac:spMkLst>
            <pc:docMk/>
            <pc:sldMk cId="1354381034" sldId="331"/>
            <ac:spMk id="17" creationId="{7EE0C055-3661-90DA-8638-B5A0DDE69321}"/>
          </ac:spMkLst>
        </pc:spChg>
        <pc:spChg chg="mod">
          <ac:chgData name="Marc Bigas Ortega" userId="21a7950b-57de-4f3b-b1ba-53ca87d6a213" providerId="ADAL" clId="{A75B5565-5445-4CA0-989C-E99DE6FE3EA9}" dt="2025-09-04T11:15:02.697" v="145" actId="208"/>
          <ac:spMkLst>
            <pc:docMk/>
            <pc:sldMk cId="1354381034" sldId="331"/>
            <ac:spMk id="19" creationId="{A0985438-16C9-1DBE-683E-4A2F994EBC98}"/>
          </ac:spMkLst>
        </pc:spChg>
        <pc:spChg chg="mod">
          <ac:chgData name="Marc Bigas Ortega" userId="21a7950b-57de-4f3b-b1ba-53ca87d6a213" providerId="ADAL" clId="{A75B5565-5445-4CA0-989C-E99DE6FE3EA9}" dt="2025-09-04T11:15:19.924" v="148" actId="113"/>
          <ac:spMkLst>
            <pc:docMk/>
            <pc:sldMk cId="1354381034" sldId="331"/>
            <ac:spMk id="21" creationId="{7E85CD49-8E11-C5AB-CB10-47C0644D1A94}"/>
          </ac:spMkLst>
        </pc:spChg>
        <pc:spChg chg="mod">
          <ac:chgData name="Marc Bigas Ortega" userId="21a7950b-57de-4f3b-b1ba-53ca87d6a213" providerId="ADAL" clId="{A75B5565-5445-4CA0-989C-E99DE6FE3EA9}" dt="2025-09-04T11:15:02.697" v="145" actId="208"/>
          <ac:spMkLst>
            <pc:docMk/>
            <pc:sldMk cId="1354381034" sldId="331"/>
            <ac:spMk id="22" creationId="{81A80728-2A31-07AF-A887-3190E04DD7A0}"/>
          </ac:spMkLst>
        </pc:spChg>
        <pc:spChg chg="mod">
          <ac:chgData name="Marc Bigas Ortega" userId="21a7950b-57de-4f3b-b1ba-53ca87d6a213" providerId="ADAL" clId="{A75B5565-5445-4CA0-989C-E99DE6FE3EA9}" dt="2025-09-04T11:15:19.924" v="148" actId="113"/>
          <ac:spMkLst>
            <pc:docMk/>
            <pc:sldMk cId="1354381034" sldId="331"/>
            <ac:spMk id="24" creationId="{9045AF5D-D761-999D-9569-65A70E45E3D1}"/>
          </ac:spMkLst>
        </pc:spChg>
        <pc:spChg chg="mod">
          <ac:chgData name="Marc Bigas Ortega" userId="21a7950b-57de-4f3b-b1ba-53ca87d6a213" providerId="ADAL" clId="{A75B5565-5445-4CA0-989C-E99DE6FE3EA9}" dt="2025-09-04T11:15:02.697" v="145" actId="208"/>
          <ac:spMkLst>
            <pc:docMk/>
            <pc:sldMk cId="1354381034" sldId="331"/>
            <ac:spMk id="25" creationId="{4AF977F6-FF6F-3D03-8051-BD719DF0D1C0}"/>
          </ac:spMkLst>
        </pc:spChg>
        <pc:spChg chg="mod">
          <ac:chgData name="Marc Bigas Ortega" userId="21a7950b-57de-4f3b-b1ba-53ca87d6a213" providerId="ADAL" clId="{A75B5565-5445-4CA0-989C-E99DE6FE3EA9}" dt="2025-09-04T11:15:19.924" v="148" actId="113"/>
          <ac:spMkLst>
            <pc:docMk/>
            <pc:sldMk cId="1354381034" sldId="331"/>
            <ac:spMk id="27" creationId="{62058E0D-7170-9ACB-8F3F-E164B01849CA}"/>
          </ac:spMkLst>
        </pc:spChg>
        <pc:spChg chg="mod">
          <ac:chgData name="Marc Bigas Ortega" userId="21a7950b-57de-4f3b-b1ba-53ca87d6a213" providerId="ADAL" clId="{A75B5565-5445-4CA0-989C-E99DE6FE3EA9}" dt="2025-09-04T11:15:02.697" v="145" actId="208"/>
          <ac:spMkLst>
            <pc:docMk/>
            <pc:sldMk cId="1354381034" sldId="331"/>
            <ac:spMk id="28" creationId="{4B97ADB3-573E-91C8-4B6E-83EBBAF067E8}"/>
          </ac:spMkLst>
        </pc:spChg>
        <pc:spChg chg="mod">
          <ac:chgData name="Marc Bigas Ortega" userId="21a7950b-57de-4f3b-b1ba-53ca87d6a213" providerId="ADAL" clId="{A75B5565-5445-4CA0-989C-E99DE6FE3EA9}" dt="2025-09-04T11:15:19.924" v="148" actId="113"/>
          <ac:spMkLst>
            <pc:docMk/>
            <pc:sldMk cId="1354381034" sldId="331"/>
            <ac:spMk id="30" creationId="{842B6ADD-C7A6-67FE-6E39-3B88EDE187DB}"/>
          </ac:spMkLst>
        </pc:spChg>
      </pc:sldChg>
      <pc:sldChg chg="modSp mod">
        <pc:chgData name="Marc Bigas Ortega" userId="21a7950b-57de-4f3b-b1ba-53ca87d6a213" providerId="ADAL" clId="{A75B5565-5445-4CA0-989C-E99DE6FE3EA9}" dt="2025-09-04T11:38:01.487" v="176" actId="207"/>
        <pc:sldMkLst>
          <pc:docMk/>
          <pc:sldMk cId="2576152752" sldId="332"/>
        </pc:sldMkLst>
        <pc:spChg chg="mod">
          <ac:chgData name="Marc Bigas Ortega" userId="21a7950b-57de-4f3b-b1ba-53ca87d6a213" providerId="ADAL" clId="{A75B5565-5445-4CA0-989C-E99DE6FE3EA9}" dt="2025-09-04T11:38:01.487" v="176" actId="207"/>
          <ac:spMkLst>
            <pc:docMk/>
            <pc:sldMk cId="2576152752" sldId="332"/>
            <ac:spMk id="2" creationId="{A0FE3C32-3179-B2AF-ACBC-12C36A17EE47}"/>
          </ac:spMkLst>
        </pc:spChg>
        <pc:spChg chg="mod">
          <ac:chgData name="Marc Bigas Ortega" userId="21a7950b-57de-4f3b-b1ba-53ca87d6a213" providerId="ADAL" clId="{A75B5565-5445-4CA0-989C-E99DE6FE3EA9}" dt="2025-09-04T11:15:32.135" v="149" actId="208"/>
          <ac:spMkLst>
            <pc:docMk/>
            <pc:sldMk cId="2576152752" sldId="332"/>
            <ac:spMk id="6" creationId="{12BD87A8-6BF3-6ED4-077F-04A7B73B9A0D}"/>
          </ac:spMkLst>
        </pc:spChg>
        <pc:spChg chg="mod">
          <ac:chgData name="Marc Bigas Ortega" userId="21a7950b-57de-4f3b-b1ba-53ca87d6a213" providerId="ADAL" clId="{A75B5565-5445-4CA0-989C-E99DE6FE3EA9}" dt="2025-09-04T11:15:46.328" v="152" actId="113"/>
          <ac:spMkLst>
            <pc:docMk/>
            <pc:sldMk cId="2576152752" sldId="332"/>
            <ac:spMk id="8" creationId="{DD4D77F8-AA93-5D92-2063-53430BA3434E}"/>
          </ac:spMkLst>
        </pc:spChg>
        <pc:spChg chg="mod">
          <ac:chgData name="Marc Bigas Ortega" userId="21a7950b-57de-4f3b-b1ba-53ca87d6a213" providerId="ADAL" clId="{A75B5565-5445-4CA0-989C-E99DE6FE3EA9}" dt="2025-09-04T11:15:32.135" v="149" actId="208"/>
          <ac:spMkLst>
            <pc:docMk/>
            <pc:sldMk cId="2576152752" sldId="332"/>
            <ac:spMk id="9" creationId="{EA9BF6BA-D374-386A-F3E8-6D8F8D508CE3}"/>
          </ac:spMkLst>
        </pc:spChg>
        <pc:spChg chg="mod">
          <ac:chgData name="Marc Bigas Ortega" userId="21a7950b-57de-4f3b-b1ba-53ca87d6a213" providerId="ADAL" clId="{A75B5565-5445-4CA0-989C-E99DE6FE3EA9}" dt="2025-09-04T11:15:46.328" v="152" actId="113"/>
          <ac:spMkLst>
            <pc:docMk/>
            <pc:sldMk cId="2576152752" sldId="332"/>
            <ac:spMk id="11" creationId="{AEC09B28-0DEC-1A90-C78F-1645B00C5C15}"/>
          </ac:spMkLst>
        </pc:spChg>
        <pc:spChg chg="mod">
          <ac:chgData name="Marc Bigas Ortega" userId="21a7950b-57de-4f3b-b1ba-53ca87d6a213" providerId="ADAL" clId="{A75B5565-5445-4CA0-989C-E99DE6FE3EA9}" dt="2025-09-04T11:15:32.135" v="149" actId="208"/>
          <ac:spMkLst>
            <pc:docMk/>
            <pc:sldMk cId="2576152752" sldId="332"/>
            <ac:spMk id="12" creationId="{D0C5E32E-7D5A-9A45-57EC-67CF568F2B9A}"/>
          </ac:spMkLst>
        </pc:spChg>
        <pc:spChg chg="mod">
          <ac:chgData name="Marc Bigas Ortega" userId="21a7950b-57de-4f3b-b1ba-53ca87d6a213" providerId="ADAL" clId="{A75B5565-5445-4CA0-989C-E99DE6FE3EA9}" dt="2025-09-04T11:15:46.328" v="152" actId="113"/>
          <ac:spMkLst>
            <pc:docMk/>
            <pc:sldMk cId="2576152752" sldId="332"/>
            <ac:spMk id="14" creationId="{AD752F4C-524A-2FC2-C075-5B6A2294CDAE}"/>
          </ac:spMkLst>
        </pc:spChg>
        <pc:spChg chg="mod">
          <ac:chgData name="Marc Bigas Ortega" userId="21a7950b-57de-4f3b-b1ba-53ca87d6a213" providerId="ADAL" clId="{A75B5565-5445-4CA0-989C-E99DE6FE3EA9}" dt="2025-09-04T11:15:32.135" v="149" actId="208"/>
          <ac:spMkLst>
            <pc:docMk/>
            <pc:sldMk cId="2576152752" sldId="332"/>
            <ac:spMk id="15" creationId="{1B8FE54D-ADCA-F0E4-73A3-263DE3365981}"/>
          </ac:spMkLst>
        </pc:spChg>
        <pc:spChg chg="mod">
          <ac:chgData name="Marc Bigas Ortega" userId="21a7950b-57de-4f3b-b1ba-53ca87d6a213" providerId="ADAL" clId="{A75B5565-5445-4CA0-989C-E99DE6FE3EA9}" dt="2025-09-04T11:15:46.328" v="152" actId="113"/>
          <ac:spMkLst>
            <pc:docMk/>
            <pc:sldMk cId="2576152752" sldId="332"/>
            <ac:spMk id="17" creationId="{185B4338-6D8E-503D-28A6-C39A55362D98}"/>
          </ac:spMkLst>
        </pc:spChg>
        <pc:spChg chg="mod">
          <ac:chgData name="Marc Bigas Ortega" userId="21a7950b-57de-4f3b-b1ba-53ca87d6a213" providerId="ADAL" clId="{A75B5565-5445-4CA0-989C-E99DE6FE3EA9}" dt="2025-09-04T11:15:46.328" v="152" actId="113"/>
          <ac:spMkLst>
            <pc:docMk/>
            <pc:sldMk cId="2576152752" sldId="332"/>
            <ac:spMk id="31" creationId="{CA7D9ED4-39A9-B217-CC65-3A7E7262AB20}"/>
          </ac:spMkLst>
        </pc:spChg>
        <pc:spChg chg="mod">
          <ac:chgData name="Marc Bigas Ortega" userId="21a7950b-57de-4f3b-b1ba-53ca87d6a213" providerId="ADAL" clId="{A75B5565-5445-4CA0-989C-E99DE6FE3EA9}" dt="2025-09-04T11:15:32.135" v="149" actId="208"/>
          <ac:spMkLst>
            <pc:docMk/>
            <pc:sldMk cId="2576152752" sldId="332"/>
            <ac:spMk id="32" creationId="{47E46C88-1CB1-4A81-F744-BB493D4C5C4E}"/>
          </ac:spMkLst>
        </pc:spChg>
        <pc:spChg chg="mod">
          <ac:chgData name="Marc Bigas Ortega" userId="21a7950b-57de-4f3b-b1ba-53ca87d6a213" providerId="ADAL" clId="{A75B5565-5445-4CA0-989C-E99DE6FE3EA9}" dt="2025-09-04T11:15:46.328" v="152" actId="113"/>
          <ac:spMkLst>
            <pc:docMk/>
            <pc:sldMk cId="2576152752" sldId="332"/>
            <ac:spMk id="34" creationId="{9D09FCB9-AED9-A926-C20B-20F0957B99DC}"/>
          </ac:spMkLst>
        </pc:spChg>
      </pc:sldChg>
      <pc:sldChg chg="modSp mod">
        <pc:chgData name="Marc Bigas Ortega" userId="21a7950b-57de-4f3b-b1ba-53ca87d6a213" providerId="ADAL" clId="{A75B5565-5445-4CA0-989C-E99DE6FE3EA9}" dt="2025-09-04T11:37:42.440" v="175" actId="207"/>
        <pc:sldMkLst>
          <pc:docMk/>
          <pc:sldMk cId="2327820874" sldId="333"/>
        </pc:sldMkLst>
        <pc:spChg chg="mod">
          <ac:chgData name="Marc Bigas Ortega" userId="21a7950b-57de-4f3b-b1ba-53ca87d6a213" providerId="ADAL" clId="{A75B5565-5445-4CA0-989C-E99DE6FE3EA9}" dt="2025-09-04T11:37:42.440" v="175" actId="207"/>
          <ac:spMkLst>
            <pc:docMk/>
            <pc:sldMk cId="2327820874" sldId="333"/>
            <ac:spMk id="2" creationId="{049485F8-1BE5-7C24-64F0-35662BDA3EEF}"/>
          </ac:spMkLst>
        </pc:spChg>
        <pc:spChg chg="mod">
          <ac:chgData name="Marc Bigas Ortega" userId="21a7950b-57de-4f3b-b1ba-53ca87d6a213" providerId="ADAL" clId="{A75B5565-5445-4CA0-989C-E99DE6FE3EA9}" dt="2025-09-04T11:15:53.212" v="153" actId="208"/>
          <ac:spMkLst>
            <pc:docMk/>
            <pc:sldMk cId="2327820874" sldId="333"/>
            <ac:spMk id="8" creationId="{3EDE1DB3-2F08-1989-4DC3-80ABA57B5F2D}"/>
          </ac:spMkLst>
        </pc:spChg>
        <pc:spChg chg="mod">
          <ac:chgData name="Marc Bigas Ortega" userId="21a7950b-57de-4f3b-b1ba-53ca87d6a213" providerId="ADAL" clId="{A75B5565-5445-4CA0-989C-E99DE6FE3EA9}" dt="2025-09-04T11:16:02.661" v="156" actId="113"/>
          <ac:spMkLst>
            <pc:docMk/>
            <pc:sldMk cId="2327820874" sldId="333"/>
            <ac:spMk id="10" creationId="{7194D176-E2ED-15EF-457B-07CFE2DB0A55}"/>
          </ac:spMkLst>
        </pc:spChg>
        <pc:spChg chg="mod">
          <ac:chgData name="Marc Bigas Ortega" userId="21a7950b-57de-4f3b-b1ba-53ca87d6a213" providerId="ADAL" clId="{A75B5565-5445-4CA0-989C-E99DE6FE3EA9}" dt="2025-09-04T11:15:53.212" v="153" actId="208"/>
          <ac:spMkLst>
            <pc:docMk/>
            <pc:sldMk cId="2327820874" sldId="333"/>
            <ac:spMk id="16" creationId="{4BB6F1DD-CBB0-527B-8698-4ED79A3D587D}"/>
          </ac:spMkLst>
        </pc:spChg>
        <pc:spChg chg="mod">
          <ac:chgData name="Marc Bigas Ortega" userId="21a7950b-57de-4f3b-b1ba-53ca87d6a213" providerId="ADAL" clId="{A75B5565-5445-4CA0-989C-E99DE6FE3EA9}" dt="2025-09-04T11:16:02.661" v="156" actId="113"/>
          <ac:spMkLst>
            <pc:docMk/>
            <pc:sldMk cId="2327820874" sldId="333"/>
            <ac:spMk id="18" creationId="{6983A0E2-0991-7227-CF4D-5C628F75489C}"/>
          </ac:spMkLst>
        </pc:spChg>
        <pc:spChg chg="mod">
          <ac:chgData name="Marc Bigas Ortega" userId="21a7950b-57de-4f3b-b1ba-53ca87d6a213" providerId="ADAL" clId="{A75B5565-5445-4CA0-989C-E99DE6FE3EA9}" dt="2025-09-04T11:15:53.212" v="153" actId="208"/>
          <ac:spMkLst>
            <pc:docMk/>
            <pc:sldMk cId="2327820874" sldId="333"/>
            <ac:spMk id="19" creationId="{09F0CA77-7535-23BC-5839-4EAA66E92430}"/>
          </ac:spMkLst>
        </pc:spChg>
        <pc:spChg chg="mod">
          <ac:chgData name="Marc Bigas Ortega" userId="21a7950b-57de-4f3b-b1ba-53ca87d6a213" providerId="ADAL" clId="{A75B5565-5445-4CA0-989C-E99DE6FE3EA9}" dt="2025-09-04T11:16:02.661" v="156" actId="113"/>
          <ac:spMkLst>
            <pc:docMk/>
            <pc:sldMk cId="2327820874" sldId="333"/>
            <ac:spMk id="21" creationId="{02C024BD-B3E0-4196-7FCC-75E07235024D}"/>
          </ac:spMkLst>
        </pc:spChg>
        <pc:cxnChg chg="mod">
          <ac:chgData name="Marc Bigas Ortega" userId="21a7950b-57de-4f3b-b1ba-53ca87d6a213" providerId="ADAL" clId="{A75B5565-5445-4CA0-989C-E99DE6FE3EA9}" dt="2025-09-04T11:15:53.212" v="153" actId="208"/>
          <ac:cxnSpMkLst>
            <pc:docMk/>
            <pc:sldMk cId="2327820874" sldId="333"/>
            <ac:cxnSpMk id="9" creationId="{08724304-2BFE-724C-A6EB-C33BF69A5CDA}"/>
          </ac:cxnSpMkLst>
        </pc:cxnChg>
        <pc:cxnChg chg="mod">
          <ac:chgData name="Marc Bigas Ortega" userId="21a7950b-57de-4f3b-b1ba-53ca87d6a213" providerId="ADAL" clId="{A75B5565-5445-4CA0-989C-E99DE6FE3EA9}" dt="2025-09-04T11:15:53.212" v="153" actId="208"/>
          <ac:cxnSpMkLst>
            <pc:docMk/>
            <pc:sldMk cId="2327820874" sldId="333"/>
            <ac:cxnSpMk id="17" creationId="{13CEB2D2-2D41-2A63-224E-640B9D2BB022}"/>
          </ac:cxnSpMkLst>
        </pc:cxnChg>
        <pc:cxnChg chg="mod">
          <ac:chgData name="Marc Bigas Ortega" userId="21a7950b-57de-4f3b-b1ba-53ca87d6a213" providerId="ADAL" clId="{A75B5565-5445-4CA0-989C-E99DE6FE3EA9}" dt="2025-09-04T11:15:53.212" v="153" actId="208"/>
          <ac:cxnSpMkLst>
            <pc:docMk/>
            <pc:sldMk cId="2327820874" sldId="333"/>
            <ac:cxnSpMk id="20" creationId="{EB49EF8B-0A21-83E2-753A-AD95AD2D4C02}"/>
          </ac:cxnSpMkLst>
        </pc:cxnChg>
      </pc:sldChg>
      <pc:sldChg chg="del">
        <pc:chgData name="Marc Bigas Ortega" userId="21a7950b-57de-4f3b-b1ba-53ca87d6a213" providerId="ADAL" clId="{A75B5565-5445-4CA0-989C-E99DE6FE3EA9}" dt="2025-09-04T11:16:12.834" v="157" actId="47"/>
        <pc:sldMkLst>
          <pc:docMk/>
          <pc:sldMk cId="1981623910" sldId="335"/>
        </pc:sldMkLst>
      </pc:sldChg>
      <pc:sldMasterChg chg="modSldLayout">
        <pc:chgData name="Marc Bigas Ortega" userId="21a7950b-57de-4f3b-b1ba-53ca87d6a213" providerId="ADAL" clId="{A75B5565-5445-4CA0-989C-E99DE6FE3EA9}" dt="2025-09-04T12:27:15.224" v="200" actId="255"/>
        <pc:sldMasterMkLst>
          <pc:docMk/>
          <pc:sldMasterMk cId="771299247" sldId="2147483681"/>
        </pc:sldMasterMkLst>
        <pc:sldLayoutChg chg="modSp mod">
          <pc:chgData name="Marc Bigas Ortega" userId="21a7950b-57de-4f3b-b1ba-53ca87d6a213" providerId="ADAL" clId="{A75B5565-5445-4CA0-989C-E99DE6FE3EA9}" dt="2025-09-04T10:48:15.106" v="5" actId="108"/>
          <pc:sldLayoutMkLst>
            <pc:docMk/>
            <pc:sldMasterMk cId="771299247" sldId="2147483681"/>
            <pc:sldLayoutMk cId="3991428843" sldId="2147483690"/>
          </pc:sldLayoutMkLst>
          <pc:spChg chg="mod">
            <ac:chgData name="Marc Bigas Ortega" userId="21a7950b-57de-4f3b-b1ba-53ca87d6a213" providerId="ADAL" clId="{A75B5565-5445-4CA0-989C-E99DE6FE3EA9}" dt="2025-09-04T10:48:15.106" v="5" actId="108"/>
            <ac:spMkLst>
              <pc:docMk/>
              <pc:sldMasterMk cId="771299247" sldId="2147483681"/>
              <pc:sldLayoutMk cId="3991428843" sldId="2147483690"/>
              <ac:spMk id="13" creationId="{8167E4B0-854D-F9D1-A4CC-6F94D041B287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0:48:09.651" v="4" actId="108"/>
          <pc:sldLayoutMkLst>
            <pc:docMk/>
            <pc:sldMasterMk cId="771299247" sldId="2147483681"/>
            <pc:sldLayoutMk cId="2574021873" sldId="2147483765"/>
          </pc:sldLayoutMkLst>
          <pc:spChg chg="mod">
            <ac:chgData name="Marc Bigas Ortega" userId="21a7950b-57de-4f3b-b1ba-53ca87d6a213" providerId="ADAL" clId="{A75B5565-5445-4CA0-989C-E99DE6FE3EA9}" dt="2025-09-04T10:48:09.651" v="4" actId="108"/>
            <ac:spMkLst>
              <pc:docMk/>
              <pc:sldMasterMk cId="771299247" sldId="2147483681"/>
              <pc:sldLayoutMk cId="2574021873" sldId="2147483765"/>
              <ac:spMk id="13" creationId="{E7304740-60C9-DF74-CF59-5D06A7DABE80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0:48:05.699" v="3" actId="108"/>
          <pc:sldLayoutMkLst>
            <pc:docMk/>
            <pc:sldMasterMk cId="771299247" sldId="2147483681"/>
            <pc:sldLayoutMk cId="3457238596" sldId="2147483768"/>
          </pc:sldLayoutMkLst>
          <pc:spChg chg="mod">
            <ac:chgData name="Marc Bigas Ortega" userId="21a7950b-57de-4f3b-b1ba-53ca87d6a213" providerId="ADAL" clId="{A75B5565-5445-4CA0-989C-E99DE6FE3EA9}" dt="2025-09-04T10:48:05.699" v="3" actId="108"/>
            <ac:spMkLst>
              <pc:docMk/>
              <pc:sldMasterMk cId="771299247" sldId="2147483681"/>
              <pc:sldLayoutMk cId="3457238596" sldId="2147483768"/>
              <ac:spMk id="6" creationId="{43E5116D-553A-8841-CA6F-AF3B413BD7EF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0:48:19.593" v="6" actId="108"/>
          <pc:sldLayoutMkLst>
            <pc:docMk/>
            <pc:sldMasterMk cId="771299247" sldId="2147483681"/>
            <pc:sldLayoutMk cId="2668723959" sldId="2147483770"/>
          </pc:sldLayoutMkLst>
          <pc:spChg chg="mod">
            <ac:chgData name="Marc Bigas Ortega" userId="21a7950b-57de-4f3b-b1ba-53ca87d6a213" providerId="ADAL" clId="{A75B5565-5445-4CA0-989C-E99DE6FE3EA9}" dt="2025-09-04T10:48:19.593" v="6" actId="108"/>
            <ac:spMkLst>
              <pc:docMk/>
              <pc:sldMasterMk cId="771299247" sldId="2147483681"/>
              <pc:sldLayoutMk cId="2668723959" sldId="2147483770"/>
              <ac:spMk id="3" creationId="{0C80B8DF-CBDE-DAE8-191E-3D64AB33746E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0:48:24.611" v="7" actId="108"/>
          <pc:sldLayoutMkLst>
            <pc:docMk/>
            <pc:sldMasterMk cId="771299247" sldId="2147483681"/>
            <pc:sldLayoutMk cId="512860314" sldId="2147483773"/>
          </pc:sldLayoutMkLst>
          <pc:spChg chg="mod">
            <ac:chgData name="Marc Bigas Ortega" userId="21a7950b-57de-4f3b-b1ba-53ca87d6a213" providerId="ADAL" clId="{A75B5565-5445-4CA0-989C-E99DE6FE3EA9}" dt="2025-09-04T10:48:24.611" v="7" actId="108"/>
            <ac:spMkLst>
              <pc:docMk/>
              <pc:sldMasterMk cId="771299247" sldId="2147483681"/>
              <pc:sldLayoutMk cId="512860314" sldId="2147483773"/>
              <ac:spMk id="9" creationId="{D36F9720-1045-4DB6-FDF5-2B83BBA35AC1}"/>
            </ac:spMkLst>
          </pc:spChg>
        </pc:sldLayoutChg>
        <pc:sldLayoutChg chg="modSp mod">
          <pc:chgData name="Marc Bigas Ortega" userId="21a7950b-57de-4f3b-b1ba-53ca87d6a213" providerId="ADAL" clId="{A75B5565-5445-4CA0-989C-E99DE6FE3EA9}" dt="2025-09-04T12:27:15.224" v="200" actId="255"/>
          <pc:sldLayoutMkLst>
            <pc:docMk/>
            <pc:sldMasterMk cId="771299247" sldId="2147483681"/>
            <pc:sldLayoutMk cId="1945120694" sldId="2147483776"/>
          </pc:sldLayoutMkLst>
          <pc:spChg chg="mod">
            <ac:chgData name="Marc Bigas Ortega" userId="21a7950b-57de-4f3b-b1ba-53ca87d6a213" providerId="ADAL" clId="{A75B5565-5445-4CA0-989C-E99DE6FE3EA9}" dt="2025-09-04T12:27:15.224" v="200" actId="255"/>
            <ac:spMkLst>
              <pc:docMk/>
              <pc:sldMasterMk cId="771299247" sldId="2147483681"/>
              <pc:sldLayoutMk cId="1945120694" sldId="2147483776"/>
              <ac:spMk id="5" creationId="{DD3FBC1E-8189-0003-CAB7-F165E97A9A4D}"/>
            </ac:spMkLst>
          </pc:spChg>
          <pc:spChg chg="mod">
            <ac:chgData name="Marc Bigas Ortega" userId="21a7950b-57de-4f3b-b1ba-53ca87d6a213" providerId="ADAL" clId="{A75B5565-5445-4CA0-989C-E99DE6FE3EA9}" dt="2025-09-04T12:26:57.864" v="196" actId="207"/>
            <ac:spMkLst>
              <pc:docMk/>
              <pc:sldMasterMk cId="771299247" sldId="2147483681"/>
              <pc:sldLayoutMk cId="1945120694" sldId="2147483776"/>
              <ac:spMk id="6" creationId="{067E14D0-3D53-98EA-1F26-CF20295CADCD}"/>
            </ac:spMkLst>
          </pc:spChg>
        </pc:sldLayoutChg>
      </pc:sldMasterChg>
      <pc:sldMasterChg chg="modSp mod modSldLayout">
        <pc:chgData name="Marc Bigas Ortega" userId="21a7950b-57de-4f3b-b1ba-53ca87d6a213" providerId="ADAL" clId="{A75B5565-5445-4CA0-989C-E99DE6FE3EA9}" dt="2025-09-04T10:47:55.456" v="2" actId="478"/>
        <pc:sldMasterMkLst>
          <pc:docMk/>
          <pc:sldMasterMk cId="1148497024" sldId="2147483729"/>
        </pc:sldMasterMkLst>
        <pc:spChg chg="mod">
          <ac:chgData name="Marc Bigas Ortega" userId="21a7950b-57de-4f3b-b1ba-53ca87d6a213" providerId="ADAL" clId="{A75B5565-5445-4CA0-989C-E99DE6FE3EA9}" dt="2025-09-04T10:47:25.437" v="0" actId="108"/>
          <ac:spMkLst>
            <pc:docMk/>
            <pc:sldMasterMk cId="1148497024" sldId="2147483729"/>
            <ac:spMk id="8" creationId="{B57C5764-95A1-2903-AFE8-5488D4D2725C}"/>
          </ac:spMkLst>
        </pc:spChg>
        <pc:sldLayoutChg chg="delSp modSp mod">
          <pc:chgData name="Marc Bigas Ortega" userId="21a7950b-57de-4f3b-b1ba-53ca87d6a213" providerId="ADAL" clId="{A75B5565-5445-4CA0-989C-E99DE6FE3EA9}" dt="2025-09-04T10:47:55.456" v="2" actId="478"/>
          <pc:sldLayoutMkLst>
            <pc:docMk/>
            <pc:sldMasterMk cId="1148497024" sldId="2147483729"/>
            <pc:sldLayoutMk cId="765562529" sldId="2147483775"/>
          </pc:sldLayoutMkLst>
        </pc:sldLayoutChg>
      </pc:sldMasterChg>
    </pc:docChg>
  </pc:docChgLst>
  <pc:docChgLst>
    <pc:chgData name="LAURA MIGUEL FLETA" userId="73cfcac9-50eb-40cd-aec6-44c7d4bcb361" providerId="ADAL" clId="{5AAE9963-ADD0-48DB-B194-1B7C00D96180}"/>
    <pc:docChg chg="modSld">
      <pc:chgData name="LAURA MIGUEL FLETA" userId="73cfcac9-50eb-40cd-aec6-44c7d4bcb361" providerId="ADAL" clId="{5AAE9963-ADD0-48DB-B194-1B7C00D96180}" dt="2025-07-15T08:49:43.324" v="206" actId="20577"/>
      <pc:docMkLst>
        <pc:docMk/>
      </pc:docMkLst>
      <pc:sldChg chg="modNotesTx">
        <pc:chgData name="LAURA MIGUEL FLETA" userId="73cfcac9-50eb-40cd-aec6-44c7d4bcb361" providerId="ADAL" clId="{5AAE9963-ADD0-48DB-B194-1B7C00D96180}" dt="2025-07-15T08:49:43.324" v="206" actId="20577"/>
        <pc:sldMkLst>
          <pc:docMk/>
          <pc:sldMk cId="628859106" sldId="330"/>
        </pc:sldMkLst>
      </pc:sldChg>
    </pc:docChg>
  </pc:docChgLst>
  <pc:docChgLst>
    <pc:chgData name="Bigas, Marc" userId="a76649d8-8b81-4c68-a060-d743b2cef9d5" providerId="ADAL" clId="{A75B5565-5445-4CA0-989C-E99DE6FE3EA9}"/>
    <pc:docChg chg="modSld">
      <pc:chgData name="Bigas, Marc" userId="a76649d8-8b81-4c68-a060-d743b2cef9d5" providerId="ADAL" clId="{A75B5565-5445-4CA0-989C-E99DE6FE3EA9}" dt="2025-09-18T11:40:27.367" v="18" actId="113"/>
      <pc:docMkLst>
        <pc:docMk/>
      </pc:docMkLst>
      <pc:sldChg chg="modSp mod">
        <pc:chgData name="Bigas, Marc" userId="a76649d8-8b81-4c68-a060-d743b2cef9d5" providerId="ADAL" clId="{A75B5565-5445-4CA0-989C-E99DE6FE3EA9}" dt="2025-09-18T11:39:23.942" v="0" actId="113"/>
        <pc:sldMkLst>
          <pc:docMk/>
          <pc:sldMk cId="417956786" sldId="305"/>
        </pc:sldMkLst>
        <pc:spChg chg="mod">
          <ac:chgData name="Bigas, Marc" userId="a76649d8-8b81-4c68-a060-d743b2cef9d5" providerId="ADAL" clId="{A75B5565-5445-4CA0-989C-E99DE6FE3EA9}" dt="2025-09-18T11:39:23.942" v="0" actId="113"/>
          <ac:spMkLst>
            <pc:docMk/>
            <pc:sldMk cId="417956786" sldId="305"/>
            <ac:spMk id="4" creationId="{0B342238-7AF8-B7B6-4FB0-710DF5B401D9}"/>
          </ac:spMkLst>
        </pc:spChg>
      </pc:sldChg>
      <pc:sldChg chg="modSp mod">
        <pc:chgData name="Bigas, Marc" userId="a76649d8-8b81-4c68-a060-d743b2cef9d5" providerId="ADAL" clId="{A75B5565-5445-4CA0-989C-E99DE6FE3EA9}" dt="2025-09-18T11:39:27.196" v="1" actId="113"/>
        <pc:sldMkLst>
          <pc:docMk/>
          <pc:sldMk cId="951075575" sldId="309"/>
        </pc:sldMkLst>
        <pc:spChg chg="mod">
          <ac:chgData name="Bigas, Marc" userId="a76649d8-8b81-4c68-a060-d743b2cef9d5" providerId="ADAL" clId="{A75B5565-5445-4CA0-989C-E99DE6FE3EA9}" dt="2025-09-18T11:39:27.196" v="1" actId="113"/>
          <ac:spMkLst>
            <pc:docMk/>
            <pc:sldMk cId="951075575" sldId="309"/>
            <ac:spMk id="3" creationId="{E065F7CE-5448-836A-88CF-B03E43805FE2}"/>
          </ac:spMkLst>
        </pc:spChg>
      </pc:sldChg>
      <pc:sldChg chg="modSp mod">
        <pc:chgData name="Bigas, Marc" userId="a76649d8-8b81-4c68-a060-d743b2cef9d5" providerId="ADAL" clId="{A75B5565-5445-4CA0-989C-E99DE6FE3EA9}" dt="2025-09-18T11:39:34.657" v="3" actId="113"/>
        <pc:sldMkLst>
          <pc:docMk/>
          <pc:sldMk cId="1950575632" sldId="312"/>
        </pc:sldMkLst>
        <pc:spChg chg="mod">
          <ac:chgData name="Bigas, Marc" userId="a76649d8-8b81-4c68-a060-d743b2cef9d5" providerId="ADAL" clId="{A75B5565-5445-4CA0-989C-E99DE6FE3EA9}" dt="2025-09-18T11:39:34.657" v="3" actId="113"/>
          <ac:spMkLst>
            <pc:docMk/>
            <pc:sldMk cId="1950575632" sldId="312"/>
            <ac:spMk id="4" creationId="{4F5CDABF-16F2-D797-AAC8-9683190F9689}"/>
          </ac:spMkLst>
        </pc:spChg>
      </pc:sldChg>
      <pc:sldChg chg="modSp mod">
        <pc:chgData name="Bigas, Marc" userId="a76649d8-8b81-4c68-a060-d743b2cef9d5" providerId="ADAL" clId="{A75B5565-5445-4CA0-989C-E99DE6FE3EA9}" dt="2025-09-18T11:39:37.998" v="4" actId="113"/>
        <pc:sldMkLst>
          <pc:docMk/>
          <pc:sldMk cId="2531237526" sldId="313"/>
        </pc:sldMkLst>
        <pc:spChg chg="mod">
          <ac:chgData name="Bigas, Marc" userId="a76649d8-8b81-4c68-a060-d743b2cef9d5" providerId="ADAL" clId="{A75B5565-5445-4CA0-989C-E99DE6FE3EA9}" dt="2025-09-18T11:39:37.998" v="4" actId="113"/>
          <ac:spMkLst>
            <pc:docMk/>
            <pc:sldMk cId="2531237526" sldId="313"/>
            <ac:spMk id="4" creationId="{613CA870-6F3C-0CCC-B9CB-E0AB2DE563FE}"/>
          </ac:spMkLst>
        </pc:spChg>
      </pc:sldChg>
      <pc:sldChg chg="modSp mod">
        <pc:chgData name="Bigas, Marc" userId="a76649d8-8b81-4c68-a060-d743b2cef9d5" providerId="ADAL" clId="{A75B5565-5445-4CA0-989C-E99DE6FE3EA9}" dt="2025-09-18T11:39:41.597" v="5" actId="113"/>
        <pc:sldMkLst>
          <pc:docMk/>
          <pc:sldMk cId="3273611643" sldId="314"/>
        </pc:sldMkLst>
        <pc:spChg chg="mod">
          <ac:chgData name="Bigas, Marc" userId="a76649d8-8b81-4c68-a060-d743b2cef9d5" providerId="ADAL" clId="{A75B5565-5445-4CA0-989C-E99DE6FE3EA9}" dt="2025-09-18T11:39:41.597" v="5" actId="113"/>
          <ac:spMkLst>
            <pc:docMk/>
            <pc:sldMk cId="3273611643" sldId="314"/>
            <ac:spMk id="4" creationId="{01EFB18F-B629-6218-3E3E-D260BC80FB1D}"/>
          </ac:spMkLst>
        </pc:spChg>
      </pc:sldChg>
      <pc:sldChg chg="modSp mod">
        <pc:chgData name="Bigas, Marc" userId="a76649d8-8b81-4c68-a060-d743b2cef9d5" providerId="ADAL" clId="{A75B5565-5445-4CA0-989C-E99DE6FE3EA9}" dt="2025-09-18T11:39:45.674" v="6" actId="113"/>
        <pc:sldMkLst>
          <pc:docMk/>
          <pc:sldMk cId="1105253018" sldId="315"/>
        </pc:sldMkLst>
        <pc:spChg chg="mod">
          <ac:chgData name="Bigas, Marc" userId="a76649d8-8b81-4c68-a060-d743b2cef9d5" providerId="ADAL" clId="{A75B5565-5445-4CA0-989C-E99DE6FE3EA9}" dt="2025-09-18T11:39:45.674" v="6" actId="113"/>
          <ac:spMkLst>
            <pc:docMk/>
            <pc:sldMk cId="1105253018" sldId="315"/>
            <ac:spMk id="4" creationId="{8A26401E-A813-592A-6ED5-41244C9C59F7}"/>
          </ac:spMkLst>
        </pc:spChg>
      </pc:sldChg>
      <pc:sldChg chg="modSp mod">
        <pc:chgData name="Bigas, Marc" userId="a76649d8-8b81-4c68-a060-d743b2cef9d5" providerId="ADAL" clId="{A75B5565-5445-4CA0-989C-E99DE6FE3EA9}" dt="2025-09-18T11:40:24.328" v="17" actId="113"/>
        <pc:sldMkLst>
          <pc:docMk/>
          <pc:sldMk cId="2467439314" sldId="319"/>
        </pc:sldMkLst>
        <pc:spChg chg="mod">
          <ac:chgData name="Bigas, Marc" userId="a76649d8-8b81-4c68-a060-d743b2cef9d5" providerId="ADAL" clId="{A75B5565-5445-4CA0-989C-E99DE6FE3EA9}" dt="2025-09-18T11:40:24.328" v="17" actId="113"/>
          <ac:spMkLst>
            <pc:docMk/>
            <pc:sldMk cId="2467439314" sldId="319"/>
            <ac:spMk id="4" creationId="{32324562-A9E5-8168-8D9A-4D67CACCFCAD}"/>
          </ac:spMkLst>
        </pc:spChg>
      </pc:sldChg>
      <pc:sldChg chg="modSp mod">
        <pc:chgData name="Bigas, Marc" userId="a76649d8-8b81-4c68-a060-d743b2cef9d5" providerId="ADAL" clId="{A75B5565-5445-4CA0-989C-E99DE6FE3EA9}" dt="2025-09-18T11:40:27.367" v="18" actId="113"/>
        <pc:sldMkLst>
          <pc:docMk/>
          <pc:sldMk cId="4008948387" sldId="320"/>
        </pc:sldMkLst>
        <pc:spChg chg="mod">
          <ac:chgData name="Bigas, Marc" userId="a76649d8-8b81-4c68-a060-d743b2cef9d5" providerId="ADAL" clId="{A75B5565-5445-4CA0-989C-E99DE6FE3EA9}" dt="2025-09-18T11:40:27.367" v="18" actId="113"/>
          <ac:spMkLst>
            <pc:docMk/>
            <pc:sldMk cId="4008948387" sldId="320"/>
            <ac:spMk id="4" creationId="{47C037C9-CCAD-F6A8-8A82-40D99F977BAC}"/>
          </ac:spMkLst>
        </pc:spChg>
      </pc:sldChg>
      <pc:sldChg chg="modSp mod">
        <pc:chgData name="Bigas, Marc" userId="a76649d8-8b81-4c68-a060-d743b2cef9d5" providerId="ADAL" clId="{A75B5565-5445-4CA0-989C-E99DE6FE3EA9}" dt="2025-09-18T11:39:30.563" v="2" actId="113"/>
        <pc:sldMkLst>
          <pc:docMk/>
          <pc:sldMk cId="340274232" sldId="322"/>
        </pc:sldMkLst>
        <pc:spChg chg="mod">
          <ac:chgData name="Bigas, Marc" userId="a76649d8-8b81-4c68-a060-d743b2cef9d5" providerId="ADAL" clId="{A75B5565-5445-4CA0-989C-E99DE6FE3EA9}" dt="2025-09-18T11:39:30.563" v="2" actId="113"/>
          <ac:spMkLst>
            <pc:docMk/>
            <pc:sldMk cId="340274232" sldId="322"/>
            <ac:spMk id="4" creationId="{4F5CDABF-16F2-D797-AAC8-9683190F9689}"/>
          </ac:spMkLst>
        </pc:spChg>
      </pc:sldChg>
      <pc:sldChg chg="modSp mod">
        <pc:chgData name="Bigas, Marc" userId="a76649d8-8b81-4c68-a060-d743b2cef9d5" providerId="ADAL" clId="{A75B5565-5445-4CA0-989C-E99DE6FE3EA9}" dt="2025-09-18T11:39:48.925" v="7" actId="113"/>
        <pc:sldMkLst>
          <pc:docMk/>
          <pc:sldMk cId="2818040147" sldId="324"/>
        </pc:sldMkLst>
        <pc:spChg chg="mod">
          <ac:chgData name="Bigas, Marc" userId="a76649d8-8b81-4c68-a060-d743b2cef9d5" providerId="ADAL" clId="{A75B5565-5445-4CA0-989C-E99DE6FE3EA9}" dt="2025-09-18T11:39:48.925" v="7" actId="113"/>
          <ac:spMkLst>
            <pc:docMk/>
            <pc:sldMk cId="2818040147" sldId="324"/>
            <ac:spMk id="4" creationId="{9E8AF9CA-09A5-0672-7032-2CE5F6FDC819}"/>
          </ac:spMkLst>
        </pc:spChg>
      </pc:sldChg>
      <pc:sldChg chg="modSp mod">
        <pc:chgData name="Bigas, Marc" userId="a76649d8-8b81-4c68-a060-d743b2cef9d5" providerId="ADAL" clId="{A75B5565-5445-4CA0-989C-E99DE6FE3EA9}" dt="2025-09-18T11:39:52.900" v="8" actId="113"/>
        <pc:sldMkLst>
          <pc:docMk/>
          <pc:sldMk cId="895060319" sldId="325"/>
        </pc:sldMkLst>
        <pc:spChg chg="mod">
          <ac:chgData name="Bigas, Marc" userId="a76649d8-8b81-4c68-a060-d743b2cef9d5" providerId="ADAL" clId="{A75B5565-5445-4CA0-989C-E99DE6FE3EA9}" dt="2025-09-18T11:39:52.900" v="8" actId="113"/>
          <ac:spMkLst>
            <pc:docMk/>
            <pc:sldMk cId="895060319" sldId="325"/>
            <ac:spMk id="4" creationId="{CA33121E-4EDD-F513-6A10-E5B381CD94D9}"/>
          </ac:spMkLst>
        </pc:spChg>
      </pc:sldChg>
      <pc:sldChg chg="modSp mod">
        <pc:chgData name="Bigas, Marc" userId="a76649d8-8b81-4c68-a060-d743b2cef9d5" providerId="ADAL" clId="{A75B5565-5445-4CA0-989C-E99DE6FE3EA9}" dt="2025-09-18T11:39:57.378" v="9" actId="113"/>
        <pc:sldMkLst>
          <pc:docMk/>
          <pc:sldMk cId="4146675893" sldId="326"/>
        </pc:sldMkLst>
        <pc:spChg chg="mod">
          <ac:chgData name="Bigas, Marc" userId="a76649d8-8b81-4c68-a060-d743b2cef9d5" providerId="ADAL" clId="{A75B5565-5445-4CA0-989C-E99DE6FE3EA9}" dt="2025-09-18T11:39:57.378" v="9" actId="113"/>
          <ac:spMkLst>
            <pc:docMk/>
            <pc:sldMk cId="4146675893" sldId="326"/>
            <ac:spMk id="4" creationId="{F9F30426-DFF6-9341-12A5-8DF91DA50D27}"/>
          </ac:spMkLst>
        </pc:spChg>
      </pc:sldChg>
      <pc:sldChg chg="modSp mod">
        <pc:chgData name="Bigas, Marc" userId="a76649d8-8b81-4c68-a060-d743b2cef9d5" providerId="ADAL" clId="{A75B5565-5445-4CA0-989C-E99DE6FE3EA9}" dt="2025-09-18T11:40:01.810" v="10" actId="113"/>
        <pc:sldMkLst>
          <pc:docMk/>
          <pc:sldMk cId="180798963" sldId="327"/>
        </pc:sldMkLst>
        <pc:spChg chg="mod">
          <ac:chgData name="Bigas, Marc" userId="a76649d8-8b81-4c68-a060-d743b2cef9d5" providerId="ADAL" clId="{A75B5565-5445-4CA0-989C-E99DE6FE3EA9}" dt="2025-09-18T11:40:01.810" v="10" actId="113"/>
          <ac:spMkLst>
            <pc:docMk/>
            <pc:sldMk cId="180798963" sldId="327"/>
            <ac:spMk id="4" creationId="{AA404922-7DFA-1B99-7272-E6F907F684F6}"/>
          </ac:spMkLst>
        </pc:spChg>
      </pc:sldChg>
      <pc:sldChg chg="modSp mod">
        <pc:chgData name="Bigas, Marc" userId="a76649d8-8b81-4c68-a060-d743b2cef9d5" providerId="ADAL" clId="{A75B5565-5445-4CA0-989C-E99DE6FE3EA9}" dt="2025-09-18T11:40:05.486" v="11" actId="113"/>
        <pc:sldMkLst>
          <pc:docMk/>
          <pc:sldMk cId="2409828756" sldId="328"/>
        </pc:sldMkLst>
        <pc:spChg chg="mod">
          <ac:chgData name="Bigas, Marc" userId="a76649d8-8b81-4c68-a060-d743b2cef9d5" providerId="ADAL" clId="{A75B5565-5445-4CA0-989C-E99DE6FE3EA9}" dt="2025-09-18T11:40:05.486" v="11" actId="113"/>
          <ac:spMkLst>
            <pc:docMk/>
            <pc:sldMk cId="2409828756" sldId="328"/>
            <ac:spMk id="4" creationId="{7A0943E1-6940-67C8-E626-9FC776F81C4F}"/>
          </ac:spMkLst>
        </pc:spChg>
      </pc:sldChg>
      <pc:sldChg chg="modSp mod">
        <pc:chgData name="Bigas, Marc" userId="a76649d8-8b81-4c68-a060-d743b2cef9d5" providerId="ADAL" clId="{A75B5565-5445-4CA0-989C-E99DE6FE3EA9}" dt="2025-09-18T11:40:09.117" v="12" actId="113"/>
        <pc:sldMkLst>
          <pc:docMk/>
          <pc:sldMk cId="3566303104" sldId="329"/>
        </pc:sldMkLst>
        <pc:spChg chg="mod">
          <ac:chgData name="Bigas, Marc" userId="a76649d8-8b81-4c68-a060-d743b2cef9d5" providerId="ADAL" clId="{A75B5565-5445-4CA0-989C-E99DE6FE3EA9}" dt="2025-09-18T11:40:09.117" v="12" actId="113"/>
          <ac:spMkLst>
            <pc:docMk/>
            <pc:sldMk cId="3566303104" sldId="329"/>
            <ac:spMk id="4" creationId="{68B04EC0-FD6A-87C5-35B0-F30C4FD6F8FF}"/>
          </ac:spMkLst>
        </pc:spChg>
      </pc:sldChg>
      <pc:sldChg chg="modSp mod">
        <pc:chgData name="Bigas, Marc" userId="a76649d8-8b81-4c68-a060-d743b2cef9d5" providerId="ADAL" clId="{A75B5565-5445-4CA0-989C-E99DE6FE3EA9}" dt="2025-09-18T11:40:12.190" v="13" actId="113"/>
        <pc:sldMkLst>
          <pc:docMk/>
          <pc:sldMk cId="628859106" sldId="330"/>
        </pc:sldMkLst>
        <pc:spChg chg="mod">
          <ac:chgData name="Bigas, Marc" userId="a76649d8-8b81-4c68-a060-d743b2cef9d5" providerId="ADAL" clId="{A75B5565-5445-4CA0-989C-E99DE6FE3EA9}" dt="2025-09-18T11:40:12.190" v="13" actId="113"/>
          <ac:spMkLst>
            <pc:docMk/>
            <pc:sldMk cId="628859106" sldId="330"/>
            <ac:spMk id="4" creationId="{9C7F030A-671C-820E-19A1-C92A2BCFE1E0}"/>
          </ac:spMkLst>
        </pc:spChg>
      </pc:sldChg>
      <pc:sldChg chg="modSp mod">
        <pc:chgData name="Bigas, Marc" userId="a76649d8-8b81-4c68-a060-d743b2cef9d5" providerId="ADAL" clId="{A75B5565-5445-4CA0-989C-E99DE6FE3EA9}" dt="2025-09-18T11:40:15.394" v="14" actId="113"/>
        <pc:sldMkLst>
          <pc:docMk/>
          <pc:sldMk cId="1354381034" sldId="331"/>
        </pc:sldMkLst>
        <pc:spChg chg="mod">
          <ac:chgData name="Bigas, Marc" userId="a76649d8-8b81-4c68-a060-d743b2cef9d5" providerId="ADAL" clId="{A75B5565-5445-4CA0-989C-E99DE6FE3EA9}" dt="2025-09-18T11:40:15.394" v="14" actId="113"/>
          <ac:spMkLst>
            <pc:docMk/>
            <pc:sldMk cId="1354381034" sldId="331"/>
            <ac:spMk id="4" creationId="{E473358A-5032-AB08-09BB-5A682F98CAB2}"/>
          </ac:spMkLst>
        </pc:spChg>
      </pc:sldChg>
      <pc:sldChg chg="modSp mod">
        <pc:chgData name="Bigas, Marc" userId="a76649d8-8b81-4c68-a060-d743b2cef9d5" providerId="ADAL" clId="{A75B5565-5445-4CA0-989C-E99DE6FE3EA9}" dt="2025-09-18T11:40:18.141" v="15" actId="113"/>
        <pc:sldMkLst>
          <pc:docMk/>
          <pc:sldMk cId="2576152752" sldId="332"/>
        </pc:sldMkLst>
        <pc:spChg chg="mod">
          <ac:chgData name="Bigas, Marc" userId="a76649d8-8b81-4c68-a060-d743b2cef9d5" providerId="ADAL" clId="{A75B5565-5445-4CA0-989C-E99DE6FE3EA9}" dt="2025-09-18T11:40:18.141" v="15" actId="113"/>
          <ac:spMkLst>
            <pc:docMk/>
            <pc:sldMk cId="2576152752" sldId="332"/>
            <ac:spMk id="4" creationId="{48097B3C-27A2-6575-CA19-813F9A9C5DC4}"/>
          </ac:spMkLst>
        </pc:spChg>
      </pc:sldChg>
      <pc:sldChg chg="modSp mod">
        <pc:chgData name="Bigas, Marc" userId="a76649d8-8b81-4c68-a060-d743b2cef9d5" providerId="ADAL" clId="{A75B5565-5445-4CA0-989C-E99DE6FE3EA9}" dt="2025-09-18T11:40:21.207" v="16" actId="113"/>
        <pc:sldMkLst>
          <pc:docMk/>
          <pc:sldMk cId="2327820874" sldId="333"/>
        </pc:sldMkLst>
        <pc:spChg chg="mod">
          <ac:chgData name="Bigas, Marc" userId="a76649d8-8b81-4c68-a060-d743b2cef9d5" providerId="ADAL" clId="{A75B5565-5445-4CA0-989C-E99DE6FE3EA9}" dt="2025-09-18T11:40:21.207" v="16" actId="113"/>
          <ac:spMkLst>
            <pc:docMk/>
            <pc:sldMk cId="2327820874" sldId="333"/>
            <ac:spMk id="4" creationId="{F6EE4FFA-63B8-0922-04B7-8666AB494A43}"/>
          </ac:spMkLst>
        </pc:spChg>
      </pc:sldChg>
    </pc:docChg>
  </pc:docChgLst>
  <pc:docChgLst>
    <pc:chgData name="Villalonga, Sara" userId="S::sara.villalonga@dxc.com::d7ee091c-834d-4e21-9579-a29be5a5a1bf" providerId="AD" clId="Web-{865C5766-0DCE-8488-999A-541A423A27CB}"/>
    <pc:docChg chg="modSld">
      <pc:chgData name="Villalonga, Sara" userId="S::sara.villalonga@dxc.com::d7ee091c-834d-4e21-9579-a29be5a5a1bf" providerId="AD" clId="Web-{865C5766-0DCE-8488-999A-541A423A27CB}" dt="2025-07-14T08:15:53.173" v="2" actId="20577"/>
      <pc:docMkLst>
        <pc:docMk/>
      </pc:docMkLst>
      <pc:sldChg chg="modSp">
        <pc:chgData name="Villalonga, Sara" userId="S::sara.villalonga@dxc.com::d7ee091c-834d-4e21-9579-a29be5a5a1bf" providerId="AD" clId="Web-{865C5766-0DCE-8488-999A-541A423A27CB}" dt="2025-07-14T08:15:53.173" v="2" actId="20577"/>
        <pc:sldMkLst>
          <pc:docMk/>
          <pc:sldMk cId="951075575" sldId="309"/>
        </pc:sldMkLst>
      </pc:sldChg>
    </pc:docChg>
  </pc:docChgLst>
  <pc:docChgLst>
    <pc:chgData name="Sardà, Eduvigis" userId="b1ad0630-0272-43d7-8302-7f8594b48b7a" providerId="ADAL" clId="{36616A23-B73A-4BC6-AFC9-660E15A0D8B6}"/>
    <pc:docChg chg="modSld">
      <pc:chgData name="Sardà, Eduvigis" userId="b1ad0630-0272-43d7-8302-7f8594b48b7a" providerId="ADAL" clId="{36616A23-B73A-4BC6-AFC9-660E15A0D8B6}" dt="2025-09-25T13:16:49.207" v="0" actId="404"/>
      <pc:docMkLst>
        <pc:docMk/>
      </pc:docMkLst>
      <pc:sldChg chg="modSp mod">
        <pc:chgData name="Sardà, Eduvigis" userId="b1ad0630-0272-43d7-8302-7f8594b48b7a" providerId="ADAL" clId="{36616A23-B73A-4BC6-AFC9-660E15A0D8B6}" dt="2025-09-25T13:16:49.207" v="0" actId="404"/>
        <pc:sldMkLst>
          <pc:docMk/>
          <pc:sldMk cId="1950575632" sldId="312"/>
        </pc:sldMkLst>
        <pc:spChg chg="mod">
          <ac:chgData name="Sardà, Eduvigis" userId="b1ad0630-0272-43d7-8302-7f8594b48b7a" providerId="ADAL" clId="{36616A23-B73A-4BC6-AFC9-660E15A0D8B6}" dt="2025-09-25T13:16:49.207" v="0" actId="404"/>
          <ac:spMkLst>
            <pc:docMk/>
            <pc:sldMk cId="1950575632" sldId="312"/>
            <ac:spMk id="4" creationId="{4F5CDABF-16F2-D797-AAC8-9683190F9689}"/>
          </ac:spMkLst>
        </pc:spChg>
      </pc:sldChg>
    </pc:docChg>
  </pc:docChgLst>
  <pc:docChgLst>
    <pc:chgData name="Marc Bigas Ortega" userId="21a7950b-57de-4f3b-b1ba-53ca87d6a213" providerId="ADAL" clId="{F7AAACAB-B256-4708-8A6B-C2BDCC7BA813}"/>
    <pc:docChg chg="undo custSel addSld delSld modSld modMainMaster">
      <pc:chgData name="Marc Bigas Ortega" userId="21a7950b-57de-4f3b-b1ba-53ca87d6a213" providerId="ADAL" clId="{F7AAACAB-B256-4708-8A6B-C2BDCC7BA813}" dt="2025-07-22T06:36:13.560" v="1021" actId="729"/>
      <pc:docMkLst>
        <pc:docMk/>
      </pc:docMkLst>
      <pc:sldChg chg="del">
        <pc:chgData name="Marc Bigas Ortega" userId="21a7950b-57de-4f3b-b1ba-53ca87d6a213" providerId="ADAL" clId="{F7AAACAB-B256-4708-8A6B-C2BDCC7BA813}" dt="2025-07-17T08:53:56.876" v="125" actId="47"/>
        <pc:sldMkLst>
          <pc:docMk/>
          <pc:sldMk cId="3591028344" sldId="256"/>
        </pc:sldMkLst>
      </pc:sldChg>
      <pc:sldChg chg="add del">
        <pc:chgData name="Marc Bigas Ortega" userId="21a7950b-57de-4f3b-b1ba-53ca87d6a213" providerId="ADAL" clId="{F7AAACAB-B256-4708-8A6B-C2BDCC7BA813}" dt="2025-07-17T08:48:45.250" v="12"/>
        <pc:sldMkLst>
          <pc:docMk/>
          <pc:sldMk cId="2033352070" sldId="290"/>
        </pc:sldMkLst>
      </pc:sldChg>
      <pc:sldChg chg="modSp mod">
        <pc:chgData name="Marc Bigas Ortega" userId="21a7950b-57de-4f3b-b1ba-53ca87d6a213" providerId="ADAL" clId="{F7AAACAB-B256-4708-8A6B-C2BDCC7BA813}" dt="2025-07-17T13:23:30.750" v="159" actId="20577"/>
        <pc:sldMkLst>
          <pc:docMk/>
          <pc:sldMk cId="951075575" sldId="309"/>
        </pc:sldMkLst>
      </pc:sldChg>
      <pc:sldChg chg="modSp mod">
        <pc:chgData name="Marc Bigas Ortega" userId="21a7950b-57de-4f3b-b1ba-53ca87d6a213" providerId="ADAL" clId="{F7AAACAB-B256-4708-8A6B-C2BDCC7BA813}" dt="2025-07-16T06:54:50.970" v="3" actId="313"/>
        <pc:sldMkLst>
          <pc:docMk/>
          <pc:sldMk cId="3273611643" sldId="314"/>
        </pc:sldMkLst>
      </pc:sldChg>
      <pc:sldChg chg="addSp modSp mod">
        <pc:chgData name="Marc Bigas Ortega" userId="21a7950b-57de-4f3b-b1ba-53ca87d6a213" providerId="ADAL" clId="{F7AAACAB-B256-4708-8A6B-C2BDCC7BA813}" dt="2025-07-22T06:35:05.387" v="1020" actId="14100"/>
        <pc:sldMkLst>
          <pc:docMk/>
          <pc:sldMk cId="628859106" sldId="330"/>
        </pc:sldMkLst>
      </pc:sldChg>
      <pc:sldChg chg="addSp modSp mod">
        <pc:chgData name="Marc Bigas Ortega" userId="21a7950b-57de-4f3b-b1ba-53ca87d6a213" providerId="ADAL" clId="{F7AAACAB-B256-4708-8A6B-C2BDCC7BA813}" dt="2025-07-17T13:39:24.445" v="842" actId="113"/>
        <pc:sldMkLst>
          <pc:docMk/>
          <pc:sldMk cId="2576152752" sldId="332"/>
        </pc:sldMkLst>
      </pc:sldChg>
      <pc:sldChg chg="addSp modSp mod">
        <pc:chgData name="Marc Bigas Ortega" userId="21a7950b-57de-4f3b-b1ba-53ca87d6a213" providerId="ADAL" clId="{F7AAACAB-B256-4708-8A6B-C2BDCC7BA813}" dt="2025-07-17T13:41:18.340" v="1012" actId="113"/>
        <pc:sldMkLst>
          <pc:docMk/>
          <pc:sldMk cId="2327820874" sldId="333"/>
        </pc:sldMkLst>
      </pc:sldChg>
      <pc:sldChg chg="modSp del mod modShow">
        <pc:chgData name="Marc Bigas Ortega" userId="21a7950b-57de-4f3b-b1ba-53ca87d6a213" providerId="ADAL" clId="{F7AAACAB-B256-4708-8A6B-C2BDCC7BA813}" dt="2025-07-17T13:34:42.202" v="615" actId="47"/>
        <pc:sldMkLst>
          <pc:docMk/>
          <pc:sldMk cId="2317998572" sldId="334"/>
        </pc:sldMkLst>
      </pc:sldChg>
      <pc:sldChg chg="addSp delSp modSp mod modShow">
        <pc:chgData name="Marc Bigas Ortega" userId="21a7950b-57de-4f3b-b1ba-53ca87d6a213" providerId="ADAL" clId="{F7AAACAB-B256-4708-8A6B-C2BDCC7BA813}" dt="2025-07-22T06:36:13.560" v="1021" actId="729"/>
        <pc:sldMkLst>
          <pc:docMk/>
          <pc:sldMk cId="1981623910" sldId="335"/>
        </pc:sldMkLst>
      </pc:sldChg>
      <pc:sldChg chg="del mod modShow">
        <pc:chgData name="Marc Bigas Ortega" userId="21a7950b-57de-4f3b-b1ba-53ca87d6a213" providerId="ADAL" clId="{F7AAACAB-B256-4708-8A6B-C2BDCC7BA813}" dt="2025-07-17T13:34:42.202" v="615" actId="47"/>
        <pc:sldMkLst>
          <pc:docMk/>
          <pc:sldMk cId="4212214187" sldId="336"/>
        </pc:sldMkLst>
      </pc:sldChg>
      <pc:sldChg chg="addSp modSp new mod modClrScheme chgLayout">
        <pc:chgData name="Marc Bigas Ortega" userId="21a7950b-57de-4f3b-b1ba-53ca87d6a213" providerId="ADAL" clId="{F7AAACAB-B256-4708-8A6B-C2BDCC7BA813}" dt="2025-07-17T08:53:51.227" v="124" actId="12788"/>
        <pc:sldMkLst>
          <pc:docMk/>
          <pc:sldMk cId="1237698746" sldId="337"/>
        </pc:sldMkLst>
      </pc:sldChg>
      <pc:sldMasterChg chg="addSp delSp modSp mod modSldLayout">
        <pc:chgData name="Marc Bigas Ortega" userId="21a7950b-57de-4f3b-b1ba-53ca87d6a213" providerId="ADAL" clId="{F7AAACAB-B256-4708-8A6B-C2BDCC7BA813}" dt="2025-07-17T12:53:27.978" v="150"/>
        <pc:sldMasterMkLst>
          <pc:docMk/>
          <pc:sldMasterMk cId="771299247" sldId="2147483681"/>
        </pc:sldMasterMkLst>
        <pc:sldLayoutChg chg="delSp mod">
          <pc:chgData name="Marc Bigas Ortega" userId="21a7950b-57de-4f3b-b1ba-53ca87d6a213" providerId="ADAL" clId="{F7AAACAB-B256-4708-8A6B-C2BDCC7BA813}" dt="2025-07-17T09:10:40.953" v="140" actId="478"/>
          <pc:sldLayoutMkLst>
            <pc:docMk/>
            <pc:sldMasterMk cId="771299247" sldId="2147483681"/>
            <pc:sldLayoutMk cId="3045906271" sldId="2147483689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39.307" v="139" actId="478"/>
          <pc:sldLayoutMkLst>
            <pc:docMk/>
            <pc:sldMasterMk cId="771299247" sldId="2147483681"/>
            <pc:sldLayoutMk cId="3991428843" sldId="2147483690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42.680" v="141" actId="478"/>
          <pc:sldLayoutMkLst>
            <pc:docMk/>
            <pc:sldMasterMk cId="771299247" sldId="2147483681"/>
            <pc:sldLayoutMk cId="2574021873" sldId="2147483765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48.641" v="143" actId="478"/>
          <pc:sldLayoutMkLst>
            <pc:docMk/>
            <pc:sldMasterMk cId="771299247" sldId="2147483681"/>
            <pc:sldLayoutMk cId="3457238596" sldId="2147483768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37.528" v="138" actId="478"/>
          <pc:sldLayoutMkLst>
            <pc:docMk/>
            <pc:sldMasterMk cId="771299247" sldId="2147483681"/>
            <pc:sldLayoutMk cId="2668723959" sldId="2147483770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35.009" v="137" actId="478"/>
          <pc:sldLayoutMkLst>
            <pc:docMk/>
            <pc:sldMasterMk cId="771299247" sldId="2147483681"/>
            <pc:sldLayoutMk cId="512860314" sldId="2147483773"/>
          </pc:sldLayoutMkLst>
        </pc:sldLayoutChg>
        <pc:sldLayoutChg chg="addSp delSp modSp mod">
          <pc:chgData name="Marc Bigas Ortega" userId="21a7950b-57de-4f3b-b1ba-53ca87d6a213" providerId="ADAL" clId="{F7AAACAB-B256-4708-8A6B-C2BDCC7BA813}" dt="2025-07-17T09:10:45.174" v="142" actId="478"/>
          <pc:sldLayoutMkLst>
            <pc:docMk/>
            <pc:sldMasterMk cId="771299247" sldId="2147483681"/>
            <pc:sldLayoutMk cId="1945120694" sldId="2147483776"/>
          </pc:sldLayoutMkLst>
        </pc:sldLayoutChg>
      </pc:sldMasterChg>
      <pc:sldMasterChg chg="addSp delSp modSp mod modSldLayout">
        <pc:chgData name="Marc Bigas Ortega" userId="21a7950b-57de-4f3b-b1ba-53ca87d6a213" providerId="ADAL" clId="{F7AAACAB-B256-4708-8A6B-C2BDCC7BA813}" dt="2025-07-17T12:53:33.105" v="152"/>
        <pc:sldMasterMkLst>
          <pc:docMk/>
          <pc:sldMasterMk cId="1148497024" sldId="2147483729"/>
        </pc:sldMasterMkLst>
        <pc:sldLayoutChg chg="delSp mod">
          <pc:chgData name="Marc Bigas Ortega" userId="21a7950b-57de-4f3b-b1ba-53ca87d6a213" providerId="ADAL" clId="{F7AAACAB-B256-4708-8A6B-C2BDCC7BA813}" dt="2025-07-17T09:10:25.727" v="135" actId="478"/>
          <pc:sldLayoutMkLst>
            <pc:docMk/>
            <pc:sldMasterMk cId="1148497024" sldId="2147483729"/>
            <pc:sldLayoutMk cId="3224938840" sldId="2147483730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23.297" v="134" actId="478"/>
          <pc:sldLayoutMkLst>
            <pc:docMk/>
            <pc:sldMasterMk cId="1148497024" sldId="2147483729"/>
            <pc:sldLayoutMk cId="2539956450" sldId="2147483731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20.320" v="133" actId="478"/>
          <pc:sldLayoutMkLst>
            <pc:docMk/>
            <pc:sldMasterMk cId="1148497024" sldId="2147483729"/>
            <pc:sldLayoutMk cId="1974609490" sldId="2147483732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17.884" v="132" actId="478"/>
          <pc:sldLayoutMkLst>
            <pc:docMk/>
            <pc:sldMasterMk cId="1148497024" sldId="2147483729"/>
            <pc:sldLayoutMk cId="1692313504" sldId="2147483733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16.215" v="131" actId="478"/>
          <pc:sldLayoutMkLst>
            <pc:docMk/>
            <pc:sldMasterMk cId="1148497024" sldId="2147483729"/>
            <pc:sldLayoutMk cId="3582096207" sldId="2147483734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12.501" v="130" actId="478"/>
          <pc:sldLayoutMkLst>
            <pc:docMk/>
            <pc:sldMasterMk cId="1148497024" sldId="2147483729"/>
            <pc:sldLayoutMk cId="3638793940" sldId="2147483735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10.193" v="129" actId="478"/>
          <pc:sldLayoutMkLst>
            <pc:docMk/>
            <pc:sldMasterMk cId="1148497024" sldId="2147483729"/>
            <pc:sldLayoutMk cId="2949056518" sldId="2147483736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08.288" v="128" actId="478"/>
          <pc:sldLayoutMkLst>
            <pc:docMk/>
            <pc:sldMasterMk cId="1148497024" sldId="2147483729"/>
            <pc:sldLayoutMk cId="1356175748" sldId="2147483737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06.112" v="127" actId="478"/>
          <pc:sldLayoutMkLst>
            <pc:docMk/>
            <pc:sldMasterMk cId="1148497024" sldId="2147483729"/>
            <pc:sldLayoutMk cId="3422144373" sldId="2147483774"/>
          </pc:sldLayoutMkLst>
        </pc:sldLayoutChg>
        <pc:sldLayoutChg chg="delSp mod">
          <pc:chgData name="Marc Bigas Ortega" userId="21a7950b-57de-4f3b-b1ba-53ca87d6a213" providerId="ADAL" clId="{F7AAACAB-B256-4708-8A6B-C2BDCC7BA813}" dt="2025-07-17T09:10:02.608" v="126" actId="478"/>
          <pc:sldLayoutMkLst>
            <pc:docMk/>
            <pc:sldMasterMk cId="1148497024" sldId="2147483729"/>
            <pc:sldLayoutMk cId="765562529" sldId="2147483775"/>
          </pc:sldLayoutMkLst>
        </pc:sldLayoutChg>
      </pc:sldMasterChg>
      <pc:sldMasterChg chg="delSp mod">
        <pc:chgData name="Marc Bigas Ortega" userId="21a7950b-57de-4f3b-b1ba-53ca87d6a213" providerId="ADAL" clId="{F7AAACAB-B256-4708-8A6B-C2BDCC7BA813}" dt="2025-07-17T12:52:57.350" v="146" actId="478"/>
        <pc:sldMasterMkLst>
          <pc:docMk/>
          <pc:sldMasterMk cId="3521508914" sldId="2147483772"/>
        </pc:sldMasterMkLst>
      </pc:sldMasterChg>
    </pc:docChg>
  </pc:docChgLst>
  <pc:docChgLst>
    <pc:chgData name="LAURA MIGUEL FLETA" userId="S::lmiguelf@aragon.es::73cfcac9-50eb-40cd-aec6-44c7d4bcb361" providerId="AD" clId="Web-{FB9DC7AB-0CEE-36E2-2019-16DD1698F109}"/>
    <pc:docChg chg="modSld">
      <pc:chgData name="LAURA MIGUEL FLETA" userId="S::lmiguelf@aragon.es::73cfcac9-50eb-40cd-aec6-44c7d4bcb361" providerId="AD" clId="Web-{FB9DC7AB-0CEE-36E2-2019-16DD1698F109}" dt="2025-08-20T08:19:39.972" v="0" actId="20577"/>
      <pc:docMkLst>
        <pc:docMk/>
      </pc:docMkLst>
      <pc:sldChg chg="modSp">
        <pc:chgData name="LAURA MIGUEL FLETA" userId="S::lmiguelf@aragon.es::73cfcac9-50eb-40cd-aec6-44c7d4bcb361" providerId="AD" clId="Web-{FB9DC7AB-0CEE-36E2-2019-16DD1698F109}" dt="2025-08-20T08:19:39.972" v="0" actId="20577"/>
        <pc:sldMkLst>
          <pc:docMk/>
          <pc:sldMk cId="125865143" sldId="3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7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74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38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;p9">
            <a:extLst>
              <a:ext uri="{FF2B5EF4-FFF2-40B4-BE49-F238E27FC236}">
                <a16:creationId xmlns:a16="http://schemas.microsoft.com/office/drawing/2014/main" id="{683C46A7-B805-255D-FFAE-AF70D36467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ol 1">
            <a:extLst>
              <a:ext uri="{FF2B5EF4-FFF2-40B4-BE49-F238E27FC236}">
                <a16:creationId xmlns:a16="http://schemas.microsoft.com/office/drawing/2014/main" id="{43E5116D-553A-8841-CA6F-AF3B413BD7EF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723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0BB758-D654-8007-91C1-0E33DD062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98131" l="355" r="99764">
                        <a14:foregroundMark x1="11351" y1="54591" x2="11466" y2="54673"/>
                        <a14:foregroundMark x1="11466" y1="54673" x2="16661" y2="49634"/>
                        <a14:foregroundMark x1="32643" y1="74891" x2="34988" y2="75234"/>
                        <a14:foregroundMark x1="35410" y1="76168" x2="35975" y2="77421"/>
                        <a14:foregroundMark x1="34988" y1="75234" x2="35410" y2="76168"/>
                        <a14:foregroundMark x1="6288" y1="52171" x2="6174" y2="51834"/>
                        <a14:foregroundMark x1="730" y1="30421" x2="355" y2="28505"/>
                        <a14:foregroundMark x1="92146" y1="33911" x2="92932" y2="32104"/>
                        <a14:foregroundMark x1="88619" y1="42025" x2="88809" y2="41589"/>
                        <a14:foregroundMark x1="81316" y1="58827" x2="86390" y2="47154"/>
                        <a14:foregroundMark x1="87966" y1="45327" x2="87943" y2="46262"/>
                        <a14:foregroundMark x1="87993" y1="44289" x2="87978" y2="44860"/>
                        <a14:foregroundMark x1="87122" y1="43949" x2="86998" y2="43458"/>
                        <a14:foregroundMark x1="87825" y1="45794" x2="87595" y2="44884"/>
                        <a14:foregroundMark x1="87392" y1="44860" x2="87116" y2="43458"/>
                        <a14:foregroundMark x1="87943" y1="47664" x2="87392" y2="44860"/>
                        <a14:foregroundMark x1="88180" y1="41589" x2="88180" y2="42056"/>
                        <a14:foregroundMark x1="88061" y1="42523" x2="88061" y2="42523"/>
                        <a14:foregroundMark x1="88061" y1="42523" x2="88061" y2="42523"/>
                        <a14:foregroundMark x1="88180" y1="42056" x2="88061" y2="42056"/>
                        <a14:foregroundMark x1="88061" y1="42056" x2="88061" y2="42056"/>
                        <a14:foregroundMark x1="88061" y1="42056" x2="88061" y2="42056"/>
                        <a14:foregroundMark x1="88061" y1="46262" x2="88061" y2="46262"/>
                        <a14:foregroundMark x1="88061" y1="45794" x2="88061" y2="46262"/>
                        <a14:foregroundMark x1="88061" y1="46262" x2="88061" y2="46729"/>
                        <a14:foregroundMark x1="88061" y1="46262" x2="88061" y2="44860"/>
                        <a14:foregroundMark x1="88254" y1="43458" x2="88298" y2="42056"/>
                        <a14:foregroundMark x1="88210" y1="44860" x2="88254" y2="43458"/>
                        <a14:foregroundMark x1="88180" y1="45794" x2="88210" y2="44860"/>
                        <a14:foregroundMark x1="88502" y1="41589" x2="88534" y2="41121"/>
                        <a14:foregroundMark x1="88373" y1="43458" x2="88502" y2="41589"/>
                        <a14:foregroundMark x1="88277" y1="44860" x2="88373" y2="43458"/>
                        <a14:foregroundMark x1="88180" y1="46262" x2="88277" y2="44860"/>
                        <a14:foregroundMark x1="88146" y1="43458" x2="88180" y2="42523"/>
                        <a14:foregroundMark x1="88095" y1="44860" x2="88146" y2="43458"/>
                        <a14:foregroundMark x1="88061" y1="45794" x2="88095" y2="44860"/>
                        <a14:foregroundMark x1="88050" y1="44860" x2="87943" y2="46262"/>
                        <a14:foregroundMark x1="88156" y1="43458" x2="88050" y2="44860"/>
                        <a14:foregroundMark x1="88298" y1="41589" x2="88156" y2="43458"/>
                        <a14:foregroundMark x1="96454" y1="42991" x2="96099" y2="42056"/>
                        <a14:foregroundMark x1="96336" y1="41121" x2="96099" y2="40187"/>
                        <a14:foregroundMark x1="96325" y1="36916" x2="96336" y2="36449"/>
                        <a14:foregroundMark x1="96260" y1="39720" x2="96325" y2="36916"/>
                        <a14:foregroundMark x1="96217" y1="41589" x2="96260" y2="39720"/>
                        <a14:foregroundMark x1="96232" y1="36916" x2="96217" y2="36449"/>
                        <a14:foregroundMark x1="96321" y1="39720" x2="96232" y2="36916"/>
                        <a14:foregroundMark x1="96336" y1="40187" x2="96321" y2="39720"/>
                        <a14:foregroundMark x1="96296" y1="39720" x2="96217" y2="38785"/>
                        <a14:foregroundMark x1="96454" y1="41589" x2="96296" y2="39720"/>
                        <a14:foregroundMark x1="96241" y1="39720" x2="96217" y2="39252"/>
                        <a14:foregroundMark x1="96336" y1="41589" x2="96241" y2="39720"/>
                        <a14:foregroundMark x1="96099" y1="39252" x2="96099" y2="39252"/>
                        <a14:foregroundMark x1="94117" y1="35981" x2="92671" y2="32243"/>
                        <a14:foregroundMark x1="94298" y1="36449" x2="94117" y2="35981"/>
                        <a14:foregroundMark x1="94479" y1="36916" x2="94298" y2="36449"/>
                        <a14:foregroundMark x1="95564" y1="39720" x2="94479" y2="36916"/>
                        <a14:foregroundMark x1="95745" y1="40187" x2="95564" y2="39720"/>
                        <a14:foregroundMark x1="95728" y1="39720" x2="94917" y2="37850"/>
                        <a14:foregroundMark x1="96336" y1="41121" x2="95728" y2="39720"/>
                        <a14:foregroundMark x1="96217" y1="40187" x2="96217" y2="40187"/>
                        <a14:foregroundMark x1="96217" y1="39720" x2="96217" y2="39252"/>
                        <a14:foregroundMark x1="96217" y1="42056" x2="96217" y2="39720"/>
                        <a14:foregroundMark x1="96247" y1="39720" x2="96099" y2="37383"/>
                        <a14:foregroundMark x1="96454" y1="42991" x2="96247" y2="39720"/>
                        <a14:foregroundMark x1="96454" y1="42523" x2="96336" y2="39720"/>
                        <a14:foregroundMark x1="96123" y1="39720" x2="95981" y2="38318"/>
                        <a14:foregroundMark x1="96217" y1="40654" x2="96123" y2="39720"/>
                        <a14:foregroundMark x1="95745" y1="42056" x2="96454" y2="41589"/>
                        <a14:foregroundMark x1="93268" y1="35981" x2="92175" y2="33712"/>
                        <a14:foregroundMark x1="93494" y1="36449" x2="93268" y2="35981"/>
                        <a14:foregroundMark x1="93719" y1="36916" x2="93494" y2="36449"/>
                        <a14:foregroundMark x1="95070" y1="39720" x2="93719" y2="36916"/>
                        <a14:foregroundMark x1="95745" y1="41121" x2="95070" y2="39720"/>
                        <a14:foregroundMark x1="87588" y1="44860" x2="87470" y2="45327"/>
                        <a14:foregroundMark x1="87943" y1="43458" x2="87588" y2="44860"/>
                        <a14:foregroundMark x1="88416" y1="41589" x2="87943" y2="43458"/>
                        <a14:foregroundMark x1="89373" y1="37805" x2="88416" y2="41589"/>
                        <a14:foregroundMark x1="96572" y1="36916" x2="96217" y2="37850"/>
                        <a14:foregroundMark x1="99604" y1="35047" x2="99764" y2="34112"/>
                        <a14:foregroundMark x1="99363" y1="36449" x2="99604" y2="35047"/>
                        <a14:foregroundMark x1="99283" y1="36916" x2="99363" y2="36449"/>
                        <a14:foregroundMark x1="98802" y1="39720" x2="99283" y2="36916"/>
                        <a14:foregroundMark x1="97281" y1="48598" x2="98802" y2="39720"/>
                        <a14:backgroundMark x1="36052" y1="77103" x2="45272" y2="98131"/>
                        <a14:backgroundMark x1="35934" y1="76168" x2="35934" y2="76168"/>
                        <a14:backgroundMark x1="45626" y1="99065" x2="45626" y2="99065"/>
                        <a14:backgroundMark x1="45390" y1="97664" x2="46099" y2="98598"/>
                        <a14:backgroundMark x1="32624" y1="74766" x2="26478" y2="71963"/>
                        <a14:backgroundMark x1="26478" y1="71963" x2="18322" y2="52336"/>
                        <a14:backgroundMark x1="16903" y1="48131" x2="17849" y2="48131"/>
                        <a14:backgroundMark x1="18085" y1="49065" x2="17730" y2="49065"/>
                        <a14:backgroundMark x1="11229" y1="53738" x2="5910" y2="49533"/>
                        <a14:backgroundMark x1="5910" y1="49533" x2="2837" y2="40654"/>
                        <a14:backgroundMark x1="6265" y1="51402" x2="6265" y2="51402"/>
                        <a14:backgroundMark x1="591" y1="30841" x2="3310" y2="42056"/>
                        <a14:backgroundMark x1="827" y1="30841" x2="709" y2="28505"/>
                        <a14:backgroundMark x1="81206" y1="58411" x2="80378" y2="60748"/>
                        <a14:backgroundMark x1="80378" y1="60748" x2="79314" y2="61682"/>
                        <a14:backgroundMark x1="96618" y1="41224" x2="97400" y2="43458"/>
                        <a14:backgroundMark x1="96093" y1="39298" x2="96130" y2="39414"/>
                        <a14:backgroundMark x1="95797" y1="38353" x2="96061" y2="39196"/>
                        <a14:backgroundMark x1="97400" y1="43458" x2="96588" y2="40874"/>
                        <a14:backgroundMark x1="90307" y1="31308" x2="92790" y2="29439"/>
                        <a14:backgroundMark x1="87707" y1="41589" x2="87707" y2="41589"/>
                        <a14:backgroundMark x1="87470" y1="43458" x2="87470" y2="43458"/>
                        <a14:backgroundMark x1="87589" y1="43458" x2="87589" y2="43458"/>
                        <a14:backgroundMark x1="87589" y1="44860" x2="87589" y2="44860"/>
                        <a14:backgroundMark x1="95981" y1="36916" x2="95981" y2="36916"/>
                        <a14:backgroundMark x1="96454" y1="36916" x2="96454" y2="36916"/>
                        <a14:backgroundMark x1="96454" y1="36449" x2="96454" y2="36449"/>
                        <a14:backgroundMark x1="96572" y1="39720" x2="96572" y2="39720"/>
                        <a14:backgroundMark x1="95863" y1="36916" x2="95863" y2="36916"/>
                        <a14:backgroundMark x1="95981" y1="36916" x2="95981" y2="36916"/>
                        <a14:backgroundMark x1="96099" y1="35981" x2="96099" y2="35981"/>
                        <a14:backgroundMark x1="99764" y1="33645" x2="99645" y2="33645"/>
                        <a14:backgroundMark x1="99291" y1="35047" x2="99291" y2="3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390" y="2870002"/>
            <a:ext cx="9188390" cy="23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8;p14">
            <a:extLst>
              <a:ext uri="{FF2B5EF4-FFF2-40B4-BE49-F238E27FC236}">
                <a16:creationId xmlns:a16="http://schemas.microsoft.com/office/drawing/2014/main" id="{1C5CEC8F-83AF-A085-7C48-142896C5DFF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132" l="1563" r="98633">
                        <a14:foregroundMark x1="6104" y1="70833" x2="31592" y2="94271"/>
                        <a14:foregroundMark x1="31592" y1="94271" x2="31689" y2="94184"/>
                        <a14:foregroundMark x1="4492" y1="50608" x2="32227" y2="94878"/>
                        <a14:foregroundMark x1="4980" y1="77257" x2="40576" y2="99132"/>
                        <a14:foregroundMark x1="40576" y1="99132" x2="40576" y2="99132"/>
                        <a14:foregroundMark x1="83838" y1="97483" x2="96973" y2="90104"/>
                        <a14:foregroundMark x1="244" y1="92622" x2="146" y2="69184"/>
                        <a14:foregroundMark x1="146" y1="69184" x2="1953" y2="86892"/>
                        <a14:foregroundMark x1="1953" y1="86892" x2="5762" y2="94531"/>
                        <a14:foregroundMark x1="5762" y1="94531" x2="1611" y2="98264"/>
                        <a14:foregroundMark x1="98633" y1="84028" x2="93115" y2="91753"/>
                        <a14:backgroundMark x1="20850" y1="20052" x2="65234" y2="65278"/>
                        <a14:backgroundMark x1="65234" y1="65278" x2="78906" y2="73351"/>
                        <a14:backgroundMark x1="38477" y1="60156" x2="36426" y2="21354"/>
                        <a14:backgroundMark x1="18408" y1="17188" x2="31787" y2="38108"/>
                        <a14:backgroundMark x1="40771" y1="56076" x2="23291" y2="25000"/>
                        <a14:backgroundMark x1="3223" y1="42188" x2="6494" y2="22049"/>
                        <a14:backgroundMark x1="6494" y1="22049" x2="12061" y2="38281"/>
                        <a14:backgroundMark x1="12061" y1="38281" x2="20068" y2="25521"/>
                        <a14:backgroundMark x1="20068" y1="25521" x2="26465" y2="37934"/>
                        <a14:backgroundMark x1="26465" y1="37934" x2="35693" y2="41667"/>
                        <a14:backgroundMark x1="35693" y1="41667" x2="66455" y2="77951"/>
                        <a14:backgroundMark x1="66455" y1="77951" x2="69727" y2="62240"/>
                        <a14:backgroundMark x1="69727" y1="62240" x2="66846" y2="32552"/>
                        <a14:backgroundMark x1="66846" y1="32552" x2="87891" y2="16927"/>
                        <a14:backgroundMark x1="87891" y1="16927" x2="93213" y2="49740"/>
                        <a14:backgroundMark x1="93213" y1="49740" x2="60986" y2="59896"/>
                        <a14:backgroundMark x1="60986" y1="59896" x2="69287" y2="32292"/>
                        <a14:backgroundMark x1="69287" y1="32292" x2="55762" y2="34028"/>
                        <a14:backgroundMark x1="55762" y1="34028" x2="46631" y2="40712"/>
                        <a14:backgroundMark x1="46631" y1="40712" x2="52930" y2="44878"/>
                        <a14:backgroundMark x1="52930" y1="44878" x2="31348" y2="7951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4"/>
            <a:ext cx="9144003" cy="514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6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;p9">
            <a:extLst>
              <a:ext uri="{FF2B5EF4-FFF2-40B4-BE49-F238E27FC236}">
                <a16:creationId xmlns:a16="http://schemas.microsoft.com/office/drawing/2014/main" id="{D6E62693-FE38-E243-A3FA-0329E52B28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31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96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3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áfico&#10;&#10;El contenido generado por IA puede ser incorrecto.">
            <a:extLst>
              <a:ext uri="{FF2B5EF4-FFF2-40B4-BE49-F238E27FC236}">
                <a16:creationId xmlns:a16="http://schemas.microsoft.com/office/drawing/2014/main" id="{83ACF1B9-90C7-2924-D0CB-7A756E7BB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697" l="2119" r="96780">
                        <a14:foregroundMark x1="4068" y1="83964" x2="25339" y2="95613"/>
                        <a14:foregroundMark x1="80932" y1="93041" x2="87373" y2="93646"/>
                        <a14:foregroundMark x1="87373" y1="93646" x2="91271" y2="93343"/>
                        <a14:foregroundMark x1="96864" y1="93949" x2="87627" y2="95008"/>
                        <a14:foregroundMark x1="54661" y1="94856" x2="54068" y2="94856"/>
                        <a14:foregroundMark x1="2119" y1="93646" x2="4831" y2="97126"/>
                        <a14:foregroundMark x1="18051" y1="87897" x2="30254" y2="94402"/>
                        <a14:foregroundMark x1="27797" y1="98638" x2="50000" y2="99092"/>
                        <a14:foregroundMark x1="64576" y1="97277" x2="56356" y2="99697"/>
                        <a14:foregroundMark x1="56356" y1="99697" x2="56356" y2="99697"/>
                        <a14:backgroundMark x1="20678" y1="50832" x2="65339" y2="60061"/>
                        <a14:backgroundMark x1="16102" y1="61271" x2="36949" y2="68835"/>
                        <a14:backgroundMark x1="28136" y1="75340" x2="46610" y2="78669"/>
                      </a14:backgroundRemoval>
                    </a14:imgEffect>
                  </a14:imgLayer>
                </a14:imgProps>
              </a:ext>
            </a:extLst>
          </a:blip>
          <a:srcRect t="70340"/>
          <a:stretch/>
        </p:blipFill>
        <p:spPr>
          <a:xfrm>
            <a:off x="0" y="3624273"/>
            <a:ext cx="9144000" cy="15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6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C55B242-9D19-F3F6-218C-D86A2BFAB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97275" l="2002" r="96839">
                        <a14:foregroundMark x1="6217" y1="26415" x2="3583" y2="66876"/>
                        <a14:foregroundMark x1="10959" y1="92243" x2="42360" y2="94549"/>
                        <a14:foregroundMark x1="56902" y1="97484" x2="90727" y2="97065"/>
                        <a14:foregroundMark x1="95364" y1="83857" x2="93361" y2="93291"/>
                        <a14:foregroundMark x1="96839" y1="85325" x2="96944" y2="94759"/>
                        <a14:foregroundMark x1="2002" y1="20545" x2="2318" y2="35220"/>
                        <a14:foregroundMark x1="20969" y1="68973" x2="20021" y2="93291"/>
                        <a14:backgroundMark x1="22445" y1="24528" x2="31718" y2="25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7411"/>
            <a:ext cx="9144000" cy="45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7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97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6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D57C9B81-8F4F-74FD-6A7D-0170173D34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DD3FBC1E-8189-0003-CAB7-F165E97A9A4D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defTabSz="914400" eaLnBrk="1" fontAlgn="auto" latinLnBrk="0" hangingPunct="1">
              <a:buSzTx/>
              <a:buNone/>
              <a:tabLst/>
            </a:pPr>
            <a:r>
              <a:rPr kumimoji="0" lang="ca-ES" sz="1800" kern="0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¡Escala a lo </a:t>
            </a:r>
            <a:r>
              <a:rPr kumimoji="0" lang="ca-ES" sz="1800" kern="0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más</a:t>
            </a:r>
            <a:r>
              <a:rPr kumimoji="0" lang="ca-ES" sz="1800" kern="0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 alto con M365!</a:t>
            </a:r>
            <a:endParaRPr kumimoji="0" sz="1800" kern="0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67E14D0-3D53-98EA-1F26-CF20295CADCD}"/>
              </a:ext>
            </a:extLst>
          </p:cNvPr>
          <p:cNvSpPr txBox="1"/>
          <p:nvPr userDrawn="1"/>
        </p:nvSpPr>
        <p:spPr>
          <a:xfrm>
            <a:off x="3286287" y="2849824"/>
            <a:ext cx="257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rgbClr val="4E110E"/>
                </a:solidFill>
                <a:latin typeface="Arial Black" panose="020B0A04020102020204" pitchFamily="34" charset="0"/>
              </a:rPr>
              <a:t>Caso de adopción 1.2</a:t>
            </a:r>
          </a:p>
        </p:txBody>
      </p:sp>
    </p:spTree>
    <p:extLst>
      <p:ext uri="{BB962C8B-B14F-4D97-AF65-F5344CB8AC3E}">
        <p14:creationId xmlns:p14="http://schemas.microsoft.com/office/powerpoint/2010/main" val="194512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402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90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142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;p9">
            <a:extLst>
              <a:ext uri="{FF2B5EF4-FFF2-40B4-BE49-F238E27FC236}">
                <a16:creationId xmlns:a16="http://schemas.microsoft.com/office/drawing/2014/main" id="{D6E62693-FE38-E243-A3FA-0329E52B28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0C80B8DF-CBDE-DAE8-191E-3D64AB33746E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872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286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8;p26">
            <a:extLst>
              <a:ext uri="{FF2B5EF4-FFF2-40B4-BE49-F238E27FC236}">
                <a16:creationId xmlns:a16="http://schemas.microsoft.com/office/drawing/2014/main" id="{17E700B6-7CC9-2D22-0A0F-5ED027019C88}"/>
              </a:ext>
            </a:extLst>
          </p:cNvPr>
          <p:cNvSpPr/>
          <p:nvPr userDrawn="1"/>
        </p:nvSpPr>
        <p:spPr>
          <a:xfrm rot="5400000">
            <a:off x="1283218" y="-572735"/>
            <a:ext cx="3358800" cy="5026500"/>
          </a:xfrm>
          <a:prstGeom prst="rect">
            <a:avLst/>
          </a:prstGeom>
          <a:solidFill>
            <a:srgbClr val="BC9484"/>
          </a:solidFill>
          <a:ln w="38100">
            <a:solidFill>
              <a:srgbClr val="D5B89F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0808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;p9">
            <a:extLst>
              <a:ext uri="{FF2B5EF4-FFF2-40B4-BE49-F238E27FC236}">
                <a16:creationId xmlns:a16="http://schemas.microsoft.com/office/drawing/2014/main" id="{683C46A7-B805-255D-FFAE-AF70D36467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93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3" name="Imatge 2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1CAC597A-D7D1-EFA8-4A93-5DBBCC29C9D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6" r:id="rId2"/>
    <p:sldLayoutId id="2147483765" r:id="rId3"/>
    <p:sldLayoutId id="2147483689" r:id="rId4"/>
    <p:sldLayoutId id="2147483690" r:id="rId5"/>
    <p:sldLayoutId id="2147483770" r:id="rId6"/>
    <p:sldLayoutId id="21474837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 descr="Títol del cas">
            <a:extLst>
              <a:ext uri="{FF2B5EF4-FFF2-40B4-BE49-F238E27FC236}">
                <a16:creationId xmlns:a16="http://schemas.microsoft.com/office/drawing/2014/main" id="{76EAE455-BAF9-C1C1-1B3E-E6332AD4518B}"/>
              </a:ext>
            </a:extLst>
          </p:cNvPr>
          <p:cNvSpPr/>
          <p:nvPr userDrawn="1"/>
        </p:nvSpPr>
        <p:spPr>
          <a:xfrm>
            <a:off x="0" y="677986"/>
            <a:ext cx="9144000" cy="3714602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Google Shape;128;p26">
            <a:extLst>
              <a:ext uri="{FF2B5EF4-FFF2-40B4-BE49-F238E27FC236}">
                <a16:creationId xmlns:a16="http://schemas.microsoft.com/office/drawing/2014/main" id="{47A2EE51-F977-3785-6E20-22A75E5470FC}"/>
              </a:ext>
            </a:extLst>
          </p:cNvPr>
          <p:cNvSpPr/>
          <p:nvPr userDrawn="1"/>
        </p:nvSpPr>
        <p:spPr>
          <a:xfrm rot="5400000">
            <a:off x="1283218" y="-572735"/>
            <a:ext cx="3358800" cy="5026500"/>
          </a:xfrm>
          <a:prstGeom prst="rect">
            <a:avLst/>
          </a:prstGeom>
          <a:solidFill>
            <a:srgbClr val="BC9484"/>
          </a:solidFill>
          <a:ln w="38100">
            <a:solidFill>
              <a:srgbClr val="D5B89F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4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1E2C6E16-CB23-EF0B-9873-724609310D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44" y="4659350"/>
            <a:ext cx="1209972" cy="287999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00A4355B-7818-8E40-D78C-0CCD442CE45C}"/>
              </a:ext>
            </a:extLst>
          </p:cNvPr>
          <p:cNvSpPr txBox="1"/>
          <p:nvPr userDrawn="1"/>
        </p:nvSpPr>
        <p:spPr>
          <a:xfrm>
            <a:off x="647700" y="97536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Títol</a:t>
            </a:r>
          </a:p>
        </p:txBody>
      </p:sp>
    </p:spTree>
    <p:extLst>
      <p:ext uri="{BB962C8B-B14F-4D97-AF65-F5344CB8AC3E}">
        <p14:creationId xmlns:p14="http://schemas.microsoft.com/office/powerpoint/2010/main" val="352150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4861B33E-7481-EC04-56D2-8F21155EB9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sp>
        <p:nvSpPr>
          <p:cNvPr id="8" name="Títol 1">
            <a:extLst>
              <a:ext uri="{FF2B5EF4-FFF2-40B4-BE49-F238E27FC236}">
                <a16:creationId xmlns:a16="http://schemas.microsoft.com/office/drawing/2014/main" id="{B57C5764-95A1-2903-AFE8-5488D4D2725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endParaRPr lang="ca-ES"/>
          </a:p>
        </p:txBody>
      </p:sp>
      <p:pic>
        <p:nvPicPr>
          <p:cNvPr id="3" name="Imatge 2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29188693-67F9-4924-D9F7-CA4DEF75B58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74" r:id="rId9"/>
    <p:sldLayoutId id="2147483738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m365.cloud.microsoft.com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ABAEFB5-BA72-3535-CDF6-1E0E59B43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559" y="1153000"/>
            <a:ext cx="5606883" cy="1696824"/>
          </a:xfrm>
        </p:spPr>
        <p:txBody>
          <a:bodyPr/>
          <a:lstStyle/>
          <a:p>
            <a:r>
              <a:rPr lang="ca-ES">
                <a:solidFill>
                  <a:srgbClr val="4E3B30"/>
                </a:solidFill>
              </a:rPr>
              <a:t>Trabajo individual en la nube</a:t>
            </a:r>
          </a:p>
        </p:txBody>
      </p:sp>
    </p:spTree>
    <p:extLst>
      <p:ext uri="{BB962C8B-B14F-4D97-AF65-F5344CB8AC3E}">
        <p14:creationId xmlns:p14="http://schemas.microsoft.com/office/powerpoint/2010/main" val="123769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AB8B9-9C42-9977-8DC5-8EE802F99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CA33121E-4EDD-F513-6A10-E5B381CD94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una carpeta desde OneDrive web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BDD649CF-2D0E-062D-B188-DCD653E539B9}"/>
              </a:ext>
            </a:extLst>
          </p:cNvPr>
          <p:cNvSpPr txBox="1"/>
          <p:nvPr/>
        </p:nvSpPr>
        <p:spPr>
          <a:xfrm>
            <a:off x="293444" y="1221466"/>
            <a:ext cx="2062289" cy="31772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Puedes crear una carpeta con el nombre “Personal”. Para hacerlo, haz clic en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“Crear o cargar”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(1)</a:t>
            </a:r>
            <a:r>
              <a:rPr kumimoji="0" lang="es-ES" sz="12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 abrirá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 menú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(2)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donde deberás seleccionar la primera opción: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“Carpeta”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(3)</a:t>
            </a:r>
            <a:r>
              <a:rPr kumimoji="0" lang="es-ES" sz="12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Escribe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nombre de la carpeta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(4)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selecciona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color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(5)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pulsa el botón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“Crear”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(6)</a:t>
            </a:r>
            <a:r>
              <a:rPr kumimoji="0" lang="es-ES" sz="12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OneDrive te notifica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(7)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927B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que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carpeta aparece creada en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“Documentos”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ca-E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Agrupa 16" descr="La imagen muestra como crear una carpeta desde OneDrive web.">
            <a:extLst>
              <a:ext uri="{FF2B5EF4-FFF2-40B4-BE49-F238E27FC236}">
                <a16:creationId xmlns:a16="http://schemas.microsoft.com/office/drawing/2014/main" id="{868AB4AC-334C-6163-EFE8-387DB0F07210}"/>
              </a:ext>
            </a:extLst>
          </p:cNvPr>
          <p:cNvGrpSpPr/>
          <p:nvPr/>
        </p:nvGrpSpPr>
        <p:grpSpPr>
          <a:xfrm>
            <a:off x="2498608" y="1226125"/>
            <a:ext cx="5998093" cy="3178235"/>
            <a:chOff x="2849573" y="1368365"/>
            <a:chExt cx="5998093" cy="3178235"/>
          </a:xfrm>
        </p:grpSpPr>
        <p:pic>
          <p:nvPicPr>
            <p:cNvPr id="18" name="Imatge 17" descr="La imagen muestra como crear una carpeta desde OneDrive web.">
              <a:extLst>
                <a:ext uri="{FF2B5EF4-FFF2-40B4-BE49-F238E27FC236}">
                  <a16:creationId xmlns:a16="http://schemas.microsoft.com/office/drawing/2014/main" id="{D7C9687F-FF2F-52DB-66C1-92960C66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9573" y="1368365"/>
              <a:ext cx="5998093" cy="3178235"/>
            </a:xfrm>
            <a:prstGeom prst="rect">
              <a:avLst/>
            </a:prstGeom>
          </p:spPr>
        </p:pic>
        <p:pic>
          <p:nvPicPr>
            <p:cNvPr id="19" name="Imatge 18">
              <a:extLst>
                <a:ext uri="{FF2B5EF4-FFF2-40B4-BE49-F238E27FC236}">
                  <a16:creationId xmlns:a16="http://schemas.microsoft.com/office/drawing/2014/main" id="{1AF7D31B-DFE0-1D4C-5833-4B77955A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5084" y="1427680"/>
              <a:ext cx="590632" cy="171474"/>
            </a:xfrm>
            <a:prstGeom prst="rect">
              <a:avLst/>
            </a:prstGeom>
          </p:spPr>
        </p:pic>
      </p:grpSp>
      <p:pic>
        <p:nvPicPr>
          <p:cNvPr id="20" name="Imatge 19" descr="La imagen muestra como configurar colores de una carpeta.">
            <a:extLst>
              <a:ext uri="{FF2B5EF4-FFF2-40B4-BE49-F238E27FC236}">
                <a16:creationId xmlns:a16="http://schemas.microsoft.com/office/drawing/2014/main" id="{3C715A90-5BD8-4623-ED66-AE6B800FFC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6" r="1353" b="2231"/>
          <a:stretch/>
        </p:blipFill>
        <p:spPr>
          <a:xfrm>
            <a:off x="4426241" y="1655809"/>
            <a:ext cx="2566263" cy="2003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tge 20">
            <a:extLst>
              <a:ext uri="{FF2B5EF4-FFF2-40B4-BE49-F238E27FC236}">
                <a16:creationId xmlns:a16="http://schemas.microsoft.com/office/drawing/2014/main" id="{A7CE94B4-8E4B-988D-9F46-4AB06EE29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321" y="3948802"/>
            <a:ext cx="2442854" cy="306912"/>
          </a:xfrm>
          <a:prstGeom prst="rect">
            <a:avLst/>
          </a:prstGeom>
        </p:spPr>
      </p:pic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84DE9D00-3593-4976-30F1-D69D2829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0036" y="1530581"/>
            <a:ext cx="690418" cy="22063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36F10F-64F7-AEEA-2BB7-3BFAC2CE9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0432" y="151389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4" name="Connector recte 23">
            <a:extLst>
              <a:ext uri="{FF2B5EF4-FFF2-40B4-BE49-F238E27FC236}">
                <a16:creationId xmlns:a16="http://schemas.microsoft.com/office/drawing/2014/main" id="{90D166FA-998F-06D6-0CAC-DF4030403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2"/>
            <a:endCxn id="22" idx="3"/>
          </p:cNvCxnSpPr>
          <p:nvPr/>
        </p:nvCxnSpPr>
        <p:spPr>
          <a:xfrm flipH="1">
            <a:off x="3260454" y="1640898"/>
            <a:ext cx="439978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18F9012F-6937-4B8C-39C9-530E9993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0036" y="1808552"/>
            <a:ext cx="690418" cy="11647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E5FB00B-8892-22EB-8563-F34C2C3A6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88245" y="208903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C002801B-998B-A401-397A-7AB770EAC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V="1">
            <a:off x="2915245" y="1925031"/>
            <a:ext cx="0" cy="164006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cantonades arrodonides 27">
            <a:extLst>
              <a:ext uri="{FF2B5EF4-FFF2-40B4-BE49-F238E27FC236}">
                <a16:creationId xmlns:a16="http://schemas.microsoft.com/office/drawing/2014/main" id="{38F3D465-1EEB-CE93-7BD9-F6E8B694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0494" y="1773157"/>
            <a:ext cx="1156561" cy="1831767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C42F9E-DE01-5975-0CEC-50856C8AF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5094" y="256124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0" name="Connector recte 29">
            <a:extLst>
              <a:ext uri="{FF2B5EF4-FFF2-40B4-BE49-F238E27FC236}">
                <a16:creationId xmlns:a16="http://schemas.microsoft.com/office/drawing/2014/main" id="{C1718754-3EFF-EC40-1D4E-0B86EAB4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2"/>
            <a:endCxn id="28" idx="3"/>
          </p:cNvCxnSpPr>
          <p:nvPr/>
        </p:nvCxnSpPr>
        <p:spPr>
          <a:xfrm flipH="1">
            <a:off x="3717055" y="2688242"/>
            <a:ext cx="268039" cy="799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cantonades arrodonides 30">
            <a:extLst>
              <a:ext uri="{FF2B5EF4-FFF2-40B4-BE49-F238E27FC236}">
                <a16:creationId xmlns:a16="http://schemas.microsoft.com/office/drawing/2014/main" id="{43F3A3EA-3E08-30D1-38FC-CC9AE0604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7176" y="1995403"/>
            <a:ext cx="2403769" cy="43686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5CF470-B70E-2D0B-B2C6-E055E6E8A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07119" y="208683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3" name="Connector recte 32">
            <a:extLst>
              <a:ext uri="{FF2B5EF4-FFF2-40B4-BE49-F238E27FC236}">
                <a16:creationId xmlns:a16="http://schemas.microsoft.com/office/drawing/2014/main" id="{FF85A2CA-C942-B399-6F92-49C35BA56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2" idx="2"/>
            <a:endCxn id="31" idx="3"/>
          </p:cNvCxnSpPr>
          <p:nvPr/>
        </p:nvCxnSpPr>
        <p:spPr>
          <a:xfrm flipH="1">
            <a:off x="6920945" y="2213833"/>
            <a:ext cx="586174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cantonades arrodonides 33">
            <a:extLst>
              <a:ext uri="{FF2B5EF4-FFF2-40B4-BE49-F238E27FC236}">
                <a16:creationId xmlns:a16="http://schemas.microsoft.com/office/drawing/2014/main" id="{F1278454-A64B-0A20-09FF-BB1FD2D8C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7177" y="2483382"/>
            <a:ext cx="2403768" cy="74579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A923D26-6292-105A-CACC-04E904265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0602" y="272927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5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6" name="Connector recte 35">
            <a:extLst>
              <a:ext uri="{FF2B5EF4-FFF2-40B4-BE49-F238E27FC236}">
                <a16:creationId xmlns:a16="http://schemas.microsoft.com/office/drawing/2014/main" id="{D588499B-FF10-B7A6-6038-22BA68F51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5" idx="2"/>
            <a:endCxn id="34" idx="3"/>
          </p:cNvCxnSpPr>
          <p:nvPr/>
        </p:nvCxnSpPr>
        <p:spPr>
          <a:xfrm flipH="1">
            <a:off x="6920945" y="2856278"/>
            <a:ext cx="569657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cantonades arrodonides 36">
            <a:extLst>
              <a:ext uri="{FF2B5EF4-FFF2-40B4-BE49-F238E27FC236}">
                <a16:creationId xmlns:a16="http://schemas.microsoft.com/office/drawing/2014/main" id="{6EBF84D3-24BD-171D-1CD6-E44C5CEF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2613" y="3308860"/>
            <a:ext cx="690418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A156B34-4DEA-4B6B-A880-0F8CE6222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0359" y="330385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6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9" name="Connector recte 38">
            <a:extLst>
              <a:ext uri="{FF2B5EF4-FFF2-40B4-BE49-F238E27FC236}">
                <a16:creationId xmlns:a16="http://schemas.microsoft.com/office/drawing/2014/main" id="{13EA9B4A-FA7B-9758-4196-9A956D5B7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8" idx="2"/>
            <a:endCxn id="37" idx="3"/>
          </p:cNvCxnSpPr>
          <p:nvPr/>
        </p:nvCxnSpPr>
        <p:spPr>
          <a:xfrm flipH="1">
            <a:off x="6363031" y="3430854"/>
            <a:ext cx="217328" cy="5006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cantonades arrodonides 39">
            <a:extLst>
              <a:ext uri="{FF2B5EF4-FFF2-40B4-BE49-F238E27FC236}">
                <a16:creationId xmlns:a16="http://schemas.microsoft.com/office/drawing/2014/main" id="{43974D67-904F-0AAD-CDE3-FF42A0842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4725" y="3901500"/>
            <a:ext cx="2508250" cy="38435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04395A-5656-4D6A-08FF-787C55DC3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0602" y="396667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7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42" name="Connector recte 41">
            <a:extLst>
              <a:ext uri="{FF2B5EF4-FFF2-40B4-BE49-F238E27FC236}">
                <a16:creationId xmlns:a16="http://schemas.microsoft.com/office/drawing/2014/main" id="{BF111CB6-7995-CEC0-BA46-A11EF20E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1" idx="2"/>
            <a:endCxn id="40" idx="3"/>
          </p:cNvCxnSpPr>
          <p:nvPr/>
        </p:nvCxnSpPr>
        <p:spPr>
          <a:xfrm flipH="1">
            <a:off x="7292975" y="4093679"/>
            <a:ext cx="197627" cy="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06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27C09-4DAD-CB75-3079-61877D1F7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F9F30426-DFF6-9341-12A5-8DF91DA50D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un documento desde OneDrive web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F3C0764C-3147-C2F8-FEFE-221D1FA985F7}"/>
              </a:ext>
            </a:extLst>
          </p:cNvPr>
          <p:cNvSpPr txBox="1"/>
          <p:nvPr/>
        </p:nvSpPr>
        <p:spPr>
          <a:xfrm>
            <a:off x="293444" y="1221466"/>
            <a:ext cx="206943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Si quieres crear cualquier archivo nuevo como, por ejemplo, un libro de Excel con el nombre “Evento”, vuelve a hacer clic en </a:t>
            </a:r>
            <a:r>
              <a:rPr lang="es-ES" sz="1200" b="1"/>
              <a:t>“Crear o cargar”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. </a:t>
            </a:r>
          </a:p>
          <a:p>
            <a:endParaRPr lang="es-ES" sz="1200"/>
          </a:p>
          <a:p>
            <a:r>
              <a:rPr lang="es-ES" sz="1200"/>
              <a:t>Desde </a:t>
            </a:r>
            <a:r>
              <a:rPr lang="es-ES" sz="1200" b="1"/>
              <a:t>el menú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puedes elegir si crear documentos de Word, PowerPoint y Excel, entre otros. </a:t>
            </a:r>
          </a:p>
          <a:p>
            <a:endParaRPr lang="es-ES" sz="1200"/>
          </a:p>
          <a:p>
            <a:r>
              <a:rPr lang="es-ES" sz="1200"/>
              <a:t>Haz clic sobre </a:t>
            </a:r>
            <a:r>
              <a:rPr lang="es-ES" sz="1200" b="1"/>
              <a:t>“Libro de Excel”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para crearlo. Excel se abrirá en una nueva pestaña. </a:t>
            </a:r>
            <a:endParaRPr lang="ca-ES" sz="1200"/>
          </a:p>
        </p:txBody>
      </p:sp>
      <p:grpSp>
        <p:nvGrpSpPr>
          <p:cNvPr id="3" name="Agrupa 2" descr="La imagen muestra como crear o cargar archivos.">
            <a:extLst>
              <a:ext uri="{FF2B5EF4-FFF2-40B4-BE49-F238E27FC236}">
                <a16:creationId xmlns:a16="http://schemas.microsoft.com/office/drawing/2014/main" id="{FED47152-952B-BDA9-AE47-950E4FFAAE5F}"/>
              </a:ext>
            </a:extLst>
          </p:cNvPr>
          <p:cNvGrpSpPr/>
          <p:nvPr/>
        </p:nvGrpSpPr>
        <p:grpSpPr>
          <a:xfrm>
            <a:off x="2498608" y="1221466"/>
            <a:ext cx="5998093" cy="3178235"/>
            <a:chOff x="2849573" y="1368365"/>
            <a:chExt cx="5998093" cy="3178235"/>
          </a:xfrm>
        </p:grpSpPr>
        <p:pic>
          <p:nvPicPr>
            <p:cNvPr id="5" name="Imatge 4" descr="La imagen muestra como crear o cargar archivos.">
              <a:extLst>
                <a:ext uri="{FF2B5EF4-FFF2-40B4-BE49-F238E27FC236}">
                  <a16:creationId xmlns:a16="http://schemas.microsoft.com/office/drawing/2014/main" id="{69B9AAFF-7620-494D-FEC2-9242B427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9573" y="1368365"/>
              <a:ext cx="5998093" cy="3178235"/>
            </a:xfrm>
            <a:prstGeom prst="rect">
              <a:avLst/>
            </a:prstGeom>
          </p:spPr>
        </p:pic>
        <p:pic>
          <p:nvPicPr>
            <p:cNvPr id="6" name="Imatge 5">
              <a:extLst>
                <a:ext uri="{FF2B5EF4-FFF2-40B4-BE49-F238E27FC236}">
                  <a16:creationId xmlns:a16="http://schemas.microsoft.com/office/drawing/2014/main" id="{63C0997C-E330-01CF-0ADC-5E393857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5084" y="1427680"/>
              <a:ext cx="590632" cy="171474"/>
            </a:xfrm>
            <a:prstGeom prst="rect">
              <a:avLst/>
            </a:prstGeom>
          </p:spPr>
        </p:pic>
      </p:grp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11DDCFE9-8FD3-B4B8-5157-45CB69285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51977" y="1545498"/>
            <a:ext cx="690418" cy="18726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DFD442-09AF-996D-FD7E-34917F5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2488" y="151213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5754C80B-5050-4550-43AE-C37F2D24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7" idx="3"/>
          </p:cNvCxnSpPr>
          <p:nvPr/>
        </p:nvCxnSpPr>
        <p:spPr>
          <a:xfrm flipH="1">
            <a:off x="3242395" y="1639132"/>
            <a:ext cx="310093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D074A83B-A5EA-6BCE-68FD-40568B869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5941" y="2567164"/>
            <a:ext cx="690418" cy="11647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1A2E54-AF7F-8244-029C-1D6844940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4150" y="206487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9010F2CB-4F04-0398-6366-C2A6AA13A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4"/>
            <a:endCxn id="10" idx="0"/>
          </p:cNvCxnSpPr>
          <p:nvPr/>
        </p:nvCxnSpPr>
        <p:spPr>
          <a:xfrm>
            <a:off x="2941150" y="2318876"/>
            <a:ext cx="0" cy="24828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B3C3E02E-E0E3-8EA2-4DEA-8A4C44441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2435" y="1754708"/>
            <a:ext cx="1156561" cy="1831767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31FA79-B386-6600-A595-B18CAF137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67035" y="254279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FED62BF9-ACE7-FCB4-4300-3C358CD84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2"/>
            <a:endCxn id="13" idx="3"/>
          </p:cNvCxnSpPr>
          <p:nvPr/>
        </p:nvCxnSpPr>
        <p:spPr>
          <a:xfrm flipH="1">
            <a:off x="3698996" y="2669793"/>
            <a:ext cx="268039" cy="799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67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CA58D-55FA-BBF1-F6FB-0F30789FB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AA404922-7DFA-1B99-7272-E6F907F684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un documento desde OneDrive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DB514EE7-F408-A1CC-A105-D17B6103CF1E}"/>
              </a:ext>
            </a:extLst>
          </p:cNvPr>
          <p:cNvSpPr txBox="1"/>
          <p:nvPr/>
        </p:nvSpPr>
        <p:spPr>
          <a:xfrm>
            <a:off x="353998" y="1221466"/>
            <a:ext cx="221300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Se abre un libro de Excel nuevo y en blanco en </a:t>
            </a:r>
            <a:r>
              <a:rPr lang="es-ES" sz="1200" b="1"/>
              <a:t>una pestaña nueva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r>
              <a:rPr lang="es-ES" sz="1200"/>
              <a:t>Para cambiarle el nombre, clica sobre </a:t>
            </a:r>
            <a:r>
              <a:rPr lang="es-ES" sz="1200" b="1"/>
              <a:t>el nombre del documento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>
                <a:solidFill>
                  <a:schemeClr val="tx1"/>
                </a:solidFill>
              </a:rPr>
              <a:t>.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Se abrirá un pequeño </a:t>
            </a:r>
            <a:r>
              <a:rPr lang="es-ES" sz="1200" b="1"/>
              <a:t>menú emergente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donde podrás </a:t>
            </a:r>
            <a:r>
              <a:rPr lang="es-ES" sz="1200" b="1"/>
              <a:t>cambiar el nombre </a:t>
            </a:r>
            <a:r>
              <a:rPr lang="es-ES" sz="1200" b="1">
                <a:solidFill>
                  <a:srgbClr val="4E110E"/>
                </a:solidFill>
              </a:rPr>
              <a:t>(4)</a:t>
            </a:r>
            <a:r>
              <a:rPr lang="es-ES" sz="1200">
                <a:solidFill>
                  <a:srgbClr val="927B71"/>
                </a:solidFill>
              </a:rPr>
              <a:t> </a:t>
            </a:r>
            <a:r>
              <a:rPr lang="es-ES" sz="1200"/>
              <a:t>y </a:t>
            </a:r>
            <a:r>
              <a:rPr lang="es-ES" sz="1200" b="1"/>
              <a:t>la ubicación </a:t>
            </a:r>
            <a:r>
              <a:rPr lang="es-ES" sz="1200" b="1">
                <a:solidFill>
                  <a:srgbClr val="4E110E"/>
                </a:solidFill>
              </a:rPr>
              <a:t>(5)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br>
              <a:rPr lang="es-ES" sz="1200"/>
            </a:br>
            <a:r>
              <a:rPr lang="es-ES" sz="1200" b="1"/>
              <a:t>El documento siempre se guardará en la carpeta en la que te encuentres. </a:t>
            </a:r>
          </a:p>
          <a:p>
            <a:endParaRPr lang="es-ES" sz="1200"/>
          </a:p>
          <a:p>
            <a:r>
              <a:rPr lang="es-ES" sz="1200"/>
              <a:t>Para finalizar, </a:t>
            </a:r>
            <a:r>
              <a:rPr lang="es-ES" sz="1200" b="1"/>
              <a:t>cierra la pestaña de Excel </a:t>
            </a:r>
            <a:r>
              <a:rPr lang="es-ES" sz="1200" b="1">
                <a:solidFill>
                  <a:srgbClr val="4E110E"/>
                </a:solidFill>
              </a:rPr>
              <a:t>(6)</a:t>
            </a:r>
            <a:r>
              <a:rPr lang="es-ES" sz="1200">
                <a:solidFill>
                  <a:schemeClr val="tx1"/>
                </a:solidFill>
              </a:rPr>
              <a:t>.</a:t>
            </a:r>
            <a:endParaRPr lang="ca-ES" sz="1200">
              <a:solidFill>
                <a:schemeClr val="tx1"/>
              </a:solidFill>
            </a:endParaRPr>
          </a:p>
        </p:txBody>
      </p:sp>
      <p:grpSp>
        <p:nvGrpSpPr>
          <p:cNvPr id="16" name="Agrupa 15" descr="La imagen muestra el nombre y ubicación del archivo.">
            <a:extLst>
              <a:ext uri="{FF2B5EF4-FFF2-40B4-BE49-F238E27FC236}">
                <a16:creationId xmlns:a16="http://schemas.microsoft.com/office/drawing/2014/main" id="{3F746B42-83DD-77CF-EBC1-CF3899A8B3E1}"/>
              </a:ext>
            </a:extLst>
          </p:cNvPr>
          <p:cNvGrpSpPr/>
          <p:nvPr/>
        </p:nvGrpSpPr>
        <p:grpSpPr>
          <a:xfrm>
            <a:off x="2616200" y="1261345"/>
            <a:ext cx="5500688" cy="3231654"/>
            <a:chOff x="3312361" y="1049439"/>
            <a:chExt cx="5500688" cy="3231654"/>
          </a:xfrm>
        </p:grpSpPr>
        <p:pic>
          <p:nvPicPr>
            <p:cNvPr id="17" name="Imatge 16" descr="La imagen muestra el nombre y ubicación del archivo.">
              <a:extLst>
                <a:ext uri="{FF2B5EF4-FFF2-40B4-BE49-F238E27FC236}">
                  <a16:creationId xmlns:a16="http://schemas.microsoft.com/office/drawing/2014/main" id="{8BDB6A55-73CB-F2BB-9D84-CEF829EB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2361" y="1049439"/>
              <a:ext cx="5500688" cy="3231654"/>
            </a:xfrm>
            <a:prstGeom prst="rect">
              <a:avLst/>
            </a:prstGeom>
          </p:spPr>
        </p:pic>
        <p:pic>
          <p:nvPicPr>
            <p:cNvPr id="18" name="Imatge 17">
              <a:extLst>
                <a:ext uri="{FF2B5EF4-FFF2-40B4-BE49-F238E27FC236}">
                  <a16:creationId xmlns:a16="http://schemas.microsoft.com/office/drawing/2014/main" id="{56412362-254C-4805-AD45-A2CC57DE5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7623" y="2218334"/>
              <a:ext cx="413775" cy="73019"/>
            </a:xfrm>
            <a:prstGeom prst="rect">
              <a:avLst/>
            </a:prstGeom>
          </p:spPr>
        </p:pic>
      </p:grpSp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A791EAD7-A126-D288-B867-4C87124D0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9210" y="1261345"/>
            <a:ext cx="1141007" cy="174243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47E512-769A-9EAF-D729-66C246E52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72714" y="95069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1" name="Connector recte 20">
            <a:extLst>
              <a:ext uri="{FF2B5EF4-FFF2-40B4-BE49-F238E27FC236}">
                <a16:creationId xmlns:a16="http://schemas.microsoft.com/office/drawing/2014/main" id="{2287100B-FC6E-9A89-37AF-349F0258E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4"/>
            <a:endCxn id="19" idx="0"/>
          </p:cNvCxnSpPr>
          <p:nvPr/>
        </p:nvCxnSpPr>
        <p:spPr>
          <a:xfrm>
            <a:off x="5399714" y="1204694"/>
            <a:ext cx="0" cy="56651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EB0A27ED-FDEB-2D15-FA20-EFE72C4AE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2240" y="1591852"/>
            <a:ext cx="583619" cy="220634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900FD0-D3D3-33A1-806D-B26FBADAF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2210" y="157186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4" name="Connector recte 23">
            <a:extLst>
              <a:ext uri="{FF2B5EF4-FFF2-40B4-BE49-F238E27FC236}">
                <a16:creationId xmlns:a16="http://schemas.microsoft.com/office/drawing/2014/main" id="{D1057144-A301-B03C-1DAF-DD09FA7D4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2"/>
            <a:endCxn id="22" idx="3"/>
          </p:cNvCxnSpPr>
          <p:nvPr/>
        </p:nvCxnSpPr>
        <p:spPr>
          <a:xfrm flipH="1">
            <a:off x="3625859" y="1698862"/>
            <a:ext cx="1076351" cy="3307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0FD322F0-137F-2B5A-637C-E26C773CD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25348" y="1852364"/>
            <a:ext cx="1737294" cy="931291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B3107D3-2C11-AE85-B62E-4B94EB645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2210" y="219101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CFBA8AF0-B378-D284-8897-696B8D7C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2"/>
            <a:endCxn id="25" idx="3"/>
          </p:cNvCxnSpPr>
          <p:nvPr/>
        </p:nvCxnSpPr>
        <p:spPr>
          <a:xfrm flipH="1">
            <a:off x="4362642" y="2318010"/>
            <a:ext cx="339568" cy="0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cantonades arrodonides 27">
            <a:extLst>
              <a:ext uri="{FF2B5EF4-FFF2-40B4-BE49-F238E27FC236}">
                <a16:creationId xmlns:a16="http://schemas.microsoft.com/office/drawing/2014/main" id="{C06A2DBE-CCE6-0FD9-0D3A-D4DFEAA93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8328" y="1997776"/>
            <a:ext cx="690418" cy="142354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7A5A49-047C-B410-A89B-6A8DB6443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8839" y="194195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0" name="Connector recte 29">
            <a:extLst>
              <a:ext uri="{FF2B5EF4-FFF2-40B4-BE49-F238E27FC236}">
                <a16:creationId xmlns:a16="http://schemas.microsoft.com/office/drawing/2014/main" id="{0A464992-63AA-205B-0E7B-772E15EEE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2"/>
            <a:endCxn id="28" idx="3"/>
          </p:cNvCxnSpPr>
          <p:nvPr/>
        </p:nvCxnSpPr>
        <p:spPr>
          <a:xfrm flipH="1">
            <a:off x="3438746" y="2068953"/>
            <a:ext cx="310093" cy="0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cantonades arrodonides 30">
            <a:extLst>
              <a:ext uri="{FF2B5EF4-FFF2-40B4-BE49-F238E27FC236}">
                <a16:creationId xmlns:a16="http://schemas.microsoft.com/office/drawing/2014/main" id="{E6E17E70-DA19-E63E-302A-308DCB28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8327" y="2367678"/>
            <a:ext cx="1207087" cy="198145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22EDFB-A959-728B-5032-C4E3ABAFF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9478" y="234331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5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3" name="Connector recte 32">
            <a:extLst>
              <a:ext uri="{FF2B5EF4-FFF2-40B4-BE49-F238E27FC236}">
                <a16:creationId xmlns:a16="http://schemas.microsoft.com/office/drawing/2014/main" id="{9D7C29A9-DB4F-7318-7741-669C2055F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2" idx="2"/>
            <a:endCxn id="31" idx="3"/>
          </p:cNvCxnSpPr>
          <p:nvPr/>
        </p:nvCxnSpPr>
        <p:spPr>
          <a:xfrm flipH="1" flipV="1">
            <a:off x="3955414" y="2466751"/>
            <a:ext cx="104064" cy="3563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cantonades arrodonides 33">
            <a:extLst>
              <a:ext uri="{FF2B5EF4-FFF2-40B4-BE49-F238E27FC236}">
                <a16:creationId xmlns:a16="http://schemas.microsoft.com/office/drawing/2014/main" id="{55A3B384-2BEA-A006-5AD4-E341E790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78162" y="1289267"/>
            <a:ext cx="153047" cy="99589"/>
          </a:xfrm>
          <a:prstGeom prst="roundRect">
            <a:avLst>
              <a:gd name="adj" fmla="val 7899"/>
            </a:avLst>
          </a:prstGeom>
          <a:noFill/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3778BCD-C9F5-7AF1-1866-71A7A1804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7686" y="155848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6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6" name="Connector recte 35">
            <a:extLst>
              <a:ext uri="{FF2B5EF4-FFF2-40B4-BE49-F238E27FC236}">
                <a16:creationId xmlns:a16="http://schemas.microsoft.com/office/drawing/2014/main" id="{A57C48DD-F56F-47FD-CCD3-9D3CE3996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5" idx="0"/>
            <a:endCxn id="34" idx="2"/>
          </p:cNvCxnSpPr>
          <p:nvPr/>
        </p:nvCxnSpPr>
        <p:spPr>
          <a:xfrm flipV="1">
            <a:off x="5854686" y="1388856"/>
            <a:ext cx="0" cy="169630"/>
          </a:xfrm>
          <a:prstGeom prst="line">
            <a:avLst/>
          </a:prstGeom>
          <a:ln w="1905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9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D923-BCAC-66D4-212F-AEDE570FA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7A0943E1-6940-67C8-E626-9FC776F81C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un documento desde OneDrive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63E258CF-E46C-59C1-5F06-E64BE71FA0D7}"/>
              </a:ext>
            </a:extLst>
          </p:cNvPr>
          <p:cNvSpPr txBox="1"/>
          <p:nvPr/>
        </p:nvSpPr>
        <p:spPr>
          <a:xfrm>
            <a:off x="293444" y="1221466"/>
            <a:ext cx="165886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El </a:t>
            </a:r>
            <a:r>
              <a:rPr lang="es-ES" sz="1200" b="1"/>
              <a:t>archivo de Excel se ha creado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,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pero no está guardado en la carpeta correcta; </a:t>
            </a:r>
            <a:r>
              <a:rPr lang="es-ES" sz="1200" b="1"/>
              <a:t>debería estar en la carpeta “Personal”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endParaRPr lang="es-ES" sz="1200" b="1"/>
          </a:p>
          <a:p>
            <a:r>
              <a:rPr lang="es-ES" sz="1200"/>
              <a:t>Para mover el archivo, </a:t>
            </a:r>
            <a:r>
              <a:rPr lang="es-ES" sz="1200" b="1"/>
              <a:t>arrástralo directamente a la carpeta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" name="Agrupa 2" descr="La imagen muestra como adjuntar un archivo.">
            <a:extLst>
              <a:ext uri="{FF2B5EF4-FFF2-40B4-BE49-F238E27FC236}">
                <a16:creationId xmlns:a16="http://schemas.microsoft.com/office/drawing/2014/main" id="{43DEAEA9-E87C-35F7-3A99-72BF1B67D27B}"/>
              </a:ext>
            </a:extLst>
          </p:cNvPr>
          <p:cNvGrpSpPr/>
          <p:nvPr/>
        </p:nvGrpSpPr>
        <p:grpSpPr>
          <a:xfrm>
            <a:off x="2052320" y="1221466"/>
            <a:ext cx="6813005" cy="3610035"/>
            <a:chOff x="2126825" y="1077110"/>
            <a:chExt cx="6813005" cy="3610035"/>
          </a:xfrm>
        </p:grpSpPr>
        <p:pic>
          <p:nvPicPr>
            <p:cNvPr id="5" name="Imatge 4" descr="La imagen muestra como adjuntar un archivo.">
              <a:extLst>
                <a:ext uri="{FF2B5EF4-FFF2-40B4-BE49-F238E27FC236}">
                  <a16:creationId xmlns:a16="http://schemas.microsoft.com/office/drawing/2014/main" id="{80537EF8-0134-3453-0928-D4744437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825" y="1077110"/>
              <a:ext cx="6813005" cy="3610035"/>
            </a:xfrm>
            <a:prstGeom prst="rect">
              <a:avLst/>
            </a:prstGeom>
          </p:spPr>
        </p:pic>
        <p:pic>
          <p:nvPicPr>
            <p:cNvPr id="6" name="Imatge 5">
              <a:extLst>
                <a:ext uri="{FF2B5EF4-FFF2-40B4-BE49-F238E27FC236}">
                  <a16:creationId xmlns:a16="http://schemas.microsoft.com/office/drawing/2014/main" id="{C27BD8CA-0E77-CA63-7E3D-6A7A5F1AD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2219" y="1393371"/>
              <a:ext cx="5071986" cy="3293774"/>
            </a:xfrm>
            <a:prstGeom prst="rect">
              <a:avLst/>
            </a:prstGeom>
          </p:spPr>
        </p:pic>
      </p:grp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BB8E7E6D-1B68-2B95-0461-CA775143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31547" y="2862135"/>
            <a:ext cx="849174" cy="19578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473315-4A82-1985-680C-689D0A77D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9134" y="324717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A7CDB911-7FC8-C76A-75A0-82107FEE3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0"/>
            <a:endCxn id="7" idx="2"/>
          </p:cNvCxnSpPr>
          <p:nvPr/>
        </p:nvCxnSpPr>
        <p:spPr>
          <a:xfrm flipV="1">
            <a:off x="4156134" y="3057918"/>
            <a:ext cx="0" cy="18926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àfic 9">
            <a:extLst>
              <a:ext uri="{FF2B5EF4-FFF2-40B4-BE49-F238E27FC236}">
                <a16:creationId xmlns:a16="http://schemas.microsoft.com/office/drawing/2014/main" id="{A12060A3-B201-FD99-44BE-54855E2C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5835" y="2609321"/>
            <a:ext cx="314173" cy="314173"/>
          </a:xfrm>
          <a:prstGeom prst="rect">
            <a:avLst/>
          </a:prstGeom>
        </p:spPr>
      </p:pic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C345572B-F81E-C9D1-CA06-2C2590808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7932" y="2559107"/>
            <a:ext cx="852789" cy="265407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DEA4F5-07E6-AFF9-9F20-5660DA315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9134" y="211584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B03C7825-A7C8-C6A5-01AE-7D456D79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4"/>
            <a:endCxn id="11" idx="0"/>
          </p:cNvCxnSpPr>
          <p:nvPr/>
        </p:nvCxnSpPr>
        <p:spPr>
          <a:xfrm flipH="1">
            <a:off x="4154327" y="2369846"/>
            <a:ext cx="1807" cy="18926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EDD5E50C-7796-8548-B1F6-C48266B25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3954" y="2611042"/>
            <a:ext cx="852791" cy="36183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2A3560-912E-721F-F787-E279AD62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23350" y="220533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37" name="Connector recte 36">
            <a:extLst>
              <a:ext uri="{FF2B5EF4-FFF2-40B4-BE49-F238E27FC236}">
                <a16:creationId xmlns:a16="http://schemas.microsoft.com/office/drawing/2014/main" id="{15AD0AAC-9E37-EC8B-7DDF-C90A37720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14" idx="0"/>
          </p:cNvCxnSpPr>
          <p:nvPr/>
        </p:nvCxnSpPr>
        <p:spPr>
          <a:xfrm>
            <a:off x="5050350" y="2459333"/>
            <a:ext cx="0" cy="151709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tge 37">
            <a:extLst>
              <a:ext uri="{FF2B5EF4-FFF2-40B4-BE49-F238E27FC236}">
                <a16:creationId xmlns:a16="http://schemas.microsoft.com/office/drawing/2014/main" id="{1DA416C7-2D81-CC5D-BEE3-09D2B7384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835" y="4490586"/>
            <a:ext cx="1901163" cy="2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DC900-8625-4210-F909-AFF4E86F4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68B04EC0-FD6A-87C5-35B0-F30C4FD6F8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247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Carga un documento o carpeta en OneDrive</a:t>
            </a:r>
            <a:endParaRPr kumimoji="0" lang="ca-ES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D9AC690D-7109-72F0-91A4-FBDE604C51F2}"/>
              </a:ext>
            </a:extLst>
          </p:cNvPr>
          <p:cNvSpPr txBox="1"/>
          <p:nvPr/>
        </p:nvSpPr>
        <p:spPr>
          <a:xfrm>
            <a:off x="293443" y="1221466"/>
            <a:ext cx="18570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/>
              <a:t>Puedes cargar una carpeta o documento, también desde </a:t>
            </a:r>
            <a:r>
              <a:rPr lang="es-ES" sz="1200" b="1"/>
              <a:t>“Crear o cargar”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.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Se abrirá </a:t>
            </a:r>
            <a:r>
              <a:rPr lang="es-ES" sz="1200" b="1"/>
              <a:t>un menú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/>
              <a:t>donde deberás seleccionar la primera opción: </a:t>
            </a:r>
            <a:r>
              <a:rPr lang="es-ES" sz="1200" b="1"/>
              <a:t>“Carga de archivo” o “Carga de carpeta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pPr lvl="0">
              <a:defRPr/>
            </a:pPr>
            <a:endParaRPr lang="es-ES" sz="1200" b="1"/>
          </a:p>
          <a:p>
            <a:pPr lvl="0">
              <a:defRPr/>
            </a:pPr>
            <a:r>
              <a:rPr lang="es-ES" sz="1200"/>
              <a:t>También puedes cargar-lo </a:t>
            </a:r>
            <a:r>
              <a:rPr lang="es-ES" sz="1200" b="1"/>
              <a:t>arrastrándolo con el ratón sobre la ventana </a:t>
            </a:r>
            <a:r>
              <a:rPr lang="es-ES" sz="1200" b="1">
                <a:solidFill>
                  <a:srgbClr val="4E110E"/>
                </a:solidFill>
              </a:rPr>
              <a:t>(4)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6" name="Agrupa 15" descr="La imagen muestra como copiar un archivo.">
            <a:extLst>
              <a:ext uri="{FF2B5EF4-FFF2-40B4-BE49-F238E27FC236}">
                <a16:creationId xmlns:a16="http://schemas.microsoft.com/office/drawing/2014/main" id="{39BD0419-56F0-BD6F-CE38-4C6360A8E398}"/>
              </a:ext>
            </a:extLst>
          </p:cNvPr>
          <p:cNvGrpSpPr/>
          <p:nvPr/>
        </p:nvGrpSpPr>
        <p:grpSpPr>
          <a:xfrm>
            <a:off x="2214573" y="1221466"/>
            <a:ext cx="5998093" cy="3190589"/>
            <a:chOff x="2849573" y="1368365"/>
            <a:chExt cx="5998093" cy="3190589"/>
          </a:xfrm>
        </p:grpSpPr>
        <p:grpSp>
          <p:nvGrpSpPr>
            <p:cNvPr id="17" name="Agrupa 16">
              <a:extLst>
                <a:ext uri="{FF2B5EF4-FFF2-40B4-BE49-F238E27FC236}">
                  <a16:creationId xmlns:a16="http://schemas.microsoft.com/office/drawing/2014/main" id="{797D7364-8195-97F3-8EBA-1410B5BB85D5}"/>
                </a:ext>
              </a:extLst>
            </p:cNvPr>
            <p:cNvGrpSpPr/>
            <p:nvPr/>
          </p:nvGrpSpPr>
          <p:grpSpPr>
            <a:xfrm>
              <a:off x="2849573" y="1368365"/>
              <a:ext cx="5998093" cy="3178235"/>
              <a:chOff x="2849573" y="1368365"/>
              <a:chExt cx="5998093" cy="3178235"/>
            </a:xfrm>
          </p:grpSpPr>
          <p:pic>
            <p:nvPicPr>
              <p:cNvPr id="19" name="Imatge 18" descr="La imagen muestra como copiar un archivo.">
                <a:extLst>
                  <a:ext uri="{FF2B5EF4-FFF2-40B4-BE49-F238E27FC236}">
                    <a16:creationId xmlns:a16="http://schemas.microsoft.com/office/drawing/2014/main" id="{7094FFF3-213F-F325-F7A2-F5757504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9573" y="1368365"/>
                <a:ext cx="5998093" cy="3178235"/>
              </a:xfrm>
              <a:prstGeom prst="rect">
                <a:avLst/>
              </a:prstGeom>
            </p:spPr>
          </p:pic>
          <p:pic>
            <p:nvPicPr>
              <p:cNvPr id="20" name="Imatge 19">
                <a:extLst>
                  <a:ext uri="{FF2B5EF4-FFF2-40B4-BE49-F238E27FC236}">
                    <a16:creationId xmlns:a16="http://schemas.microsoft.com/office/drawing/2014/main" id="{B4B9F7DE-1361-31F8-8B92-F3FBD3895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5084" y="1427680"/>
                <a:ext cx="590632" cy="171474"/>
              </a:xfrm>
              <a:prstGeom prst="rect">
                <a:avLst/>
              </a:prstGeom>
            </p:spPr>
          </p:pic>
        </p:grpSp>
        <p:pic>
          <p:nvPicPr>
            <p:cNvPr id="18" name="Imatge 17">
              <a:extLst>
                <a:ext uri="{FF2B5EF4-FFF2-40B4-BE49-F238E27FC236}">
                  <a16:creationId xmlns:a16="http://schemas.microsoft.com/office/drawing/2014/main" id="{35F1D919-F8C4-77AF-0A26-41FD33E15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2899" y="1551245"/>
              <a:ext cx="4550229" cy="3007709"/>
            </a:xfrm>
            <a:prstGeom prst="rect">
              <a:avLst/>
            </a:prstGeom>
          </p:spPr>
        </p:pic>
      </p:grpSp>
      <p:pic>
        <p:nvPicPr>
          <p:cNvPr id="21" name="Gràfic 20" descr="Cursor with solid fill">
            <a:extLst>
              <a:ext uri="{FF2B5EF4-FFF2-40B4-BE49-F238E27FC236}">
                <a16:creationId xmlns:a16="http://schemas.microsoft.com/office/drawing/2014/main" id="{8D92C1BB-2960-D326-2D65-4183D1DC8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9362" y="3207414"/>
            <a:ext cx="314173" cy="314173"/>
          </a:xfrm>
          <a:prstGeom prst="rect">
            <a:avLst/>
          </a:prstGeom>
        </p:spPr>
      </p:pic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69B27BC0-671E-829C-0B21-630F7E3ED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4062" y="1524797"/>
            <a:ext cx="680132" cy="23401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3DF5B5-A025-91BB-4F7F-701799855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59137" y="151480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4" name="Connector recte 23">
            <a:extLst>
              <a:ext uri="{FF2B5EF4-FFF2-40B4-BE49-F238E27FC236}">
                <a16:creationId xmlns:a16="http://schemas.microsoft.com/office/drawing/2014/main" id="{E60F65C4-27E3-5492-4356-B2A93879B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2"/>
            <a:endCxn id="22" idx="3"/>
          </p:cNvCxnSpPr>
          <p:nvPr/>
        </p:nvCxnSpPr>
        <p:spPr>
          <a:xfrm flipH="1">
            <a:off x="2964194" y="1641802"/>
            <a:ext cx="294943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341C8322-A6F2-1235-5C79-138BE17C2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4062" y="1797485"/>
            <a:ext cx="1181451" cy="178276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EC5518-863F-D5B1-2EA7-75BB498E9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65218" y="256187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6BA372DA-7ABC-A1C4-C2B7-9CAB9571E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2"/>
            <a:endCxn id="25" idx="3"/>
          </p:cNvCxnSpPr>
          <p:nvPr/>
        </p:nvCxnSpPr>
        <p:spPr>
          <a:xfrm flipH="1">
            <a:off x="3465513" y="2688870"/>
            <a:ext cx="29970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cantonades arrodonides 27">
            <a:extLst>
              <a:ext uri="{FF2B5EF4-FFF2-40B4-BE49-F238E27FC236}">
                <a16:creationId xmlns:a16="http://schemas.microsoft.com/office/drawing/2014/main" id="{D9C3D37A-E6F5-71CA-88B5-D65A3011C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162" y="2017090"/>
            <a:ext cx="690418" cy="32713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0C5567-3964-E184-FEB8-232267ACF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4371" y="255658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30" name="Connector recte 29">
            <a:extLst>
              <a:ext uri="{FF2B5EF4-FFF2-40B4-BE49-F238E27FC236}">
                <a16:creationId xmlns:a16="http://schemas.microsoft.com/office/drawing/2014/main" id="{A2E16AEC-07A0-7EC5-228A-74A4FC12E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0"/>
            <a:endCxn id="28" idx="2"/>
          </p:cNvCxnSpPr>
          <p:nvPr/>
        </p:nvCxnSpPr>
        <p:spPr>
          <a:xfrm flipV="1">
            <a:off x="2671371" y="2344223"/>
            <a:ext cx="0" cy="21236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cantonades arrodonides 30">
            <a:extLst>
              <a:ext uri="{FF2B5EF4-FFF2-40B4-BE49-F238E27FC236}">
                <a16:creationId xmlns:a16="http://schemas.microsoft.com/office/drawing/2014/main" id="{E87935A4-35E3-3C55-4CDA-D0111766A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8385" y="3100930"/>
            <a:ext cx="745149" cy="7183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85F291-EDA3-22CC-DD14-385317307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53960" y="259864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cxnSp>
        <p:nvCxnSpPr>
          <p:cNvPr id="33" name="Connector recte 32">
            <a:extLst>
              <a:ext uri="{FF2B5EF4-FFF2-40B4-BE49-F238E27FC236}">
                <a16:creationId xmlns:a16="http://schemas.microsoft.com/office/drawing/2014/main" id="{FA59D06A-1E4A-C1BA-0923-BC6EF490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2" idx="4"/>
            <a:endCxn id="31" idx="0"/>
          </p:cNvCxnSpPr>
          <p:nvPr/>
        </p:nvCxnSpPr>
        <p:spPr>
          <a:xfrm>
            <a:off x="5480960" y="2852642"/>
            <a:ext cx="0" cy="24828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30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8B12C-9EF3-6EC2-22BC-C5C0C6C2F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9C7F030A-671C-820E-19A1-C92A2BCFE1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Compartir documentos desde OneDrive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3500F58F-E764-7D49-8C41-5FA45DDE125E}"/>
              </a:ext>
            </a:extLst>
          </p:cNvPr>
          <p:cNvSpPr txBox="1"/>
          <p:nvPr/>
        </p:nvSpPr>
        <p:spPr>
          <a:xfrm>
            <a:off x="293443" y="1221466"/>
            <a:ext cx="25682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El siguiente paso será compartir el documento “Evento”. Para ello pasa el ratón por encima del documento, </a:t>
            </a:r>
            <a:r>
              <a:rPr lang="es-ES" sz="1200" b="1"/>
              <a:t>aparecerá un botón con tres puntos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endParaRPr lang="es-ES" sz="1200"/>
          </a:p>
          <a:p>
            <a:r>
              <a:rPr lang="es-ES" sz="1200"/>
              <a:t>Esto sucede con todos los documentos y carpetas dentro de OneDrive Web y SharePoint Web.</a:t>
            </a:r>
          </a:p>
          <a:p>
            <a:endParaRPr lang="es-ES" sz="1200"/>
          </a:p>
          <a:p>
            <a:r>
              <a:rPr lang="es-ES" sz="1200"/>
              <a:t>Al hacer clic sobre este botón, se </a:t>
            </a:r>
            <a:r>
              <a:rPr lang="es-ES" sz="1200" b="1"/>
              <a:t>abrirá un menú contextual</a:t>
            </a:r>
            <a:r>
              <a:rPr lang="es-ES" sz="12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con diferentes opciones. Para compartir documentos, debes hacer clic en </a:t>
            </a:r>
            <a:r>
              <a:rPr lang="es-ES" sz="1200" b="1"/>
              <a:t>la opción “Compartir”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>
                <a:solidFill>
                  <a:schemeClr val="tx1"/>
                </a:solidFill>
              </a:rPr>
              <a:t>.</a:t>
            </a:r>
            <a:endParaRPr lang="ca-ES" sz="1200">
              <a:solidFill>
                <a:schemeClr val="tx1"/>
              </a:solidFill>
            </a:endParaRPr>
          </a:p>
        </p:txBody>
      </p:sp>
      <p:pic>
        <p:nvPicPr>
          <p:cNvPr id="3" name="Imatge 2" descr="La imagen muestra como compartir un archivo de OneDrive.">
            <a:extLst>
              <a:ext uri="{FF2B5EF4-FFF2-40B4-BE49-F238E27FC236}">
                <a16:creationId xmlns:a16="http://schemas.microsoft.com/office/drawing/2014/main" id="{BA1AFDF4-16CE-06BE-D983-F46EA61B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33" y="1221466"/>
            <a:ext cx="6026194" cy="3193125"/>
          </a:xfrm>
          <a:prstGeom prst="rect">
            <a:avLst/>
          </a:prstGeom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F14A877A-CD85-D4E7-C92F-50B58E2E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2507" y="2350223"/>
            <a:ext cx="155195" cy="24037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99D582-3D20-C78C-5933-36A3F6082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5935" y="234340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FBD1072F-90C5-C6E6-A645-9478F5321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6"/>
            <a:endCxn id="5" idx="1"/>
          </p:cNvCxnSpPr>
          <p:nvPr/>
        </p:nvCxnSpPr>
        <p:spPr>
          <a:xfrm>
            <a:off x="5439935" y="2470407"/>
            <a:ext cx="202572" cy="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3B9E2C44-B786-90D5-1ACC-2524EA254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8910" y="1991210"/>
            <a:ext cx="1073195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F7BA68-D80A-BEE7-2857-9738F504D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507" y="247748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FE6B2373-3AA5-48D6-4B4F-CF2FA30A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355507" y="2245210"/>
            <a:ext cx="1" cy="23227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89707875-AD19-2337-402C-C48551499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8910" y="1632197"/>
            <a:ext cx="1132827" cy="278239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5A730B-6A14-3AA1-5F32-C912C146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2226" y="289639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C0DD09AD-06C6-6D31-ECC0-D42E950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11" idx="3"/>
          </p:cNvCxnSpPr>
          <p:nvPr/>
        </p:nvCxnSpPr>
        <p:spPr>
          <a:xfrm flipH="1">
            <a:off x="6951737" y="3023394"/>
            <a:ext cx="470489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àfic 13">
            <a:extLst>
              <a:ext uri="{FF2B5EF4-FFF2-40B4-BE49-F238E27FC236}">
                <a16:creationId xmlns:a16="http://schemas.microsoft.com/office/drawing/2014/main" id="{9B0E0DFA-1CD7-FF19-BADC-2CAD1E45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4123" y="2466735"/>
            <a:ext cx="314173" cy="314173"/>
          </a:xfrm>
          <a:prstGeom prst="rect">
            <a:avLst/>
          </a:prstGeom>
        </p:spPr>
      </p:pic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8DCB6F8D-E346-2858-02AE-F9E870D9C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8653" y="3846348"/>
            <a:ext cx="3268442" cy="8451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149E0323-E5F3-010A-1F15-7CB8E9EE55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308653" y="3922034"/>
            <a:ext cx="3286764" cy="769441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defRPr/>
            </a:pPr>
            <a:r>
              <a:rPr lang="es-ES" sz="1050"/>
              <a:t>Solo podrás compartir con cuentas del espacio de Gobierno de Aragón: </a:t>
            </a:r>
            <a:r>
              <a:rPr lang="es-ES" sz="1050" b="1"/>
              <a:t>@aragon.es, @salud.aragon.es,</a:t>
            </a:r>
            <a:r>
              <a:rPr lang="es-ES" sz="1050"/>
              <a:t> </a:t>
            </a:r>
            <a:r>
              <a:rPr lang="es-ES" sz="1050" b="1"/>
              <a:t>@educa.aragon.es, @justicia.aragon.es, @ext.aragon.es</a:t>
            </a:r>
            <a:r>
              <a:rPr lang="es-ES" sz="1050"/>
              <a:t> y</a:t>
            </a:r>
            <a:r>
              <a:rPr lang="es-ES" sz="1050" b="1"/>
              <a:t> @iaf.es</a:t>
            </a:r>
            <a:endParaRPr lang="en-US" sz="11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23FC81-2F0C-6685-5509-7956A65F9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8224" y="3785296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8" name="Imatge 17">
            <a:extLst>
              <a:ext uri="{FF2B5EF4-FFF2-40B4-BE49-F238E27FC236}">
                <a16:creationId xmlns:a16="http://schemas.microsoft.com/office/drawing/2014/main" id="{81DBAE36-622E-2F5E-5BF4-05BD39F0F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583276" y="3691438"/>
            <a:ext cx="278457" cy="27845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62885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8FDD4-6AA6-19D1-46B3-6FAF6B683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E473358A-5032-AB08-09BB-5A682F98CA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Compartir documentos desde OneDrive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863AD3C9-9E45-0BCE-B27A-84F46A5E7686}"/>
              </a:ext>
            </a:extLst>
          </p:cNvPr>
          <p:cNvSpPr txBox="1"/>
          <p:nvPr/>
        </p:nvSpPr>
        <p:spPr>
          <a:xfrm>
            <a:off x="176923" y="1172706"/>
            <a:ext cx="416501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Se abre una ventana emergente donde configurarás cómo compartir este libro de Excel. Lo primero que debes hacer es buscar el nombre de la persona </a:t>
            </a:r>
            <a:r>
              <a:rPr lang="es-ES" sz="1200" b="1"/>
              <a:t>con quien compartirás el documento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br>
              <a:rPr lang="es-ES" sz="1200" b="1"/>
            </a:br>
            <a:r>
              <a:rPr lang="es-ES" sz="1200"/>
              <a:t>En segundo lugar, debes seleccionar con </a:t>
            </a:r>
            <a:r>
              <a:rPr lang="es-ES" sz="1200" b="1"/>
              <a:t>qué criterios compartirás el documento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>
                <a:solidFill>
                  <a:schemeClr val="tx1"/>
                </a:solidFill>
              </a:rPr>
              <a:t>.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Puedes elegir entre tres opciones:</a:t>
            </a:r>
          </a:p>
          <a:p>
            <a:pPr lvl="4"/>
            <a:endParaRPr lang="es-ES" sz="1200" b="1"/>
          </a:p>
          <a:p>
            <a:pPr marL="228600" lvl="6" indent="-228600">
              <a:buFont typeface="Arial" panose="020B0604020202020204" pitchFamily="34" charset="0"/>
              <a:buChar char="•"/>
            </a:pPr>
            <a:r>
              <a:rPr lang="es-ES" sz="1200" b="1"/>
              <a:t>Puede editar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>
                <a:solidFill>
                  <a:schemeClr val="tx1"/>
                </a:solidFill>
              </a:rPr>
              <a:t>.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Permite realizar cualquier cambio en el contenido, incluyendo modificaciones, eliminaciones y añadidos.</a:t>
            </a:r>
          </a:p>
          <a:p>
            <a:pPr marL="228600" lvl="6" indent="-228600">
              <a:buFont typeface="Arial" panose="020B0604020202020204" pitchFamily="34" charset="0"/>
              <a:buChar char="•"/>
            </a:pPr>
            <a:r>
              <a:rPr lang="es-ES" sz="1200" b="1"/>
              <a:t>Puede ver </a:t>
            </a:r>
            <a:r>
              <a:rPr lang="es-ES" sz="1200" b="1">
                <a:solidFill>
                  <a:srgbClr val="4E110E"/>
                </a:solidFill>
              </a:rPr>
              <a:t>(4)</a:t>
            </a:r>
            <a:r>
              <a:rPr lang="es-ES" sz="1200">
                <a:solidFill>
                  <a:schemeClr val="tx1"/>
                </a:solidFill>
              </a:rPr>
              <a:t>. </a:t>
            </a:r>
            <a:r>
              <a:rPr lang="es-ES" sz="1200"/>
              <a:t>Solo permite la visualización del contenido; no se pueden realizar cambios ni ediciones.</a:t>
            </a:r>
          </a:p>
          <a:p>
            <a:pPr marL="228600" lvl="6" indent="-228600">
              <a:buFont typeface="Arial" panose="020B0604020202020204" pitchFamily="34" charset="0"/>
              <a:buChar char="•"/>
            </a:pPr>
            <a:r>
              <a:rPr lang="es-ES" sz="1200" b="1"/>
              <a:t>No se puede descargar</a:t>
            </a:r>
            <a:r>
              <a:rPr lang="es-ES" sz="12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(5)</a:t>
            </a:r>
            <a:r>
              <a:rPr lang="es-ES" sz="1200">
                <a:solidFill>
                  <a:schemeClr val="tx1"/>
                </a:solidFill>
              </a:rPr>
              <a:t>. </a:t>
            </a:r>
            <a:r>
              <a:rPr lang="es-ES" sz="1200"/>
              <a:t>Permite visualizar el contenido, pero restringe su descarga para evitar copias locales.</a:t>
            </a:r>
            <a:endParaRPr lang="ca-ES" sz="1200"/>
          </a:p>
        </p:txBody>
      </p:sp>
      <p:pic>
        <p:nvPicPr>
          <p:cNvPr id="15" name="Imatge 14" descr="La imagen muestra como otorgar derechos de edición.">
            <a:extLst>
              <a:ext uri="{FF2B5EF4-FFF2-40B4-BE49-F238E27FC236}">
                <a16:creationId xmlns:a16="http://schemas.microsoft.com/office/drawing/2014/main" id="{881FB939-9827-D249-1B87-BC5E3A55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905"/>
          <a:stretch/>
        </p:blipFill>
        <p:spPr>
          <a:xfrm>
            <a:off x="4282674" y="1167240"/>
            <a:ext cx="4728588" cy="3015294"/>
          </a:xfrm>
          <a:prstGeom prst="rect">
            <a:avLst/>
          </a:prstGeom>
        </p:spPr>
      </p:pic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20A89F66-C682-73C9-BFF3-5478021B9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199" y="2237272"/>
            <a:ext cx="1634886" cy="20401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0C055-3661-90DA-8638-B5A0DDE69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1534" y="1771708"/>
            <a:ext cx="236216" cy="2384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6A3CFE0F-43C5-B784-172C-780072CD5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4"/>
            <a:endCxn id="16" idx="0"/>
          </p:cNvCxnSpPr>
          <p:nvPr/>
        </p:nvCxnSpPr>
        <p:spPr>
          <a:xfrm>
            <a:off x="6989642" y="2010152"/>
            <a:ext cx="0" cy="22712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A0985438-16C9-1DBE-683E-4A2F994EB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9473" y="2237272"/>
            <a:ext cx="299665" cy="20401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0" name="Connector recte 19">
            <a:extLst>
              <a:ext uri="{FF2B5EF4-FFF2-40B4-BE49-F238E27FC236}">
                <a16:creationId xmlns:a16="http://schemas.microsoft.com/office/drawing/2014/main" id="{44E4337D-FA83-67DE-4DA1-EC1DB394B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0"/>
            <a:endCxn id="19" idx="0"/>
          </p:cNvCxnSpPr>
          <p:nvPr/>
        </p:nvCxnSpPr>
        <p:spPr>
          <a:xfrm flipH="1">
            <a:off x="7959306" y="1783032"/>
            <a:ext cx="2388" cy="45424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E85CD49-8E11-C5AB-CB10-47C0644D1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43586" y="1783032"/>
            <a:ext cx="236216" cy="2384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81A80728-2A31-07AF-A887-3190E04DD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5640" y="2453991"/>
            <a:ext cx="1083498" cy="23844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3" name="Connector recte 22">
            <a:extLst>
              <a:ext uri="{FF2B5EF4-FFF2-40B4-BE49-F238E27FC236}">
                <a16:creationId xmlns:a16="http://schemas.microsoft.com/office/drawing/2014/main" id="{CB959A15-B8EB-2878-B513-B3B250ACA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6"/>
            <a:endCxn id="22" idx="3"/>
          </p:cNvCxnSpPr>
          <p:nvPr/>
        </p:nvCxnSpPr>
        <p:spPr>
          <a:xfrm flipH="1">
            <a:off x="8109138" y="2573213"/>
            <a:ext cx="649766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045AF5D-D761-999D-9569-65A70E45E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2688" y="2453991"/>
            <a:ext cx="236216" cy="2384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4AF977F6-FF6F-3D03-8051-BD719DF0D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5640" y="2969731"/>
            <a:ext cx="1072995" cy="23844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6" name="Connector recte 25">
            <a:extLst>
              <a:ext uri="{FF2B5EF4-FFF2-40B4-BE49-F238E27FC236}">
                <a16:creationId xmlns:a16="http://schemas.microsoft.com/office/drawing/2014/main" id="{438D66BA-1121-DAD2-CCAE-AF98F371E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6"/>
            <a:endCxn id="25" idx="3"/>
          </p:cNvCxnSpPr>
          <p:nvPr/>
        </p:nvCxnSpPr>
        <p:spPr>
          <a:xfrm flipH="1">
            <a:off x="8098635" y="3088953"/>
            <a:ext cx="660269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2058E0D-7170-9ACB-8F3F-E164B0184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2688" y="2969731"/>
            <a:ext cx="236216" cy="2384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5</a:t>
            </a:r>
          </a:p>
        </p:txBody>
      </p:sp>
      <p:sp>
        <p:nvSpPr>
          <p:cNvPr id="28" name="Rectangle: cantonades arrodonides 27">
            <a:extLst>
              <a:ext uri="{FF2B5EF4-FFF2-40B4-BE49-F238E27FC236}">
                <a16:creationId xmlns:a16="http://schemas.microsoft.com/office/drawing/2014/main" id="{4B97ADB3-573E-91C8-4B6E-83EBBAF06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0891" y="2718584"/>
            <a:ext cx="1072995" cy="23844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Connector recte 28">
            <a:extLst>
              <a:ext uri="{FF2B5EF4-FFF2-40B4-BE49-F238E27FC236}">
                <a16:creationId xmlns:a16="http://schemas.microsoft.com/office/drawing/2014/main" id="{7C211066-4854-6C67-5553-255F7A4D4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6"/>
            <a:endCxn id="28" idx="1"/>
          </p:cNvCxnSpPr>
          <p:nvPr/>
        </p:nvCxnSpPr>
        <p:spPr>
          <a:xfrm>
            <a:off x="6765076" y="2837806"/>
            <a:ext cx="26581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42B6ADD-C7A6-67FE-6E39-3B88EDE18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8860" y="2718584"/>
            <a:ext cx="236216" cy="2384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438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C1763-AE40-2587-7EE5-6545ACFC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8097B3C-27A2-6575-CA19-813F9A9C5D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Compartir documentos desde OneDrive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A0FE3C32-3179-B2AF-ACBC-12C36A17EE47}"/>
              </a:ext>
            </a:extLst>
          </p:cNvPr>
          <p:cNvSpPr txBox="1"/>
          <p:nvPr/>
        </p:nvSpPr>
        <p:spPr>
          <a:xfrm>
            <a:off x="417554" y="1278584"/>
            <a:ext cx="2600683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/>
              <a:t>Desde </a:t>
            </a:r>
            <a:r>
              <a:rPr lang="es-ES" sz="1200" b="1"/>
              <a:t>el icono del engranaje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también podrás seleccionar si el enlace con el que </a:t>
            </a:r>
            <a:r>
              <a:rPr lang="es-ES" sz="1200" b="1"/>
              <a:t>compartirás el documento será visible para todas las personas del Gobierno de Aragón</a:t>
            </a:r>
            <a:r>
              <a:rPr lang="es-ES" sz="12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>
                <a:solidFill>
                  <a:srgbClr val="927B71"/>
                </a:solidFill>
              </a:rPr>
              <a:t> </a:t>
            </a:r>
            <a:r>
              <a:rPr lang="es-ES" sz="1200"/>
              <a:t>o solo para </a:t>
            </a:r>
            <a:r>
              <a:rPr lang="es-ES" sz="1200" b="1"/>
              <a:t>las personas que elijas</a:t>
            </a:r>
            <a:r>
              <a:rPr lang="es-ES" sz="12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>
                <a:solidFill>
                  <a:schemeClr val="tx1"/>
                </a:solidFill>
              </a:rPr>
              <a:t>. </a:t>
            </a:r>
          </a:p>
          <a:p>
            <a:endParaRPr lang="es-ES" sz="1200" b="1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1200"/>
              <a:t>Además, puedes seleccionar </a:t>
            </a:r>
            <a:r>
              <a:rPr lang="es-ES" sz="1200" b="1"/>
              <a:t>la fecha en la que se dejará de compartir el documento </a:t>
            </a:r>
            <a:r>
              <a:rPr lang="es-ES" sz="1200" b="1">
                <a:solidFill>
                  <a:srgbClr val="4E110E"/>
                </a:solidFill>
              </a:rPr>
              <a:t>(4)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endParaRPr lang="es-ES" sz="1200">
              <a:solidFill>
                <a:schemeClr val="tx1"/>
              </a:solidFill>
            </a:endParaRPr>
          </a:p>
          <a:p>
            <a:r>
              <a:rPr lang="es-ES" sz="1200">
                <a:solidFill>
                  <a:schemeClr val="tx1"/>
                </a:solidFill>
              </a:rPr>
              <a:t>Clica en </a:t>
            </a:r>
            <a:r>
              <a:rPr lang="es-ES" sz="1200" b="1">
                <a:solidFill>
                  <a:schemeClr val="tx1"/>
                </a:solidFill>
              </a:rPr>
              <a:t>Aplicar</a:t>
            </a:r>
            <a:r>
              <a:rPr lang="es-ES" sz="1200">
                <a:solidFill>
                  <a:schemeClr val="tx1"/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(5)</a:t>
            </a:r>
            <a:r>
              <a:rPr lang="es-ES" sz="1200">
                <a:solidFill>
                  <a:schemeClr val="tx1"/>
                </a:solidFill>
              </a:rPr>
              <a:t> para continuar.</a:t>
            </a:r>
          </a:p>
        </p:txBody>
      </p:sp>
      <p:pic>
        <p:nvPicPr>
          <p:cNvPr id="3" name="Imatge 2" descr="La imagen muestra como configurar las organizaciones que tendrán acceso a ese archivo.">
            <a:extLst>
              <a:ext uri="{FF2B5EF4-FFF2-40B4-BE49-F238E27FC236}">
                <a16:creationId xmlns:a16="http://schemas.microsoft.com/office/drawing/2014/main" id="{E3B6AEF1-75AA-1C6E-6719-3A4D36D77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72"/>
          <a:stretch/>
        </p:blipFill>
        <p:spPr>
          <a:xfrm>
            <a:off x="3104949" y="1138654"/>
            <a:ext cx="5504154" cy="3694724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268D9018-733C-1F09-4F25-76F963ED3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05" y="2007878"/>
            <a:ext cx="2071087" cy="2380593"/>
          </a:xfrm>
          <a:prstGeom prst="rect">
            <a:avLst/>
          </a:prstGeom>
          <a:ln>
            <a:solidFill>
              <a:srgbClr val="4E110E"/>
            </a:solidFill>
          </a:ln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12BD87A8-6BF3-6ED4-077F-04A7B73B9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04962" y="2507667"/>
            <a:ext cx="1974194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C855EEFE-E146-9495-D16C-787668AE9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H="1">
            <a:off x="8479156" y="2634667"/>
            <a:ext cx="466152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D4D77F8-AA93-5D92-2063-53430BA34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91308" y="250766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EA9BF6BA-D374-386A-F3E8-6D8F8D50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04962" y="3130569"/>
            <a:ext cx="1974194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FDE5AC7E-AF2C-9D22-4818-664A152A2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6"/>
            <a:endCxn id="9" idx="3"/>
          </p:cNvCxnSpPr>
          <p:nvPr/>
        </p:nvCxnSpPr>
        <p:spPr>
          <a:xfrm flipH="1">
            <a:off x="8479156" y="3257569"/>
            <a:ext cx="466152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EC09B28-0DEC-1A90-C78F-1645B00C5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91308" y="313056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D0C5E32E-7D5A-9A45-57EC-67CF568F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4245" y="3504644"/>
            <a:ext cx="300340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68136590-CE76-BD8F-9553-2FA3EC4FD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4"/>
            <a:endCxn id="12" idx="0"/>
          </p:cNvCxnSpPr>
          <p:nvPr/>
        </p:nvCxnSpPr>
        <p:spPr>
          <a:xfrm>
            <a:off x="5564415" y="3240016"/>
            <a:ext cx="0" cy="264628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D752F4C-524A-2FC2-C075-5B6A2294C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7415" y="298601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sp>
        <p:nvSpPr>
          <p:cNvPr id="31" name="Fletxa: corbada cap amunt 33">
            <a:extLst>
              <a:ext uri="{FF2B5EF4-FFF2-40B4-BE49-F238E27FC236}">
                <a16:creationId xmlns:a16="http://schemas.microsoft.com/office/drawing/2014/main" id="{CA7D9ED4-39A9-B217-CC65-3A7E7262A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948970" flipV="1">
            <a:off x="5900812" y="3788488"/>
            <a:ext cx="522581" cy="370827"/>
          </a:xfrm>
          <a:prstGeom prst="curvedUpArrow">
            <a:avLst>
              <a:gd name="adj1" fmla="val 25000"/>
              <a:gd name="adj2" fmla="val 64302"/>
              <a:gd name="adj3" fmla="val 25000"/>
            </a:avLst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sz="1400" b="1">
              <a:solidFill>
                <a:srgbClr val="4E110E"/>
              </a:solidFill>
            </a:endParaRPr>
          </a:p>
        </p:txBody>
      </p:sp>
      <p:sp>
        <p:nvSpPr>
          <p:cNvPr id="32" name="Rectangle: cantonades arrodonides 31">
            <a:extLst>
              <a:ext uri="{FF2B5EF4-FFF2-40B4-BE49-F238E27FC236}">
                <a16:creationId xmlns:a16="http://schemas.microsoft.com/office/drawing/2014/main" id="{47E46C88-1CB1-4A81-F744-BB493D4C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1138" y="3818925"/>
            <a:ext cx="2008018" cy="25398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3" name="Connector recte 32">
            <a:extLst>
              <a:ext uri="{FF2B5EF4-FFF2-40B4-BE49-F238E27FC236}">
                <a16:creationId xmlns:a16="http://schemas.microsoft.com/office/drawing/2014/main" id="{F07DAC82-9400-272C-FAE8-B875F4C15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6"/>
            <a:endCxn id="32" idx="3"/>
          </p:cNvCxnSpPr>
          <p:nvPr/>
        </p:nvCxnSpPr>
        <p:spPr>
          <a:xfrm flipH="1" flipV="1">
            <a:off x="8479156" y="3945918"/>
            <a:ext cx="466152" cy="7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9D09FCB9-AED9-A926-C20B-20F0957B9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91308" y="381892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1B8FE54D-ADCA-F0E4-73A3-263DE3365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96344" y="4111624"/>
            <a:ext cx="482812" cy="21528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7FE63442-55DA-6183-D651-9444A710C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2"/>
            <a:endCxn id="15" idx="3"/>
          </p:cNvCxnSpPr>
          <p:nvPr/>
        </p:nvCxnSpPr>
        <p:spPr>
          <a:xfrm flipH="1">
            <a:off x="8479156" y="4219267"/>
            <a:ext cx="212152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85B4338-6D8E-503D-28A6-C39A55362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91308" y="409226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615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88CE5-A010-A007-6468-65AC23756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F6EE4FFA-63B8-0922-04B7-8666AB494A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Compartir documentos desde OneDrive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049485F8-1BE5-7C24-64F0-35662BDA3EEF}"/>
              </a:ext>
            </a:extLst>
          </p:cNvPr>
          <p:cNvSpPr txBox="1"/>
          <p:nvPr/>
        </p:nvSpPr>
        <p:spPr>
          <a:xfrm>
            <a:off x="417554" y="1278584"/>
            <a:ext cx="201356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/>
              <a:t>Finalmente, puedes optar por </a:t>
            </a:r>
            <a:r>
              <a:rPr lang="es-ES" sz="1200" b="1"/>
              <a:t>copiar el enlace</a:t>
            </a:r>
            <a:r>
              <a:rPr lang="es-ES" sz="12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b="1">
                <a:solidFill>
                  <a:srgbClr val="4E110E"/>
                </a:solidFill>
              </a:rPr>
              <a:t>(1) </a:t>
            </a:r>
            <a:r>
              <a:rPr lang="es-ES" sz="1200"/>
              <a:t>y pegarlo en un chat o espacio compartido, o bien </a:t>
            </a:r>
            <a:r>
              <a:rPr lang="es-ES" sz="1200" b="1"/>
              <a:t>enviar directamente el archivo por correo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  <a:p>
            <a:pPr lvl="0">
              <a:defRPr/>
            </a:pPr>
            <a:endParaRPr lang="es-ES" sz="1200">
              <a:solidFill>
                <a:srgbClr val="927B71"/>
              </a:solidFill>
            </a:endParaRPr>
          </a:p>
          <a:p>
            <a:pPr lvl="0">
              <a:defRPr/>
            </a:pPr>
            <a:r>
              <a:rPr lang="es-ES" sz="1200">
                <a:solidFill>
                  <a:schemeClr val="tx1"/>
                </a:solidFill>
              </a:rPr>
              <a:t>Si eliges enviar por correo, </a:t>
            </a:r>
            <a:r>
              <a:rPr lang="es-ES" sz="1200" b="1">
                <a:solidFill>
                  <a:schemeClr val="tx1"/>
                </a:solidFill>
              </a:rPr>
              <a:t>escribe un mensaje en la zona habilitada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>
                <a:solidFill>
                  <a:schemeClr val="tx1"/>
                </a:solidFill>
              </a:rPr>
              <a:t>para que el receptor tenga información de que estas compartiendo.</a:t>
            </a:r>
            <a:endParaRPr lang="ca-ES" sz="1200">
              <a:solidFill>
                <a:schemeClr val="tx1"/>
              </a:solidFill>
            </a:endParaRPr>
          </a:p>
        </p:txBody>
      </p:sp>
      <p:pic>
        <p:nvPicPr>
          <p:cNvPr id="15" name="Imatge 14" descr="La imagen muestra como copiar el vínculo y enviar la compartición.">
            <a:extLst>
              <a:ext uri="{FF2B5EF4-FFF2-40B4-BE49-F238E27FC236}">
                <a16:creationId xmlns:a16="http://schemas.microsoft.com/office/drawing/2014/main" id="{A811A5BF-304A-0B6F-116F-A19E2C33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17" y="1278584"/>
            <a:ext cx="6308850" cy="3342897"/>
          </a:xfrm>
          <a:prstGeom prst="rect">
            <a:avLst/>
          </a:prstGeom>
          <a:ln>
            <a:solidFill>
              <a:srgbClr val="BC9484"/>
            </a:solidFill>
          </a:ln>
        </p:spPr>
      </p:pic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4BB6F1DD-CBB0-527B-8698-4ED79A3D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5797" y="3410538"/>
            <a:ext cx="793781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7" name="Connector recte 16">
            <a:extLst>
              <a:ext uri="{FF2B5EF4-FFF2-40B4-BE49-F238E27FC236}">
                <a16:creationId xmlns:a16="http://schemas.microsoft.com/office/drawing/2014/main" id="{13CEB2D2-2D41-2A63-224E-640B9D2BB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4"/>
            <a:endCxn id="16" idx="2"/>
          </p:cNvCxnSpPr>
          <p:nvPr/>
        </p:nvCxnSpPr>
        <p:spPr>
          <a:xfrm flipV="1">
            <a:off x="5712688" y="3664538"/>
            <a:ext cx="0" cy="47847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983A0E2-0991-7227-CF4D-5C628F75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5688" y="388900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09F0CA77-7535-23BC-5839-4EAA66E9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0050" y="3410538"/>
            <a:ext cx="515390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0" name="Connector recte 19">
            <a:extLst>
              <a:ext uri="{FF2B5EF4-FFF2-40B4-BE49-F238E27FC236}">
                <a16:creationId xmlns:a16="http://schemas.microsoft.com/office/drawing/2014/main" id="{EB49EF8B-0A21-83E2-753A-AD95AD2D4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4"/>
            <a:endCxn id="19" idx="2"/>
          </p:cNvCxnSpPr>
          <p:nvPr/>
        </p:nvCxnSpPr>
        <p:spPr>
          <a:xfrm flipV="1">
            <a:off x="6547745" y="3664538"/>
            <a:ext cx="0" cy="478471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2C024BD-B3E0-4196-7FCC-75E072350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20745" y="388900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3EDE1DB3-2F08-1989-4DC3-80ABA57B5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9934" y="2743200"/>
            <a:ext cx="2185505" cy="584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08724304-2BFE-724C-A6EB-C33BF69A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8" idx="0"/>
          </p:cNvCxnSpPr>
          <p:nvPr/>
        </p:nvCxnSpPr>
        <p:spPr>
          <a:xfrm>
            <a:off x="5712687" y="2668633"/>
            <a:ext cx="0" cy="74567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194D176-E2ED-15EF-457B-07CFE2DB0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5687" y="241463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2782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5F08-6858-5717-8B23-5CD12A794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2324562-A9E5-8168-8D9A-4D67CACCFC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Recomendaciones</a:t>
            </a: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prácticas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155A59C4-EC7D-90AA-568A-B963377F4D39}"/>
              </a:ext>
            </a:extLst>
          </p:cNvPr>
          <p:cNvSpPr txBox="1"/>
          <p:nvPr/>
        </p:nvSpPr>
        <p:spPr>
          <a:xfrm>
            <a:off x="309294" y="1183297"/>
            <a:ext cx="527784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/>
              <a:t>Trabaja desde OneDrive en la nube siempre</a:t>
            </a:r>
            <a:r>
              <a:rPr lang="es-ES" sz="1200"/>
              <a:t> que el documento esté en fase de edición activa.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/>
              <a:t>Organiza tus archivos en carpetas </a:t>
            </a:r>
            <a:r>
              <a:rPr lang="es-ES" sz="1200"/>
              <a:t>con nombres claros y colores si es posible.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/>
              <a:t>Usa la barra de búsqueda para localizar rápidamente </a:t>
            </a:r>
            <a:r>
              <a:rPr lang="es-ES" sz="1200"/>
              <a:t>cualquier documento.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/>
              <a:t>Verifica que tus archivos estén correctamente sincronizados </a:t>
            </a:r>
            <a:r>
              <a:rPr lang="es-ES" sz="1200"/>
              <a:t>si usas la aplicación de escritorio y nunca sincronizarlos todos.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b="1"/>
              <a:t>No almacenes documentos importantes en el Escritorio </a:t>
            </a:r>
            <a:r>
              <a:rPr lang="es-ES" sz="1200"/>
              <a:t>o en carpetas no sincronizadas.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B0BD8D89-F2D6-2140-2CFB-ADAB90B33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43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0;p54">
            <a:extLst>
              <a:ext uri="{FF2B5EF4-FFF2-40B4-BE49-F238E27FC236}">
                <a16:creationId xmlns:a16="http://schemas.microsoft.com/office/drawing/2014/main" id="{CB941C9F-8F80-2A83-7F63-9BC73F79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</a:pPr>
            <a:endParaRPr lang="es-ES_tradnl" sz="1800">
              <a:solidFill>
                <a:schemeClr val="bg1"/>
              </a:solidFill>
            </a:endParaRPr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0B342238-7AF8-B7B6-4FB0-710DF5B401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Índice</a:t>
            </a: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contenidos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365E6D29-148A-536A-66E8-98D86C815DEC}"/>
              </a:ext>
            </a:extLst>
          </p:cNvPr>
          <p:cNvSpPr txBox="1"/>
          <p:nvPr/>
        </p:nvSpPr>
        <p:spPr>
          <a:xfrm>
            <a:off x="871486" y="1841656"/>
            <a:ext cx="361487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/>
              <a:t>1.0. Introducción</a:t>
            </a:r>
          </a:p>
          <a:p>
            <a:endParaRPr lang="es-ES_tradnl"/>
          </a:p>
          <a:p>
            <a:r>
              <a:rPr lang="es-ES_tradnl" b="1"/>
              <a:t>1.1. Accediendo a la nube</a:t>
            </a:r>
          </a:p>
          <a:p>
            <a:endParaRPr lang="es-ES_tradnl"/>
          </a:p>
          <a:p>
            <a:r>
              <a:rPr lang="es-ES_tradnl"/>
              <a:t>1.2. Trabajo individual en la nube</a:t>
            </a:r>
          </a:p>
          <a:p>
            <a:endParaRPr lang="es-ES_tradnl"/>
          </a:p>
          <a:p>
            <a:r>
              <a:rPr lang="es-ES_tradnl"/>
              <a:t>1.3. Trabajo colaborativo en la nube</a:t>
            </a:r>
          </a:p>
        </p:txBody>
      </p:sp>
    </p:spTree>
    <p:extLst>
      <p:ext uri="{BB962C8B-B14F-4D97-AF65-F5344CB8AC3E}">
        <p14:creationId xmlns:p14="http://schemas.microsoft.com/office/powerpoint/2010/main" val="41795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27F9-A06F-F3C3-EDFB-5A38E1E4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7C037C9-CCAD-F6A8-8A82-40D99F977B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aprendido</a:t>
            </a: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66F945B2-85D5-C00A-410C-94C7EBD64C77}"/>
              </a:ext>
            </a:extLst>
          </p:cNvPr>
          <p:cNvSpPr txBox="1"/>
          <p:nvPr/>
        </p:nvSpPr>
        <p:spPr>
          <a:xfrm>
            <a:off x="356330" y="1242203"/>
            <a:ext cx="44899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/>
              <a:t>Cómo </a:t>
            </a:r>
            <a:r>
              <a:rPr lang="es-ES" sz="1200" b="1"/>
              <a:t>acceder a OneDrive </a:t>
            </a:r>
            <a:r>
              <a:rPr lang="es-ES" sz="1200"/>
              <a:t>desde el portal web de M365.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/>
              <a:t>A </a:t>
            </a:r>
            <a:r>
              <a:rPr lang="es-ES" sz="1200" b="1"/>
              <a:t>crear carpetas y documentos </a:t>
            </a:r>
            <a:r>
              <a:rPr lang="es-ES" sz="1200"/>
              <a:t>directamente desde OneDrive Web.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/>
              <a:t>Cómo </a:t>
            </a:r>
            <a:r>
              <a:rPr lang="es-ES" sz="1200" b="1"/>
              <a:t>mover y organizar archivos </a:t>
            </a:r>
            <a:r>
              <a:rPr lang="es-ES" sz="1200"/>
              <a:t>para mantener un entorno de trabajo ordenado.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/>
              <a:t>Cómo </a:t>
            </a:r>
            <a:r>
              <a:rPr lang="es-ES" sz="1200" b="1"/>
              <a:t>compartir documentos </a:t>
            </a:r>
            <a:r>
              <a:rPr lang="es-ES" sz="1200"/>
              <a:t>con otros usuarios y gestionar sus permisos.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/>
              <a:t>He </a:t>
            </a:r>
            <a:r>
              <a:rPr lang="es-ES" sz="1200" b="1"/>
              <a:t>tomado conciencia de la importancia de trabajar siempre desde la nube</a:t>
            </a:r>
            <a:r>
              <a:rPr lang="es-ES" sz="1200"/>
              <a:t> para evitar duplicidades y asegurar el acceso a la última versión del documento.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5552C76-8EC6-9DEB-90DA-378A923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61" y="461187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AE309044-78F0-95F1-B816-2F317C5ABD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522" y="598966"/>
            <a:ext cx="7083397" cy="164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Cada cima alcanzada </a:t>
            </a: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abre paso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a un nuevo horizonte</a:t>
            </a:r>
          </a:p>
        </p:txBody>
      </p:sp>
      <p:sp>
        <p:nvSpPr>
          <p:cNvPr id="3" name="Google Shape;300;p43">
            <a:extLst>
              <a:ext uri="{FF2B5EF4-FFF2-40B4-BE49-F238E27FC236}">
                <a16:creationId xmlns:a16="http://schemas.microsoft.com/office/drawing/2014/main" id="{A603FFD7-7CA1-8EBA-FD2C-800A1AC76C74}"/>
              </a:ext>
            </a:extLst>
          </p:cNvPr>
          <p:cNvSpPr txBox="1">
            <a:spLocks/>
          </p:cNvSpPr>
          <p:nvPr/>
        </p:nvSpPr>
        <p:spPr>
          <a:xfrm>
            <a:off x="518522" y="2100532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Sigue explorando la siguiente etapa en el caso 1.3.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12586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E065F7CE-5448-836A-88CF-B03E43805F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57EE9B9C-CAC1-F3A4-9E8D-F0B505719A5B}"/>
              </a:ext>
            </a:extLst>
          </p:cNvPr>
          <p:cNvSpPr txBox="1"/>
          <p:nvPr/>
        </p:nvSpPr>
        <p:spPr>
          <a:xfrm>
            <a:off x="416204" y="1453323"/>
            <a:ext cx="4884533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s-ES" sz="1200" noProof="0"/>
              <a:t>Conocer </a:t>
            </a:r>
            <a:r>
              <a:rPr lang="es-ES" sz="1200"/>
              <a:t>las </a:t>
            </a:r>
            <a:r>
              <a:rPr lang="es-ES" sz="1200" b="1"/>
              <a:t>distintas formas de acceder a OneDrive</a:t>
            </a:r>
            <a:r>
              <a:rPr lang="es-ES" sz="1200"/>
              <a:t> desde </a:t>
            </a:r>
            <a:r>
              <a:rPr lang="es-ES" sz="1200" noProof="0"/>
              <a:t>el entorno M365.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s-ES" sz="1200" noProof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s-ES" sz="1200" b="1"/>
              <a:t>Aprender a crear, guardar y organizar archivos </a:t>
            </a:r>
            <a:r>
              <a:rPr lang="es-ES" sz="1200" noProof="0"/>
              <a:t>y </a:t>
            </a:r>
            <a:r>
              <a:rPr lang="es-ES" sz="1200"/>
              <a:t>carpetas </a:t>
            </a:r>
            <a:r>
              <a:rPr lang="es-ES" sz="1200" noProof="0"/>
              <a:t>en la nube</a:t>
            </a:r>
            <a:r>
              <a:rPr lang="es-ES" sz="1200"/>
              <a:t> de forma individual</a:t>
            </a:r>
            <a:r>
              <a:rPr lang="es-ES" sz="1200" noProof="0"/>
              <a:t>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s-ES" sz="1200" noProof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s-ES" sz="1200" b="1"/>
              <a:t>Nociones </a:t>
            </a:r>
            <a:r>
              <a:rPr lang="es-ES" sz="1200"/>
              <a:t>de OneDrive</a:t>
            </a:r>
            <a:r>
              <a:rPr lang="ca-ES" sz="1200"/>
              <a:t>.</a:t>
            </a:r>
            <a:endParaRPr lang="en-US" sz="1200"/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s-ES" sz="120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s-ES" sz="1200" b="1"/>
              <a:t>Familiarizarse con </a:t>
            </a:r>
            <a:r>
              <a:rPr lang="es-ES" sz="1200" b="1" noProof="0"/>
              <a:t>el </a:t>
            </a:r>
            <a:r>
              <a:rPr lang="es-ES" sz="1200" b="1"/>
              <a:t>proceso de compartir documentos </a:t>
            </a:r>
            <a:r>
              <a:rPr lang="es-ES" sz="1200"/>
              <a:t>y gestionar permisos de acceso.</a:t>
            </a:r>
            <a:endParaRPr lang="en-US" sz="1200"/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s-ES" sz="120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s-ES" sz="1200" b="1"/>
              <a:t>Adoptar buenas prácticas para garantizar </a:t>
            </a:r>
            <a:r>
              <a:rPr lang="es-ES" sz="1200" b="1" noProof="0"/>
              <a:t>la </a:t>
            </a:r>
            <a:r>
              <a:rPr lang="es-ES" sz="1200" b="1"/>
              <a:t>seguridad, organización </a:t>
            </a:r>
            <a:r>
              <a:rPr lang="es-ES" sz="1200" b="1" noProof="0"/>
              <a:t>y </a:t>
            </a:r>
            <a:r>
              <a:rPr lang="es-ES" sz="1200" b="1"/>
              <a:t>sincronización </a:t>
            </a:r>
            <a:r>
              <a:rPr lang="es-ES" sz="1200" noProof="0"/>
              <a:t>de </a:t>
            </a:r>
            <a:r>
              <a:rPr lang="es-ES" sz="1200"/>
              <a:t>los archivos personales</a:t>
            </a:r>
            <a:r>
              <a:rPr lang="es-ES" sz="1200" noProof="0"/>
              <a:t>.</a:t>
            </a:r>
            <a:r>
              <a:rPr lang="es-ES" sz="1200"/>
              <a:t> </a:t>
            </a:r>
            <a:endParaRPr lang="es-ES_tradnl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12C24E54-895F-BFA8-A5F7-163EE6CF0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558" y="734493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7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5BFD4-30A0-D04F-5C38-40E77AA1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Trabajo individual en la nube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41BC5E2D-4346-32A9-775B-A49651EB0D79}"/>
              </a:ext>
            </a:extLst>
          </p:cNvPr>
          <p:cNvSpPr txBox="1"/>
          <p:nvPr/>
        </p:nvSpPr>
        <p:spPr>
          <a:xfrm>
            <a:off x="537029" y="1286509"/>
            <a:ext cx="4934858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>
                <a:solidFill>
                  <a:srgbClr val="000000"/>
                </a:solidFill>
                <a:effectLst/>
              </a:rPr>
              <a:t>Rosa</a:t>
            </a:r>
            <a:r>
              <a:rPr lang="es-ES" sz="1200"/>
              <a:t> descubre </a:t>
            </a:r>
            <a:r>
              <a:rPr lang="es-ES" sz="1200">
                <a:solidFill>
                  <a:srgbClr val="000000"/>
                </a:solidFill>
                <a:effectLst/>
              </a:rPr>
              <a:t>que Microsoft 365</a:t>
            </a:r>
            <a:r>
              <a:rPr lang="es-ES" sz="1200"/>
              <a:t> ofrece más herramientas de las que estaba acostumbrada a usar, ampliando sus opciones para trabajar de forma más eficiente</a:t>
            </a:r>
            <a:r>
              <a:rPr lang="es-ES" sz="1200">
                <a:solidFill>
                  <a:srgbClr val="000000"/>
                </a:solidFill>
                <a:effectLst/>
              </a:rPr>
              <a:t>.</a:t>
            </a:r>
            <a:endParaRPr lang="es-ES" sz="1200"/>
          </a:p>
          <a:p>
            <a:endParaRPr lang="es-ES" sz="1200"/>
          </a:p>
          <a:p>
            <a:r>
              <a:rPr lang="es-ES" sz="1200"/>
              <a:t>Entre estas herramientas</a:t>
            </a:r>
            <a:r>
              <a:rPr lang="es-ES" sz="1200">
                <a:solidFill>
                  <a:srgbClr val="000000"/>
                </a:solidFill>
                <a:effectLst/>
              </a:rPr>
              <a:t>, </a:t>
            </a:r>
            <a:r>
              <a:rPr lang="es-ES" sz="1200"/>
              <a:t>OneDrive destaca por sus funcionalidades de almacenamiento en la nube y </a:t>
            </a:r>
            <a:r>
              <a:rPr lang="es-ES" sz="1200">
                <a:solidFill>
                  <a:srgbClr val="000000"/>
                </a:solidFill>
                <a:effectLst/>
              </a:rPr>
              <a:t>comienza a </a:t>
            </a:r>
            <a:r>
              <a:rPr lang="es-ES" sz="1200"/>
              <a:t>usarlo para guardar sus archivos de manera segura, asegurándose </a:t>
            </a:r>
            <a:r>
              <a:rPr lang="es-ES" sz="1200">
                <a:solidFill>
                  <a:srgbClr val="000000"/>
                </a:solidFill>
                <a:effectLst/>
              </a:rPr>
              <a:t>de que </a:t>
            </a:r>
            <a:r>
              <a:rPr lang="es-ES" sz="1200"/>
              <a:t>estén siempre disponibles </a:t>
            </a:r>
            <a:r>
              <a:rPr lang="es-ES" sz="1200">
                <a:solidFill>
                  <a:srgbClr val="000000"/>
                </a:solidFill>
                <a:effectLst/>
              </a:rPr>
              <a:t>y </a:t>
            </a:r>
            <a:r>
              <a:rPr lang="es-ES" sz="1200"/>
              <a:t>respaldados automáticamente</a:t>
            </a:r>
            <a:r>
              <a:rPr lang="es-ES" sz="1200">
                <a:solidFill>
                  <a:srgbClr val="000000"/>
                </a:solidFill>
                <a:effectLst/>
              </a:rPr>
              <a:t>.</a:t>
            </a:r>
            <a:endParaRPr lang="es-ES" sz="1200"/>
          </a:p>
          <a:p>
            <a:endParaRPr lang="es-ES" sz="1200"/>
          </a:p>
          <a:p>
            <a:r>
              <a:rPr lang="es-ES" sz="1200"/>
              <a:t>Con </a:t>
            </a:r>
            <a:r>
              <a:rPr lang="es-ES" sz="1200">
                <a:solidFill>
                  <a:srgbClr val="000000"/>
                </a:solidFill>
                <a:effectLst/>
              </a:rPr>
              <a:t>este </a:t>
            </a:r>
            <a:r>
              <a:rPr lang="es-ES" sz="1200"/>
              <a:t>nuevo enfoque</a:t>
            </a:r>
            <a:r>
              <a:rPr lang="es-ES" sz="1200">
                <a:solidFill>
                  <a:srgbClr val="000000"/>
                </a:solidFill>
                <a:effectLst/>
              </a:rPr>
              <a:t>, </a:t>
            </a:r>
            <a:r>
              <a:rPr lang="es-ES" sz="1200"/>
              <a:t>Rosa organiza sus documentos y proyectos aprovechando la conectividad y seguridad </a:t>
            </a:r>
            <a:r>
              <a:rPr lang="es-ES" sz="1200">
                <a:solidFill>
                  <a:srgbClr val="000000"/>
                </a:solidFill>
                <a:effectLst/>
              </a:rPr>
              <a:t>que </a:t>
            </a:r>
            <a:r>
              <a:rPr lang="es-ES" sz="1200"/>
              <a:t>ofrece la nube</a:t>
            </a:r>
            <a:r>
              <a:rPr lang="es-ES" sz="1200">
                <a:solidFill>
                  <a:srgbClr val="000000"/>
                </a:solidFill>
                <a:effectLst/>
              </a:rPr>
              <a:t>.</a:t>
            </a:r>
            <a:endParaRPr lang="es-ES" sz="1200"/>
          </a:p>
          <a:p>
            <a:endParaRPr lang="es-ES" sz="1200"/>
          </a:p>
          <a:p>
            <a:r>
              <a:rPr lang="es-ES" sz="1200" b="1">
                <a:solidFill>
                  <a:srgbClr val="000000"/>
                </a:solidFill>
                <a:effectLst/>
              </a:rPr>
              <a:t>¡</a:t>
            </a:r>
            <a:r>
              <a:rPr lang="es-ES" sz="1200" b="1"/>
              <a:t>Adelante</a:t>
            </a:r>
            <a:r>
              <a:rPr lang="es-ES" sz="1200" b="1">
                <a:solidFill>
                  <a:srgbClr val="000000"/>
                </a:solidFill>
                <a:effectLst/>
              </a:rPr>
              <a:t>!</a:t>
            </a:r>
            <a:endParaRPr lang="es-ES" sz="1200" b="1"/>
          </a:p>
          <a:p>
            <a:endParaRPr lang="es-E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64FBCB-E649-CF2C-A189-0994A7B60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918"/>
          <a:stretch/>
        </p:blipFill>
        <p:spPr>
          <a:xfrm>
            <a:off x="5933056" y="1134978"/>
            <a:ext cx="3210944" cy="2873544"/>
          </a:xfrm>
          <a:prstGeom prst="rect">
            <a:avLst/>
          </a:prstGeom>
        </p:spPr>
      </p:pic>
      <p:sp>
        <p:nvSpPr>
          <p:cNvPr id="3" name="Globus: oval 1">
            <a:extLst>
              <a:ext uri="{FF2B5EF4-FFF2-40B4-BE49-F238E27FC236}">
                <a16:creationId xmlns:a16="http://schemas.microsoft.com/office/drawing/2014/main" id="{4B439198-231D-56CE-6CB2-BB758E00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7932" y="758137"/>
            <a:ext cx="1196751" cy="1056743"/>
          </a:xfrm>
          <a:prstGeom prst="wedgeEllipseCallout">
            <a:avLst>
              <a:gd name="adj1" fmla="val 65434"/>
              <a:gd name="adj2" fmla="val 33809"/>
            </a:avLst>
          </a:prstGeom>
          <a:noFill/>
          <a:ln w="28575" cap="flat" cmpd="sng" algn="ctr">
            <a:solidFill>
              <a:srgbClr val="52151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accent6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ca-ES"/>
          </a:p>
        </p:txBody>
      </p:sp>
      <p:pic>
        <p:nvPicPr>
          <p:cNvPr id="9" name="Imatge 4" descr="La imagen muestra el símbolo de OneDrive.">
            <a:extLst>
              <a:ext uri="{FF2B5EF4-FFF2-40B4-BE49-F238E27FC236}">
                <a16:creationId xmlns:a16="http://schemas.microsoft.com/office/drawing/2014/main" id="{3DCA20DB-54FB-E15A-254B-CC7486854C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16" r="11703"/>
          <a:stretch/>
        </p:blipFill>
        <p:spPr>
          <a:xfrm>
            <a:off x="5591994" y="908417"/>
            <a:ext cx="1028626" cy="6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5BFD4-30A0-D04F-5C38-40E77AA1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Consideraciones importantes en OneDrive web</a:t>
            </a:r>
            <a:endParaRPr kumimoji="0" lang="ca-E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E75F931A-A70B-8D9D-821F-19D3E1D59889}"/>
              </a:ext>
            </a:extLst>
          </p:cNvPr>
          <p:cNvSpPr txBox="1"/>
          <p:nvPr/>
        </p:nvSpPr>
        <p:spPr>
          <a:xfrm>
            <a:off x="272238" y="1172706"/>
            <a:ext cx="538688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OneDrive Web está disponible para todos los usuarios con acceso a Microsoft 365 y es la forma recomendada de trabajar con archivos en la nube dentro del entorno corporativo.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Permite acceder, editar y compartir documentos desde cualquier dispositivo con conexión a internet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sin necesidad de instalar nada.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Trabaja desde OneDrive Web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cuando sean archivos de uso no grupal o de equipo para que estén siempre en tu nube personal.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Organiza tus documentos en carpetas correctamente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clasificadas para facilitar su localización y gestión.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Utiliza la barra de búsqueda para encontrar rápidamente archivos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por nombre, tipo o persona.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Comparte archivos directamente desde la interfaz web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 controla fácilmente los permisos de acceso.</a:t>
            </a: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CD413909-0227-0A51-654F-F1005C5FE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60" y="689610"/>
            <a:ext cx="4394520" cy="4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4FBB-71E4-1FD4-9BA1-BADBC8E3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tge 36">
            <a:extLst>
              <a:ext uri="{FF2B5EF4-FFF2-40B4-BE49-F238E27FC236}">
                <a16:creationId xmlns:a16="http://schemas.microsoft.com/office/drawing/2014/main" id="{09DEA0AA-67AE-CEBD-FDC2-4E15262DB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766" y="4344094"/>
            <a:ext cx="269973" cy="228080"/>
          </a:xfrm>
          <a:prstGeom prst="rect">
            <a:avLst/>
          </a:prstGeom>
        </p:spPr>
      </p:pic>
      <p:sp>
        <p:nvSpPr>
          <p:cNvPr id="4" name="Títol 3">
            <a:extLst>
              <a:ext uri="{FF2B5EF4-FFF2-40B4-BE49-F238E27FC236}">
                <a16:creationId xmlns:a16="http://schemas.microsoft.com/office/drawing/2014/main" id="{613CA870-6F3C-0CCC-B9CB-E0AB2DE563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8C486C-820E-AFBC-827E-FC3234DA8A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117478" y="1201940"/>
            <a:ext cx="5662510" cy="106210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Para realizar este caso de uso, debes abrir el navegador web. </a:t>
            </a:r>
            <a:r>
              <a:rPr lang="es-ES" sz="1200" b="1" noProof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Nuestra recomendación es que utilices Microsoft Edge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ya que es el navegador que se usará durante todo el proyecto y en el que se han basado las capturas de pantalla de los diferentes casos de adopción.</a:t>
            </a:r>
            <a:endParaRPr lang="es-ES" sz="12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tge 6" descr="Símbol d'Edge.">
            <a:extLst>
              <a:ext uri="{FF2B5EF4-FFF2-40B4-BE49-F238E27FC236}">
                <a16:creationId xmlns:a16="http://schemas.microsoft.com/office/drawing/2014/main" id="{0F8F1B58-258E-1F3F-103D-BACA5AB93A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4" y="1993313"/>
            <a:ext cx="442468" cy="442468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7317DFE0-F296-5EAA-8B42-4426ECF754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630164" y="2371285"/>
            <a:ext cx="594407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100" b="1" noProof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Edge</a:t>
            </a:r>
            <a:endParaRPr lang="es-ES" b="1" noProof="0">
              <a:solidFill>
                <a:schemeClr val="tx1"/>
              </a:solidFill>
              <a:ea typeface="Roboto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D46DAADB-B610-448A-4561-99273CB2BC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117477" y="2594150"/>
            <a:ext cx="5662509" cy="1485943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200"/>
              </a:spcBef>
            </a:pP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Para empezar, abre Microsoft Edge para acceder a los equipos de trabajo. Desde Windows, utiliza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la barra de búsqueda situada en la parte inferior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 la barra de tareas. Desde allí puedes buscar cualquier programa, documento o información que necesites. Haz clic en la barra de búsqueda y escribe “Edge”. </a:t>
            </a:r>
          </a:p>
          <a:p>
            <a:pPr>
              <a:spcBef>
                <a:spcPts val="1200"/>
              </a:spcBef>
            </a:pP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la parte superior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aparecerá la mejor coincidencia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Ahora puedes abrir el programa haciendo clic con el ratón sobre la aplicación o pulsando la tecla </a:t>
            </a:r>
            <a:r>
              <a:rPr lang="es-ES" sz="1200" noProof="0" err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⏎)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del teclado.</a:t>
            </a:r>
          </a:p>
        </p:txBody>
      </p:sp>
      <p:pic>
        <p:nvPicPr>
          <p:cNvPr id="2" name="Imatge 1" descr="La imagen muestra la búsqueda en la barra de Windows de Edge.">
            <a:extLst>
              <a:ext uri="{FF2B5EF4-FFF2-40B4-BE49-F238E27FC236}">
                <a16:creationId xmlns:a16="http://schemas.microsoft.com/office/drawing/2014/main" id="{CA9E4890-C29D-3BA5-E5B5-A2087D102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44"/>
          <a:stretch>
            <a:fillRect/>
          </a:stretch>
        </p:blipFill>
        <p:spPr>
          <a:xfrm>
            <a:off x="6216633" y="856517"/>
            <a:ext cx="1774293" cy="3715657"/>
          </a:xfrm>
          <a:prstGeom prst="rect">
            <a:avLst/>
          </a:prstGeom>
        </p:spPr>
      </p:pic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46CA2975-020B-F82F-0BAF-6736D4E8A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3046" y="1379220"/>
            <a:ext cx="957052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3AB444-F0EB-1FB9-4DDE-3D62894B0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4333" y="141882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noProof="0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EAEF31C2-7CF4-1CE1-A95D-B0A2C6A5B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6"/>
            <a:endCxn id="23" idx="1"/>
          </p:cNvCxnSpPr>
          <p:nvPr/>
        </p:nvCxnSpPr>
        <p:spPr>
          <a:xfrm flipV="1">
            <a:off x="6068333" y="1544320"/>
            <a:ext cx="174713" cy="150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Rectangle: cantonades arrodonides 25">
            <a:extLst>
              <a:ext uri="{FF2B5EF4-FFF2-40B4-BE49-F238E27FC236}">
                <a16:creationId xmlns:a16="http://schemas.microsoft.com/office/drawing/2014/main" id="{68274CAF-D695-C554-1F0E-4AD766CE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51614" y="4286983"/>
            <a:ext cx="1804336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D50711-E6BF-0A73-34AA-E98D27D0C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26782" y="381992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28" name="Connector recte 27">
            <a:extLst>
              <a:ext uri="{FF2B5EF4-FFF2-40B4-BE49-F238E27FC236}">
                <a16:creationId xmlns:a16="http://schemas.microsoft.com/office/drawing/2014/main" id="{BE0727C4-6D69-FCB9-8033-C51BFC892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53782" y="4073928"/>
            <a:ext cx="0" cy="213055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3123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D2E7-2E59-7BC6-EB0A-F9CF55EF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01EFB18F-B629-6218-3E3E-D260BC80FB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 OneDrive desde el portal M365</a:t>
            </a:r>
            <a:endParaRPr kumimoji="0" lang="ca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BFAFF968-A5A7-1DD9-8235-D90E769B2AF6}"/>
              </a:ext>
            </a:extLst>
          </p:cNvPr>
          <p:cNvSpPr txBox="1"/>
          <p:nvPr/>
        </p:nvSpPr>
        <p:spPr>
          <a:xfrm>
            <a:off x="325465" y="1210289"/>
            <a:ext cx="2875294" cy="341570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es-ES" sz="1200" noProof="0"/>
              <a:t>Accede al portal web de Microsoft 365:</a:t>
            </a:r>
            <a:endParaRPr lang="es-ES" sz="1200" noProof="0">
              <a:solidFill>
                <a:srgbClr val="927B71"/>
              </a:solidFill>
            </a:endParaRPr>
          </a:p>
          <a:p>
            <a:pPr>
              <a:spcBef>
                <a:spcPts val="1200"/>
              </a:spcBef>
            </a:pPr>
            <a:r>
              <a:rPr lang="es-ES" sz="1200" b="1" noProof="0">
                <a:solidFill>
                  <a:srgbClr val="4E110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https://m365.cloud.microsoft.com</a:t>
            </a:r>
            <a:r>
              <a:rPr lang="es-ES" sz="1200" b="1" noProof="0">
                <a:solidFill>
                  <a:srgbClr val="4E110E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endParaRPr lang="es-ES" sz="1200" noProof="0"/>
          </a:p>
          <a:p>
            <a:pPr>
              <a:spcBef>
                <a:spcPts val="1200"/>
              </a:spcBef>
            </a:pPr>
            <a:r>
              <a:rPr lang="es-ES" sz="1200" noProof="0"/>
              <a:t>Una vez en el portal de Microsoft 365, dirígete a la pestaña </a:t>
            </a:r>
            <a:r>
              <a:rPr lang="es-ES" sz="1200" b="1" noProof="0"/>
              <a:t>“Búsqueda” </a:t>
            </a:r>
            <a:r>
              <a:rPr lang="es-ES" sz="1200" b="1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rgbClr val="927B71"/>
                </a:solidFill>
              </a:rPr>
              <a:t> </a:t>
            </a:r>
            <a:r>
              <a:rPr lang="es-ES" sz="1200" noProof="0"/>
              <a:t>y busca la aplicación web de OneDrive desde la </a:t>
            </a:r>
            <a:r>
              <a:rPr lang="es-ES" sz="1200" b="1" noProof="0"/>
              <a:t>barra de búsqueda </a:t>
            </a:r>
            <a:r>
              <a:rPr lang="es-ES" sz="1200" b="1" noProof="0">
                <a:solidFill>
                  <a:srgbClr val="4E110E"/>
                </a:solidFill>
              </a:rPr>
              <a:t>(2)</a:t>
            </a:r>
            <a:r>
              <a:rPr lang="es-ES" sz="1200" noProof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endParaRPr lang="es-ES" sz="1200" noProof="0"/>
          </a:p>
          <a:p>
            <a:pPr>
              <a:spcBef>
                <a:spcPts val="1200"/>
              </a:spcBef>
            </a:pPr>
            <a:r>
              <a:rPr lang="es-ES" sz="1200" noProof="0"/>
              <a:t>Haz clic en </a:t>
            </a:r>
            <a:r>
              <a:rPr lang="es-ES" sz="1200" b="1" noProof="0"/>
              <a:t>OneDrive</a:t>
            </a:r>
            <a:r>
              <a:rPr lang="es-ES" sz="1200" noProof="0"/>
              <a:t> </a:t>
            </a:r>
            <a:r>
              <a:rPr lang="es-ES" sz="1200" b="1" noProof="0">
                <a:solidFill>
                  <a:srgbClr val="4E110E"/>
                </a:solidFill>
              </a:rPr>
              <a:t>(3)</a:t>
            </a:r>
            <a:r>
              <a:rPr lang="es-ES" sz="1200" b="1" noProof="0">
                <a:solidFill>
                  <a:srgbClr val="927B71"/>
                </a:solidFill>
              </a:rPr>
              <a:t> </a:t>
            </a:r>
            <a:r>
              <a:rPr lang="es-ES" sz="1200" noProof="0"/>
              <a:t>para acceder.</a:t>
            </a:r>
          </a:p>
        </p:txBody>
      </p:sp>
      <p:pic>
        <p:nvPicPr>
          <p:cNvPr id="7" name="Imatge 6" descr="La imagen muestra la búsqueda de OneDrive en la barra de Copilot.">
            <a:extLst>
              <a:ext uri="{FF2B5EF4-FFF2-40B4-BE49-F238E27FC236}">
                <a16:creationId xmlns:a16="http://schemas.microsoft.com/office/drawing/2014/main" id="{F8BC829B-1480-3B02-42CC-AEC46E974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00759" y="1210289"/>
            <a:ext cx="5710765" cy="3025987"/>
          </a:xfrm>
          <a:prstGeom prst="rect">
            <a:avLst/>
          </a:prstGeom>
          <a:noFill/>
          <a:ln>
            <a:solidFill>
              <a:srgbClr val="413C2D"/>
            </a:solidFill>
          </a:ln>
        </p:spPr>
      </p:pic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B83AC60A-EDE9-B341-5EAC-8092EDBC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3541" y="2251722"/>
            <a:ext cx="3856854" cy="24992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57AECC-1552-97FC-90F4-FD8EC16FE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4968" y="160400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sz="1100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71F929DA-5B2D-244B-F2B4-8A531027A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6671968" y="1858006"/>
            <a:ext cx="0" cy="393716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EDF60C62-82D9-978E-6C97-6676D1B49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3541" y="2623270"/>
            <a:ext cx="517853" cy="44305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477603-F0E6-17E2-9BC7-B7C0BA51D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8257" y="271779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sz="1100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A0AF6D35-A825-705F-EB79-9124E0276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11" idx="3"/>
          </p:cNvCxnSpPr>
          <p:nvPr/>
        </p:nvCxnSpPr>
        <p:spPr>
          <a:xfrm flipH="1">
            <a:off x="5261394" y="2844797"/>
            <a:ext cx="386863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8E4984BB-66CF-1A6D-7AF6-979780D9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84016" y="1465419"/>
            <a:ext cx="683011" cy="18910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2A49D2-36DB-3C83-578F-FE1D91357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9897" y="143297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sz="1100" b="1">
              <a:solidFill>
                <a:srgbClr val="4E110E"/>
              </a:solidFill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5624D8AB-54AD-5A15-89F1-CFA337CC2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14" idx="3"/>
          </p:cNvCxnSpPr>
          <p:nvPr/>
        </p:nvCxnSpPr>
        <p:spPr>
          <a:xfrm flipH="1">
            <a:off x="3967027" y="1559970"/>
            <a:ext cx="45287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73611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6048-E28C-7FA9-FAFA-BAE5C7D2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8A26401E-A813-592A-6ED5-41244C9C59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OneDrive 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08C8667E-698C-B161-ABD6-5A0F8B672326}"/>
              </a:ext>
            </a:extLst>
          </p:cNvPr>
          <p:cNvSpPr txBox="1"/>
          <p:nvPr/>
        </p:nvSpPr>
        <p:spPr>
          <a:xfrm>
            <a:off x="331543" y="1256391"/>
            <a:ext cx="2725794" cy="33085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100"/>
              <a:t>Cuando accedes a OneDrive, verás una página similar a la que se muestra a la derecha. Desde esta página, puedes buscar archivos y documentos mediante </a:t>
            </a:r>
            <a:r>
              <a:rPr lang="es-ES" sz="1100" b="1"/>
              <a:t>la barra de búsqueda </a:t>
            </a:r>
            <a:r>
              <a:rPr lang="es-ES" sz="1100" b="1">
                <a:solidFill>
                  <a:srgbClr val="4E110E"/>
                </a:solidFill>
              </a:rPr>
              <a:t>(1)</a:t>
            </a:r>
            <a:r>
              <a:rPr lang="es-ES" sz="1100">
                <a:solidFill>
                  <a:schemeClr val="tx1"/>
                </a:solidFill>
              </a:rPr>
              <a:t>.</a:t>
            </a:r>
            <a:r>
              <a:rPr lang="es-ES" sz="1100" b="1">
                <a:solidFill>
                  <a:schemeClr val="tx1"/>
                </a:solidFill>
              </a:rPr>
              <a:t> </a:t>
            </a:r>
          </a:p>
          <a:p>
            <a:endParaRPr lang="es-ES" sz="1100"/>
          </a:p>
          <a:p>
            <a:r>
              <a:rPr lang="es-ES" sz="1100"/>
              <a:t>En el centro de la ventana, aparecen los </a:t>
            </a:r>
            <a:r>
              <a:rPr lang="es-ES" sz="1100" b="1"/>
              <a:t>documentos que Microsoft</a:t>
            </a:r>
            <a:r>
              <a:rPr lang="es-ES" sz="11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100" b="1">
                <a:solidFill>
                  <a:srgbClr val="4E110E"/>
                </a:solidFill>
              </a:rPr>
              <a:t>(2)</a:t>
            </a:r>
            <a:r>
              <a:rPr lang="es-ES" sz="1100">
                <a:solidFill>
                  <a:srgbClr val="927B71"/>
                </a:solidFill>
              </a:rPr>
              <a:t> </a:t>
            </a:r>
            <a:r>
              <a:rPr lang="es-ES" sz="1100"/>
              <a:t>considera importantes y recientes para ti. Por otro lado, podrás </a:t>
            </a:r>
            <a:r>
              <a:rPr lang="es-ES" sz="1100" b="1"/>
              <a:t>filtrar por persona o tipo de documento </a:t>
            </a:r>
            <a:r>
              <a:rPr lang="es-ES" sz="1100" b="1">
                <a:solidFill>
                  <a:srgbClr val="4E110E"/>
                </a:solidFill>
              </a:rPr>
              <a:t>(3)</a:t>
            </a:r>
            <a:r>
              <a:rPr lang="es-ES" sz="1100">
                <a:solidFill>
                  <a:schemeClr val="tx1"/>
                </a:solidFill>
              </a:rPr>
              <a:t>.</a:t>
            </a:r>
            <a:r>
              <a:rPr lang="es-ES" sz="1100" b="1">
                <a:solidFill>
                  <a:schemeClr val="tx1"/>
                </a:solidFill>
              </a:rPr>
              <a:t> </a:t>
            </a:r>
            <a:r>
              <a:rPr lang="es-ES" sz="1100"/>
              <a:t>En el lado izquierdo</a:t>
            </a:r>
            <a:r>
              <a:rPr lang="es-ES" sz="1100" b="1"/>
              <a:t>, </a:t>
            </a:r>
            <a:r>
              <a:rPr lang="es-ES" sz="1100"/>
              <a:t>encontrarás una barra vertical desde la cual puedes</a:t>
            </a:r>
            <a:r>
              <a:rPr lang="es-ES" sz="1100" b="1"/>
              <a:t> acceder a los archivos </a:t>
            </a:r>
            <a:r>
              <a:rPr lang="es-ES" sz="1100" b="1">
                <a:solidFill>
                  <a:srgbClr val="4E110E"/>
                </a:solidFill>
              </a:rPr>
              <a:t>(4)</a:t>
            </a:r>
            <a:r>
              <a:rPr lang="es-ES" sz="1100" b="1">
                <a:solidFill>
                  <a:srgbClr val="927B71"/>
                </a:solidFill>
              </a:rPr>
              <a:t> </a:t>
            </a:r>
            <a:r>
              <a:rPr lang="es-ES" sz="1100"/>
              <a:t>según diferentes criterios de búsqueda (por personas, compartidos, favoritos, etc.).</a:t>
            </a:r>
          </a:p>
          <a:p>
            <a:endParaRPr lang="es-ES" sz="1100"/>
          </a:p>
          <a:p>
            <a:r>
              <a:rPr lang="es-ES" sz="1100"/>
              <a:t>Desde </a:t>
            </a:r>
            <a:r>
              <a:rPr lang="es-ES" sz="1100" b="1"/>
              <a:t>“Mis archivos” </a:t>
            </a:r>
            <a:r>
              <a:rPr lang="es-ES" sz="1100" b="1">
                <a:solidFill>
                  <a:srgbClr val="4E110E"/>
                </a:solidFill>
              </a:rPr>
              <a:t>(5)</a:t>
            </a:r>
            <a:r>
              <a:rPr lang="es-ES" sz="1100" b="1">
                <a:solidFill>
                  <a:srgbClr val="927B71"/>
                </a:solidFill>
              </a:rPr>
              <a:t> </a:t>
            </a:r>
            <a:r>
              <a:rPr lang="es-ES" sz="1100"/>
              <a:t>puedes acceder a tus documentos en OneDrive.</a:t>
            </a:r>
            <a:endParaRPr lang="ca-ES" sz="1100"/>
          </a:p>
        </p:txBody>
      </p:sp>
      <p:pic>
        <p:nvPicPr>
          <p:cNvPr id="32" name="Imatge 31" descr="La imagen muestra apartados de archivos de OneDrive.">
            <a:extLst>
              <a:ext uri="{FF2B5EF4-FFF2-40B4-BE49-F238E27FC236}">
                <a16:creationId xmlns:a16="http://schemas.microsoft.com/office/drawing/2014/main" id="{AB6B3FB4-D7D5-4640-EFAE-1A4244D7D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424" y="1278120"/>
            <a:ext cx="5739790" cy="3041367"/>
          </a:xfrm>
          <a:prstGeom prst="rect">
            <a:avLst/>
          </a:prstGeom>
        </p:spPr>
      </p:pic>
      <p:sp>
        <p:nvSpPr>
          <p:cNvPr id="33" name="Rectangle: cantonades arrodonides 32">
            <a:extLst>
              <a:ext uri="{FF2B5EF4-FFF2-40B4-BE49-F238E27FC236}">
                <a16:creationId xmlns:a16="http://schemas.microsoft.com/office/drawing/2014/main" id="{4068CC57-AEFC-C4C3-119E-5E21FEF0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3227" y="1295329"/>
            <a:ext cx="2168876" cy="18372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DF37759-7702-7C20-BF21-F71F350A1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34658" y="126019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5" name="Connector recte 34">
            <a:extLst>
              <a:ext uri="{FF2B5EF4-FFF2-40B4-BE49-F238E27FC236}">
                <a16:creationId xmlns:a16="http://schemas.microsoft.com/office/drawing/2014/main" id="{EA8AC44C-112B-13C0-1A99-BD3AB09AE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2"/>
            <a:endCxn id="33" idx="3"/>
          </p:cNvCxnSpPr>
          <p:nvPr/>
        </p:nvCxnSpPr>
        <p:spPr>
          <a:xfrm flipH="1">
            <a:off x="7222103" y="1387191"/>
            <a:ext cx="51255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cantonades arrodonides 35">
            <a:extLst>
              <a:ext uri="{FF2B5EF4-FFF2-40B4-BE49-F238E27FC236}">
                <a16:creationId xmlns:a16="http://schemas.microsoft.com/office/drawing/2014/main" id="{84942100-1049-DEDE-1CF8-22F06FE0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6942" y="1734679"/>
            <a:ext cx="4452271" cy="241174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ECDA09-314E-C2C2-8E29-CC3486383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6078" y="434422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38" name="Connector recte 37">
            <a:extLst>
              <a:ext uri="{FF2B5EF4-FFF2-40B4-BE49-F238E27FC236}">
                <a16:creationId xmlns:a16="http://schemas.microsoft.com/office/drawing/2014/main" id="{8D26BDDA-9415-C822-B446-EECC09C97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0"/>
            <a:endCxn id="36" idx="2"/>
          </p:cNvCxnSpPr>
          <p:nvPr/>
        </p:nvCxnSpPr>
        <p:spPr>
          <a:xfrm flipV="1">
            <a:off x="6783078" y="4146424"/>
            <a:ext cx="0" cy="197802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3321AE3E-D115-276C-8C06-67F5408DD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2006" y="2790480"/>
            <a:ext cx="4281964" cy="19120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FB0C6FF-254B-0B2C-F239-812649F52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5988" y="318305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41" name="Connector recte 40">
            <a:extLst>
              <a:ext uri="{FF2B5EF4-FFF2-40B4-BE49-F238E27FC236}">
                <a16:creationId xmlns:a16="http://schemas.microsoft.com/office/drawing/2014/main" id="{C1587174-DE6D-500C-5854-9CD43F4E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0" idx="0"/>
            <a:endCxn id="39" idx="2"/>
          </p:cNvCxnSpPr>
          <p:nvPr/>
        </p:nvCxnSpPr>
        <p:spPr>
          <a:xfrm flipV="1">
            <a:off x="6762988" y="2981684"/>
            <a:ext cx="0" cy="20137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cantonades arrodonides 41">
            <a:extLst>
              <a:ext uri="{FF2B5EF4-FFF2-40B4-BE49-F238E27FC236}">
                <a16:creationId xmlns:a16="http://schemas.microsoft.com/office/drawing/2014/main" id="{06B4F5B5-758F-B2A6-E4FC-EDDC876D4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4062" y="2891406"/>
            <a:ext cx="1135881" cy="68601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4C906D-0F1E-8ED8-56AF-4DEF3708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35002" y="384913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44" name="Connector recte 43">
            <a:extLst>
              <a:ext uri="{FF2B5EF4-FFF2-40B4-BE49-F238E27FC236}">
                <a16:creationId xmlns:a16="http://schemas.microsoft.com/office/drawing/2014/main" id="{BA98DC78-7B7D-5026-D379-71DC4DD09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3" idx="0"/>
            <a:endCxn id="42" idx="2"/>
          </p:cNvCxnSpPr>
          <p:nvPr/>
        </p:nvCxnSpPr>
        <p:spPr>
          <a:xfrm flipV="1">
            <a:off x="3862002" y="3577416"/>
            <a:ext cx="1" cy="271719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cantonades arrodonides 44">
            <a:extLst>
              <a:ext uri="{FF2B5EF4-FFF2-40B4-BE49-F238E27FC236}">
                <a16:creationId xmlns:a16="http://schemas.microsoft.com/office/drawing/2014/main" id="{4DC6B3C7-AB10-BF93-0DDF-616F5FFF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57902" y="2181784"/>
            <a:ext cx="683011" cy="18910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1A10A6-1BE4-F791-8AE9-8D443CFF7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9218" y="214933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5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47" name="Connector recte 46">
            <a:extLst>
              <a:ext uri="{FF2B5EF4-FFF2-40B4-BE49-F238E27FC236}">
                <a16:creationId xmlns:a16="http://schemas.microsoft.com/office/drawing/2014/main" id="{E046F275-5789-09A0-EB6B-EFEF80FC4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2"/>
            <a:endCxn id="45" idx="3"/>
          </p:cNvCxnSpPr>
          <p:nvPr/>
        </p:nvCxnSpPr>
        <p:spPr>
          <a:xfrm flipH="1">
            <a:off x="4040913" y="2276335"/>
            <a:ext cx="14830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5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675D5-BEE4-8BEE-EEF8-5417AA2FD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9E8AF9CA-09A5-0672-7032-2CE5F6FDC8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OneDrive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A1D978B3-F868-97E0-EB38-7C22031EF4F4}"/>
              </a:ext>
            </a:extLst>
          </p:cNvPr>
          <p:cNvSpPr txBox="1"/>
          <p:nvPr/>
        </p:nvSpPr>
        <p:spPr>
          <a:xfrm>
            <a:off x="248730" y="1228609"/>
            <a:ext cx="3088156" cy="3231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/>
              <a:t>Una vez dentro de tu carpeta de OneDrive, </a:t>
            </a:r>
            <a:r>
              <a:rPr lang="es-ES" sz="1200" b="1"/>
              <a:t>verás tus archivos y carpetas </a:t>
            </a:r>
            <a:r>
              <a:rPr lang="es-ES" sz="1200" b="1">
                <a:solidFill>
                  <a:srgbClr val="4E110E"/>
                </a:solidFill>
              </a:rPr>
              <a:t>(1)</a:t>
            </a:r>
            <a:r>
              <a:rPr lang="es-ES" sz="1200">
                <a:solidFill>
                  <a:schemeClr val="tx1"/>
                </a:solidFill>
              </a:rPr>
              <a:t>.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Puedes </a:t>
            </a:r>
            <a:r>
              <a:rPr lang="es-ES" sz="1200" b="1"/>
              <a:t>cambiar el orden, la vista y mostrar u ocultar los detalles </a:t>
            </a:r>
            <a:r>
              <a:rPr lang="es-ES" sz="1200" b="1">
                <a:solidFill>
                  <a:srgbClr val="4E110E"/>
                </a:solidFill>
              </a:rPr>
              <a:t>(2)</a:t>
            </a:r>
            <a:r>
              <a:rPr lang="es-ES" sz="1200" b="1">
                <a:solidFill>
                  <a:srgbClr val="927B71"/>
                </a:solidFill>
              </a:rPr>
              <a:t> </a:t>
            </a:r>
            <a:r>
              <a:rPr lang="es-ES" sz="1200"/>
              <a:t>según tus necesidades.</a:t>
            </a:r>
          </a:p>
          <a:p>
            <a:br>
              <a:rPr lang="es-ES" sz="1200"/>
            </a:br>
            <a:r>
              <a:rPr lang="es-ES" sz="1200" b="1"/>
              <a:t>Es importante que mantengas tus archivos bien organizados en carpetas correctamente clasificadas.</a:t>
            </a:r>
          </a:p>
          <a:p>
            <a:endParaRPr lang="es-ES" sz="1200"/>
          </a:p>
          <a:p>
            <a:r>
              <a:rPr lang="es-ES" sz="1200"/>
              <a:t>No obstante, si algún día no encuentras un documento, recuerda que puedes utilizar </a:t>
            </a:r>
            <a:r>
              <a:rPr lang="es-ES" sz="1200" b="1"/>
              <a:t>la barra de búsqueda para localizarlo </a:t>
            </a:r>
            <a:r>
              <a:rPr lang="es-ES" sz="1200" b="1">
                <a:solidFill>
                  <a:srgbClr val="4E110E"/>
                </a:solidFill>
              </a:rPr>
              <a:t>(3)</a:t>
            </a:r>
            <a:r>
              <a:rPr lang="es-ES" sz="1200">
                <a:solidFill>
                  <a:schemeClr val="tx1"/>
                </a:solidFill>
              </a:rPr>
              <a:t>.</a:t>
            </a:r>
            <a:br>
              <a:rPr lang="es-ES" sz="1200"/>
            </a:br>
            <a:endParaRPr lang="es-ES" sz="1200"/>
          </a:p>
          <a:p>
            <a:r>
              <a:rPr lang="es-ES" sz="1200"/>
              <a:t>Ahora, accede a una carpeta, por ejemplo </a:t>
            </a:r>
            <a:r>
              <a:rPr lang="es-ES" sz="1200" b="1"/>
              <a:t>“Documentos” </a:t>
            </a:r>
            <a:r>
              <a:rPr lang="es-ES" sz="1200" b="1">
                <a:solidFill>
                  <a:srgbClr val="4E110E"/>
                </a:solidFill>
              </a:rPr>
              <a:t>(4)</a:t>
            </a:r>
            <a:r>
              <a:rPr lang="es-ES" sz="12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Imatge 2" descr="La imagen muestra carpetas de OneDrive.">
            <a:extLst>
              <a:ext uri="{FF2B5EF4-FFF2-40B4-BE49-F238E27FC236}">
                <a16:creationId xmlns:a16="http://schemas.microsoft.com/office/drawing/2014/main" id="{5CE79C21-43D2-1552-743C-EB348EC3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36887" y="1235258"/>
            <a:ext cx="5724369" cy="3033196"/>
          </a:xfrm>
          <a:prstGeom prst="rect">
            <a:avLst/>
          </a:prstGeom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21BE75A2-CEB8-8E93-01AE-0DAEAAD33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0466" y="1270396"/>
            <a:ext cx="2168876" cy="18372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6C0A6A-AA61-6B59-54EC-FE40DE10D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8897" y="123525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3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3487BBB5-C9F1-02A1-A64B-13F158DE1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2"/>
            <a:endCxn id="5" idx="3"/>
          </p:cNvCxnSpPr>
          <p:nvPr/>
        </p:nvCxnSpPr>
        <p:spPr>
          <a:xfrm flipH="1">
            <a:off x="7279342" y="1362258"/>
            <a:ext cx="639555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F7A94B91-52B0-9777-F84A-B10DBB5CF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5444" y="2031715"/>
            <a:ext cx="4078581" cy="96047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2AF55B-EF4B-2B7F-86C2-9416AA526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27735" y="366476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1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3D267E3A-29C7-4711-F991-483410FB4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754735" y="2992190"/>
            <a:ext cx="0" cy="672572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63285AE0-1297-02FC-2826-87FD9EAC3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1427" y="1561728"/>
            <a:ext cx="1236206" cy="18372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4B6DB7-EB6C-0B6F-37B1-95441310B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3228" y="152659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2</a:t>
            </a:r>
            <a:endParaRPr lang="es-ES" b="1">
              <a:solidFill>
                <a:srgbClr val="4E110E"/>
              </a:solidFill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C71002F5-7025-5FA8-F609-908B24462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11" idx="1"/>
          </p:cNvCxnSpPr>
          <p:nvPr/>
        </p:nvCxnSpPr>
        <p:spPr>
          <a:xfrm>
            <a:off x="7367228" y="1653590"/>
            <a:ext cx="274199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43CFDDCC-9BBA-9B8A-68FB-B078FF166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5681" y="2240221"/>
            <a:ext cx="1236206" cy="18372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61A1D567-D9B3-4F10-1682-64B7CF406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6"/>
            <a:endCxn id="14" idx="3"/>
          </p:cNvCxnSpPr>
          <p:nvPr/>
        </p:nvCxnSpPr>
        <p:spPr>
          <a:xfrm flipH="1">
            <a:off x="6111887" y="2332083"/>
            <a:ext cx="992991" cy="0"/>
          </a:xfrm>
          <a:prstGeom prst="line">
            <a:avLst/>
          </a:prstGeom>
          <a:ln w="25400">
            <a:solidFill>
              <a:srgbClr val="4E1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F9B79F7-9977-1CC8-1F55-54356A016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0878" y="220508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4E110E"/>
                </a:solidFill>
              </a:rPr>
              <a:t>4</a:t>
            </a:r>
            <a:endParaRPr lang="es-ES" b="1">
              <a:solidFill>
                <a:srgbClr val="4E11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4014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sseny personalitza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9a258-4036-4d30-8d39-597f3b6710c5">
      <Terms xmlns="http://schemas.microsoft.com/office/infopath/2007/PartnerControls"/>
    </lcf76f155ced4ddcb4097134ff3c332f>
    <TaxCatchAll xmlns="473a82ad-1a71-400e-8db0-13bb899aed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825a64e65d24ecb118cbf7f03824c9f9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bca46f5d8d16977e6d8bac0b2fccdd0e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945B3-E2C8-4CDD-872F-DEF0F986ACE1}">
  <ds:schemaRefs>
    <ds:schemaRef ds:uri="29c9a258-4036-4d30-8d39-597f3b6710c5"/>
    <ds:schemaRef ds:uri="473a82ad-1a71-400e-8db0-13bb899aed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1C43BC-2D52-4BBE-ABAD-8C4BDB918769}"/>
</file>

<file path=customXml/itemProps3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3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Diseño personalizado</vt:lpstr>
      <vt:lpstr>Disseny personalitzat</vt:lpstr>
      <vt:lpstr>4_Diseño personalizado</vt:lpstr>
      <vt:lpstr>Trabajo individual en la nube</vt:lpstr>
      <vt:lpstr>Índice de contenidos</vt:lpstr>
      <vt:lpstr>Objetivos</vt:lpstr>
      <vt:lpstr>Trabajo individual en la nube</vt:lpstr>
      <vt:lpstr>Consideraciones importantes en OneDrive web</vt:lpstr>
      <vt:lpstr>Acceso al portal Microsoft 365</vt:lpstr>
      <vt:lpstr>Acceso a OneDrive desde el portal M365</vt:lpstr>
      <vt:lpstr>OneDrive </vt:lpstr>
      <vt:lpstr>OneDrive</vt:lpstr>
      <vt:lpstr>Crea una carpeta desde OneDrive web</vt:lpstr>
      <vt:lpstr>Crea un documento desde OneDrive web</vt:lpstr>
      <vt:lpstr>Crea un documento desde OneDrive</vt:lpstr>
      <vt:lpstr>Crea un documento desde OneDrive</vt:lpstr>
      <vt:lpstr>Carga un documento o carpeta en OneDrive</vt:lpstr>
      <vt:lpstr>Compartir documentos desde OneDrive</vt:lpstr>
      <vt:lpstr>Compartir documentos desde OneDrive</vt:lpstr>
      <vt:lpstr>Compartir documentos desde OneDrive</vt:lpstr>
      <vt:lpstr>Compartir documentos desde OneDrive</vt:lpstr>
      <vt:lpstr>Recomendaciones y buenas prácticas</vt:lpstr>
      <vt:lpstr>He aprendido...</vt:lpstr>
      <vt:lpstr>Cada cima alcanzada abre paso a un nuevo horizonte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Palacios, Andrea</dc:creator>
  <cp:revision>1</cp:revision>
  <dcterms:modified xsi:type="dcterms:W3CDTF">2025-09-26T11:32:45Z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</Properties>
</file>