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  <p:sldMasterId id="2147483772" r:id="rId5"/>
    <p:sldMasterId id="2147483729" r:id="rId6"/>
  </p:sldMasterIdLst>
  <p:notesMasterIdLst>
    <p:notesMasterId r:id="rId28"/>
  </p:notesMasterIdLst>
  <p:handoutMasterIdLst>
    <p:handoutMasterId r:id="rId29"/>
  </p:handoutMasterIdLst>
  <p:sldIdLst>
    <p:sldId id="330" r:id="rId7"/>
    <p:sldId id="305" r:id="rId8"/>
    <p:sldId id="309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22" r:id="rId17"/>
    <p:sldId id="323" r:id="rId18"/>
    <p:sldId id="324" r:id="rId19"/>
    <p:sldId id="325" r:id="rId20"/>
    <p:sldId id="326" r:id="rId21"/>
    <p:sldId id="327" r:id="rId22"/>
    <p:sldId id="331" r:id="rId23"/>
    <p:sldId id="328" r:id="rId24"/>
    <p:sldId id="329" r:id="rId25"/>
    <p:sldId id="321" r:id="rId26"/>
    <p:sldId id="333" r:id="rId27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0"/>
    </p:embeddedFont>
    <p:embeddedFont>
      <p:font typeface="Century Gothic" panose="020B060402020202020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E79AAD-734F-C925-BEA4-F291AADBF96C}" name="LAURA MIGUEL FLETA" initials="LF" userId="S::lmiguelf@aragon.es::73cfcac9-50eb-40cd-aec6-44c7d4bcb361" providerId="AD"/>
  <p188:author id="{DF6C5BC5-C726-0109-61E7-4E66995EED82}" name="Marc Bigas Ortega" initials="MB" userId="S::mbigas@ext.aragon.es::21a7950b-57de-4f3b-b1ba-53ca87d6a21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110E"/>
    <a:srgbClr val="8C857A"/>
    <a:srgbClr val="54514D"/>
    <a:srgbClr val="CCAEA4"/>
    <a:srgbClr val="B1826F"/>
    <a:srgbClr val="4E3B30"/>
    <a:srgbClr val="927B71"/>
    <a:srgbClr val="BC9484"/>
    <a:srgbClr val="EDDDCA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B35527-D8D0-40C9-A817-1D04301516DF}" v="5" dt="2025-09-25T13:52:50.122"/>
    <p1510:client id="{A3FF1F27-8BD0-E5A4-8ED0-A4180EB4DCDC}" v="6" dt="2025-09-26T06:50:38.248"/>
    <p1510:client id="{E4AC7755-36BB-47C0-8F6C-B55810EAB615}" v="5" dt="2025-09-26T11:30:32.358"/>
  </p1510:revLst>
</p1510:revInfo>
</file>

<file path=ppt/tableStyles.xml><?xml version="1.0" encoding="utf-8"?>
<a:tblStyleLst xmlns:a="http://schemas.openxmlformats.org/drawingml/2006/main" def="{EA8DD665-16FC-44C8-9AC9-639BC4426D08}">
  <a:tblStyle styleId="{EA8DD665-16FC-44C8-9AC9-639BC4426D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4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Bigas Ortega" userId="21a7950b-57de-4f3b-b1ba-53ca87d6a213" providerId="ADAL" clId="{A75B5565-5445-4CA0-989C-E99DE6FE3EA9}"/>
    <pc:docChg chg="undo custSel delSld modSld modMainMaster">
      <pc:chgData name="Marc Bigas Ortega" userId="21a7950b-57de-4f3b-b1ba-53ca87d6a213" providerId="ADAL" clId="{A75B5565-5445-4CA0-989C-E99DE6FE3EA9}" dt="2025-09-04T12:26:13.762" v="33" actId="255"/>
      <pc:docMkLst>
        <pc:docMk/>
      </pc:docMkLst>
      <pc:sldChg chg="modSp mod">
        <pc:chgData name="Marc Bigas Ortega" userId="21a7950b-57de-4f3b-b1ba-53ca87d6a213" providerId="ADAL" clId="{A75B5565-5445-4CA0-989C-E99DE6FE3EA9}" dt="2025-09-04T10:51:14.779" v="20" actId="1036"/>
        <pc:sldMkLst>
          <pc:docMk/>
          <pc:sldMk cId="2531237526" sldId="313"/>
        </pc:sldMkLst>
        <pc:spChg chg="mod">
          <ac:chgData name="Marc Bigas Ortega" userId="21a7950b-57de-4f3b-b1ba-53ca87d6a213" providerId="ADAL" clId="{A75B5565-5445-4CA0-989C-E99DE6FE3EA9}" dt="2025-09-04T10:51:09.241" v="8" actId="20577"/>
          <ac:spMkLst>
            <pc:docMk/>
            <pc:sldMk cId="2531237526" sldId="313"/>
            <ac:spMk id="3" creationId="{CF8C486C-820E-AFBC-827E-FC3234DA8A3C}"/>
          </ac:spMkLst>
        </pc:spChg>
        <pc:spChg chg="mod">
          <ac:chgData name="Marc Bigas Ortega" userId="21a7950b-57de-4f3b-b1ba-53ca87d6a213" providerId="ADAL" clId="{A75B5565-5445-4CA0-989C-E99DE6FE3EA9}" dt="2025-09-04T10:51:14.779" v="20" actId="1036"/>
          <ac:spMkLst>
            <pc:docMk/>
            <pc:sldMk cId="2531237526" sldId="313"/>
            <ac:spMk id="8" creationId="{7317DFE0-F296-5EAA-8B42-4426ECF75440}"/>
          </ac:spMkLst>
        </pc:spChg>
        <pc:spChg chg="mod">
          <ac:chgData name="Marc Bigas Ortega" userId="21a7950b-57de-4f3b-b1ba-53ca87d6a213" providerId="ADAL" clId="{A75B5565-5445-4CA0-989C-E99DE6FE3EA9}" dt="2025-09-04T10:51:02.536" v="0" actId="255"/>
          <ac:spMkLst>
            <pc:docMk/>
            <pc:sldMk cId="2531237526" sldId="313"/>
            <ac:spMk id="15" creationId="{D46DAADB-B610-448A-4561-99273CB2BC57}"/>
          </ac:spMkLst>
        </pc:spChg>
        <pc:picChg chg="mod">
          <ac:chgData name="Marc Bigas Ortega" userId="21a7950b-57de-4f3b-b1ba-53ca87d6a213" providerId="ADAL" clId="{A75B5565-5445-4CA0-989C-E99DE6FE3EA9}" dt="2025-09-04T10:51:14.779" v="20" actId="1036"/>
          <ac:picMkLst>
            <pc:docMk/>
            <pc:sldMk cId="2531237526" sldId="313"/>
            <ac:picMk id="7" creationId="{0F8F1B58-258E-1F3F-103D-BACA5AB93ACE}"/>
          </ac:picMkLst>
        </pc:picChg>
      </pc:sldChg>
      <pc:sldMasterChg chg="modSldLayout">
        <pc:chgData name="Marc Bigas Ortega" userId="21a7950b-57de-4f3b-b1ba-53ca87d6a213" providerId="ADAL" clId="{A75B5565-5445-4CA0-989C-E99DE6FE3EA9}" dt="2025-09-04T12:26:13.762" v="33" actId="255"/>
        <pc:sldMasterMkLst>
          <pc:docMk/>
          <pc:sldMasterMk cId="771299247" sldId="2147483681"/>
        </pc:sldMasterMkLst>
        <pc:sldLayoutChg chg="addSp delSp modSp mod">
          <pc:chgData name="Marc Bigas Ortega" userId="21a7950b-57de-4f3b-b1ba-53ca87d6a213" providerId="ADAL" clId="{A75B5565-5445-4CA0-989C-E99DE6FE3EA9}" dt="2025-09-04T12:26:13.762" v="33" actId="255"/>
          <pc:sldLayoutMkLst>
            <pc:docMk/>
            <pc:sldMasterMk cId="771299247" sldId="2147483681"/>
            <pc:sldLayoutMk cId="4010437128" sldId="2147483775"/>
          </pc:sldLayoutMkLst>
          <pc:spChg chg="mod">
            <ac:chgData name="Marc Bigas Ortega" userId="21a7950b-57de-4f3b-b1ba-53ca87d6a213" providerId="ADAL" clId="{A75B5565-5445-4CA0-989C-E99DE6FE3EA9}" dt="2025-09-04T12:26:13.762" v="33" actId="255"/>
            <ac:spMkLst>
              <pc:docMk/>
              <pc:sldMasterMk cId="771299247" sldId="2147483681"/>
              <pc:sldLayoutMk cId="4010437128" sldId="2147483775"/>
              <ac:spMk id="5" creationId="{DD3FBC1E-8189-0003-CAB7-F165E97A9A4D}"/>
            </ac:spMkLst>
          </pc:spChg>
          <pc:spChg chg="mod">
            <ac:chgData name="Marc Bigas Ortega" userId="21a7950b-57de-4f3b-b1ba-53ca87d6a213" providerId="ADAL" clId="{A75B5565-5445-4CA0-989C-E99DE6FE3EA9}" dt="2025-09-04T12:25:49.872" v="29" actId="207"/>
            <ac:spMkLst>
              <pc:docMk/>
              <pc:sldMasterMk cId="771299247" sldId="2147483681"/>
              <pc:sldLayoutMk cId="4010437128" sldId="2147483775"/>
              <ac:spMk id="6" creationId="{067E14D0-3D53-98EA-1F26-CF20295CADCD}"/>
            </ac:spMkLst>
          </pc:spChg>
        </pc:sldLayoutChg>
      </pc:sldMasterChg>
    </pc:docChg>
  </pc:docChgLst>
  <pc:docChgLst>
    <pc:chgData name="Ballester, Raúl" userId="f4487294-a1f3-4118-993e-3473a50bf12f" providerId="ADAL" clId="{7CA0E9E1-32F8-46EA-BF68-7F263F095DC8}"/>
    <pc:docChg chg="modSld">
      <pc:chgData name="Ballester, Raúl" userId="f4487294-a1f3-4118-993e-3473a50bf12f" providerId="ADAL" clId="{7CA0E9E1-32F8-46EA-BF68-7F263F095DC8}" dt="2025-09-15T17:16:07.410" v="1371" actId="962"/>
      <pc:docMkLst>
        <pc:docMk/>
      </pc:docMkLst>
      <pc:sldChg chg="modSp mod">
        <pc:chgData name="Ballester, Raúl" userId="f4487294-a1f3-4118-993e-3473a50bf12f" providerId="ADAL" clId="{7CA0E9E1-32F8-46EA-BF68-7F263F095DC8}" dt="2025-09-15T17:13:25.275" v="1341" actId="962"/>
        <pc:sldMkLst>
          <pc:docMk/>
          <pc:sldMk cId="417956786" sldId="305"/>
        </pc:sldMkLst>
        <pc:spChg chg="mod">
          <ac:chgData name="Ballester, Raúl" userId="f4487294-a1f3-4118-993e-3473a50bf12f" providerId="ADAL" clId="{7CA0E9E1-32F8-46EA-BF68-7F263F095DC8}" dt="2025-09-15T17:13:25.275" v="1341" actId="962"/>
          <ac:spMkLst>
            <pc:docMk/>
            <pc:sldMk cId="417956786" sldId="305"/>
            <ac:spMk id="2" creationId="{CB941C9F-8F80-2A83-7F63-9BC73F793192}"/>
          </ac:spMkLst>
        </pc:spChg>
        <pc:spChg chg="mod ord">
          <ac:chgData name="Ballester, Raúl" userId="f4487294-a1f3-4118-993e-3473a50bf12f" providerId="ADAL" clId="{7CA0E9E1-32F8-46EA-BF68-7F263F095DC8}" dt="2025-09-15T17:13:22.761" v="1340" actId="13244"/>
          <ac:spMkLst>
            <pc:docMk/>
            <pc:sldMk cId="417956786" sldId="305"/>
            <ac:spMk id="4" creationId="{0B342238-7AF8-B7B6-4FB0-710DF5B401D9}"/>
          </ac:spMkLst>
        </pc:spChg>
      </pc:sldChg>
      <pc:sldChg chg="modSp mod">
        <pc:chgData name="Ballester, Raúl" userId="f4487294-a1f3-4118-993e-3473a50bf12f" providerId="ADAL" clId="{7CA0E9E1-32F8-46EA-BF68-7F263F095DC8}" dt="2025-09-15T17:13:27.632" v="1342" actId="962"/>
        <pc:sldMkLst>
          <pc:docMk/>
          <pc:sldMk cId="951075575" sldId="309"/>
        </pc:sldMkLst>
        <pc:spChg chg="mod">
          <ac:chgData name="Ballester, Raúl" userId="f4487294-a1f3-4118-993e-3473a50bf12f" providerId="ADAL" clId="{7CA0E9E1-32F8-46EA-BF68-7F263F095DC8}" dt="2025-09-15T17:08:09.235" v="2" actId="33553"/>
          <ac:spMkLst>
            <pc:docMk/>
            <pc:sldMk cId="951075575" sldId="309"/>
            <ac:spMk id="3" creationId="{E065F7CE-5448-836A-88CF-B03E43805FE2}"/>
          </ac:spMkLst>
        </pc:spChg>
        <pc:picChg chg="mod">
          <ac:chgData name="Ballester, Raúl" userId="f4487294-a1f3-4118-993e-3473a50bf12f" providerId="ADAL" clId="{7CA0E9E1-32F8-46EA-BF68-7F263F095DC8}" dt="2025-09-15T17:13:27.632" v="1342" actId="962"/>
          <ac:picMkLst>
            <pc:docMk/>
            <pc:sldMk cId="951075575" sldId="309"/>
            <ac:picMk id="5" creationId="{12C24E54-895F-BFA8-A5F7-163EE6CF0D7D}"/>
          </ac:picMkLst>
        </pc:picChg>
      </pc:sldChg>
      <pc:sldChg chg="modSp mod">
        <pc:chgData name="Ballester, Raúl" userId="f4487294-a1f3-4118-993e-3473a50bf12f" providerId="ADAL" clId="{7CA0E9E1-32F8-46EA-BF68-7F263F095DC8}" dt="2025-09-15T17:13:36.190" v="1345" actId="962"/>
        <pc:sldMkLst>
          <pc:docMk/>
          <pc:sldMk cId="1950575632" sldId="312"/>
        </pc:sldMkLst>
        <pc:spChg chg="mod">
          <ac:chgData name="Ballester, Raúl" userId="f4487294-a1f3-4118-993e-3473a50bf12f" providerId="ADAL" clId="{7CA0E9E1-32F8-46EA-BF68-7F263F095DC8}" dt="2025-09-15T17:08:10.529" v="3" actId="33553"/>
          <ac:spMkLst>
            <pc:docMk/>
            <pc:sldMk cId="1950575632" sldId="312"/>
            <ac:spMk id="4" creationId="{4F5CDABF-16F2-D797-AAC8-9683190F9689}"/>
          </ac:spMkLst>
        </pc:spChg>
        <pc:spChg chg="mod">
          <ac:chgData name="Ballester, Raúl" userId="f4487294-a1f3-4118-993e-3473a50bf12f" providerId="ADAL" clId="{7CA0E9E1-32F8-46EA-BF68-7F263F095DC8}" dt="2025-09-15T17:13:34.952" v="1344" actId="962"/>
          <ac:spMkLst>
            <pc:docMk/>
            <pc:sldMk cId="1950575632" sldId="312"/>
            <ac:spMk id="6" creationId="{AC2F2AD0-F513-A01E-10A5-2915328CA95A}"/>
          </ac:spMkLst>
        </pc:spChg>
        <pc:picChg chg="mod">
          <ac:chgData name="Ballester, Raúl" userId="f4487294-a1f3-4118-993e-3473a50bf12f" providerId="ADAL" clId="{7CA0E9E1-32F8-46EA-BF68-7F263F095DC8}" dt="2025-09-15T17:13:36.190" v="1345" actId="962"/>
          <ac:picMkLst>
            <pc:docMk/>
            <pc:sldMk cId="1950575632" sldId="312"/>
            <ac:picMk id="7" creationId="{A8410044-D618-8160-97BA-24F46F8F51DB}"/>
          </ac:picMkLst>
        </pc:picChg>
        <pc:picChg chg="mod">
          <ac:chgData name="Ballester, Raúl" userId="f4487294-a1f3-4118-993e-3473a50bf12f" providerId="ADAL" clId="{7CA0E9E1-32F8-46EA-BF68-7F263F095DC8}" dt="2025-09-15T17:08:57.055" v="102" actId="962"/>
          <ac:picMkLst>
            <pc:docMk/>
            <pc:sldMk cId="1950575632" sldId="312"/>
            <ac:picMk id="8" creationId="{066F6AF3-7466-97B7-539E-1B37EDBB9442}"/>
          </ac:picMkLst>
        </pc:picChg>
      </pc:sldChg>
      <pc:sldChg chg="modSp mod">
        <pc:chgData name="Ballester, Raúl" userId="f4487294-a1f3-4118-993e-3473a50bf12f" providerId="ADAL" clId="{7CA0E9E1-32F8-46EA-BF68-7F263F095DC8}" dt="2025-09-15T17:13:53.894" v="1350" actId="13244"/>
        <pc:sldMkLst>
          <pc:docMk/>
          <pc:sldMk cId="2531237526" sldId="313"/>
        </pc:sldMkLst>
        <pc:spChg chg="mod ord">
          <ac:chgData name="Ballester, Raúl" userId="f4487294-a1f3-4118-993e-3473a50bf12f" providerId="ADAL" clId="{7CA0E9E1-32F8-46EA-BF68-7F263F095DC8}" dt="2025-09-15T17:13:42.479" v="1347" actId="13244"/>
          <ac:spMkLst>
            <pc:docMk/>
            <pc:sldMk cId="2531237526" sldId="313"/>
            <ac:spMk id="3" creationId="{CF8C486C-820E-AFBC-827E-FC3234DA8A3C}"/>
          </ac:spMkLst>
        </pc:spChg>
        <pc:spChg chg="mod ord">
          <ac:chgData name="Ballester, Raúl" userId="f4487294-a1f3-4118-993e-3473a50bf12f" providerId="ADAL" clId="{7CA0E9E1-32F8-46EA-BF68-7F263F095DC8}" dt="2025-09-15T17:13:40.203" v="1346" actId="13244"/>
          <ac:spMkLst>
            <pc:docMk/>
            <pc:sldMk cId="2531237526" sldId="313"/>
            <ac:spMk id="4" creationId="{613CA870-6F3C-0CCC-B9CB-E0AB2DE563FE}"/>
          </ac:spMkLst>
        </pc:spChg>
        <pc:picChg chg="mod ord">
          <ac:chgData name="Ballester, Raúl" userId="f4487294-a1f3-4118-993e-3473a50bf12f" providerId="ADAL" clId="{7CA0E9E1-32F8-46EA-BF68-7F263F095DC8}" dt="2025-09-15T17:13:53.894" v="1350" actId="13244"/>
          <ac:picMkLst>
            <pc:docMk/>
            <pc:sldMk cId="2531237526" sldId="313"/>
            <ac:picMk id="2" creationId="{CA9E4890-C29D-3BA5-E5B5-A2087D10213C}"/>
          </ac:picMkLst>
        </pc:picChg>
        <pc:picChg chg="ord">
          <ac:chgData name="Ballester, Raúl" userId="f4487294-a1f3-4118-993e-3473a50bf12f" providerId="ADAL" clId="{7CA0E9E1-32F8-46EA-BF68-7F263F095DC8}" dt="2025-09-15T17:13:47.946" v="1349" actId="13244"/>
          <ac:picMkLst>
            <pc:docMk/>
            <pc:sldMk cId="2531237526" sldId="313"/>
            <ac:picMk id="7" creationId="{0F8F1B58-258E-1F3F-103D-BACA5AB93ACE}"/>
          </ac:picMkLst>
        </pc:picChg>
        <pc:picChg chg="mod">
          <ac:chgData name="Ballester, Raúl" userId="f4487294-a1f3-4118-993e-3473a50bf12f" providerId="ADAL" clId="{7CA0E9E1-32F8-46EA-BF68-7F263F095DC8}" dt="2025-09-15T17:13:44.422" v="1348" actId="962"/>
          <ac:picMkLst>
            <pc:docMk/>
            <pc:sldMk cId="2531237526" sldId="313"/>
            <ac:picMk id="37" creationId="{09DEA0AA-67AE-CEBD-FDC2-4E15262DBD37}"/>
          </ac:picMkLst>
        </pc:picChg>
      </pc:sldChg>
      <pc:sldChg chg="modSp mod">
        <pc:chgData name="Ballester, Raúl" userId="f4487294-a1f3-4118-993e-3473a50bf12f" providerId="ADAL" clId="{7CA0E9E1-32F8-46EA-BF68-7F263F095DC8}" dt="2025-09-15T17:15:03.225" v="1351" actId="13244"/>
        <pc:sldMkLst>
          <pc:docMk/>
          <pc:sldMk cId="3273611643" sldId="314"/>
        </pc:sldMkLst>
        <pc:spChg chg="mod">
          <ac:chgData name="Ballester, Raúl" userId="f4487294-a1f3-4118-993e-3473a50bf12f" providerId="ADAL" clId="{7CA0E9E1-32F8-46EA-BF68-7F263F095DC8}" dt="2025-09-15T17:08:12.895" v="5" actId="33553"/>
          <ac:spMkLst>
            <pc:docMk/>
            <pc:sldMk cId="3273611643" sldId="314"/>
            <ac:spMk id="4" creationId="{01EFB18F-B629-6218-3E3E-D260BC80FB1D}"/>
          </ac:spMkLst>
        </pc:spChg>
        <pc:picChg chg="mod ord">
          <ac:chgData name="Ballester, Raúl" userId="f4487294-a1f3-4118-993e-3473a50bf12f" providerId="ADAL" clId="{7CA0E9E1-32F8-46EA-BF68-7F263F095DC8}" dt="2025-09-15T17:15:03.225" v="1351" actId="13244"/>
          <ac:picMkLst>
            <pc:docMk/>
            <pc:sldMk cId="3273611643" sldId="314"/>
            <ac:picMk id="2" creationId="{EE4CFDA3-F473-58B6-0D92-C035E23F2416}"/>
          </ac:picMkLst>
        </pc:picChg>
      </pc:sldChg>
      <pc:sldChg chg="modSp mod">
        <pc:chgData name="Ballester, Raúl" userId="f4487294-a1f3-4118-993e-3473a50bf12f" providerId="ADAL" clId="{7CA0E9E1-32F8-46EA-BF68-7F263F095DC8}" dt="2025-09-15T17:15:08.990" v="1352" actId="13244"/>
        <pc:sldMkLst>
          <pc:docMk/>
          <pc:sldMk cId="1105253018" sldId="315"/>
        </pc:sldMkLst>
        <pc:spChg chg="ord">
          <ac:chgData name="Ballester, Raúl" userId="f4487294-a1f3-4118-993e-3473a50bf12f" providerId="ADAL" clId="{7CA0E9E1-32F8-46EA-BF68-7F263F095DC8}" dt="2025-09-15T17:15:08.990" v="1352" actId="13244"/>
          <ac:spMkLst>
            <pc:docMk/>
            <pc:sldMk cId="1105253018" sldId="315"/>
            <ac:spMk id="3" creationId="{FB033ECD-F322-BE9B-0383-1398DCC3FE1D}"/>
          </ac:spMkLst>
        </pc:spChg>
        <pc:spChg chg="mod">
          <ac:chgData name="Ballester, Raúl" userId="f4487294-a1f3-4118-993e-3473a50bf12f" providerId="ADAL" clId="{7CA0E9E1-32F8-46EA-BF68-7F263F095DC8}" dt="2025-09-15T17:08:13.997" v="6" actId="33553"/>
          <ac:spMkLst>
            <pc:docMk/>
            <pc:sldMk cId="1105253018" sldId="315"/>
            <ac:spMk id="4" creationId="{8A26401E-A813-592A-6ED5-41244C9C59F7}"/>
          </ac:spMkLst>
        </pc:spChg>
        <pc:picChg chg="mod">
          <ac:chgData name="Ballester, Raúl" userId="f4487294-a1f3-4118-993e-3473a50bf12f" providerId="ADAL" clId="{7CA0E9E1-32F8-46EA-BF68-7F263F095DC8}" dt="2025-09-15T17:09:41.833" v="410" actId="962"/>
          <ac:picMkLst>
            <pc:docMk/>
            <pc:sldMk cId="1105253018" sldId="315"/>
            <ac:picMk id="2" creationId="{AAA577EB-2AFC-EC3B-4FF2-CAB2ECE9556A}"/>
          </ac:picMkLst>
        </pc:picChg>
      </pc:sldChg>
      <pc:sldChg chg="modSp mod">
        <pc:chgData name="Ballester, Raúl" userId="f4487294-a1f3-4118-993e-3473a50bf12f" providerId="ADAL" clId="{7CA0E9E1-32F8-46EA-BF68-7F263F095DC8}" dt="2025-09-15T17:15:14.068" v="1354" actId="13244"/>
        <pc:sldMkLst>
          <pc:docMk/>
          <pc:sldMk cId="1253429313" sldId="316"/>
        </pc:sldMkLst>
        <pc:spChg chg="mod ord">
          <ac:chgData name="Ballester, Raúl" userId="f4487294-a1f3-4118-993e-3473a50bf12f" providerId="ADAL" clId="{7CA0E9E1-32F8-46EA-BF68-7F263F095DC8}" dt="2025-09-15T17:15:12.566" v="1353" actId="13244"/>
          <ac:spMkLst>
            <pc:docMk/>
            <pc:sldMk cId="1253429313" sldId="316"/>
            <ac:spMk id="4" creationId="{B5CA249D-0B5F-4746-0369-7C3F58FA4EA6}"/>
          </ac:spMkLst>
        </pc:spChg>
        <pc:spChg chg="ord">
          <ac:chgData name="Ballester, Raúl" userId="f4487294-a1f3-4118-993e-3473a50bf12f" providerId="ADAL" clId="{7CA0E9E1-32F8-46EA-BF68-7F263F095DC8}" dt="2025-09-15T17:15:14.068" v="1354" actId="13244"/>
          <ac:spMkLst>
            <pc:docMk/>
            <pc:sldMk cId="1253429313" sldId="316"/>
            <ac:spMk id="10" creationId="{6AE3753B-4544-75E8-DF1A-AF9BB1798CEF}"/>
          </ac:spMkLst>
        </pc:spChg>
        <pc:grpChg chg="mod">
          <ac:chgData name="Ballester, Raúl" userId="f4487294-a1f3-4118-993e-3473a50bf12f" providerId="ADAL" clId="{7CA0E9E1-32F8-46EA-BF68-7F263F095DC8}" dt="2025-09-15T17:09:55.312" v="480" actId="962"/>
          <ac:grpSpMkLst>
            <pc:docMk/>
            <pc:sldMk cId="1253429313" sldId="316"/>
            <ac:grpSpMk id="5" creationId="{F8D9909A-87DC-94FB-92E7-F2AAFD15C799}"/>
          </ac:grpSpMkLst>
        </pc:grpChg>
      </pc:sldChg>
      <pc:sldChg chg="modSp mod">
        <pc:chgData name="Ballester, Raúl" userId="f4487294-a1f3-4118-993e-3473a50bf12f" providerId="ADAL" clId="{7CA0E9E1-32F8-46EA-BF68-7F263F095DC8}" dt="2025-09-15T17:15:20.126" v="1358" actId="962"/>
        <pc:sldMkLst>
          <pc:docMk/>
          <pc:sldMk cId="1221827674" sldId="317"/>
        </pc:sldMkLst>
        <pc:spChg chg="mod">
          <ac:chgData name="Ballester, Raúl" userId="f4487294-a1f3-4118-993e-3473a50bf12f" providerId="ADAL" clId="{7CA0E9E1-32F8-46EA-BF68-7F263F095DC8}" dt="2025-09-15T17:08:16.266" v="8" actId="33553"/>
          <ac:spMkLst>
            <pc:docMk/>
            <pc:sldMk cId="1221827674" sldId="317"/>
            <ac:spMk id="4" creationId="{68962E4D-CA5B-92BC-47D3-41BBFD72E5CE}"/>
          </ac:spMkLst>
        </pc:spChg>
        <pc:spChg chg="mod">
          <ac:chgData name="Ballester, Raúl" userId="f4487294-a1f3-4118-993e-3473a50bf12f" providerId="ADAL" clId="{7CA0E9E1-32F8-46EA-BF68-7F263F095DC8}" dt="2025-09-15T17:15:20.126" v="1358" actId="962"/>
          <ac:spMkLst>
            <pc:docMk/>
            <pc:sldMk cId="1221827674" sldId="317"/>
            <ac:spMk id="16" creationId="{9684385F-1506-5492-802D-85C7D0802DC6}"/>
          </ac:spMkLst>
        </pc:spChg>
        <pc:picChg chg="mod">
          <ac:chgData name="Ballester, Raúl" userId="f4487294-a1f3-4118-993e-3473a50bf12f" providerId="ADAL" clId="{7CA0E9E1-32F8-46EA-BF68-7F263F095DC8}" dt="2025-09-15T17:10:11.567" v="562" actId="962"/>
          <ac:picMkLst>
            <pc:docMk/>
            <pc:sldMk cId="1221827674" sldId="317"/>
            <ac:picMk id="6" creationId="{A225E718-550B-CBC2-338A-1D0D050F2839}"/>
          </ac:picMkLst>
        </pc:picChg>
      </pc:sldChg>
      <pc:sldChg chg="modSp mod">
        <pc:chgData name="Ballester, Raúl" userId="f4487294-a1f3-4118-993e-3473a50bf12f" providerId="ADAL" clId="{7CA0E9E1-32F8-46EA-BF68-7F263F095DC8}" dt="2025-09-15T17:15:25.429" v="1359" actId="13244"/>
        <pc:sldMkLst>
          <pc:docMk/>
          <pc:sldMk cId="1271432442" sldId="318"/>
        </pc:sldMkLst>
        <pc:spChg chg="mod">
          <ac:chgData name="Ballester, Raúl" userId="f4487294-a1f3-4118-993e-3473a50bf12f" providerId="ADAL" clId="{7CA0E9E1-32F8-46EA-BF68-7F263F095DC8}" dt="2025-09-15T17:08:17.441" v="9" actId="33553"/>
          <ac:spMkLst>
            <pc:docMk/>
            <pc:sldMk cId="1271432442" sldId="318"/>
            <ac:spMk id="4" creationId="{AE033EE8-9AC4-70D3-9E34-E189FF704926}"/>
          </ac:spMkLst>
        </pc:spChg>
        <pc:spChg chg="ord">
          <ac:chgData name="Ballester, Raúl" userId="f4487294-a1f3-4118-993e-3473a50bf12f" providerId="ADAL" clId="{7CA0E9E1-32F8-46EA-BF68-7F263F095DC8}" dt="2025-09-15T17:15:25.429" v="1359" actId="13244"/>
          <ac:spMkLst>
            <pc:docMk/>
            <pc:sldMk cId="1271432442" sldId="318"/>
            <ac:spMk id="6" creationId="{4E1DFEE5-EE28-7581-5BE5-2A040D507B67}"/>
          </ac:spMkLst>
        </pc:spChg>
        <pc:picChg chg="mod">
          <ac:chgData name="Ballester, Raúl" userId="f4487294-a1f3-4118-993e-3473a50bf12f" providerId="ADAL" clId="{7CA0E9E1-32F8-46EA-BF68-7F263F095DC8}" dt="2025-09-15T17:10:26.600" v="676" actId="962"/>
          <ac:picMkLst>
            <pc:docMk/>
            <pc:sldMk cId="1271432442" sldId="318"/>
            <ac:picMk id="5" creationId="{A281032A-043F-7F13-D0C4-E3E85A189498}"/>
          </ac:picMkLst>
        </pc:picChg>
      </pc:sldChg>
      <pc:sldChg chg="modSp mod">
        <pc:chgData name="Ballester, Raúl" userId="f4487294-a1f3-4118-993e-3473a50bf12f" providerId="ADAL" clId="{7CA0E9E1-32F8-46EA-BF68-7F263F095DC8}" dt="2025-09-15T17:16:07.410" v="1371" actId="962"/>
        <pc:sldMkLst>
          <pc:docMk/>
          <pc:sldMk cId="1221672367" sldId="321"/>
        </pc:sldMkLst>
        <pc:spChg chg="mod">
          <ac:chgData name="Ballester, Raúl" userId="f4487294-a1f3-4118-993e-3473a50bf12f" providerId="ADAL" clId="{7CA0E9E1-32F8-46EA-BF68-7F263F095DC8}" dt="2025-09-15T17:08:31.146" v="19" actId="33553"/>
          <ac:spMkLst>
            <pc:docMk/>
            <pc:sldMk cId="1221672367" sldId="321"/>
            <ac:spMk id="4" creationId="{43F8C40D-FB43-9CF0-A316-D9558DA340C9}"/>
          </ac:spMkLst>
        </pc:spChg>
        <pc:picChg chg="mod">
          <ac:chgData name="Ballester, Raúl" userId="f4487294-a1f3-4118-993e-3473a50bf12f" providerId="ADAL" clId="{7CA0E9E1-32F8-46EA-BF68-7F263F095DC8}" dt="2025-09-15T17:16:07.410" v="1371" actId="962"/>
          <ac:picMkLst>
            <pc:docMk/>
            <pc:sldMk cId="1221672367" sldId="321"/>
            <ac:picMk id="3" creationId="{1A5B71E5-3C4F-AF76-7E6B-63E61BE36736}"/>
          </ac:picMkLst>
        </pc:picChg>
      </pc:sldChg>
      <pc:sldChg chg="modSp mod">
        <pc:chgData name="Ballester, Raúl" userId="f4487294-a1f3-4118-993e-3473a50bf12f" providerId="ADAL" clId="{7CA0E9E1-32F8-46EA-BF68-7F263F095DC8}" dt="2025-09-15T17:15:30.710" v="1361" actId="13244"/>
        <pc:sldMkLst>
          <pc:docMk/>
          <pc:sldMk cId="1632482717" sldId="322"/>
        </pc:sldMkLst>
        <pc:spChg chg="ord">
          <ac:chgData name="Ballester, Raúl" userId="f4487294-a1f3-4118-993e-3473a50bf12f" providerId="ADAL" clId="{7CA0E9E1-32F8-46EA-BF68-7F263F095DC8}" dt="2025-09-15T17:15:30.710" v="1361" actId="13244"/>
          <ac:spMkLst>
            <pc:docMk/>
            <pc:sldMk cId="1632482717" sldId="322"/>
            <ac:spMk id="3" creationId="{3BD620D7-2CFA-9B8E-7648-F93EC28D23C4}"/>
          </ac:spMkLst>
        </pc:spChg>
        <pc:spChg chg="mod">
          <ac:chgData name="Ballester, Raúl" userId="f4487294-a1f3-4118-993e-3473a50bf12f" providerId="ADAL" clId="{7CA0E9E1-32F8-46EA-BF68-7F263F095DC8}" dt="2025-09-15T17:08:18.649" v="10" actId="33553"/>
          <ac:spMkLst>
            <pc:docMk/>
            <pc:sldMk cId="1632482717" sldId="322"/>
            <ac:spMk id="4" creationId="{3274C3E2-CDA0-26A6-4159-996827A6CD9F}"/>
          </ac:spMkLst>
        </pc:spChg>
        <pc:picChg chg="mod ord">
          <ac:chgData name="Ballester, Raúl" userId="f4487294-a1f3-4118-993e-3473a50bf12f" providerId="ADAL" clId="{7CA0E9E1-32F8-46EA-BF68-7F263F095DC8}" dt="2025-09-15T17:15:29.881" v="1360" actId="13244"/>
          <ac:picMkLst>
            <pc:docMk/>
            <pc:sldMk cId="1632482717" sldId="322"/>
            <ac:picMk id="2" creationId="{9112AFBE-3BBF-ECE6-A52E-3CABCCF2B26F}"/>
          </ac:picMkLst>
        </pc:picChg>
      </pc:sldChg>
      <pc:sldChg chg="modSp mod">
        <pc:chgData name="Ballester, Raúl" userId="f4487294-a1f3-4118-993e-3473a50bf12f" providerId="ADAL" clId="{7CA0E9E1-32F8-46EA-BF68-7F263F095DC8}" dt="2025-09-15T17:15:37.389" v="1363" actId="962"/>
        <pc:sldMkLst>
          <pc:docMk/>
          <pc:sldMk cId="2417153005" sldId="323"/>
        </pc:sldMkLst>
        <pc:spChg chg="ord">
          <ac:chgData name="Ballester, Raúl" userId="f4487294-a1f3-4118-993e-3473a50bf12f" providerId="ADAL" clId="{7CA0E9E1-32F8-46EA-BF68-7F263F095DC8}" dt="2025-09-15T17:15:34.655" v="1362" actId="13244"/>
          <ac:spMkLst>
            <pc:docMk/>
            <pc:sldMk cId="2417153005" sldId="323"/>
            <ac:spMk id="3" creationId="{CDFBA8E6-91E7-FCAA-8003-DD74D07E06A0}"/>
          </ac:spMkLst>
        </pc:spChg>
        <pc:spChg chg="mod">
          <ac:chgData name="Ballester, Raúl" userId="f4487294-a1f3-4118-993e-3473a50bf12f" providerId="ADAL" clId="{7CA0E9E1-32F8-46EA-BF68-7F263F095DC8}" dt="2025-09-15T17:08:20.108" v="11" actId="33553"/>
          <ac:spMkLst>
            <pc:docMk/>
            <pc:sldMk cId="2417153005" sldId="323"/>
            <ac:spMk id="4" creationId="{EB9E3FA6-3A8F-E84A-A9A2-056B966A437A}"/>
          </ac:spMkLst>
        </pc:spChg>
        <pc:picChg chg="mod">
          <ac:chgData name="Ballester, Raúl" userId="f4487294-a1f3-4118-993e-3473a50bf12f" providerId="ADAL" clId="{7CA0E9E1-32F8-46EA-BF68-7F263F095DC8}" dt="2025-09-15T17:10:59.801" v="832" actId="962"/>
          <ac:picMkLst>
            <pc:docMk/>
            <pc:sldMk cId="2417153005" sldId="323"/>
            <ac:picMk id="2" creationId="{7C2A11E3-C0CB-3520-AC4D-74721E5C5516}"/>
          </ac:picMkLst>
        </pc:picChg>
        <pc:picChg chg="mod">
          <ac:chgData name="Ballester, Raúl" userId="f4487294-a1f3-4118-993e-3473a50bf12f" providerId="ADAL" clId="{7CA0E9E1-32F8-46EA-BF68-7F263F095DC8}" dt="2025-09-15T17:15:37.389" v="1363" actId="962"/>
          <ac:picMkLst>
            <pc:docMk/>
            <pc:sldMk cId="2417153005" sldId="323"/>
            <ac:picMk id="10" creationId="{FF147FB5-4ED9-D218-097F-D68801E40F71}"/>
          </ac:picMkLst>
        </pc:picChg>
        <pc:picChg chg="mod">
          <ac:chgData name="Ballester, Raúl" userId="f4487294-a1f3-4118-993e-3473a50bf12f" providerId="ADAL" clId="{7CA0E9E1-32F8-46EA-BF68-7F263F095DC8}" dt="2025-09-15T17:11:35.799" v="980" actId="962"/>
          <ac:picMkLst>
            <pc:docMk/>
            <pc:sldMk cId="2417153005" sldId="323"/>
            <ac:picMk id="37" creationId="{B8846E57-AD18-59A5-9430-B8CC84063AC0}"/>
          </ac:picMkLst>
        </pc:picChg>
      </pc:sldChg>
      <pc:sldChg chg="modSp mod">
        <pc:chgData name="Ballester, Raúl" userId="f4487294-a1f3-4118-993e-3473a50bf12f" providerId="ADAL" clId="{7CA0E9E1-32F8-46EA-BF68-7F263F095DC8}" dt="2025-09-15T17:15:44.479" v="1365" actId="13244"/>
        <pc:sldMkLst>
          <pc:docMk/>
          <pc:sldMk cId="768146075" sldId="324"/>
        </pc:sldMkLst>
        <pc:spChg chg="mod ord">
          <ac:chgData name="Ballester, Raúl" userId="f4487294-a1f3-4118-993e-3473a50bf12f" providerId="ADAL" clId="{7CA0E9E1-32F8-46EA-BF68-7F263F095DC8}" dt="2025-09-15T17:15:42.211" v="1364" actId="13244"/>
          <ac:spMkLst>
            <pc:docMk/>
            <pc:sldMk cId="768146075" sldId="324"/>
            <ac:spMk id="4" creationId="{8D1A5D75-D1E8-6A4B-2A43-FD341A3497E2}"/>
          </ac:spMkLst>
        </pc:spChg>
        <pc:spChg chg="ord">
          <ac:chgData name="Ballester, Raúl" userId="f4487294-a1f3-4118-993e-3473a50bf12f" providerId="ADAL" clId="{7CA0E9E1-32F8-46EA-BF68-7F263F095DC8}" dt="2025-09-15T17:15:44.479" v="1365" actId="13244"/>
          <ac:spMkLst>
            <pc:docMk/>
            <pc:sldMk cId="768146075" sldId="324"/>
            <ac:spMk id="5" creationId="{CAC681B0-7A62-4561-3AF5-E7775481B3D8}"/>
          </ac:spMkLst>
        </pc:spChg>
        <pc:picChg chg="mod">
          <ac:chgData name="Ballester, Raúl" userId="f4487294-a1f3-4118-993e-3473a50bf12f" providerId="ADAL" clId="{7CA0E9E1-32F8-46EA-BF68-7F263F095DC8}" dt="2025-09-15T17:11:06.129" v="834" actId="962"/>
          <ac:picMkLst>
            <pc:docMk/>
            <pc:sldMk cId="768146075" sldId="324"/>
            <ac:picMk id="22" creationId="{81C6A6EC-8B0F-74A7-7A8E-A1B198D4582B}"/>
          </ac:picMkLst>
        </pc:picChg>
        <pc:picChg chg="mod">
          <ac:chgData name="Ballester, Raúl" userId="f4487294-a1f3-4118-993e-3473a50bf12f" providerId="ADAL" clId="{7CA0E9E1-32F8-46EA-BF68-7F263F095DC8}" dt="2025-09-15T17:11:54.127" v="1066" actId="962"/>
          <ac:picMkLst>
            <pc:docMk/>
            <pc:sldMk cId="768146075" sldId="324"/>
            <ac:picMk id="23" creationId="{26F3C172-D5C2-7C5A-8610-648D51954B10}"/>
          </ac:picMkLst>
        </pc:picChg>
      </pc:sldChg>
      <pc:sldChg chg="modSp mod">
        <pc:chgData name="Ballester, Raúl" userId="f4487294-a1f3-4118-993e-3473a50bf12f" providerId="ADAL" clId="{7CA0E9E1-32F8-46EA-BF68-7F263F095DC8}" dt="2025-09-15T17:15:49.204" v="1366" actId="13244"/>
        <pc:sldMkLst>
          <pc:docMk/>
          <pc:sldMk cId="3178605775" sldId="325"/>
        </pc:sldMkLst>
        <pc:spChg chg="ord">
          <ac:chgData name="Ballester, Raúl" userId="f4487294-a1f3-4118-993e-3473a50bf12f" providerId="ADAL" clId="{7CA0E9E1-32F8-46EA-BF68-7F263F095DC8}" dt="2025-09-15T17:15:49.204" v="1366" actId="13244"/>
          <ac:spMkLst>
            <pc:docMk/>
            <pc:sldMk cId="3178605775" sldId="325"/>
            <ac:spMk id="3" creationId="{0012D181-54A5-48B8-FE02-FF5AB412B2DB}"/>
          </ac:spMkLst>
        </pc:spChg>
        <pc:spChg chg="mod">
          <ac:chgData name="Ballester, Raúl" userId="f4487294-a1f3-4118-993e-3473a50bf12f" providerId="ADAL" clId="{7CA0E9E1-32F8-46EA-BF68-7F263F095DC8}" dt="2025-09-15T17:08:23.046" v="13" actId="33553"/>
          <ac:spMkLst>
            <pc:docMk/>
            <pc:sldMk cId="3178605775" sldId="325"/>
            <ac:spMk id="4" creationId="{767156D4-2E19-658C-2A8F-FFA638D20582}"/>
          </ac:spMkLst>
        </pc:spChg>
        <pc:picChg chg="mod">
          <ac:chgData name="Ballester, Raúl" userId="f4487294-a1f3-4118-993e-3473a50bf12f" providerId="ADAL" clId="{7CA0E9E1-32F8-46EA-BF68-7F263F095DC8}" dt="2025-09-15T17:12:20.774" v="1168" actId="962"/>
          <ac:picMkLst>
            <pc:docMk/>
            <pc:sldMk cId="3178605775" sldId="325"/>
            <ac:picMk id="2" creationId="{0EBB8B11-F52C-315B-B52F-CD4982C10DC6}"/>
          </ac:picMkLst>
        </pc:picChg>
      </pc:sldChg>
      <pc:sldChg chg="modSp mod">
        <pc:chgData name="Ballester, Raúl" userId="f4487294-a1f3-4118-993e-3473a50bf12f" providerId="ADAL" clId="{7CA0E9E1-32F8-46EA-BF68-7F263F095DC8}" dt="2025-09-15T17:15:53.700" v="1367" actId="13244"/>
        <pc:sldMkLst>
          <pc:docMk/>
          <pc:sldMk cId="3313329099" sldId="326"/>
        </pc:sldMkLst>
        <pc:spChg chg="ord">
          <ac:chgData name="Ballester, Raúl" userId="f4487294-a1f3-4118-993e-3473a50bf12f" providerId="ADAL" clId="{7CA0E9E1-32F8-46EA-BF68-7F263F095DC8}" dt="2025-09-15T17:15:53.700" v="1367" actId="13244"/>
          <ac:spMkLst>
            <pc:docMk/>
            <pc:sldMk cId="3313329099" sldId="326"/>
            <ac:spMk id="3" creationId="{CAC8C778-7FCE-0F9A-FD27-25C064FDC1DA}"/>
          </ac:spMkLst>
        </pc:spChg>
        <pc:spChg chg="mod">
          <ac:chgData name="Ballester, Raúl" userId="f4487294-a1f3-4118-993e-3473a50bf12f" providerId="ADAL" clId="{7CA0E9E1-32F8-46EA-BF68-7F263F095DC8}" dt="2025-09-15T17:08:24.502" v="14" actId="33553"/>
          <ac:spMkLst>
            <pc:docMk/>
            <pc:sldMk cId="3313329099" sldId="326"/>
            <ac:spMk id="4" creationId="{1E5930C3-787A-CF0D-D11B-AECD94D403C6}"/>
          </ac:spMkLst>
        </pc:spChg>
        <pc:picChg chg="mod">
          <ac:chgData name="Ballester, Raúl" userId="f4487294-a1f3-4118-993e-3473a50bf12f" providerId="ADAL" clId="{7CA0E9E1-32F8-46EA-BF68-7F263F095DC8}" dt="2025-09-15T17:12:31.614" v="1220" actId="962"/>
          <ac:picMkLst>
            <pc:docMk/>
            <pc:sldMk cId="3313329099" sldId="326"/>
            <ac:picMk id="2" creationId="{FE02A943-A738-1182-D986-43BB00DFFCDF}"/>
          </ac:picMkLst>
        </pc:picChg>
      </pc:sldChg>
      <pc:sldChg chg="modSp mod">
        <pc:chgData name="Ballester, Raúl" userId="f4487294-a1f3-4118-993e-3473a50bf12f" providerId="ADAL" clId="{7CA0E9E1-32F8-46EA-BF68-7F263F095DC8}" dt="2025-09-15T17:15:56.350" v="1368" actId="13244"/>
        <pc:sldMkLst>
          <pc:docMk/>
          <pc:sldMk cId="688931846" sldId="327"/>
        </pc:sldMkLst>
        <pc:spChg chg="ord">
          <ac:chgData name="Ballester, Raúl" userId="f4487294-a1f3-4118-993e-3473a50bf12f" providerId="ADAL" clId="{7CA0E9E1-32F8-46EA-BF68-7F263F095DC8}" dt="2025-09-15T17:15:56.350" v="1368" actId="13244"/>
          <ac:spMkLst>
            <pc:docMk/>
            <pc:sldMk cId="688931846" sldId="327"/>
            <ac:spMk id="3" creationId="{3D8A9F83-BA43-367B-9CA7-DA049CFD20A1}"/>
          </ac:spMkLst>
        </pc:spChg>
        <pc:spChg chg="mod">
          <ac:chgData name="Ballester, Raúl" userId="f4487294-a1f3-4118-993e-3473a50bf12f" providerId="ADAL" clId="{7CA0E9E1-32F8-46EA-BF68-7F263F095DC8}" dt="2025-09-15T17:08:25.746" v="15" actId="33553"/>
          <ac:spMkLst>
            <pc:docMk/>
            <pc:sldMk cId="688931846" sldId="327"/>
            <ac:spMk id="4" creationId="{E70A1DAB-2ECA-8FAA-7A18-F37D74921AA6}"/>
          </ac:spMkLst>
        </pc:spChg>
        <pc:picChg chg="mod">
          <ac:chgData name="Ballester, Raúl" userId="f4487294-a1f3-4118-993e-3473a50bf12f" providerId="ADAL" clId="{7CA0E9E1-32F8-46EA-BF68-7F263F095DC8}" dt="2025-09-15T17:12:43.441" v="1282" actId="962"/>
          <ac:picMkLst>
            <pc:docMk/>
            <pc:sldMk cId="688931846" sldId="327"/>
            <ac:picMk id="2" creationId="{9A75FC12-BAB2-1B0D-1BE7-4755BF7BBF79}"/>
          </ac:picMkLst>
        </pc:picChg>
      </pc:sldChg>
      <pc:sldChg chg="modSp mod">
        <pc:chgData name="Ballester, Raúl" userId="f4487294-a1f3-4118-993e-3473a50bf12f" providerId="ADAL" clId="{7CA0E9E1-32F8-46EA-BF68-7F263F095DC8}" dt="2025-09-15T17:16:03.272" v="1370" actId="13244"/>
        <pc:sldMkLst>
          <pc:docMk/>
          <pc:sldMk cId="2155730962" sldId="328"/>
        </pc:sldMkLst>
        <pc:spChg chg="ord">
          <ac:chgData name="Ballester, Raúl" userId="f4487294-a1f3-4118-993e-3473a50bf12f" providerId="ADAL" clId="{7CA0E9E1-32F8-46EA-BF68-7F263F095DC8}" dt="2025-09-15T17:16:03.272" v="1370" actId="13244"/>
          <ac:spMkLst>
            <pc:docMk/>
            <pc:sldMk cId="2155730962" sldId="328"/>
            <ac:spMk id="3" creationId="{D7FCD695-42E5-3158-0908-9F7FA939A416}"/>
          </ac:spMkLst>
        </pc:spChg>
        <pc:spChg chg="mod">
          <ac:chgData name="Ballester, Raúl" userId="f4487294-a1f3-4118-993e-3473a50bf12f" providerId="ADAL" clId="{7CA0E9E1-32F8-46EA-BF68-7F263F095DC8}" dt="2025-09-15T17:08:28.277" v="17" actId="33553"/>
          <ac:spMkLst>
            <pc:docMk/>
            <pc:sldMk cId="2155730962" sldId="328"/>
            <ac:spMk id="4" creationId="{BB9B5426-CBDB-BB94-70F3-02D0C36728FB}"/>
          </ac:spMkLst>
        </pc:spChg>
        <pc:picChg chg="mod">
          <ac:chgData name="Ballester, Raúl" userId="f4487294-a1f3-4118-993e-3473a50bf12f" providerId="ADAL" clId="{7CA0E9E1-32F8-46EA-BF68-7F263F095DC8}" dt="2025-09-15T17:13:09.683" v="1339" actId="962"/>
          <ac:picMkLst>
            <pc:docMk/>
            <pc:sldMk cId="2155730962" sldId="328"/>
            <ac:picMk id="2" creationId="{AA2B53C9-799A-020E-1101-E415F46AA914}"/>
          </ac:picMkLst>
        </pc:picChg>
      </pc:sldChg>
      <pc:sldChg chg="modSp mod">
        <pc:chgData name="Ballester, Raúl" userId="f4487294-a1f3-4118-993e-3473a50bf12f" providerId="ADAL" clId="{7CA0E9E1-32F8-46EA-BF68-7F263F095DC8}" dt="2025-09-15T17:13:01.192" v="1337" actId="962"/>
        <pc:sldMkLst>
          <pc:docMk/>
          <pc:sldMk cId="1353294704" sldId="329"/>
        </pc:sldMkLst>
        <pc:spChg chg="mod">
          <ac:chgData name="Ballester, Raúl" userId="f4487294-a1f3-4118-993e-3473a50bf12f" providerId="ADAL" clId="{7CA0E9E1-32F8-46EA-BF68-7F263F095DC8}" dt="2025-09-15T17:08:29.486" v="18" actId="33553"/>
          <ac:spMkLst>
            <pc:docMk/>
            <pc:sldMk cId="1353294704" sldId="329"/>
            <ac:spMk id="4" creationId="{F5134C4D-3403-77A9-94CD-9E9736F41D70}"/>
          </ac:spMkLst>
        </pc:spChg>
        <pc:picChg chg="mod">
          <ac:chgData name="Ballester, Raúl" userId="f4487294-a1f3-4118-993e-3473a50bf12f" providerId="ADAL" clId="{7CA0E9E1-32F8-46EA-BF68-7F263F095DC8}" dt="2025-09-15T17:13:01.192" v="1337" actId="962"/>
          <ac:picMkLst>
            <pc:docMk/>
            <pc:sldMk cId="1353294704" sldId="329"/>
            <ac:picMk id="3" creationId="{A5DBFCD6-9276-9D5D-6C99-BFF538A68857}"/>
          </ac:picMkLst>
        </pc:picChg>
      </pc:sldChg>
      <pc:sldChg chg="modSp mod">
        <pc:chgData name="Ballester, Raúl" userId="f4487294-a1f3-4118-993e-3473a50bf12f" providerId="ADAL" clId="{7CA0E9E1-32F8-46EA-BF68-7F263F095DC8}" dt="2025-09-15T17:15:59.945" v="1369" actId="13244"/>
        <pc:sldMkLst>
          <pc:docMk/>
          <pc:sldMk cId="4252178869" sldId="331"/>
        </pc:sldMkLst>
        <pc:spChg chg="ord">
          <ac:chgData name="Ballester, Raúl" userId="f4487294-a1f3-4118-993e-3473a50bf12f" providerId="ADAL" clId="{7CA0E9E1-32F8-46EA-BF68-7F263F095DC8}" dt="2025-09-15T17:15:59.945" v="1369" actId="13244"/>
          <ac:spMkLst>
            <pc:docMk/>
            <pc:sldMk cId="4252178869" sldId="331"/>
            <ac:spMk id="3" creationId="{A7CF0003-1D9B-899C-49A2-E5A040FD0A37}"/>
          </ac:spMkLst>
        </pc:spChg>
        <pc:spChg chg="mod">
          <ac:chgData name="Ballester, Raúl" userId="f4487294-a1f3-4118-993e-3473a50bf12f" providerId="ADAL" clId="{7CA0E9E1-32F8-46EA-BF68-7F263F095DC8}" dt="2025-09-15T17:08:27.116" v="16" actId="33553"/>
          <ac:spMkLst>
            <pc:docMk/>
            <pc:sldMk cId="4252178869" sldId="331"/>
            <ac:spMk id="4" creationId="{BB82DDA7-1787-DD3C-53A5-47302028F88C}"/>
          </ac:spMkLst>
        </pc:spChg>
        <pc:picChg chg="mod">
          <ac:chgData name="Ballester, Raúl" userId="f4487294-a1f3-4118-993e-3473a50bf12f" providerId="ADAL" clId="{7CA0E9E1-32F8-46EA-BF68-7F263F095DC8}" dt="2025-09-15T17:12:55.187" v="1336" actId="962"/>
          <ac:picMkLst>
            <pc:docMk/>
            <pc:sldMk cId="4252178869" sldId="331"/>
            <ac:picMk id="2" creationId="{8C5134E2-6D2C-9393-5703-D210E50DACAC}"/>
          </ac:picMkLst>
        </pc:picChg>
      </pc:sldChg>
      <pc:sldChg chg="modSp mod">
        <pc:chgData name="Ballester, Raúl" userId="f4487294-a1f3-4118-993e-3473a50bf12f" providerId="ADAL" clId="{7CA0E9E1-32F8-46EA-BF68-7F263F095DC8}" dt="2025-09-15T17:08:32.590" v="20" actId="33553"/>
        <pc:sldMkLst>
          <pc:docMk/>
          <pc:sldMk cId="3224497334" sldId="333"/>
        </pc:sldMkLst>
        <pc:spChg chg="mod">
          <ac:chgData name="Ballester, Raúl" userId="f4487294-a1f3-4118-993e-3473a50bf12f" providerId="ADAL" clId="{7CA0E9E1-32F8-46EA-BF68-7F263F095DC8}" dt="2025-09-15T17:08:32.590" v="20" actId="33553"/>
          <ac:spMkLst>
            <pc:docMk/>
            <pc:sldMk cId="3224497334" sldId="333"/>
            <ac:spMk id="2" creationId="{AE309044-78F0-95F1-B816-2F317C5ABD5D}"/>
          </ac:spMkLst>
        </pc:spChg>
      </pc:sldChg>
    </pc:docChg>
  </pc:docChgLst>
  <pc:docChgLst>
    <pc:chgData name="Villalonga, Sara" userId="0688e997-b0fc-4059-a2ac-a0e9f8190bae" providerId="ADAL" clId="{DB52C5D0-4D5F-43AE-9E0F-95616865A178}"/>
    <pc:docChg chg="modMainMaster">
      <pc:chgData name="Villalonga, Sara" userId="0688e997-b0fc-4059-a2ac-a0e9f8190bae" providerId="ADAL" clId="{DB52C5D0-4D5F-43AE-9E0F-95616865A178}" dt="2025-09-25T13:52:50.122" v="4"/>
      <pc:docMkLst>
        <pc:docMk/>
      </pc:docMkLst>
      <pc:sldMasterChg chg="modSldLayout">
        <pc:chgData name="Villalonga, Sara" userId="0688e997-b0fc-4059-a2ac-a0e9f8190bae" providerId="ADAL" clId="{DB52C5D0-4D5F-43AE-9E0F-95616865A178}" dt="2025-09-25T13:52:50.122" v="4"/>
        <pc:sldMasterMkLst>
          <pc:docMk/>
          <pc:sldMasterMk cId="771299247" sldId="2147483681"/>
        </pc:sldMasterMkLst>
        <pc:sldLayoutChg chg="addSp modSp">
          <pc:chgData name="Villalonga, Sara" userId="0688e997-b0fc-4059-a2ac-a0e9f8190bae" providerId="ADAL" clId="{DB52C5D0-4D5F-43AE-9E0F-95616865A178}" dt="2025-09-25T13:52:50.122" v="4"/>
          <pc:sldLayoutMkLst>
            <pc:docMk/>
            <pc:sldMasterMk cId="771299247" sldId="2147483681"/>
            <pc:sldLayoutMk cId="3045906271" sldId="2147483689"/>
          </pc:sldLayoutMkLst>
          <pc:picChg chg="add mod">
            <ac:chgData name="Villalonga, Sara" userId="0688e997-b0fc-4059-a2ac-a0e9f8190bae" providerId="ADAL" clId="{DB52C5D0-4D5F-43AE-9E0F-95616865A178}" dt="2025-09-25T13:52:50.122" v="4"/>
            <ac:picMkLst>
              <pc:docMk/>
              <pc:sldMasterMk cId="771299247" sldId="2147483681"/>
              <pc:sldLayoutMk cId="3045906271" sldId="2147483689"/>
              <ac:picMk id="2" creationId="{797B2EF0-3DB0-0E61-5665-ED8B7C8E1C62}"/>
            </ac:picMkLst>
          </pc:picChg>
        </pc:sldLayoutChg>
        <pc:sldLayoutChg chg="addSp modSp">
          <pc:chgData name="Villalonga, Sara" userId="0688e997-b0fc-4059-a2ac-a0e9f8190bae" providerId="ADAL" clId="{DB52C5D0-4D5F-43AE-9E0F-95616865A178}" dt="2025-09-25T13:52:22.916" v="3"/>
          <pc:sldLayoutMkLst>
            <pc:docMk/>
            <pc:sldMasterMk cId="771299247" sldId="2147483681"/>
            <pc:sldLayoutMk cId="2574021873" sldId="2147483765"/>
          </pc:sldLayoutMkLst>
          <pc:picChg chg="add mod">
            <ac:chgData name="Villalonga, Sara" userId="0688e997-b0fc-4059-a2ac-a0e9f8190bae" providerId="ADAL" clId="{DB52C5D0-4D5F-43AE-9E0F-95616865A178}" dt="2025-09-25T13:52:22.916" v="3"/>
            <ac:picMkLst>
              <pc:docMk/>
              <pc:sldMasterMk cId="771299247" sldId="2147483681"/>
              <pc:sldLayoutMk cId="2574021873" sldId="2147483765"/>
              <ac:picMk id="2" creationId="{D9660565-407A-4A3F-958B-C9A2CE667C3A}"/>
            </ac:picMkLst>
          </pc:picChg>
        </pc:sldLayoutChg>
        <pc:sldLayoutChg chg="addSp modSp">
          <pc:chgData name="Villalonga, Sara" userId="0688e997-b0fc-4059-a2ac-a0e9f8190bae" providerId="ADAL" clId="{DB52C5D0-4D5F-43AE-9E0F-95616865A178}" dt="2025-09-25T13:52:07.162" v="1"/>
          <pc:sldLayoutMkLst>
            <pc:docMk/>
            <pc:sldMasterMk cId="771299247" sldId="2147483681"/>
            <pc:sldLayoutMk cId="512860314" sldId="2147483773"/>
          </pc:sldLayoutMkLst>
          <pc:picChg chg="add mod">
            <ac:chgData name="Villalonga, Sara" userId="0688e997-b0fc-4059-a2ac-a0e9f8190bae" providerId="ADAL" clId="{DB52C5D0-4D5F-43AE-9E0F-95616865A178}" dt="2025-09-25T13:52:07.162" v="1"/>
            <ac:picMkLst>
              <pc:docMk/>
              <pc:sldMasterMk cId="771299247" sldId="2147483681"/>
              <pc:sldLayoutMk cId="512860314" sldId="2147483773"/>
              <ac:picMk id="3" creationId="{5882756B-49D6-288C-C7AE-9BB3F0D5B38C}"/>
            </ac:picMkLst>
          </pc:picChg>
        </pc:sldLayoutChg>
        <pc:sldLayoutChg chg="addSp modSp">
          <pc:chgData name="Villalonga, Sara" userId="0688e997-b0fc-4059-a2ac-a0e9f8190bae" providerId="ADAL" clId="{DB52C5D0-4D5F-43AE-9E0F-95616865A178}" dt="2025-09-25T13:52:00.166" v="0"/>
          <pc:sldLayoutMkLst>
            <pc:docMk/>
            <pc:sldMasterMk cId="771299247" sldId="2147483681"/>
            <pc:sldLayoutMk cId="4010437128" sldId="2147483775"/>
          </pc:sldLayoutMkLst>
          <pc:picChg chg="add mod">
            <ac:chgData name="Villalonga, Sara" userId="0688e997-b0fc-4059-a2ac-a0e9f8190bae" providerId="ADAL" clId="{DB52C5D0-4D5F-43AE-9E0F-95616865A178}" dt="2025-09-25T13:52:00.166" v="0"/>
            <ac:picMkLst>
              <pc:docMk/>
              <pc:sldMasterMk cId="771299247" sldId="2147483681"/>
              <pc:sldLayoutMk cId="4010437128" sldId="2147483775"/>
              <ac:picMk id="3" creationId="{9A4885D5-6B93-095F-3356-7AEA01CA0E55}"/>
            </ac:picMkLst>
          </pc:picChg>
        </pc:sldLayoutChg>
      </pc:sldMasterChg>
      <pc:sldMasterChg chg="modSldLayout">
        <pc:chgData name="Villalonga, Sara" userId="0688e997-b0fc-4059-a2ac-a0e9f8190bae" providerId="ADAL" clId="{DB52C5D0-4D5F-43AE-9E0F-95616865A178}" dt="2025-09-25T13:52:13.348" v="2"/>
        <pc:sldMasterMkLst>
          <pc:docMk/>
          <pc:sldMasterMk cId="1148497024" sldId="2147483729"/>
        </pc:sldMasterMkLst>
        <pc:sldLayoutChg chg="addSp modSp">
          <pc:chgData name="Villalonga, Sara" userId="0688e997-b0fc-4059-a2ac-a0e9f8190bae" providerId="ADAL" clId="{DB52C5D0-4D5F-43AE-9E0F-95616865A178}" dt="2025-09-25T13:52:13.348" v="2"/>
          <pc:sldLayoutMkLst>
            <pc:docMk/>
            <pc:sldMasterMk cId="1148497024" sldId="2147483729"/>
            <pc:sldLayoutMk cId="3422144373" sldId="2147483774"/>
          </pc:sldLayoutMkLst>
          <pc:picChg chg="add mod">
            <ac:chgData name="Villalonga, Sara" userId="0688e997-b0fc-4059-a2ac-a0e9f8190bae" providerId="ADAL" clId="{DB52C5D0-4D5F-43AE-9E0F-95616865A178}" dt="2025-09-25T13:52:13.348" v="2"/>
            <ac:picMkLst>
              <pc:docMk/>
              <pc:sldMasterMk cId="1148497024" sldId="2147483729"/>
              <pc:sldLayoutMk cId="3422144373" sldId="2147483774"/>
              <ac:picMk id="3" creationId="{2287F802-9A8A-8084-45D1-B203CBD61C45}"/>
            </ac:picMkLst>
          </pc:picChg>
        </pc:sldLayoutChg>
      </pc:sldMasterChg>
    </pc:docChg>
  </pc:docChgLst>
  <pc:docChgLst>
    <pc:chgData name="Romina Liguori Panella" userId="bcab3beb-15cb-41dd-a107-a2c5d070f197" providerId="ADAL" clId="{621A882B-E646-48E2-A2EF-256AB04F4CFD}"/>
    <pc:docChg chg="modMainMaster">
      <pc:chgData name="Romina Liguori Panella" userId="bcab3beb-15cb-41dd-a107-a2c5d070f197" providerId="ADAL" clId="{621A882B-E646-48E2-A2EF-256AB04F4CFD}" dt="2025-09-26T11:30:32.358" v="4" actId="478"/>
      <pc:docMkLst>
        <pc:docMk/>
      </pc:docMkLst>
      <pc:sldMasterChg chg="modSldLayout">
        <pc:chgData name="Romina Liguori Panella" userId="bcab3beb-15cb-41dd-a107-a2c5d070f197" providerId="ADAL" clId="{621A882B-E646-48E2-A2EF-256AB04F4CFD}" dt="2025-09-26T11:30:32.358" v="4" actId="478"/>
        <pc:sldMasterMkLst>
          <pc:docMk/>
          <pc:sldMasterMk cId="771299247" sldId="2147483681"/>
        </pc:sldMasterMkLst>
        <pc:sldLayoutChg chg="delSp">
          <pc:chgData name="Romina Liguori Panella" userId="bcab3beb-15cb-41dd-a107-a2c5d070f197" providerId="ADAL" clId="{621A882B-E646-48E2-A2EF-256AB04F4CFD}" dt="2025-09-26T11:29:35.147" v="2" actId="478"/>
          <pc:sldLayoutMkLst>
            <pc:docMk/>
            <pc:sldMasterMk cId="771299247" sldId="2147483681"/>
            <pc:sldLayoutMk cId="3045906271" sldId="2147483689"/>
          </pc:sldLayoutMkLst>
          <pc:picChg chg="del">
            <ac:chgData name="Romina Liguori Panella" userId="bcab3beb-15cb-41dd-a107-a2c5d070f197" providerId="ADAL" clId="{621A882B-E646-48E2-A2EF-256AB04F4CFD}" dt="2025-09-26T11:29:35.147" v="2" actId="478"/>
            <ac:picMkLst>
              <pc:docMk/>
              <pc:sldMasterMk cId="771299247" sldId="2147483681"/>
              <pc:sldLayoutMk cId="3045906271" sldId="2147483689"/>
              <ac:picMk id="2" creationId="{797B2EF0-3DB0-0E61-5665-ED8B7C8E1C62}"/>
            </ac:picMkLst>
          </pc:picChg>
        </pc:sldLayoutChg>
        <pc:sldLayoutChg chg="delSp">
          <pc:chgData name="Romina Liguori Panella" userId="bcab3beb-15cb-41dd-a107-a2c5d070f197" providerId="ADAL" clId="{621A882B-E646-48E2-A2EF-256AB04F4CFD}" dt="2025-09-26T11:29:29.866" v="1" actId="478"/>
          <pc:sldLayoutMkLst>
            <pc:docMk/>
            <pc:sldMasterMk cId="771299247" sldId="2147483681"/>
            <pc:sldLayoutMk cId="2574021873" sldId="2147483765"/>
          </pc:sldLayoutMkLst>
          <pc:picChg chg="del">
            <ac:chgData name="Romina Liguori Panella" userId="bcab3beb-15cb-41dd-a107-a2c5d070f197" providerId="ADAL" clId="{621A882B-E646-48E2-A2EF-256AB04F4CFD}" dt="2025-09-26T11:29:29.866" v="1" actId="478"/>
            <ac:picMkLst>
              <pc:docMk/>
              <pc:sldMasterMk cId="771299247" sldId="2147483681"/>
              <pc:sldLayoutMk cId="2574021873" sldId="2147483765"/>
              <ac:picMk id="2" creationId="{D9660565-407A-4A3F-958B-C9A2CE667C3A}"/>
            </ac:picMkLst>
          </pc:picChg>
        </pc:sldLayoutChg>
        <pc:sldLayoutChg chg="delSp">
          <pc:chgData name="Romina Liguori Panella" userId="bcab3beb-15cb-41dd-a107-a2c5d070f197" providerId="ADAL" clId="{621A882B-E646-48E2-A2EF-256AB04F4CFD}" dt="2025-09-26T11:30:32.358" v="4" actId="478"/>
          <pc:sldLayoutMkLst>
            <pc:docMk/>
            <pc:sldMasterMk cId="771299247" sldId="2147483681"/>
            <pc:sldLayoutMk cId="512860314" sldId="2147483773"/>
          </pc:sldLayoutMkLst>
          <pc:picChg chg="del">
            <ac:chgData name="Romina Liguori Panella" userId="bcab3beb-15cb-41dd-a107-a2c5d070f197" providerId="ADAL" clId="{621A882B-E646-48E2-A2EF-256AB04F4CFD}" dt="2025-09-26T11:30:32.358" v="4" actId="478"/>
            <ac:picMkLst>
              <pc:docMk/>
              <pc:sldMasterMk cId="771299247" sldId="2147483681"/>
              <pc:sldLayoutMk cId="512860314" sldId="2147483773"/>
              <ac:picMk id="3" creationId="{5882756B-49D6-288C-C7AE-9BB3F0D5B38C}"/>
            </ac:picMkLst>
          </pc:picChg>
        </pc:sldLayoutChg>
        <pc:sldLayoutChg chg="delSp">
          <pc:chgData name="Romina Liguori Panella" userId="bcab3beb-15cb-41dd-a107-a2c5d070f197" providerId="ADAL" clId="{621A882B-E646-48E2-A2EF-256AB04F4CFD}" dt="2025-09-26T11:29:27.424" v="0" actId="478"/>
          <pc:sldLayoutMkLst>
            <pc:docMk/>
            <pc:sldMasterMk cId="771299247" sldId="2147483681"/>
            <pc:sldLayoutMk cId="4010437128" sldId="2147483775"/>
          </pc:sldLayoutMkLst>
          <pc:picChg chg="del">
            <ac:chgData name="Romina Liguori Panella" userId="bcab3beb-15cb-41dd-a107-a2c5d070f197" providerId="ADAL" clId="{621A882B-E646-48E2-A2EF-256AB04F4CFD}" dt="2025-09-26T11:29:27.424" v="0" actId="478"/>
            <ac:picMkLst>
              <pc:docMk/>
              <pc:sldMasterMk cId="771299247" sldId="2147483681"/>
              <pc:sldLayoutMk cId="4010437128" sldId="2147483775"/>
              <ac:picMk id="3" creationId="{9A4885D5-6B93-095F-3356-7AEA01CA0E55}"/>
            </ac:picMkLst>
          </pc:picChg>
        </pc:sldLayoutChg>
      </pc:sldMasterChg>
      <pc:sldMasterChg chg="modSldLayout">
        <pc:chgData name="Romina Liguori Panella" userId="bcab3beb-15cb-41dd-a107-a2c5d070f197" providerId="ADAL" clId="{621A882B-E646-48E2-A2EF-256AB04F4CFD}" dt="2025-09-26T11:29:58.073" v="3" actId="478"/>
        <pc:sldMasterMkLst>
          <pc:docMk/>
          <pc:sldMasterMk cId="1148497024" sldId="2147483729"/>
        </pc:sldMasterMkLst>
        <pc:sldLayoutChg chg="delSp">
          <pc:chgData name="Romina Liguori Panella" userId="bcab3beb-15cb-41dd-a107-a2c5d070f197" providerId="ADAL" clId="{621A882B-E646-48E2-A2EF-256AB04F4CFD}" dt="2025-09-26T11:29:58.073" v="3" actId="478"/>
          <pc:sldLayoutMkLst>
            <pc:docMk/>
            <pc:sldMasterMk cId="1148497024" sldId="2147483729"/>
            <pc:sldLayoutMk cId="3422144373" sldId="2147483774"/>
          </pc:sldLayoutMkLst>
          <pc:picChg chg="del">
            <ac:chgData name="Romina Liguori Panella" userId="bcab3beb-15cb-41dd-a107-a2c5d070f197" providerId="ADAL" clId="{621A882B-E646-48E2-A2EF-256AB04F4CFD}" dt="2025-09-26T11:29:58.073" v="3" actId="478"/>
            <ac:picMkLst>
              <pc:docMk/>
              <pc:sldMasterMk cId="1148497024" sldId="2147483729"/>
              <pc:sldLayoutMk cId="3422144373" sldId="2147483774"/>
              <ac:picMk id="3" creationId="{2287F802-9A8A-8084-45D1-B203CBD61C45}"/>
            </ac:picMkLst>
          </pc:picChg>
        </pc:sldLayoutChg>
      </pc:sldMasterChg>
    </pc:docChg>
  </pc:docChgLst>
  <pc:docChgLst>
    <pc:chgData name="Villalonga, Sara" userId="S::sara.villalonga2@dxc.com::0688e997-b0fc-4059-a2ac-a0e9f8190bae" providerId="AD" clId="Web-{A3FF1F27-8BD0-E5A4-8ED0-A4180EB4DCDC}"/>
    <pc:docChg chg="modSld">
      <pc:chgData name="Villalonga, Sara" userId="S::sara.villalonga2@dxc.com::0688e997-b0fc-4059-a2ac-a0e9f8190bae" providerId="AD" clId="Web-{A3FF1F27-8BD0-E5A4-8ED0-A4180EB4DCDC}" dt="2025-09-26T06:50:36.732" v="3" actId="20577"/>
      <pc:docMkLst>
        <pc:docMk/>
      </pc:docMkLst>
      <pc:sldChg chg="modSp">
        <pc:chgData name="Villalonga, Sara" userId="S::sara.villalonga2@dxc.com::0688e997-b0fc-4059-a2ac-a0e9f8190bae" providerId="AD" clId="Web-{A3FF1F27-8BD0-E5A4-8ED0-A4180EB4DCDC}" dt="2025-09-26T06:50:36.732" v="3" actId="20577"/>
        <pc:sldMkLst>
          <pc:docMk/>
          <pc:sldMk cId="1632482717" sldId="322"/>
        </pc:sldMkLst>
        <pc:spChg chg="mod">
          <ac:chgData name="Villalonga, Sara" userId="S::sara.villalonga2@dxc.com::0688e997-b0fc-4059-a2ac-a0e9f8190bae" providerId="AD" clId="Web-{A3FF1F27-8BD0-E5A4-8ED0-A4180EB4DCDC}" dt="2025-09-26T06:50:36.732" v="3" actId="20577"/>
          <ac:spMkLst>
            <pc:docMk/>
            <pc:sldMk cId="1632482717" sldId="322"/>
            <ac:spMk id="14" creationId="{6CA6FB4D-9B55-ED1F-8249-8D2DD32CE73F}"/>
          </ac:spMkLst>
        </pc:spChg>
        <pc:spChg chg="mod">
          <ac:chgData name="Villalonga, Sara" userId="S::sara.villalonga2@dxc.com::0688e997-b0fc-4059-a2ac-a0e9f8190bae" providerId="AD" clId="Web-{A3FF1F27-8BD0-E5A4-8ED0-A4180EB4DCDC}" dt="2025-09-26T06:50:27.716" v="1" actId="20577"/>
          <ac:spMkLst>
            <pc:docMk/>
            <pc:sldMk cId="1632482717" sldId="322"/>
            <ac:spMk id="50" creationId="{4AC84E56-FE31-D817-24F9-A32D2B2FF23C}"/>
          </ac:spMkLst>
        </pc:spChg>
      </pc:sldChg>
    </pc:docChg>
  </pc:docChgLst>
  <pc:docChgLst>
    <pc:chgData name="Bigas, Marc" userId="a76649d8-8b81-4c68-a060-d743b2cef9d5" providerId="ADAL" clId="{A75B5565-5445-4CA0-989C-E99DE6FE3EA9}"/>
    <pc:docChg chg="modSld">
      <pc:chgData name="Bigas, Marc" userId="a76649d8-8b81-4c68-a060-d743b2cef9d5" providerId="ADAL" clId="{A75B5565-5445-4CA0-989C-E99DE6FE3EA9}" dt="2025-09-18T11:38:49.026" v="22" actId="113"/>
      <pc:docMkLst>
        <pc:docMk/>
      </pc:docMkLst>
      <pc:sldChg chg="modSp mod">
        <pc:chgData name="Bigas, Marc" userId="a76649d8-8b81-4c68-a060-d743b2cef9d5" providerId="ADAL" clId="{A75B5565-5445-4CA0-989C-E99DE6FE3EA9}" dt="2025-09-18T11:30:45.210" v="2" actId="113"/>
        <pc:sldMkLst>
          <pc:docMk/>
          <pc:sldMk cId="951075575" sldId="309"/>
        </pc:sldMkLst>
        <pc:spChg chg="mod">
          <ac:chgData name="Bigas, Marc" userId="a76649d8-8b81-4c68-a060-d743b2cef9d5" providerId="ADAL" clId="{A75B5565-5445-4CA0-989C-E99DE6FE3EA9}" dt="2025-09-18T11:30:45.210" v="2" actId="113"/>
          <ac:spMkLst>
            <pc:docMk/>
            <pc:sldMk cId="951075575" sldId="309"/>
            <ac:spMk id="3" creationId="{E065F7CE-5448-836A-88CF-B03E43805FE2}"/>
          </ac:spMkLst>
        </pc:spChg>
      </pc:sldChg>
      <pc:sldChg chg="modSp mod">
        <pc:chgData name="Bigas, Marc" userId="a76649d8-8b81-4c68-a060-d743b2cef9d5" providerId="ADAL" clId="{A75B5565-5445-4CA0-989C-E99DE6FE3EA9}" dt="2025-09-18T11:30:50.464" v="3" actId="113"/>
        <pc:sldMkLst>
          <pc:docMk/>
          <pc:sldMk cId="1950575632" sldId="312"/>
        </pc:sldMkLst>
        <pc:spChg chg="mod">
          <ac:chgData name="Bigas, Marc" userId="a76649d8-8b81-4c68-a060-d743b2cef9d5" providerId="ADAL" clId="{A75B5565-5445-4CA0-989C-E99DE6FE3EA9}" dt="2025-09-18T11:30:50.464" v="3" actId="113"/>
          <ac:spMkLst>
            <pc:docMk/>
            <pc:sldMk cId="1950575632" sldId="312"/>
            <ac:spMk id="4" creationId="{4F5CDABF-16F2-D797-AAC8-9683190F9689}"/>
          </ac:spMkLst>
        </pc:spChg>
      </pc:sldChg>
      <pc:sldChg chg="modSp mod">
        <pc:chgData name="Bigas, Marc" userId="a76649d8-8b81-4c68-a060-d743b2cef9d5" providerId="ADAL" clId="{A75B5565-5445-4CA0-989C-E99DE6FE3EA9}" dt="2025-09-18T11:30:54.895" v="4" actId="113"/>
        <pc:sldMkLst>
          <pc:docMk/>
          <pc:sldMk cId="2531237526" sldId="313"/>
        </pc:sldMkLst>
        <pc:spChg chg="mod">
          <ac:chgData name="Bigas, Marc" userId="a76649d8-8b81-4c68-a060-d743b2cef9d5" providerId="ADAL" clId="{A75B5565-5445-4CA0-989C-E99DE6FE3EA9}" dt="2025-09-18T11:30:54.895" v="4" actId="113"/>
          <ac:spMkLst>
            <pc:docMk/>
            <pc:sldMk cId="2531237526" sldId="313"/>
            <ac:spMk id="4" creationId="{613CA870-6F3C-0CCC-B9CB-E0AB2DE563FE}"/>
          </ac:spMkLst>
        </pc:spChg>
      </pc:sldChg>
      <pc:sldChg chg="modSp mod">
        <pc:chgData name="Bigas, Marc" userId="a76649d8-8b81-4c68-a060-d743b2cef9d5" providerId="ADAL" clId="{A75B5565-5445-4CA0-989C-E99DE6FE3EA9}" dt="2025-09-18T11:31:01.225" v="5" actId="113"/>
        <pc:sldMkLst>
          <pc:docMk/>
          <pc:sldMk cId="3273611643" sldId="314"/>
        </pc:sldMkLst>
        <pc:spChg chg="mod">
          <ac:chgData name="Bigas, Marc" userId="a76649d8-8b81-4c68-a060-d743b2cef9d5" providerId="ADAL" clId="{A75B5565-5445-4CA0-989C-E99DE6FE3EA9}" dt="2025-09-18T11:31:01.225" v="5" actId="113"/>
          <ac:spMkLst>
            <pc:docMk/>
            <pc:sldMk cId="3273611643" sldId="314"/>
            <ac:spMk id="4" creationId="{01EFB18F-B629-6218-3E3E-D260BC80FB1D}"/>
          </ac:spMkLst>
        </pc:spChg>
        <pc:spChg chg="mod">
          <ac:chgData name="Bigas, Marc" userId="a76649d8-8b81-4c68-a060-d743b2cef9d5" providerId="ADAL" clId="{A75B5565-5445-4CA0-989C-E99DE6FE3EA9}" dt="2025-09-04T12:35:35.188" v="1" actId="113"/>
          <ac:spMkLst>
            <pc:docMk/>
            <pc:sldMk cId="3273611643" sldId="314"/>
            <ac:spMk id="7" creationId="{E64125FC-1475-E38C-1AE7-22F3E329E56F}"/>
          </ac:spMkLst>
        </pc:spChg>
      </pc:sldChg>
      <pc:sldChg chg="modSp mod">
        <pc:chgData name="Bigas, Marc" userId="a76649d8-8b81-4c68-a060-d743b2cef9d5" providerId="ADAL" clId="{A75B5565-5445-4CA0-989C-E99DE6FE3EA9}" dt="2025-09-18T11:31:04.966" v="6" actId="113"/>
        <pc:sldMkLst>
          <pc:docMk/>
          <pc:sldMk cId="1105253018" sldId="315"/>
        </pc:sldMkLst>
        <pc:spChg chg="mod">
          <ac:chgData name="Bigas, Marc" userId="a76649d8-8b81-4c68-a060-d743b2cef9d5" providerId="ADAL" clId="{A75B5565-5445-4CA0-989C-E99DE6FE3EA9}" dt="2025-09-18T11:31:04.966" v="6" actId="113"/>
          <ac:spMkLst>
            <pc:docMk/>
            <pc:sldMk cId="1105253018" sldId="315"/>
            <ac:spMk id="4" creationId="{8A26401E-A813-592A-6ED5-41244C9C59F7}"/>
          </ac:spMkLst>
        </pc:spChg>
      </pc:sldChg>
      <pc:sldChg chg="modSp mod">
        <pc:chgData name="Bigas, Marc" userId="a76649d8-8b81-4c68-a060-d743b2cef9d5" providerId="ADAL" clId="{A75B5565-5445-4CA0-989C-E99DE6FE3EA9}" dt="2025-09-18T11:31:10.750" v="7" actId="113"/>
        <pc:sldMkLst>
          <pc:docMk/>
          <pc:sldMk cId="1253429313" sldId="316"/>
        </pc:sldMkLst>
        <pc:spChg chg="mod">
          <ac:chgData name="Bigas, Marc" userId="a76649d8-8b81-4c68-a060-d743b2cef9d5" providerId="ADAL" clId="{A75B5565-5445-4CA0-989C-E99DE6FE3EA9}" dt="2025-09-18T11:31:10.750" v="7" actId="113"/>
          <ac:spMkLst>
            <pc:docMk/>
            <pc:sldMk cId="1253429313" sldId="316"/>
            <ac:spMk id="4" creationId="{B5CA249D-0B5F-4746-0369-7C3F58FA4EA6}"/>
          </ac:spMkLst>
        </pc:spChg>
      </pc:sldChg>
      <pc:sldChg chg="modSp mod">
        <pc:chgData name="Bigas, Marc" userId="a76649d8-8b81-4c68-a060-d743b2cef9d5" providerId="ADAL" clId="{A75B5565-5445-4CA0-989C-E99DE6FE3EA9}" dt="2025-09-18T11:37:36.449" v="8" actId="113"/>
        <pc:sldMkLst>
          <pc:docMk/>
          <pc:sldMk cId="1221827674" sldId="317"/>
        </pc:sldMkLst>
        <pc:spChg chg="mod">
          <ac:chgData name="Bigas, Marc" userId="a76649d8-8b81-4c68-a060-d743b2cef9d5" providerId="ADAL" clId="{A75B5565-5445-4CA0-989C-E99DE6FE3EA9}" dt="2025-09-18T11:37:36.449" v="8" actId="113"/>
          <ac:spMkLst>
            <pc:docMk/>
            <pc:sldMk cId="1221827674" sldId="317"/>
            <ac:spMk id="4" creationId="{68962E4D-CA5B-92BC-47D3-41BBFD72E5CE}"/>
          </ac:spMkLst>
        </pc:spChg>
      </pc:sldChg>
      <pc:sldChg chg="modSp mod">
        <pc:chgData name="Bigas, Marc" userId="a76649d8-8b81-4c68-a060-d743b2cef9d5" providerId="ADAL" clId="{A75B5565-5445-4CA0-989C-E99DE6FE3EA9}" dt="2025-09-18T11:37:44.480" v="9" actId="113"/>
        <pc:sldMkLst>
          <pc:docMk/>
          <pc:sldMk cId="1271432442" sldId="318"/>
        </pc:sldMkLst>
        <pc:spChg chg="mod">
          <ac:chgData name="Bigas, Marc" userId="a76649d8-8b81-4c68-a060-d743b2cef9d5" providerId="ADAL" clId="{A75B5565-5445-4CA0-989C-E99DE6FE3EA9}" dt="2025-09-18T11:37:44.480" v="9" actId="113"/>
          <ac:spMkLst>
            <pc:docMk/>
            <pc:sldMk cId="1271432442" sldId="318"/>
            <ac:spMk id="4" creationId="{AE033EE8-9AC4-70D3-9E34-E189FF704926}"/>
          </ac:spMkLst>
        </pc:spChg>
      </pc:sldChg>
      <pc:sldChg chg="modSp mod">
        <pc:chgData name="Bigas, Marc" userId="a76649d8-8b81-4c68-a060-d743b2cef9d5" providerId="ADAL" clId="{A75B5565-5445-4CA0-989C-E99DE6FE3EA9}" dt="2025-09-18T11:38:49.026" v="22" actId="113"/>
        <pc:sldMkLst>
          <pc:docMk/>
          <pc:sldMk cId="1221672367" sldId="321"/>
        </pc:sldMkLst>
        <pc:spChg chg="mod">
          <ac:chgData name="Bigas, Marc" userId="a76649d8-8b81-4c68-a060-d743b2cef9d5" providerId="ADAL" clId="{A75B5565-5445-4CA0-989C-E99DE6FE3EA9}" dt="2025-09-18T11:38:49.026" v="22" actId="113"/>
          <ac:spMkLst>
            <pc:docMk/>
            <pc:sldMk cId="1221672367" sldId="321"/>
            <ac:spMk id="4" creationId="{43F8C40D-FB43-9CF0-A316-D9558DA340C9}"/>
          </ac:spMkLst>
        </pc:spChg>
      </pc:sldChg>
      <pc:sldChg chg="modSp mod">
        <pc:chgData name="Bigas, Marc" userId="a76649d8-8b81-4c68-a060-d743b2cef9d5" providerId="ADAL" clId="{A75B5565-5445-4CA0-989C-E99DE6FE3EA9}" dt="2025-09-18T11:37:48.040" v="10" actId="113"/>
        <pc:sldMkLst>
          <pc:docMk/>
          <pc:sldMk cId="1632482717" sldId="322"/>
        </pc:sldMkLst>
        <pc:spChg chg="mod">
          <ac:chgData name="Bigas, Marc" userId="a76649d8-8b81-4c68-a060-d743b2cef9d5" providerId="ADAL" clId="{A75B5565-5445-4CA0-989C-E99DE6FE3EA9}" dt="2025-09-18T11:37:48.040" v="10" actId="113"/>
          <ac:spMkLst>
            <pc:docMk/>
            <pc:sldMk cId="1632482717" sldId="322"/>
            <ac:spMk id="4" creationId="{3274C3E2-CDA0-26A6-4159-996827A6CD9F}"/>
          </ac:spMkLst>
        </pc:spChg>
      </pc:sldChg>
      <pc:sldChg chg="modSp mod">
        <pc:chgData name="Bigas, Marc" userId="a76649d8-8b81-4c68-a060-d743b2cef9d5" providerId="ADAL" clId="{A75B5565-5445-4CA0-989C-E99DE6FE3EA9}" dt="2025-09-18T11:37:52.060" v="11" actId="113"/>
        <pc:sldMkLst>
          <pc:docMk/>
          <pc:sldMk cId="2417153005" sldId="323"/>
        </pc:sldMkLst>
        <pc:spChg chg="mod">
          <ac:chgData name="Bigas, Marc" userId="a76649d8-8b81-4c68-a060-d743b2cef9d5" providerId="ADAL" clId="{A75B5565-5445-4CA0-989C-E99DE6FE3EA9}" dt="2025-09-18T11:37:52.060" v="11" actId="113"/>
          <ac:spMkLst>
            <pc:docMk/>
            <pc:sldMk cId="2417153005" sldId="323"/>
            <ac:spMk id="4" creationId="{EB9E3FA6-3A8F-E84A-A9A2-056B966A437A}"/>
          </ac:spMkLst>
        </pc:spChg>
      </pc:sldChg>
      <pc:sldChg chg="modSp mod">
        <pc:chgData name="Bigas, Marc" userId="a76649d8-8b81-4c68-a060-d743b2cef9d5" providerId="ADAL" clId="{A75B5565-5445-4CA0-989C-E99DE6FE3EA9}" dt="2025-09-18T11:38:06.098" v="12" actId="113"/>
        <pc:sldMkLst>
          <pc:docMk/>
          <pc:sldMk cId="768146075" sldId="324"/>
        </pc:sldMkLst>
        <pc:spChg chg="mod">
          <ac:chgData name="Bigas, Marc" userId="a76649d8-8b81-4c68-a060-d743b2cef9d5" providerId="ADAL" clId="{A75B5565-5445-4CA0-989C-E99DE6FE3EA9}" dt="2025-09-18T11:38:06.098" v="12" actId="113"/>
          <ac:spMkLst>
            <pc:docMk/>
            <pc:sldMk cId="768146075" sldId="324"/>
            <ac:spMk id="4" creationId="{8D1A5D75-D1E8-6A4B-2A43-FD341A3497E2}"/>
          </ac:spMkLst>
        </pc:spChg>
      </pc:sldChg>
      <pc:sldChg chg="modSp mod">
        <pc:chgData name="Bigas, Marc" userId="a76649d8-8b81-4c68-a060-d743b2cef9d5" providerId="ADAL" clId="{A75B5565-5445-4CA0-989C-E99DE6FE3EA9}" dt="2025-09-18T11:38:10.037" v="13" actId="113"/>
        <pc:sldMkLst>
          <pc:docMk/>
          <pc:sldMk cId="3178605775" sldId="325"/>
        </pc:sldMkLst>
        <pc:spChg chg="mod">
          <ac:chgData name="Bigas, Marc" userId="a76649d8-8b81-4c68-a060-d743b2cef9d5" providerId="ADAL" clId="{A75B5565-5445-4CA0-989C-E99DE6FE3EA9}" dt="2025-09-18T11:38:10.037" v="13" actId="113"/>
          <ac:spMkLst>
            <pc:docMk/>
            <pc:sldMk cId="3178605775" sldId="325"/>
            <ac:spMk id="4" creationId="{767156D4-2E19-658C-2A8F-FFA638D20582}"/>
          </ac:spMkLst>
        </pc:spChg>
      </pc:sldChg>
      <pc:sldChg chg="modSp mod">
        <pc:chgData name="Bigas, Marc" userId="a76649d8-8b81-4c68-a060-d743b2cef9d5" providerId="ADAL" clId="{A75B5565-5445-4CA0-989C-E99DE6FE3EA9}" dt="2025-09-18T11:38:14.479" v="14" actId="113"/>
        <pc:sldMkLst>
          <pc:docMk/>
          <pc:sldMk cId="3313329099" sldId="326"/>
        </pc:sldMkLst>
        <pc:spChg chg="mod">
          <ac:chgData name="Bigas, Marc" userId="a76649d8-8b81-4c68-a060-d743b2cef9d5" providerId="ADAL" clId="{A75B5565-5445-4CA0-989C-E99DE6FE3EA9}" dt="2025-09-18T11:38:14.479" v="14" actId="113"/>
          <ac:spMkLst>
            <pc:docMk/>
            <pc:sldMk cId="3313329099" sldId="326"/>
            <ac:spMk id="4" creationId="{1E5930C3-787A-CF0D-D11B-AECD94D403C6}"/>
          </ac:spMkLst>
        </pc:spChg>
      </pc:sldChg>
      <pc:sldChg chg="modSp mod">
        <pc:chgData name="Bigas, Marc" userId="a76649d8-8b81-4c68-a060-d743b2cef9d5" providerId="ADAL" clId="{A75B5565-5445-4CA0-989C-E99DE6FE3EA9}" dt="2025-09-18T11:38:20.479" v="15" actId="113"/>
        <pc:sldMkLst>
          <pc:docMk/>
          <pc:sldMk cId="688931846" sldId="327"/>
        </pc:sldMkLst>
        <pc:spChg chg="mod">
          <ac:chgData name="Bigas, Marc" userId="a76649d8-8b81-4c68-a060-d743b2cef9d5" providerId="ADAL" clId="{A75B5565-5445-4CA0-989C-E99DE6FE3EA9}" dt="2025-09-18T11:38:20.479" v="15" actId="113"/>
          <ac:spMkLst>
            <pc:docMk/>
            <pc:sldMk cId="688931846" sldId="327"/>
            <ac:spMk id="4" creationId="{E70A1DAB-2ECA-8FAA-7A18-F37D74921AA6}"/>
          </ac:spMkLst>
        </pc:spChg>
      </pc:sldChg>
      <pc:sldChg chg="modSp mod">
        <pc:chgData name="Bigas, Marc" userId="a76649d8-8b81-4c68-a060-d743b2cef9d5" providerId="ADAL" clId="{A75B5565-5445-4CA0-989C-E99DE6FE3EA9}" dt="2025-09-18T11:38:37.366" v="20" actId="20577"/>
        <pc:sldMkLst>
          <pc:docMk/>
          <pc:sldMk cId="2155730962" sldId="328"/>
        </pc:sldMkLst>
        <pc:spChg chg="mod">
          <ac:chgData name="Bigas, Marc" userId="a76649d8-8b81-4c68-a060-d743b2cef9d5" providerId="ADAL" clId="{A75B5565-5445-4CA0-989C-E99DE6FE3EA9}" dt="2025-09-18T11:38:37.366" v="20" actId="20577"/>
          <ac:spMkLst>
            <pc:docMk/>
            <pc:sldMk cId="2155730962" sldId="328"/>
            <ac:spMk id="3" creationId="{D7FCD695-42E5-3158-0908-9F7FA939A416}"/>
          </ac:spMkLst>
        </pc:spChg>
        <pc:spChg chg="mod">
          <ac:chgData name="Bigas, Marc" userId="a76649d8-8b81-4c68-a060-d743b2cef9d5" providerId="ADAL" clId="{A75B5565-5445-4CA0-989C-E99DE6FE3EA9}" dt="2025-09-18T11:38:35.208" v="17" actId="113"/>
          <ac:spMkLst>
            <pc:docMk/>
            <pc:sldMk cId="2155730962" sldId="328"/>
            <ac:spMk id="4" creationId="{BB9B5426-CBDB-BB94-70F3-02D0C36728FB}"/>
          </ac:spMkLst>
        </pc:spChg>
      </pc:sldChg>
      <pc:sldChg chg="modSp mod">
        <pc:chgData name="Bigas, Marc" userId="a76649d8-8b81-4c68-a060-d743b2cef9d5" providerId="ADAL" clId="{A75B5565-5445-4CA0-989C-E99DE6FE3EA9}" dt="2025-09-18T11:38:44.758" v="21" actId="113"/>
        <pc:sldMkLst>
          <pc:docMk/>
          <pc:sldMk cId="1353294704" sldId="329"/>
        </pc:sldMkLst>
        <pc:spChg chg="mod">
          <ac:chgData name="Bigas, Marc" userId="a76649d8-8b81-4c68-a060-d743b2cef9d5" providerId="ADAL" clId="{A75B5565-5445-4CA0-989C-E99DE6FE3EA9}" dt="2025-09-18T11:38:44.758" v="21" actId="113"/>
          <ac:spMkLst>
            <pc:docMk/>
            <pc:sldMk cId="1353294704" sldId="329"/>
            <ac:spMk id="4" creationId="{F5134C4D-3403-77A9-94CD-9E9736F41D70}"/>
          </ac:spMkLst>
        </pc:spChg>
      </pc:sldChg>
      <pc:sldChg chg="modSp mod">
        <pc:chgData name="Bigas, Marc" userId="a76649d8-8b81-4c68-a060-d743b2cef9d5" providerId="ADAL" clId="{A75B5565-5445-4CA0-989C-E99DE6FE3EA9}" dt="2025-09-18T11:38:26.680" v="16" actId="113"/>
        <pc:sldMkLst>
          <pc:docMk/>
          <pc:sldMk cId="4252178869" sldId="331"/>
        </pc:sldMkLst>
        <pc:spChg chg="mod">
          <ac:chgData name="Bigas, Marc" userId="a76649d8-8b81-4c68-a060-d743b2cef9d5" providerId="ADAL" clId="{A75B5565-5445-4CA0-989C-E99DE6FE3EA9}" dt="2025-09-18T11:38:26.680" v="16" actId="113"/>
          <ac:spMkLst>
            <pc:docMk/>
            <pc:sldMk cId="4252178869" sldId="331"/>
            <ac:spMk id="4" creationId="{BB82DDA7-1787-DD3C-53A5-47302028F88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7989220-409A-D7C5-167C-A02B1245AF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90868E-D701-87B7-2EF3-B993B3E09E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160D2-F578-4AEA-87CD-37F90BB071F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2C947-B213-C402-21D7-EAD30A0E5C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7CCCAE-9B30-35B9-97D1-2FF84C8B19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D82E0-8E93-4DE9-9F7C-6C2BE8945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7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184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714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3;p9">
            <a:extLst>
              <a:ext uri="{FF2B5EF4-FFF2-40B4-BE49-F238E27FC236}">
                <a16:creationId xmlns:a16="http://schemas.microsoft.com/office/drawing/2014/main" id="{683C46A7-B805-255D-FFAE-AF70D36467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9566" l="1465" r="98682">
                        <a14:foregroundMark x1="54053" y1="94184" x2="95947" y2="64670"/>
                        <a14:foregroundMark x1="95947" y1="64670" x2="95996" y2="53733"/>
                        <a14:foregroundMark x1="95996" y1="53733" x2="88379" y2="86285"/>
                        <a14:foregroundMark x1="88379" y1="86285" x2="60547" y2="87066"/>
                        <a14:foregroundMark x1="60547" y1="87066" x2="52588" y2="93750"/>
                        <a14:foregroundMark x1="52588" y1="93750" x2="62207" y2="77778"/>
                        <a14:foregroundMark x1="62207" y1="77778" x2="96387" y2="58941"/>
                        <a14:foregroundMark x1="96387" y1="58941" x2="89551" y2="57292"/>
                        <a14:foregroundMark x1="89551" y1="57292" x2="88672" y2="81510"/>
                        <a14:foregroundMark x1="88672" y1="81510" x2="93994" y2="91233"/>
                        <a14:foregroundMark x1="93994" y1="91233" x2="95996" y2="76215"/>
                        <a14:foregroundMark x1="95996" y1="76215" x2="95166" y2="62674"/>
                        <a14:foregroundMark x1="95166" y1="62674" x2="95361" y2="61198"/>
                        <a14:foregroundMark x1="44580" y1="95833" x2="90088" y2="91927"/>
                        <a14:foregroundMark x1="90088" y1="91927" x2="93750" y2="88628"/>
                        <a14:foregroundMark x1="98730" y1="92622" x2="60840" y2="97656"/>
                        <a14:foregroundMark x1="586" y1="93576" x2="7080" y2="97483"/>
                        <a14:foregroundMark x1="7080" y1="97483" x2="7129" y2="97483"/>
                        <a14:foregroundMark x1="7960" y1="95226" x2="6592" y2="94618"/>
                        <a14:foregroundMark x1="10693" y1="96441" x2="7960" y2="95226"/>
                        <a14:foregroundMark x1="1465" y1="93750" x2="4932" y2="99566"/>
                        <a14:foregroundMark x1="88037" y1="78038" x2="88135" y2="75174"/>
                        <a14:backgroundMark x1="18555" y1="48958" x2="54834" y2="29861"/>
                        <a14:backgroundMark x1="86279" y1="37847" x2="31982" y2="58507"/>
                        <a14:backgroundMark x1="31982" y1="58507" x2="20605" y2="69878"/>
                        <a14:backgroundMark x1="20605" y1="69878" x2="26270" y2="83941"/>
                        <a14:backgroundMark x1="26270" y1="83941" x2="72900" y2="44097"/>
                        <a14:backgroundMark x1="72900" y1="44097" x2="79199" y2="42795"/>
                        <a14:backgroundMark x1="79199" y1="42795" x2="83936" y2="37847"/>
                        <a14:backgroundMark x1="83936" y1="37847" x2="85840" y2="37674"/>
                        <a14:backgroundMark x1="6592" y1="95226" x2="6592" y2="95226"/>
                        <a14:backgroundMark x1="6689" y1="94618" x2="6689" y2="9461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ol 1">
            <a:extLst>
              <a:ext uri="{FF2B5EF4-FFF2-40B4-BE49-F238E27FC236}">
                <a16:creationId xmlns:a16="http://schemas.microsoft.com/office/drawing/2014/main" id="{43E5116D-553A-8841-CA6F-AF3B413BD7EF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57238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a didàctic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>
            <a:extLst>
              <a:ext uri="{FF2B5EF4-FFF2-40B4-BE49-F238E27FC236}">
                <a16:creationId xmlns:a16="http://schemas.microsoft.com/office/drawing/2014/main" id="{DE4E0AB1-8FCB-4AA2-4FC6-27B4CF33B4E4}"/>
              </a:ext>
            </a:extLst>
          </p:cNvPr>
          <p:cNvSpPr txBox="1"/>
          <p:nvPr userDrawn="1"/>
        </p:nvSpPr>
        <p:spPr>
          <a:xfrm>
            <a:off x="256309" y="926701"/>
            <a:ext cx="563649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350" b="1" i="0" u="none" strike="noStrike" kern="0" cap="none" spc="0" normalizeH="0" baseline="0" noProof="0">
                <a:ln>
                  <a:noFill/>
                </a:ln>
                <a:solidFill>
                  <a:srgbClr val="1F315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Estudi dels casos d’ús GenOffice</a:t>
            </a:r>
            <a:endParaRPr kumimoji="0" lang="ca-ES" sz="1350" b="1" i="1" u="none" strike="noStrike" kern="0" cap="none" spc="0" normalizeH="0" baseline="0" noProof="0">
              <a:ln>
                <a:noFill/>
              </a:ln>
              <a:solidFill>
                <a:srgbClr val="1F315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048CB1-D839-C3F2-8C72-B8BA413B6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E4213012-A294-F226-68BA-C8DA084A0E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56308" y="1211443"/>
            <a:ext cx="5405352" cy="3052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Els casos d’ús GenOffice estan desenvolupats de manera didàctica perquè l’aprenentatge sigui eficient.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És important que, conforme vagis treballant els casos d’ús, tinguis les aplicacions obertes i vagis practicant alhora.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 les pàgines et trobaràs moltes imatges amb apartats numerats i text amb referències a cadascun dels apartats.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Per exemple, a la imatge inferior, el text fa referència al punt 2 que trobes a la imatge.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ca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ca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tge 6" descr="Descripció del botó de la guia didàctica.">
            <a:extLst>
              <a:ext uri="{FF2B5EF4-FFF2-40B4-BE49-F238E27FC236}">
                <a16:creationId xmlns:a16="http://schemas.microsoft.com/office/drawing/2014/main" id="{C0F945AA-2B7B-2174-216F-283575A06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974" y="3522229"/>
            <a:ext cx="1930791" cy="321798"/>
          </a:xfrm>
          <a:prstGeom prst="rect">
            <a:avLst/>
          </a:prstGeom>
        </p:spPr>
      </p:pic>
      <p:pic>
        <p:nvPicPr>
          <p:cNvPr id="8" name="Imatge 7" descr="La imatge mostra el botó per a la guía didàctica.">
            <a:extLst>
              <a:ext uri="{FF2B5EF4-FFF2-40B4-BE49-F238E27FC236}">
                <a16:creationId xmlns:a16="http://schemas.microsoft.com/office/drawing/2014/main" id="{BC7A7B93-DC0A-BF88-9E48-36C06866B8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11807" y="3189619"/>
            <a:ext cx="592295" cy="821136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31B635C8-FE86-D4DE-F0CA-2A6A6986D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5892800" y="904937"/>
            <a:ext cx="3052179" cy="3052179"/>
          </a:xfrm>
          <a:prstGeom prst="rect">
            <a:avLst/>
          </a:prstGeom>
        </p:spPr>
      </p:pic>
      <p:sp>
        <p:nvSpPr>
          <p:cNvPr id="2" name="Títol 1">
            <a:extLst>
              <a:ext uri="{FF2B5EF4-FFF2-40B4-BE49-F238E27FC236}">
                <a16:creationId xmlns:a16="http://schemas.microsoft.com/office/drawing/2014/main" id="{7FDD7A23-1D27-71E6-44C0-1A20D1DB6139}"/>
              </a:ext>
            </a:extLst>
          </p:cNvPr>
          <p:cNvSpPr txBox="1">
            <a:spLocks/>
          </p:cNvSpPr>
          <p:nvPr userDrawn="1"/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582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a didàctic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>
            <a:extLst>
              <a:ext uri="{FF2B5EF4-FFF2-40B4-BE49-F238E27FC236}">
                <a16:creationId xmlns:a16="http://schemas.microsoft.com/office/drawing/2014/main" id="{7D5F5325-E5EE-DC97-F044-350B6915A7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56309" y="926701"/>
            <a:ext cx="563649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err="1">
                <a:ln>
                  <a:noFill/>
                </a:ln>
                <a:solidFill>
                  <a:srgbClr val="1F315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Estudi</a:t>
            </a: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1F315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dels </a:t>
            </a:r>
            <a:r>
              <a:rPr kumimoji="0" lang="en-US" sz="1350" b="1" i="0" u="none" strike="noStrike" kern="0" cap="none" spc="0" normalizeH="0" baseline="0" noProof="0" err="1">
                <a:ln>
                  <a:noFill/>
                </a:ln>
                <a:solidFill>
                  <a:srgbClr val="1F315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casos</a:t>
            </a: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1F315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0" cap="none" spc="0" normalizeH="0" baseline="0" noProof="0" err="1">
                <a:ln>
                  <a:noFill/>
                </a:ln>
                <a:solidFill>
                  <a:srgbClr val="1F315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d’ús</a:t>
            </a: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srgbClr val="1F315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GenOffice</a:t>
            </a:r>
            <a:endParaRPr kumimoji="0" lang="en-US" sz="1350" b="1" i="1" u="none" strike="noStrike" kern="0" cap="none" spc="0" normalizeH="0" baseline="0" noProof="0">
              <a:ln>
                <a:noFill/>
              </a:ln>
              <a:solidFill>
                <a:srgbClr val="1F315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93B8F332-0E5F-9DEB-356D-585D43D155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56308" y="1211443"/>
            <a:ext cx="5403608" cy="3052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Altres coses que et pots trobar són botons d’acció. Cada vegada que vegis un, en clicar sobre ell, apareixerà una imatge o una nova informació o canviarà. El botó porta una descripció sobre el que fa.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ca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El text important el trobaràs emmarcat i amb un símbol d’admiració, tal com ho veus a sota. Aquest text pot tenir informació addicional sobre el que s’està tractant a la pàgina i tindre una relació directa.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ca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ca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680F6F05-E15D-B13C-153F-8E174623F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92800" y="904937"/>
            <a:ext cx="3052179" cy="3052179"/>
          </a:xfrm>
          <a:prstGeom prst="rect">
            <a:avLst/>
          </a:prstGeom>
        </p:spPr>
      </p:pic>
      <p:sp>
        <p:nvSpPr>
          <p:cNvPr id="8" name="Botó_menus_obrir" descr="La imatge representa un botó d'acció mitjançant el qual quan facis clic, alguna cosa canviarà a la diapositiva.">
            <a:extLst>
              <a:ext uri="{FF2B5EF4-FFF2-40B4-BE49-F238E27FC236}">
                <a16:creationId xmlns:a16="http://schemas.microsoft.com/office/drawing/2014/main" id="{CC67E672-1D07-8E48-2FA4-C9DA934C82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359385" y="1942467"/>
            <a:ext cx="1193555" cy="183004"/>
          </a:xfrm>
          <a:prstGeom prst="rect">
            <a:avLst/>
          </a:prstGeom>
          <a:solidFill>
            <a:srgbClr val="079672"/>
          </a:solidFill>
          <a:ln>
            <a:solidFill>
              <a:srgbClr val="02C39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Botó d’acció</a:t>
            </a: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738A0024-844A-4771-D48F-BDD76557C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569855" y="3109532"/>
            <a:ext cx="2776514" cy="84758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3D9935-9BA8-6837-93B6-3974A7394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707552" y="3029553"/>
            <a:ext cx="348946" cy="159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pic>
        <p:nvPicPr>
          <p:cNvPr id="11" name="Imatge 10">
            <a:extLst>
              <a:ext uri="{FF2B5EF4-FFF2-40B4-BE49-F238E27FC236}">
                <a16:creationId xmlns:a16="http://schemas.microsoft.com/office/drawing/2014/main" id="{65205984-EE52-B9AE-E876-07ADF7F15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07552" y="2935060"/>
            <a:ext cx="348946" cy="348944"/>
          </a:xfrm>
          <a:prstGeom prst="rect">
            <a:avLst/>
          </a:prstGeom>
          <a:effectLst>
            <a:outerShdw blurRad="50800" dist="50800" dir="5400000" algn="ctr" rotWithShape="0">
              <a:schemeClr val="accent2"/>
            </a:outerShdw>
          </a:effectLst>
        </p:spPr>
      </p:pic>
      <p:sp>
        <p:nvSpPr>
          <p:cNvPr id="12" name="QuadreDeText 11">
            <a:extLst>
              <a:ext uri="{FF2B5EF4-FFF2-40B4-BE49-F238E27FC236}">
                <a16:creationId xmlns:a16="http://schemas.microsoft.com/office/drawing/2014/main" id="{FEEA1C90-D378-CE49-8DF3-4A7DAAB9A2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646593" y="3352801"/>
            <a:ext cx="245111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Això es un text important.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63A84-309C-4253-50F8-F110C7CA3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6" name="Títol 1">
            <a:extLst>
              <a:ext uri="{FF2B5EF4-FFF2-40B4-BE49-F238E27FC236}">
                <a16:creationId xmlns:a16="http://schemas.microsoft.com/office/drawing/2014/main" id="{1A687B7A-389A-5A99-CD3D-6A3CC284C33D}"/>
              </a:ext>
            </a:extLst>
          </p:cNvPr>
          <p:cNvSpPr txBox="1">
            <a:spLocks/>
          </p:cNvSpPr>
          <p:nvPr userDrawn="1"/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4440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ció personalitz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8;p26">
            <a:extLst>
              <a:ext uri="{FF2B5EF4-FFF2-40B4-BE49-F238E27FC236}">
                <a16:creationId xmlns:a16="http://schemas.microsoft.com/office/drawing/2014/main" id="{17E700B6-7CC9-2D22-0A0F-5ED027019C88}"/>
              </a:ext>
            </a:extLst>
          </p:cNvPr>
          <p:cNvSpPr/>
          <p:nvPr userDrawn="1"/>
        </p:nvSpPr>
        <p:spPr>
          <a:xfrm rot="5400000">
            <a:off x="1283218" y="-572735"/>
            <a:ext cx="3358800" cy="5026500"/>
          </a:xfrm>
          <a:prstGeom prst="rect">
            <a:avLst/>
          </a:prstGeom>
          <a:solidFill>
            <a:srgbClr val="BC9484"/>
          </a:solidFill>
          <a:ln w="38100">
            <a:solidFill>
              <a:srgbClr val="D5B89F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4008081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3;p9">
            <a:extLst>
              <a:ext uri="{FF2B5EF4-FFF2-40B4-BE49-F238E27FC236}">
                <a16:creationId xmlns:a16="http://schemas.microsoft.com/office/drawing/2014/main" id="{683C46A7-B805-255D-FFAE-AF70D36467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9566" l="1465" r="98682">
                        <a14:foregroundMark x1="54053" y1="94184" x2="95947" y2="64670"/>
                        <a14:foregroundMark x1="95947" y1="64670" x2="95996" y2="53733"/>
                        <a14:foregroundMark x1="95996" y1="53733" x2="88379" y2="86285"/>
                        <a14:foregroundMark x1="88379" y1="86285" x2="60547" y2="87066"/>
                        <a14:foregroundMark x1="60547" y1="87066" x2="52588" y2="93750"/>
                        <a14:foregroundMark x1="52588" y1="93750" x2="62207" y2="77778"/>
                        <a14:foregroundMark x1="62207" y1="77778" x2="96387" y2="58941"/>
                        <a14:foregroundMark x1="96387" y1="58941" x2="89551" y2="57292"/>
                        <a14:foregroundMark x1="89551" y1="57292" x2="88672" y2="81510"/>
                        <a14:foregroundMark x1="88672" y1="81510" x2="93994" y2="91233"/>
                        <a14:foregroundMark x1="93994" y1="91233" x2="95996" y2="76215"/>
                        <a14:foregroundMark x1="95996" y1="76215" x2="95166" y2="62674"/>
                        <a14:foregroundMark x1="95166" y1="62674" x2="95361" y2="61198"/>
                        <a14:foregroundMark x1="44580" y1="95833" x2="90088" y2="91927"/>
                        <a14:foregroundMark x1="90088" y1="91927" x2="93750" y2="88628"/>
                        <a14:foregroundMark x1="98730" y1="92622" x2="60840" y2="97656"/>
                        <a14:foregroundMark x1="586" y1="93576" x2="7080" y2="97483"/>
                        <a14:foregroundMark x1="7080" y1="97483" x2="7129" y2="97483"/>
                        <a14:foregroundMark x1="7960" y1="95226" x2="6592" y2="94618"/>
                        <a14:foregroundMark x1="10693" y1="96441" x2="7960" y2="95226"/>
                        <a14:foregroundMark x1="1465" y1="93750" x2="4932" y2="99566"/>
                        <a14:foregroundMark x1="88037" y1="78038" x2="88135" y2="75174"/>
                        <a14:backgroundMark x1="18555" y1="48958" x2="54834" y2="29861"/>
                        <a14:backgroundMark x1="86279" y1="37847" x2="31982" y2="58507"/>
                        <a14:backgroundMark x1="31982" y1="58507" x2="20605" y2="69878"/>
                        <a14:backgroundMark x1="20605" y1="69878" x2="26270" y2="83941"/>
                        <a14:backgroundMark x1="26270" y1="83941" x2="72900" y2="44097"/>
                        <a14:backgroundMark x1="72900" y1="44097" x2="79199" y2="42795"/>
                        <a14:backgroundMark x1="79199" y1="42795" x2="83936" y2="37847"/>
                        <a14:backgroundMark x1="83936" y1="37847" x2="85840" y2="37674"/>
                        <a14:backgroundMark x1="6592" y1="95226" x2="6592" y2="95226"/>
                        <a14:backgroundMark x1="6689" y1="94618" x2="6689" y2="9461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938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0BB758-D654-8007-91C1-0E33DD0624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46" b="98131" l="355" r="99764">
                        <a14:foregroundMark x1="11351" y1="54591" x2="11466" y2="54673"/>
                        <a14:foregroundMark x1="11466" y1="54673" x2="16661" y2="49634"/>
                        <a14:foregroundMark x1="32643" y1="74891" x2="34988" y2="75234"/>
                        <a14:foregroundMark x1="35410" y1="76168" x2="35975" y2="77421"/>
                        <a14:foregroundMark x1="34988" y1="75234" x2="35410" y2="76168"/>
                        <a14:foregroundMark x1="6288" y1="52171" x2="6174" y2="51834"/>
                        <a14:foregroundMark x1="730" y1="30421" x2="355" y2="28505"/>
                        <a14:foregroundMark x1="92146" y1="33911" x2="92932" y2="32104"/>
                        <a14:foregroundMark x1="88619" y1="42025" x2="88809" y2="41589"/>
                        <a14:foregroundMark x1="81316" y1="58827" x2="86390" y2="47154"/>
                        <a14:foregroundMark x1="87966" y1="45327" x2="87943" y2="46262"/>
                        <a14:foregroundMark x1="87993" y1="44289" x2="87978" y2="44860"/>
                        <a14:foregroundMark x1="87122" y1="43949" x2="86998" y2="43458"/>
                        <a14:foregroundMark x1="87825" y1="45794" x2="87595" y2="44884"/>
                        <a14:foregroundMark x1="87392" y1="44860" x2="87116" y2="43458"/>
                        <a14:foregroundMark x1="87943" y1="47664" x2="87392" y2="44860"/>
                        <a14:foregroundMark x1="88180" y1="41589" x2="88180" y2="42056"/>
                        <a14:foregroundMark x1="88061" y1="42523" x2="88061" y2="42523"/>
                        <a14:foregroundMark x1="88061" y1="42523" x2="88061" y2="42523"/>
                        <a14:foregroundMark x1="88180" y1="42056" x2="88061" y2="42056"/>
                        <a14:foregroundMark x1="88061" y1="42056" x2="88061" y2="42056"/>
                        <a14:foregroundMark x1="88061" y1="42056" x2="88061" y2="42056"/>
                        <a14:foregroundMark x1="88061" y1="46262" x2="88061" y2="46262"/>
                        <a14:foregroundMark x1="88061" y1="45794" x2="88061" y2="46262"/>
                        <a14:foregroundMark x1="88061" y1="46262" x2="88061" y2="46729"/>
                        <a14:foregroundMark x1="88061" y1="46262" x2="88061" y2="44860"/>
                        <a14:foregroundMark x1="88254" y1="43458" x2="88298" y2="42056"/>
                        <a14:foregroundMark x1="88210" y1="44860" x2="88254" y2="43458"/>
                        <a14:foregroundMark x1="88180" y1="45794" x2="88210" y2="44860"/>
                        <a14:foregroundMark x1="88502" y1="41589" x2="88534" y2="41121"/>
                        <a14:foregroundMark x1="88373" y1="43458" x2="88502" y2="41589"/>
                        <a14:foregroundMark x1="88277" y1="44860" x2="88373" y2="43458"/>
                        <a14:foregroundMark x1="88180" y1="46262" x2="88277" y2="44860"/>
                        <a14:foregroundMark x1="88146" y1="43458" x2="88180" y2="42523"/>
                        <a14:foregroundMark x1="88095" y1="44860" x2="88146" y2="43458"/>
                        <a14:foregroundMark x1="88061" y1="45794" x2="88095" y2="44860"/>
                        <a14:foregroundMark x1="88050" y1="44860" x2="87943" y2="46262"/>
                        <a14:foregroundMark x1="88156" y1="43458" x2="88050" y2="44860"/>
                        <a14:foregroundMark x1="88298" y1="41589" x2="88156" y2="43458"/>
                        <a14:foregroundMark x1="96454" y1="42991" x2="96099" y2="42056"/>
                        <a14:foregroundMark x1="96336" y1="41121" x2="96099" y2="40187"/>
                        <a14:foregroundMark x1="96325" y1="36916" x2="96336" y2="36449"/>
                        <a14:foregroundMark x1="96260" y1="39720" x2="96325" y2="36916"/>
                        <a14:foregroundMark x1="96217" y1="41589" x2="96260" y2="39720"/>
                        <a14:foregroundMark x1="96232" y1="36916" x2="96217" y2="36449"/>
                        <a14:foregroundMark x1="96321" y1="39720" x2="96232" y2="36916"/>
                        <a14:foregroundMark x1="96336" y1="40187" x2="96321" y2="39720"/>
                        <a14:foregroundMark x1="96296" y1="39720" x2="96217" y2="38785"/>
                        <a14:foregroundMark x1="96454" y1="41589" x2="96296" y2="39720"/>
                        <a14:foregroundMark x1="96241" y1="39720" x2="96217" y2="39252"/>
                        <a14:foregroundMark x1="96336" y1="41589" x2="96241" y2="39720"/>
                        <a14:foregroundMark x1="96099" y1="39252" x2="96099" y2="39252"/>
                        <a14:foregroundMark x1="94117" y1="35981" x2="92671" y2="32243"/>
                        <a14:foregroundMark x1="94298" y1="36449" x2="94117" y2="35981"/>
                        <a14:foregroundMark x1="94479" y1="36916" x2="94298" y2="36449"/>
                        <a14:foregroundMark x1="95564" y1="39720" x2="94479" y2="36916"/>
                        <a14:foregroundMark x1="95745" y1="40187" x2="95564" y2="39720"/>
                        <a14:foregroundMark x1="95728" y1="39720" x2="94917" y2="37850"/>
                        <a14:foregroundMark x1="96336" y1="41121" x2="95728" y2="39720"/>
                        <a14:foregroundMark x1="96217" y1="40187" x2="96217" y2="40187"/>
                        <a14:foregroundMark x1="96217" y1="39720" x2="96217" y2="39252"/>
                        <a14:foregroundMark x1="96217" y1="42056" x2="96217" y2="39720"/>
                        <a14:foregroundMark x1="96247" y1="39720" x2="96099" y2="37383"/>
                        <a14:foregroundMark x1="96454" y1="42991" x2="96247" y2="39720"/>
                        <a14:foregroundMark x1="96454" y1="42523" x2="96336" y2="39720"/>
                        <a14:foregroundMark x1="96123" y1="39720" x2="95981" y2="38318"/>
                        <a14:foregroundMark x1="96217" y1="40654" x2="96123" y2="39720"/>
                        <a14:foregroundMark x1="95745" y1="42056" x2="96454" y2="41589"/>
                        <a14:foregroundMark x1="93268" y1="35981" x2="92175" y2="33712"/>
                        <a14:foregroundMark x1="93494" y1="36449" x2="93268" y2="35981"/>
                        <a14:foregroundMark x1="93719" y1="36916" x2="93494" y2="36449"/>
                        <a14:foregroundMark x1="95070" y1="39720" x2="93719" y2="36916"/>
                        <a14:foregroundMark x1="95745" y1="41121" x2="95070" y2="39720"/>
                        <a14:foregroundMark x1="87588" y1="44860" x2="87470" y2="45327"/>
                        <a14:foregroundMark x1="87943" y1="43458" x2="87588" y2="44860"/>
                        <a14:foregroundMark x1="88416" y1="41589" x2="87943" y2="43458"/>
                        <a14:foregroundMark x1="89373" y1="37805" x2="88416" y2="41589"/>
                        <a14:foregroundMark x1="96572" y1="36916" x2="96217" y2="37850"/>
                        <a14:foregroundMark x1="99604" y1="35047" x2="99764" y2="34112"/>
                        <a14:foregroundMark x1="99363" y1="36449" x2="99604" y2="35047"/>
                        <a14:foregroundMark x1="99283" y1="36916" x2="99363" y2="36449"/>
                        <a14:foregroundMark x1="98802" y1="39720" x2="99283" y2="36916"/>
                        <a14:foregroundMark x1="97281" y1="48598" x2="98802" y2="39720"/>
                        <a14:backgroundMark x1="36052" y1="77103" x2="45272" y2="98131"/>
                        <a14:backgroundMark x1="35934" y1="76168" x2="35934" y2="76168"/>
                        <a14:backgroundMark x1="45626" y1="99065" x2="45626" y2="99065"/>
                        <a14:backgroundMark x1="45390" y1="97664" x2="46099" y2="98598"/>
                        <a14:backgroundMark x1="32624" y1="74766" x2="26478" y2="71963"/>
                        <a14:backgroundMark x1="26478" y1="71963" x2="18322" y2="52336"/>
                        <a14:backgroundMark x1="16903" y1="48131" x2="17849" y2="48131"/>
                        <a14:backgroundMark x1="18085" y1="49065" x2="17730" y2="49065"/>
                        <a14:backgroundMark x1="11229" y1="53738" x2="5910" y2="49533"/>
                        <a14:backgroundMark x1="5910" y1="49533" x2="2837" y2="40654"/>
                        <a14:backgroundMark x1="6265" y1="51402" x2="6265" y2="51402"/>
                        <a14:backgroundMark x1="591" y1="30841" x2="3310" y2="42056"/>
                        <a14:backgroundMark x1="827" y1="30841" x2="709" y2="28505"/>
                        <a14:backgroundMark x1="81206" y1="58411" x2="80378" y2="60748"/>
                        <a14:backgroundMark x1="80378" y1="60748" x2="79314" y2="61682"/>
                        <a14:backgroundMark x1="96618" y1="41224" x2="97400" y2="43458"/>
                        <a14:backgroundMark x1="96093" y1="39298" x2="96130" y2="39414"/>
                        <a14:backgroundMark x1="95797" y1="38353" x2="96061" y2="39196"/>
                        <a14:backgroundMark x1="97400" y1="43458" x2="96588" y2="40874"/>
                        <a14:backgroundMark x1="90307" y1="31308" x2="92790" y2="29439"/>
                        <a14:backgroundMark x1="87707" y1="41589" x2="87707" y2="41589"/>
                        <a14:backgroundMark x1="87470" y1="43458" x2="87470" y2="43458"/>
                        <a14:backgroundMark x1="87589" y1="43458" x2="87589" y2="43458"/>
                        <a14:backgroundMark x1="87589" y1="44860" x2="87589" y2="44860"/>
                        <a14:backgroundMark x1="95981" y1="36916" x2="95981" y2="36916"/>
                        <a14:backgroundMark x1="96454" y1="36916" x2="96454" y2="36916"/>
                        <a14:backgroundMark x1="96454" y1="36449" x2="96454" y2="36449"/>
                        <a14:backgroundMark x1="96572" y1="39720" x2="96572" y2="39720"/>
                        <a14:backgroundMark x1="95863" y1="36916" x2="95863" y2="36916"/>
                        <a14:backgroundMark x1="95981" y1="36916" x2="95981" y2="36916"/>
                        <a14:backgroundMark x1="96099" y1="35981" x2="96099" y2="35981"/>
                        <a14:backgroundMark x1="99764" y1="33645" x2="99645" y2="33645"/>
                        <a14:backgroundMark x1="99291" y1="35047" x2="99291" y2="350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390" y="2870002"/>
            <a:ext cx="9188390" cy="23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56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48;p14">
            <a:extLst>
              <a:ext uri="{FF2B5EF4-FFF2-40B4-BE49-F238E27FC236}">
                <a16:creationId xmlns:a16="http://schemas.microsoft.com/office/drawing/2014/main" id="{1C5CEC8F-83AF-A085-7C48-142896C5DFF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9132" l="1563" r="98633">
                        <a14:foregroundMark x1="6104" y1="70833" x2="31592" y2="94271"/>
                        <a14:foregroundMark x1="31592" y1="94271" x2="31689" y2="94184"/>
                        <a14:foregroundMark x1="4492" y1="50608" x2="32227" y2="94878"/>
                        <a14:foregroundMark x1="4980" y1="77257" x2="40576" y2="99132"/>
                        <a14:foregroundMark x1="40576" y1="99132" x2="40576" y2="99132"/>
                        <a14:foregroundMark x1="83838" y1="97483" x2="96973" y2="90104"/>
                        <a14:foregroundMark x1="244" y1="92622" x2="146" y2="69184"/>
                        <a14:foregroundMark x1="146" y1="69184" x2="1953" y2="86892"/>
                        <a14:foregroundMark x1="1953" y1="86892" x2="5762" y2="94531"/>
                        <a14:foregroundMark x1="5762" y1="94531" x2="1611" y2="98264"/>
                        <a14:foregroundMark x1="98633" y1="84028" x2="93115" y2="91753"/>
                        <a14:backgroundMark x1="20850" y1="20052" x2="65234" y2="65278"/>
                        <a14:backgroundMark x1="65234" y1="65278" x2="78906" y2="73351"/>
                        <a14:backgroundMark x1="38477" y1="60156" x2="36426" y2="21354"/>
                        <a14:backgroundMark x1="18408" y1="17188" x2="31787" y2="38108"/>
                        <a14:backgroundMark x1="40771" y1="56076" x2="23291" y2="25000"/>
                        <a14:backgroundMark x1="3223" y1="42188" x2="6494" y2="22049"/>
                        <a14:backgroundMark x1="6494" y1="22049" x2="12061" y2="38281"/>
                        <a14:backgroundMark x1="12061" y1="38281" x2="20068" y2="25521"/>
                        <a14:backgroundMark x1="20068" y1="25521" x2="26465" y2="37934"/>
                        <a14:backgroundMark x1="26465" y1="37934" x2="35693" y2="41667"/>
                        <a14:backgroundMark x1="35693" y1="41667" x2="66455" y2="77951"/>
                        <a14:backgroundMark x1="66455" y1="77951" x2="69727" y2="62240"/>
                        <a14:backgroundMark x1="69727" y1="62240" x2="66846" y2="32552"/>
                        <a14:backgroundMark x1="66846" y1="32552" x2="87891" y2="16927"/>
                        <a14:backgroundMark x1="87891" y1="16927" x2="93213" y2="49740"/>
                        <a14:backgroundMark x1="93213" y1="49740" x2="60986" y2="59896"/>
                        <a14:backgroundMark x1="60986" y1="59896" x2="69287" y2="32292"/>
                        <a14:backgroundMark x1="69287" y1="32292" x2="55762" y2="34028"/>
                        <a14:backgroundMark x1="55762" y1="34028" x2="46631" y2="40712"/>
                        <a14:backgroundMark x1="46631" y1="40712" x2="52930" y2="44878"/>
                        <a14:backgroundMark x1="52930" y1="44878" x2="31348" y2="7951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4"/>
            <a:ext cx="9144003" cy="514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609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3;p9">
            <a:extLst>
              <a:ext uri="{FF2B5EF4-FFF2-40B4-BE49-F238E27FC236}">
                <a16:creationId xmlns:a16="http://schemas.microsoft.com/office/drawing/2014/main" id="{D6E62693-FE38-E243-A3FA-0329E52B287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9566" l="1465" r="98682">
                        <a14:foregroundMark x1="54053" y1="94184" x2="95947" y2="64670"/>
                        <a14:foregroundMark x1="95947" y1="64670" x2="95996" y2="53733"/>
                        <a14:foregroundMark x1="95996" y1="53733" x2="88379" y2="86285"/>
                        <a14:foregroundMark x1="88379" y1="86285" x2="60547" y2="87066"/>
                        <a14:foregroundMark x1="60547" y1="87066" x2="52588" y2="93750"/>
                        <a14:foregroundMark x1="52588" y1="93750" x2="62207" y2="77778"/>
                        <a14:foregroundMark x1="62207" y1="77778" x2="96387" y2="58941"/>
                        <a14:foregroundMark x1="96387" y1="58941" x2="89551" y2="57292"/>
                        <a14:foregroundMark x1="89551" y1="57292" x2="88672" y2="81510"/>
                        <a14:foregroundMark x1="88672" y1="81510" x2="93994" y2="91233"/>
                        <a14:foregroundMark x1="93994" y1="91233" x2="95996" y2="76215"/>
                        <a14:foregroundMark x1="95996" y1="76215" x2="95166" y2="62674"/>
                        <a14:foregroundMark x1="95166" y1="62674" x2="95361" y2="61198"/>
                        <a14:foregroundMark x1="44580" y1="95833" x2="90088" y2="91927"/>
                        <a14:foregroundMark x1="90088" y1="91927" x2="93750" y2="88628"/>
                        <a14:foregroundMark x1="98730" y1="92622" x2="60840" y2="97656"/>
                        <a14:foregroundMark x1="586" y1="93576" x2="7080" y2="97483"/>
                        <a14:foregroundMark x1="7080" y1="97483" x2="7129" y2="97483"/>
                        <a14:foregroundMark x1="7960" y1="95226" x2="6592" y2="94618"/>
                        <a14:foregroundMark x1="10693" y1="96441" x2="7960" y2="95226"/>
                        <a14:foregroundMark x1="1465" y1="93750" x2="4932" y2="99566"/>
                        <a14:foregroundMark x1="88037" y1="78038" x2="88135" y2="75174"/>
                        <a14:backgroundMark x1="18555" y1="48958" x2="54834" y2="29861"/>
                        <a14:backgroundMark x1="86279" y1="37847" x2="31982" y2="58507"/>
                        <a14:backgroundMark x1="31982" y1="58507" x2="20605" y2="69878"/>
                        <a14:backgroundMark x1="20605" y1="69878" x2="26270" y2="83941"/>
                        <a14:backgroundMark x1="26270" y1="83941" x2="72900" y2="44097"/>
                        <a14:backgroundMark x1="72900" y1="44097" x2="79199" y2="42795"/>
                        <a14:backgroundMark x1="79199" y1="42795" x2="83936" y2="37847"/>
                        <a14:backgroundMark x1="83936" y1="37847" x2="85840" y2="37674"/>
                        <a14:backgroundMark x1="6592" y1="95226" x2="6592" y2="95226"/>
                        <a14:backgroundMark x1="6689" y1="94618" x2="6689" y2="9461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313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Gráfico&#10;&#10;El contenido generado por IA puede ser incorrecto.">
            <a:extLst>
              <a:ext uri="{FF2B5EF4-FFF2-40B4-BE49-F238E27FC236}">
                <a16:creationId xmlns:a16="http://schemas.microsoft.com/office/drawing/2014/main" id="{6CF0CF5C-15B4-5292-9EC0-0C7038CE8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99546" l="2119" r="97966">
                        <a14:foregroundMark x1="2203" y1="92738" x2="13390" y2="94554"/>
                        <a14:foregroundMark x1="24492" y1="98790" x2="26271" y2="98638"/>
                        <a14:foregroundMark x1="12288" y1="89107" x2="14407" y2="93797"/>
                        <a14:foregroundMark x1="75169" y1="99244" x2="83644" y2="98185"/>
                        <a14:foregroundMark x1="83644" y1="98185" x2="94237" y2="90469"/>
                        <a14:foregroundMark x1="94237" y1="90469" x2="87119" y2="98941"/>
                        <a14:foregroundMark x1="87119" y1="98941" x2="67034" y2="99092"/>
                        <a14:foregroundMark x1="95847" y1="86233" x2="97966" y2="99546"/>
                        <a14:foregroundMark x1="8390" y1="84418" x2="11356" y2="91982"/>
                        <a14:foregroundMark x1="86864" y1="94554" x2="82288" y2="95764"/>
                        <a14:backgroundMark x1="18390" y1="50227" x2="61356" y2="53555"/>
                        <a14:backgroundMark x1="79068" y1="46293" x2="38814" y2="85779"/>
                        <a14:backgroundMark x1="19576" y1="71256" x2="47712" y2="88200"/>
                      </a14:backgroundRemoval>
                    </a14:imgEffect>
                  </a14:imgLayer>
                </a14:imgProps>
              </a:ext>
            </a:extLst>
          </a:blip>
          <a:srcRect t="75481"/>
          <a:stretch/>
        </p:blipFill>
        <p:spPr>
          <a:xfrm>
            <a:off x="0" y="3887583"/>
            <a:ext cx="9144000" cy="12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96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Gráfico&#10;&#10;El contenido generado por IA puede ser incorrecto.">
            <a:extLst>
              <a:ext uri="{FF2B5EF4-FFF2-40B4-BE49-F238E27FC236}">
                <a16:creationId xmlns:a16="http://schemas.microsoft.com/office/drawing/2014/main" id="{E83FBAFC-7581-CD72-AE08-3957D62BF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t="85603"/>
          <a:stretch/>
        </p:blipFill>
        <p:spPr>
          <a:xfrm>
            <a:off x="-25878" y="4608576"/>
            <a:ext cx="6618236" cy="534923"/>
          </a:xfrm>
          <a:prstGeom prst="rect">
            <a:avLst/>
          </a:prstGeom>
        </p:spPr>
      </p:pic>
      <p:pic>
        <p:nvPicPr>
          <p:cNvPr id="6" name="Imagen 5" descr="Gráfico&#10;&#10;El contenido generado por IA puede ser incorrecto.">
            <a:extLst>
              <a:ext uri="{FF2B5EF4-FFF2-40B4-BE49-F238E27FC236}">
                <a16:creationId xmlns:a16="http://schemas.microsoft.com/office/drawing/2014/main" id="{DDC3A877-6258-6B93-9A45-4D7C64DAF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l="67516" t="83309" b="-1"/>
          <a:stretch/>
        </p:blipFill>
        <p:spPr>
          <a:xfrm flipH="1">
            <a:off x="6592358" y="4407409"/>
            <a:ext cx="2551642" cy="73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93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Gráfico&#10;&#10;El contenido generado por IA puede ser incorrecto.">
            <a:extLst>
              <a:ext uri="{FF2B5EF4-FFF2-40B4-BE49-F238E27FC236}">
                <a16:creationId xmlns:a16="http://schemas.microsoft.com/office/drawing/2014/main" id="{83ACF1B9-90C7-2924-D0CB-7A756E7BB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99697" l="2119" r="96780">
                        <a14:foregroundMark x1="4068" y1="83964" x2="25339" y2="95613"/>
                        <a14:foregroundMark x1="80932" y1="93041" x2="87373" y2="93646"/>
                        <a14:foregroundMark x1="87373" y1="93646" x2="91271" y2="93343"/>
                        <a14:foregroundMark x1="96864" y1="93949" x2="87627" y2="95008"/>
                        <a14:foregroundMark x1="54661" y1="94856" x2="54068" y2="94856"/>
                        <a14:foregroundMark x1="2119" y1="93646" x2="4831" y2="97126"/>
                        <a14:foregroundMark x1="18051" y1="87897" x2="30254" y2="94402"/>
                        <a14:foregroundMark x1="27797" y1="98638" x2="50000" y2="99092"/>
                        <a14:foregroundMark x1="64576" y1="97277" x2="56356" y2="99697"/>
                        <a14:foregroundMark x1="56356" y1="99697" x2="56356" y2="99697"/>
                        <a14:backgroundMark x1="20678" y1="50832" x2="65339" y2="60061"/>
                        <a14:backgroundMark x1="16102" y1="61271" x2="36949" y2="68835"/>
                        <a14:backgroundMark x1="28136" y1="75340" x2="46610" y2="78669"/>
                      </a14:backgroundRemoval>
                    </a14:imgEffect>
                  </a14:imgLayer>
                </a14:imgProps>
              </a:ext>
            </a:extLst>
          </a:blip>
          <a:srcRect t="70340"/>
          <a:stretch/>
        </p:blipFill>
        <p:spPr>
          <a:xfrm>
            <a:off x="0" y="3624273"/>
            <a:ext cx="9144000" cy="151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5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2">
            <a:extLst>
              <a:ext uri="{FF2B5EF4-FFF2-40B4-BE49-F238E27FC236}">
                <a16:creationId xmlns:a16="http://schemas.microsoft.com/office/drawing/2014/main" id="{D57C9B81-8F4F-74FD-6A7D-0170173D348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20500" y="1153000"/>
            <a:ext cx="4503000" cy="1696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entury Gothic"/>
              <a:buNone/>
              <a:defRPr sz="3600" b="0">
                <a:solidFill>
                  <a:srgbClr val="4E3B3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" name="Google Shape;144;p33">
            <a:extLst>
              <a:ext uri="{FF2B5EF4-FFF2-40B4-BE49-F238E27FC236}">
                <a16:creationId xmlns:a16="http://schemas.microsoft.com/office/drawing/2014/main" id="{DD3FBC1E-8189-0003-CAB7-F165E97A9A4D}"/>
              </a:ext>
            </a:extLst>
          </p:cNvPr>
          <p:cNvSpPr/>
          <p:nvPr userDrawn="1"/>
        </p:nvSpPr>
        <p:spPr>
          <a:xfrm>
            <a:off x="2015100" y="3508385"/>
            <a:ext cx="5113800" cy="503400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defTabSz="914400" eaLnBrk="1" fontAlgn="auto" latinLnBrk="0" hangingPunct="1">
              <a:buSzTx/>
              <a:buNone/>
              <a:tabLst/>
            </a:pPr>
            <a:r>
              <a:rPr kumimoji="0" lang="ca-ES" sz="1800" kern="0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Arial"/>
              </a:rPr>
              <a:t>¡Escala a lo </a:t>
            </a:r>
            <a:r>
              <a:rPr kumimoji="0" lang="ca-ES" sz="1800" kern="0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Arial"/>
              </a:rPr>
              <a:t>más</a:t>
            </a:r>
            <a:r>
              <a:rPr kumimoji="0" lang="ca-ES" sz="1800" kern="0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Arial"/>
              </a:rPr>
              <a:t> alto con M365!</a:t>
            </a:r>
            <a:endParaRPr kumimoji="0" sz="1800" kern="0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067E14D0-3D53-98EA-1F26-CF20295CADCD}"/>
              </a:ext>
            </a:extLst>
          </p:cNvPr>
          <p:cNvSpPr txBox="1"/>
          <p:nvPr userDrawn="1"/>
        </p:nvSpPr>
        <p:spPr>
          <a:xfrm>
            <a:off x="3286287" y="2849824"/>
            <a:ext cx="25714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rgbClr val="4E110E"/>
                </a:solidFill>
                <a:latin typeface="Arial Black" panose="020B0A04020102020204" pitchFamily="34" charset="0"/>
              </a:rPr>
              <a:t>Caso de adopción 1.1</a:t>
            </a:r>
          </a:p>
        </p:txBody>
      </p:sp>
    </p:spTree>
    <p:extLst>
      <p:ext uri="{BB962C8B-B14F-4D97-AF65-F5344CB8AC3E}">
        <p14:creationId xmlns:p14="http://schemas.microsoft.com/office/powerpoint/2010/main" val="4010437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C55B242-9D19-F3F6-218C-D86A2BFAB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4" b="97275" l="2002" r="96839">
                        <a14:foregroundMark x1="6217" y1="26415" x2="3583" y2="66876"/>
                        <a14:foregroundMark x1="10959" y1="92243" x2="42360" y2="94549"/>
                        <a14:foregroundMark x1="56902" y1="97484" x2="90727" y2="97065"/>
                        <a14:foregroundMark x1="95364" y1="83857" x2="93361" y2="93291"/>
                        <a14:foregroundMark x1="96839" y1="85325" x2="96944" y2="94759"/>
                        <a14:foregroundMark x1="2002" y1="20545" x2="2318" y2="35220"/>
                        <a14:foregroundMark x1="20969" y1="68973" x2="20021" y2="93291"/>
                        <a14:backgroundMark x1="22445" y1="24528" x2="31718" y2="25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7411"/>
            <a:ext cx="9144000" cy="459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75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F588B4A-97AB-DB5F-E937-D48423664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4" name="Imatge 3" descr="Imatge que conté lluna, cel&#10;&#10;Pot ser que el contingut generat per IA no sigui correcte.">
            <a:extLst>
              <a:ext uri="{FF2B5EF4-FFF2-40B4-BE49-F238E27FC236}">
                <a16:creationId xmlns:a16="http://schemas.microsoft.com/office/drawing/2014/main" id="{962DECC1-9A7A-4780-5FBC-D5D11F09E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44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29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74021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108E8908-E34C-1E68-F0A6-E696FB7C9AAB}"/>
              </a:ext>
            </a:extLst>
          </p:cNvPr>
          <p:cNvSpPr txBox="1"/>
          <p:nvPr userDrawn="1"/>
        </p:nvSpPr>
        <p:spPr>
          <a:xfrm>
            <a:off x="25168" y="742138"/>
            <a:ext cx="563649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4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Estudio dels casos de </a:t>
            </a:r>
            <a:r>
              <a:rPr kumimoji="0" lang="ca-ES" sz="145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Adopción</a:t>
            </a:r>
            <a:r>
              <a:rPr kumimoji="0" lang="ca-ES" sz="14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ca-ES" sz="145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Travesía</a:t>
            </a:r>
            <a:r>
              <a:rPr kumimoji="0" lang="ca-ES" sz="14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M365</a:t>
            </a:r>
            <a:endParaRPr kumimoji="0" lang="ca-ES" sz="1450" b="1" i="1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5330962C-5894-1537-A5DB-2B5ED7A82486}"/>
              </a:ext>
            </a:extLst>
          </p:cNvPr>
          <p:cNvSpPr txBox="1"/>
          <p:nvPr userDrawn="1"/>
        </p:nvSpPr>
        <p:spPr>
          <a:xfrm>
            <a:off x="256308" y="1211443"/>
            <a:ext cx="5405352" cy="3052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Los casos de adopción de Travesía M365 están desarrollados de manera didáctica para que el aprendizaje sea sencillo y eficiente.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 importante que, conforme vayas trabajando los casos de adopción, tengas las aplicaciones abiertas y vayas practicando simultáneamente.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 las paginas encontraras muchas imágenes con apartados numerados y textos con referencias a cada uno de los apartados.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Por ejemplo como se muestra en las dos imágenes inferiores, el texto hace referencia al punto 1 que encuentras en la imagen.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0C6FCF65-AD81-5C36-AB16-497F3C863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465" y="3316933"/>
            <a:ext cx="2143935" cy="433673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72E01B84-A1D8-8465-1255-6969308E63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32630" y="3341021"/>
            <a:ext cx="1563067" cy="4990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21AC3AC-C885-8372-90A6-A6E524D016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76" y="879878"/>
            <a:ext cx="3052179" cy="305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072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es-ES_tradnl" noProof="0"/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B0F7B567-3C4F-DE5D-0AEA-775C244ACFFA}"/>
              </a:ext>
            </a:extLst>
          </p:cNvPr>
          <p:cNvSpPr txBox="1"/>
          <p:nvPr userDrawn="1"/>
        </p:nvSpPr>
        <p:spPr>
          <a:xfrm>
            <a:off x="256308" y="1211443"/>
            <a:ext cx="5403608" cy="3052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Otros elementos que te encontraras son botones de acción. Cada vez que veas uno, clica sobre él y aparecerá una imagen, una nueva información o algo cambiará. El botón de acción tiene una breve descripción sobre su función.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Encontrarás texto importante que tiene que ver con el mensaje de la diapositiva enmarcado con un símbolo de admiración, tal y como lo ves debajo de estas líneas. Este texto puede contener información adicional sobre lo que se está tratando en la página y tener relación directa.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18C7FA8-1332-AD44-8F7F-7A365B87BD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76" y="879878"/>
            <a:ext cx="3052179" cy="305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cantonades arrodonides 11">
            <a:extLst>
              <a:ext uri="{FF2B5EF4-FFF2-40B4-BE49-F238E27FC236}">
                <a16:creationId xmlns:a16="http://schemas.microsoft.com/office/drawing/2014/main" id="{01C9AC17-B423-D5BF-CDC5-9377E1097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66563" y="3453558"/>
            <a:ext cx="2238935" cy="47849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A5644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78C5B22B-2505-E3A0-C72A-42620913B470}"/>
              </a:ext>
            </a:extLst>
          </p:cNvPr>
          <p:cNvSpPr txBox="1"/>
          <p:nvPr userDrawn="1"/>
        </p:nvSpPr>
        <p:spPr>
          <a:xfrm>
            <a:off x="2026127" y="3539565"/>
            <a:ext cx="2179372" cy="30777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lvl="0" defTabSz="1219170">
              <a:defRPr/>
            </a:pPr>
            <a:r>
              <a:rPr lang="es-ES_tradnl" sz="1200" noProof="0"/>
              <a:t>Esto es un texto importante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2136B7-7113-9913-2B5A-4D24E590D492}"/>
              </a:ext>
            </a:extLst>
          </p:cNvPr>
          <p:cNvSpPr/>
          <p:nvPr userDrawn="1"/>
        </p:nvSpPr>
        <p:spPr>
          <a:xfrm>
            <a:off x="2115761" y="3392506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pic>
        <p:nvPicPr>
          <p:cNvPr id="16" name="Imatge 15">
            <a:extLst>
              <a:ext uri="{FF2B5EF4-FFF2-40B4-BE49-F238E27FC236}">
                <a16:creationId xmlns:a16="http://schemas.microsoft.com/office/drawing/2014/main" id="{F65AEA0B-8A8F-EA76-71DF-E7DEF0CF2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089890" y="3282836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  <p:sp>
        <p:nvSpPr>
          <p:cNvPr id="17" name="botó_teams">
            <a:extLst>
              <a:ext uri="{FF2B5EF4-FFF2-40B4-BE49-F238E27FC236}">
                <a16:creationId xmlns:a16="http://schemas.microsoft.com/office/drawing/2014/main" id="{218A2287-254A-3498-ED3F-4A2BFA7FF4DB}"/>
              </a:ext>
            </a:extLst>
          </p:cNvPr>
          <p:cNvSpPr>
            <a:spLocks/>
          </p:cNvSpPr>
          <p:nvPr userDrawn="1"/>
        </p:nvSpPr>
        <p:spPr>
          <a:xfrm>
            <a:off x="1962717" y="2061039"/>
            <a:ext cx="1881450" cy="210410"/>
          </a:xfrm>
          <a:prstGeom prst="rect">
            <a:avLst/>
          </a:prstGeom>
          <a:solidFill>
            <a:srgbClr val="D5B89F"/>
          </a:solidFill>
          <a:ln w="25400" cap="flat" cmpd="sng" algn="ctr">
            <a:solidFill>
              <a:srgbClr val="BC948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Botón de acción</a:t>
            </a:r>
          </a:p>
        </p:txBody>
      </p:sp>
      <p:sp>
        <p:nvSpPr>
          <p:cNvPr id="18" name="QuadreDeText 17">
            <a:extLst>
              <a:ext uri="{FF2B5EF4-FFF2-40B4-BE49-F238E27FC236}">
                <a16:creationId xmlns:a16="http://schemas.microsoft.com/office/drawing/2014/main" id="{7966FC87-815E-E6FF-5A2A-3FF6787E2F3F}"/>
              </a:ext>
            </a:extLst>
          </p:cNvPr>
          <p:cNvSpPr txBox="1"/>
          <p:nvPr userDrawn="1"/>
        </p:nvSpPr>
        <p:spPr>
          <a:xfrm>
            <a:off x="25168" y="742138"/>
            <a:ext cx="563649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4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Estudio dels casos de </a:t>
            </a:r>
            <a:r>
              <a:rPr kumimoji="0" lang="ca-ES" sz="145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Adopción</a:t>
            </a:r>
            <a:r>
              <a:rPr kumimoji="0" lang="ca-ES" sz="14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ca-ES" sz="145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Travesía</a:t>
            </a:r>
            <a:r>
              <a:rPr kumimoji="0" lang="ca-ES" sz="14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M365</a:t>
            </a:r>
            <a:endParaRPr kumimoji="0" lang="ca-ES" sz="1450" b="1" i="1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74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0E240-FE00-2745-E747-59226AE7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CE99D63-0B26-4EF0-BEEE-EF88C5DF456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6645D0-B323-6D56-B833-F7E0A6EF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DBB6E9-4DFE-44B4-2A9C-25EE52BB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D1B0A63-4EDC-4B05-A9D3-8308978EADC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oogle Shape;301;p43">
            <a:extLst>
              <a:ext uri="{FF2B5EF4-FFF2-40B4-BE49-F238E27FC236}">
                <a16:creationId xmlns:a16="http://schemas.microsoft.com/office/drawing/2014/main" id="{F552410D-0A8C-B010-44B9-B606381A39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7535" r="48867"/>
          <a:stretch/>
        </p:blipFill>
        <p:spPr>
          <a:xfrm>
            <a:off x="-4" y="3988050"/>
            <a:ext cx="4886040" cy="11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8;p43">
            <a:extLst>
              <a:ext uri="{FF2B5EF4-FFF2-40B4-BE49-F238E27FC236}">
                <a16:creationId xmlns:a16="http://schemas.microsoft.com/office/drawing/2014/main" id="{2A0D75A5-B60C-0ED8-85AE-9B1C5E212CF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21123" t="-9410" r="19257" b="9410"/>
          <a:stretch/>
        </p:blipFill>
        <p:spPr>
          <a:xfrm>
            <a:off x="3692350" y="0"/>
            <a:ext cx="545164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90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C5DD9275-557E-A528-8513-0EAE6B998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E4A7DF14-36DA-BF84-A5EE-2F000F864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8167E4B0-854D-F9D1-A4CC-6F94D041B287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91428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3;p9">
            <a:extLst>
              <a:ext uri="{FF2B5EF4-FFF2-40B4-BE49-F238E27FC236}">
                <a16:creationId xmlns:a16="http://schemas.microsoft.com/office/drawing/2014/main" id="{D6E62693-FE38-E243-A3FA-0329E52B287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9566" l="1465" r="98682">
                        <a14:foregroundMark x1="54053" y1="94184" x2="95947" y2="64670"/>
                        <a14:foregroundMark x1="95947" y1="64670" x2="95996" y2="53733"/>
                        <a14:foregroundMark x1="95996" y1="53733" x2="88379" y2="86285"/>
                        <a14:foregroundMark x1="88379" y1="86285" x2="60547" y2="87066"/>
                        <a14:foregroundMark x1="60547" y1="87066" x2="52588" y2="93750"/>
                        <a14:foregroundMark x1="52588" y1="93750" x2="62207" y2="77778"/>
                        <a14:foregroundMark x1="62207" y1="77778" x2="96387" y2="58941"/>
                        <a14:foregroundMark x1="96387" y1="58941" x2="89551" y2="57292"/>
                        <a14:foregroundMark x1="89551" y1="57292" x2="88672" y2="81510"/>
                        <a14:foregroundMark x1="88672" y1="81510" x2="93994" y2="91233"/>
                        <a14:foregroundMark x1="93994" y1="91233" x2="95996" y2="76215"/>
                        <a14:foregroundMark x1="95996" y1="76215" x2="95166" y2="62674"/>
                        <a14:foregroundMark x1="95166" y1="62674" x2="95361" y2="61198"/>
                        <a14:foregroundMark x1="44580" y1="95833" x2="90088" y2="91927"/>
                        <a14:foregroundMark x1="90088" y1="91927" x2="93750" y2="88628"/>
                        <a14:foregroundMark x1="98730" y1="92622" x2="60840" y2="97656"/>
                        <a14:foregroundMark x1="586" y1="93576" x2="7080" y2="97483"/>
                        <a14:foregroundMark x1="7080" y1="97483" x2="7129" y2="97483"/>
                        <a14:foregroundMark x1="7960" y1="95226" x2="6592" y2="94618"/>
                        <a14:foregroundMark x1="10693" y1="96441" x2="7960" y2="95226"/>
                        <a14:foregroundMark x1="1465" y1="93750" x2="4932" y2="99566"/>
                        <a14:foregroundMark x1="88037" y1="78038" x2="88135" y2="75174"/>
                        <a14:backgroundMark x1="18555" y1="48958" x2="54834" y2="29861"/>
                        <a14:backgroundMark x1="86279" y1="37847" x2="31982" y2="58507"/>
                        <a14:backgroundMark x1="31982" y1="58507" x2="20605" y2="69878"/>
                        <a14:backgroundMark x1="20605" y1="69878" x2="26270" y2="83941"/>
                        <a14:backgroundMark x1="26270" y1="83941" x2="72900" y2="44097"/>
                        <a14:backgroundMark x1="72900" y1="44097" x2="79199" y2="42795"/>
                        <a14:backgroundMark x1="79199" y1="42795" x2="83936" y2="37847"/>
                        <a14:backgroundMark x1="83936" y1="37847" x2="85840" y2="37674"/>
                        <a14:backgroundMark x1="6592" y1="95226" x2="6592" y2="95226"/>
                        <a14:backgroundMark x1="6689" y1="94618" x2="6689" y2="9461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ol 1">
            <a:extLst>
              <a:ext uri="{FF2B5EF4-FFF2-40B4-BE49-F238E27FC236}">
                <a16:creationId xmlns:a16="http://schemas.microsoft.com/office/drawing/2014/main" id="{0C80B8DF-CBDE-DAE8-191E-3D64AB33746E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6872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BBDE927B-D30B-3941-8FFA-7D7188683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6" name="Imatge 5" descr="Imatge que conté natura&#10;&#10;Pot ser que el contingut generat per IA no sigui correcte.">
            <a:extLst>
              <a:ext uri="{FF2B5EF4-FFF2-40B4-BE49-F238E27FC236}">
                <a16:creationId xmlns:a16="http://schemas.microsoft.com/office/drawing/2014/main" id="{3AE0744A-72F5-670B-7F0E-725F5A5867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ítol 1">
            <a:extLst>
              <a:ext uri="{FF2B5EF4-FFF2-40B4-BE49-F238E27FC236}">
                <a16:creationId xmlns:a16="http://schemas.microsoft.com/office/drawing/2014/main" id="{D36F9720-1045-4DB6-FDF5-2B83BBA35AC1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12860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77AE37DC-793D-39C0-B007-31202FF9668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11701" y="200505"/>
            <a:ext cx="1209972" cy="287999"/>
          </a:xfrm>
          <a:prstGeom prst="rect">
            <a:avLst/>
          </a:prstGeom>
        </p:spPr>
      </p:pic>
      <p:pic>
        <p:nvPicPr>
          <p:cNvPr id="2" name="Imatge 1" descr="Imatge que conté triangle, disseny&#10;&#10;Pot ser que el contingut generat per IA no sigui correcte.">
            <a:extLst>
              <a:ext uri="{FF2B5EF4-FFF2-40B4-BE49-F238E27FC236}">
                <a16:creationId xmlns:a16="http://schemas.microsoft.com/office/drawing/2014/main" id="{9B991A46-EBCA-3FF6-9275-54C1FB506CD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868172" y="105924"/>
            <a:ext cx="1230009" cy="5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75" r:id="rId2"/>
    <p:sldLayoutId id="2147483765" r:id="rId3"/>
    <p:sldLayoutId id="2147483778" r:id="rId4"/>
    <p:sldLayoutId id="2147483779" r:id="rId5"/>
    <p:sldLayoutId id="2147483689" r:id="rId6"/>
    <p:sldLayoutId id="2147483690" r:id="rId7"/>
    <p:sldLayoutId id="2147483770" r:id="rId8"/>
    <p:sldLayoutId id="2147483773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 descr="Títol del cas">
            <a:extLst>
              <a:ext uri="{FF2B5EF4-FFF2-40B4-BE49-F238E27FC236}">
                <a16:creationId xmlns:a16="http://schemas.microsoft.com/office/drawing/2014/main" id="{76EAE455-BAF9-C1C1-1B3E-E6332AD4518B}"/>
              </a:ext>
            </a:extLst>
          </p:cNvPr>
          <p:cNvSpPr/>
          <p:nvPr userDrawn="1"/>
        </p:nvSpPr>
        <p:spPr>
          <a:xfrm>
            <a:off x="0" y="677986"/>
            <a:ext cx="9144000" cy="3714602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Google Shape;128;p26">
            <a:extLst>
              <a:ext uri="{FF2B5EF4-FFF2-40B4-BE49-F238E27FC236}">
                <a16:creationId xmlns:a16="http://schemas.microsoft.com/office/drawing/2014/main" id="{47A2EE51-F977-3785-6E20-22A75E5470FC}"/>
              </a:ext>
            </a:extLst>
          </p:cNvPr>
          <p:cNvSpPr/>
          <p:nvPr userDrawn="1"/>
        </p:nvSpPr>
        <p:spPr>
          <a:xfrm rot="5400000">
            <a:off x="1283218" y="-572735"/>
            <a:ext cx="3358800" cy="5026500"/>
          </a:xfrm>
          <a:prstGeom prst="rect">
            <a:avLst/>
          </a:prstGeom>
          <a:solidFill>
            <a:srgbClr val="BC9484"/>
          </a:solidFill>
          <a:ln w="38100">
            <a:solidFill>
              <a:srgbClr val="D5B89F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14" name="Imagen 8" descr="Forma&#10;&#10;El contenido generado por IA puede ser incorrecto.">
            <a:extLst>
              <a:ext uri="{FF2B5EF4-FFF2-40B4-BE49-F238E27FC236}">
                <a16:creationId xmlns:a16="http://schemas.microsoft.com/office/drawing/2014/main" id="{1E2C6E16-CB23-EF0B-9873-724609310D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444" y="4659350"/>
            <a:ext cx="1209972" cy="287999"/>
          </a:xfrm>
          <a:prstGeom prst="rect">
            <a:avLst/>
          </a:prstGeom>
        </p:spPr>
      </p:pic>
      <p:sp>
        <p:nvSpPr>
          <p:cNvPr id="16" name="QuadreDeText 15">
            <a:extLst>
              <a:ext uri="{FF2B5EF4-FFF2-40B4-BE49-F238E27FC236}">
                <a16:creationId xmlns:a16="http://schemas.microsoft.com/office/drawing/2014/main" id="{00A4355B-7818-8E40-D78C-0CCD442CE45C}"/>
              </a:ext>
            </a:extLst>
          </p:cNvPr>
          <p:cNvSpPr txBox="1"/>
          <p:nvPr userDrawn="1"/>
        </p:nvSpPr>
        <p:spPr>
          <a:xfrm>
            <a:off x="647700" y="975360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/>
              <a:t>Títol</a:t>
            </a:r>
          </a:p>
        </p:txBody>
      </p:sp>
      <p:pic>
        <p:nvPicPr>
          <p:cNvPr id="2" name="Imatge 1" descr="Imatge que conté triangle, disseny&#10;&#10;Pot ser que el contingut generat per IA no sigui correcte.">
            <a:extLst>
              <a:ext uri="{FF2B5EF4-FFF2-40B4-BE49-F238E27FC236}">
                <a16:creationId xmlns:a16="http://schemas.microsoft.com/office/drawing/2014/main" id="{94CA0913-B604-B1CB-5CFB-C1E5061221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68172" y="105924"/>
            <a:ext cx="1230009" cy="5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0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4861B33E-7481-EC04-56D2-8F21155EB99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1701" y="200505"/>
            <a:ext cx="1209972" cy="287999"/>
          </a:xfrm>
          <a:prstGeom prst="rect">
            <a:avLst/>
          </a:prstGeom>
        </p:spPr>
      </p:pic>
      <p:sp>
        <p:nvSpPr>
          <p:cNvPr id="8" name="Títol 1">
            <a:extLst>
              <a:ext uri="{FF2B5EF4-FFF2-40B4-BE49-F238E27FC236}">
                <a16:creationId xmlns:a16="http://schemas.microsoft.com/office/drawing/2014/main" id="{B57C5764-95A1-2903-AFE8-5488D4D2725C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endParaRPr lang="ca-ES"/>
          </a:p>
        </p:txBody>
      </p:sp>
      <p:pic>
        <p:nvPicPr>
          <p:cNvPr id="2" name="Imatge 1" descr="Imatge que conté triangle, disseny&#10;&#10;Pot ser que el contingut generat per IA no sigui correcte.">
            <a:extLst>
              <a:ext uri="{FF2B5EF4-FFF2-40B4-BE49-F238E27FC236}">
                <a16:creationId xmlns:a16="http://schemas.microsoft.com/office/drawing/2014/main" id="{66E21F31-D728-341C-9164-8939B4027FA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68172" y="105924"/>
            <a:ext cx="1230009" cy="5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9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74" r:id="rId9"/>
    <p:sldLayoutId id="214748373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m365.cloud.microsoft" TargetMode="Externa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m365.cloud.microsoft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CC6570C-3C71-D1A5-F419-89D949DB7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566" y="1153000"/>
            <a:ext cx="5730869" cy="1696824"/>
          </a:xfrm>
        </p:spPr>
        <p:txBody>
          <a:bodyPr/>
          <a:lstStyle/>
          <a:p>
            <a:r>
              <a:rPr lang="es-ES" noProof="0">
                <a:solidFill>
                  <a:srgbClr val="4E3B30"/>
                </a:solidFill>
              </a:rPr>
              <a:t>Accediendo a la nube</a:t>
            </a:r>
          </a:p>
        </p:txBody>
      </p:sp>
    </p:spTree>
    <p:extLst>
      <p:ext uri="{BB962C8B-B14F-4D97-AF65-F5344CB8AC3E}">
        <p14:creationId xmlns:p14="http://schemas.microsoft.com/office/powerpoint/2010/main" val="3298458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5134-858E-12AC-33B0-C0FDD5375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AE033EE8-9AC4-70D3-9E34-E189FF7049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Menús del portal Microsoft 365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4E1DFEE5-EE28-7581-5BE5-2A040D507B67}"/>
              </a:ext>
            </a:extLst>
          </p:cNvPr>
          <p:cNvSpPr txBox="1">
            <a:spLocks/>
          </p:cNvSpPr>
          <p:nvPr/>
        </p:nvSpPr>
        <p:spPr>
          <a:xfrm flipH="1">
            <a:off x="136713" y="1306389"/>
            <a:ext cx="3536126" cy="317025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Con el botón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“Búsqueda”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s-ES" sz="1200" b="1" noProof="0">
                <a:solidFill>
                  <a:srgbClr val="B182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puedes encontrar rápidamente documentos, correos o información dentro del entorno de Microsoft 365. Además, también tienes la opción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“Chat”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dónde puedes chatear directamente con </a:t>
            </a:r>
            <a:r>
              <a:rPr lang="es-ES" sz="1200" noProof="0" err="1">
                <a:latin typeface="Arial" panose="020B0604020202020204" pitchFamily="34" charset="0"/>
                <a:cs typeface="Arial" panose="020B0604020202020204" pitchFamily="34" charset="0"/>
              </a:rPr>
              <a:t>Copilot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, un asistente con inteligencia artificial. Puedes crear contenido nuevo desde el botón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“Crear”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Para acceder a las aplicaciones del paquete ofimático, utiliza el botón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“Aplicaciones”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ES" sz="1200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donde encontrarás herramientas como Word, Excel, PowerPoint o Outlook en línea.</a:t>
            </a:r>
          </a:p>
          <a:p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En la parte inferior, aparece el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nombre tu nombre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</a:t>
            </a: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ES" sz="1200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desde donde puedes acceder a la configuración de la cuenta o cerrar sesión.</a:t>
            </a:r>
          </a:p>
        </p:txBody>
      </p:sp>
      <p:pic>
        <p:nvPicPr>
          <p:cNvPr id="5" name="Imatge 4" descr="La imagen muestra diferentes apartados del portal de Microsoft 365.">
            <a:extLst>
              <a:ext uri="{FF2B5EF4-FFF2-40B4-BE49-F238E27FC236}">
                <a16:creationId xmlns:a16="http://schemas.microsoft.com/office/drawing/2014/main" id="{A281032A-043F-7F13-D0C4-E3E85A189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999" y="1402080"/>
            <a:ext cx="5493871" cy="2491740"/>
          </a:xfrm>
          <a:prstGeom prst="rect">
            <a:avLst/>
          </a:prstGeom>
        </p:spPr>
      </p:pic>
      <p:sp>
        <p:nvSpPr>
          <p:cNvPr id="7" name="Rectangle: cantonades arrodonides 6">
            <a:extLst>
              <a:ext uri="{FF2B5EF4-FFF2-40B4-BE49-F238E27FC236}">
                <a16:creationId xmlns:a16="http://schemas.microsoft.com/office/drawing/2014/main" id="{B1A0E6E8-8207-D96A-812D-CE47F61EC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96960" y="1625227"/>
            <a:ext cx="1219515" cy="17817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07D09A-BADF-9B26-EF95-CBD50E87B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8125" y="1587314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41378B76-1CC1-210D-C0F9-CD3F09423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2"/>
            <a:endCxn id="7" idx="3"/>
          </p:cNvCxnSpPr>
          <p:nvPr/>
        </p:nvCxnSpPr>
        <p:spPr>
          <a:xfrm flipH="1">
            <a:off x="4816475" y="1714314"/>
            <a:ext cx="501650" cy="0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Rectangle: cantonades arrodonides 15">
            <a:extLst>
              <a:ext uri="{FF2B5EF4-FFF2-40B4-BE49-F238E27FC236}">
                <a16:creationId xmlns:a16="http://schemas.microsoft.com/office/drawing/2014/main" id="{3A04925A-AA8E-2E8B-0019-24BD387CB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96960" y="1796770"/>
            <a:ext cx="1219515" cy="17817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02432D-690A-6DF5-B968-FCD746D1A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94275" y="175885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2</a:t>
            </a:r>
          </a:p>
        </p:txBody>
      </p:sp>
      <p:cxnSp>
        <p:nvCxnSpPr>
          <p:cNvPr id="18" name="Connector recte 17">
            <a:extLst>
              <a:ext uri="{FF2B5EF4-FFF2-40B4-BE49-F238E27FC236}">
                <a16:creationId xmlns:a16="http://schemas.microsoft.com/office/drawing/2014/main" id="{A6323272-3CEE-5FBA-7706-467E7A60E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2"/>
            <a:endCxn id="16" idx="3"/>
          </p:cNvCxnSpPr>
          <p:nvPr/>
        </p:nvCxnSpPr>
        <p:spPr>
          <a:xfrm flipH="1">
            <a:off x="4816475" y="1885857"/>
            <a:ext cx="177800" cy="0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Rectangle: cantonades arrodonides 20">
            <a:extLst>
              <a:ext uri="{FF2B5EF4-FFF2-40B4-BE49-F238E27FC236}">
                <a16:creationId xmlns:a16="http://schemas.microsoft.com/office/drawing/2014/main" id="{8CF53931-6035-F3DA-BC56-C2878AAF2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95999" y="2282360"/>
            <a:ext cx="1219515" cy="17817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BC5D921-B960-B067-4CBF-22ACDDF87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94275" y="224444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  <p:cxnSp>
        <p:nvCxnSpPr>
          <p:cNvPr id="23" name="Connector recte 22">
            <a:extLst>
              <a:ext uri="{FF2B5EF4-FFF2-40B4-BE49-F238E27FC236}">
                <a16:creationId xmlns:a16="http://schemas.microsoft.com/office/drawing/2014/main" id="{7796B2C1-3B59-2570-1971-D73749B95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2" idx="2"/>
            <a:endCxn id="21" idx="3"/>
          </p:cNvCxnSpPr>
          <p:nvPr/>
        </p:nvCxnSpPr>
        <p:spPr>
          <a:xfrm flipH="1">
            <a:off x="4815514" y="2371447"/>
            <a:ext cx="178761" cy="0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Rectangle: cantonades arrodonides 24">
            <a:extLst>
              <a:ext uri="{FF2B5EF4-FFF2-40B4-BE49-F238E27FC236}">
                <a16:creationId xmlns:a16="http://schemas.microsoft.com/office/drawing/2014/main" id="{AADDFE24-567F-AAE5-F011-085448A35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95999" y="2460533"/>
            <a:ext cx="1219515" cy="17817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076F36-CE1A-4B21-9209-053BFD24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8125" y="242306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4</a:t>
            </a:r>
          </a:p>
        </p:txBody>
      </p:sp>
      <p:cxnSp>
        <p:nvCxnSpPr>
          <p:cNvPr id="27" name="Connector recte 26">
            <a:extLst>
              <a:ext uri="{FF2B5EF4-FFF2-40B4-BE49-F238E27FC236}">
                <a16:creationId xmlns:a16="http://schemas.microsoft.com/office/drawing/2014/main" id="{F491976F-3A92-446A-94D4-841F523BA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6" idx="2"/>
            <a:endCxn id="25" idx="3"/>
          </p:cNvCxnSpPr>
          <p:nvPr/>
        </p:nvCxnSpPr>
        <p:spPr>
          <a:xfrm flipH="1" flipV="1">
            <a:off x="4815514" y="2549620"/>
            <a:ext cx="502611" cy="447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Rectangle: cantonades arrodonides 32">
            <a:extLst>
              <a:ext uri="{FF2B5EF4-FFF2-40B4-BE49-F238E27FC236}">
                <a16:creationId xmlns:a16="http://schemas.microsoft.com/office/drawing/2014/main" id="{C87BABA3-1BDD-FEC0-8022-A6B2E775A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34900" y="3677734"/>
            <a:ext cx="819625" cy="17817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8B0515A-E3E1-CCE6-1D21-B7B7892E1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7712" y="3261541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5</a:t>
            </a:r>
          </a:p>
        </p:txBody>
      </p:sp>
      <p:cxnSp>
        <p:nvCxnSpPr>
          <p:cNvPr id="35" name="Connector recte 34">
            <a:extLst>
              <a:ext uri="{FF2B5EF4-FFF2-40B4-BE49-F238E27FC236}">
                <a16:creationId xmlns:a16="http://schemas.microsoft.com/office/drawing/2014/main" id="{C54E364A-DAC0-8F11-8B1C-E30C286E4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4" idx="4"/>
            <a:endCxn id="33" idx="0"/>
          </p:cNvCxnSpPr>
          <p:nvPr/>
        </p:nvCxnSpPr>
        <p:spPr>
          <a:xfrm>
            <a:off x="4044712" y="3515541"/>
            <a:ext cx="1" cy="162193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71432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63B73-DE42-BCA3-80DE-7A3B147D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3274C3E2-CDA0-26A6-4159-996827A6CD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Menús del portal Microsoft 365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D620D7-2CFA-9B8E-7648-F93EC28D23C4}"/>
              </a:ext>
            </a:extLst>
          </p:cNvPr>
          <p:cNvSpPr txBox="1">
            <a:spLocks/>
          </p:cNvSpPr>
          <p:nvPr/>
        </p:nvSpPr>
        <p:spPr>
          <a:xfrm flipH="1">
            <a:off x="174307" y="1250094"/>
            <a:ext cx="3131418" cy="317025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Desde el centro de la barra superior, puedes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buscar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aplicaciones, documentos, personas, equipos de </a:t>
            </a:r>
            <a:r>
              <a:rPr lang="es-ES" sz="1200" noProof="0" err="1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 y espacios de SharePoint. Es una herramienta muy útil a la hora de localizar información en todos los espacios.</a:t>
            </a:r>
            <a:b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En la barra izquierda, haciendo clic en los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tres puntos “...”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encontrarás herramientas de configuración, ayuda y cierre de sesión.</a:t>
            </a:r>
            <a:b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Por último, en el apartado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“Acceso rápido”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ES" sz="1200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están los últimos documentos abiertos.</a:t>
            </a:r>
          </a:p>
        </p:txBody>
      </p:sp>
      <p:pic>
        <p:nvPicPr>
          <p:cNvPr id="2" name="Imatge 1" descr="La imagen muestra la barra de búsquedas de Microsoft 365.">
            <a:extLst>
              <a:ext uri="{FF2B5EF4-FFF2-40B4-BE49-F238E27FC236}">
                <a16:creationId xmlns:a16="http://schemas.microsoft.com/office/drawing/2014/main" id="{9112AFBE-3BBF-ECE6-A52E-3CABCCF2B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948" y="1250094"/>
            <a:ext cx="5837185" cy="2643311"/>
          </a:xfrm>
          <a:prstGeom prst="rect">
            <a:avLst/>
          </a:prstGeom>
        </p:spPr>
      </p:pic>
      <p:sp>
        <p:nvSpPr>
          <p:cNvPr id="10" name="Rectangle: cantonades arrodonides 9">
            <a:extLst>
              <a:ext uri="{FF2B5EF4-FFF2-40B4-BE49-F238E27FC236}">
                <a16:creationId xmlns:a16="http://schemas.microsoft.com/office/drawing/2014/main" id="{01272F6A-5F39-3549-BB52-41848B477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1575" y="1899118"/>
            <a:ext cx="3574256" cy="31732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F81589-4C32-160D-1BA8-71819DE8A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43425" y="1930782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cxnSp>
        <p:nvCxnSpPr>
          <p:cNvPr id="12" name="Connector recte 11">
            <a:extLst>
              <a:ext uri="{FF2B5EF4-FFF2-40B4-BE49-F238E27FC236}">
                <a16:creationId xmlns:a16="http://schemas.microsoft.com/office/drawing/2014/main" id="{A749A93E-D0F3-89C8-3AAA-5876D3C83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" idx="6"/>
            <a:endCxn id="10" idx="1"/>
          </p:cNvCxnSpPr>
          <p:nvPr/>
        </p:nvCxnSpPr>
        <p:spPr>
          <a:xfrm>
            <a:off x="4797425" y="2057782"/>
            <a:ext cx="184150" cy="0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: cantonades arrodonides 12">
            <a:extLst>
              <a:ext uri="{FF2B5EF4-FFF2-40B4-BE49-F238E27FC236}">
                <a16:creationId xmlns:a16="http://schemas.microsoft.com/office/drawing/2014/main" id="{F6755779-FD55-AE8E-5034-1BC406882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71710" y="2343445"/>
            <a:ext cx="4016690" cy="154992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A6FB4D-9B55-ED1F-8249-8D2DD32CE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89425" y="299140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  <p:cxnSp>
        <p:nvCxnSpPr>
          <p:cNvPr id="15" name="Connector recte 14">
            <a:extLst>
              <a:ext uri="{FF2B5EF4-FFF2-40B4-BE49-F238E27FC236}">
                <a16:creationId xmlns:a16="http://schemas.microsoft.com/office/drawing/2014/main" id="{65677DE8-1ADC-2C11-5B07-0862D61E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6"/>
            <a:endCxn id="13" idx="1"/>
          </p:cNvCxnSpPr>
          <p:nvPr/>
        </p:nvCxnSpPr>
        <p:spPr>
          <a:xfrm>
            <a:off x="4543425" y="3118406"/>
            <a:ext cx="228285" cy="0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9" name="Rectangle: cantonades arrodonides 48">
            <a:extLst>
              <a:ext uri="{FF2B5EF4-FFF2-40B4-BE49-F238E27FC236}">
                <a16:creationId xmlns:a16="http://schemas.microsoft.com/office/drawing/2014/main" id="{1E76D0BD-FA89-4EB7-57E2-3EF1B0FF6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0525" y="3677734"/>
            <a:ext cx="254000" cy="17817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AC84E56-FE31-D817-24F9-A32D2B2FF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0525" y="333457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2</a:t>
            </a:r>
          </a:p>
        </p:txBody>
      </p:sp>
      <p:cxnSp>
        <p:nvCxnSpPr>
          <p:cNvPr id="51" name="Connector recte 50">
            <a:extLst>
              <a:ext uri="{FF2B5EF4-FFF2-40B4-BE49-F238E27FC236}">
                <a16:creationId xmlns:a16="http://schemas.microsoft.com/office/drawing/2014/main" id="{2CE8C87F-F300-BC5B-842F-F9F65293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0" idx="4"/>
            <a:endCxn id="49" idx="0"/>
          </p:cNvCxnSpPr>
          <p:nvPr/>
        </p:nvCxnSpPr>
        <p:spPr>
          <a:xfrm>
            <a:off x="4327525" y="3588570"/>
            <a:ext cx="0" cy="89164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32482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2B238-1FDD-89B9-F0DB-2B95CF8DB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EB9E3FA6-3A8F-E84A-A9A2-056B966A43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Barra lateral del portal Microsoft 365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FBA8E6-91E7-FCAA-8003-DD74D07E06A0}"/>
              </a:ext>
            </a:extLst>
          </p:cNvPr>
          <p:cNvSpPr txBox="1">
            <a:spLocks/>
          </p:cNvSpPr>
          <p:nvPr/>
        </p:nvSpPr>
        <p:spPr>
          <a:xfrm flipH="1">
            <a:off x="129095" y="1253049"/>
            <a:ext cx="2606485" cy="317025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Clicando en los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tres puntos “...”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s-ES" sz="1200" b="1" noProof="0">
                <a:solidFill>
                  <a:srgbClr val="B182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y después en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“Configuración”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ES" sz="1200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podrás modificar diferentes parámetros de tu cuenta de Microsoft 365. Aspectos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como la apariencia, idiomas y regiones, condiciones de uso y aviso a terceros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es-ES" sz="1200" b="1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b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Desde el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Gestor de cuentas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ES" sz="1200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aparecen opciones para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cerrar sesión, ver información de la cuenta o el perfil de Microsoft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</a:t>
            </a:r>
            <a:r>
              <a:rPr lang="es-ES" sz="1200" b="1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Imatge 1" descr="La imagen muestra apartados de configuración.">
            <a:extLst>
              <a:ext uri="{FF2B5EF4-FFF2-40B4-BE49-F238E27FC236}">
                <a16:creationId xmlns:a16="http://schemas.microsoft.com/office/drawing/2014/main" id="{7C2A11E3-C0CB-3520-AC4D-74721E5C55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0"/>
          <a:stretch>
            <a:fillRect/>
          </a:stretch>
        </p:blipFill>
        <p:spPr>
          <a:xfrm>
            <a:off x="2735578" y="1279074"/>
            <a:ext cx="6336258" cy="2874336"/>
          </a:xfrm>
          <a:prstGeom prst="rect">
            <a:avLst/>
          </a:prstGeom>
        </p:spPr>
      </p:pic>
      <p:pic>
        <p:nvPicPr>
          <p:cNvPr id="10" name="Imatge 9" descr="La imagen muestra apartados de configuración.">
            <a:extLst>
              <a:ext uri="{FF2B5EF4-FFF2-40B4-BE49-F238E27FC236}">
                <a16:creationId xmlns:a16="http://schemas.microsoft.com/office/drawing/2014/main" id="{FF147FB5-4ED9-D218-097F-D68801E40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635" y="1619412"/>
            <a:ext cx="3371850" cy="2447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Imatge 36" descr="La imagen muestra opciones para hacer con un perfil.">
            <a:extLst>
              <a:ext uri="{FF2B5EF4-FFF2-40B4-BE49-F238E27FC236}">
                <a16:creationId xmlns:a16="http://schemas.microsoft.com/office/drawing/2014/main" id="{B8846E57-AD18-59A5-9430-B8CC84063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442" y="2857535"/>
            <a:ext cx="1308157" cy="935563"/>
          </a:xfrm>
          <a:prstGeom prst="rect">
            <a:avLst/>
          </a:prstGeom>
        </p:spPr>
      </p:pic>
      <p:sp>
        <p:nvSpPr>
          <p:cNvPr id="40" name="Rectangle: cantonades arrodonides 39">
            <a:extLst>
              <a:ext uri="{FF2B5EF4-FFF2-40B4-BE49-F238E27FC236}">
                <a16:creationId xmlns:a16="http://schemas.microsoft.com/office/drawing/2014/main" id="{ED5D021E-1A32-91F6-4CB5-21DBBDD26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7394" y="3920454"/>
            <a:ext cx="254000" cy="17817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rgbClr val="4E110E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F0F253F-9C67-2F24-82AC-750DA97F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7394" y="418335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cxnSp>
        <p:nvCxnSpPr>
          <p:cNvPr id="42" name="Connector recte 41">
            <a:extLst>
              <a:ext uri="{FF2B5EF4-FFF2-40B4-BE49-F238E27FC236}">
                <a16:creationId xmlns:a16="http://schemas.microsoft.com/office/drawing/2014/main" id="{5E569BA9-EC02-84D8-1C7F-9B5BD103D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1" idx="0"/>
            <a:endCxn id="40" idx="2"/>
          </p:cNvCxnSpPr>
          <p:nvPr/>
        </p:nvCxnSpPr>
        <p:spPr>
          <a:xfrm flipV="1">
            <a:off x="3944394" y="4098628"/>
            <a:ext cx="0" cy="84729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6" name="Rectangle: cantonades arrodonides 45">
            <a:extLst>
              <a:ext uri="{FF2B5EF4-FFF2-40B4-BE49-F238E27FC236}">
                <a16:creationId xmlns:a16="http://schemas.microsoft.com/office/drawing/2014/main" id="{888EDB5F-56EC-8FE3-F310-B4E6A5932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87875" y="3920454"/>
            <a:ext cx="902519" cy="17817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rgbClr val="4E110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BED32FE-6D84-B15B-6726-7A226B161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12135" y="418335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4</a:t>
            </a:r>
          </a:p>
        </p:txBody>
      </p:sp>
      <p:cxnSp>
        <p:nvCxnSpPr>
          <p:cNvPr id="48" name="Connector recte 47">
            <a:extLst>
              <a:ext uri="{FF2B5EF4-FFF2-40B4-BE49-F238E27FC236}">
                <a16:creationId xmlns:a16="http://schemas.microsoft.com/office/drawing/2014/main" id="{28BC8A54-6BB6-F1F1-44B7-3FF344314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7" idx="0"/>
            <a:endCxn id="46" idx="2"/>
          </p:cNvCxnSpPr>
          <p:nvPr/>
        </p:nvCxnSpPr>
        <p:spPr>
          <a:xfrm flipV="1">
            <a:off x="3239135" y="4098628"/>
            <a:ext cx="0" cy="84729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1" name="Rectangle: cantonades arrodonides 50">
            <a:extLst>
              <a:ext uri="{FF2B5EF4-FFF2-40B4-BE49-F238E27FC236}">
                <a16:creationId xmlns:a16="http://schemas.microsoft.com/office/drawing/2014/main" id="{CFDF0B6C-C9C0-9395-1B52-DF409A52C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34727" y="2857534"/>
            <a:ext cx="1308157" cy="93556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rgbClr val="4E110E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AB78217-BA8E-3B60-F9A9-934D296BA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70349" y="2460641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5</a:t>
            </a:r>
          </a:p>
        </p:txBody>
      </p:sp>
      <p:cxnSp>
        <p:nvCxnSpPr>
          <p:cNvPr id="53" name="Connector recte 52">
            <a:extLst>
              <a:ext uri="{FF2B5EF4-FFF2-40B4-BE49-F238E27FC236}">
                <a16:creationId xmlns:a16="http://schemas.microsoft.com/office/drawing/2014/main" id="{D8E8C489-1A19-1D14-2652-7FA9E4E8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2" idx="4"/>
            <a:endCxn id="37" idx="0"/>
          </p:cNvCxnSpPr>
          <p:nvPr/>
        </p:nvCxnSpPr>
        <p:spPr>
          <a:xfrm flipH="1">
            <a:off x="3296521" y="2714641"/>
            <a:ext cx="828" cy="142894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8" name="Rectangle: cantonades arrodonides 57">
            <a:extLst>
              <a:ext uri="{FF2B5EF4-FFF2-40B4-BE49-F238E27FC236}">
                <a16:creationId xmlns:a16="http://schemas.microsoft.com/office/drawing/2014/main" id="{7CD02483-D086-02D8-B226-830761160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81992" y="3215604"/>
            <a:ext cx="1411928" cy="17817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rgbClr val="4E110E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90F5CF4-FE51-BB27-385E-52A132D17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4027" y="265908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2</a:t>
            </a:r>
          </a:p>
        </p:txBody>
      </p:sp>
      <p:cxnSp>
        <p:nvCxnSpPr>
          <p:cNvPr id="60" name="Connector recte 59">
            <a:extLst>
              <a:ext uri="{FF2B5EF4-FFF2-40B4-BE49-F238E27FC236}">
                <a16:creationId xmlns:a16="http://schemas.microsoft.com/office/drawing/2014/main" id="{89B4C0DD-F81C-9AB3-4B87-4E3B2D744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9" idx="4"/>
            <a:endCxn id="58" idx="0"/>
          </p:cNvCxnSpPr>
          <p:nvPr/>
        </p:nvCxnSpPr>
        <p:spPr>
          <a:xfrm flipH="1">
            <a:off x="4787956" y="2913088"/>
            <a:ext cx="3071" cy="302516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5" name="Rectangle: cantonades arrodonides 64">
            <a:extLst>
              <a:ext uri="{FF2B5EF4-FFF2-40B4-BE49-F238E27FC236}">
                <a16:creationId xmlns:a16="http://schemas.microsoft.com/office/drawing/2014/main" id="{2D29BEC2-DC2F-4B37-1089-324021608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01634" y="1619412"/>
            <a:ext cx="3371849" cy="244712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D5262CA-654E-4DFF-3605-4A43DA859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60558" y="940345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  <p:cxnSp>
        <p:nvCxnSpPr>
          <p:cNvPr id="67" name="Connector recte 66">
            <a:extLst>
              <a:ext uri="{FF2B5EF4-FFF2-40B4-BE49-F238E27FC236}">
                <a16:creationId xmlns:a16="http://schemas.microsoft.com/office/drawing/2014/main" id="{BCC01B09-70F8-31D1-D695-2C42716D8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6" idx="4"/>
            <a:endCxn id="65" idx="0"/>
          </p:cNvCxnSpPr>
          <p:nvPr/>
        </p:nvCxnSpPr>
        <p:spPr>
          <a:xfrm>
            <a:off x="7187558" y="1194345"/>
            <a:ext cx="1" cy="425067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417153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01009-AE5A-8D60-B6EF-14480CFFF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8D1A5D75-D1E8-6A4B-2A43-FD341A3497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Panel Izquierdo del portal Microsoft 365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CAC681B0-7A62-4561-3AF5-E7775481B3D8}"/>
              </a:ext>
            </a:extLst>
          </p:cNvPr>
          <p:cNvSpPr txBox="1">
            <a:spLocks/>
          </p:cNvSpPr>
          <p:nvPr/>
        </p:nvSpPr>
        <p:spPr>
          <a:xfrm flipH="1">
            <a:off x="118932" y="1418614"/>
            <a:ext cx="5632185" cy="2764766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Desde el panel izquierdo del portal de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Microsoft 365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podrás acceder a diferentes botones, por ejemplo: Administrador de la cuenta de usuario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s-ES" sz="1200" b="1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1200" noProof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En “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Mi perfil de Microsoft 365”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es-ES" sz="1200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podrás buscar personas dentro del entorno de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Microsoft 365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, actualizar la información de tus contactos y consultar los documentos en los que están trabajando los contactos que has añadido a tu portal.</a:t>
            </a:r>
          </a:p>
          <a:p>
            <a:b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Al clicar en el botón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“Ver cuenta o </a:t>
            </a:r>
            <a:r>
              <a:rPr lang="es-ES" sz="1200" b="1" i="1" noProof="0">
                <a:latin typeface="Arial" panose="020B0604020202020204" pitchFamily="34" charset="0"/>
                <a:cs typeface="Arial" panose="020B0604020202020204" pitchFamily="34" charset="0"/>
              </a:rPr>
              <a:t>View </a:t>
            </a:r>
            <a:r>
              <a:rPr lang="es-ES" sz="1200" b="1" i="1" noProof="0" err="1"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obtendrás información de los accesos a tu cuenta y otras informaciones de tu cuenta.</a:t>
            </a:r>
          </a:p>
          <a:p>
            <a:b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Puedes cerrar la sesión de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Microsoft 365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desde el botón “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Cerrar sesión”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</a:t>
            </a:r>
            <a:r>
              <a:rPr lang="es-ES" sz="1200" b="1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ocultar el panel clicando en el botón indicado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(6)</a:t>
            </a: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Imatge 21" descr="La imagen muestra .">
            <a:extLst>
              <a:ext uri="{FF2B5EF4-FFF2-40B4-BE49-F238E27FC236}">
                <a16:creationId xmlns:a16="http://schemas.microsoft.com/office/drawing/2014/main" id="{81C6A6EC-8B0F-74A7-7A8E-A1B198D45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0" r="78820"/>
          <a:stretch>
            <a:fillRect/>
          </a:stretch>
        </p:blipFill>
        <p:spPr>
          <a:xfrm>
            <a:off x="5944429" y="762423"/>
            <a:ext cx="1826671" cy="3912366"/>
          </a:xfrm>
          <a:prstGeom prst="rect">
            <a:avLst/>
          </a:prstGeom>
        </p:spPr>
      </p:pic>
      <p:pic>
        <p:nvPicPr>
          <p:cNvPr id="23" name="Imatge 22" descr="La imagen muestra configuraciones de un perfil.">
            <a:extLst>
              <a:ext uri="{FF2B5EF4-FFF2-40B4-BE49-F238E27FC236}">
                <a16:creationId xmlns:a16="http://schemas.microsoft.com/office/drawing/2014/main" id="{26F3C172-D5C2-7C5A-8610-648D51954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626" y="3109513"/>
            <a:ext cx="1720850" cy="1230711"/>
          </a:xfrm>
          <a:prstGeom prst="rect">
            <a:avLst/>
          </a:prstGeom>
          <a:ln>
            <a:solidFill>
              <a:srgbClr val="4E110E"/>
            </a:solidFill>
          </a:ln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17F8B1FD-57AA-A235-855B-EB2EFF7C7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44420" y="762422"/>
            <a:ext cx="1847002" cy="3912365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rgbClr val="4E110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BA6D6A-3473-182B-868A-291363EBF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53863" y="2591604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cxnSp>
        <p:nvCxnSpPr>
          <p:cNvPr id="8" name="Connector recte 7">
            <a:extLst>
              <a:ext uri="{FF2B5EF4-FFF2-40B4-BE49-F238E27FC236}">
                <a16:creationId xmlns:a16="http://schemas.microsoft.com/office/drawing/2014/main" id="{6DD5F56D-4CD3-E254-CFD9-23AAAEDCB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6"/>
            <a:endCxn id="6" idx="1"/>
          </p:cNvCxnSpPr>
          <p:nvPr/>
        </p:nvCxnSpPr>
        <p:spPr>
          <a:xfrm>
            <a:off x="5707863" y="2718604"/>
            <a:ext cx="236557" cy="1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38138385-D3A0-64CC-9527-A378DB472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16626" y="4340225"/>
            <a:ext cx="1720850" cy="254875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rgbClr val="4E110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9F5211-836A-A400-5CC7-EAF6E34C5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50051" y="400653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2</a:t>
            </a:r>
          </a:p>
        </p:txBody>
      </p:sp>
      <p:cxnSp>
        <p:nvCxnSpPr>
          <p:cNvPr id="16" name="Connector recte 15">
            <a:extLst>
              <a:ext uri="{FF2B5EF4-FFF2-40B4-BE49-F238E27FC236}">
                <a16:creationId xmlns:a16="http://schemas.microsoft.com/office/drawing/2014/main" id="{8A741669-3017-37AD-B835-FE41A0AC5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4"/>
            <a:endCxn id="14" idx="0"/>
          </p:cNvCxnSpPr>
          <p:nvPr/>
        </p:nvCxnSpPr>
        <p:spPr>
          <a:xfrm>
            <a:off x="6877051" y="4260538"/>
            <a:ext cx="0" cy="79687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Rectangle: cantonades arrodonides 33">
            <a:extLst>
              <a:ext uri="{FF2B5EF4-FFF2-40B4-BE49-F238E27FC236}">
                <a16:creationId xmlns:a16="http://schemas.microsoft.com/office/drawing/2014/main" id="{983A4BB3-1368-D89B-99E5-48642CA45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0830" y="3620294"/>
            <a:ext cx="531019" cy="11171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rgbClr val="4E110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D106D76-F346-620D-564B-232109BCD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89340" y="322267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4</a:t>
            </a:r>
          </a:p>
        </p:txBody>
      </p:sp>
      <p:cxnSp>
        <p:nvCxnSpPr>
          <p:cNvPr id="36" name="Connector recte 35">
            <a:extLst>
              <a:ext uri="{FF2B5EF4-FFF2-40B4-BE49-F238E27FC236}">
                <a16:creationId xmlns:a16="http://schemas.microsoft.com/office/drawing/2014/main" id="{8A2E0328-857F-B8A0-A33A-83C0BBACA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5" idx="4"/>
            <a:endCxn id="34" idx="0"/>
          </p:cNvCxnSpPr>
          <p:nvPr/>
        </p:nvCxnSpPr>
        <p:spPr>
          <a:xfrm>
            <a:off x="6916340" y="3476679"/>
            <a:ext cx="0" cy="143615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2" name="Rectangle: cantonades arrodonides 41">
            <a:extLst>
              <a:ext uri="{FF2B5EF4-FFF2-40B4-BE49-F238E27FC236}">
                <a16:creationId xmlns:a16="http://schemas.microsoft.com/office/drawing/2014/main" id="{6F46C68E-5704-CF92-F075-FA39DED56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0829" y="3732011"/>
            <a:ext cx="921545" cy="129917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rgbClr val="4E110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9B435CB-5544-B1FB-B34A-CB76EDDD5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1948" y="366996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  <p:cxnSp>
        <p:nvCxnSpPr>
          <p:cNvPr id="44" name="Connector recte 43">
            <a:extLst>
              <a:ext uri="{FF2B5EF4-FFF2-40B4-BE49-F238E27FC236}">
                <a16:creationId xmlns:a16="http://schemas.microsoft.com/office/drawing/2014/main" id="{CB7B820E-29E1-DDA9-F9E4-E29C1639A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3" idx="6"/>
            <a:endCxn id="42" idx="1"/>
          </p:cNvCxnSpPr>
          <p:nvPr/>
        </p:nvCxnSpPr>
        <p:spPr>
          <a:xfrm>
            <a:off x="6535948" y="3796969"/>
            <a:ext cx="114881" cy="1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2" name="Rectangle: cantonades arrodonides 51">
            <a:extLst>
              <a:ext uri="{FF2B5EF4-FFF2-40B4-BE49-F238E27FC236}">
                <a16:creationId xmlns:a16="http://schemas.microsoft.com/office/drawing/2014/main" id="{555968C6-A62F-20AB-1233-A532148C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53300" y="3182105"/>
            <a:ext cx="321468" cy="11171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rgbClr val="4E110E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3190DBD-67CE-FD4D-D4BF-C7A0828BB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87034" y="283790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5</a:t>
            </a:r>
          </a:p>
        </p:txBody>
      </p:sp>
      <p:cxnSp>
        <p:nvCxnSpPr>
          <p:cNvPr id="54" name="Connector recte 53">
            <a:extLst>
              <a:ext uri="{FF2B5EF4-FFF2-40B4-BE49-F238E27FC236}">
                <a16:creationId xmlns:a16="http://schemas.microsoft.com/office/drawing/2014/main" id="{6BE3884A-C1AF-120E-6B53-21C22842F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3" idx="4"/>
            <a:endCxn id="52" idx="0"/>
          </p:cNvCxnSpPr>
          <p:nvPr/>
        </p:nvCxnSpPr>
        <p:spPr>
          <a:xfrm>
            <a:off x="7514034" y="3091903"/>
            <a:ext cx="0" cy="90202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7" name="Rectangle: cantonades arrodonides 56">
            <a:extLst>
              <a:ext uri="{FF2B5EF4-FFF2-40B4-BE49-F238E27FC236}">
                <a16:creationId xmlns:a16="http://schemas.microsoft.com/office/drawing/2014/main" id="{F54A5B8F-FDDB-8C57-E27D-4FE5D52D0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5940" y="853380"/>
            <a:ext cx="202010" cy="16379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rgbClr val="4E110E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41438DB-155B-FA2F-43FE-ABB7F8E32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99945" y="1108135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6</a:t>
            </a:r>
          </a:p>
        </p:txBody>
      </p:sp>
      <p:cxnSp>
        <p:nvCxnSpPr>
          <p:cNvPr id="59" name="Connector recte 58">
            <a:extLst>
              <a:ext uri="{FF2B5EF4-FFF2-40B4-BE49-F238E27FC236}">
                <a16:creationId xmlns:a16="http://schemas.microsoft.com/office/drawing/2014/main" id="{1B4C5E67-4297-7419-A96E-B72A605C2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8" idx="0"/>
            <a:endCxn id="57" idx="2"/>
          </p:cNvCxnSpPr>
          <p:nvPr/>
        </p:nvCxnSpPr>
        <p:spPr>
          <a:xfrm flipV="1">
            <a:off x="7626945" y="1017178"/>
            <a:ext cx="0" cy="90957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768146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DF4CF-CA96-F98B-D36C-5B55AAA83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767156D4-2E19-658C-2A8F-FFA638D2058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Panel central del Portal Microsoft 365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12D181-54A5-48B8-FE02-FF5AB412B2DB}"/>
              </a:ext>
            </a:extLst>
          </p:cNvPr>
          <p:cNvSpPr txBox="1">
            <a:spLocks/>
          </p:cNvSpPr>
          <p:nvPr/>
        </p:nvSpPr>
        <p:spPr>
          <a:xfrm flipH="1">
            <a:off x="129680" y="1234106"/>
            <a:ext cx="3283779" cy="317025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En la barra de búsqueda del portal, situada en la parte superior central, puedes realizar búsquedas introduciendo un criterio de búsqueda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b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Sirve para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buscar y abrir programas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Microsoft 365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de forma rápida.</a:t>
            </a:r>
          </a:p>
          <a:p>
            <a:b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En este mismo buscador, puedes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“buscar archivos”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en los que tanto tú como tus compañeros y compañeras habéis trabajado.</a:t>
            </a:r>
          </a:p>
          <a:p>
            <a:b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Desde aquí también puedes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“buscar personas” que forman parte de tu organización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1200" noProof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200" b="1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tge 1" descr="La imagen muestra aplicaciones de Microsoft 365.">
            <a:extLst>
              <a:ext uri="{FF2B5EF4-FFF2-40B4-BE49-F238E27FC236}">
                <a16:creationId xmlns:a16="http://schemas.microsoft.com/office/drawing/2014/main" id="{0EBB8B11-F52C-315B-B52F-CD4982C10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460" y="1282000"/>
            <a:ext cx="5657210" cy="2579499"/>
          </a:xfrm>
          <a:prstGeom prst="rect">
            <a:avLst/>
          </a:prstGeom>
        </p:spPr>
      </p:pic>
      <p:sp>
        <p:nvSpPr>
          <p:cNvPr id="5" name="Rectangle: cantonades arrodonides 4">
            <a:extLst>
              <a:ext uri="{FF2B5EF4-FFF2-40B4-BE49-F238E27FC236}">
                <a16:creationId xmlns:a16="http://schemas.microsoft.com/office/drawing/2014/main" id="{E57A9EE3-60E4-F4B0-5BFA-9DEC4D18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1543" y="1926742"/>
            <a:ext cx="3460481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4DC8084-A5E3-298B-F865-7E2BBE0A4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0543" y="1926742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62F6F737-A4C2-110D-D45C-C2CACD567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6"/>
            <a:endCxn id="5" idx="1"/>
          </p:cNvCxnSpPr>
          <p:nvPr/>
        </p:nvCxnSpPr>
        <p:spPr>
          <a:xfrm>
            <a:off x="4994543" y="2053742"/>
            <a:ext cx="127000" cy="0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: cantonades arrodonides 12">
            <a:extLst>
              <a:ext uri="{FF2B5EF4-FFF2-40B4-BE49-F238E27FC236}">
                <a16:creationId xmlns:a16="http://schemas.microsoft.com/office/drawing/2014/main" id="{686A6C3B-03F6-72F5-CF55-A222E122B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1543" y="2198172"/>
            <a:ext cx="3460481" cy="521215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960455-D44F-EF6E-4235-CA72B3EDE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0543" y="2334182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2</a:t>
            </a:r>
          </a:p>
        </p:txBody>
      </p:sp>
      <p:cxnSp>
        <p:nvCxnSpPr>
          <p:cNvPr id="15" name="Connector recte 14">
            <a:extLst>
              <a:ext uri="{FF2B5EF4-FFF2-40B4-BE49-F238E27FC236}">
                <a16:creationId xmlns:a16="http://schemas.microsoft.com/office/drawing/2014/main" id="{D5ADA27C-9C49-60EF-AE4A-6BA05C6E6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6"/>
            <a:endCxn id="13" idx="1"/>
          </p:cNvCxnSpPr>
          <p:nvPr/>
        </p:nvCxnSpPr>
        <p:spPr>
          <a:xfrm flipV="1">
            <a:off x="4994543" y="2458780"/>
            <a:ext cx="127000" cy="2402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Rectangle: cantonades arrodonides 17">
            <a:extLst>
              <a:ext uri="{FF2B5EF4-FFF2-40B4-BE49-F238E27FC236}">
                <a16:creationId xmlns:a16="http://schemas.microsoft.com/office/drawing/2014/main" id="{F79A0AD9-2FE4-3D87-53C4-3EA03FFC0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1543" y="2739220"/>
            <a:ext cx="3460481" cy="30878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3BD7342-FCA3-CD77-906F-E273B87A6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0543" y="276661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  <p:cxnSp>
        <p:nvCxnSpPr>
          <p:cNvPr id="20" name="Connector recte 19">
            <a:extLst>
              <a:ext uri="{FF2B5EF4-FFF2-40B4-BE49-F238E27FC236}">
                <a16:creationId xmlns:a16="http://schemas.microsoft.com/office/drawing/2014/main" id="{79BC63E4-82B7-EB1D-3FB7-248F02CE4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9" idx="6"/>
            <a:endCxn id="18" idx="1"/>
          </p:cNvCxnSpPr>
          <p:nvPr/>
        </p:nvCxnSpPr>
        <p:spPr>
          <a:xfrm>
            <a:off x="4994543" y="2893610"/>
            <a:ext cx="127000" cy="0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Rectangle: cantonades arrodonides 22">
            <a:extLst>
              <a:ext uri="{FF2B5EF4-FFF2-40B4-BE49-F238E27FC236}">
                <a16:creationId xmlns:a16="http://schemas.microsoft.com/office/drawing/2014/main" id="{3839F5BA-4085-6D11-2659-B249FFE87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1543" y="3065430"/>
            <a:ext cx="3460481" cy="28799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662C0FD-78E9-38F7-6E3E-A9527836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0543" y="308242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4</a:t>
            </a:r>
          </a:p>
        </p:txBody>
      </p:sp>
      <p:cxnSp>
        <p:nvCxnSpPr>
          <p:cNvPr id="25" name="Connector recte 24">
            <a:extLst>
              <a:ext uri="{FF2B5EF4-FFF2-40B4-BE49-F238E27FC236}">
                <a16:creationId xmlns:a16="http://schemas.microsoft.com/office/drawing/2014/main" id="{05BC2C3E-CA20-4283-5DA6-3EC6BBB64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4" idx="6"/>
            <a:endCxn id="23" idx="1"/>
          </p:cNvCxnSpPr>
          <p:nvPr/>
        </p:nvCxnSpPr>
        <p:spPr>
          <a:xfrm>
            <a:off x="4994543" y="3209429"/>
            <a:ext cx="127000" cy="0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178605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AD733-E235-71FF-26C2-3ADE07373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1E5930C3-787A-CF0D-D11B-AECD94D403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Crear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C8C778-7FCE-0F9A-FD27-25C064FDC1DA}"/>
              </a:ext>
            </a:extLst>
          </p:cNvPr>
          <p:cNvSpPr txBox="1">
            <a:spLocks/>
          </p:cNvSpPr>
          <p:nvPr/>
        </p:nvSpPr>
        <p:spPr>
          <a:xfrm flipH="1">
            <a:off x="217991" y="1375243"/>
            <a:ext cx="3142428" cy="317025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El botón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“Crear”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permite generar nuevos contenidos dentro del entorno de Microsoft 365. Al hacer clic en esta opción, se abre una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página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desde la que puedes crear documentos desde una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plantilla predefinida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seleccionando entre diferentes categorías como presentaciones, calendarios, informes o documentos empresariales, entre otros. </a:t>
            </a:r>
          </a:p>
          <a:p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Finalmente, clicando a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“Más…”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puedes visualizar todas las plantillas.</a:t>
            </a:r>
          </a:p>
          <a:p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Al crear un fichero desde aquí se almacenará automáticamente en OneDrive.</a:t>
            </a:r>
          </a:p>
        </p:txBody>
      </p:sp>
      <p:pic>
        <p:nvPicPr>
          <p:cNvPr id="2" name="Imatge 1" descr="La imagen muestra el botón crea.">
            <a:extLst>
              <a:ext uri="{FF2B5EF4-FFF2-40B4-BE49-F238E27FC236}">
                <a16:creationId xmlns:a16="http://schemas.microsoft.com/office/drawing/2014/main" id="{FE02A943-A738-1182-D986-43BB00DFF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614" y="1375243"/>
            <a:ext cx="5726145" cy="2596011"/>
          </a:xfrm>
          <a:prstGeom prst="rect">
            <a:avLst/>
          </a:prstGeom>
        </p:spPr>
      </p:pic>
      <p:sp>
        <p:nvSpPr>
          <p:cNvPr id="5" name="Rectangle: cantonades arrodonides 4">
            <a:extLst>
              <a:ext uri="{FF2B5EF4-FFF2-40B4-BE49-F238E27FC236}">
                <a16:creationId xmlns:a16="http://schemas.microsoft.com/office/drawing/2014/main" id="{8630D896-69B1-0BE4-B8E8-925ECEA5A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98615" y="2825902"/>
            <a:ext cx="1273386" cy="21257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D02800-67AE-4D7D-FCA6-5CBEF40D7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08308" y="318817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5C98C5B1-31C7-D3A1-89AF-1FD778127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0"/>
            <a:endCxn id="5" idx="2"/>
          </p:cNvCxnSpPr>
          <p:nvPr/>
        </p:nvCxnSpPr>
        <p:spPr>
          <a:xfrm flipV="1">
            <a:off x="3935308" y="3038475"/>
            <a:ext cx="0" cy="149695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B8B81253-1B5A-14EF-FBD7-338C26A92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7197" y="1579866"/>
            <a:ext cx="4288811" cy="239138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57E8D8-43AB-C04F-A16C-607E63128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4603" y="4175877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2</a:t>
            </a:r>
          </a:p>
        </p:txBody>
      </p:sp>
      <p:cxnSp>
        <p:nvCxnSpPr>
          <p:cNvPr id="16" name="Connector recte 15">
            <a:extLst>
              <a:ext uri="{FF2B5EF4-FFF2-40B4-BE49-F238E27FC236}">
                <a16:creationId xmlns:a16="http://schemas.microsoft.com/office/drawing/2014/main" id="{3A7EBC79-C41F-8996-5293-9147B4A40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0"/>
            <a:endCxn id="14" idx="2"/>
          </p:cNvCxnSpPr>
          <p:nvPr/>
        </p:nvCxnSpPr>
        <p:spPr>
          <a:xfrm flipV="1">
            <a:off x="6781603" y="3971254"/>
            <a:ext cx="0" cy="204623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Rectangle: cantonades arrodonides 24">
            <a:extLst>
              <a:ext uri="{FF2B5EF4-FFF2-40B4-BE49-F238E27FC236}">
                <a16:creationId xmlns:a16="http://schemas.microsoft.com/office/drawing/2014/main" id="{9315898A-C5E8-8434-5CEF-5ED6C57F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20050" y="2063108"/>
            <a:ext cx="417392" cy="21257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B70208B-FEFF-DB78-928E-6F202FA4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01746" y="2353304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  <p:cxnSp>
        <p:nvCxnSpPr>
          <p:cNvPr id="27" name="Connector recte 26">
            <a:extLst>
              <a:ext uri="{FF2B5EF4-FFF2-40B4-BE49-F238E27FC236}">
                <a16:creationId xmlns:a16="http://schemas.microsoft.com/office/drawing/2014/main" id="{98077522-407D-7F37-C4AD-97A9F9A21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6" idx="0"/>
            <a:endCxn id="25" idx="2"/>
          </p:cNvCxnSpPr>
          <p:nvPr/>
        </p:nvCxnSpPr>
        <p:spPr>
          <a:xfrm flipV="1">
            <a:off x="8228746" y="2275681"/>
            <a:ext cx="0" cy="77623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313329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6BED7-C735-2C47-5952-DF82F4B3A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E70A1DAB-2ECA-8FAA-7A18-F37D74921A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Aplicaciones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8A9F83-BA43-367B-9CA7-DA049CFD20A1}"/>
              </a:ext>
            </a:extLst>
          </p:cNvPr>
          <p:cNvSpPr txBox="1">
            <a:spLocks/>
          </p:cNvSpPr>
          <p:nvPr/>
        </p:nvSpPr>
        <p:spPr>
          <a:xfrm flipH="1">
            <a:off x="195132" y="1232544"/>
            <a:ext cx="3080621" cy="317025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Desde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“Aplicaciones”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s-ES" sz="1200" b="1" noProof="0">
                <a:solidFill>
                  <a:srgbClr val="B182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accederás a todo el abanico de aplicaciones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 que dispones en Microsoft 365, y no son pocas.</a:t>
            </a:r>
          </a:p>
          <a:p>
            <a:endParaRPr lang="es-ES" sz="1200" noProof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Clica en “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Todas las aplicaciones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es-ES" sz="1200" b="1" noProof="0">
                <a:solidFill>
                  <a:srgbClr val="B182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para ver un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listado con todas ellas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junto a una breve explicación.</a:t>
            </a:r>
          </a:p>
          <a:p>
            <a:endParaRPr lang="es-ES" sz="1200" noProof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Por último, puedes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explorarlas por categorías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 desde la parte inferior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Imatge 1" descr="La imagen muestra las aplicaciones disponibles.">
            <a:extLst>
              <a:ext uri="{FF2B5EF4-FFF2-40B4-BE49-F238E27FC236}">
                <a16:creationId xmlns:a16="http://schemas.microsoft.com/office/drawing/2014/main" id="{9A75FC12-BAB2-1B0D-1BE7-4755BF7BB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751" y="1230983"/>
            <a:ext cx="5726146" cy="3173377"/>
          </a:xfrm>
          <a:prstGeom prst="rect">
            <a:avLst/>
          </a:prstGeom>
          <a:ln>
            <a:noFill/>
          </a:ln>
        </p:spPr>
      </p:pic>
      <p:sp>
        <p:nvSpPr>
          <p:cNvPr id="5" name="Rectangle: cantonades arrodonides 4">
            <a:extLst>
              <a:ext uri="{FF2B5EF4-FFF2-40B4-BE49-F238E27FC236}">
                <a16:creationId xmlns:a16="http://schemas.microsoft.com/office/drawing/2014/main" id="{088C3895-42F1-34C7-ACA9-6D14080A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75751" y="2735415"/>
            <a:ext cx="1155756" cy="21257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5DB517-09CF-1BD1-7717-1530D1CA1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26629" y="305482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7D3D3915-9761-A771-E80F-2A2EA4CA7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0"/>
            <a:endCxn id="5" idx="2"/>
          </p:cNvCxnSpPr>
          <p:nvPr/>
        </p:nvCxnSpPr>
        <p:spPr>
          <a:xfrm flipV="1">
            <a:off x="3853629" y="2947988"/>
            <a:ext cx="0" cy="106832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Rectangle: cantonades arrodonides 9">
            <a:extLst>
              <a:ext uri="{FF2B5EF4-FFF2-40B4-BE49-F238E27FC236}">
                <a16:creationId xmlns:a16="http://schemas.microsoft.com/office/drawing/2014/main" id="{94DC860C-0E91-0F01-DB4E-E8C1A4134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98764" y="1479702"/>
            <a:ext cx="4450103" cy="125571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A26A70-326C-2CF0-29A1-DEAFA825C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96815" y="950694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2</a:t>
            </a:r>
          </a:p>
        </p:txBody>
      </p:sp>
      <p:cxnSp>
        <p:nvCxnSpPr>
          <p:cNvPr id="12" name="Connector recte 11">
            <a:extLst>
              <a:ext uri="{FF2B5EF4-FFF2-40B4-BE49-F238E27FC236}">
                <a16:creationId xmlns:a16="http://schemas.microsoft.com/office/drawing/2014/main" id="{008120E5-C70E-01DA-838E-76996F19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" idx="4"/>
            <a:endCxn id="10" idx="0"/>
          </p:cNvCxnSpPr>
          <p:nvPr/>
        </p:nvCxnSpPr>
        <p:spPr>
          <a:xfrm>
            <a:off x="6723815" y="1204694"/>
            <a:ext cx="1" cy="275008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Rectangle: cantonades arrodonides 16">
            <a:extLst>
              <a:ext uri="{FF2B5EF4-FFF2-40B4-BE49-F238E27FC236}">
                <a16:creationId xmlns:a16="http://schemas.microsoft.com/office/drawing/2014/main" id="{781CD606-A282-B5AB-BDF7-C210866CC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77200" y="2438552"/>
            <a:ext cx="824212" cy="21257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BF791AD-5D3E-7695-B802-B2DC8D0B9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60945" y="241783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  <p:cxnSp>
        <p:nvCxnSpPr>
          <p:cNvPr id="19" name="Connector recte 18">
            <a:extLst>
              <a:ext uri="{FF2B5EF4-FFF2-40B4-BE49-F238E27FC236}">
                <a16:creationId xmlns:a16="http://schemas.microsoft.com/office/drawing/2014/main" id="{8491BF3C-4678-BF9A-F5CF-B3ACFB5AD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8" idx="6"/>
            <a:endCxn id="17" idx="1"/>
          </p:cNvCxnSpPr>
          <p:nvPr/>
        </p:nvCxnSpPr>
        <p:spPr>
          <a:xfrm>
            <a:off x="7814945" y="2544838"/>
            <a:ext cx="262255" cy="1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Rectangle: cantonades arrodonides 24">
            <a:extLst>
              <a:ext uri="{FF2B5EF4-FFF2-40B4-BE49-F238E27FC236}">
                <a16:creationId xmlns:a16="http://schemas.microsoft.com/office/drawing/2014/main" id="{83F6E8E0-375A-D67C-0EB2-192F53872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98763" y="3473602"/>
            <a:ext cx="4450103" cy="92919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E091C5D-9CDE-5668-EB45-8201C12C0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96815" y="452607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4</a:t>
            </a:r>
          </a:p>
        </p:txBody>
      </p:sp>
      <p:cxnSp>
        <p:nvCxnSpPr>
          <p:cNvPr id="27" name="Connector recte 26">
            <a:extLst>
              <a:ext uri="{FF2B5EF4-FFF2-40B4-BE49-F238E27FC236}">
                <a16:creationId xmlns:a16="http://schemas.microsoft.com/office/drawing/2014/main" id="{6C88ECE6-B8B6-092D-D5B5-8F98D1AF8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6" idx="0"/>
            <a:endCxn id="25" idx="2"/>
          </p:cNvCxnSpPr>
          <p:nvPr/>
        </p:nvCxnSpPr>
        <p:spPr>
          <a:xfrm flipV="1">
            <a:off x="6723815" y="4402798"/>
            <a:ext cx="0" cy="123281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688931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EBC9B-F0F6-E77D-099E-81378E0EF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BB82DDA7-1787-DD3C-53A5-47302028F8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Aplicaciones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CF0003-1D9B-899C-49A2-E5A040FD0A37}"/>
              </a:ext>
            </a:extLst>
          </p:cNvPr>
          <p:cNvSpPr txBox="1">
            <a:spLocks/>
          </p:cNvSpPr>
          <p:nvPr/>
        </p:nvSpPr>
        <p:spPr>
          <a:xfrm flipH="1">
            <a:off x="164649" y="1234106"/>
            <a:ext cx="4336500" cy="317025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 rtl="0">
              <a:buNone/>
            </a:pPr>
            <a:r>
              <a:rPr lang="es-ES" sz="1200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Como puedes notar, hay </a:t>
            </a:r>
            <a:r>
              <a:rPr lang="es-ES" sz="1200" b="1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numerosas aplicaciones que forman parte de Microsoft 365</a:t>
            </a:r>
            <a:r>
              <a:rPr lang="es-ES" sz="1200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indent="0" algn="l" rtl="0">
              <a:buNone/>
            </a:pPr>
            <a:r>
              <a:rPr lang="es-ES" sz="1200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0" indent="0" algn="l" rtl="0">
              <a:buNone/>
            </a:pPr>
            <a:r>
              <a:rPr lang="es-ES" sz="1200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Cada una de estas aplicaciones tiene su propia función, abarcando desde las </a:t>
            </a:r>
            <a:r>
              <a:rPr lang="es-ES" sz="1200" b="1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herramientas de productividad tradicionales como Word, Excel, Outlook y PowerPoint</a:t>
            </a:r>
            <a:r>
              <a:rPr lang="es-ES" sz="1200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hasta las más </a:t>
            </a:r>
            <a:r>
              <a:rPr lang="es-ES" sz="1200" b="1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innovadoras y colaborativas como </a:t>
            </a:r>
            <a:r>
              <a:rPr lang="es-ES" sz="1200" b="1" noProof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Loop</a:t>
            </a:r>
            <a:r>
              <a:rPr lang="es-ES" sz="1200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sin olvidar las herramientas de </a:t>
            </a:r>
            <a:r>
              <a:rPr lang="es-ES" sz="1200" b="1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comunicación como </a:t>
            </a:r>
            <a:r>
              <a:rPr lang="es-ES" sz="1200" b="1" noProof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Teams</a:t>
            </a:r>
            <a:r>
              <a:rPr lang="es-ES" sz="1200" b="1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 aquellas que nos ayudan a gestionar nuestras </a:t>
            </a:r>
            <a:r>
              <a:rPr lang="es-ES" sz="1200" b="1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tareas diarias, como </a:t>
            </a:r>
            <a:r>
              <a:rPr lang="es-ES" sz="1200" b="1" noProof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1200" b="1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Do y </a:t>
            </a:r>
            <a:r>
              <a:rPr lang="es-ES" sz="1200" b="1" noProof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Planner</a:t>
            </a:r>
            <a:r>
              <a:rPr lang="es-ES" sz="1200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indent="0" algn="l" rtl="0">
              <a:buNone/>
            </a:pPr>
            <a:r>
              <a:rPr lang="es-ES" sz="1200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0" indent="0" algn="l" rtl="0">
              <a:buNone/>
            </a:pPr>
            <a:r>
              <a:rPr lang="es-ES" sz="1200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 el proyecto </a:t>
            </a:r>
            <a:r>
              <a:rPr lang="es-ES" sz="1200" b="1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Travesía M365, te proporcionaremos el conocimiento fundamental</a:t>
            </a:r>
            <a:r>
              <a:rPr lang="es-ES" sz="1200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sobre todas estas herramientas, para que puedas </a:t>
            </a:r>
            <a:r>
              <a:rPr lang="es-ES" sz="1200" b="1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integrarlas en tu rutina diaria y adaptarte al cambio para trabajar mejor</a:t>
            </a:r>
            <a:r>
              <a:rPr lang="es-ES" sz="1200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s-ES" sz="1200" noProof="0"/>
          </a:p>
        </p:txBody>
      </p:sp>
      <p:pic>
        <p:nvPicPr>
          <p:cNvPr id="2" name="Imatge 1" descr="La imagen muestra el listado de aplicaciones.">
            <a:extLst>
              <a:ext uri="{FF2B5EF4-FFF2-40B4-BE49-F238E27FC236}">
                <a16:creationId xmlns:a16="http://schemas.microsoft.com/office/drawing/2014/main" id="{8C5134E2-6D2C-9393-5703-D210E50DA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27781"/>
            <a:ext cx="4336500" cy="378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78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C4DE1-AFED-B393-76E7-CD213E29F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BB9B5426-CBDB-BB94-70F3-02D0C36728F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Aplicaciones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FCD695-42E5-3158-0908-9F7FA939A416}"/>
              </a:ext>
            </a:extLst>
          </p:cNvPr>
          <p:cNvSpPr txBox="1">
            <a:spLocks/>
          </p:cNvSpPr>
          <p:nvPr/>
        </p:nvSpPr>
        <p:spPr>
          <a:xfrm flipH="1">
            <a:off x="164648" y="1234105"/>
            <a:ext cx="4407352" cy="3585867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950"/>
              </a:lnSpc>
            </a:pP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Gobierno de Aragón contamos con un amplio catálogo de aplicaciones corporativas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 diseñadas para facilitar nuestro trabajo diario.</a:t>
            </a:r>
          </a:p>
          <a:p>
            <a:pPr>
              <a:lnSpc>
                <a:spcPts val="1950"/>
              </a:lnSpc>
            </a:pPr>
            <a:b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Microsoft 365 nos ofrece un conjunto de herramientas útiles que pueden complementar nuestras tareas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. No obstante, es importante utilizar estas aplicaciones únicamente cuando no exista ya una solución oficial implantada en nuestro entorno corporativo.</a:t>
            </a:r>
          </a:p>
          <a:p>
            <a:pPr>
              <a:lnSpc>
                <a:spcPts val="1950"/>
              </a:lnSpc>
            </a:pPr>
            <a:b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Debemos ser capaces de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analizar e identificar qué herramientas de Microsoft 365 aportan un valor añadido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real y cuáles ya están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cubiertas por los servicios disponibles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en nuestro catálogo</a:t>
            </a:r>
            <a:endParaRPr lang="es-ES" sz="11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tge 1" descr="La imagen muestra el listado de aplicaciones.">
            <a:extLst>
              <a:ext uri="{FF2B5EF4-FFF2-40B4-BE49-F238E27FC236}">
                <a16:creationId xmlns:a16="http://schemas.microsoft.com/office/drawing/2014/main" id="{AA2B53C9-799A-020E-1101-E415F46AA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27781"/>
            <a:ext cx="4336500" cy="378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30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B0C96-03E4-FB5B-F0AF-3AA0515B4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F5134C4D-3403-77A9-94CD-9E9736F41D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Recomendaciones y buenas prácticas</a:t>
            </a: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E83F57CD-F486-E6FD-516B-B29036099302}"/>
              </a:ext>
            </a:extLst>
          </p:cNvPr>
          <p:cNvSpPr txBox="1"/>
          <p:nvPr/>
        </p:nvSpPr>
        <p:spPr>
          <a:xfrm>
            <a:off x="145960" y="1297436"/>
            <a:ext cx="553686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noProof="0"/>
              <a:t>Utiliza Microsoft Edge:</a:t>
            </a:r>
            <a:r>
              <a:rPr lang="es-ES" sz="1200" noProof="0"/>
              <a:t> Se recomienda el uso del navegador Microsoft Edge para acceder al portal de Microsoft 365, ya que es el navegador que se explicará a lo largo de todo el proyecto.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noProof="0"/>
              <a:t>Accede al portal de Microsoft 365:</a:t>
            </a:r>
            <a:r>
              <a:rPr lang="es-ES" sz="1200" noProof="0"/>
              <a:t> Escribe la dirección </a:t>
            </a:r>
            <a:r>
              <a:rPr lang="es-ES" sz="1200" noProof="0">
                <a:hlinkClick r:id="rId2"/>
              </a:rPr>
              <a:t>m365.cloud.microsoft</a:t>
            </a:r>
            <a:r>
              <a:rPr lang="es-ES" sz="1200" noProof="0"/>
              <a:t> en la barra de direcciones del navegador para acceder al portal.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noProof="0"/>
              <a:t>Inicia sesión correctamente:</a:t>
            </a:r>
            <a:r>
              <a:rPr lang="es-ES" sz="1200" noProof="0"/>
              <a:t> Si no tienes la sesión abierta, haz clic en el botón “Iniciar sesión” e introduce tu dirección de correo electrónico Aragón.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noProof="0"/>
              <a:t>Explora la interfaz del portal:</a:t>
            </a:r>
            <a:r>
              <a:rPr lang="es-ES" sz="1200" noProof="0"/>
              <a:t> Familiarízate con las diferentes opciones disponibles en el portal de Microsoft 365, como buscar documentos, contactos y aplicaciones.</a:t>
            </a: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A5DBFCD6-9276-9D5D-6C99-BFF538A68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67" r="5" b="12127"/>
          <a:stretch>
            <a:fillRect/>
          </a:stretch>
        </p:blipFill>
        <p:spPr>
          <a:xfrm>
            <a:off x="5246825" y="1412880"/>
            <a:ext cx="3729535" cy="2991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294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0B342238-7AF8-B7B6-4FB0-710DF5B401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Índice de contenidos</a:t>
            </a:r>
          </a:p>
        </p:txBody>
      </p:sp>
      <p:sp>
        <p:nvSpPr>
          <p:cNvPr id="2" name="Google Shape;650;p54">
            <a:extLst>
              <a:ext uri="{FF2B5EF4-FFF2-40B4-BE49-F238E27FC236}">
                <a16:creationId xmlns:a16="http://schemas.microsoft.com/office/drawing/2014/main" id="{CB941C9F-8F80-2A83-7F63-9BC73F79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0000" y="1404928"/>
            <a:ext cx="3852000" cy="2581616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</a:pPr>
            <a:endParaRPr lang="es-ES" sz="1800">
              <a:solidFill>
                <a:schemeClr val="bg1"/>
              </a:solidFill>
            </a:endParaRP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365E6D29-148A-536A-66E8-98D86C815DEC}"/>
              </a:ext>
            </a:extLst>
          </p:cNvPr>
          <p:cNvSpPr txBox="1"/>
          <p:nvPr/>
        </p:nvSpPr>
        <p:spPr>
          <a:xfrm>
            <a:off x="871486" y="1841656"/>
            <a:ext cx="3614873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s-ES" sz="150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1.0. Introducción</a:t>
            </a:r>
          </a:p>
          <a:p>
            <a:pPr marL="0" lvl="0" indent="0">
              <a:buNone/>
            </a:pPr>
            <a:endParaRPr lang="es-ES" sz="15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s-ES" sz="1500" b="1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Accediendo a la nube</a:t>
            </a:r>
          </a:p>
          <a:p>
            <a:pPr marL="0" lvl="0" indent="0">
              <a:buNone/>
            </a:pPr>
            <a:endParaRPr lang="es-ES" sz="15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s-ES" sz="150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Trabajo individual en la nube</a:t>
            </a:r>
          </a:p>
          <a:p>
            <a:pPr marL="0" lvl="0" indent="0">
              <a:buNone/>
            </a:pPr>
            <a:endParaRPr lang="es-ES" sz="1500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s-ES" sz="150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 Trabajo colaborativo en la nube</a:t>
            </a:r>
          </a:p>
        </p:txBody>
      </p:sp>
    </p:spTree>
    <p:extLst>
      <p:ext uri="{BB962C8B-B14F-4D97-AF65-F5344CB8AC3E}">
        <p14:creationId xmlns:p14="http://schemas.microsoft.com/office/powerpoint/2010/main" val="417956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9F190-6B1F-4B41-B5D1-254764D59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43F8C40D-FB43-9CF0-A316-D9558DA340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 aprendido...</a:t>
            </a: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413A8DC5-421B-2787-279D-CBB2CE458AFE}"/>
              </a:ext>
            </a:extLst>
          </p:cNvPr>
          <p:cNvSpPr txBox="1"/>
          <p:nvPr/>
        </p:nvSpPr>
        <p:spPr>
          <a:xfrm>
            <a:off x="230194" y="1461522"/>
            <a:ext cx="448995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noProof="0"/>
              <a:t>Acceder al portal de Microsoft 365:</a:t>
            </a:r>
            <a:r>
              <a:rPr lang="es-ES" sz="1200" noProof="0"/>
              <a:t> Aprender a acceder al portal de Microsoft 365 y descubrir una visión general de la interfaz.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noProof="0"/>
              <a:t>Crear nuevos documentos:</a:t>
            </a:r>
            <a:r>
              <a:rPr lang="es-ES" sz="1200" noProof="0"/>
              <a:t> Aprender a crear nuevos documentos desde el portal de Microsoft 365.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noProof="0"/>
              <a:t>Utilizar la barra de búsqueda:</a:t>
            </a:r>
            <a:r>
              <a:rPr lang="es-ES" sz="1200" noProof="0"/>
              <a:t> Saber cómo usar la barra de búsqueda de Windows para encontrar programas, documentos o información necesaria.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noProof="0"/>
              <a:t>Iniciar sesión en Microsoft 365:</a:t>
            </a:r>
            <a:r>
              <a:rPr lang="es-ES" sz="1200" noProof="0"/>
              <a:t> Aprender a iniciar sesión en el portal de Microsoft 365 con una dirección de correo electrónico de Aragón.</a:t>
            </a: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1A5B71E5-3C4F-AF76-7E6B-63E61BE3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061" y="461187"/>
            <a:ext cx="4678326" cy="467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72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9;p43">
            <a:extLst>
              <a:ext uri="{FF2B5EF4-FFF2-40B4-BE49-F238E27FC236}">
                <a16:creationId xmlns:a16="http://schemas.microsoft.com/office/drawing/2014/main" id="{AE309044-78F0-95F1-B816-2F317C5ABD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8522" y="598966"/>
            <a:ext cx="7083397" cy="164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Cada cima alcanzada </a:t>
            </a: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abre paso </a:t>
            </a: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a un nuevo horizonte</a:t>
            </a:r>
          </a:p>
        </p:txBody>
      </p:sp>
      <p:sp>
        <p:nvSpPr>
          <p:cNvPr id="3" name="Google Shape;300;p43">
            <a:extLst>
              <a:ext uri="{FF2B5EF4-FFF2-40B4-BE49-F238E27FC236}">
                <a16:creationId xmlns:a16="http://schemas.microsoft.com/office/drawing/2014/main" id="{A603FFD7-7CA1-8EBA-FD2C-800A1AC76C74}"/>
              </a:ext>
            </a:extLst>
          </p:cNvPr>
          <p:cNvSpPr txBox="1">
            <a:spLocks/>
          </p:cNvSpPr>
          <p:nvPr/>
        </p:nvSpPr>
        <p:spPr>
          <a:xfrm>
            <a:off x="518522" y="2009328"/>
            <a:ext cx="6246488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>
                <a:latin typeface="Arial" panose="020B0604020202020204" pitchFamily="34" charset="0"/>
                <a:cs typeface="Arial" panose="020B0604020202020204" pitchFamily="34" charset="0"/>
              </a:rPr>
              <a:t>Seguir formándote es como conquistar una nueva altitud: cuanto más aprendes, más amplio es el paisaje que puedes ver y comprender. Las herramientas de M365 te ofrecen nuevos caminos para trabajar mejor, colaborar más fácilmente y avanzar con paso firme. Sigue explorando la siguiente etapa en el caso 1.1.</a:t>
            </a:r>
          </a:p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 b="1">
                <a:latin typeface="Arial" panose="020B0604020202020204" pitchFamily="34" charset="0"/>
                <a:cs typeface="Arial" panose="020B0604020202020204" pitchFamily="34" charset="0"/>
              </a:rPr>
              <a:t>¡Nos vemos en la próxima ruta!</a:t>
            </a:r>
          </a:p>
        </p:txBody>
      </p:sp>
    </p:spTree>
    <p:extLst>
      <p:ext uri="{BB962C8B-B14F-4D97-AF65-F5344CB8AC3E}">
        <p14:creationId xmlns:p14="http://schemas.microsoft.com/office/powerpoint/2010/main" val="3224497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>
            <a:extLst>
              <a:ext uri="{FF2B5EF4-FFF2-40B4-BE49-F238E27FC236}">
                <a16:creationId xmlns:a16="http://schemas.microsoft.com/office/drawing/2014/main" id="{E065F7CE-5448-836A-88CF-B03E43805F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Objetivos</a:t>
            </a: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57EE9B9C-CAC1-F3A4-9E8D-F0B505719A5B}"/>
              </a:ext>
            </a:extLst>
          </p:cNvPr>
          <p:cNvSpPr txBox="1"/>
          <p:nvPr/>
        </p:nvSpPr>
        <p:spPr>
          <a:xfrm>
            <a:off x="205200" y="1348896"/>
            <a:ext cx="549042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360" b="1" noProof="0"/>
              <a:t>Acceso al portal de Microsoft 365:</a:t>
            </a:r>
            <a:r>
              <a:rPr lang="es-ES" sz="1360" noProof="0"/>
              <a:t> Aprender a acceder al portal de Microsoft 365 y descubrir una visión general de la interfaz.</a:t>
            </a:r>
          </a:p>
          <a:p>
            <a:endParaRPr lang="es-ES" sz="1360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360" b="1" noProof="0"/>
              <a:t>Crear nuevos documentos:</a:t>
            </a:r>
            <a:r>
              <a:rPr lang="es-ES" sz="1360" noProof="0"/>
              <a:t> Aprender a crear nuevos documentos desde el portal de Microsoft 365.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360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360" b="1" noProof="0"/>
              <a:t>Utilizar la barra de búsqueda:</a:t>
            </a:r>
            <a:r>
              <a:rPr lang="es-ES" sz="1360" noProof="0"/>
              <a:t> Usar la barra de búsqueda de Windows para encontrar programas, documentos o información necesaria.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360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360" b="1" noProof="0"/>
              <a:t>Iniciar sesión en Microsoft 365:</a:t>
            </a:r>
            <a:r>
              <a:rPr lang="es-ES" sz="1360" noProof="0"/>
              <a:t> Aprender a iniciar sesión en el portal de Microsoft 365 con una dirección de correo electrónico de Aragón.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12C24E54-895F-BFA8-A5F7-163EE6CF0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423" y="686061"/>
            <a:ext cx="3771378" cy="377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7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5BFD4-30A0-D04F-5C38-40E77AA13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4F5CDABF-16F2-D797-AAC8-9683190F96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Accediendo a la nube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41BC5E2D-4346-32A9-775B-A49651EB0D79}"/>
              </a:ext>
            </a:extLst>
          </p:cNvPr>
          <p:cNvSpPr txBox="1"/>
          <p:nvPr/>
        </p:nvSpPr>
        <p:spPr>
          <a:xfrm>
            <a:off x="537029" y="1325255"/>
            <a:ext cx="4934858" cy="24929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200" noProof="0">
                <a:solidFill>
                  <a:srgbClr val="000000"/>
                </a:solidFill>
                <a:effectLst/>
              </a:rPr>
              <a:t>Rosa, tras dos décadas en el </a:t>
            </a:r>
            <a:r>
              <a:rPr lang="es-ES" sz="1200"/>
              <a:t>Gobierno</a:t>
            </a:r>
            <a:r>
              <a:rPr lang="es-ES" sz="1200" noProof="0">
                <a:solidFill>
                  <a:srgbClr val="000000"/>
                </a:solidFill>
                <a:effectLst/>
              </a:rPr>
              <a:t> de Aragón, enfrenta una nueva oportunidad que puede cambiar su forma de trabajar: el acceso a Microsoft 365. </a:t>
            </a:r>
          </a:p>
          <a:p>
            <a:endParaRPr lang="es-ES" sz="1200" noProof="0">
              <a:latin typeface="Arial" panose="020B0604020202020204" pitchFamily="34" charset="0"/>
            </a:endParaRPr>
          </a:p>
          <a:p>
            <a:r>
              <a:rPr lang="es-ES" sz="1200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 curiosidad, comienza a explorar este entorno digital y pronto se da cuenta de que Microsoft 365 va más allá de herramientas como Word y Excel. </a:t>
            </a:r>
          </a:p>
          <a:p>
            <a:endParaRPr lang="es-ES" sz="1200" noProof="0">
              <a:latin typeface="Arial" panose="020B0604020202020204" pitchFamily="34" charset="0"/>
            </a:endParaRPr>
          </a:p>
          <a:p>
            <a:r>
              <a:rPr lang="es-ES" sz="1200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medida que profundiza en este ecosistema colaborativo, encuentra maneras de mejorar su trabajo y comunicarse mejor con sus co</a:t>
            </a:r>
            <a:r>
              <a:rPr lang="es-ES" sz="1200" noProof="0">
                <a:latin typeface="Arial" panose="020B0604020202020204" pitchFamily="34" charset="0"/>
              </a:rPr>
              <a:t>legas</a:t>
            </a:r>
            <a:r>
              <a:rPr lang="es-ES" sz="1200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abriendo un mundo de posibilidades que incrementa su productividad. </a:t>
            </a:r>
          </a:p>
          <a:p>
            <a:endParaRPr lang="es-ES" sz="1200" noProof="0">
              <a:latin typeface="Arial" panose="020B0604020202020204" pitchFamily="34" charset="0"/>
            </a:endParaRPr>
          </a:p>
          <a:p>
            <a:r>
              <a:rPr lang="es-ES" sz="1200" b="1" noProof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¡Es momento de descubrir lo que este entorno ofrece!</a:t>
            </a:r>
            <a:endParaRPr lang="es-ES" sz="1200" b="1" noProof="0"/>
          </a:p>
        </p:txBody>
      </p:sp>
      <p:sp>
        <p:nvSpPr>
          <p:cNvPr id="6" name="Globus: oval 5">
            <a:extLst>
              <a:ext uri="{FF2B5EF4-FFF2-40B4-BE49-F238E27FC236}">
                <a16:creationId xmlns:a16="http://schemas.microsoft.com/office/drawing/2014/main" id="{AC2F2AD0-F513-A01E-10A5-2915328CA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12971" y="1041413"/>
            <a:ext cx="1702886" cy="1278883"/>
          </a:xfrm>
          <a:prstGeom prst="wedgeEllipseCallout">
            <a:avLst>
              <a:gd name="adj1" fmla="val 46175"/>
              <a:gd name="adj2" fmla="val 50516"/>
            </a:avLst>
          </a:prstGeom>
          <a:noFill/>
          <a:ln w="28575" cap="flat" cmpd="sng" algn="ctr">
            <a:solidFill>
              <a:srgbClr val="52151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ES" noProof="0"/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A8410044-D618-8160-97BA-24F46F8F5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7741"/>
          <a:stretch/>
        </p:blipFill>
        <p:spPr>
          <a:xfrm>
            <a:off x="6157501" y="1680855"/>
            <a:ext cx="2774772" cy="2492990"/>
          </a:xfrm>
          <a:prstGeom prst="rect">
            <a:avLst/>
          </a:prstGeom>
        </p:spPr>
      </p:pic>
      <p:pic>
        <p:nvPicPr>
          <p:cNvPr id="8" name="Picture 1" descr="La imagen muestra el logo de Copilot.">
            <a:extLst>
              <a:ext uri="{FF2B5EF4-FFF2-40B4-BE49-F238E27FC236}">
                <a16:creationId xmlns:a16="http://schemas.microsoft.com/office/drawing/2014/main" id="{066F6AF3-7466-97B7-539E-1B37EDBB94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90" t="17042" r="16235" b="17619"/>
          <a:stretch/>
        </p:blipFill>
        <p:spPr>
          <a:xfrm>
            <a:off x="5897645" y="1041413"/>
            <a:ext cx="1533537" cy="117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75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34FBB-71E4-1FD4-9BA1-BADBC8E39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613CA870-6F3C-0CCC-B9CB-E0AB2DE563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Acceso al portal Microsoft 365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8C486C-820E-AFBC-827E-FC3234DA8A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 flipH="1">
            <a:off x="117478" y="1201940"/>
            <a:ext cx="5662510" cy="1062105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spcAft>
                <a:spcPts val="1200"/>
              </a:spcAft>
            </a:pP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Para realizar este caso de uso, debes abrir el navegador web. </a:t>
            </a:r>
            <a:r>
              <a:rPr lang="es-ES" sz="1200" b="1" noProof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Nuestra recomendación es que utilices Microsoft Edge</a:t>
            </a: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, ya que es el navegador que se usará durante todo el proyecto y en el que se han basado las capturas de pantalla de los diferentes casos de adopción. </a:t>
            </a:r>
            <a:endParaRPr lang="es-ES" sz="1200" noProof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Imatge 36">
            <a:extLst>
              <a:ext uri="{FF2B5EF4-FFF2-40B4-BE49-F238E27FC236}">
                <a16:creationId xmlns:a16="http://schemas.microsoft.com/office/drawing/2014/main" id="{09DEA0AA-67AE-CEBD-FDC2-4E15262DB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766" y="4344094"/>
            <a:ext cx="269973" cy="228080"/>
          </a:xfrm>
          <a:prstGeom prst="rect">
            <a:avLst/>
          </a:prstGeom>
        </p:spPr>
      </p:pic>
      <p:pic>
        <p:nvPicPr>
          <p:cNvPr id="7" name="Imatge 6" descr="Símbol d'Edge.">
            <a:extLst>
              <a:ext uri="{FF2B5EF4-FFF2-40B4-BE49-F238E27FC236}">
                <a16:creationId xmlns:a16="http://schemas.microsoft.com/office/drawing/2014/main" id="{0F8F1B58-258E-1F3F-103D-BACA5AB93A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865" y="1998577"/>
            <a:ext cx="442468" cy="442468"/>
          </a:xfrm>
          <a:prstGeom prst="rect">
            <a:avLst/>
          </a:prstGeom>
        </p:spPr>
      </p:pic>
      <p:sp>
        <p:nvSpPr>
          <p:cNvPr id="8" name="QuadreDeText 7">
            <a:extLst>
              <a:ext uri="{FF2B5EF4-FFF2-40B4-BE49-F238E27FC236}">
                <a16:creationId xmlns:a16="http://schemas.microsoft.com/office/drawing/2014/main" id="{7317DFE0-F296-5EAA-8B42-4426ECF75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32895" y="2376549"/>
            <a:ext cx="594407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100" b="1" noProof="0">
                <a:solidFill>
                  <a:schemeClr val="tx1"/>
                </a:solidFill>
                <a:latin typeface="+mn-lt"/>
                <a:ea typeface="Roboto"/>
                <a:cs typeface="Roboto"/>
              </a:rPr>
              <a:t>Edge</a:t>
            </a:r>
            <a:endParaRPr lang="es-ES" b="1" noProof="0">
              <a:solidFill>
                <a:schemeClr val="tx1"/>
              </a:solidFill>
              <a:ea typeface="Roboto"/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D46DAADB-B610-448A-4561-99273CB2BC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 flipH="1">
            <a:off x="117477" y="2594150"/>
            <a:ext cx="5662509" cy="1485943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200"/>
              </a:spcBef>
            </a:pP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Para empezar, abre Microsoft Edge para acceder a los equipos de trabajo. Desde Windows, utiliza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la barra de búsqueda situada en la parte inferior</a:t>
            </a:r>
            <a:r>
              <a:rPr lang="es-ES" sz="1200" b="1" noProof="0">
                <a:solidFill>
                  <a:srgbClr val="B182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s-ES" sz="1200" b="1" noProof="0">
                <a:solidFill>
                  <a:srgbClr val="B182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de la barra de tareas. Desde allí puedes buscar cualquier programa, documento o información que necesites. Haz clic en la barra de búsqueda y escribe “Edge”. </a:t>
            </a:r>
          </a:p>
          <a:p>
            <a:pPr>
              <a:spcBef>
                <a:spcPts val="1200"/>
              </a:spcBef>
            </a:pP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En la parte superior 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aparecerá la mejor coincidencia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s-ES" sz="12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Ahora puedes abrir el programa haciendo clic con el ratón sobre la aplicación o pulsando la tecla </a:t>
            </a:r>
            <a:r>
              <a:rPr lang="es-ES" sz="1200" noProof="0" err="1"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1200" b="1" noProof="0">
                <a:latin typeface="Arial" panose="020B0604020202020204" pitchFamily="34" charset="0"/>
                <a:cs typeface="Arial" panose="020B0604020202020204" pitchFamily="34" charset="0"/>
              </a:rPr>
              <a:t>⏎) </a:t>
            </a:r>
            <a:r>
              <a:rPr lang="es-ES" sz="1200" noProof="0">
                <a:latin typeface="Arial" panose="020B0604020202020204" pitchFamily="34" charset="0"/>
                <a:cs typeface="Arial" panose="020B0604020202020204" pitchFamily="34" charset="0"/>
              </a:rPr>
              <a:t>del teclado.</a:t>
            </a:r>
          </a:p>
        </p:txBody>
      </p:sp>
      <p:pic>
        <p:nvPicPr>
          <p:cNvPr id="2" name="Imatge 1" descr="La imagen muestra como encontrar Microsoft Edge en la barra de búsquedas.">
            <a:extLst>
              <a:ext uri="{FF2B5EF4-FFF2-40B4-BE49-F238E27FC236}">
                <a16:creationId xmlns:a16="http://schemas.microsoft.com/office/drawing/2014/main" id="{CA9E4890-C29D-3BA5-E5B5-A2087D1021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44"/>
          <a:stretch>
            <a:fillRect/>
          </a:stretch>
        </p:blipFill>
        <p:spPr>
          <a:xfrm>
            <a:off x="6216633" y="856517"/>
            <a:ext cx="1774293" cy="3715657"/>
          </a:xfrm>
          <a:prstGeom prst="rect">
            <a:avLst/>
          </a:prstGeom>
        </p:spPr>
      </p:pic>
      <p:sp>
        <p:nvSpPr>
          <p:cNvPr id="23" name="Rectangle: cantonades arrodonides 22">
            <a:extLst>
              <a:ext uri="{FF2B5EF4-FFF2-40B4-BE49-F238E27FC236}">
                <a16:creationId xmlns:a16="http://schemas.microsoft.com/office/drawing/2014/main" id="{46CA2975-020B-F82F-0BAF-6736D4E8A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3046" y="1379220"/>
            <a:ext cx="957052" cy="3302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83AB444-F0EB-1FB9-4DDE-3D62894B0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14333" y="141882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noProof="0">
                <a:solidFill>
                  <a:srgbClr val="4E110E"/>
                </a:solidFill>
              </a:rPr>
              <a:t>2</a:t>
            </a:r>
          </a:p>
        </p:txBody>
      </p:sp>
      <p:cxnSp>
        <p:nvCxnSpPr>
          <p:cNvPr id="25" name="Connector recte 24">
            <a:extLst>
              <a:ext uri="{FF2B5EF4-FFF2-40B4-BE49-F238E27FC236}">
                <a16:creationId xmlns:a16="http://schemas.microsoft.com/office/drawing/2014/main" id="{EAEF31C2-7CF4-1CE1-A95D-B0A2C6A5B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4" idx="6"/>
            <a:endCxn id="23" idx="1"/>
          </p:cNvCxnSpPr>
          <p:nvPr/>
        </p:nvCxnSpPr>
        <p:spPr>
          <a:xfrm flipV="1">
            <a:off x="6068333" y="1544320"/>
            <a:ext cx="174713" cy="1503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Rectangle: cantonades arrodonides 25">
            <a:extLst>
              <a:ext uri="{FF2B5EF4-FFF2-40B4-BE49-F238E27FC236}">
                <a16:creationId xmlns:a16="http://schemas.microsoft.com/office/drawing/2014/main" id="{68274CAF-D695-C554-1F0E-4AD766CE9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51614" y="4286983"/>
            <a:ext cx="1804336" cy="3302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D50711-E6BF-0A73-34AA-E98D27D0C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26782" y="381992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cxnSp>
        <p:nvCxnSpPr>
          <p:cNvPr id="28" name="Connector recte 27">
            <a:extLst>
              <a:ext uri="{FF2B5EF4-FFF2-40B4-BE49-F238E27FC236}">
                <a16:creationId xmlns:a16="http://schemas.microsoft.com/office/drawing/2014/main" id="{BE0727C4-6D69-FCB9-8033-C51BFC892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053782" y="4073928"/>
            <a:ext cx="0" cy="213055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531237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ED2E7-2E59-7BC6-EB0A-F9CF55EF3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01EFB18F-B629-6218-3E3E-D260BC80FB1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Acceso al portal Microsoft 365</a:t>
            </a: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4B93B0FC-1815-CC24-7C26-3FE4E0E3C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6308" y="1303751"/>
            <a:ext cx="6049242" cy="28518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1200"/>
              </a:spcAft>
            </a:pPr>
            <a:endParaRPr lang="es-ES" sz="1200" noProof="0"/>
          </a:p>
          <a:p>
            <a:pPr>
              <a:spcAft>
                <a:spcPts val="1200"/>
              </a:spcAft>
            </a:pPr>
            <a:endParaRPr lang="es-ES" sz="1200" noProof="0">
              <a:effectLst/>
            </a:endParaRP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E64125FC-1475-E38C-1AE7-22F3E329E56F}"/>
              </a:ext>
            </a:extLst>
          </p:cNvPr>
          <p:cNvSpPr txBox="1">
            <a:spLocks/>
          </p:cNvSpPr>
          <p:nvPr/>
        </p:nvSpPr>
        <p:spPr>
          <a:xfrm flipH="1">
            <a:off x="170671" y="1303751"/>
            <a:ext cx="3018886" cy="317025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spcAft>
                <a:spcPts val="600"/>
              </a:spcAft>
            </a:pPr>
            <a:r>
              <a:rPr lang="es-ES" sz="1200" noProof="0"/>
              <a:t>Con el navegador abierto, ve a la barra de direcciones y escribe:</a:t>
            </a:r>
          </a:p>
          <a:p>
            <a:pPr lvl="1">
              <a:spcAft>
                <a:spcPts val="600"/>
              </a:spcAft>
            </a:pPr>
            <a:br>
              <a:rPr lang="es-ES" sz="1200" noProof="0"/>
            </a:br>
            <a:r>
              <a:rPr lang="es-ES" sz="1200" b="1" noProof="0">
                <a:solidFill>
                  <a:srgbClr val="4E110E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https://m365.cloud.microsoft/</a:t>
            </a:r>
            <a:endParaRPr lang="es-ES" sz="1200" b="1" noProof="0">
              <a:solidFill>
                <a:srgbClr val="4E110E"/>
              </a:solidFill>
            </a:endParaRPr>
          </a:p>
          <a:p>
            <a:pPr lvl="1">
              <a:spcAft>
                <a:spcPts val="600"/>
              </a:spcAft>
            </a:pPr>
            <a:br>
              <a:rPr lang="es-ES" sz="1200" noProof="0"/>
            </a:br>
            <a:r>
              <a:rPr lang="es-ES" sz="1200" noProof="0"/>
              <a:t>Si ya tienes la sesión iniciada, puedes pasar a la diapositiva 9. Si no es así, te encontrarás con una página similar a la de la derecha.</a:t>
            </a:r>
            <a:endParaRPr lang="es-ES" noProof="0"/>
          </a:p>
          <a:p>
            <a:pPr lvl="1">
              <a:spcAft>
                <a:spcPts val="600"/>
              </a:spcAft>
            </a:pPr>
            <a:br>
              <a:rPr lang="es-ES" sz="1200" noProof="0"/>
            </a:br>
            <a:r>
              <a:rPr lang="es-ES" sz="1200" noProof="0"/>
              <a:t>Haz clic en el botón </a:t>
            </a:r>
            <a:r>
              <a:rPr lang="es-ES" sz="1200" b="1" noProof="0"/>
              <a:t>Inicia sesión </a:t>
            </a:r>
            <a:r>
              <a:rPr lang="es-ES" sz="1200" b="1" noProof="0">
                <a:solidFill>
                  <a:srgbClr val="4E110E"/>
                </a:solidFill>
              </a:rPr>
              <a:t>(1)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200" noProof="0"/>
              <a:t>para comenzar.</a:t>
            </a:r>
            <a:endParaRPr lang="es-ES" noProof="0">
              <a:solidFill>
                <a:schemeClr val="tx1"/>
              </a:solidFill>
            </a:endParaRPr>
          </a:p>
        </p:txBody>
      </p:sp>
      <p:pic>
        <p:nvPicPr>
          <p:cNvPr id="2" name="Imatge 1" descr="La imagen muestra como iniciar sesión en Copilot.">
            <a:extLst>
              <a:ext uri="{FF2B5EF4-FFF2-40B4-BE49-F238E27FC236}">
                <a16:creationId xmlns:a16="http://schemas.microsoft.com/office/drawing/2014/main" id="{EE4CFDA3-F473-58B6-0D92-C035E23F2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194" y="1249552"/>
            <a:ext cx="5751387" cy="2960202"/>
          </a:xfrm>
          <a:prstGeom prst="rect">
            <a:avLst/>
          </a:prstGeom>
        </p:spPr>
      </p:pic>
      <p:sp>
        <p:nvSpPr>
          <p:cNvPr id="5" name="Rectangle: cantonades arrodonides 22">
            <a:extLst>
              <a:ext uri="{FF2B5EF4-FFF2-40B4-BE49-F238E27FC236}">
                <a16:creationId xmlns:a16="http://schemas.microsoft.com/office/drawing/2014/main" id="{247CC824-F9B7-3722-B7D8-6B984ABBA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73650" y="3444473"/>
            <a:ext cx="1008848" cy="2540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23">
            <a:extLst>
              <a:ext uri="{FF2B5EF4-FFF2-40B4-BE49-F238E27FC236}">
                <a16:creationId xmlns:a16="http://schemas.microsoft.com/office/drawing/2014/main" id="{F9901B26-F6F1-4236-9D9C-837C4AEEB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96733" y="344447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noProof="0">
                <a:solidFill>
                  <a:srgbClr val="4E110E"/>
                </a:solidFill>
              </a:rPr>
              <a:t>1</a:t>
            </a:r>
          </a:p>
        </p:txBody>
      </p:sp>
      <p:cxnSp>
        <p:nvCxnSpPr>
          <p:cNvPr id="8" name="Connector recte 24">
            <a:extLst>
              <a:ext uri="{FF2B5EF4-FFF2-40B4-BE49-F238E27FC236}">
                <a16:creationId xmlns:a16="http://schemas.microsoft.com/office/drawing/2014/main" id="{4ECBFFD9-400E-069B-56D6-3FF7FD2DB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6"/>
            <a:endCxn id="5" idx="1"/>
          </p:cNvCxnSpPr>
          <p:nvPr/>
        </p:nvCxnSpPr>
        <p:spPr>
          <a:xfrm>
            <a:off x="4950733" y="3571473"/>
            <a:ext cx="122917" cy="0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73611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86048-E28C-7FA9-FAFA-BAE5C7D2A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8A26401E-A813-592A-6ED5-41244C9C59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Acceso al portal Microsoft 365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033ECD-F322-BE9B-0383-1398DCC3FE1D}"/>
              </a:ext>
            </a:extLst>
          </p:cNvPr>
          <p:cNvSpPr txBox="1">
            <a:spLocks/>
          </p:cNvSpPr>
          <p:nvPr/>
        </p:nvSpPr>
        <p:spPr>
          <a:xfrm flipH="1">
            <a:off x="267143" y="1325840"/>
            <a:ext cx="3919840" cy="317025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spcAft>
                <a:spcPts val="1200"/>
              </a:spcAft>
            </a:pPr>
            <a:r>
              <a:rPr lang="es-ES" sz="1200" noProof="0"/>
              <a:t>Escribe tu dirección de </a:t>
            </a:r>
            <a:r>
              <a:rPr lang="es-ES" sz="1200" b="1" noProof="0"/>
              <a:t>correo electrónico de Aragón en el espacio indicado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s-ES" sz="1200" noProof="0">
                <a:solidFill>
                  <a:schemeClr val="tx1"/>
                </a:solidFill>
              </a:rPr>
              <a:t>.</a:t>
            </a:r>
          </a:p>
          <a:p>
            <a:pPr lvl="1">
              <a:spcAft>
                <a:spcPts val="1200"/>
              </a:spcAft>
            </a:pPr>
            <a:r>
              <a:rPr lang="es-ES" sz="1200" noProof="0"/>
              <a:t> Después, haz clic en “</a:t>
            </a:r>
            <a:r>
              <a:rPr lang="es-ES" sz="1200" b="1" noProof="0"/>
              <a:t>Siguiente”</a:t>
            </a:r>
            <a:r>
              <a:rPr lang="es-ES" sz="1200" b="1" noProof="0">
                <a:solidFill>
                  <a:srgbClr val="B1826F"/>
                </a:solidFill>
              </a:rPr>
              <a:t> </a:t>
            </a:r>
            <a:r>
              <a:rPr lang="es-ES" sz="1200" b="1" noProof="0">
                <a:solidFill>
                  <a:srgbClr val="4E110E"/>
                </a:solidFill>
              </a:rPr>
              <a:t>(2)</a:t>
            </a:r>
            <a:r>
              <a:rPr lang="es-ES" sz="1200" b="1" noProof="0">
                <a:solidFill>
                  <a:srgbClr val="927B71"/>
                </a:solidFill>
              </a:rPr>
              <a:t> </a:t>
            </a:r>
            <a:r>
              <a:rPr lang="es-ES" sz="1200" noProof="0"/>
              <a:t>para continuar."</a:t>
            </a:r>
            <a:endParaRPr lang="es-ES" noProof="0">
              <a:solidFill>
                <a:schemeClr val="tx1"/>
              </a:solidFill>
            </a:endParaRPr>
          </a:p>
        </p:txBody>
      </p:sp>
      <p:pic>
        <p:nvPicPr>
          <p:cNvPr id="2" name="Imatge 1" descr="La imagen muestra la casilla en la que introducir un correo electrónico.">
            <a:extLst>
              <a:ext uri="{FF2B5EF4-FFF2-40B4-BE49-F238E27FC236}">
                <a16:creationId xmlns:a16="http://schemas.microsoft.com/office/drawing/2014/main" id="{AAA577EB-2AFC-EC3B-4FF2-CAB2ECE95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426" y="1159934"/>
            <a:ext cx="3578363" cy="3336160"/>
          </a:xfrm>
          <a:prstGeom prst="rect">
            <a:avLst/>
          </a:prstGeom>
        </p:spPr>
      </p:pic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D66D6557-F4E9-B9FC-0D61-11BFEBCF0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53545" y="2237915"/>
            <a:ext cx="2759495" cy="27287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63582B-4DE2-29FD-5AE8-FA1F1D4A3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0" y="2247351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683553A5-0486-6450-155E-43C7C076E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6"/>
            <a:endCxn id="11" idx="1"/>
          </p:cNvCxnSpPr>
          <p:nvPr/>
        </p:nvCxnSpPr>
        <p:spPr>
          <a:xfrm>
            <a:off x="4826000" y="2374351"/>
            <a:ext cx="227545" cy="0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9" name="Rectangle: cantonades arrodonides 38">
            <a:extLst>
              <a:ext uri="{FF2B5EF4-FFF2-40B4-BE49-F238E27FC236}">
                <a16:creationId xmlns:a16="http://schemas.microsoft.com/office/drawing/2014/main" id="{B1B20ECC-EDFB-D919-D49B-6B9F9CBF1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03720" y="3200400"/>
            <a:ext cx="957052" cy="33020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308FBD6-B0A3-2DC0-800F-B2ED60A75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75007" y="324000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2</a:t>
            </a:r>
          </a:p>
        </p:txBody>
      </p:sp>
      <p:cxnSp>
        <p:nvCxnSpPr>
          <p:cNvPr id="41" name="Connector recte 40">
            <a:extLst>
              <a:ext uri="{FF2B5EF4-FFF2-40B4-BE49-F238E27FC236}">
                <a16:creationId xmlns:a16="http://schemas.microsoft.com/office/drawing/2014/main" id="{7C317C1A-CD78-244C-45DA-5ECC63CEE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0" idx="6"/>
            <a:endCxn id="39" idx="1"/>
          </p:cNvCxnSpPr>
          <p:nvPr/>
        </p:nvCxnSpPr>
        <p:spPr>
          <a:xfrm flipV="1">
            <a:off x="6729007" y="3365500"/>
            <a:ext cx="174713" cy="1503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105253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5D36D-8333-9203-70BE-BAEDD4146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B5CA249D-0B5F-4746-0369-7C3F58FA4E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Acceso al portal Microsoft 365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6AE3753B-4544-75E8-DF1A-AF9BB1798CEF}"/>
              </a:ext>
            </a:extLst>
          </p:cNvPr>
          <p:cNvSpPr txBox="1">
            <a:spLocks/>
          </p:cNvSpPr>
          <p:nvPr/>
        </p:nvSpPr>
        <p:spPr>
          <a:xfrm flipH="1">
            <a:off x="172276" y="1424922"/>
            <a:ext cx="3873944" cy="317025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spcAft>
                <a:spcPts val="1200"/>
              </a:spcAft>
            </a:pPr>
            <a:r>
              <a:rPr lang="es-ES" sz="1200" noProof="0"/>
              <a:t>En esta página, </a:t>
            </a:r>
            <a:r>
              <a:rPr lang="es-ES" sz="1200" b="1" noProof="0"/>
              <a:t>tu dirección de correo electrónico aparecerá en el campo indicado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s-ES" sz="1200" noProof="0">
                <a:solidFill>
                  <a:schemeClr val="tx1"/>
                </a:solidFill>
              </a:rPr>
              <a:t>.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200" noProof="0"/>
              <a:t>En caso contrario, escríbela manualmente. </a:t>
            </a:r>
          </a:p>
          <a:p>
            <a:pPr lvl="1">
              <a:spcAft>
                <a:spcPts val="1200"/>
              </a:spcAft>
            </a:pPr>
            <a:r>
              <a:rPr lang="es-ES" sz="1200" noProof="0"/>
              <a:t>A continuación, introduce la </a:t>
            </a:r>
            <a:r>
              <a:rPr lang="es-ES" sz="1200" b="1" noProof="0"/>
              <a:t>contraseña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s-ES" sz="1200" noProof="0">
                <a:solidFill>
                  <a:schemeClr val="tx1"/>
                </a:solidFill>
              </a:rPr>
              <a:t> del correo electrónico.</a:t>
            </a:r>
          </a:p>
          <a:p>
            <a:pPr lvl="1">
              <a:spcAft>
                <a:spcPts val="1200"/>
              </a:spcAft>
            </a:pPr>
            <a:r>
              <a:rPr lang="es-ES" sz="1200" noProof="0"/>
              <a:t>Finalmente, haz clic en el botón </a:t>
            </a:r>
            <a:r>
              <a:rPr lang="es-ES" sz="1200" b="1" noProof="0"/>
              <a:t>“Iniciar sesión” </a:t>
            </a:r>
            <a:r>
              <a:rPr lang="es-ES" sz="1200" b="1" noProof="0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es-ES" sz="1200" b="1" noProof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200" noProof="0"/>
              <a:t>para continuar."</a:t>
            </a:r>
            <a:endParaRPr lang="es-ES" noProof="0">
              <a:solidFill>
                <a:schemeClr val="tx1"/>
              </a:solidFill>
            </a:endParaRPr>
          </a:p>
        </p:txBody>
      </p:sp>
      <p:grpSp>
        <p:nvGrpSpPr>
          <p:cNvPr id="5" name="Agrupa 4" descr="La imagen muestra un ejemplo de inicio de sesión.">
            <a:extLst>
              <a:ext uri="{FF2B5EF4-FFF2-40B4-BE49-F238E27FC236}">
                <a16:creationId xmlns:a16="http://schemas.microsoft.com/office/drawing/2014/main" id="{F8D9909A-87DC-94FB-92E7-F2AAFD15C799}"/>
              </a:ext>
            </a:extLst>
          </p:cNvPr>
          <p:cNvGrpSpPr/>
          <p:nvPr/>
        </p:nvGrpSpPr>
        <p:grpSpPr>
          <a:xfrm>
            <a:off x="4444999" y="1081939"/>
            <a:ext cx="3722733" cy="2979621"/>
            <a:chOff x="4444999" y="1081939"/>
            <a:chExt cx="3722733" cy="2979621"/>
          </a:xfrm>
        </p:grpSpPr>
        <p:pic>
          <p:nvPicPr>
            <p:cNvPr id="3" name="Imatge 2" descr="Imatge que conté text, captura de pantalla, Font, disseny&#10;&#10;Pot ser que el contingut generat per IA no sigui correcte.">
              <a:extLst>
                <a:ext uri="{FF2B5EF4-FFF2-40B4-BE49-F238E27FC236}">
                  <a16:creationId xmlns:a16="http://schemas.microsoft.com/office/drawing/2014/main" id="{D5C49E96-D62F-1422-10FE-8C25F6C0C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602"/>
            <a:stretch>
              <a:fillRect/>
            </a:stretch>
          </p:blipFill>
          <p:spPr>
            <a:xfrm>
              <a:off x="4444999" y="1081939"/>
              <a:ext cx="3722733" cy="2979621"/>
            </a:xfrm>
            <a:prstGeom prst="rect">
              <a:avLst/>
            </a:prstGeom>
          </p:spPr>
        </p:pic>
        <p:pic>
          <p:nvPicPr>
            <p:cNvPr id="2" name="Imatge 1" descr="Imatge que conté text, captura de pantalla, Font, disseny&#10;&#10;Pot ser que el contingut generat per IA no sigui correcte.">
              <a:extLst>
                <a:ext uri="{FF2B5EF4-FFF2-40B4-BE49-F238E27FC236}">
                  <a16:creationId xmlns:a16="http://schemas.microsoft.com/office/drawing/2014/main" id="{16A64CBA-313F-AF18-9303-A4BC1047B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288" t="28030" r="39613" b="64662"/>
            <a:stretch/>
          </p:blipFill>
          <p:spPr>
            <a:xfrm>
              <a:off x="5716589" y="1911349"/>
              <a:ext cx="760412" cy="217757"/>
            </a:xfrm>
            <a:prstGeom prst="rect">
              <a:avLst/>
            </a:prstGeom>
          </p:spPr>
        </p:pic>
      </p:grpSp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68ACF013-1E53-4EE4-F9C2-B1625DE38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45380" y="1887395"/>
            <a:ext cx="1595120" cy="27287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A4B8D6-821C-1BC9-C09E-CE8FF0FCE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45000" y="1896831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1</a:t>
            </a:r>
          </a:p>
        </p:txBody>
      </p:sp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E21090A1-CB8F-1867-983F-F88AA2A1A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6"/>
            <a:endCxn id="11" idx="1"/>
          </p:cNvCxnSpPr>
          <p:nvPr/>
        </p:nvCxnSpPr>
        <p:spPr>
          <a:xfrm>
            <a:off x="4699000" y="2023831"/>
            <a:ext cx="246380" cy="0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Rectangle: cantonades arrodonides 15">
            <a:extLst>
              <a:ext uri="{FF2B5EF4-FFF2-40B4-BE49-F238E27FC236}">
                <a16:creationId xmlns:a16="http://schemas.microsoft.com/office/drawing/2014/main" id="{EFB001EF-B961-EB16-379A-2E2DB5A32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99000" y="2571750"/>
            <a:ext cx="2759495" cy="27287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B5B1F57-39C4-5550-21AA-C07ED84D1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17455" y="258118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2</a:t>
            </a:r>
          </a:p>
        </p:txBody>
      </p:sp>
      <p:cxnSp>
        <p:nvCxnSpPr>
          <p:cNvPr id="18" name="Connector recte 17">
            <a:extLst>
              <a:ext uri="{FF2B5EF4-FFF2-40B4-BE49-F238E27FC236}">
                <a16:creationId xmlns:a16="http://schemas.microsoft.com/office/drawing/2014/main" id="{D1985A38-9D0B-4E0A-0DDC-EBD971E72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6"/>
            <a:endCxn id="16" idx="1"/>
          </p:cNvCxnSpPr>
          <p:nvPr/>
        </p:nvCxnSpPr>
        <p:spPr>
          <a:xfrm>
            <a:off x="4471455" y="2708186"/>
            <a:ext cx="227545" cy="0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ectangle: cantonades arrodonides 18">
            <a:extLst>
              <a:ext uri="{FF2B5EF4-FFF2-40B4-BE49-F238E27FC236}">
                <a16:creationId xmlns:a16="http://schemas.microsoft.com/office/drawing/2014/main" id="{DA4EBD47-9FA6-79B7-45A3-175412DAB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16725" y="3359151"/>
            <a:ext cx="1015999" cy="35242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879615D-8030-33D9-6EC1-478D234D1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13500" y="340836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4E110E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rgbClr val="4E110E"/>
                </a:solidFill>
              </a:rPr>
              <a:t>3</a:t>
            </a:r>
          </a:p>
        </p:txBody>
      </p:sp>
      <p:cxnSp>
        <p:nvCxnSpPr>
          <p:cNvPr id="21" name="Connector recte 20">
            <a:extLst>
              <a:ext uri="{FF2B5EF4-FFF2-40B4-BE49-F238E27FC236}">
                <a16:creationId xmlns:a16="http://schemas.microsoft.com/office/drawing/2014/main" id="{D9F9AAFE-D8A8-5B23-99B3-97F00584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" idx="6"/>
            <a:endCxn id="19" idx="1"/>
          </p:cNvCxnSpPr>
          <p:nvPr/>
        </p:nvCxnSpPr>
        <p:spPr>
          <a:xfrm>
            <a:off x="6667500" y="3535363"/>
            <a:ext cx="149225" cy="0"/>
          </a:xfrm>
          <a:prstGeom prst="line">
            <a:avLst/>
          </a:prstGeom>
          <a:noFill/>
          <a:ln w="25400"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53429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79254-CD1E-6E92-B885-F3B615088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3">
            <a:extLst>
              <a:ext uri="{FF2B5EF4-FFF2-40B4-BE49-F238E27FC236}">
                <a16:creationId xmlns:a16="http://schemas.microsoft.com/office/drawing/2014/main" id="{68962E4D-CA5B-92BC-47D3-41BBFD72E5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Pantalla de inicio Portal Microsoft 365</a:t>
            </a:r>
          </a:p>
        </p:txBody>
      </p:sp>
      <p:sp>
        <p:nvSpPr>
          <p:cNvPr id="16" name="QuadreDeText 15">
            <a:extLst>
              <a:ext uri="{FF2B5EF4-FFF2-40B4-BE49-F238E27FC236}">
                <a16:creationId xmlns:a16="http://schemas.microsoft.com/office/drawing/2014/main" id="{9684385F-1506-5492-802D-85C7D080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21274" y="1743906"/>
            <a:ext cx="17475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noProof="0">
                <a:solidFill>
                  <a:schemeClr val="bg1"/>
                </a:solidFill>
              </a:rPr>
              <a:t>Unidad de red </a:t>
            </a:r>
          </a:p>
          <a:p>
            <a:pPr algn="ctr"/>
            <a:r>
              <a:rPr lang="es-ES" sz="1100" b="1" noProof="0">
                <a:solidFill>
                  <a:schemeClr val="bg1"/>
                </a:solidFill>
              </a:rPr>
              <a:t>(H)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7B28AC1-E188-4681-7272-E597B02DFD27}"/>
              </a:ext>
            </a:extLst>
          </p:cNvPr>
          <p:cNvSpPr txBox="1">
            <a:spLocks/>
          </p:cNvSpPr>
          <p:nvPr/>
        </p:nvSpPr>
        <p:spPr>
          <a:xfrm flipH="1">
            <a:off x="88171" y="1394442"/>
            <a:ext cx="3018886" cy="3170254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spcAft>
                <a:spcPts val="1200"/>
              </a:spcAft>
            </a:pPr>
            <a:r>
              <a:rPr lang="es-ES" sz="1200" noProof="0"/>
              <a:t>En la pantalla de </a:t>
            </a:r>
            <a:r>
              <a:rPr lang="es-ES" sz="1200" b="1" noProof="0"/>
              <a:t>inicio del portal de Microsoft 365</a:t>
            </a:r>
            <a:r>
              <a:rPr lang="es-ES" sz="1200" noProof="0"/>
              <a:t>, encontrarás todas las opciones disponibles, ya sea para buscar un documento, contactos, aplicaciones, crear un nuevo documento, abrir archivos recomendados o bien guardados por última vez. </a:t>
            </a:r>
          </a:p>
          <a:p>
            <a:pPr lvl="1">
              <a:spcAft>
                <a:spcPts val="1200"/>
              </a:spcAft>
            </a:pPr>
            <a:r>
              <a:rPr lang="es-ES" sz="1200" noProof="0"/>
              <a:t>En las siguientes diapositivas, aprenderás cosas sobre las diferentes secciones del portal de </a:t>
            </a:r>
            <a:r>
              <a:rPr lang="es-ES" sz="1200" b="1" noProof="0"/>
              <a:t>Microsoft 365.</a:t>
            </a:r>
            <a:endParaRPr lang="es-ES" b="1" noProof="0">
              <a:solidFill>
                <a:schemeClr val="tx1"/>
              </a:solidFill>
            </a:endParaRPr>
          </a:p>
        </p:txBody>
      </p:sp>
      <p:pic>
        <p:nvPicPr>
          <p:cNvPr id="6" name="Imatge 5" descr="La imagen muestra la pantalla de inicio de Microsoft 365.">
            <a:extLst>
              <a:ext uri="{FF2B5EF4-FFF2-40B4-BE49-F238E27FC236}">
                <a16:creationId xmlns:a16="http://schemas.microsoft.com/office/drawing/2014/main" id="{A225E718-550B-CBC2-338A-1D0D050F2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47" y="1394442"/>
            <a:ext cx="5902482" cy="26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27674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isseny personalitzat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A3EBAA0E76A7F4697EFC2E329EC6DEF" ma:contentTypeVersion="11" ma:contentTypeDescription="Crear nuevo documento." ma:contentTypeScope="" ma:versionID="045715a2840a04d12fda347a1aa309c2">
  <xsd:schema xmlns:xsd="http://www.w3.org/2001/XMLSchema" xmlns:xs="http://www.w3.org/2001/XMLSchema" xmlns:p="http://schemas.microsoft.com/office/2006/metadata/properties" xmlns:ns2="29c9a258-4036-4d30-8d39-597f3b6710c5" xmlns:ns3="473a82ad-1a71-400e-8db0-13bb899aeda5" targetNamespace="http://schemas.microsoft.com/office/2006/metadata/properties" ma:root="true" ma:fieldsID="1bbd4e831993970d75fa1db1152ad2b1" ns2:_="" ns3:_="">
    <xsd:import namespace="29c9a258-4036-4d30-8d39-597f3b6710c5"/>
    <xsd:import namespace="473a82ad-1a71-400e-8db0-13bb899aed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9a258-4036-4d30-8d39-597f3b6710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994731f5-2010-47fd-ad3f-110a994d85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a82ad-1a71-400e-8db0-13bb899aeda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68feff1-a0d0-44a4-b1da-13630378c3ee}" ma:internalName="TaxCatchAll" ma:showField="CatchAllData" ma:web="473a82ad-1a71-400e-8db0-13bb899aed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c9a258-4036-4d30-8d39-597f3b6710c5">
      <Terms xmlns="http://schemas.microsoft.com/office/infopath/2007/PartnerControls"/>
    </lcf76f155ced4ddcb4097134ff3c332f>
    <TaxCatchAll xmlns="473a82ad-1a71-400e-8db0-13bb899aed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76B449-2B4B-459C-8BFC-4546602E3871}"/>
</file>

<file path=customXml/itemProps2.xml><?xml version="1.0" encoding="utf-8"?>
<ds:datastoreItem xmlns:ds="http://schemas.openxmlformats.org/officeDocument/2006/customXml" ds:itemID="{6D5945B3-E2C8-4CDD-872F-DEF0F986ACE1}">
  <ds:schemaRefs>
    <ds:schemaRef ds:uri="29c9a258-4036-4d30-8d39-597f3b6710c5"/>
    <ds:schemaRef ds:uri="473a82ad-1a71-400e-8db0-13bb899aed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2CA223D-24F4-4A2D-B84A-347A2E3F4F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21</Slides>
  <Notes>2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Diseño personalizado</vt:lpstr>
      <vt:lpstr>Disseny personalitzat</vt:lpstr>
      <vt:lpstr>4_Diseño personalizado</vt:lpstr>
      <vt:lpstr>Accediendo a la nube</vt:lpstr>
      <vt:lpstr>Índice de contenidos</vt:lpstr>
      <vt:lpstr>Objetivos</vt:lpstr>
      <vt:lpstr>Accediendo a la nube</vt:lpstr>
      <vt:lpstr>Acceso al portal Microsoft 365</vt:lpstr>
      <vt:lpstr>Acceso al portal Microsoft 365</vt:lpstr>
      <vt:lpstr>Acceso al portal Microsoft 365</vt:lpstr>
      <vt:lpstr>Acceso al portal Microsoft 365</vt:lpstr>
      <vt:lpstr>Pantalla de inicio Portal Microsoft 365</vt:lpstr>
      <vt:lpstr>Menús del portal Microsoft 365</vt:lpstr>
      <vt:lpstr>Menús del portal Microsoft 365</vt:lpstr>
      <vt:lpstr>Barra lateral del portal Microsoft 365</vt:lpstr>
      <vt:lpstr>Panel Izquierdo del portal Microsoft 365</vt:lpstr>
      <vt:lpstr>Panel central del Portal Microsoft 365</vt:lpstr>
      <vt:lpstr>Crear</vt:lpstr>
      <vt:lpstr>Aplicaciones</vt:lpstr>
      <vt:lpstr>Aplicaciones</vt:lpstr>
      <vt:lpstr>Aplicaciones</vt:lpstr>
      <vt:lpstr>Recomendaciones y buenas prácticas</vt:lpstr>
      <vt:lpstr>He aprendido...</vt:lpstr>
      <vt:lpstr>Cada cima alcanzada abre paso a un nuevo horizonte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Palacios, Andrea</dc:creator>
  <cp:revision>1</cp:revision>
  <dcterms:modified xsi:type="dcterms:W3CDTF">2025-09-26T11:30:51Z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0x0101001A3EBAA0E76A7F4697EFC2E329EC6DEF</vt:lpwstr>
  </property>
  <property fmtid="{D5CDD505-2E9C-101B-9397-08002B2CF9AE}" pid="3" name="MediaServiceImageTags">
    <vt:lpwstr/>
  </property>
</Properties>
</file>